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45" r:id="rId1"/>
    <p:sldMasterId id="2147483755" r:id="rId2"/>
  </p:sldMasterIdLst>
  <p:notesMasterIdLst>
    <p:notesMasterId r:id="rId12"/>
  </p:notesMasterIdLst>
  <p:handoutMasterIdLst>
    <p:handoutMasterId r:id="rId13"/>
  </p:handoutMasterIdLst>
  <p:sldIdLst>
    <p:sldId id="2147469738" r:id="rId3"/>
    <p:sldId id="2147469700" r:id="rId4"/>
    <p:sldId id="2147469740" r:id="rId5"/>
    <p:sldId id="2147469741" r:id="rId6"/>
    <p:sldId id="2147469745" r:id="rId7"/>
    <p:sldId id="2147469742" r:id="rId8"/>
    <p:sldId id="2147469743" r:id="rId9"/>
    <p:sldId id="2147469744" r:id="rId10"/>
    <p:sldId id="2147469715" r:id="rId11"/>
  </p:sldIdLst>
  <p:sldSz cx="12192000" cy="6858000"/>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ight" id="{9DA4ACD7-82A6-4372-B5B0-C63C481F941A}">
          <p14:sldIdLst>
            <p14:sldId id="2147469738"/>
            <p14:sldId id="2147469700"/>
            <p14:sldId id="2147469740"/>
            <p14:sldId id="2147469741"/>
            <p14:sldId id="2147469745"/>
            <p14:sldId id="2147469742"/>
            <p14:sldId id="2147469743"/>
            <p14:sldId id="2147469744"/>
            <p14:sldId id="2147469715"/>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FBE246-5ED1-7506-EA64-AD4A3EE68922}" name="Hannah Kaiser" initials="HK" userId="S::hannah.kaiser@per-agency.com::b7cfdfd9-95b9-46b2-a51e-e5f13568fe1e" providerId="AD"/>
  <p188:author id="{E5F63273-B678-26E7-3646-B3E0850FC3C3}" name="Sarah Janssen | Kompaktmedien" initials="SJ|K" userId="S::sjanssen@kompaktmedien.de::3b4ff2c4-6d77-4438-9a49-7b8f5a2cf70b" providerId="AD"/>
  <p188:author id="{DD150799-73F3-7249-52B5-C203670FEF0D}" name="Roxane Dehkordi | Kompaktmedien" initials="RD" userId="S::rdehkordi@kompaktmedien.de::3d1b53b5-3a2d-4b40-85cc-47c6850df9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B4"/>
    <a:srgbClr val="002742"/>
    <a:srgbClr val="73C6D0"/>
    <a:srgbClr val="C6E3E6"/>
    <a:srgbClr val="33164B"/>
    <a:srgbClr val="6A0355"/>
    <a:srgbClr val="2D184A"/>
    <a:srgbClr val="630554"/>
    <a:srgbClr val="620654"/>
    <a:srgbClr val="5A08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2403" autoAdjust="0"/>
  </p:normalViewPr>
  <p:slideViewPr>
    <p:cSldViewPr snapToGrid="0" snapToObjects="1" showGuides="1">
      <p:cViewPr varScale="1">
        <p:scale>
          <a:sx n="73" d="100"/>
          <a:sy n="73" d="100"/>
        </p:scale>
        <p:origin x="931" y="62"/>
      </p:cViewPr>
      <p:guideLst>
        <p:guide pos="3840"/>
        <p:guide orient="horz" pos="216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4194"/>
    </p:cViewPr>
  </p:sorterViewPr>
  <p:notesViewPr>
    <p:cSldViewPr snapToGrid="0" snapToObjects="1">
      <p:cViewPr varScale="1">
        <p:scale>
          <a:sx n="62" d="100"/>
          <a:sy n="62" d="100"/>
        </p:scale>
        <p:origin x="3240"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9B39BF63-B3BE-49FF-AE24-250919B236A0}" type="datetimeFigureOut">
              <a:rPr lang="de-DE" smtClean="0"/>
              <a:t>19.09.2026</a:t>
            </a:fld>
            <a:endParaRPr lang="de-DE" dirty="0"/>
          </a:p>
        </p:txBody>
      </p:sp>
      <p:sp>
        <p:nvSpPr>
          <p:cNvPr id="4" name="Fußzeilenplatzhalt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5C94B321-3688-41C2-8C50-07D98E9B08F0}" type="slidenum">
              <a:rPr lang="de-DE" smtClean="0"/>
              <a:t>‹Nr.›</a:t>
            </a:fld>
            <a:endParaRPr lang="de-DE" dirty="0"/>
          </a:p>
        </p:txBody>
      </p:sp>
    </p:spTree>
    <p:extLst>
      <p:ext uri="{BB962C8B-B14F-4D97-AF65-F5344CB8AC3E}">
        <p14:creationId xmlns:p14="http://schemas.microsoft.com/office/powerpoint/2010/main" val="1177595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13C0595-D8AE-4281-81F1-481E11802B9A}" type="datetimeFigureOut">
              <a:rPr lang="de-DE" smtClean="0"/>
              <a:t>19.09.2026</a:t>
            </a:fld>
            <a:endParaRPr lang="de-DE"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4C415FD-055A-4CB1-9DE6-2CC33DC7199C}" type="slidenum">
              <a:rPr lang="de-DE" smtClean="0"/>
              <a:t>‹Nr.›</a:t>
            </a:fld>
            <a:endParaRPr lang="de-DE" dirty="0"/>
          </a:p>
        </p:txBody>
      </p:sp>
    </p:spTree>
    <p:extLst>
      <p:ext uri="{BB962C8B-B14F-4D97-AF65-F5344CB8AC3E}">
        <p14:creationId xmlns:p14="http://schemas.microsoft.com/office/powerpoint/2010/main" val="68156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Good morning.</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My name is Harald Klinke. I head the “Big Data Analysis” Business Unit at ZITiS, a German federal authority based here in Munich. We develop technological capabilities for German security authorities, including in the fields of big data analytics and artificial intelligence.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am not here to sell you anything. The only short commercial break is this: we are hiring, especially in big data and AI. So, if this is your field, please have a look at </a:t>
            </a:r>
            <a:r>
              <a:rPr lang="en-GB" sz="1200" b="1" kern="1200" dirty="0">
                <a:solidFill>
                  <a:schemeClr val="tx1"/>
                </a:solidFill>
                <a:effectLst/>
                <a:latin typeface="+mn-lt"/>
                <a:ea typeface="+mn-ea"/>
                <a:cs typeface="+mn-cs"/>
              </a:rPr>
              <a:t>our open positions.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what I actually want to talk about today is a much larger question: </a:t>
            </a:r>
            <a:br>
              <a:rPr lang="en-GB" sz="1200" kern="1200" dirty="0">
                <a:solidFill>
                  <a:schemeClr val="tx1"/>
                </a:solidFill>
                <a:effectLst/>
                <a:latin typeface="+mn-lt"/>
                <a:ea typeface="+mn-ea"/>
                <a:cs typeface="+mn-cs"/>
              </a:rPr>
            </a:br>
            <a:r>
              <a:rPr lang="en-GB" sz="1200" i="1" kern="1200" dirty="0">
                <a:solidFill>
                  <a:schemeClr val="tx1"/>
                </a:solidFill>
                <a:effectLst/>
                <a:latin typeface="+mn-lt"/>
                <a:ea typeface="+mn-ea"/>
                <a:cs typeface="+mn-cs"/>
              </a:rPr>
              <a:t>Where are we with AI, and where do we want to go?</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Because I think the way we need to think about artificial intelligence has changed fundamentally over the last few years. And this change has consequences for governments, for large industrial companies, for small and medium-sized enterprises, and for Europe’s ability to act.</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E4C415FD-055A-4CB1-9DE6-2CC33DC7199C}" type="slidenum">
              <a:rPr lang="de-DE" smtClean="0"/>
              <a:t>1</a:t>
            </a:fld>
            <a:endParaRPr lang="de-DE" dirty="0"/>
          </a:p>
        </p:txBody>
      </p:sp>
    </p:spTree>
    <p:extLst>
      <p:ext uri="{BB962C8B-B14F-4D97-AF65-F5344CB8AC3E}">
        <p14:creationId xmlns:p14="http://schemas.microsoft.com/office/powerpoint/2010/main" val="186750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Just one sentence about the organisation I work for. </a:t>
            </a:r>
            <a:r>
              <a:rPr lang="en-GB" sz="1200" b="1" kern="1200" dirty="0">
                <a:solidFill>
                  <a:schemeClr val="tx1"/>
                </a:solidFill>
                <a:effectLst/>
                <a:latin typeface="+mn-lt"/>
                <a:ea typeface="+mn-ea"/>
                <a:cs typeface="+mn-cs"/>
              </a:rPr>
              <a:t>ZITiS</a:t>
            </a:r>
            <a:r>
              <a:rPr lang="en-GB" sz="1200" kern="1200" dirty="0">
                <a:solidFill>
                  <a:schemeClr val="tx1"/>
                </a:solidFill>
                <a:effectLst/>
                <a:latin typeface="+mn-lt"/>
                <a:ea typeface="+mn-ea"/>
                <a:cs typeface="+mn-cs"/>
              </a:rPr>
              <a:t> supports German security authorities by developing technological capabilities in areas such as Big Data, AI and other digital technologies.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also explains why these questions matter to us particularly early. Security authorities cannot simply assume that critical digital capabilities will always remain available under unchanged conditions. Reliability, control and continuity matter.</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the same logic increasingly applies to industry. The more AI moves into core business processes, the less it can be treated as just another software feature.</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E4C415FD-055A-4CB1-9DE6-2CC33DC7199C}" type="slidenum">
              <a:rPr lang="de-DE" smtClean="0"/>
              <a:t>2</a:t>
            </a:fld>
            <a:endParaRPr lang="de-DE" dirty="0"/>
          </a:p>
        </p:txBody>
      </p:sp>
    </p:spTree>
    <p:extLst>
      <p:ext uri="{BB962C8B-B14F-4D97-AF65-F5344CB8AC3E}">
        <p14:creationId xmlns:p14="http://schemas.microsoft.com/office/powerpoint/2010/main" val="77005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D5E3A-3D17-A6E3-584F-0BACE94CA8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3859EBA-2832-D7C3-0ACD-6A6A2F939C9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A68669A-17D7-4A6D-0314-8A7A84332E49}"/>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When </a:t>
            </a:r>
            <a:r>
              <a:rPr lang="en-GB" sz="1200" b="1" kern="1200" dirty="0">
                <a:solidFill>
                  <a:schemeClr val="tx1"/>
                </a:solidFill>
                <a:effectLst/>
                <a:latin typeface="+mn-lt"/>
                <a:ea typeface="+mn-ea"/>
                <a:cs typeface="+mn-cs"/>
              </a:rPr>
              <a:t>ChatGPT</a:t>
            </a:r>
            <a:r>
              <a:rPr lang="en-GB" sz="1200" kern="1200" dirty="0">
                <a:solidFill>
                  <a:schemeClr val="tx1"/>
                </a:solidFill>
                <a:effectLst/>
                <a:latin typeface="+mn-lt"/>
                <a:ea typeface="+mn-ea"/>
                <a:cs typeface="+mn-cs"/>
              </a:rPr>
              <a:t> was released at the end of November 2022, the public experience of AI was remarkably simple. There was a model, there was a chat interface, and there was one dominant question: “What will the next </a:t>
            </a:r>
            <a:r>
              <a:rPr lang="en-GB" sz="1200" b="1" kern="1200" dirty="0">
                <a:solidFill>
                  <a:schemeClr val="tx1"/>
                </a:solidFill>
                <a:effectLst/>
                <a:latin typeface="+mn-lt"/>
                <a:ea typeface="+mn-ea"/>
                <a:cs typeface="+mn-cs"/>
              </a:rPr>
              <a:t>model</a:t>
            </a:r>
            <a:r>
              <a:rPr lang="en-GB" sz="1200" kern="1200" dirty="0">
                <a:solidFill>
                  <a:schemeClr val="tx1"/>
                </a:solidFill>
                <a:effectLst/>
                <a:latin typeface="+mn-lt"/>
                <a:ea typeface="+mn-ea"/>
                <a:cs typeface="+mn-cs"/>
              </a:rPr>
              <a:t> be able to do?”</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watched capabilities improve. Models became multimodal. They could interpret images, work with audio and increasingly combine different forms of information.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Then another capability began to change the discussion: </a:t>
            </a:r>
            <a:r>
              <a:rPr lang="en-GB" sz="1200" b="1" kern="1200" dirty="0">
                <a:solidFill>
                  <a:schemeClr val="tx1"/>
                </a:solidFill>
                <a:effectLst/>
                <a:latin typeface="+mn-lt"/>
                <a:ea typeface="+mn-ea"/>
                <a:cs typeface="+mn-cs"/>
              </a:rPr>
              <a:t>coding</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first, many of us used AI for coding in a primitive way. We asked a chatbot to produce code, copied it into an IDE, returned the error message, asked for a correction, and repeated the process (</a:t>
            </a:r>
            <a:r>
              <a:rPr lang="en-GB" sz="1200" b="1" kern="1200" dirty="0">
                <a:solidFill>
                  <a:schemeClr val="tx1"/>
                </a:solidFill>
                <a:effectLst/>
                <a:latin typeface="+mn-lt"/>
                <a:ea typeface="+mn-ea"/>
                <a:cs typeface="+mn-cs"/>
              </a:rPr>
              <a:t>vibe coding)</a:t>
            </a:r>
            <a:r>
              <a:rPr lang="en-GB" sz="1200" kern="1200" dirty="0">
                <a:solidFill>
                  <a:schemeClr val="tx1"/>
                </a:solidFill>
                <a:effectLst/>
                <a:latin typeface="+mn-lt"/>
                <a:ea typeface="+mn-ea"/>
                <a:cs typeface="+mn-cs"/>
              </a:rPr>
              <a:t>. That was useful, but it had obvious limits.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What came next was much more consequential. </a:t>
            </a:r>
            <a:r>
              <a:rPr lang="en-GB" sz="1200" b="1" kern="1200" dirty="0">
                <a:solidFill>
                  <a:schemeClr val="tx1"/>
                </a:solidFill>
                <a:effectLst/>
                <a:latin typeface="+mn-lt"/>
                <a:ea typeface="+mn-ea"/>
                <a:cs typeface="+mn-cs"/>
              </a:rPr>
              <a:t>Agentic coding</a:t>
            </a:r>
            <a:r>
              <a:rPr lang="en-GB" sz="1200" kern="1200" dirty="0">
                <a:solidFill>
                  <a:schemeClr val="tx1"/>
                </a:solidFill>
                <a:effectLst/>
                <a:latin typeface="+mn-lt"/>
                <a:ea typeface="+mn-ea"/>
                <a:cs typeface="+mn-cs"/>
              </a:rPr>
              <a:t> environments began combining models with repositories, compilers, test systems, terminals and other tools. Instead of producing one isolated answer, an AI system could inspect an existing code base, modify files, run tests, analyse failures, iterate and work through a sequence of tasks.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Suddenly, software prototypes could be produced in minutes. Legacy code could be analysed and modified. Existing repositories could be developed further.</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&gt; And you remember recent incidents: OpenAI agents escaped their sandbox and compromised Hugging Face.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something became clear: the capability no longer resided in the model alone. It emerged from the </a:t>
            </a:r>
            <a:r>
              <a:rPr lang="en-GB" sz="1200" b="1" kern="1200" dirty="0">
                <a:solidFill>
                  <a:schemeClr val="tx1"/>
                </a:solidFill>
                <a:effectLst/>
                <a:latin typeface="+mn-lt"/>
                <a:ea typeface="+mn-ea"/>
                <a:cs typeface="+mn-cs"/>
              </a:rPr>
              <a:t>architecture</a:t>
            </a:r>
            <a:r>
              <a:rPr lang="en-GB" sz="1200" kern="1200" dirty="0">
                <a:solidFill>
                  <a:schemeClr val="tx1"/>
                </a:solidFill>
                <a:effectLst/>
                <a:latin typeface="+mn-lt"/>
                <a:ea typeface="+mn-ea"/>
                <a:cs typeface="+mn-cs"/>
              </a:rPr>
              <a:t> around the model: retrieval, data, tools, agents, orchestration, execution environments and security controls.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once AI becomes a </a:t>
            </a:r>
            <a:r>
              <a:rPr lang="en-GB" sz="1200" b="1" kern="1200" dirty="0">
                <a:solidFill>
                  <a:schemeClr val="tx1"/>
                </a:solidFill>
                <a:effectLst/>
                <a:latin typeface="+mn-lt"/>
                <a:ea typeface="+mn-ea"/>
                <a:cs typeface="+mn-cs"/>
              </a:rPr>
              <a:t>system</a:t>
            </a:r>
            <a:r>
              <a:rPr lang="en-GB" sz="1200" kern="1200" dirty="0">
                <a:solidFill>
                  <a:schemeClr val="tx1"/>
                </a:solidFill>
                <a:effectLst/>
                <a:latin typeface="+mn-lt"/>
                <a:ea typeface="+mn-ea"/>
                <a:cs typeface="+mn-cs"/>
              </a:rPr>
              <a:t> rather than simply a model, we also must look at what lies underneath that system. </a:t>
            </a:r>
            <a:r>
              <a:rPr lang="en-GB" sz="1200" b="1" kern="1200" dirty="0">
                <a:solidFill>
                  <a:schemeClr val="tx1"/>
                </a:solidFill>
                <a:effectLst/>
                <a:latin typeface="+mn-lt"/>
                <a:ea typeface="+mn-ea"/>
                <a:cs typeface="+mn-cs"/>
              </a:rPr>
              <a:t>Tokens</a:t>
            </a:r>
            <a:r>
              <a:rPr lang="en-GB" sz="1200" kern="1200" dirty="0">
                <a:solidFill>
                  <a:schemeClr val="tx1"/>
                </a:solidFill>
                <a:effectLst/>
                <a:latin typeface="+mn-lt"/>
                <a:ea typeface="+mn-ea"/>
                <a:cs typeface="+mn-cs"/>
              </a:rPr>
              <a:t> require </a:t>
            </a:r>
            <a:r>
              <a:rPr lang="en-GB" sz="1200" b="1" kern="1200" dirty="0">
                <a:solidFill>
                  <a:schemeClr val="tx1"/>
                </a:solidFill>
                <a:effectLst/>
                <a:latin typeface="+mn-lt"/>
                <a:ea typeface="+mn-ea"/>
                <a:cs typeface="+mn-cs"/>
              </a:rPr>
              <a:t>compute</a:t>
            </a:r>
            <a:r>
              <a:rPr lang="en-GB" sz="1200" kern="1200" dirty="0">
                <a:solidFill>
                  <a:schemeClr val="tx1"/>
                </a:solidFill>
                <a:effectLst/>
                <a:latin typeface="+mn-lt"/>
                <a:ea typeface="+mn-ea"/>
                <a:cs typeface="+mn-cs"/>
              </a:rPr>
              <a:t>. Compute requires </a:t>
            </a:r>
            <a:r>
              <a:rPr lang="en-GB" sz="1200" b="1" kern="1200" dirty="0">
                <a:solidFill>
                  <a:schemeClr val="tx1"/>
                </a:solidFill>
                <a:effectLst/>
                <a:latin typeface="+mn-lt"/>
                <a:ea typeface="+mn-ea"/>
                <a:cs typeface="+mn-cs"/>
              </a:rPr>
              <a:t>chips</a:t>
            </a:r>
            <a:r>
              <a:rPr lang="en-GB" sz="1200" kern="1200" dirty="0">
                <a:solidFill>
                  <a:schemeClr val="tx1"/>
                </a:solidFill>
                <a:effectLst/>
                <a:latin typeface="+mn-lt"/>
                <a:ea typeface="+mn-ea"/>
                <a:cs typeface="+mn-cs"/>
              </a:rPr>
              <a:t>. Chips require </a:t>
            </a:r>
            <a:r>
              <a:rPr lang="en-GB" sz="1200" b="1" kern="1200" dirty="0">
                <a:solidFill>
                  <a:schemeClr val="tx1"/>
                </a:solidFill>
                <a:effectLst/>
                <a:latin typeface="+mn-lt"/>
                <a:ea typeface="+mn-ea"/>
                <a:cs typeface="+mn-cs"/>
              </a:rPr>
              <a:t>data centres</a:t>
            </a:r>
            <a:r>
              <a:rPr lang="en-GB" sz="1200" kern="1200" dirty="0">
                <a:solidFill>
                  <a:schemeClr val="tx1"/>
                </a:solidFill>
                <a:effectLst/>
                <a:latin typeface="+mn-lt"/>
                <a:ea typeface="+mn-ea"/>
                <a:cs typeface="+mn-cs"/>
              </a:rPr>
              <a:t>. Data centres require </a:t>
            </a:r>
            <a:r>
              <a:rPr lang="en-GB" sz="1200" b="1" kern="1200" dirty="0">
                <a:solidFill>
                  <a:schemeClr val="tx1"/>
                </a:solidFill>
                <a:effectLst/>
                <a:latin typeface="+mn-lt"/>
                <a:ea typeface="+mn-ea"/>
                <a:cs typeface="+mn-cs"/>
              </a:rPr>
              <a:t>energy, cooling, connectivity and capital</a:t>
            </a:r>
            <a:r>
              <a:rPr lang="en-GB" sz="1200" kern="1200" dirty="0">
                <a:solidFill>
                  <a:schemeClr val="tx1"/>
                </a:solidFill>
                <a:effectLst/>
                <a:latin typeface="+mn-lt"/>
                <a:ea typeface="+mn-ea"/>
                <a:cs typeface="+mn-cs"/>
              </a:rPr>
              <a:t>. (x)</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What appears to us as an almost invisible </a:t>
            </a:r>
            <a:r>
              <a:rPr lang="en-GB" sz="1200" i="1" kern="1200" dirty="0">
                <a:solidFill>
                  <a:schemeClr val="tx1"/>
                </a:solidFill>
                <a:effectLst/>
                <a:latin typeface="+mn-lt"/>
                <a:ea typeface="+mn-ea"/>
                <a:cs typeface="+mn-cs"/>
              </a:rPr>
              <a:t>cloud</a:t>
            </a:r>
            <a:r>
              <a:rPr lang="en-GB" sz="1200" kern="1200" dirty="0">
                <a:solidFill>
                  <a:schemeClr val="tx1"/>
                </a:solidFill>
                <a:effectLst/>
                <a:latin typeface="+mn-lt"/>
                <a:ea typeface="+mn-ea"/>
                <a:cs typeface="+mn-cs"/>
              </a:rPr>
              <a:t> service is an enormously physical infrastructure. And physical infrastructure is always strategic.</a:t>
            </a:r>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115C4AE9-921F-87DF-7B76-AA365EBE5220}"/>
              </a:ext>
            </a:extLst>
          </p:cNvPr>
          <p:cNvSpPr>
            <a:spLocks noGrp="1"/>
          </p:cNvSpPr>
          <p:nvPr>
            <p:ph type="sldNum" sz="quarter" idx="5"/>
          </p:nvPr>
        </p:nvSpPr>
        <p:spPr/>
        <p:txBody>
          <a:bodyPr/>
          <a:lstStyle/>
          <a:p>
            <a:fld id="{E4C415FD-055A-4CB1-9DE6-2CC33DC7199C}" type="slidenum">
              <a:rPr lang="de-DE" smtClean="0"/>
              <a:t>3</a:t>
            </a:fld>
            <a:endParaRPr lang="de-DE" dirty="0"/>
          </a:p>
        </p:txBody>
      </p:sp>
    </p:spTree>
    <p:extLst>
      <p:ext uri="{BB962C8B-B14F-4D97-AF65-F5344CB8AC3E}">
        <p14:creationId xmlns:p14="http://schemas.microsoft.com/office/powerpoint/2010/main" val="230289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41D6B-4D98-7598-8FE9-9C5DAFA3EE2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7E284D3-FC6D-484D-B717-DF55E2B696C3}"/>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ACB23608-E732-1057-3A55-F903D6EE522F}"/>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For many years, we treated </a:t>
            </a:r>
            <a:r>
              <a:rPr lang="en-GB" sz="1200" b="1" kern="1200" dirty="0">
                <a:solidFill>
                  <a:schemeClr val="tx1"/>
                </a:solidFill>
                <a:effectLst/>
                <a:latin typeface="+mn-lt"/>
                <a:ea typeface="+mn-ea"/>
                <a:cs typeface="+mn-cs"/>
              </a:rPr>
              <a:t>cloud infrastructure</a:t>
            </a:r>
            <a:r>
              <a:rPr lang="en-GB" sz="1200" kern="1200" dirty="0">
                <a:solidFill>
                  <a:schemeClr val="tx1"/>
                </a:solidFill>
                <a:effectLst/>
                <a:latin typeface="+mn-lt"/>
                <a:ea typeface="+mn-ea"/>
                <a:cs typeface="+mn-cs"/>
              </a:rPr>
              <a:t> mainly as a question of </a:t>
            </a:r>
            <a:r>
              <a:rPr lang="en-GB" sz="1200" b="1" kern="1200" dirty="0">
                <a:solidFill>
                  <a:schemeClr val="tx1"/>
                </a:solidFill>
                <a:effectLst/>
                <a:latin typeface="+mn-lt"/>
                <a:ea typeface="+mn-ea"/>
                <a:cs typeface="+mn-cs"/>
              </a:rPr>
              <a:t>efficiency</a:t>
            </a:r>
            <a:r>
              <a:rPr lang="en-GB" sz="1200" kern="1200" dirty="0">
                <a:solidFill>
                  <a:schemeClr val="tx1"/>
                </a:solidFill>
                <a:effectLst/>
                <a:latin typeface="+mn-lt"/>
                <a:ea typeface="+mn-ea"/>
                <a:cs typeface="+mn-cs"/>
              </a:rPr>
              <a:t>. Someone else operates the servers. Someone else manages scaling. Someone else provides availability. And this model has been extraordinarily successful.</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it also created </a:t>
            </a:r>
            <a:r>
              <a:rPr lang="en-GB" sz="1200" b="1" kern="1200" dirty="0">
                <a:solidFill>
                  <a:schemeClr val="tx1"/>
                </a:solidFill>
                <a:effectLst/>
                <a:latin typeface="+mn-lt"/>
                <a:ea typeface="+mn-ea"/>
                <a:cs typeface="+mn-cs"/>
              </a:rPr>
              <a:t>dependencies</a:t>
            </a:r>
            <a:r>
              <a:rPr lang="en-GB" sz="1200" kern="1200" dirty="0">
                <a:solidFill>
                  <a:schemeClr val="tx1"/>
                </a:solidFill>
                <a:effectLst/>
                <a:latin typeface="+mn-lt"/>
                <a:ea typeface="+mn-ea"/>
                <a:cs typeface="+mn-cs"/>
              </a:rPr>
              <a:t>. AI makes these dependencies more consequential because AI is moving closer to the core processes on which organisations increasingly rely. (x)</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have already seen that access to digital services can be affected by jurisdiction, sanctions and political decisions. Jurisdiction matters because data and services are not floating in a legal vacuum.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(1) A prominent example is the US </a:t>
            </a:r>
            <a:r>
              <a:rPr lang="en-GB" sz="1200" b="1" kern="1200" dirty="0">
                <a:solidFill>
                  <a:schemeClr val="tx1"/>
                </a:solidFill>
                <a:effectLst/>
                <a:latin typeface="+mn-lt"/>
                <a:ea typeface="+mn-ea"/>
                <a:cs typeface="+mn-cs"/>
              </a:rPr>
              <a:t>CLOUD Act</a:t>
            </a:r>
            <a:r>
              <a:rPr lang="en-GB" sz="1200" kern="1200" dirty="0">
                <a:solidFill>
                  <a:schemeClr val="tx1"/>
                </a:solidFill>
                <a:effectLst/>
                <a:latin typeface="+mn-lt"/>
                <a:ea typeface="+mn-ea"/>
                <a:cs typeface="+mn-cs"/>
              </a:rPr>
              <a:t>, which gives US authorities a legal basis, under defined conditions, to require US service providers to produce data even when that data is stored outside the United States. The law is more nuanced than the slogan “US authorities can simply read European cloud data,” but the strategic point remains: the legal environment of the provider can matter even if the physical infrastructure is located somewhere else.</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(2) Sanctions create a different kind of dependency. The case of </a:t>
            </a:r>
            <a:r>
              <a:rPr lang="en-GB" sz="1200" b="1" kern="1200" dirty="0">
                <a:solidFill>
                  <a:schemeClr val="tx1"/>
                </a:solidFill>
                <a:effectLst/>
                <a:latin typeface="+mn-lt"/>
                <a:ea typeface="+mn-ea"/>
                <a:cs typeface="+mn-cs"/>
              </a:rPr>
              <a:t>the International Criminal Court</a:t>
            </a:r>
            <a:r>
              <a:rPr lang="en-GB" sz="1200" kern="1200" dirty="0">
                <a:solidFill>
                  <a:schemeClr val="tx1"/>
                </a:solidFill>
                <a:effectLst/>
                <a:latin typeface="+mn-lt"/>
                <a:ea typeface="+mn-ea"/>
                <a:cs typeface="+mn-cs"/>
              </a:rPr>
              <a:t> made this very tangible. US sanctions against ICC officials did not merely have diplomatic consequences. They affected access to financial and technology services. According to reporting, Chief Prosecutor Karim Khan lost access to his official Microsoft email account, while sanctioned judges were affected by other commercial services as well. The lesson is not that one particular provider is unreliable. The lesson is that access to commercially provided digital infrastructure can, under exceptional political conditions, become part of </a:t>
            </a:r>
            <a:r>
              <a:rPr lang="en-GB" sz="1200" b="1" kern="1200" dirty="0">
                <a:solidFill>
                  <a:schemeClr val="tx1"/>
                </a:solidFill>
                <a:effectLst/>
                <a:latin typeface="+mn-lt"/>
                <a:ea typeface="+mn-ea"/>
                <a:cs typeface="+mn-cs"/>
              </a:rPr>
              <a:t>geopolitical leverage</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(3) And we have recently seen a third mechanism at the level of frontier AI itself: </a:t>
            </a:r>
            <a:r>
              <a:rPr lang="en-GB" sz="1200" b="1" kern="1200" dirty="0">
                <a:solidFill>
                  <a:schemeClr val="tx1"/>
                </a:solidFill>
                <a:effectLst/>
                <a:latin typeface="+mn-lt"/>
                <a:ea typeface="+mn-ea"/>
                <a:cs typeface="+mn-cs"/>
              </a:rPr>
              <a:t>export control</a:t>
            </a:r>
            <a:r>
              <a:rPr lang="en-GB" sz="1200" kern="1200" dirty="0">
                <a:solidFill>
                  <a:schemeClr val="tx1"/>
                </a:solidFill>
                <a:effectLst/>
                <a:latin typeface="+mn-lt"/>
                <a:ea typeface="+mn-ea"/>
                <a:cs typeface="+mn-cs"/>
              </a:rPr>
              <a:t>. In June, the US government issued an export-control directive restricting access by foreign nationals to </a:t>
            </a:r>
            <a:r>
              <a:rPr lang="en-GB" sz="1200" kern="1200" dirty="0" err="1">
                <a:solidFill>
                  <a:schemeClr val="tx1"/>
                </a:solidFill>
                <a:effectLst/>
                <a:latin typeface="+mn-lt"/>
                <a:ea typeface="+mn-ea"/>
                <a:cs typeface="+mn-cs"/>
              </a:rPr>
              <a:t>Anthropic’s</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Fable 5 and Mythos 5 </a:t>
            </a:r>
            <a:r>
              <a:rPr lang="en-GB" sz="1200" kern="1200" dirty="0">
                <a:solidFill>
                  <a:schemeClr val="tx1"/>
                </a:solidFill>
                <a:effectLst/>
                <a:latin typeface="+mn-lt"/>
                <a:ea typeface="+mn-ea"/>
                <a:cs typeface="+mn-cs"/>
              </a:rPr>
              <a:t>models. Because the restriction took effect immediately, Anthropic temporarily suspended access to the models more broadly. Mythos remained subject to more restrictive trusted-access conditions.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tells us something important: access to frontier AI is not purely a commercial question. It can become a </a:t>
            </a:r>
            <a:r>
              <a:rPr lang="en-GB" sz="1200" b="1" kern="1200" dirty="0">
                <a:solidFill>
                  <a:schemeClr val="tx1"/>
                </a:solidFill>
                <a:effectLst/>
                <a:latin typeface="+mn-lt"/>
                <a:ea typeface="+mn-ea"/>
                <a:cs typeface="+mn-cs"/>
              </a:rPr>
              <a:t>geopolitical</a:t>
            </a:r>
            <a:r>
              <a:rPr lang="en-GB" sz="1200" kern="1200" dirty="0">
                <a:solidFill>
                  <a:schemeClr val="tx1"/>
                </a:solidFill>
                <a:effectLst/>
                <a:latin typeface="+mn-lt"/>
                <a:ea typeface="+mn-ea"/>
                <a:cs typeface="+mn-cs"/>
              </a:rPr>
              <a:t> question.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we should not draw the wrong conclusion from this.</a:t>
            </a:r>
            <a:endParaRPr lang="de-D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Dependency</a:t>
            </a:r>
            <a:r>
              <a:rPr lang="en-GB" sz="1200" kern="1200" dirty="0">
                <a:solidFill>
                  <a:schemeClr val="tx1"/>
                </a:solidFill>
                <a:effectLst/>
                <a:latin typeface="+mn-lt"/>
                <a:ea typeface="+mn-ea"/>
                <a:cs typeface="+mn-cs"/>
              </a:rPr>
              <a:t> itself is not the problem. Every organisation is dependent on others. The important distinction is between dependency and vulnerability.</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question is not: Are we dependent? The question is: </a:t>
            </a:r>
            <a:r>
              <a:rPr lang="en-GB" sz="1200" b="1" kern="1200" dirty="0">
                <a:solidFill>
                  <a:schemeClr val="tx1"/>
                </a:solidFill>
                <a:effectLst/>
                <a:latin typeface="+mn-lt"/>
                <a:ea typeface="+mn-ea"/>
                <a:cs typeface="+mn-cs"/>
              </a:rPr>
              <a:t>Where could dependency compromise our ability to act?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this is where two dimensions become useful: </a:t>
            </a:r>
            <a:r>
              <a:rPr lang="en-GB" sz="1200" b="1" kern="1200" dirty="0">
                <a:solidFill>
                  <a:schemeClr val="tx1"/>
                </a:solidFill>
                <a:effectLst/>
                <a:latin typeface="+mn-lt"/>
                <a:ea typeface="+mn-ea"/>
                <a:cs typeface="+mn-cs"/>
              </a:rPr>
              <a:t>criticality and substitutability</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502C0577-4970-423F-08D5-1B6DFED175F9}"/>
              </a:ext>
            </a:extLst>
          </p:cNvPr>
          <p:cNvSpPr>
            <a:spLocks noGrp="1"/>
          </p:cNvSpPr>
          <p:nvPr>
            <p:ph type="sldNum" sz="quarter" idx="5"/>
          </p:nvPr>
        </p:nvSpPr>
        <p:spPr/>
        <p:txBody>
          <a:bodyPr/>
          <a:lstStyle/>
          <a:p>
            <a:fld id="{E4C415FD-055A-4CB1-9DE6-2CC33DC7199C}" type="slidenum">
              <a:rPr lang="de-DE" smtClean="0"/>
              <a:t>4</a:t>
            </a:fld>
            <a:endParaRPr lang="de-DE" dirty="0"/>
          </a:p>
        </p:txBody>
      </p:sp>
    </p:spTree>
    <p:extLst>
      <p:ext uri="{BB962C8B-B14F-4D97-AF65-F5344CB8AC3E}">
        <p14:creationId xmlns:p14="http://schemas.microsoft.com/office/powerpoint/2010/main" val="2316799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On the </a:t>
            </a:r>
            <a:r>
              <a:rPr lang="en-GB" sz="1200" b="1" kern="1200" dirty="0">
                <a:solidFill>
                  <a:schemeClr val="tx1"/>
                </a:solidFill>
                <a:effectLst/>
                <a:latin typeface="+mn-lt"/>
                <a:ea typeface="+mn-ea"/>
                <a:cs typeface="+mn-cs"/>
              </a:rPr>
              <a:t>vertical axis</a:t>
            </a:r>
            <a:r>
              <a:rPr lang="en-GB" sz="1200" kern="1200" dirty="0">
                <a:solidFill>
                  <a:schemeClr val="tx1"/>
                </a:solidFill>
                <a:effectLst/>
                <a:latin typeface="+mn-lt"/>
                <a:ea typeface="+mn-ea"/>
                <a:cs typeface="+mn-cs"/>
              </a:rPr>
              <a:t>, we have </a:t>
            </a:r>
            <a:r>
              <a:rPr lang="en-GB" sz="1200" b="1" kern="1200" dirty="0">
                <a:solidFill>
                  <a:schemeClr val="tx1"/>
                </a:solidFill>
                <a:effectLst/>
                <a:latin typeface="+mn-lt"/>
                <a:ea typeface="+mn-ea"/>
                <a:cs typeface="+mn-cs"/>
              </a:rPr>
              <a:t>criticality</a:t>
            </a:r>
            <a:r>
              <a:rPr lang="en-GB" sz="1200" kern="1200" dirty="0">
                <a:solidFill>
                  <a:schemeClr val="tx1"/>
                </a:solidFill>
                <a:effectLst/>
                <a:latin typeface="+mn-lt"/>
                <a:ea typeface="+mn-ea"/>
                <a:cs typeface="+mn-cs"/>
              </a:rPr>
              <a:t>: how important is this component for our ability to operate?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 the </a:t>
            </a:r>
            <a:r>
              <a:rPr lang="en-GB" sz="1200" b="1" kern="1200" dirty="0">
                <a:solidFill>
                  <a:schemeClr val="tx1"/>
                </a:solidFill>
                <a:effectLst/>
                <a:latin typeface="+mn-lt"/>
                <a:ea typeface="+mn-ea"/>
                <a:cs typeface="+mn-cs"/>
              </a:rPr>
              <a:t>horizontal axis</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substitutability</a:t>
            </a:r>
            <a:r>
              <a:rPr lang="en-GB" sz="1200" kern="1200" dirty="0">
                <a:solidFill>
                  <a:schemeClr val="tx1"/>
                </a:solidFill>
                <a:effectLst/>
                <a:latin typeface="+mn-lt"/>
                <a:ea typeface="+mn-ea"/>
                <a:cs typeface="+mn-cs"/>
              </a:rPr>
              <a:t> decreases from left to right: how easily can we replace this component with an alternative?</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1. If something is less important and easily replaceable, it is usually a </a:t>
            </a:r>
            <a:r>
              <a:rPr lang="en-GB" sz="1200" i="1" kern="1200" dirty="0">
                <a:solidFill>
                  <a:schemeClr val="tx1"/>
                </a:solidFill>
                <a:effectLst/>
                <a:latin typeface="+mn-lt"/>
                <a:ea typeface="+mn-ea"/>
                <a:cs typeface="+mn-cs"/>
              </a:rPr>
              <a:t>lower priority</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2. If something is hard to replace but not particularly critical, we should </a:t>
            </a:r>
            <a:r>
              <a:rPr lang="en-GB" sz="1200" i="1" kern="1200" dirty="0">
                <a:solidFill>
                  <a:schemeClr val="tx1"/>
                </a:solidFill>
                <a:effectLst/>
                <a:latin typeface="+mn-lt"/>
                <a:ea typeface="+mn-ea"/>
                <a:cs typeface="+mn-cs"/>
              </a:rPr>
              <a:t>monitor</a:t>
            </a:r>
            <a:r>
              <a:rPr lang="en-GB" sz="1200" kern="1200" dirty="0">
                <a:solidFill>
                  <a:schemeClr val="tx1"/>
                </a:solidFill>
                <a:effectLst/>
                <a:latin typeface="+mn-lt"/>
                <a:ea typeface="+mn-ea"/>
                <a:cs typeface="+mn-cs"/>
              </a:rPr>
              <a:t> it.</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3. If something is important but easily replaceable, we should </a:t>
            </a:r>
            <a:r>
              <a:rPr lang="en-GB" sz="1200" i="1" kern="1200" dirty="0">
                <a:solidFill>
                  <a:schemeClr val="tx1"/>
                </a:solidFill>
                <a:effectLst/>
                <a:latin typeface="+mn-lt"/>
                <a:ea typeface="+mn-ea"/>
                <a:cs typeface="+mn-cs"/>
              </a:rPr>
              <a:t>manage it actively</a:t>
            </a:r>
            <a:r>
              <a:rPr lang="en-GB" sz="1200" kern="1200" dirty="0">
                <a:solidFill>
                  <a:schemeClr val="tx1"/>
                </a:solidFill>
                <a:effectLst/>
                <a:latin typeface="+mn-lt"/>
                <a:ea typeface="+mn-ea"/>
                <a:cs typeface="+mn-cs"/>
              </a:rPr>
              <a:t>. Keep alternatives, ensure interoperability, plan for switching.</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4. The most interesting area is the upper right corner: If something is both critical and difficult to substitute, that is where we need </a:t>
            </a:r>
            <a:r>
              <a:rPr lang="en-GB" sz="1200" i="1" kern="1200" dirty="0">
                <a:solidFill>
                  <a:schemeClr val="tx1"/>
                </a:solidFill>
                <a:effectLst/>
                <a:latin typeface="+mn-lt"/>
                <a:ea typeface="+mn-ea"/>
                <a:cs typeface="+mn-cs"/>
              </a:rPr>
              <a:t>strategic attention</a:t>
            </a:r>
            <a:r>
              <a:rPr lang="en-GB" sz="1200" kern="1200" dirty="0">
                <a:solidFill>
                  <a:schemeClr val="tx1"/>
                </a:solidFill>
                <a:effectLst/>
                <a:latin typeface="+mn-lt"/>
                <a:ea typeface="+mn-ea"/>
                <a:cs typeface="+mn-cs"/>
              </a:rPr>
              <a:t>. We may need to reduce dependency, increase control, build or secure alternatives, or at least understand the geopolitical and regulatory risks.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a much more useful way to think about </a:t>
            </a:r>
            <a:r>
              <a:rPr lang="en-GB" sz="1200" b="1" kern="1200" dirty="0">
                <a:solidFill>
                  <a:schemeClr val="tx1"/>
                </a:solidFill>
                <a:effectLst/>
                <a:latin typeface="+mn-lt"/>
                <a:ea typeface="+mn-ea"/>
                <a:cs typeface="+mn-cs"/>
              </a:rPr>
              <a:t>sovereignty</a:t>
            </a:r>
            <a:r>
              <a:rPr lang="en-GB" sz="1200" kern="1200" dirty="0">
                <a:solidFill>
                  <a:schemeClr val="tx1"/>
                </a:solidFill>
                <a:effectLst/>
                <a:latin typeface="+mn-lt"/>
                <a:ea typeface="+mn-ea"/>
                <a:cs typeface="+mn-cs"/>
              </a:rPr>
              <a:t> than simply asking whether a technology is domestic or foreign.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Because the strategic issue is not origin alone. It is whether </a:t>
            </a:r>
            <a:r>
              <a:rPr lang="en-GB" sz="1200" b="1" kern="1200" dirty="0">
                <a:solidFill>
                  <a:schemeClr val="tx1"/>
                </a:solidFill>
                <a:effectLst/>
                <a:latin typeface="+mn-lt"/>
                <a:ea typeface="+mn-ea"/>
                <a:cs typeface="+mn-cs"/>
              </a:rPr>
              <a:t>losing access </a:t>
            </a:r>
            <a:r>
              <a:rPr lang="en-GB" sz="1200" kern="1200" dirty="0">
                <a:solidFill>
                  <a:schemeClr val="tx1"/>
                </a:solidFill>
                <a:effectLst/>
                <a:latin typeface="+mn-lt"/>
                <a:ea typeface="+mn-ea"/>
                <a:cs typeface="+mn-cs"/>
              </a:rPr>
              <a:t>would materially affect our ability to operate and whether we have </a:t>
            </a:r>
            <a:r>
              <a:rPr lang="en-GB" sz="1200" b="1" kern="1200" dirty="0">
                <a:solidFill>
                  <a:schemeClr val="tx1"/>
                </a:solidFill>
                <a:effectLst/>
                <a:latin typeface="+mn-lt"/>
                <a:ea typeface="+mn-ea"/>
                <a:cs typeface="+mn-cs"/>
              </a:rPr>
              <a:t>alternatives</a:t>
            </a:r>
            <a:r>
              <a:rPr lang="en-GB" sz="1200" kern="1200" dirty="0">
                <a:solidFill>
                  <a:schemeClr val="tx1"/>
                </a:solidFill>
                <a:effectLst/>
                <a:latin typeface="+mn-lt"/>
                <a:ea typeface="+mn-ea"/>
                <a:cs typeface="+mn-cs"/>
              </a:rPr>
              <a:t> and the ability to switch!</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Now we can apply this logic to AI.</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E4C415FD-055A-4CB1-9DE6-2CC33DC7199C}" type="slidenum">
              <a:rPr lang="de-DE" smtClean="0"/>
              <a:t>5</a:t>
            </a:fld>
            <a:endParaRPr lang="de-DE" dirty="0"/>
          </a:p>
        </p:txBody>
      </p:sp>
    </p:spTree>
    <p:extLst>
      <p:ext uri="{BB962C8B-B14F-4D97-AF65-F5344CB8AC3E}">
        <p14:creationId xmlns:p14="http://schemas.microsoft.com/office/powerpoint/2010/main" val="2173723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1B432-5BC7-8B72-EBC5-62C50CF4B4B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102975-E399-CE4A-A6A9-FA3E10548BF1}"/>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91EC7993-8B97-47D6-2861-CDFD23485E31}"/>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The first practical step is very simple: </a:t>
            </a:r>
            <a:r>
              <a:rPr lang="en-GB" sz="1200" b="1" kern="1200" dirty="0">
                <a:solidFill>
                  <a:schemeClr val="tx1"/>
                </a:solidFill>
                <a:effectLst/>
                <a:latin typeface="+mn-lt"/>
                <a:ea typeface="+mn-ea"/>
                <a:cs typeface="+mn-cs"/>
              </a:rPr>
              <a:t>know your stack.</a:t>
            </a:r>
            <a:r>
              <a:rPr lang="en-GB" sz="1200" kern="1200" dirty="0">
                <a:solidFill>
                  <a:schemeClr val="tx1"/>
                </a:solidFill>
                <a:effectLst/>
                <a:latin typeface="+mn-lt"/>
                <a:ea typeface="+mn-ea"/>
                <a:cs typeface="+mn-cs"/>
              </a:rPr>
              <a:t> I mean, the actual technical and organisational stack on which your AI capability depends. (x)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the bottom is </a:t>
            </a:r>
            <a:r>
              <a:rPr lang="en-GB" sz="1200" b="1" kern="1200" dirty="0">
                <a:solidFill>
                  <a:schemeClr val="tx1"/>
                </a:solidFill>
                <a:effectLst/>
                <a:latin typeface="+mn-lt"/>
                <a:ea typeface="+mn-ea"/>
                <a:cs typeface="+mn-cs"/>
              </a:rPr>
              <a:t>energy</a:t>
            </a:r>
            <a:r>
              <a:rPr lang="en-GB" sz="1200" kern="1200" dirty="0">
                <a:solidFill>
                  <a:schemeClr val="tx1"/>
                </a:solidFill>
                <a:effectLst/>
                <a:latin typeface="+mn-lt"/>
                <a:ea typeface="+mn-ea"/>
                <a:cs typeface="+mn-cs"/>
              </a:rPr>
              <a:t>. AI infrastructure requires substantial amounts of electricity. Most organisations will never generate all of their own power. That is a dependency, but in many cases one we consider manageable because there are established rules, redundancies and resilience mechanisms.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Then we have </a:t>
            </a:r>
            <a:r>
              <a:rPr lang="en-GB" sz="1200" b="1" kern="1200" dirty="0">
                <a:solidFill>
                  <a:schemeClr val="tx1"/>
                </a:solidFill>
                <a:effectLst/>
                <a:latin typeface="+mn-lt"/>
                <a:ea typeface="+mn-ea"/>
                <a:cs typeface="+mn-cs"/>
              </a:rPr>
              <a:t>compute</a:t>
            </a:r>
            <a:r>
              <a:rPr lang="en-GB" sz="1200" kern="1200" dirty="0">
                <a:solidFill>
                  <a:schemeClr val="tx1"/>
                </a:solidFill>
                <a:effectLst/>
                <a:latin typeface="+mn-lt"/>
                <a:ea typeface="+mn-ea"/>
                <a:cs typeface="+mn-cs"/>
              </a:rPr>
              <a:t> and infrastructure: data centres, networking, servers, accelerators and GPUs. This layer is much harder to replace quickly.</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Then comes </a:t>
            </a:r>
            <a:r>
              <a:rPr lang="en-GB" sz="1200" b="1" kern="1200" dirty="0">
                <a:solidFill>
                  <a:schemeClr val="tx1"/>
                </a:solidFill>
                <a:effectLst/>
                <a:latin typeface="+mn-lt"/>
                <a:ea typeface="+mn-ea"/>
                <a:cs typeface="+mn-cs"/>
              </a:rPr>
              <a:t>data</a:t>
            </a:r>
            <a:r>
              <a:rPr lang="en-GB" sz="1200" kern="1200" dirty="0">
                <a:solidFill>
                  <a:schemeClr val="tx1"/>
                </a:solidFill>
                <a:effectLst/>
                <a:latin typeface="+mn-lt"/>
                <a:ea typeface="+mn-ea"/>
                <a:cs typeface="+mn-cs"/>
              </a:rPr>
              <a:t>. Where is it located? Who controls it? Can it legally be used? Can it technically be transferred? Can it be combined with the model and infrastructure of your choice?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European industry, this may be one of the most important layers. Europe may not dominate every frontier model race, but we have extremely </a:t>
            </a:r>
            <a:r>
              <a:rPr lang="en-GB" sz="1200" b="1" kern="1200" dirty="0">
                <a:solidFill>
                  <a:schemeClr val="tx1"/>
                </a:solidFill>
                <a:effectLst/>
                <a:latin typeface="+mn-lt"/>
                <a:ea typeface="+mn-ea"/>
                <a:cs typeface="+mn-cs"/>
              </a:rPr>
              <a:t>valuable industrial processes, engineering knowledge, specialised domain expertise and proprietary data</a:t>
            </a:r>
            <a:r>
              <a:rPr lang="en-GB" sz="1200" kern="1200" dirty="0">
                <a:solidFill>
                  <a:schemeClr val="tx1"/>
                </a:solidFill>
                <a:effectLst/>
                <a:latin typeface="+mn-lt"/>
                <a:ea typeface="+mn-ea"/>
                <a:cs typeface="+mn-cs"/>
              </a:rPr>
              <a:t>. That can become a genuine competitive advantage if we retain the capability to use it on our own terms.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Then we have </a:t>
            </a:r>
            <a:r>
              <a:rPr lang="en-GB" sz="1200" b="1" kern="1200" dirty="0">
                <a:solidFill>
                  <a:schemeClr val="tx1"/>
                </a:solidFill>
                <a:effectLst/>
                <a:latin typeface="+mn-lt"/>
                <a:ea typeface="+mn-ea"/>
                <a:cs typeface="+mn-cs"/>
              </a:rPr>
              <a:t>models</a:t>
            </a:r>
            <a:r>
              <a:rPr lang="en-GB" sz="1200" kern="1200" dirty="0">
                <a:solidFill>
                  <a:schemeClr val="tx1"/>
                </a:solidFill>
                <a:effectLst/>
                <a:latin typeface="+mn-lt"/>
                <a:ea typeface="+mn-ea"/>
                <a:cs typeface="+mn-cs"/>
              </a:rPr>
              <a:t>. Which model do we depend on? Can we change it? Can an application be built around one model and be migrated to another? Do we use closed models, open-weight models, specialised models, or combinations of them?</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Above that sits the </a:t>
            </a:r>
            <a:r>
              <a:rPr lang="en-GB" sz="1200" b="1" kern="1200" dirty="0">
                <a:solidFill>
                  <a:schemeClr val="tx1"/>
                </a:solidFill>
                <a:effectLst/>
                <a:latin typeface="+mn-lt"/>
                <a:ea typeface="+mn-ea"/>
                <a:cs typeface="+mn-cs"/>
              </a:rPr>
              <a:t>application</a:t>
            </a:r>
            <a:r>
              <a:rPr lang="en-GB" sz="1200" kern="1200" dirty="0">
                <a:solidFill>
                  <a:schemeClr val="tx1"/>
                </a:solidFill>
                <a:effectLst/>
                <a:latin typeface="+mn-lt"/>
                <a:ea typeface="+mn-ea"/>
                <a:cs typeface="+mn-cs"/>
              </a:rPr>
              <a:t> and orchestration </a:t>
            </a:r>
            <a:r>
              <a:rPr lang="en-GB" sz="1200" b="1" kern="1200" dirty="0">
                <a:solidFill>
                  <a:schemeClr val="tx1"/>
                </a:solidFill>
                <a:effectLst/>
                <a:latin typeface="+mn-lt"/>
                <a:ea typeface="+mn-ea"/>
                <a:cs typeface="+mn-cs"/>
              </a:rPr>
              <a:t>layer</a:t>
            </a:r>
            <a:r>
              <a:rPr lang="en-GB" sz="1200" kern="1200" dirty="0">
                <a:solidFill>
                  <a:schemeClr val="tx1"/>
                </a:solidFill>
                <a:effectLst/>
                <a:latin typeface="+mn-lt"/>
                <a:ea typeface="+mn-ea"/>
                <a:cs typeface="+mn-cs"/>
              </a:rPr>
              <a:t>. Retrieval, agents, tools, business logic. This is often where much of the actual </a:t>
            </a:r>
            <a:r>
              <a:rPr lang="en-GB" sz="1200" u="sng" kern="1200" dirty="0">
                <a:solidFill>
                  <a:schemeClr val="tx1"/>
                </a:solidFill>
                <a:effectLst/>
                <a:latin typeface="+mn-lt"/>
                <a:ea typeface="+mn-ea"/>
                <a:cs typeface="+mn-cs"/>
              </a:rPr>
              <a:t>organisational value is created</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cutting across all of these layers is </a:t>
            </a:r>
            <a:r>
              <a:rPr lang="en-GB" sz="1200" b="1" kern="1200" dirty="0">
                <a:solidFill>
                  <a:schemeClr val="tx1"/>
                </a:solidFill>
                <a:effectLst/>
                <a:latin typeface="+mn-lt"/>
                <a:ea typeface="+mn-ea"/>
                <a:cs typeface="+mn-cs"/>
              </a:rPr>
              <a:t>organisational control or “governance”</a:t>
            </a:r>
            <a:r>
              <a:rPr lang="en-GB" sz="1200" kern="1200" dirty="0">
                <a:solidFill>
                  <a:schemeClr val="tx1"/>
                </a:solidFill>
                <a:effectLst/>
                <a:latin typeface="+mn-lt"/>
                <a:ea typeface="+mn-ea"/>
                <a:cs typeface="+mn-cs"/>
              </a:rPr>
              <a:t>: Who decides which model may access which data? </a:t>
            </a:r>
            <a:r>
              <a:rPr lang="en-GB" sz="1200" b="1" kern="1200" dirty="0">
                <a:solidFill>
                  <a:schemeClr val="tx1"/>
                </a:solidFill>
                <a:effectLst/>
                <a:latin typeface="+mn-lt"/>
                <a:ea typeface="+mn-ea"/>
                <a:cs typeface="+mn-cs"/>
              </a:rPr>
              <a:t>What is an agent allowed to execute? (that is increasingly important)</a:t>
            </a:r>
            <a:r>
              <a:rPr lang="en-GB" sz="1200" kern="1200" dirty="0">
                <a:solidFill>
                  <a:schemeClr val="tx1"/>
                </a:solidFill>
                <a:effectLst/>
                <a:latin typeface="+mn-lt"/>
                <a:ea typeface="+mn-ea"/>
                <a:cs typeface="+mn-cs"/>
              </a:rPr>
              <a:t> Who monitors its behaviour? Who can intervene? Who remains responsible?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can own every server in the building and still lack sovereignty if you cannot control the system operating on those servers. That is why sovereignty cannot be reduced to one model, one cloud provider or one procurement decision. It must be understood across the stack.</a:t>
            </a:r>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506C1569-EB55-A716-AAD7-2B33F5AD227D}"/>
              </a:ext>
            </a:extLst>
          </p:cNvPr>
          <p:cNvSpPr>
            <a:spLocks noGrp="1"/>
          </p:cNvSpPr>
          <p:nvPr>
            <p:ph type="sldNum" sz="quarter" idx="5"/>
          </p:nvPr>
        </p:nvSpPr>
        <p:spPr/>
        <p:txBody>
          <a:bodyPr/>
          <a:lstStyle/>
          <a:p>
            <a:fld id="{E4C415FD-055A-4CB1-9DE6-2CC33DC7199C}" type="slidenum">
              <a:rPr lang="de-DE" smtClean="0"/>
              <a:t>6</a:t>
            </a:fld>
            <a:endParaRPr lang="de-DE" dirty="0"/>
          </a:p>
        </p:txBody>
      </p:sp>
    </p:spTree>
    <p:extLst>
      <p:ext uri="{BB962C8B-B14F-4D97-AF65-F5344CB8AC3E}">
        <p14:creationId xmlns:p14="http://schemas.microsoft.com/office/powerpoint/2010/main" val="54164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ABFC4-CD5C-4093-B5E8-EEB28A14FD4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61BC71A-FA9D-F9BB-C412-C427DE827F5F}"/>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FAE40511-A4D4-5A90-A93A-AA052C7BBA2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Once we understand the stack and identify critical dependencies, we can decide how to respond.</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Sometimes the answer will be: operate it ourselves. Sometimes: buy it. Sometimes: cooperate. And sometimes: use an international provider but preserve an alternative.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where I think the</a:t>
            </a:r>
            <a:r>
              <a:rPr lang="en-GB" sz="1200" b="1" kern="1200" dirty="0">
                <a:solidFill>
                  <a:schemeClr val="tx1"/>
                </a:solidFill>
                <a:effectLst/>
                <a:latin typeface="+mn-lt"/>
                <a:ea typeface="+mn-ea"/>
                <a:cs typeface="+mn-cs"/>
              </a:rPr>
              <a:t> sovereignty debate </a:t>
            </a:r>
            <a:r>
              <a:rPr lang="en-GB" sz="1200" kern="1200" dirty="0">
                <a:solidFill>
                  <a:schemeClr val="tx1"/>
                </a:solidFill>
                <a:effectLst/>
                <a:latin typeface="+mn-lt"/>
                <a:ea typeface="+mn-ea"/>
                <a:cs typeface="+mn-cs"/>
              </a:rPr>
              <a:t>often becomes unnecessarily ideological. We do not need a binary choice between complete self-sufficiency and complete dependence.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Instead, we need a </a:t>
            </a:r>
            <a:r>
              <a:rPr lang="en-GB" sz="1200" b="1" kern="1200" dirty="0">
                <a:solidFill>
                  <a:schemeClr val="tx1"/>
                </a:solidFill>
                <a:effectLst/>
                <a:latin typeface="+mn-lt"/>
                <a:ea typeface="+mn-ea"/>
                <a:cs typeface="+mn-cs"/>
              </a:rPr>
              <a:t>portfolio of strategic responses</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would summarise them in </a:t>
            </a:r>
            <a:r>
              <a:rPr lang="en-GB" sz="1200" b="1" u="sng" kern="1200" dirty="0">
                <a:solidFill>
                  <a:schemeClr val="tx1"/>
                </a:solidFill>
                <a:effectLst/>
                <a:latin typeface="+mn-lt"/>
                <a:ea typeface="+mn-ea"/>
                <a:cs typeface="+mn-cs"/>
              </a:rPr>
              <a:t>four principles</a:t>
            </a:r>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Control where necessary </a:t>
            </a:r>
            <a:r>
              <a:rPr lang="en-GB" sz="1200" kern="1200" dirty="0">
                <a:solidFill>
                  <a:schemeClr val="tx1"/>
                </a:solidFill>
                <a:effectLst/>
                <a:latin typeface="+mn-lt"/>
                <a:ea typeface="+mn-ea"/>
                <a:cs typeface="+mn-cs"/>
              </a:rPr>
              <a:t>means that some capabilities are simply too critical to leave entirely outside our influence.</a:t>
            </a:r>
            <a:endParaRPr lang="de-DE"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Substitute where possible</a:t>
            </a:r>
            <a:r>
              <a:rPr lang="en-GB" sz="1200" kern="1200" dirty="0">
                <a:solidFill>
                  <a:schemeClr val="tx1"/>
                </a:solidFill>
                <a:effectLst/>
                <a:latin typeface="+mn-lt"/>
                <a:ea typeface="+mn-ea"/>
                <a:cs typeface="+mn-cs"/>
              </a:rPr>
              <a:t> means architectures should allow us to change components without rebuilding everything from scratch. [Modularity, open protocols, interoperable data etc.]</a:t>
            </a:r>
            <a:endParaRPr lang="de-DE"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Diversify where useful</a:t>
            </a:r>
            <a:r>
              <a:rPr lang="en-GB" sz="1200" kern="1200" dirty="0">
                <a:solidFill>
                  <a:schemeClr val="tx1"/>
                </a:solidFill>
                <a:effectLst/>
                <a:latin typeface="+mn-lt"/>
                <a:ea typeface="+mn-ea"/>
                <a:cs typeface="+mn-cs"/>
              </a:rPr>
              <a:t> means avoiding unnecessary single-provider dependence.</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And </a:t>
            </a:r>
            <a:r>
              <a:rPr lang="en-GB" sz="1200" b="1" kern="1200" dirty="0">
                <a:solidFill>
                  <a:schemeClr val="tx1"/>
                </a:solidFill>
                <a:effectLst/>
                <a:latin typeface="+mn-lt"/>
                <a:ea typeface="+mn-ea"/>
                <a:cs typeface="+mn-cs"/>
              </a:rPr>
              <a:t>cooperate where scale matters </a:t>
            </a:r>
            <a:r>
              <a:rPr lang="en-GB" sz="1200" kern="1200" dirty="0">
                <a:solidFill>
                  <a:schemeClr val="tx1"/>
                </a:solidFill>
                <a:effectLst/>
                <a:latin typeface="+mn-lt"/>
                <a:ea typeface="+mn-ea"/>
                <a:cs typeface="+mn-cs"/>
              </a:rPr>
              <a:t>means recognising that no organisation, and probably no European country, can build every layer of the AI ecosystem alone.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is what I mean by strategically managed interdependence.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Europe does not need to reproduce every layer of the American AI ecosystem. And we should not assume that China’s path is automatically ours either. Europe has its own strengths: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a powerful industrial base,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highly specialised companies,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engineering expertise,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research institutions,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deep domain knowledge and </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high-value proprietary data.</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can cooperate at European level where scale is essential. We can maintain domestic capabilities where control is critical. We can use international providers where dependency remains manageable. And we can preserve alternatives where substitutability matters.</a:t>
            </a:r>
          </a:p>
          <a:p>
            <a:endParaRPr lang="de-D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Compute</a:t>
            </a:r>
            <a:r>
              <a:rPr lang="en-GB" sz="1200" kern="1200" dirty="0">
                <a:solidFill>
                  <a:schemeClr val="tx1"/>
                </a:solidFill>
                <a:effectLst/>
                <a:latin typeface="+mn-lt"/>
                <a:ea typeface="+mn-ea"/>
                <a:cs typeface="+mn-cs"/>
              </a:rPr>
              <a:t> illustrates this particularly well.</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Here in Munich, the data </a:t>
            </a:r>
            <a:r>
              <a:rPr lang="en-GB" sz="1200" kern="1200" dirty="0" err="1">
                <a:solidFill>
                  <a:schemeClr val="tx1"/>
                </a:solidFill>
                <a:effectLst/>
                <a:latin typeface="+mn-lt"/>
                <a:ea typeface="+mn-ea"/>
                <a:cs typeface="+mn-cs"/>
              </a:rPr>
              <a:t>center</a:t>
            </a:r>
            <a:r>
              <a:rPr lang="en-GB" sz="1200" kern="1200" dirty="0">
                <a:solidFill>
                  <a:schemeClr val="tx1"/>
                </a:solidFill>
                <a:effectLst/>
                <a:latin typeface="+mn-lt"/>
                <a:ea typeface="+mn-ea"/>
                <a:cs typeface="+mn-cs"/>
              </a:rPr>
              <a:t> at </a:t>
            </a:r>
            <a:r>
              <a:rPr lang="en-GB" sz="1200" i="1" kern="1200" dirty="0" err="1">
                <a:solidFill>
                  <a:schemeClr val="tx1"/>
                </a:solidFill>
                <a:effectLst/>
                <a:latin typeface="+mn-lt"/>
                <a:ea typeface="+mn-ea"/>
                <a:cs typeface="+mn-cs"/>
              </a:rPr>
              <a:t>Tucherpark</a:t>
            </a:r>
            <a:r>
              <a:rPr lang="en-GB" sz="1200" kern="1200" dirty="0">
                <a:solidFill>
                  <a:schemeClr val="tx1"/>
                </a:solidFill>
                <a:effectLst/>
                <a:latin typeface="+mn-lt"/>
                <a:ea typeface="+mn-ea"/>
                <a:cs typeface="+mn-cs"/>
              </a:rPr>
              <a:t> now hosts substantial industrial AI infrastructure, including around 10,000 Nvidia Blackwell GPUs. That is real capacity, and it demonstrates that major AI infrastructure can be operated locally.</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Of course: At the same time, global frontier model training operates at significantly larger scales. That does not necessarily mean Europe has to reproduce every one of those training clusters. Much of the value for European organisations may come from inference, training specialised models, industrial use cases and the combination of models with proprietary data.</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also major long-term investments. </a:t>
            </a:r>
            <a:r>
              <a:rPr lang="en-GB" sz="1200" b="1" kern="1200" dirty="0">
                <a:solidFill>
                  <a:schemeClr val="tx1"/>
                </a:solidFill>
                <a:effectLst/>
                <a:latin typeface="+mn-lt"/>
                <a:ea typeface="+mn-ea"/>
                <a:cs typeface="+mn-cs"/>
              </a:rPr>
              <a:t>Schwarz Digits</a:t>
            </a:r>
            <a:r>
              <a:rPr lang="en-GB" sz="1200" kern="1200" dirty="0">
                <a:solidFill>
                  <a:schemeClr val="tx1"/>
                </a:solidFill>
                <a:effectLst/>
                <a:latin typeface="+mn-lt"/>
                <a:ea typeface="+mn-ea"/>
                <a:cs typeface="+mn-cs"/>
              </a:rPr>
              <a:t>, for example, is planning a large data centre development near Rostock.</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projects matter. But they expose one of the fundamental asymmetries of the AI era:</a:t>
            </a:r>
            <a:r>
              <a:rPr lang="en-GB" sz="1200" b="1" kern="1200" dirty="0">
                <a:solidFill>
                  <a:schemeClr val="tx1"/>
                </a:solidFill>
                <a:effectLst/>
                <a:latin typeface="+mn-lt"/>
                <a:ea typeface="+mn-ea"/>
                <a:cs typeface="+mn-cs"/>
              </a:rPr>
              <a:t> infrastructure takes years to build, while AI capabilities can change within months</a:t>
            </a:r>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the strategic question is not simply whether we are investing. It is whether we are building the right </a:t>
            </a:r>
            <a:r>
              <a:rPr lang="en-GB" sz="1200" b="1" kern="1200" dirty="0">
                <a:solidFill>
                  <a:schemeClr val="tx1"/>
                </a:solidFill>
                <a:effectLst/>
                <a:latin typeface="+mn-lt"/>
                <a:ea typeface="+mn-ea"/>
                <a:cs typeface="+mn-cs"/>
              </a:rPr>
              <a:t>capabilities quickly enough</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541BA3BA-4B91-D0CA-405F-D0F520A39B70}"/>
              </a:ext>
            </a:extLst>
          </p:cNvPr>
          <p:cNvSpPr>
            <a:spLocks noGrp="1"/>
          </p:cNvSpPr>
          <p:nvPr>
            <p:ph type="sldNum" sz="quarter" idx="5"/>
          </p:nvPr>
        </p:nvSpPr>
        <p:spPr/>
        <p:txBody>
          <a:bodyPr/>
          <a:lstStyle/>
          <a:p>
            <a:fld id="{E4C415FD-055A-4CB1-9DE6-2CC33DC7199C}" type="slidenum">
              <a:rPr lang="de-DE" smtClean="0"/>
              <a:t>7</a:t>
            </a:fld>
            <a:endParaRPr lang="de-DE" dirty="0"/>
          </a:p>
        </p:txBody>
      </p:sp>
    </p:spTree>
    <p:extLst>
      <p:ext uri="{BB962C8B-B14F-4D97-AF65-F5344CB8AC3E}">
        <p14:creationId xmlns:p14="http://schemas.microsoft.com/office/powerpoint/2010/main" val="1415129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A9C59-BBD2-29D0-789D-5755BC1AE36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4E782D6-399A-9602-6AA5-4562DD02FB94}"/>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4724B5D-BF74-4609-1A49-C0477DE6F74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And this brings me back to the core question.</a:t>
            </a:r>
            <a:endParaRPr lang="de-DE"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What does sovereignty actually mean?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me, AI sovereignty does </a:t>
            </a:r>
            <a:r>
              <a:rPr lang="en-GB" sz="1200" b="1" kern="1200" dirty="0">
                <a:solidFill>
                  <a:schemeClr val="tx1"/>
                </a:solidFill>
                <a:effectLst/>
                <a:latin typeface="+mn-lt"/>
                <a:ea typeface="+mn-ea"/>
                <a:cs typeface="+mn-cs"/>
              </a:rPr>
              <a:t>not mean autarky</a:t>
            </a:r>
            <a:r>
              <a:rPr lang="en-GB" sz="1200" kern="1200" dirty="0">
                <a:solidFill>
                  <a:schemeClr val="tx1"/>
                </a:solidFill>
                <a:effectLst/>
                <a:latin typeface="+mn-lt"/>
                <a:ea typeface="+mn-ea"/>
                <a:cs typeface="+mn-cs"/>
              </a:rPr>
              <a:t>. It does not mean that Germany or Europe must manufacture </a:t>
            </a:r>
            <a:r>
              <a:rPr lang="en-GB" sz="1200" b="1" kern="1200" dirty="0">
                <a:solidFill>
                  <a:schemeClr val="tx1"/>
                </a:solidFill>
                <a:effectLst/>
                <a:latin typeface="+mn-lt"/>
                <a:ea typeface="+mn-ea"/>
                <a:cs typeface="+mn-cs"/>
              </a:rPr>
              <a:t>every chip, train every model, operate every cloud service and develop every piece of software</a:t>
            </a:r>
            <a:r>
              <a:rPr lang="en-GB" sz="1200" kern="1200" dirty="0">
                <a:solidFill>
                  <a:schemeClr val="tx1"/>
                </a:solidFill>
                <a:effectLst/>
                <a:latin typeface="+mn-lt"/>
                <a:ea typeface="+mn-ea"/>
                <a:cs typeface="+mn-cs"/>
              </a:rPr>
              <a:t> itself. That is neither realistic nor desirable.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sovereignty also cannot mean simply continuing as before and assuming that all dependencies will remain harmless forever.</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My working definition is this:</a:t>
            </a:r>
          </a:p>
          <a:p>
            <a:endParaRPr lang="de-D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AI sovereignty means retaining the capability to decide, operate and adapt under conditions of interdependence.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Three verbs matter.</a:t>
            </a:r>
            <a:endParaRPr lang="de-DE"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Decide</a:t>
            </a:r>
            <a:r>
              <a:rPr lang="en-GB" sz="1200" kern="1200" dirty="0">
                <a:solidFill>
                  <a:schemeClr val="tx1"/>
                </a:solidFill>
                <a:effectLst/>
                <a:latin typeface="+mn-lt"/>
                <a:ea typeface="+mn-ea"/>
                <a:cs typeface="+mn-cs"/>
              </a:rPr>
              <a:t>: Can I decide which technology I use and under which conditions?</a:t>
            </a:r>
            <a:endParaRPr lang="de-DE"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Operate</a:t>
            </a:r>
            <a:r>
              <a:rPr lang="en-GB" sz="1200" kern="1200" dirty="0">
                <a:solidFill>
                  <a:schemeClr val="tx1"/>
                </a:solidFill>
                <a:effectLst/>
                <a:latin typeface="+mn-lt"/>
                <a:ea typeface="+mn-ea"/>
                <a:cs typeface="+mn-cs"/>
              </a:rPr>
              <a:t>: Can I maintain the critical functions of my organisation?</a:t>
            </a:r>
            <a:endParaRPr lang="de-DE"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Adapt</a:t>
            </a:r>
            <a:r>
              <a:rPr lang="en-GB" sz="1200" kern="1200" dirty="0">
                <a:solidFill>
                  <a:schemeClr val="tx1"/>
                </a:solidFill>
                <a:effectLst/>
                <a:latin typeface="+mn-lt"/>
                <a:ea typeface="+mn-ea"/>
                <a:cs typeface="+mn-cs"/>
              </a:rPr>
              <a:t>: Can I change architecture, provider, model or operating model when circumstances change?</a:t>
            </a:r>
          </a:p>
          <a:p>
            <a:pPr lvl="0"/>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you take only three questions from today, I suggest these:</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What does my actual AI stack look like?</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Where are my critical dependencies?</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What options do I have?</a:t>
            </a:r>
            <a:endParaRPr lang="de-DE"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you can answer these three questions, sovereignty stops being an abstract political slogan. It becomes a management discipline.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AI sovereignty is not about withdrawing from global technology ecosystems. It is about </a:t>
            </a:r>
            <a:r>
              <a:rPr lang="en-GB" sz="1200" i="1" kern="1200" dirty="0">
                <a:solidFill>
                  <a:schemeClr val="tx1"/>
                </a:solidFill>
                <a:effectLst/>
                <a:latin typeface="+mn-lt"/>
                <a:ea typeface="+mn-ea"/>
                <a:cs typeface="+mn-cs"/>
              </a:rPr>
              <a:t>understanding</a:t>
            </a:r>
            <a:r>
              <a:rPr lang="en-GB" sz="1200" kern="1200" dirty="0">
                <a:solidFill>
                  <a:schemeClr val="tx1"/>
                </a:solidFill>
                <a:effectLst/>
                <a:latin typeface="+mn-lt"/>
                <a:ea typeface="+mn-ea"/>
                <a:cs typeface="+mn-cs"/>
              </a:rPr>
              <a:t> where we are dependent, </a:t>
            </a:r>
            <a:r>
              <a:rPr lang="en-GB" sz="1200" i="1" kern="1200" dirty="0">
                <a:solidFill>
                  <a:schemeClr val="tx1"/>
                </a:solidFill>
                <a:effectLst/>
                <a:latin typeface="+mn-lt"/>
                <a:ea typeface="+mn-ea"/>
                <a:cs typeface="+mn-cs"/>
              </a:rPr>
              <a:t>deciding</a:t>
            </a:r>
            <a:r>
              <a:rPr lang="en-GB" sz="1200" kern="1200" dirty="0">
                <a:solidFill>
                  <a:schemeClr val="tx1"/>
                </a:solidFill>
                <a:effectLst/>
                <a:latin typeface="+mn-lt"/>
                <a:ea typeface="+mn-ea"/>
                <a:cs typeface="+mn-cs"/>
              </a:rPr>
              <a:t> which dependencies we are willing to accept, </a:t>
            </a:r>
            <a:r>
              <a:rPr lang="en-GB" sz="1200" i="1" kern="1200" dirty="0">
                <a:solidFill>
                  <a:schemeClr val="tx1"/>
                </a:solidFill>
                <a:effectLst/>
                <a:latin typeface="+mn-lt"/>
                <a:ea typeface="+mn-ea"/>
                <a:cs typeface="+mn-cs"/>
              </a:rPr>
              <a:t>mitigating</a:t>
            </a:r>
            <a:r>
              <a:rPr lang="en-GB" sz="1200" kern="1200" dirty="0">
                <a:solidFill>
                  <a:schemeClr val="tx1"/>
                </a:solidFill>
                <a:effectLst/>
                <a:latin typeface="+mn-lt"/>
                <a:ea typeface="+mn-ea"/>
                <a:cs typeface="+mn-cs"/>
              </a:rPr>
              <a:t> those we cannot accept, </a:t>
            </a:r>
            <a:r>
              <a:rPr lang="en-GB" sz="1200" i="1" kern="1200" dirty="0">
                <a:solidFill>
                  <a:schemeClr val="tx1"/>
                </a:solidFill>
                <a:effectLst/>
                <a:latin typeface="+mn-lt"/>
                <a:ea typeface="+mn-ea"/>
                <a:cs typeface="+mn-cs"/>
              </a:rPr>
              <a:t>cooperating</a:t>
            </a:r>
            <a:r>
              <a:rPr lang="en-GB" sz="1200" kern="1200" dirty="0">
                <a:solidFill>
                  <a:schemeClr val="tx1"/>
                </a:solidFill>
                <a:effectLst/>
                <a:latin typeface="+mn-lt"/>
                <a:ea typeface="+mn-ea"/>
                <a:cs typeface="+mn-cs"/>
              </a:rPr>
              <a:t> where scale matters, and </a:t>
            </a:r>
            <a:r>
              <a:rPr lang="en-GB" sz="1200" i="1" kern="1200" dirty="0">
                <a:solidFill>
                  <a:schemeClr val="tx1"/>
                </a:solidFill>
                <a:effectLst/>
                <a:latin typeface="+mn-lt"/>
                <a:ea typeface="+mn-ea"/>
                <a:cs typeface="+mn-cs"/>
              </a:rPr>
              <a:t>preserving</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alternatives</a:t>
            </a:r>
            <a:r>
              <a:rPr lang="en-GB" sz="1200" kern="1200" dirty="0">
                <a:solidFill>
                  <a:schemeClr val="tx1"/>
                </a:solidFill>
                <a:effectLst/>
                <a:latin typeface="+mn-lt"/>
                <a:ea typeface="+mn-ea"/>
                <a:cs typeface="+mn-cs"/>
              </a:rPr>
              <a:t> where our ability to act depends on them.</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Because ultimately, sovereignty means something very practical: remaining capable of deciding, operating and adapting, even under conditions of necessary interdependence.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I believe, is the strategic capability we now need to build.</a:t>
            </a:r>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D01E471B-3DE2-C626-64B6-555126DD61D3}"/>
              </a:ext>
            </a:extLst>
          </p:cNvPr>
          <p:cNvSpPr>
            <a:spLocks noGrp="1"/>
          </p:cNvSpPr>
          <p:nvPr>
            <p:ph type="sldNum" sz="quarter" idx="5"/>
          </p:nvPr>
        </p:nvSpPr>
        <p:spPr/>
        <p:txBody>
          <a:bodyPr/>
          <a:lstStyle/>
          <a:p>
            <a:fld id="{E4C415FD-055A-4CB1-9DE6-2CC33DC7199C}" type="slidenum">
              <a:rPr lang="de-DE" smtClean="0"/>
              <a:t>8</a:t>
            </a:fld>
            <a:endParaRPr lang="de-DE" dirty="0"/>
          </a:p>
        </p:txBody>
      </p:sp>
    </p:spTree>
    <p:extLst>
      <p:ext uri="{BB962C8B-B14F-4D97-AF65-F5344CB8AC3E}">
        <p14:creationId xmlns:p14="http://schemas.microsoft.com/office/powerpoint/2010/main" val="3817328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Thank you very much.</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if Big Data or AI is your field, the QR code is still there. We are hiring.)</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E4C415FD-055A-4CB1-9DE6-2CC33DC7199C}" type="slidenum">
              <a:rPr lang="de-DE" smtClean="0"/>
              <a:t>9</a:t>
            </a:fld>
            <a:endParaRPr lang="de-DE" dirty="0"/>
          </a:p>
        </p:txBody>
      </p:sp>
    </p:spTree>
    <p:extLst>
      <p:ext uri="{BB962C8B-B14F-4D97-AF65-F5344CB8AC3E}">
        <p14:creationId xmlns:p14="http://schemas.microsoft.com/office/powerpoint/2010/main" val="2823371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67F90EE4-01EC-B4B3-FCC2-523B01451919}"/>
              </a:ext>
            </a:extLst>
          </p:cNvPr>
          <p:cNvSpPr>
            <a:spLocks noChangeAspect="1"/>
          </p:cNvSpPr>
          <p:nvPr userDrawn="1"/>
        </p:nvSpPr>
        <p:spPr bwMode="gray">
          <a:xfrm>
            <a:off x="9000000" y="720000"/>
            <a:ext cx="3192600" cy="4320000"/>
          </a:xfrm>
          <a:custGeom>
            <a:avLst/>
            <a:gdLst>
              <a:gd name="csX0" fmla="*/ 2160000 w 3192600"/>
              <a:gd name="csY0" fmla="*/ 0 h 4320000"/>
              <a:gd name="csX1" fmla="*/ 3189584 w 3192600"/>
              <a:gd name="csY1" fmla="*/ 260701 h 4320000"/>
              <a:gd name="csX2" fmla="*/ 3192600 w 3192600"/>
              <a:gd name="csY2" fmla="*/ 262533 h 4320000"/>
              <a:gd name="csX3" fmla="*/ 3192600 w 3192600"/>
              <a:gd name="csY3" fmla="*/ 4057468 h 4320000"/>
              <a:gd name="csX4" fmla="*/ 3189584 w 3192600"/>
              <a:gd name="csY4" fmla="*/ 4059300 h 4320000"/>
              <a:gd name="csX5" fmla="*/ 2160000 w 3192600"/>
              <a:gd name="csY5" fmla="*/ 4320000 h 4320000"/>
              <a:gd name="csX6" fmla="*/ 0 w 3192600"/>
              <a:gd name="csY6" fmla="*/ 2160000 h 4320000"/>
              <a:gd name="csX7" fmla="*/ 2160000 w 3192600"/>
              <a:gd name="csY7" fmla="*/ 0 h 432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92600" h="4320000">
                <a:moveTo>
                  <a:pt x="2160000" y="0"/>
                </a:moveTo>
                <a:cubicBezTo>
                  <a:pt x="2532792" y="0"/>
                  <a:pt x="2883527" y="94440"/>
                  <a:pt x="3189584" y="260701"/>
                </a:cubicBezTo>
                <a:lnTo>
                  <a:pt x="3192600" y="262533"/>
                </a:lnTo>
                <a:lnTo>
                  <a:pt x="3192600" y="4057468"/>
                </a:lnTo>
                <a:lnTo>
                  <a:pt x="3189584" y="4059300"/>
                </a:lnTo>
                <a:cubicBezTo>
                  <a:pt x="2883527" y="4225560"/>
                  <a:pt x="2532792" y="4320000"/>
                  <a:pt x="2160000" y="4320000"/>
                </a:cubicBezTo>
                <a:cubicBezTo>
                  <a:pt x="967065" y="4320000"/>
                  <a:pt x="0" y="3352935"/>
                  <a:pt x="0" y="2160000"/>
                </a:cubicBezTo>
                <a:cubicBezTo>
                  <a:pt x="0" y="967065"/>
                  <a:pt x="967065" y="0"/>
                  <a:pt x="2160000" y="0"/>
                </a:cubicBezTo>
                <a:close/>
              </a:path>
            </a:pathLst>
          </a:cu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2000" dirty="0">
              <a:solidFill>
                <a:schemeClr val="bg1"/>
              </a:solidFill>
            </a:endParaRPr>
          </a:p>
        </p:txBody>
      </p:sp>
      <p:sp>
        <p:nvSpPr>
          <p:cNvPr id="15" name="Rechteck 14">
            <a:extLst>
              <a:ext uri="{FF2B5EF4-FFF2-40B4-BE49-F238E27FC236}">
                <a16:creationId xmlns:a16="http://schemas.microsoft.com/office/drawing/2014/main" id="{7B2969B6-0545-BBEC-B686-32B7FC9CF23F}"/>
              </a:ext>
            </a:extLst>
          </p:cNvPr>
          <p:cNvSpPr/>
          <p:nvPr userDrawn="1"/>
        </p:nvSpPr>
        <p:spPr bwMode="gray">
          <a:xfrm>
            <a:off x="7718537" y="0"/>
            <a:ext cx="1080000" cy="6858000"/>
          </a:xfrm>
          <a:prstGeom prst="rect">
            <a:avLst/>
          </a:prstGeom>
          <a:gradFill flip="none" rotWithShape="1">
            <a:gsLst>
              <a:gs pos="100000">
                <a:schemeClr val="bg2">
                  <a:alpha val="50000"/>
                </a:schemeClr>
              </a:gs>
              <a:gs pos="0">
                <a:srgbClr val="00416E">
                  <a:alpha val="0"/>
                </a:srgb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16" name="Freihandform: Form 15">
            <a:extLst>
              <a:ext uri="{FF2B5EF4-FFF2-40B4-BE49-F238E27FC236}">
                <a16:creationId xmlns:a16="http://schemas.microsoft.com/office/drawing/2014/main" id="{637621BC-55B0-3405-E449-490FC125E674}"/>
              </a:ext>
            </a:extLst>
          </p:cNvPr>
          <p:cNvSpPr/>
          <p:nvPr userDrawn="1"/>
        </p:nvSpPr>
        <p:spPr bwMode="gray">
          <a:xfrm flipH="1">
            <a:off x="4834891" y="4319460"/>
            <a:ext cx="3962391" cy="2538540"/>
          </a:xfrm>
          <a:custGeom>
            <a:avLst/>
            <a:gdLst>
              <a:gd name="csX0" fmla="*/ 3962391 w 3962391"/>
              <a:gd name="csY0" fmla="*/ 0 h 2538540"/>
              <a:gd name="csX1" fmla="*/ 2931 w 3962391"/>
              <a:gd name="csY1" fmla="*/ 0 h 2538540"/>
              <a:gd name="csX2" fmla="*/ 0 w 3962391"/>
              <a:gd name="csY2" fmla="*/ 2538540 h 2538540"/>
              <a:gd name="csX3" fmla="*/ 3039373 w 3962391"/>
              <a:gd name="csY3" fmla="*/ 2538540 h 2538540"/>
              <a:gd name="csX4" fmla="*/ 3064450 w 3962391"/>
              <a:gd name="csY4" fmla="*/ 2510880 h 2538540"/>
              <a:gd name="csX5" fmla="*/ 3962391 w 3962391"/>
              <a:gd name="csY5" fmla="*/ 0 h 2538540"/>
            </a:gdLst>
            <a:ahLst/>
            <a:cxnLst>
              <a:cxn ang="0">
                <a:pos x="csX0" y="csY0"/>
              </a:cxn>
              <a:cxn ang="0">
                <a:pos x="csX1" y="csY1"/>
              </a:cxn>
              <a:cxn ang="0">
                <a:pos x="csX2" y="csY2"/>
              </a:cxn>
              <a:cxn ang="0">
                <a:pos x="csX3" y="csY3"/>
              </a:cxn>
              <a:cxn ang="0">
                <a:pos x="csX4" y="csY4"/>
              </a:cxn>
              <a:cxn ang="0">
                <a:pos x="csX5" y="csY5"/>
              </a:cxn>
            </a:cxnLst>
            <a:rect l="l" t="t" r="r" b="b"/>
            <a:pathLst>
              <a:path w="3962391" h="2538540">
                <a:moveTo>
                  <a:pt x="3962391" y="0"/>
                </a:moveTo>
                <a:lnTo>
                  <a:pt x="2931" y="0"/>
                </a:lnTo>
                <a:lnTo>
                  <a:pt x="0" y="2538540"/>
                </a:lnTo>
                <a:lnTo>
                  <a:pt x="3039373" y="2538540"/>
                </a:lnTo>
                <a:lnTo>
                  <a:pt x="3064450" y="2510880"/>
                </a:lnTo>
                <a:cubicBezTo>
                  <a:pt x="3642525" y="1806080"/>
                  <a:pt x="3962391" y="919543"/>
                  <a:pt x="3962391" y="0"/>
                </a:cubicBezTo>
                <a:close/>
              </a:path>
            </a:pathLst>
          </a:custGeom>
          <a:gradFill flip="none" rotWithShape="1">
            <a:gsLst>
              <a:gs pos="75000">
                <a:schemeClr val="accent3"/>
              </a:gs>
              <a:gs pos="0">
                <a:schemeClr val="accent3">
                  <a:alpha val="10000"/>
                </a:schemeClr>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2000" dirty="0">
              <a:solidFill>
                <a:schemeClr val="bg1"/>
              </a:solidFill>
            </a:endParaRPr>
          </a:p>
        </p:txBody>
      </p:sp>
      <p:sp>
        <p:nvSpPr>
          <p:cNvPr id="11" name="Freihandform: Form 10">
            <a:extLst>
              <a:ext uri="{FF2B5EF4-FFF2-40B4-BE49-F238E27FC236}">
                <a16:creationId xmlns:a16="http://schemas.microsoft.com/office/drawing/2014/main" id="{F3E040CF-99C1-E1DF-47C7-B90A58C4F085}"/>
              </a:ext>
            </a:extLst>
          </p:cNvPr>
          <p:cNvSpPr>
            <a:spLocks noChangeAspect="1"/>
          </p:cNvSpPr>
          <p:nvPr userDrawn="1"/>
        </p:nvSpPr>
        <p:spPr bwMode="gray">
          <a:xfrm>
            <a:off x="5914350" y="1440000"/>
            <a:ext cx="5760000" cy="5418000"/>
          </a:xfrm>
          <a:custGeom>
            <a:avLst/>
            <a:gdLst>
              <a:gd name="csX0" fmla="*/ 2880000 w 5760000"/>
              <a:gd name="csY0" fmla="*/ 0 h 5418000"/>
              <a:gd name="csX1" fmla="*/ 5760000 w 5760000"/>
              <a:gd name="csY1" fmla="*/ 2880000 h 5418000"/>
              <a:gd name="csX2" fmla="*/ 4252779 w 5760000"/>
              <a:gd name="csY2" fmla="*/ 5412400 h 5418000"/>
              <a:gd name="csX3" fmla="*/ 4241153 w 5760000"/>
              <a:gd name="csY3" fmla="*/ 5418000 h 5418000"/>
              <a:gd name="csX4" fmla="*/ 1518847 w 5760000"/>
              <a:gd name="csY4" fmla="*/ 5418000 h 5418000"/>
              <a:gd name="csX5" fmla="*/ 1507221 w 5760000"/>
              <a:gd name="csY5" fmla="*/ 5412400 h 5418000"/>
              <a:gd name="csX6" fmla="*/ 0 w 5760000"/>
              <a:gd name="csY6" fmla="*/ 2880000 h 5418000"/>
              <a:gd name="csX7" fmla="*/ 2880000 w 5760000"/>
              <a:gd name="csY7" fmla="*/ 0 h 541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60000" h="5418000">
                <a:moveTo>
                  <a:pt x="2880000" y="0"/>
                </a:moveTo>
                <a:cubicBezTo>
                  <a:pt x="4470580" y="0"/>
                  <a:pt x="5760000" y="1289420"/>
                  <a:pt x="5760000" y="2880000"/>
                </a:cubicBezTo>
                <a:cubicBezTo>
                  <a:pt x="5760000" y="3973524"/>
                  <a:pt x="5150548" y="4924703"/>
                  <a:pt x="4252779" y="5412400"/>
                </a:cubicBezTo>
                <a:lnTo>
                  <a:pt x="4241153" y="5418000"/>
                </a:lnTo>
                <a:lnTo>
                  <a:pt x="1518847" y="5418000"/>
                </a:lnTo>
                <a:lnTo>
                  <a:pt x="1507221" y="5412400"/>
                </a:lnTo>
                <a:cubicBezTo>
                  <a:pt x="609453" y="4924703"/>
                  <a:pt x="0" y="3973524"/>
                  <a:pt x="0" y="2880000"/>
                </a:cubicBezTo>
                <a:cubicBezTo>
                  <a:pt x="0" y="1289420"/>
                  <a:pt x="1289420" y="0"/>
                  <a:pt x="2880000" y="0"/>
                </a:cubicBezTo>
                <a:close/>
              </a:path>
            </a:pathLst>
          </a:custGeom>
          <a:gradFill flip="none" rotWithShape="1">
            <a:gsLst>
              <a:gs pos="100000">
                <a:schemeClr val="bg2"/>
              </a:gs>
              <a:gs pos="0">
                <a:srgbClr val="00416E">
                  <a:alpha val="48000"/>
                </a:srgbClr>
              </a:gs>
            </a:gsLst>
            <a:lin ang="18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2000" dirty="0">
              <a:solidFill>
                <a:schemeClr val="bg1"/>
              </a:solidFill>
            </a:endParaRPr>
          </a:p>
        </p:txBody>
      </p:sp>
      <p:sp>
        <p:nvSpPr>
          <p:cNvPr id="20" name="Ellipse 19">
            <a:extLst>
              <a:ext uri="{FF2B5EF4-FFF2-40B4-BE49-F238E27FC236}">
                <a16:creationId xmlns:a16="http://schemas.microsoft.com/office/drawing/2014/main" id="{3D6EF268-3078-5942-8399-BF6A1467B5C8}"/>
              </a:ext>
            </a:extLst>
          </p:cNvPr>
          <p:cNvSpPr/>
          <p:nvPr userDrawn="1"/>
        </p:nvSpPr>
        <p:spPr bwMode="gray">
          <a:xfrm>
            <a:off x="8074350" y="3600000"/>
            <a:ext cx="1440000" cy="1440000"/>
          </a:xfrm>
          <a:prstGeom prst="ellipse">
            <a:avLst/>
          </a:prstGeom>
          <a:noFill/>
          <a:ln w="19050" cap="rnd">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23" name="Bogen 22">
            <a:extLst>
              <a:ext uri="{FF2B5EF4-FFF2-40B4-BE49-F238E27FC236}">
                <a16:creationId xmlns:a16="http://schemas.microsoft.com/office/drawing/2014/main" id="{50218E95-823B-EC4F-78BA-B3B479CCE346}"/>
              </a:ext>
            </a:extLst>
          </p:cNvPr>
          <p:cNvSpPr/>
          <p:nvPr userDrawn="1"/>
        </p:nvSpPr>
        <p:spPr bwMode="gray">
          <a:xfrm>
            <a:off x="6634350" y="2160000"/>
            <a:ext cx="4320000" cy="4320000"/>
          </a:xfrm>
          <a:prstGeom prst="arc">
            <a:avLst>
              <a:gd name="adj1" fmla="val 5387240"/>
              <a:gd name="adj2" fmla="val 9842575"/>
            </a:avLst>
          </a:prstGeom>
          <a:ln w="12700">
            <a:solidFill>
              <a:schemeClr val="bg1"/>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27" name="Bogen 26">
            <a:extLst>
              <a:ext uri="{FF2B5EF4-FFF2-40B4-BE49-F238E27FC236}">
                <a16:creationId xmlns:a16="http://schemas.microsoft.com/office/drawing/2014/main" id="{C8BF9ABD-EF76-B232-DB6E-1F87C7E5F161}"/>
              </a:ext>
            </a:extLst>
          </p:cNvPr>
          <p:cNvSpPr/>
          <p:nvPr userDrawn="1"/>
        </p:nvSpPr>
        <p:spPr bwMode="gray">
          <a:xfrm>
            <a:off x="7354350" y="2880000"/>
            <a:ext cx="2880000" cy="2880000"/>
          </a:xfrm>
          <a:prstGeom prst="arc">
            <a:avLst>
              <a:gd name="adj1" fmla="val 7238053"/>
              <a:gd name="adj2" fmla="val 16217778"/>
            </a:avLst>
          </a:prstGeom>
          <a:ln w="12700">
            <a:solidFill>
              <a:schemeClr val="bg1"/>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22" name="Bogen 21">
            <a:extLst>
              <a:ext uri="{FF2B5EF4-FFF2-40B4-BE49-F238E27FC236}">
                <a16:creationId xmlns:a16="http://schemas.microsoft.com/office/drawing/2014/main" id="{604749E1-207F-69F2-8276-FAE81A89BD72}"/>
              </a:ext>
            </a:extLst>
          </p:cNvPr>
          <p:cNvSpPr/>
          <p:nvPr userDrawn="1"/>
        </p:nvSpPr>
        <p:spPr bwMode="gray">
          <a:xfrm>
            <a:off x="7354350" y="2880000"/>
            <a:ext cx="2880000" cy="2880000"/>
          </a:xfrm>
          <a:prstGeom prst="arc">
            <a:avLst/>
          </a:prstGeom>
          <a:ln w="12700">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28" name="Bogen 27">
            <a:extLst>
              <a:ext uri="{FF2B5EF4-FFF2-40B4-BE49-F238E27FC236}">
                <a16:creationId xmlns:a16="http://schemas.microsoft.com/office/drawing/2014/main" id="{022EF861-7CD6-450C-335C-717AB963C526}"/>
              </a:ext>
            </a:extLst>
          </p:cNvPr>
          <p:cNvSpPr/>
          <p:nvPr userDrawn="1"/>
        </p:nvSpPr>
        <p:spPr bwMode="gray">
          <a:xfrm>
            <a:off x="6634350" y="2160000"/>
            <a:ext cx="4320000" cy="4320000"/>
          </a:xfrm>
          <a:prstGeom prst="arc">
            <a:avLst>
              <a:gd name="adj1" fmla="val 20093971"/>
              <a:gd name="adj2" fmla="val 5367673"/>
            </a:avLst>
          </a:prstGeom>
          <a:ln w="12700">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p>
        </p:txBody>
      </p:sp>
      <p:sp>
        <p:nvSpPr>
          <p:cNvPr id="36" name="Ellipse 35">
            <a:extLst>
              <a:ext uri="{FF2B5EF4-FFF2-40B4-BE49-F238E27FC236}">
                <a16:creationId xmlns:a16="http://schemas.microsoft.com/office/drawing/2014/main" id="{530A3332-734F-AC89-5804-543250A36C5B}"/>
              </a:ext>
            </a:extLst>
          </p:cNvPr>
          <p:cNvSpPr/>
          <p:nvPr userDrawn="1"/>
        </p:nvSpPr>
        <p:spPr bwMode="gray">
          <a:xfrm>
            <a:off x="9370350" y="2951580"/>
            <a:ext cx="288000" cy="28800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37" name="Ellipse 36">
            <a:extLst>
              <a:ext uri="{FF2B5EF4-FFF2-40B4-BE49-F238E27FC236}">
                <a16:creationId xmlns:a16="http://schemas.microsoft.com/office/drawing/2014/main" id="{184D4E05-1CDA-33A6-C870-75CAAEDF848A}"/>
              </a:ext>
            </a:extLst>
          </p:cNvPr>
          <p:cNvSpPr/>
          <p:nvPr userDrawn="1"/>
        </p:nvSpPr>
        <p:spPr bwMode="gray">
          <a:xfrm>
            <a:off x="7905356" y="6192000"/>
            <a:ext cx="288000" cy="288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grpSp>
        <p:nvGrpSpPr>
          <p:cNvPr id="47" name="Gruppieren 46">
            <a:extLst>
              <a:ext uri="{FF2B5EF4-FFF2-40B4-BE49-F238E27FC236}">
                <a16:creationId xmlns:a16="http://schemas.microsoft.com/office/drawing/2014/main" id="{B789B457-B166-8E5F-7B21-3C88390656D5}"/>
              </a:ext>
            </a:extLst>
          </p:cNvPr>
          <p:cNvGrpSpPr/>
          <p:nvPr userDrawn="1"/>
        </p:nvGrpSpPr>
        <p:grpSpPr>
          <a:xfrm>
            <a:off x="10011816" y="4810769"/>
            <a:ext cx="1254435" cy="861580"/>
            <a:chOff x="5846825" y="3265550"/>
            <a:chExt cx="496062" cy="340709"/>
          </a:xfrm>
        </p:grpSpPr>
        <p:sp>
          <p:nvSpPr>
            <p:cNvPr id="41" name="Freihandform: Form 40">
              <a:extLst>
                <a:ext uri="{FF2B5EF4-FFF2-40B4-BE49-F238E27FC236}">
                  <a16:creationId xmlns:a16="http://schemas.microsoft.com/office/drawing/2014/main" id="{A30F7815-11A7-E58A-7AF1-C8E2A47D5E2C}"/>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bg1"/>
              </a:solidFill>
              <a:prstDash val="solid"/>
              <a:miter/>
            </a:ln>
          </p:spPr>
          <p:txBody>
            <a:bodyPr rtlCol="0" anchor="ctr"/>
            <a:lstStyle/>
            <a:p>
              <a:endParaRPr lang="de-DE" dirty="0"/>
            </a:p>
          </p:txBody>
        </p:sp>
        <p:sp>
          <p:nvSpPr>
            <p:cNvPr id="42" name="Freihandform: Form 41">
              <a:extLst>
                <a:ext uri="{FF2B5EF4-FFF2-40B4-BE49-F238E27FC236}">
                  <a16:creationId xmlns:a16="http://schemas.microsoft.com/office/drawing/2014/main" id="{2ACD4B31-AE0D-B15A-C013-73AD1680F3CB}"/>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bg1"/>
              </a:solidFill>
              <a:prstDash val="solid"/>
              <a:miter/>
            </a:ln>
          </p:spPr>
          <p:txBody>
            <a:bodyPr rtlCol="0" anchor="ctr"/>
            <a:lstStyle/>
            <a:p>
              <a:endParaRPr lang="de-DE" dirty="0"/>
            </a:p>
          </p:txBody>
        </p:sp>
        <p:sp>
          <p:nvSpPr>
            <p:cNvPr id="43" name="Freihandform: Form 42">
              <a:extLst>
                <a:ext uri="{FF2B5EF4-FFF2-40B4-BE49-F238E27FC236}">
                  <a16:creationId xmlns:a16="http://schemas.microsoft.com/office/drawing/2014/main" id="{1AC103A1-7714-4AC6-B22A-772393D26CAE}"/>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de-DE" dirty="0"/>
            </a:p>
          </p:txBody>
        </p:sp>
        <p:sp>
          <p:nvSpPr>
            <p:cNvPr id="44" name="Freihandform: Form 43">
              <a:extLst>
                <a:ext uri="{FF2B5EF4-FFF2-40B4-BE49-F238E27FC236}">
                  <a16:creationId xmlns:a16="http://schemas.microsoft.com/office/drawing/2014/main" id="{F8B12CEE-D3E9-8A2C-7922-314490C81F34}"/>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bg1"/>
              </a:solidFill>
              <a:prstDash val="solid"/>
              <a:miter/>
            </a:ln>
          </p:spPr>
          <p:txBody>
            <a:bodyPr rtlCol="0" anchor="ctr"/>
            <a:lstStyle/>
            <a:p>
              <a:endParaRPr lang="de-DE" dirty="0"/>
            </a:p>
          </p:txBody>
        </p:sp>
        <p:sp>
          <p:nvSpPr>
            <p:cNvPr id="45" name="Freihandform: Form 44">
              <a:extLst>
                <a:ext uri="{FF2B5EF4-FFF2-40B4-BE49-F238E27FC236}">
                  <a16:creationId xmlns:a16="http://schemas.microsoft.com/office/drawing/2014/main" id="{7DD69F4D-9AA9-68FB-7B07-208B1BE2ECF6}"/>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de-DE" dirty="0"/>
            </a:p>
          </p:txBody>
        </p:sp>
        <p:sp>
          <p:nvSpPr>
            <p:cNvPr id="46" name="Freihandform: Form 45">
              <a:extLst>
                <a:ext uri="{FF2B5EF4-FFF2-40B4-BE49-F238E27FC236}">
                  <a16:creationId xmlns:a16="http://schemas.microsoft.com/office/drawing/2014/main" id="{9E8E2321-2C1E-CB22-C429-C0E308D99706}"/>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de-DE" dirty="0"/>
            </a:p>
          </p:txBody>
        </p:sp>
      </p:grpSp>
      <p:sp>
        <p:nvSpPr>
          <p:cNvPr id="2" name="Title 1"/>
          <p:cNvSpPr>
            <a:spLocks noGrp="1"/>
          </p:cNvSpPr>
          <p:nvPr>
            <p:ph type="ctrTitle" hasCustomPrompt="1"/>
          </p:nvPr>
        </p:nvSpPr>
        <p:spPr bwMode="gray">
          <a:xfrm>
            <a:off x="720725" y="1800000"/>
            <a:ext cx="7200000" cy="2520000"/>
          </a:xfrm>
        </p:spPr>
        <p:txBody>
          <a:bodyPr bIns="36000" anchor="b" anchorCtr="0">
            <a:noAutofit/>
          </a:bodyPr>
          <a:lstStyle>
            <a:lvl1pPr algn="l">
              <a:lnSpc>
                <a:spcPct val="80000"/>
              </a:lnSpc>
              <a:defRPr sz="4800" b="1" i="1" cap="all" baseline="0">
                <a:solidFill>
                  <a:schemeClr val="bg1"/>
                </a:solidFill>
              </a:defRPr>
            </a:lvl1pPr>
          </a:lstStyle>
          <a:p>
            <a:r>
              <a:rPr lang="en-GB" b="1" noProof="0" dirty="0"/>
              <a:t>Title slide of the presentation</a:t>
            </a:r>
            <a:endParaRPr lang="en-GB" noProof="0" dirty="0"/>
          </a:p>
        </p:txBody>
      </p:sp>
      <p:sp>
        <p:nvSpPr>
          <p:cNvPr id="3" name="Subtitle 2"/>
          <p:cNvSpPr>
            <a:spLocks noGrp="1"/>
          </p:cNvSpPr>
          <p:nvPr>
            <p:ph type="subTitle" idx="1" hasCustomPrompt="1"/>
          </p:nvPr>
        </p:nvSpPr>
        <p:spPr bwMode="gray">
          <a:xfrm>
            <a:off x="720725" y="4320000"/>
            <a:ext cx="4320000" cy="2160000"/>
          </a:xfrm>
          <a:prstGeom prst="rect">
            <a:avLst/>
          </a:prstGeom>
        </p:spPr>
        <p:txBody>
          <a:bodyPr tIns="36000" anchor="t" anchorCtr="0">
            <a:noAutofit/>
          </a:bodyPr>
          <a:lstStyle>
            <a:lvl1pPr marL="0" indent="0" algn="l">
              <a:buNone/>
              <a:defRPr sz="1600" cap="all" baseline="0">
                <a:solidFill>
                  <a:schemeClr val="bg1"/>
                </a:solidFill>
                <a:latin typeface="+mj-lt"/>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GB" noProof="0" dirty="0"/>
              <a:t>EVENT, LOCATION, AND DATE</a:t>
            </a:r>
          </a:p>
        </p:txBody>
      </p:sp>
      <p:grpSp>
        <p:nvGrpSpPr>
          <p:cNvPr id="70" name="Gruppieren 69">
            <a:extLst>
              <a:ext uri="{FF2B5EF4-FFF2-40B4-BE49-F238E27FC236}">
                <a16:creationId xmlns:a16="http://schemas.microsoft.com/office/drawing/2014/main" id="{04165D9B-E9C3-A5AD-7D67-5D5A5AD3A988}"/>
              </a:ext>
            </a:extLst>
          </p:cNvPr>
          <p:cNvGrpSpPr/>
          <p:nvPr userDrawn="1"/>
        </p:nvGrpSpPr>
        <p:grpSpPr>
          <a:xfrm>
            <a:off x="10854190" y="684000"/>
            <a:ext cx="642485" cy="811720"/>
            <a:chOff x="6096000" y="-1810039"/>
            <a:chExt cx="991171" cy="1252252"/>
          </a:xfrm>
        </p:grpSpPr>
        <p:sp>
          <p:nvSpPr>
            <p:cNvPr id="71" name="Freihandform: Form 70">
              <a:extLst>
                <a:ext uri="{FF2B5EF4-FFF2-40B4-BE49-F238E27FC236}">
                  <a16:creationId xmlns:a16="http://schemas.microsoft.com/office/drawing/2014/main" id="{53FBCD68-5B98-4DC6-7ADB-335689B5EFF8}"/>
                </a:ext>
              </a:extLst>
            </p:cNvPr>
            <p:cNvSpPr/>
            <p:nvPr/>
          </p:nvSpPr>
          <p:spPr>
            <a:xfrm>
              <a:off x="6096000" y="-862872"/>
              <a:ext cx="991171" cy="305085"/>
            </a:xfrm>
            <a:custGeom>
              <a:avLst/>
              <a:gdLst>
                <a:gd name="connsiteX0" fmla="*/ 911447 w 991171"/>
                <a:gd name="connsiteY0" fmla="*/ 124873 h 305085"/>
                <a:gd name="connsiteX1" fmla="*/ 859155 w 991171"/>
                <a:gd name="connsiteY1" fmla="*/ 84868 h 305085"/>
                <a:gd name="connsiteX2" fmla="*/ 899922 w 991171"/>
                <a:gd name="connsiteY2" fmla="*/ 60388 h 305085"/>
                <a:gd name="connsiteX3" fmla="*/ 961168 w 991171"/>
                <a:gd name="connsiteY3" fmla="*/ 69818 h 305085"/>
                <a:gd name="connsiteX4" fmla="*/ 972598 w 991171"/>
                <a:gd name="connsiteY4" fmla="*/ 13525 h 305085"/>
                <a:gd name="connsiteX5" fmla="*/ 894207 w 991171"/>
                <a:gd name="connsiteY5" fmla="*/ 3715 h 305085"/>
                <a:gd name="connsiteX6" fmla="*/ 787718 w 991171"/>
                <a:gd name="connsiteY6" fmla="*/ 92297 h 305085"/>
                <a:gd name="connsiteX7" fmla="*/ 868585 w 991171"/>
                <a:gd name="connsiteY7" fmla="*/ 180499 h 305085"/>
                <a:gd name="connsiteX8" fmla="*/ 919639 w 991171"/>
                <a:gd name="connsiteY8" fmla="*/ 221361 h 305085"/>
                <a:gd name="connsiteX9" fmla="*/ 874776 w 991171"/>
                <a:gd name="connsiteY9" fmla="*/ 248317 h 305085"/>
                <a:gd name="connsiteX10" fmla="*/ 800100 w 991171"/>
                <a:gd name="connsiteY10" fmla="*/ 234886 h 305085"/>
                <a:gd name="connsiteX11" fmla="*/ 788670 w 991171"/>
                <a:gd name="connsiteY11" fmla="*/ 292037 h 305085"/>
                <a:gd name="connsiteX12" fmla="*/ 878491 w 991171"/>
                <a:gd name="connsiteY12" fmla="*/ 305086 h 305085"/>
                <a:gd name="connsiteX13" fmla="*/ 991172 w 991171"/>
                <a:gd name="connsiteY13" fmla="*/ 216884 h 305085"/>
                <a:gd name="connsiteX14" fmla="*/ 911638 w 991171"/>
                <a:gd name="connsiteY14" fmla="*/ 125063 h 305085"/>
                <a:gd name="connsiteX15" fmla="*/ 656654 w 991171"/>
                <a:gd name="connsiteY15" fmla="*/ 300038 h 305085"/>
                <a:gd name="connsiteX16" fmla="*/ 726091 w 991171"/>
                <a:gd name="connsiteY16" fmla="*/ 300038 h 305085"/>
                <a:gd name="connsiteX17" fmla="*/ 726091 w 991171"/>
                <a:gd name="connsiteY17" fmla="*/ 91154 h 305085"/>
                <a:gd name="connsiteX18" fmla="*/ 656654 w 991171"/>
                <a:gd name="connsiteY18" fmla="*/ 91154 h 305085"/>
                <a:gd name="connsiteX19" fmla="*/ 656654 w 991171"/>
                <a:gd name="connsiteY19" fmla="*/ 300038 h 305085"/>
                <a:gd name="connsiteX20" fmla="*/ 656654 w 991171"/>
                <a:gd name="connsiteY20" fmla="*/ 57531 h 305085"/>
                <a:gd name="connsiteX21" fmla="*/ 726091 w 991171"/>
                <a:gd name="connsiteY21" fmla="*/ 57531 h 305085"/>
                <a:gd name="connsiteX22" fmla="*/ 726091 w 991171"/>
                <a:gd name="connsiteY22" fmla="*/ 0 h 305085"/>
                <a:gd name="connsiteX23" fmla="*/ 656654 w 991171"/>
                <a:gd name="connsiteY23" fmla="*/ 0 h 305085"/>
                <a:gd name="connsiteX24" fmla="*/ 656654 w 991171"/>
                <a:gd name="connsiteY24" fmla="*/ 57531 h 305085"/>
                <a:gd name="connsiteX25" fmla="*/ 393859 w 991171"/>
                <a:gd name="connsiteY25" fmla="*/ 65342 h 305085"/>
                <a:gd name="connsiteX26" fmla="*/ 466154 w 991171"/>
                <a:gd name="connsiteY26" fmla="*/ 65342 h 305085"/>
                <a:gd name="connsiteX27" fmla="*/ 466154 w 991171"/>
                <a:gd name="connsiteY27" fmla="*/ 300133 h 305085"/>
                <a:gd name="connsiteX28" fmla="*/ 537591 w 991171"/>
                <a:gd name="connsiteY28" fmla="*/ 300133 h 305085"/>
                <a:gd name="connsiteX29" fmla="*/ 537591 w 991171"/>
                <a:gd name="connsiteY29" fmla="*/ 65342 h 305085"/>
                <a:gd name="connsiteX30" fmla="*/ 609029 w 991171"/>
                <a:gd name="connsiteY30" fmla="*/ 65342 h 305085"/>
                <a:gd name="connsiteX31" fmla="*/ 609029 w 991171"/>
                <a:gd name="connsiteY31" fmla="*/ 8572 h 305085"/>
                <a:gd name="connsiteX32" fmla="*/ 393859 w 991171"/>
                <a:gd name="connsiteY32" fmla="*/ 8572 h 305085"/>
                <a:gd name="connsiteX33" fmla="*/ 393859 w 991171"/>
                <a:gd name="connsiteY33" fmla="*/ 65342 h 305085"/>
                <a:gd name="connsiteX34" fmla="*/ 281940 w 991171"/>
                <a:gd name="connsiteY34" fmla="*/ 300038 h 305085"/>
                <a:gd name="connsiteX35" fmla="*/ 353378 w 991171"/>
                <a:gd name="connsiteY35" fmla="*/ 300038 h 305085"/>
                <a:gd name="connsiteX36" fmla="*/ 353378 w 991171"/>
                <a:gd name="connsiteY36" fmla="*/ 8572 h 305085"/>
                <a:gd name="connsiteX37" fmla="*/ 281940 w 991171"/>
                <a:gd name="connsiteY37" fmla="*/ 8572 h 305085"/>
                <a:gd name="connsiteX38" fmla="*/ 281940 w 991171"/>
                <a:gd name="connsiteY38" fmla="*/ 300038 h 305085"/>
                <a:gd name="connsiteX39" fmla="*/ 219647 w 991171"/>
                <a:gd name="connsiteY39" fmla="*/ 65342 h 305085"/>
                <a:gd name="connsiteX40" fmla="*/ 219647 w 991171"/>
                <a:gd name="connsiteY40" fmla="*/ 8572 h 305085"/>
                <a:gd name="connsiteX41" fmla="*/ 11430 w 991171"/>
                <a:gd name="connsiteY41" fmla="*/ 8572 h 305085"/>
                <a:gd name="connsiteX42" fmla="*/ 11430 w 991171"/>
                <a:gd name="connsiteY42" fmla="*/ 65342 h 305085"/>
                <a:gd name="connsiteX43" fmla="*/ 133922 w 991171"/>
                <a:gd name="connsiteY43" fmla="*/ 65342 h 305085"/>
                <a:gd name="connsiteX44" fmla="*/ 0 w 991171"/>
                <a:gd name="connsiteY44" fmla="*/ 243269 h 305085"/>
                <a:gd name="connsiteX45" fmla="*/ 0 w 991171"/>
                <a:gd name="connsiteY45" fmla="*/ 300038 h 305085"/>
                <a:gd name="connsiteX46" fmla="*/ 221647 w 991171"/>
                <a:gd name="connsiteY46" fmla="*/ 300038 h 305085"/>
                <a:gd name="connsiteX47" fmla="*/ 221647 w 991171"/>
                <a:gd name="connsiteY47" fmla="*/ 243269 h 305085"/>
                <a:gd name="connsiteX48" fmla="*/ 86106 w 991171"/>
                <a:gd name="connsiteY48" fmla="*/ 243269 h 305085"/>
                <a:gd name="connsiteX49" fmla="*/ 219647 w 991171"/>
                <a:gd name="connsiteY49" fmla="*/ 65246 h 30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91171" h="305085">
                  <a:moveTo>
                    <a:pt x="911447" y="124873"/>
                  </a:moveTo>
                  <a:cubicBezTo>
                    <a:pt x="876300" y="110204"/>
                    <a:pt x="859155" y="102394"/>
                    <a:pt x="859155" y="84868"/>
                  </a:cubicBezTo>
                  <a:cubicBezTo>
                    <a:pt x="859155" y="65246"/>
                    <a:pt x="877919" y="60388"/>
                    <a:pt x="899922" y="60388"/>
                  </a:cubicBezTo>
                  <a:cubicBezTo>
                    <a:pt x="918686" y="60388"/>
                    <a:pt x="941165" y="63246"/>
                    <a:pt x="961168" y="69818"/>
                  </a:cubicBezTo>
                  <a:lnTo>
                    <a:pt x="972598" y="13525"/>
                  </a:lnTo>
                  <a:cubicBezTo>
                    <a:pt x="950976" y="7048"/>
                    <a:pt x="923639" y="3715"/>
                    <a:pt x="894207" y="3715"/>
                  </a:cubicBezTo>
                  <a:cubicBezTo>
                    <a:pt x="841915" y="3715"/>
                    <a:pt x="787718" y="28194"/>
                    <a:pt x="787718" y="92297"/>
                  </a:cubicBezTo>
                  <a:cubicBezTo>
                    <a:pt x="787718" y="139636"/>
                    <a:pt x="823627" y="162496"/>
                    <a:pt x="868585" y="180499"/>
                  </a:cubicBezTo>
                  <a:cubicBezTo>
                    <a:pt x="906113" y="195167"/>
                    <a:pt x="919639" y="204216"/>
                    <a:pt x="919639" y="221361"/>
                  </a:cubicBezTo>
                  <a:cubicBezTo>
                    <a:pt x="919639" y="238506"/>
                    <a:pt x="905732" y="248317"/>
                    <a:pt x="874776" y="248317"/>
                  </a:cubicBezTo>
                  <a:cubicBezTo>
                    <a:pt x="854393" y="248317"/>
                    <a:pt x="826199" y="243840"/>
                    <a:pt x="800100" y="234886"/>
                  </a:cubicBezTo>
                  <a:lnTo>
                    <a:pt x="788670" y="292037"/>
                  </a:lnTo>
                  <a:cubicBezTo>
                    <a:pt x="818102" y="301466"/>
                    <a:pt x="851535" y="305086"/>
                    <a:pt x="878491" y="305086"/>
                  </a:cubicBezTo>
                  <a:cubicBezTo>
                    <a:pt x="940118" y="305086"/>
                    <a:pt x="991172" y="275272"/>
                    <a:pt x="991172" y="216884"/>
                  </a:cubicBezTo>
                  <a:cubicBezTo>
                    <a:pt x="991172" y="162973"/>
                    <a:pt x="956501" y="144209"/>
                    <a:pt x="911638" y="125063"/>
                  </a:cubicBezTo>
                  <a:moveTo>
                    <a:pt x="656654" y="300038"/>
                  </a:moveTo>
                  <a:lnTo>
                    <a:pt x="726091" y="300038"/>
                  </a:lnTo>
                  <a:lnTo>
                    <a:pt x="726091" y="91154"/>
                  </a:lnTo>
                  <a:lnTo>
                    <a:pt x="656654" y="91154"/>
                  </a:lnTo>
                  <a:lnTo>
                    <a:pt x="656654" y="300038"/>
                  </a:lnTo>
                  <a:close/>
                  <a:moveTo>
                    <a:pt x="656654" y="57531"/>
                  </a:moveTo>
                  <a:lnTo>
                    <a:pt x="726091" y="57531"/>
                  </a:lnTo>
                  <a:lnTo>
                    <a:pt x="726091" y="0"/>
                  </a:lnTo>
                  <a:lnTo>
                    <a:pt x="656654" y="0"/>
                  </a:lnTo>
                  <a:lnTo>
                    <a:pt x="656654" y="57531"/>
                  </a:lnTo>
                  <a:close/>
                  <a:moveTo>
                    <a:pt x="393859" y="65342"/>
                  </a:moveTo>
                  <a:lnTo>
                    <a:pt x="466154" y="65342"/>
                  </a:lnTo>
                  <a:lnTo>
                    <a:pt x="466154" y="300133"/>
                  </a:lnTo>
                  <a:lnTo>
                    <a:pt x="537591" y="300133"/>
                  </a:lnTo>
                  <a:lnTo>
                    <a:pt x="537591" y="65342"/>
                  </a:lnTo>
                  <a:lnTo>
                    <a:pt x="609029" y="65342"/>
                  </a:lnTo>
                  <a:lnTo>
                    <a:pt x="609029" y="8572"/>
                  </a:lnTo>
                  <a:lnTo>
                    <a:pt x="393859" y="8572"/>
                  </a:lnTo>
                  <a:lnTo>
                    <a:pt x="393859" y="65342"/>
                  </a:lnTo>
                  <a:close/>
                  <a:moveTo>
                    <a:pt x="281940" y="300038"/>
                  </a:moveTo>
                  <a:lnTo>
                    <a:pt x="353378" y="300038"/>
                  </a:lnTo>
                  <a:lnTo>
                    <a:pt x="353378" y="8572"/>
                  </a:lnTo>
                  <a:lnTo>
                    <a:pt x="281940" y="8572"/>
                  </a:lnTo>
                  <a:lnTo>
                    <a:pt x="281940" y="300038"/>
                  </a:lnTo>
                  <a:close/>
                  <a:moveTo>
                    <a:pt x="219647" y="65342"/>
                  </a:moveTo>
                  <a:lnTo>
                    <a:pt x="219647" y="8572"/>
                  </a:lnTo>
                  <a:lnTo>
                    <a:pt x="11430" y="8572"/>
                  </a:lnTo>
                  <a:lnTo>
                    <a:pt x="11430" y="65342"/>
                  </a:lnTo>
                  <a:lnTo>
                    <a:pt x="133922" y="65342"/>
                  </a:lnTo>
                  <a:lnTo>
                    <a:pt x="0" y="243269"/>
                  </a:lnTo>
                  <a:lnTo>
                    <a:pt x="0" y="300038"/>
                  </a:lnTo>
                  <a:lnTo>
                    <a:pt x="221647" y="300038"/>
                  </a:lnTo>
                  <a:lnTo>
                    <a:pt x="221647" y="243269"/>
                  </a:lnTo>
                  <a:lnTo>
                    <a:pt x="86106" y="243269"/>
                  </a:lnTo>
                  <a:lnTo>
                    <a:pt x="219647" y="65246"/>
                  </a:lnTo>
                  <a:close/>
                </a:path>
              </a:pathLst>
            </a:custGeom>
            <a:solidFill>
              <a:schemeClr val="tx1"/>
            </a:solidFill>
            <a:ln w="9525" cap="flat">
              <a:noFill/>
              <a:prstDash val="solid"/>
              <a:miter/>
            </a:ln>
          </p:spPr>
          <p:txBody>
            <a:bodyPr rtlCol="0" anchor="ctr"/>
            <a:lstStyle/>
            <a:p>
              <a:endParaRPr lang="de-DE" dirty="0"/>
            </a:p>
          </p:txBody>
        </p:sp>
        <p:sp>
          <p:nvSpPr>
            <p:cNvPr id="72" name="Freihandform: Form 71">
              <a:extLst>
                <a:ext uri="{FF2B5EF4-FFF2-40B4-BE49-F238E27FC236}">
                  <a16:creationId xmlns:a16="http://schemas.microsoft.com/office/drawing/2014/main" id="{F3793E50-838B-3563-421F-0DD18B0DD5FA}"/>
                </a:ext>
              </a:extLst>
            </p:cNvPr>
            <p:cNvSpPr/>
            <p:nvPr/>
          </p:nvSpPr>
          <p:spPr>
            <a:xfrm>
              <a:off x="6108573" y="-1810039"/>
              <a:ext cx="976407" cy="811720"/>
            </a:xfrm>
            <a:custGeom>
              <a:avLst/>
              <a:gdLst>
                <a:gd name="connsiteX0" fmla="*/ 505777 w 976407"/>
                <a:gd name="connsiteY0" fmla="*/ 517589 h 811720"/>
                <a:gd name="connsiteX1" fmla="*/ 329470 w 976407"/>
                <a:gd name="connsiteY1" fmla="*/ 693992 h 811720"/>
                <a:gd name="connsiteX2" fmla="*/ 329470 w 976407"/>
                <a:gd name="connsiteY2" fmla="*/ 811721 h 811720"/>
                <a:gd name="connsiteX3" fmla="*/ 447199 w 976407"/>
                <a:gd name="connsiteY3" fmla="*/ 811721 h 811720"/>
                <a:gd name="connsiteX4" fmla="*/ 623507 w 976407"/>
                <a:gd name="connsiteY4" fmla="*/ 635318 h 811720"/>
                <a:gd name="connsiteX5" fmla="*/ 623507 w 976407"/>
                <a:gd name="connsiteY5" fmla="*/ 517684 h 811720"/>
                <a:gd name="connsiteX6" fmla="*/ 505777 w 976407"/>
                <a:gd name="connsiteY6" fmla="*/ 517684 h 811720"/>
                <a:gd name="connsiteX7" fmla="*/ 341090 w 976407"/>
                <a:gd name="connsiteY7" fmla="*/ 352901 h 811720"/>
                <a:gd name="connsiteX8" fmla="*/ 164783 w 976407"/>
                <a:gd name="connsiteY8" fmla="*/ 529304 h 811720"/>
                <a:gd name="connsiteX9" fmla="*/ 164783 w 976407"/>
                <a:gd name="connsiteY9" fmla="*/ 647033 h 811720"/>
                <a:gd name="connsiteX10" fmla="*/ 282512 w 976407"/>
                <a:gd name="connsiteY10" fmla="*/ 647033 h 811720"/>
                <a:gd name="connsiteX11" fmla="*/ 458915 w 976407"/>
                <a:gd name="connsiteY11" fmla="*/ 470630 h 811720"/>
                <a:gd name="connsiteX12" fmla="*/ 458915 w 976407"/>
                <a:gd name="connsiteY12" fmla="*/ 352997 h 811720"/>
                <a:gd name="connsiteX13" fmla="*/ 341186 w 976407"/>
                <a:gd name="connsiteY13" fmla="*/ 352997 h 811720"/>
                <a:gd name="connsiteX14" fmla="*/ 858679 w 976407"/>
                <a:gd name="connsiteY14" fmla="*/ 329375 h 811720"/>
                <a:gd name="connsiteX15" fmla="*/ 682371 w 976407"/>
                <a:gd name="connsiteY15" fmla="*/ 505778 h 811720"/>
                <a:gd name="connsiteX16" fmla="*/ 682371 w 976407"/>
                <a:gd name="connsiteY16" fmla="*/ 623411 h 811720"/>
                <a:gd name="connsiteX17" fmla="*/ 800100 w 976407"/>
                <a:gd name="connsiteY17" fmla="*/ 623411 h 811720"/>
                <a:gd name="connsiteX18" fmla="*/ 976408 w 976407"/>
                <a:gd name="connsiteY18" fmla="*/ 447008 h 811720"/>
                <a:gd name="connsiteX19" fmla="*/ 976408 w 976407"/>
                <a:gd name="connsiteY19" fmla="*/ 329279 h 811720"/>
                <a:gd name="connsiteX20" fmla="*/ 858679 w 976407"/>
                <a:gd name="connsiteY20" fmla="*/ 329279 h 811720"/>
                <a:gd name="connsiteX21" fmla="*/ 176403 w 976407"/>
                <a:gd name="connsiteY21" fmla="*/ 188214 h 811720"/>
                <a:gd name="connsiteX22" fmla="*/ 0 w 976407"/>
                <a:gd name="connsiteY22" fmla="*/ 364617 h 811720"/>
                <a:gd name="connsiteX23" fmla="*/ 0 w 976407"/>
                <a:gd name="connsiteY23" fmla="*/ 482346 h 811720"/>
                <a:gd name="connsiteX24" fmla="*/ 117729 w 976407"/>
                <a:gd name="connsiteY24" fmla="*/ 482346 h 811720"/>
                <a:gd name="connsiteX25" fmla="*/ 294037 w 976407"/>
                <a:gd name="connsiteY25" fmla="*/ 305943 h 811720"/>
                <a:gd name="connsiteX26" fmla="*/ 294037 w 976407"/>
                <a:gd name="connsiteY26" fmla="*/ 188214 h 811720"/>
                <a:gd name="connsiteX27" fmla="*/ 176308 w 976407"/>
                <a:gd name="connsiteY27" fmla="*/ 188214 h 811720"/>
                <a:gd name="connsiteX28" fmla="*/ 693992 w 976407"/>
                <a:gd name="connsiteY28" fmla="*/ 164687 h 811720"/>
                <a:gd name="connsiteX29" fmla="*/ 517684 w 976407"/>
                <a:gd name="connsiteY29" fmla="*/ 341090 h 811720"/>
                <a:gd name="connsiteX30" fmla="*/ 517684 w 976407"/>
                <a:gd name="connsiteY30" fmla="*/ 458724 h 811720"/>
                <a:gd name="connsiteX31" fmla="*/ 635413 w 976407"/>
                <a:gd name="connsiteY31" fmla="*/ 458724 h 811720"/>
                <a:gd name="connsiteX32" fmla="*/ 811816 w 976407"/>
                <a:gd name="connsiteY32" fmla="*/ 282321 h 811720"/>
                <a:gd name="connsiteX33" fmla="*/ 811816 w 976407"/>
                <a:gd name="connsiteY33" fmla="*/ 164592 h 811720"/>
                <a:gd name="connsiteX34" fmla="*/ 694087 w 976407"/>
                <a:gd name="connsiteY34" fmla="*/ 164592 h 811720"/>
                <a:gd name="connsiteX35" fmla="*/ 529304 w 976407"/>
                <a:gd name="connsiteY35" fmla="*/ 0 h 811720"/>
                <a:gd name="connsiteX36" fmla="*/ 352997 w 976407"/>
                <a:gd name="connsiteY36" fmla="*/ 176403 h 811720"/>
                <a:gd name="connsiteX37" fmla="*/ 352997 w 976407"/>
                <a:gd name="connsiteY37" fmla="*/ 294132 h 811720"/>
                <a:gd name="connsiteX38" fmla="*/ 470726 w 976407"/>
                <a:gd name="connsiteY38" fmla="*/ 294132 h 811720"/>
                <a:gd name="connsiteX39" fmla="*/ 647129 w 976407"/>
                <a:gd name="connsiteY39" fmla="*/ 117729 h 811720"/>
                <a:gd name="connsiteX40" fmla="*/ 647129 w 976407"/>
                <a:gd name="connsiteY40" fmla="*/ 0 h 811720"/>
                <a:gd name="connsiteX41" fmla="*/ 529400 w 976407"/>
                <a:gd name="connsiteY41" fmla="*/ 0 h 81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76407" h="811720">
                  <a:moveTo>
                    <a:pt x="505777" y="517589"/>
                  </a:moveTo>
                  <a:lnTo>
                    <a:pt x="329470" y="693992"/>
                  </a:lnTo>
                  <a:lnTo>
                    <a:pt x="329470" y="811721"/>
                  </a:lnTo>
                  <a:lnTo>
                    <a:pt x="447199" y="811721"/>
                  </a:lnTo>
                  <a:lnTo>
                    <a:pt x="623507" y="635318"/>
                  </a:lnTo>
                  <a:lnTo>
                    <a:pt x="623507" y="517684"/>
                  </a:lnTo>
                  <a:lnTo>
                    <a:pt x="505777" y="517684"/>
                  </a:lnTo>
                  <a:close/>
                  <a:moveTo>
                    <a:pt x="341090" y="352901"/>
                  </a:moveTo>
                  <a:lnTo>
                    <a:pt x="164783" y="529304"/>
                  </a:lnTo>
                  <a:lnTo>
                    <a:pt x="164783" y="647033"/>
                  </a:lnTo>
                  <a:lnTo>
                    <a:pt x="282512" y="647033"/>
                  </a:lnTo>
                  <a:lnTo>
                    <a:pt x="458915" y="470630"/>
                  </a:lnTo>
                  <a:lnTo>
                    <a:pt x="458915" y="352997"/>
                  </a:lnTo>
                  <a:lnTo>
                    <a:pt x="341186" y="352997"/>
                  </a:lnTo>
                  <a:close/>
                  <a:moveTo>
                    <a:pt x="858679" y="329375"/>
                  </a:moveTo>
                  <a:lnTo>
                    <a:pt x="682371" y="505778"/>
                  </a:lnTo>
                  <a:lnTo>
                    <a:pt x="682371" y="623411"/>
                  </a:lnTo>
                  <a:lnTo>
                    <a:pt x="800100" y="623411"/>
                  </a:lnTo>
                  <a:lnTo>
                    <a:pt x="976408" y="447008"/>
                  </a:lnTo>
                  <a:lnTo>
                    <a:pt x="976408" y="329279"/>
                  </a:lnTo>
                  <a:lnTo>
                    <a:pt x="858679" y="329279"/>
                  </a:lnTo>
                  <a:close/>
                  <a:moveTo>
                    <a:pt x="176403" y="188214"/>
                  </a:moveTo>
                  <a:lnTo>
                    <a:pt x="0" y="364617"/>
                  </a:lnTo>
                  <a:lnTo>
                    <a:pt x="0" y="482346"/>
                  </a:lnTo>
                  <a:lnTo>
                    <a:pt x="117729" y="482346"/>
                  </a:lnTo>
                  <a:lnTo>
                    <a:pt x="294037" y="305943"/>
                  </a:lnTo>
                  <a:lnTo>
                    <a:pt x="294037" y="188214"/>
                  </a:lnTo>
                  <a:lnTo>
                    <a:pt x="176308" y="188214"/>
                  </a:lnTo>
                  <a:close/>
                  <a:moveTo>
                    <a:pt x="693992" y="164687"/>
                  </a:moveTo>
                  <a:lnTo>
                    <a:pt x="517684" y="341090"/>
                  </a:lnTo>
                  <a:lnTo>
                    <a:pt x="517684" y="458724"/>
                  </a:lnTo>
                  <a:lnTo>
                    <a:pt x="635413" y="458724"/>
                  </a:lnTo>
                  <a:lnTo>
                    <a:pt x="811816" y="282321"/>
                  </a:lnTo>
                  <a:lnTo>
                    <a:pt x="811816" y="164592"/>
                  </a:lnTo>
                  <a:lnTo>
                    <a:pt x="694087" y="164592"/>
                  </a:lnTo>
                  <a:close/>
                  <a:moveTo>
                    <a:pt x="529304" y="0"/>
                  </a:moveTo>
                  <a:lnTo>
                    <a:pt x="352997" y="176403"/>
                  </a:lnTo>
                  <a:lnTo>
                    <a:pt x="352997" y="294132"/>
                  </a:lnTo>
                  <a:lnTo>
                    <a:pt x="470726" y="294132"/>
                  </a:lnTo>
                  <a:lnTo>
                    <a:pt x="647129" y="117729"/>
                  </a:lnTo>
                  <a:lnTo>
                    <a:pt x="647129" y="0"/>
                  </a:lnTo>
                  <a:lnTo>
                    <a:pt x="529400" y="0"/>
                  </a:lnTo>
                  <a:close/>
                </a:path>
              </a:pathLst>
            </a:custGeom>
            <a:solidFill>
              <a:schemeClr val="tx2"/>
            </a:solidFill>
            <a:ln w="9525" cap="flat">
              <a:noFill/>
              <a:prstDash val="solid"/>
              <a:miter/>
            </a:ln>
          </p:spPr>
          <p:txBody>
            <a:bodyPr rtlCol="0" anchor="ctr"/>
            <a:lstStyle/>
            <a:p>
              <a:endParaRPr lang="de-DE" dirty="0"/>
            </a:p>
          </p:txBody>
        </p:sp>
      </p:grpSp>
      <p:grpSp>
        <p:nvGrpSpPr>
          <p:cNvPr id="4" name="Gruppieren 3">
            <a:extLst>
              <a:ext uri="{FF2B5EF4-FFF2-40B4-BE49-F238E27FC236}">
                <a16:creationId xmlns:a16="http://schemas.microsoft.com/office/drawing/2014/main" id="{79593F3F-37D6-8359-0E55-451571A49F39}"/>
              </a:ext>
            </a:extLst>
          </p:cNvPr>
          <p:cNvGrpSpPr/>
          <p:nvPr userDrawn="1"/>
        </p:nvGrpSpPr>
        <p:grpSpPr>
          <a:xfrm>
            <a:off x="8794537" y="1135395"/>
            <a:ext cx="1080001" cy="1096619"/>
            <a:chOff x="5975566" y="-1166551"/>
            <a:chExt cx="1080001" cy="1096619"/>
          </a:xfrm>
        </p:grpSpPr>
        <p:sp>
          <p:nvSpPr>
            <p:cNvPr id="5" name="Grafik 58">
              <a:extLst>
                <a:ext uri="{FF2B5EF4-FFF2-40B4-BE49-F238E27FC236}">
                  <a16:creationId xmlns:a16="http://schemas.microsoft.com/office/drawing/2014/main" id="{5E829BA7-DF97-6BED-BC7D-F0A6C011482B}"/>
                </a:ext>
              </a:extLst>
            </p:cNvPr>
            <p:cNvSpPr>
              <a:spLocks noChangeAspect="1"/>
            </p:cNvSpPr>
            <p:nvPr/>
          </p:nvSpPr>
          <p:spPr>
            <a:xfrm rot="16200000">
              <a:off x="6236986" y="-142797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tx2"/>
              </a:solidFill>
              <a:prstDash val="solid"/>
              <a:miter/>
            </a:ln>
          </p:spPr>
          <p:txBody>
            <a:bodyPr rtlCol="0" anchor="ctr"/>
            <a:lstStyle/>
            <a:p>
              <a:endParaRPr lang="de-DE" dirty="0"/>
            </a:p>
          </p:txBody>
        </p:sp>
        <p:sp>
          <p:nvSpPr>
            <p:cNvPr id="6" name="Grafik 58">
              <a:extLst>
                <a:ext uri="{FF2B5EF4-FFF2-40B4-BE49-F238E27FC236}">
                  <a16:creationId xmlns:a16="http://schemas.microsoft.com/office/drawing/2014/main" id="{6D59F14D-B675-A780-ADA6-5D0B6ECDCDC4}"/>
                </a:ext>
              </a:extLst>
            </p:cNvPr>
            <p:cNvSpPr>
              <a:spLocks noChangeAspect="1"/>
            </p:cNvSpPr>
            <p:nvPr userDrawn="1"/>
          </p:nvSpPr>
          <p:spPr>
            <a:xfrm rot="5400000">
              <a:off x="6236987" y="-88851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tx2"/>
              </a:solidFill>
              <a:prstDash val="solid"/>
              <a:miter/>
            </a:ln>
          </p:spPr>
          <p:txBody>
            <a:bodyPr rtlCol="0" anchor="ctr"/>
            <a:lstStyle/>
            <a:p>
              <a:endParaRPr lang="de-DE" dirty="0"/>
            </a:p>
          </p:txBody>
        </p:sp>
      </p:grpSp>
      <p:grpSp>
        <p:nvGrpSpPr>
          <p:cNvPr id="12" name="Gruppieren 11">
            <a:extLst>
              <a:ext uri="{FF2B5EF4-FFF2-40B4-BE49-F238E27FC236}">
                <a16:creationId xmlns:a16="http://schemas.microsoft.com/office/drawing/2014/main" id="{DD1F0A13-A5BC-0F4D-ACC1-7EF3A6186643}"/>
              </a:ext>
            </a:extLst>
          </p:cNvPr>
          <p:cNvGrpSpPr/>
          <p:nvPr userDrawn="1"/>
        </p:nvGrpSpPr>
        <p:grpSpPr>
          <a:xfrm>
            <a:off x="360000" y="360000"/>
            <a:ext cx="11473200" cy="1440000"/>
            <a:chOff x="360000" y="360000"/>
            <a:chExt cx="11473200" cy="1440000"/>
          </a:xfrm>
        </p:grpSpPr>
        <p:sp>
          <p:nvSpPr>
            <p:cNvPr id="68" name="Rechteck 67">
              <a:extLst>
                <a:ext uri="{FF2B5EF4-FFF2-40B4-BE49-F238E27FC236}">
                  <a16:creationId xmlns:a16="http://schemas.microsoft.com/office/drawing/2014/main" id="{DFF062DC-2BE5-A726-D76F-7F4A86E3B0D6}"/>
                </a:ext>
              </a:extLst>
            </p:cNvPr>
            <p:cNvSpPr/>
            <p:nvPr userDrawn="1"/>
          </p:nvSpPr>
          <p:spPr bwMode="gray">
            <a:xfrm>
              <a:off x="360000" y="360000"/>
              <a:ext cx="11473200" cy="1440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tx1"/>
                </a:solidFill>
              </a:endParaRPr>
            </a:p>
          </p:txBody>
        </p:sp>
        <p:pic>
          <p:nvPicPr>
            <p:cNvPr id="10" name="Grafik 9">
              <a:extLst>
                <a:ext uri="{FF2B5EF4-FFF2-40B4-BE49-F238E27FC236}">
                  <a16:creationId xmlns:a16="http://schemas.microsoft.com/office/drawing/2014/main" id="{71756F71-54B8-02B7-E56E-E329B59B712D}"/>
                </a:ext>
              </a:extLst>
            </p:cNvPr>
            <p:cNvPicPr>
              <a:picLocks noChangeAspect="1"/>
            </p:cNvPicPr>
            <p:nvPr userDrawn="1"/>
          </p:nvPicPr>
          <p:blipFill>
            <a:blip r:embed="rId2"/>
            <a:srcRect l="7505" t="7954" r="6645" b="13347"/>
            <a:stretch>
              <a:fillRect/>
            </a:stretch>
          </p:blipFill>
          <p:spPr>
            <a:xfrm>
              <a:off x="540000" y="540000"/>
              <a:ext cx="2288335" cy="1080000"/>
            </a:xfrm>
            <a:prstGeom prst="rect">
              <a:avLst/>
            </a:prstGeom>
          </p:spPr>
        </p:pic>
      </p:grpSp>
    </p:spTree>
    <p:extLst>
      <p:ext uri="{BB962C8B-B14F-4D97-AF65-F5344CB8AC3E}">
        <p14:creationId xmlns:p14="http://schemas.microsoft.com/office/powerpoint/2010/main" val="256528142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9" name="Freihandform: Form 8">
            <a:extLst>
              <a:ext uri="{FF2B5EF4-FFF2-40B4-BE49-F238E27FC236}">
                <a16:creationId xmlns:a16="http://schemas.microsoft.com/office/drawing/2014/main" id="{1D017AED-3B17-A3FF-C381-B071C9A6C1FB}"/>
              </a:ext>
            </a:extLst>
          </p:cNvPr>
          <p:cNvSpPr/>
          <p:nvPr userDrawn="1"/>
        </p:nvSpPr>
        <p:spPr bwMode="gray">
          <a:xfrm>
            <a:off x="8207986" y="2510586"/>
            <a:ext cx="3984615" cy="4347415"/>
          </a:xfrm>
          <a:custGeom>
            <a:avLst/>
            <a:gdLst>
              <a:gd name="csX0" fmla="*/ 0 w 3984615"/>
              <a:gd name="csY0" fmla="*/ 47 h 4347415"/>
              <a:gd name="csX1" fmla="*/ 3089832 w 3984615"/>
              <a:gd name="csY1" fmla="*/ 1269901 h 4347415"/>
              <a:gd name="csX2" fmla="*/ 3854378 w 3984615"/>
              <a:gd name="csY2" fmla="*/ 2301033 h 4347415"/>
              <a:gd name="csX3" fmla="*/ 3984615 w 3984615"/>
              <a:gd name="csY3" fmla="*/ 2577173 h 4347415"/>
              <a:gd name="csX4" fmla="*/ 3984615 w 3984615"/>
              <a:gd name="csY4" fmla="*/ 4347415 h 4347415"/>
              <a:gd name="csX5" fmla="*/ 892436 w 3984615"/>
              <a:gd name="csY5" fmla="*/ 4347415 h 4347415"/>
              <a:gd name="csX6" fmla="*/ 20224 w 3984615"/>
              <a:gd name="csY6" fmla="*/ 4344880 h 4347415"/>
              <a:gd name="csX7" fmla="*/ 0 w 3984615"/>
              <a:gd name="csY7" fmla="*/ 47 h 4347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4615" h="4347415">
                <a:moveTo>
                  <a:pt x="0" y="47"/>
                </a:moveTo>
                <a:cubicBezTo>
                  <a:pt x="1158015" y="-5343"/>
                  <a:pt x="2270268" y="451769"/>
                  <a:pt x="3089832" y="1269901"/>
                </a:cubicBezTo>
                <a:cubicBezTo>
                  <a:pt x="3397168" y="1576701"/>
                  <a:pt x="3653809" y="1924749"/>
                  <a:pt x="3854378" y="2301033"/>
                </a:cubicBezTo>
                <a:lnTo>
                  <a:pt x="3984615" y="2577173"/>
                </a:lnTo>
                <a:lnTo>
                  <a:pt x="3984615" y="4347415"/>
                </a:lnTo>
                <a:lnTo>
                  <a:pt x="892436" y="4347415"/>
                </a:lnTo>
                <a:lnTo>
                  <a:pt x="20224" y="4344880"/>
                </a:lnTo>
                <a:cubicBezTo>
                  <a:pt x="13483" y="2896602"/>
                  <a:pt x="6741" y="1448325"/>
                  <a:pt x="0" y="47"/>
                </a:cubicBezTo>
                <a:close/>
              </a:path>
            </a:pathLst>
          </a:custGeom>
          <a:solidFill>
            <a:schemeClr val="accent3">
              <a:alpha val="40000"/>
            </a:schemeClr>
          </a:solidFill>
          <a:ln w="12700">
            <a:noFill/>
            <a:prstDash val="solid"/>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en-GB" noProof="0" dirty="0"/>
          </a:p>
        </p:txBody>
      </p:sp>
      <p:sp>
        <p:nvSpPr>
          <p:cNvPr id="11" name="Freihandform: Form 10">
            <a:extLst>
              <a:ext uri="{FF2B5EF4-FFF2-40B4-BE49-F238E27FC236}">
                <a16:creationId xmlns:a16="http://schemas.microsoft.com/office/drawing/2014/main" id="{1DBC5AEB-7122-B6A7-5F40-357D7658FDF0}"/>
              </a:ext>
            </a:extLst>
          </p:cNvPr>
          <p:cNvSpPr>
            <a:spLocks noChangeAspect="1"/>
          </p:cNvSpPr>
          <p:nvPr userDrawn="1"/>
        </p:nvSpPr>
        <p:spPr bwMode="gray">
          <a:xfrm>
            <a:off x="4269010" y="2929668"/>
            <a:ext cx="7918398" cy="3928332"/>
          </a:xfrm>
          <a:custGeom>
            <a:avLst/>
            <a:gdLst>
              <a:gd name="csX0" fmla="*/ 3959199 w 7918398"/>
              <a:gd name="csY0" fmla="*/ 0 h 3928332"/>
              <a:gd name="csX1" fmla="*/ 7914046 w 7918398"/>
              <a:gd name="csY1" fmla="*/ 3756219 h 3928332"/>
              <a:gd name="csX2" fmla="*/ 7918398 w 7918398"/>
              <a:gd name="csY2" fmla="*/ 3928332 h 3928332"/>
              <a:gd name="csX3" fmla="*/ 0 w 7918398"/>
              <a:gd name="csY3" fmla="*/ 3928332 h 3928332"/>
              <a:gd name="csX4" fmla="*/ 4352 w 7918398"/>
              <a:gd name="csY4" fmla="*/ 3756219 h 3928332"/>
              <a:gd name="csX5" fmla="*/ 3959199 w 7918398"/>
              <a:gd name="csY5" fmla="*/ 0 h 3928332"/>
            </a:gdLst>
            <a:ahLst/>
            <a:cxnLst>
              <a:cxn ang="0">
                <a:pos x="csX0" y="csY0"/>
              </a:cxn>
              <a:cxn ang="0">
                <a:pos x="csX1" y="csY1"/>
              </a:cxn>
              <a:cxn ang="0">
                <a:pos x="csX2" y="csY2"/>
              </a:cxn>
              <a:cxn ang="0">
                <a:pos x="csX3" y="csY3"/>
              </a:cxn>
              <a:cxn ang="0">
                <a:pos x="csX4" y="csY4"/>
              </a:cxn>
              <a:cxn ang="0">
                <a:pos x="csX5" y="csY5"/>
              </a:cxn>
            </a:cxnLst>
            <a:rect l="l" t="t" r="r" b="b"/>
            <a:pathLst>
              <a:path w="7918398" h="3928332">
                <a:moveTo>
                  <a:pt x="3959199" y="0"/>
                </a:moveTo>
                <a:cubicBezTo>
                  <a:pt x="6077902" y="0"/>
                  <a:pt x="7807985" y="1663874"/>
                  <a:pt x="7914046" y="3756219"/>
                </a:cubicBezTo>
                <a:lnTo>
                  <a:pt x="7918398" y="3928332"/>
                </a:lnTo>
                <a:lnTo>
                  <a:pt x="0" y="3928332"/>
                </a:lnTo>
                <a:lnTo>
                  <a:pt x="4352" y="3756219"/>
                </a:lnTo>
                <a:cubicBezTo>
                  <a:pt x="110413" y="1663874"/>
                  <a:pt x="1840497" y="0"/>
                  <a:pt x="3959199" y="0"/>
                </a:cubicBezTo>
                <a:close/>
              </a:path>
            </a:pathLst>
          </a:cu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Freihandform: Form 26">
            <a:extLst>
              <a:ext uri="{FF2B5EF4-FFF2-40B4-BE49-F238E27FC236}">
                <a16:creationId xmlns:a16="http://schemas.microsoft.com/office/drawing/2014/main" id="{FD9918E9-29BE-F334-974A-DCBDEB780063}"/>
              </a:ext>
            </a:extLst>
          </p:cNvPr>
          <p:cNvSpPr/>
          <p:nvPr userDrawn="1"/>
        </p:nvSpPr>
        <p:spPr>
          <a:xfrm>
            <a:off x="0" y="5659264"/>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6" name="Bogen 5">
            <a:extLst>
              <a:ext uri="{FF2B5EF4-FFF2-40B4-BE49-F238E27FC236}">
                <a16:creationId xmlns:a16="http://schemas.microsoft.com/office/drawing/2014/main" id="{7B67CC25-AF13-6BBD-B74E-E43D90F4D02C}"/>
              </a:ext>
            </a:extLst>
          </p:cNvPr>
          <p:cNvSpPr/>
          <p:nvPr userDrawn="1"/>
        </p:nvSpPr>
        <p:spPr bwMode="gray">
          <a:xfrm flipH="1" flipV="1">
            <a:off x="5141339" y="3802798"/>
            <a:ext cx="6173740" cy="6173740"/>
          </a:xfrm>
          <a:prstGeom prst="arc">
            <a:avLst>
              <a:gd name="adj1" fmla="val 1585216"/>
              <a:gd name="adj2" fmla="val 5381985"/>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7" name="Rechteck 6">
            <a:extLst>
              <a:ext uri="{FF2B5EF4-FFF2-40B4-BE49-F238E27FC236}">
                <a16:creationId xmlns:a16="http://schemas.microsoft.com/office/drawing/2014/main" id="{43C58CB4-2DEB-1C80-6A91-CAAD80869E0F}"/>
              </a:ext>
            </a:extLst>
          </p:cNvPr>
          <p:cNvSpPr/>
          <p:nvPr userDrawn="1"/>
        </p:nvSpPr>
        <p:spPr bwMode="gray">
          <a:xfrm>
            <a:off x="-15084" y="-6600"/>
            <a:ext cx="6081808" cy="3435599"/>
          </a:xfrm>
          <a:prstGeom prst="rect">
            <a:avLst/>
          </a:prstGeom>
          <a:gradFill flip="none" rotWithShape="1">
            <a:gsLst>
              <a:gs pos="0">
                <a:schemeClr val="tx2">
                  <a:alpha val="50000"/>
                </a:schemeClr>
              </a:gs>
              <a:gs pos="70000">
                <a:schemeClr val="accent6">
                  <a:lumMod val="60000"/>
                  <a:alpha val="8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6" name="Freihandform: Form 15">
            <a:extLst>
              <a:ext uri="{FF2B5EF4-FFF2-40B4-BE49-F238E27FC236}">
                <a16:creationId xmlns:a16="http://schemas.microsoft.com/office/drawing/2014/main" id="{B43DFF08-209E-B9AD-3248-B1B0F4A39A34}"/>
              </a:ext>
            </a:extLst>
          </p:cNvPr>
          <p:cNvSpPr>
            <a:spLocks noChangeAspect="1"/>
          </p:cNvSpPr>
          <p:nvPr userDrawn="1"/>
        </p:nvSpPr>
        <p:spPr>
          <a:xfrm>
            <a:off x="0" y="5424107"/>
            <a:ext cx="963882" cy="470314"/>
          </a:xfrm>
          <a:custGeom>
            <a:avLst/>
            <a:gdLst>
              <a:gd name="csX0" fmla="*/ 0 w 963882"/>
              <a:gd name="csY0" fmla="*/ 0 h 470314"/>
              <a:gd name="csX1" fmla="*/ 861906 w 963882"/>
              <a:gd name="csY1" fmla="*/ 0 h 470314"/>
              <a:gd name="csX2" fmla="*/ 898926 w 963882"/>
              <a:gd name="csY2" fmla="*/ 31400 h 470314"/>
              <a:gd name="csX3" fmla="*/ 960562 w 963882"/>
              <a:gd name="csY3" fmla="*/ 214079 h 470314"/>
              <a:gd name="csX4" fmla="*/ 960465 w 963882"/>
              <a:gd name="csY4" fmla="*/ 214176 h 470314"/>
              <a:gd name="csX5" fmla="*/ 960465 w 963882"/>
              <a:gd name="csY5" fmla="*/ 256236 h 470314"/>
              <a:gd name="csX6" fmla="*/ 898829 w 963882"/>
              <a:gd name="csY6" fmla="*/ 438915 h 470314"/>
              <a:gd name="csX7" fmla="*/ 861808 w 963882"/>
              <a:gd name="csY7" fmla="*/ 470314 h 470314"/>
              <a:gd name="csX8" fmla="*/ 0 w 963882"/>
              <a:gd name="csY8" fmla="*/ 470314 h 470314"/>
              <a:gd name="csX0" fmla="*/ 0 w 963882"/>
              <a:gd name="csY0" fmla="*/ 0 h 470314"/>
              <a:gd name="csX1" fmla="*/ 861906 w 963882"/>
              <a:gd name="csY1" fmla="*/ 0 h 470314"/>
              <a:gd name="csX2" fmla="*/ 898926 w 963882"/>
              <a:gd name="csY2" fmla="*/ 31400 h 470314"/>
              <a:gd name="csX3" fmla="*/ 960562 w 963882"/>
              <a:gd name="csY3" fmla="*/ 214079 h 470314"/>
              <a:gd name="csX4" fmla="*/ 960465 w 963882"/>
              <a:gd name="csY4" fmla="*/ 214176 h 470314"/>
              <a:gd name="csX5" fmla="*/ 960465 w 963882"/>
              <a:gd name="csY5" fmla="*/ 256236 h 470314"/>
              <a:gd name="csX6" fmla="*/ 898829 w 963882"/>
              <a:gd name="csY6" fmla="*/ 438915 h 470314"/>
              <a:gd name="csX7" fmla="*/ 861808 w 963882"/>
              <a:gd name="csY7" fmla="*/ 470314 h 470314"/>
              <a:gd name="csX8" fmla="*/ 0 w 963882"/>
              <a:gd name="csY8" fmla="*/ 470314 h 470314"/>
              <a:gd name="csX9" fmla="*/ 91440 w 963882"/>
              <a:gd name="csY9" fmla="*/ 91440 h 470314"/>
              <a:gd name="csX0" fmla="*/ 0 w 963882"/>
              <a:gd name="csY0" fmla="*/ 0 h 470314"/>
              <a:gd name="csX1" fmla="*/ 861906 w 963882"/>
              <a:gd name="csY1" fmla="*/ 0 h 470314"/>
              <a:gd name="csX2" fmla="*/ 898926 w 963882"/>
              <a:gd name="csY2" fmla="*/ 31400 h 470314"/>
              <a:gd name="csX3" fmla="*/ 960562 w 963882"/>
              <a:gd name="csY3" fmla="*/ 214079 h 470314"/>
              <a:gd name="csX4" fmla="*/ 960465 w 963882"/>
              <a:gd name="csY4" fmla="*/ 214176 h 470314"/>
              <a:gd name="csX5" fmla="*/ 960465 w 963882"/>
              <a:gd name="csY5" fmla="*/ 256236 h 470314"/>
              <a:gd name="csX6" fmla="*/ 898829 w 963882"/>
              <a:gd name="csY6" fmla="*/ 438915 h 470314"/>
              <a:gd name="csX7" fmla="*/ 861808 w 963882"/>
              <a:gd name="csY7" fmla="*/ 470314 h 470314"/>
              <a:gd name="csX8" fmla="*/ 0 w 963882"/>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63882" h="470314">
                <a:moveTo>
                  <a:pt x="0" y="0"/>
                </a:moveTo>
                <a:lnTo>
                  <a:pt x="861906" y="0"/>
                </a:lnTo>
                <a:cubicBezTo>
                  <a:pt x="877993" y="0"/>
                  <a:pt x="892530" y="12308"/>
                  <a:pt x="898926" y="31400"/>
                </a:cubicBezTo>
                <a:lnTo>
                  <a:pt x="960562" y="214079"/>
                </a:lnTo>
                <a:lnTo>
                  <a:pt x="960465" y="214176"/>
                </a:lnTo>
                <a:cubicBezTo>
                  <a:pt x="965021" y="227550"/>
                  <a:pt x="965021" y="242765"/>
                  <a:pt x="960465" y="256236"/>
                </a:cubicBezTo>
                <a:lnTo>
                  <a:pt x="898829" y="438915"/>
                </a:lnTo>
                <a:cubicBezTo>
                  <a:pt x="892433" y="458006"/>
                  <a:pt x="877896" y="470314"/>
                  <a:pt x="861808" y="470314"/>
                </a:cubicBezTo>
                <a:lnTo>
                  <a:pt x="0" y="470314"/>
                </a:lnTo>
              </a:path>
            </a:pathLst>
          </a:custGeom>
          <a:noFill/>
          <a:ln w="1270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agenda title</a:t>
            </a:r>
          </a:p>
        </p:txBody>
      </p:sp>
      <p:sp>
        <p:nvSpPr>
          <p:cNvPr id="3" name="Fußzeilenplatzhalter 2">
            <a:extLst>
              <a:ext uri="{FF2B5EF4-FFF2-40B4-BE49-F238E27FC236}">
                <a16:creationId xmlns:a16="http://schemas.microsoft.com/office/drawing/2014/main" id="{3694869D-F276-DAB8-942E-18964BDBA052}"/>
              </a:ext>
            </a:extLst>
          </p:cNvPr>
          <p:cNvSpPr>
            <a:spLocks noGrp="1"/>
          </p:cNvSpPr>
          <p:nvPr>
            <p:ph type="ftr" sz="quarter" idx="12"/>
          </p:nvPr>
        </p:nvSpPr>
        <p:spPr/>
        <p:txBody>
          <a:bodyPr/>
          <a:lstStyle/>
          <a:p>
            <a:r>
              <a:rPr lang="en-GB" noProof="0" dirty="0"/>
              <a:t>EVENT, LOCATION, DATE</a:t>
            </a:r>
          </a:p>
        </p:txBody>
      </p:sp>
      <p:sp>
        <p:nvSpPr>
          <p:cNvPr id="19" name="Bogen 18">
            <a:extLst>
              <a:ext uri="{FF2B5EF4-FFF2-40B4-BE49-F238E27FC236}">
                <a16:creationId xmlns:a16="http://schemas.microsoft.com/office/drawing/2014/main" id="{E86C4AFA-1254-0810-33C9-550928C2E199}"/>
              </a:ext>
            </a:extLst>
          </p:cNvPr>
          <p:cNvSpPr/>
          <p:nvPr userDrawn="1"/>
        </p:nvSpPr>
        <p:spPr bwMode="gray">
          <a:xfrm flipH="1" flipV="1">
            <a:off x="5141339" y="3802798"/>
            <a:ext cx="6173740" cy="6173740"/>
          </a:xfrm>
          <a:prstGeom prst="arc">
            <a:avLst>
              <a:gd name="adj1" fmla="val 5389070"/>
              <a:gd name="adj2" fmla="val 8875737"/>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20" name="Ellipse 19">
            <a:extLst>
              <a:ext uri="{FF2B5EF4-FFF2-40B4-BE49-F238E27FC236}">
                <a16:creationId xmlns:a16="http://schemas.microsoft.com/office/drawing/2014/main" id="{261A9104-D930-910D-E761-1A5DCC427FDD}"/>
              </a:ext>
            </a:extLst>
          </p:cNvPr>
          <p:cNvSpPr/>
          <p:nvPr userDrawn="1"/>
        </p:nvSpPr>
        <p:spPr bwMode="gray">
          <a:xfrm>
            <a:off x="10732312" y="5164910"/>
            <a:ext cx="220980" cy="220980"/>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8" name="Textplatzhalter 7">
            <a:extLst>
              <a:ext uri="{FF2B5EF4-FFF2-40B4-BE49-F238E27FC236}">
                <a16:creationId xmlns:a16="http://schemas.microsoft.com/office/drawing/2014/main" id="{291D65E5-AD09-F529-5A8D-5C50498B3E85}"/>
              </a:ext>
            </a:extLst>
          </p:cNvPr>
          <p:cNvSpPr>
            <a:spLocks noGrp="1"/>
          </p:cNvSpPr>
          <p:nvPr>
            <p:ph type="body" sz="quarter" idx="13" hasCustomPrompt="1"/>
          </p:nvPr>
        </p:nvSpPr>
        <p:spPr>
          <a:xfrm>
            <a:off x="720725" y="1438275"/>
            <a:ext cx="1080000" cy="4664075"/>
          </a:xfrm>
        </p:spPr>
        <p:txBody>
          <a:bodyPr>
            <a:normAutofit/>
          </a:bodyPr>
          <a:lstStyle>
            <a:lvl1pPr marL="0" indent="0" defTabSz="298450">
              <a:lnSpc>
                <a:spcPct val="100000"/>
              </a:lnSpc>
              <a:buNone/>
              <a:tabLst>
                <a:tab pos="1077913" algn="l"/>
              </a:tabLst>
              <a:defRPr sz="4800">
                <a:solidFill>
                  <a:schemeClr val="accent1"/>
                </a:solidFill>
                <a:latin typeface="+mn-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dirty="0"/>
              <a:t>01</a:t>
            </a:r>
          </a:p>
        </p:txBody>
      </p:sp>
      <p:sp>
        <p:nvSpPr>
          <p:cNvPr id="12" name="Textplatzhalter 11">
            <a:extLst>
              <a:ext uri="{FF2B5EF4-FFF2-40B4-BE49-F238E27FC236}">
                <a16:creationId xmlns:a16="http://schemas.microsoft.com/office/drawing/2014/main" id="{62D1BD0F-8949-75E2-19AB-F2A4392D0DEF}"/>
              </a:ext>
            </a:extLst>
          </p:cNvPr>
          <p:cNvSpPr>
            <a:spLocks noGrp="1"/>
          </p:cNvSpPr>
          <p:nvPr>
            <p:ph type="body" sz="quarter" idx="14" hasCustomPrompt="1"/>
          </p:nvPr>
        </p:nvSpPr>
        <p:spPr>
          <a:xfrm>
            <a:off x="1800225" y="1438275"/>
            <a:ext cx="9720263" cy="4664075"/>
          </a:xfrm>
        </p:spPr>
        <p:txBody>
          <a:bodyPr>
            <a:normAutofit/>
          </a:bodyPr>
          <a:lstStyle>
            <a:lvl1pPr>
              <a:lnSpc>
                <a:spcPct val="100000"/>
              </a:lnSpc>
              <a:buNone/>
              <a:defRPr sz="4800">
                <a:latin typeface="+mn-lt"/>
              </a:defRPr>
            </a:lvl1pPr>
            <a:lvl2pPr>
              <a:buNone/>
              <a:defRPr sz="4800"/>
            </a:lvl2pPr>
            <a:lvl3pPr>
              <a:defRPr sz="4800"/>
            </a:lvl3pPr>
            <a:lvl4pPr>
              <a:defRPr sz="4800"/>
            </a:lvl4pPr>
            <a:lvl5pPr>
              <a:defRPr sz="4800"/>
            </a:lvl5pPr>
          </a:lstStyle>
          <a:p>
            <a:pPr lvl="0"/>
            <a:r>
              <a:rPr lang="en-GB" noProof="0" dirty="0"/>
              <a:t>Edit master text format</a:t>
            </a:r>
          </a:p>
        </p:txBody>
      </p:sp>
    </p:spTree>
    <p:extLst>
      <p:ext uri="{BB962C8B-B14F-4D97-AF65-F5344CB8AC3E}">
        <p14:creationId xmlns:p14="http://schemas.microsoft.com/office/powerpoint/2010/main" val="51559432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Separator_01">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4C9CFC5B-2D96-5A17-6EB6-1CD77A33D8F6}"/>
              </a:ext>
            </a:extLst>
          </p:cNvPr>
          <p:cNvPicPr>
            <a:picLocks noChangeAspect="1"/>
          </p:cNvPicPr>
          <p:nvPr userDrawn="1"/>
        </p:nvPicPr>
        <p:blipFill>
          <a:blip r:embed="rId2"/>
          <a:srcRect t="38562"/>
          <a:stretch>
            <a:fillRect/>
          </a:stretch>
        </p:blipFill>
        <p:spPr>
          <a:xfrm>
            <a:off x="4623848" y="0"/>
            <a:ext cx="3316511" cy="2067552"/>
          </a:xfrm>
          <a:prstGeom prst="rect">
            <a:avLst/>
          </a:prstGeom>
        </p:spPr>
      </p:pic>
      <p:sp>
        <p:nvSpPr>
          <p:cNvPr id="2" name="Grafik 151">
            <a:extLst>
              <a:ext uri="{FF2B5EF4-FFF2-40B4-BE49-F238E27FC236}">
                <a16:creationId xmlns:a16="http://schemas.microsoft.com/office/drawing/2014/main" id="{A2AD5596-C569-80DA-D1D5-E5117C238BDF}"/>
              </a:ext>
            </a:extLst>
          </p:cNvPr>
          <p:cNvSpPr/>
          <p:nvPr userDrawn="1"/>
        </p:nvSpPr>
        <p:spPr>
          <a:xfrm>
            <a:off x="9376781" y="853440"/>
            <a:ext cx="2806049" cy="2806049"/>
          </a:xfrm>
          <a:custGeom>
            <a:avLst/>
            <a:gdLst>
              <a:gd name="connsiteX0" fmla="*/ 2052462 w 2053627"/>
              <a:gd name="connsiteY0" fmla="*/ 2100265 h 2100264"/>
              <a:gd name="connsiteX1" fmla="*/ 2053628 w 2053627"/>
              <a:gd name="connsiteY1" fmla="*/ 2054015 h 2100264"/>
              <a:gd name="connsiteX2" fmla="*/ 0 w 2053627"/>
              <a:gd name="connsiteY2" fmla="*/ 0 h 2100264"/>
              <a:gd name="connsiteX3" fmla="*/ 0 w 2053627"/>
              <a:gd name="connsiteY3" fmla="*/ 2100265 h 2100264"/>
              <a:gd name="connsiteX4" fmla="*/ 2052462 w 2053627"/>
              <a:gd name="connsiteY4" fmla="*/ 2100265 h 2100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627" h="2100264">
                <a:moveTo>
                  <a:pt x="2052462" y="2100265"/>
                </a:moveTo>
                <a:cubicBezTo>
                  <a:pt x="2052462" y="2084719"/>
                  <a:pt x="2053628" y="2069561"/>
                  <a:pt x="2053628" y="2054015"/>
                </a:cubicBezTo>
                <a:cubicBezTo>
                  <a:pt x="2053628" y="919546"/>
                  <a:pt x="1134081" y="0"/>
                  <a:pt x="0" y="0"/>
                </a:cubicBezTo>
                <a:lnTo>
                  <a:pt x="0" y="2100265"/>
                </a:lnTo>
                <a:lnTo>
                  <a:pt x="2052462" y="2100265"/>
                </a:lnTo>
                <a:close/>
              </a:path>
            </a:pathLst>
          </a:custGeom>
          <a:gradFill flip="none" rotWithShape="1">
            <a:gsLst>
              <a:gs pos="100000">
                <a:schemeClr val="accent3"/>
              </a:gs>
              <a:gs pos="10000">
                <a:schemeClr val="accent6">
                  <a:alpha val="0"/>
                </a:schemeClr>
              </a:gs>
            </a:gsLst>
            <a:path path="circle">
              <a:fillToRect t="100000" r="100000"/>
            </a:path>
            <a:tileRect l="-100000" b="-100000"/>
          </a:gradFill>
          <a:ln w="38819" cap="flat">
            <a:noFill/>
            <a:prstDash val="solid"/>
            <a:miter/>
          </a:ln>
        </p:spPr>
        <p:txBody>
          <a:bodyPr rtlCol="0" anchor="ctr"/>
          <a:lstStyle/>
          <a:p>
            <a:endParaRPr lang="en-GB" noProof="0" dirty="0"/>
          </a:p>
        </p:txBody>
      </p:sp>
      <p:sp>
        <p:nvSpPr>
          <p:cNvPr id="108" name="Rechteck 107">
            <a:extLst>
              <a:ext uri="{FF2B5EF4-FFF2-40B4-BE49-F238E27FC236}">
                <a16:creationId xmlns:a16="http://schemas.microsoft.com/office/drawing/2014/main" id="{502EC252-4318-EC8A-2275-1529634CD73E}"/>
              </a:ext>
            </a:extLst>
          </p:cNvPr>
          <p:cNvSpPr/>
          <p:nvPr userDrawn="1"/>
        </p:nvSpPr>
        <p:spPr bwMode="gray">
          <a:xfrm>
            <a:off x="722012" y="0"/>
            <a:ext cx="1476761" cy="6858000"/>
          </a:xfrm>
          <a:prstGeom prst="rect">
            <a:avLst/>
          </a:prstGeom>
          <a:gradFill flip="none" rotWithShape="1">
            <a:gsLst>
              <a:gs pos="100000">
                <a:schemeClr val="bg2">
                  <a:alpha val="40000"/>
                </a:schemeClr>
              </a:gs>
              <a:gs pos="0">
                <a:schemeClr val="accent6">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endParaRPr lang="en-GB" sz="2000" noProof="0" dirty="0">
              <a:solidFill>
                <a:schemeClr val="bg1"/>
              </a:solidFill>
            </a:endParaRPr>
          </a:p>
        </p:txBody>
      </p:sp>
      <p:sp>
        <p:nvSpPr>
          <p:cNvPr id="100" name="Ellipse 99">
            <a:extLst>
              <a:ext uri="{FF2B5EF4-FFF2-40B4-BE49-F238E27FC236}">
                <a16:creationId xmlns:a16="http://schemas.microsoft.com/office/drawing/2014/main" id="{592DF580-A9EC-B6E6-5864-04AB18EC4CC0}"/>
              </a:ext>
            </a:extLst>
          </p:cNvPr>
          <p:cNvSpPr>
            <a:spLocks noChangeAspect="1"/>
          </p:cNvSpPr>
          <p:nvPr userDrawn="1"/>
        </p:nvSpPr>
        <p:spPr bwMode="gray">
          <a:xfrm>
            <a:off x="7200725" y="1492893"/>
            <a:ext cx="4320000" cy="4320000"/>
          </a:xfrm>
          <a:prstGeom prst="ellipse">
            <a:avLst/>
          </a:prstGeom>
          <a:gradFill flip="none" rotWithShape="1">
            <a:gsLst>
              <a:gs pos="100000">
                <a:schemeClr val="bg2">
                  <a:alpha val="80000"/>
                </a:schemeClr>
              </a:gs>
              <a:gs pos="0">
                <a:srgbClr val="00416E">
                  <a:alpha val="0"/>
                </a:srgbClr>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9" name="Bogen 98">
            <a:extLst>
              <a:ext uri="{FF2B5EF4-FFF2-40B4-BE49-F238E27FC236}">
                <a16:creationId xmlns:a16="http://schemas.microsoft.com/office/drawing/2014/main" id="{4BD5617B-8F19-B671-054D-2DD3AF07E687}"/>
              </a:ext>
            </a:extLst>
          </p:cNvPr>
          <p:cNvSpPr/>
          <p:nvPr userDrawn="1"/>
        </p:nvSpPr>
        <p:spPr bwMode="gray">
          <a:xfrm>
            <a:off x="7200725" y="1492893"/>
            <a:ext cx="4320000" cy="4320000"/>
          </a:xfrm>
          <a:prstGeom prst="arc">
            <a:avLst>
              <a:gd name="adj1" fmla="val 19159443"/>
              <a:gd name="adj2" fmla="val 4192525"/>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1" name="Freihandform: Form 30">
            <a:extLst>
              <a:ext uri="{FF2B5EF4-FFF2-40B4-BE49-F238E27FC236}">
                <a16:creationId xmlns:a16="http://schemas.microsoft.com/office/drawing/2014/main" id="{464893A1-35C0-46E7-C704-E4E074AAAA97}"/>
              </a:ext>
            </a:extLst>
          </p:cNvPr>
          <p:cNvSpPr/>
          <p:nvPr userDrawn="1"/>
        </p:nvSpPr>
        <p:spPr>
          <a:xfrm>
            <a:off x="0" y="4320000"/>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rgbClr val="00416E"/>
              </a:gs>
            </a:gsLst>
            <a:lin ang="900000" scaled="0"/>
          </a:gradFill>
          <a:ln w="26406" cap="flat">
            <a:noFill/>
            <a:prstDash val="solid"/>
            <a:miter/>
          </a:ln>
        </p:spPr>
        <p:txBody>
          <a:bodyPr rtlCol="0" anchor="ctr"/>
          <a:lstStyle/>
          <a:p>
            <a:endParaRPr lang="en-GB" noProof="0" dirty="0"/>
          </a:p>
        </p:txBody>
      </p:sp>
      <p:sp>
        <p:nvSpPr>
          <p:cNvPr id="5" name="Freihandform: Form 4">
            <a:extLst>
              <a:ext uri="{FF2B5EF4-FFF2-40B4-BE49-F238E27FC236}">
                <a16:creationId xmlns:a16="http://schemas.microsoft.com/office/drawing/2014/main" id="{C93930F8-F5CB-E61E-672B-472AC36B762B}"/>
              </a:ext>
            </a:extLst>
          </p:cNvPr>
          <p:cNvSpPr/>
          <p:nvPr userDrawn="1"/>
        </p:nvSpPr>
        <p:spPr>
          <a:xfrm>
            <a:off x="-1200" y="5197218"/>
            <a:ext cx="1357560" cy="917565"/>
          </a:xfrm>
          <a:custGeom>
            <a:avLst/>
            <a:gdLst>
              <a:gd name="csX0" fmla="*/ 0 w 1357560"/>
              <a:gd name="csY0" fmla="*/ 0 h 917565"/>
              <a:gd name="csX1" fmla="*/ 1158421 w 1357560"/>
              <a:gd name="csY1" fmla="*/ 0 h 917565"/>
              <a:gd name="csX2" fmla="*/ 1230646 w 1357560"/>
              <a:gd name="csY2" fmla="*/ 61259 h 917565"/>
              <a:gd name="csX3" fmla="*/ 1350896 w 1357560"/>
              <a:gd name="csY3" fmla="*/ 417660 h 917565"/>
              <a:gd name="csX4" fmla="*/ 1350896 w 1357560"/>
              <a:gd name="csY4" fmla="*/ 417849 h 917565"/>
              <a:gd name="csX5" fmla="*/ 1350896 w 1357560"/>
              <a:gd name="csY5" fmla="*/ 499906 h 917565"/>
              <a:gd name="csX6" fmla="*/ 1230646 w 1357560"/>
              <a:gd name="csY6" fmla="*/ 856306 h 917565"/>
              <a:gd name="csX7" fmla="*/ 1158421 w 1357560"/>
              <a:gd name="csY7" fmla="*/ 917565 h 917565"/>
              <a:gd name="csX8" fmla="*/ 0 w 1357560"/>
              <a:gd name="csY8" fmla="*/ 917565 h 917565"/>
              <a:gd name="csX0" fmla="*/ 0 w 1357560"/>
              <a:gd name="csY0" fmla="*/ 0 h 917565"/>
              <a:gd name="csX1" fmla="*/ 1158421 w 1357560"/>
              <a:gd name="csY1" fmla="*/ 0 h 917565"/>
              <a:gd name="csX2" fmla="*/ 1230646 w 1357560"/>
              <a:gd name="csY2" fmla="*/ 61259 h 917565"/>
              <a:gd name="csX3" fmla="*/ 1350896 w 1357560"/>
              <a:gd name="csY3" fmla="*/ 417660 h 917565"/>
              <a:gd name="csX4" fmla="*/ 1350896 w 1357560"/>
              <a:gd name="csY4" fmla="*/ 417849 h 917565"/>
              <a:gd name="csX5" fmla="*/ 1350896 w 1357560"/>
              <a:gd name="csY5" fmla="*/ 499906 h 917565"/>
              <a:gd name="csX6" fmla="*/ 1230646 w 1357560"/>
              <a:gd name="csY6" fmla="*/ 856306 h 917565"/>
              <a:gd name="csX7" fmla="*/ 1158421 w 1357560"/>
              <a:gd name="csY7" fmla="*/ 917565 h 917565"/>
              <a:gd name="csX8" fmla="*/ 0 w 1357560"/>
              <a:gd name="csY8" fmla="*/ 917565 h 917565"/>
              <a:gd name="csX9" fmla="*/ 91440 w 1357560"/>
              <a:gd name="csY9" fmla="*/ 91440 h 917565"/>
              <a:gd name="csX0" fmla="*/ 0 w 1357560"/>
              <a:gd name="csY0" fmla="*/ 0 h 917565"/>
              <a:gd name="csX1" fmla="*/ 1158421 w 1357560"/>
              <a:gd name="csY1" fmla="*/ 0 h 917565"/>
              <a:gd name="csX2" fmla="*/ 1230646 w 1357560"/>
              <a:gd name="csY2" fmla="*/ 61259 h 917565"/>
              <a:gd name="csX3" fmla="*/ 1350896 w 1357560"/>
              <a:gd name="csY3" fmla="*/ 417660 h 917565"/>
              <a:gd name="csX4" fmla="*/ 1350896 w 1357560"/>
              <a:gd name="csY4" fmla="*/ 417849 h 917565"/>
              <a:gd name="csX5" fmla="*/ 1350896 w 1357560"/>
              <a:gd name="csY5" fmla="*/ 499906 h 917565"/>
              <a:gd name="csX6" fmla="*/ 1230646 w 1357560"/>
              <a:gd name="csY6" fmla="*/ 856306 h 917565"/>
              <a:gd name="csX7" fmla="*/ 1158421 w 1357560"/>
              <a:gd name="csY7" fmla="*/ 917565 h 917565"/>
              <a:gd name="csX8" fmla="*/ 0 w 1357560"/>
              <a:gd name="csY8" fmla="*/ 917565 h 917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7560" h="917565">
                <a:moveTo>
                  <a:pt x="0" y="0"/>
                </a:moveTo>
                <a:lnTo>
                  <a:pt x="1158421" y="0"/>
                </a:lnTo>
                <a:cubicBezTo>
                  <a:pt x="1189807" y="0"/>
                  <a:pt x="1218168" y="24013"/>
                  <a:pt x="1230646" y="61259"/>
                </a:cubicBezTo>
                <a:lnTo>
                  <a:pt x="1350896" y="417660"/>
                </a:lnTo>
                <a:lnTo>
                  <a:pt x="1350896" y="417849"/>
                </a:lnTo>
                <a:cubicBezTo>
                  <a:pt x="1359782" y="443940"/>
                  <a:pt x="1359782" y="473625"/>
                  <a:pt x="1350896" y="499906"/>
                </a:cubicBezTo>
                <a:lnTo>
                  <a:pt x="1230646" y="856306"/>
                </a:lnTo>
                <a:cubicBezTo>
                  <a:pt x="1218168" y="893553"/>
                  <a:pt x="1189807" y="917565"/>
                  <a:pt x="1158421" y="917565"/>
                </a:cubicBezTo>
                <a:lnTo>
                  <a:pt x="0" y="917565"/>
                </a:lnTo>
              </a:path>
            </a:pathLst>
          </a:custGeom>
          <a:noFill/>
          <a:ln w="12700" cap="flat">
            <a:solidFill>
              <a:schemeClr val="accent1"/>
            </a:solidFill>
            <a:prstDash val="solid"/>
            <a:miter/>
          </a:ln>
        </p:spPr>
        <p:txBody>
          <a:bodyPr wrap="square" rtlCol="0" anchor="ctr">
            <a:noAutofit/>
          </a:bodyPr>
          <a:lstStyle/>
          <a:p>
            <a:endParaRPr lang="en-GB" noProof="0" dirty="0"/>
          </a:p>
        </p:txBody>
      </p:sp>
      <p:sp>
        <p:nvSpPr>
          <p:cNvPr id="32" name="Title 1">
            <a:extLst>
              <a:ext uri="{FF2B5EF4-FFF2-40B4-BE49-F238E27FC236}">
                <a16:creationId xmlns:a16="http://schemas.microsoft.com/office/drawing/2014/main" id="{7327A2A2-80CE-5323-28AF-72BB02C129B4}"/>
              </a:ext>
            </a:extLst>
          </p:cNvPr>
          <p:cNvSpPr>
            <a:spLocks noGrp="1"/>
          </p:cNvSpPr>
          <p:nvPr userDrawn="1">
            <p:ph type="ctrTitle" hasCustomPrompt="1"/>
          </p:nvPr>
        </p:nvSpPr>
        <p:spPr bwMode="gray">
          <a:xfrm>
            <a:off x="720725" y="2520000"/>
            <a:ext cx="7200000" cy="1800000"/>
          </a:xfrm>
        </p:spPr>
        <p:txBody>
          <a:bodyPr bIns="36000" anchor="t" anchorCtr="0">
            <a:noAutofit/>
          </a:bodyPr>
          <a:lstStyle>
            <a:lvl1pPr algn="l">
              <a:lnSpc>
                <a:spcPct val="80000"/>
              </a:lnSpc>
              <a:defRPr sz="4800" b="1" i="1" cap="all" baseline="0">
                <a:solidFill>
                  <a:schemeClr val="bg1"/>
                </a:solidFill>
              </a:defRPr>
            </a:lvl1pPr>
          </a:lstStyle>
          <a:p>
            <a:r>
              <a:rPr lang="en-GB" noProof="0" dirty="0"/>
              <a:t>Start of new chapter</a:t>
            </a:r>
          </a:p>
        </p:txBody>
      </p:sp>
      <p:cxnSp>
        <p:nvCxnSpPr>
          <p:cNvPr id="61" name="Gerader Verbinder 60">
            <a:extLst>
              <a:ext uri="{FF2B5EF4-FFF2-40B4-BE49-F238E27FC236}">
                <a16:creationId xmlns:a16="http://schemas.microsoft.com/office/drawing/2014/main" id="{07056D76-E523-AA10-A796-9A27E807F61E}"/>
              </a:ext>
            </a:extLst>
          </p:cNvPr>
          <p:cNvCxnSpPr/>
          <p:nvPr userDrawn="1"/>
        </p:nvCxnSpPr>
        <p:spPr bwMode="gray">
          <a:xfrm>
            <a:off x="9360725" y="4723893"/>
            <a:ext cx="0" cy="380610"/>
          </a:xfrm>
          <a:prstGeom prst="line">
            <a:avLst/>
          </a:prstGeom>
          <a:ln w="12700">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95" name="Rechteck: abgerundete Ecken 94">
            <a:extLst>
              <a:ext uri="{FF2B5EF4-FFF2-40B4-BE49-F238E27FC236}">
                <a16:creationId xmlns:a16="http://schemas.microsoft.com/office/drawing/2014/main" id="{0214E7C9-0EB7-758C-98A3-D51350D910A5}"/>
              </a:ext>
            </a:extLst>
          </p:cNvPr>
          <p:cNvSpPr/>
          <p:nvPr userDrawn="1"/>
        </p:nvSpPr>
        <p:spPr bwMode="gray">
          <a:xfrm>
            <a:off x="9055657" y="5197218"/>
            <a:ext cx="610136" cy="1358656"/>
          </a:xfrm>
          <a:prstGeom prst="roundRect">
            <a:avLst>
              <a:gd name="adj" fmla="val 50000"/>
            </a:avLst>
          </a:prstGeom>
          <a:solidFill>
            <a:schemeClr val="accent5">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noProof="0" dirty="0"/>
          </a:p>
        </p:txBody>
      </p:sp>
      <p:sp>
        <p:nvSpPr>
          <p:cNvPr id="10" name="Freihandform: Form 9">
            <a:extLst>
              <a:ext uri="{FF2B5EF4-FFF2-40B4-BE49-F238E27FC236}">
                <a16:creationId xmlns:a16="http://schemas.microsoft.com/office/drawing/2014/main" id="{45A861E6-3ED2-9886-28A8-9A1007163077}"/>
              </a:ext>
            </a:extLst>
          </p:cNvPr>
          <p:cNvSpPr/>
          <p:nvPr userDrawn="1"/>
        </p:nvSpPr>
        <p:spPr bwMode="gray">
          <a:xfrm>
            <a:off x="9360725" y="5518736"/>
            <a:ext cx="540000" cy="1339264"/>
          </a:xfrm>
          <a:custGeom>
            <a:avLst/>
            <a:gdLst>
              <a:gd name="csX0" fmla="*/ 270000 w 540000"/>
              <a:gd name="csY0" fmla="*/ 0 h 1339264"/>
              <a:gd name="csX1" fmla="*/ 540000 w 540000"/>
              <a:gd name="csY1" fmla="*/ 270000 h 1339264"/>
              <a:gd name="csX2" fmla="*/ 540000 w 540000"/>
              <a:gd name="csY2" fmla="*/ 1339264 h 1339264"/>
              <a:gd name="csX3" fmla="*/ 0 w 540000"/>
              <a:gd name="csY3" fmla="*/ 1339264 h 1339264"/>
              <a:gd name="csX4" fmla="*/ 0 w 540000"/>
              <a:gd name="csY4" fmla="*/ 270000 h 1339264"/>
              <a:gd name="csX5" fmla="*/ 270000 w 540000"/>
              <a:gd name="csY5" fmla="*/ 0 h 1339264"/>
            </a:gdLst>
            <a:ahLst/>
            <a:cxnLst>
              <a:cxn ang="0">
                <a:pos x="csX0" y="csY0"/>
              </a:cxn>
              <a:cxn ang="0">
                <a:pos x="csX1" y="csY1"/>
              </a:cxn>
              <a:cxn ang="0">
                <a:pos x="csX2" y="csY2"/>
              </a:cxn>
              <a:cxn ang="0">
                <a:pos x="csX3" y="csY3"/>
              </a:cxn>
              <a:cxn ang="0">
                <a:pos x="csX4" y="csY4"/>
              </a:cxn>
              <a:cxn ang="0">
                <a:pos x="csX5" y="csY5"/>
              </a:cxn>
            </a:cxnLst>
            <a:rect l="l" t="t" r="r" b="b"/>
            <a:pathLst>
              <a:path w="540000" h="1339264">
                <a:moveTo>
                  <a:pt x="270000" y="0"/>
                </a:moveTo>
                <a:cubicBezTo>
                  <a:pt x="419117" y="0"/>
                  <a:pt x="540000" y="120883"/>
                  <a:pt x="540000" y="270000"/>
                </a:cubicBezTo>
                <a:lnTo>
                  <a:pt x="540000" y="1339264"/>
                </a:lnTo>
                <a:lnTo>
                  <a:pt x="0" y="1339264"/>
                </a:lnTo>
                <a:lnTo>
                  <a:pt x="0" y="270000"/>
                </a:lnTo>
                <a:cubicBezTo>
                  <a:pt x="0" y="120883"/>
                  <a:pt x="120883" y="0"/>
                  <a:pt x="270000" y="0"/>
                </a:cubicBezTo>
                <a:close/>
              </a:path>
            </a:pathLst>
          </a:custGeom>
          <a:solidFill>
            <a:schemeClr val="accent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05" name="Freihandform: Form 104">
            <a:extLst>
              <a:ext uri="{FF2B5EF4-FFF2-40B4-BE49-F238E27FC236}">
                <a16:creationId xmlns:a16="http://schemas.microsoft.com/office/drawing/2014/main" id="{1C58C53C-8C58-5EFE-F8AE-E704461DDDA4}"/>
              </a:ext>
            </a:extLst>
          </p:cNvPr>
          <p:cNvSpPr/>
          <p:nvPr userDrawn="1"/>
        </p:nvSpPr>
        <p:spPr>
          <a:xfrm>
            <a:off x="7566723" y="2542337"/>
            <a:ext cx="373638" cy="373934"/>
          </a:xfrm>
          <a:custGeom>
            <a:avLst/>
            <a:gdLst>
              <a:gd name="connsiteX0" fmla="*/ 135303 w 373638"/>
              <a:gd name="connsiteY0" fmla="*/ 0 h 373934"/>
              <a:gd name="connsiteX1" fmla="*/ 238335 w 373638"/>
              <a:gd name="connsiteY1" fmla="*/ 0 h 373934"/>
              <a:gd name="connsiteX2" fmla="*/ 373639 w 373638"/>
              <a:gd name="connsiteY2" fmla="*/ 135303 h 373934"/>
              <a:gd name="connsiteX3" fmla="*/ 373639 w 373638"/>
              <a:gd name="connsiteY3" fmla="*/ 238631 h 373934"/>
              <a:gd name="connsiteX4" fmla="*/ 238335 w 373638"/>
              <a:gd name="connsiteY4" fmla="*/ 373935 h 373934"/>
              <a:gd name="connsiteX5" fmla="*/ 135007 w 373638"/>
              <a:gd name="connsiteY5" fmla="*/ 373935 h 373934"/>
              <a:gd name="connsiteX6" fmla="*/ 0 w 373638"/>
              <a:gd name="connsiteY6" fmla="*/ 238335 h 373934"/>
              <a:gd name="connsiteX7" fmla="*/ 0 w 373638"/>
              <a:gd name="connsiteY7" fmla="*/ 135007 h 373934"/>
              <a:gd name="connsiteX8" fmla="*/ 135303 w 373638"/>
              <a:gd name="connsiteY8" fmla="*/ 0 h 373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38" h="373934">
                <a:moveTo>
                  <a:pt x="135303" y="0"/>
                </a:moveTo>
                <a:lnTo>
                  <a:pt x="238335" y="0"/>
                </a:lnTo>
                <a:cubicBezTo>
                  <a:pt x="312945" y="0"/>
                  <a:pt x="373639" y="60694"/>
                  <a:pt x="373639" y="135303"/>
                </a:cubicBezTo>
                <a:lnTo>
                  <a:pt x="373639" y="238631"/>
                </a:lnTo>
                <a:cubicBezTo>
                  <a:pt x="373639" y="313241"/>
                  <a:pt x="312945" y="373935"/>
                  <a:pt x="238335" y="373935"/>
                </a:cubicBezTo>
                <a:lnTo>
                  <a:pt x="135007" y="373935"/>
                </a:lnTo>
                <a:cubicBezTo>
                  <a:pt x="60694" y="373639"/>
                  <a:pt x="0" y="312945"/>
                  <a:pt x="0" y="238335"/>
                </a:cubicBezTo>
                <a:lnTo>
                  <a:pt x="0" y="135007"/>
                </a:lnTo>
                <a:cubicBezTo>
                  <a:pt x="0" y="60398"/>
                  <a:pt x="60694" y="0"/>
                  <a:pt x="135303" y="0"/>
                </a:cubicBezTo>
                <a:close/>
              </a:path>
            </a:pathLst>
          </a:custGeom>
          <a:solidFill>
            <a:schemeClr val="accent3"/>
          </a:solidFill>
          <a:ln w="29582" cap="flat">
            <a:noFill/>
            <a:prstDash val="solid"/>
            <a:miter/>
          </a:ln>
        </p:spPr>
        <p:txBody>
          <a:bodyPr rtlCol="0" anchor="ct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576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104" name="Freihandform: Form 103">
            <a:extLst>
              <a:ext uri="{FF2B5EF4-FFF2-40B4-BE49-F238E27FC236}">
                <a16:creationId xmlns:a16="http://schemas.microsoft.com/office/drawing/2014/main" id="{85EBBC91-E841-9DE4-B9BA-74DBA6F810C2}"/>
              </a:ext>
            </a:extLst>
          </p:cNvPr>
          <p:cNvSpPr/>
          <p:nvPr userDrawn="1"/>
        </p:nvSpPr>
        <p:spPr>
          <a:xfrm>
            <a:off x="7994246" y="1297961"/>
            <a:ext cx="2651295" cy="2834266"/>
          </a:xfrm>
          <a:custGeom>
            <a:avLst/>
            <a:gdLst>
              <a:gd name="connsiteX0" fmla="*/ 575854 w 2651295"/>
              <a:gd name="connsiteY0" fmla="*/ 394363 h 2834266"/>
              <a:gd name="connsiteX1" fmla="*/ 767410 w 2651295"/>
              <a:gd name="connsiteY1" fmla="*/ 394363 h 2834266"/>
              <a:gd name="connsiteX2" fmla="*/ 906563 w 2651295"/>
              <a:gd name="connsiteY2" fmla="*/ 527890 h 2834266"/>
              <a:gd name="connsiteX3" fmla="*/ 906563 w 2651295"/>
              <a:gd name="connsiteY3" fmla="*/ 596874 h 2834266"/>
              <a:gd name="connsiteX4" fmla="*/ 1094566 w 2651295"/>
              <a:gd name="connsiteY4" fmla="*/ 749942 h 2834266"/>
              <a:gd name="connsiteX5" fmla="*/ 1224540 w 2651295"/>
              <a:gd name="connsiteY5" fmla="*/ 749942 h 2834266"/>
              <a:gd name="connsiteX6" fmla="*/ 1329053 w 2651295"/>
              <a:gd name="connsiteY6" fmla="*/ 853566 h 2834266"/>
              <a:gd name="connsiteX7" fmla="*/ 1329053 w 2651295"/>
              <a:gd name="connsiteY7" fmla="*/ 1093085 h 2834266"/>
              <a:gd name="connsiteX8" fmla="*/ 1198190 w 2651295"/>
              <a:gd name="connsiteY8" fmla="*/ 1209144 h 2834266"/>
              <a:gd name="connsiteX9" fmla="*/ 1042754 w 2651295"/>
              <a:gd name="connsiteY9" fmla="*/ 1209144 h 2834266"/>
              <a:gd name="connsiteX10" fmla="*/ 866593 w 2651295"/>
              <a:gd name="connsiteY10" fmla="*/ 1408991 h 2834266"/>
              <a:gd name="connsiteX11" fmla="*/ 866001 w 2651295"/>
              <a:gd name="connsiteY11" fmla="*/ 1409287 h 2834266"/>
              <a:gd name="connsiteX12" fmla="*/ 866001 w 2651295"/>
              <a:gd name="connsiteY12" fmla="*/ 1485672 h 2834266"/>
              <a:gd name="connsiteX13" fmla="*/ 738099 w 2651295"/>
              <a:gd name="connsiteY13" fmla="*/ 1626601 h 2834266"/>
              <a:gd name="connsiteX14" fmla="*/ 632107 w 2651295"/>
              <a:gd name="connsiteY14" fmla="*/ 1626601 h 2834266"/>
              <a:gd name="connsiteX15" fmla="*/ 463940 w 2651295"/>
              <a:gd name="connsiteY15" fmla="*/ 1794472 h 2834266"/>
              <a:gd name="connsiteX16" fmla="*/ 463940 w 2651295"/>
              <a:gd name="connsiteY16" fmla="*/ 1883589 h 2834266"/>
              <a:gd name="connsiteX17" fmla="*/ 609606 w 2651295"/>
              <a:gd name="connsiteY17" fmla="*/ 2037841 h 2834266"/>
              <a:gd name="connsiteX18" fmla="*/ 732178 w 2651295"/>
              <a:gd name="connsiteY18" fmla="*/ 2037841 h 2834266"/>
              <a:gd name="connsiteX19" fmla="*/ 895608 w 2651295"/>
              <a:gd name="connsiteY19" fmla="*/ 1888622 h 2834266"/>
              <a:gd name="connsiteX20" fmla="*/ 895608 w 2651295"/>
              <a:gd name="connsiteY20" fmla="*/ 1805723 h 2834266"/>
              <a:gd name="connsiteX21" fmla="*/ 1021437 w 2651295"/>
              <a:gd name="connsiteY21" fmla="*/ 1674860 h 2834266"/>
              <a:gd name="connsiteX22" fmla="*/ 1204112 w 2651295"/>
              <a:gd name="connsiteY22" fmla="*/ 1674860 h 2834266"/>
              <a:gd name="connsiteX23" fmla="*/ 1317802 w 2651295"/>
              <a:gd name="connsiteY23" fmla="*/ 1805723 h 2834266"/>
              <a:gd name="connsiteX24" fmla="*/ 1317802 w 2651295"/>
              <a:gd name="connsiteY24" fmla="*/ 1968857 h 2834266"/>
              <a:gd name="connsiteX25" fmla="*/ 1199375 w 2651295"/>
              <a:gd name="connsiteY25" fmla="*/ 2084916 h 2834266"/>
              <a:gd name="connsiteX26" fmla="*/ 1086869 w 2651295"/>
              <a:gd name="connsiteY26" fmla="*/ 2084916 h 2834266"/>
              <a:gd name="connsiteX27" fmla="*/ 898865 w 2651295"/>
              <a:gd name="connsiteY27" fmla="*/ 2229693 h 2834266"/>
              <a:gd name="connsiteX28" fmla="*/ 898865 w 2651295"/>
              <a:gd name="connsiteY28" fmla="*/ 2291276 h 2834266"/>
              <a:gd name="connsiteX29" fmla="*/ 749942 w 2651295"/>
              <a:gd name="connsiteY29" fmla="*/ 2430724 h 2834266"/>
              <a:gd name="connsiteX30" fmla="*/ 561346 w 2651295"/>
              <a:gd name="connsiteY30" fmla="*/ 2430724 h 2834266"/>
              <a:gd name="connsiteX31" fmla="*/ 422194 w 2651295"/>
              <a:gd name="connsiteY31" fmla="*/ 2297197 h 2834266"/>
              <a:gd name="connsiteX32" fmla="*/ 422194 w 2651295"/>
              <a:gd name="connsiteY32" fmla="*/ 2228213 h 2834266"/>
              <a:gd name="connsiteX33" fmla="*/ 234486 w 2651295"/>
              <a:gd name="connsiteY33" fmla="*/ 2075145 h 2834266"/>
              <a:gd name="connsiteX34" fmla="*/ 104512 w 2651295"/>
              <a:gd name="connsiteY34" fmla="*/ 2075145 h 2834266"/>
              <a:gd name="connsiteX35" fmla="*/ 0 w 2651295"/>
              <a:gd name="connsiteY35" fmla="*/ 1971521 h 2834266"/>
              <a:gd name="connsiteX36" fmla="*/ 0 w 2651295"/>
              <a:gd name="connsiteY36" fmla="*/ 1732002 h 2834266"/>
              <a:gd name="connsiteX37" fmla="*/ 130862 w 2651295"/>
              <a:gd name="connsiteY37" fmla="*/ 1615943 h 2834266"/>
              <a:gd name="connsiteX38" fmla="*/ 286595 w 2651295"/>
              <a:gd name="connsiteY38" fmla="*/ 1615943 h 2834266"/>
              <a:gd name="connsiteX39" fmla="*/ 462755 w 2651295"/>
              <a:gd name="connsiteY39" fmla="*/ 1416096 h 2834266"/>
              <a:gd name="connsiteX40" fmla="*/ 462755 w 2651295"/>
              <a:gd name="connsiteY40" fmla="*/ 1339711 h 2834266"/>
              <a:gd name="connsiteX41" fmla="*/ 590657 w 2651295"/>
              <a:gd name="connsiteY41" fmla="*/ 1198486 h 2834266"/>
              <a:gd name="connsiteX42" fmla="*/ 696650 w 2651295"/>
              <a:gd name="connsiteY42" fmla="*/ 1198486 h 2834266"/>
              <a:gd name="connsiteX43" fmla="*/ 864817 w 2651295"/>
              <a:gd name="connsiteY43" fmla="*/ 1030615 h 2834266"/>
              <a:gd name="connsiteX44" fmla="*/ 864817 w 2651295"/>
              <a:gd name="connsiteY44" fmla="*/ 941498 h 2834266"/>
              <a:gd name="connsiteX45" fmla="*/ 719151 w 2651295"/>
              <a:gd name="connsiteY45" fmla="*/ 787246 h 2834266"/>
              <a:gd name="connsiteX46" fmla="*/ 596579 w 2651295"/>
              <a:gd name="connsiteY46" fmla="*/ 787246 h 2834266"/>
              <a:gd name="connsiteX47" fmla="*/ 433149 w 2651295"/>
              <a:gd name="connsiteY47" fmla="*/ 936465 h 2834266"/>
              <a:gd name="connsiteX48" fmla="*/ 433149 w 2651295"/>
              <a:gd name="connsiteY48" fmla="*/ 1019364 h 2834266"/>
              <a:gd name="connsiteX49" fmla="*/ 307023 w 2651295"/>
              <a:gd name="connsiteY49" fmla="*/ 1150227 h 2834266"/>
              <a:gd name="connsiteX50" fmla="*/ 124349 w 2651295"/>
              <a:gd name="connsiteY50" fmla="*/ 1150227 h 2834266"/>
              <a:gd name="connsiteX51" fmla="*/ 10658 w 2651295"/>
              <a:gd name="connsiteY51" fmla="*/ 1019364 h 2834266"/>
              <a:gd name="connsiteX52" fmla="*/ 10658 w 2651295"/>
              <a:gd name="connsiteY52" fmla="*/ 856230 h 2834266"/>
              <a:gd name="connsiteX53" fmla="*/ 129086 w 2651295"/>
              <a:gd name="connsiteY53" fmla="*/ 740171 h 2834266"/>
              <a:gd name="connsiteX54" fmla="*/ 241592 w 2651295"/>
              <a:gd name="connsiteY54" fmla="*/ 740171 h 2834266"/>
              <a:gd name="connsiteX55" fmla="*/ 429596 w 2651295"/>
              <a:gd name="connsiteY55" fmla="*/ 595394 h 2834266"/>
              <a:gd name="connsiteX56" fmla="*/ 429596 w 2651295"/>
              <a:gd name="connsiteY56" fmla="*/ 537068 h 2834266"/>
              <a:gd name="connsiteX57" fmla="*/ 575854 w 2651295"/>
              <a:gd name="connsiteY57" fmla="*/ 394363 h 2834266"/>
              <a:gd name="connsiteX58" fmla="*/ 1044826 w 2651295"/>
              <a:gd name="connsiteY58" fmla="*/ 0 h 2834266"/>
              <a:gd name="connsiteX59" fmla="*/ 1263325 w 2651295"/>
              <a:gd name="connsiteY59" fmla="*/ 0 h 2834266"/>
              <a:gd name="connsiteX60" fmla="*/ 1364284 w 2651295"/>
              <a:gd name="connsiteY60" fmla="*/ 106881 h 2834266"/>
              <a:gd name="connsiteX61" fmla="*/ 1364284 w 2651295"/>
              <a:gd name="connsiteY61" fmla="*/ 200439 h 2834266"/>
              <a:gd name="connsiteX62" fmla="*/ 1524458 w 2651295"/>
              <a:gd name="connsiteY62" fmla="*/ 368013 h 2834266"/>
              <a:gd name="connsiteX63" fmla="*/ 1685519 w 2651295"/>
              <a:gd name="connsiteY63" fmla="*/ 368013 h 2834266"/>
              <a:gd name="connsiteX64" fmla="*/ 1786478 w 2651295"/>
              <a:gd name="connsiteY64" fmla="*/ 474894 h 2834266"/>
              <a:gd name="connsiteX65" fmla="*/ 1786478 w 2651295"/>
              <a:gd name="connsiteY65" fmla="*/ 571117 h 2834266"/>
              <a:gd name="connsiteX66" fmla="*/ 1954646 w 2651295"/>
              <a:gd name="connsiteY66" fmla="*/ 738988 h 2834266"/>
              <a:gd name="connsiteX67" fmla="*/ 2060638 w 2651295"/>
              <a:gd name="connsiteY67" fmla="*/ 738988 h 2834266"/>
              <a:gd name="connsiteX68" fmla="*/ 2188540 w 2651295"/>
              <a:gd name="connsiteY68" fmla="*/ 879916 h 2834266"/>
              <a:gd name="connsiteX69" fmla="*/ 2188540 w 2651295"/>
              <a:gd name="connsiteY69" fmla="*/ 997752 h 2834266"/>
              <a:gd name="connsiteX70" fmla="*/ 2364701 w 2651295"/>
              <a:gd name="connsiteY70" fmla="*/ 1197894 h 2834266"/>
              <a:gd name="connsiteX71" fmla="*/ 2520433 w 2651295"/>
              <a:gd name="connsiteY71" fmla="*/ 1197894 h 2834266"/>
              <a:gd name="connsiteX72" fmla="*/ 2651295 w 2651295"/>
              <a:gd name="connsiteY72" fmla="*/ 1313953 h 2834266"/>
              <a:gd name="connsiteX73" fmla="*/ 2651295 w 2651295"/>
              <a:gd name="connsiteY73" fmla="*/ 1573606 h 2834266"/>
              <a:gd name="connsiteX74" fmla="*/ 2520433 w 2651295"/>
              <a:gd name="connsiteY74" fmla="*/ 1689664 h 2834266"/>
              <a:gd name="connsiteX75" fmla="*/ 2364701 w 2651295"/>
              <a:gd name="connsiteY75" fmla="*/ 1689664 h 2834266"/>
              <a:gd name="connsiteX76" fmla="*/ 2188540 w 2651295"/>
              <a:gd name="connsiteY76" fmla="*/ 1859904 h 2834266"/>
              <a:gd name="connsiteX77" fmla="*/ 2188540 w 2651295"/>
              <a:gd name="connsiteY77" fmla="*/ 1952573 h 2834266"/>
              <a:gd name="connsiteX78" fmla="*/ 2060638 w 2651295"/>
              <a:gd name="connsiteY78" fmla="*/ 2093502 h 2834266"/>
              <a:gd name="connsiteX79" fmla="*/ 1954646 w 2651295"/>
              <a:gd name="connsiteY79" fmla="*/ 2093502 h 2834266"/>
              <a:gd name="connsiteX80" fmla="*/ 1786478 w 2651295"/>
              <a:gd name="connsiteY80" fmla="*/ 2261373 h 2834266"/>
              <a:gd name="connsiteX81" fmla="*/ 1786478 w 2651295"/>
              <a:gd name="connsiteY81" fmla="*/ 2358780 h 2834266"/>
              <a:gd name="connsiteX82" fmla="*/ 1685519 w 2651295"/>
              <a:gd name="connsiteY82" fmla="*/ 2465661 h 2834266"/>
              <a:gd name="connsiteX83" fmla="*/ 1523866 w 2651295"/>
              <a:gd name="connsiteY83" fmla="*/ 2465661 h 2834266"/>
              <a:gd name="connsiteX84" fmla="*/ 1524754 w 2651295"/>
              <a:gd name="connsiteY84" fmla="*/ 2466549 h 2834266"/>
              <a:gd name="connsiteX85" fmla="*/ 1364580 w 2651295"/>
              <a:gd name="connsiteY85" fmla="*/ 2634124 h 2834266"/>
              <a:gd name="connsiteX86" fmla="*/ 1364580 w 2651295"/>
              <a:gd name="connsiteY86" fmla="*/ 2727386 h 2834266"/>
              <a:gd name="connsiteX87" fmla="*/ 1263621 w 2651295"/>
              <a:gd name="connsiteY87" fmla="*/ 2834266 h 2834266"/>
              <a:gd name="connsiteX88" fmla="*/ 1045122 w 2651295"/>
              <a:gd name="connsiteY88" fmla="*/ 2834266 h 2834266"/>
              <a:gd name="connsiteX89" fmla="*/ 940610 w 2651295"/>
              <a:gd name="connsiteY89" fmla="*/ 2730642 h 2834266"/>
              <a:gd name="connsiteX90" fmla="*/ 940610 w 2651295"/>
              <a:gd name="connsiteY90" fmla="*/ 2571357 h 2834266"/>
              <a:gd name="connsiteX91" fmla="*/ 1071472 w 2651295"/>
              <a:gd name="connsiteY91" fmla="*/ 2455298 h 2834266"/>
              <a:gd name="connsiteX92" fmla="*/ 1186939 w 2651295"/>
              <a:gd name="connsiteY92" fmla="*/ 2455298 h 2834266"/>
              <a:gd name="connsiteX93" fmla="*/ 1362508 w 2651295"/>
              <a:gd name="connsiteY93" fmla="*/ 2277361 h 2834266"/>
              <a:gd name="connsiteX94" fmla="*/ 1362508 w 2651295"/>
              <a:gd name="connsiteY94" fmla="*/ 2198607 h 2834266"/>
              <a:gd name="connsiteX95" fmla="*/ 1493370 w 2651295"/>
              <a:gd name="connsiteY95" fmla="*/ 2082548 h 2834266"/>
              <a:gd name="connsiteX96" fmla="*/ 1608837 w 2651295"/>
              <a:gd name="connsiteY96" fmla="*/ 2082548 h 2834266"/>
              <a:gd name="connsiteX97" fmla="*/ 1784998 w 2651295"/>
              <a:gd name="connsiteY97" fmla="*/ 1882405 h 2834266"/>
              <a:gd name="connsiteX98" fmla="*/ 1784998 w 2651295"/>
              <a:gd name="connsiteY98" fmla="*/ 1819639 h 2834266"/>
              <a:gd name="connsiteX99" fmla="*/ 1657097 w 2651295"/>
              <a:gd name="connsiteY99" fmla="*/ 1678710 h 2834266"/>
              <a:gd name="connsiteX100" fmla="*/ 1551400 w 2651295"/>
              <a:gd name="connsiteY100" fmla="*/ 1678710 h 2834266"/>
              <a:gd name="connsiteX101" fmla="*/ 1383233 w 2651295"/>
              <a:gd name="connsiteY101" fmla="*/ 1510839 h 2834266"/>
              <a:gd name="connsiteX102" fmla="*/ 1383233 w 2651295"/>
              <a:gd name="connsiteY102" fmla="*/ 1376720 h 2834266"/>
              <a:gd name="connsiteX103" fmla="*/ 1551400 w 2651295"/>
              <a:gd name="connsiteY103" fmla="*/ 1208849 h 2834266"/>
              <a:gd name="connsiteX104" fmla="*/ 1657097 w 2651295"/>
              <a:gd name="connsiteY104" fmla="*/ 1208849 h 2834266"/>
              <a:gd name="connsiteX105" fmla="*/ 1784998 w 2651295"/>
              <a:gd name="connsiteY105" fmla="*/ 1067920 h 2834266"/>
              <a:gd name="connsiteX106" fmla="*/ 1784998 w 2651295"/>
              <a:gd name="connsiteY106" fmla="*/ 938834 h 2834266"/>
              <a:gd name="connsiteX107" fmla="*/ 1608837 w 2651295"/>
              <a:gd name="connsiteY107" fmla="*/ 749942 h 2834266"/>
              <a:gd name="connsiteX108" fmla="*/ 1493370 w 2651295"/>
              <a:gd name="connsiteY108" fmla="*/ 749942 h 2834266"/>
              <a:gd name="connsiteX109" fmla="*/ 1362508 w 2651295"/>
              <a:gd name="connsiteY109" fmla="*/ 633883 h 2834266"/>
              <a:gd name="connsiteX110" fmla="*/ 1362508 w 2651295"/>
              <a:gd name="connsiteY110" fmla="*/ 558090 h 2834266"/>
              <a:gd name="connsiteX111" fmla="*/ 1186643 w 2651295"/>
              <a:gd name="connsiteY111" fmla="*/ 379264 h 2834266"/>
              <a:gd name="connsiteX112" fmla="*/ 1071176 w 2651295"/>
              <a:gd name="connsiteY112" fmla="*/ 379264 h 2834266"/>
              <a:gd name="connsiteX113" fmla="*/ 940314 w 2651295"/>
              <a:gd name="connsiteY113" fmla="*/ 263205 h 2834266"/>
              <a:gd name="connsiteX114" fmla="*/ 940314 w 2651295"/>
              <a:gd name="connsiteY114" fmla="*/ 103624 h 2834266"/>
              <a:gd name="connsiteX115" fmla="*/ 1044826 w 2651295"/>
              <a:gd name="connsiteY115" fmla="*/ 0 h 283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651295" h="2834266">
                <a:moveTo>
                  <a:pt x="575854" y="394363"/>
                </a:moveTo>
                <a:lnTo>
                  <a:pt x="767410" y="394363"/>
                </a:lnTo>
                <a:cubicBezTo>
                  <a:pt x="860968" y="394363"/>
                  <a:pt x="906563" y="443510"/>
                  <a:pt x="906563" y="527890"/>
                </a:cubicBezTo>
                <a:lnTo>
                  <a:pt x="906563" y="596874"/>
                </a:lnTo>
                <a:cubicBezTo>
                  <a:pt x="906563" y="712933"/>
                  <a:pt x="970809" y="749942"/>
                  <a:pt x="1094566" y="749942"/>
                </a:cubicBezTo>
                <a:lnTo>
                  <a:pt x="1224540" y="749942"/>
                </a:lnTo>
                <a:cubicBezTo>
                  <a:pt x="1296189" y="749942"/>
                  <a:pt x="1329053" y="794352"/>
                  <a:pt x="1329053" y="853566"/>
                </a:cubicBezTo>
                <a:lnTo>
                  <a:pt x="1329053" y="1093085"/>
                </a:lnTo>
                <a:cubicBezTo>
                  <a:pt x="1329053" y="1172136"/>
                  <a:pt x="1284642" y="1209144"/>
                  <a:pt x="1198190" y="1209144"/>
                </a:cubicBezTo>
                <a:lnTo>
                  <a:pt x="1042754" y="1209144"/>
                </a:lnTo>
                <a:cubicBezTo>
                  <a:pt x="949789" y="1209144"/>
                  <a:pt x="866593" y="1279313"/>
                  <a:pt x="866593" y="1408991"/>
                </a:cubicBezTo>
                <a:lnTo>
                  <a:pt x="866001" y="1409287"/>
                </a:lnTo>
                <a:lnTo>
                  <a:pt x="866001" y="1485672"/>
                </a:lnTo>
                <a:cubicBezTo>
                  <a:pt x="866001" y="1581895"/>
                  <a:pt x="822183" y="1626601"/>
                  <a:pt x="738099" y="1626601"/>
                </a:cubicBezTo>
                <a:lnTo>
                  <a:pt x="632107" y="1626601"/>
                </a:lnTo>
                <a:cubicBezTo>
                  <a:pt x="532036" y="1626601"/>
                  <a:pt x="463940" y="1708020"/>
                  <a:pt x="463940" y="1794472"/>
                </a:cubicBezTo>
                <a:lnTo>
                  <a:pt x="463940" y="1883589"/>
                </a:lnTo>
                <a:cubicBezTo>
                  <a:pt x="463940" y="1979811"/>
                  <a:pt x="507462" y="2037841"/>
                  <a:pt x="609606" y="2037841"/>
                </a:cubicBezTo>
                <a:lnTo>
                  <a:pt x="732178" y="2037841"/>
                </a:lnTo>
                <a:cubicBezTo>
                  <a:pt x="839651" y="2037841"/>
                  <a:pt x="895608" y="1988693"/>
                  <a:pt x="895608" y="1888622"/>
                </a:cubicBezTo>
                <a:lnTo>
                  <a:pt x="895608" y="1805723"/>
                </a:lnTo>
                <a:cubicBezTo>
                  <a:pt x="895608" y="1726672"/>
                  <a:pt x="952453" y="1674860"/>
                  <a:pt x="1021437" y="1674860"/>
                </a:cubicBezTo>
                <a:lnTo>
                  <a:pt x="1204112" y="1674860"/>
                </a:lnTo>
                <a:cubicBezTo>
                  <a:pt x="1295597" y="1674860"/>
                  <a:pt x="1317802" y="1736443"/>
                  <a:pt x="1317802" y="1805723"/>
                </a:cubicBezTo>
                <a:lnTo>
                  <a:pt x="1317802" y="1968857"/>
                </a:lnTo>
                <a:cubicBezTo>
                  <a:pt x="1317802" y="2055309"/>
                  <a:pt x="1265990" y="2084916"/>
                  <a:pt x="1199375" y="2084916"/>
                </a:cubicBezTo>
                <a:lnTo>
                  <a:pt x="1086869" y="2084916"/>
                </a:lnTo>
                <a:cubicBezTo>
                  <a:pt x="959855" y="2084916"/>
                  <a:pt x="898865" y="2140577"/>
                  <a:pt x="898865" y="2229693"/>
                </a:cubicBezTo>
                <a:lnTo>
                  <a:pt x="898865" y="2291276"/>
                </a:lnTo>
                <a:cubicBezTo>
                  <a:pt x="898865" y="2392235"/>
                  <a:pt x="841427" y="2430724"/>
                  <a:pt x="749942" y="2430724"/>
                </a:cubicBezTo>
                <a:lnTo>
                  <a:pt x="561346" y="2430724"/>
                </a:lnTo>
                <a:cubicBezTo>
                  <a:pt x="468085" y="2430724"/>
                  <a:pt x="422194" y="2381577"/>
                  <a:pt x="422194" y="2297197"/>
                </a:cubicBezTo>
                <a:lnTo>
                  <a:pt x="422194" y="2228213"/>
                </a:lnTo>
                <a:cubicBezTo>
                  <a:pt x="422194" y="2112154"/>
                  <a:pt x="357947" y="2075145"/>
                  <a:pt x="234486" y="2075145"/>
                </a:cubicBezTo>
                <a:lnTo>
                  <a:pt x="104512" y="2075145"/>
                </a:lnTo>
                <a:cubicBezTo>
                  <a:pt x="32864" y="2075145"/>
                  <a:pt x="0" y="2030735"/>
                  <a:pt x="0" y="1971521"/>
                </a:cubicBezTo>
                <a:lnTo>
                  <a:pt x="0" y="1732002"/>
                </a:lnTo>
                <a:cubicBezTo>
                  <a:pt x="0" y="1652951"/>
                  <a:pt x="44410" y="1615943"/>
                  <a:pt x="130862" y="1615943"/>
                </a:cubicBezTo>
                <a:lnTo>
                  <a:pt x="286595" y="1615943"/>
                </a:lnTo>
                <a:cubicBezTo>
                  <a:pt x="379560" y="1615943"/>
                  <a:pt x="462755" y="1545774"/>
                  <a:pt x="462755" y="1416096"/>
                </a:cubicBezTo>
                <a:lnTo>
                  <a:pt x="462755" y="1339711"/>
                </a:lnTo>
                <a:cubicBezTo>
                  <a:pt x="462755" y="1243488"/>
                  <a:pt x="506574" y="1198486"/>
                  <a:pt x="590657" y="1198486"/>
                </a:cubicBezTo>
                <a:lnTo>
                  <a:pt x="696650" y="1198486"/>
                </a:lnTo>
                <a:cubicBezTo>
                  <a:pt x="796721" y="1198486"/>
                  <a:pt x="864817" y="1117067"/>
                  <a:pt x="864817" y="1030615"/>
                </a:cubicBezTo>
                <a:lnTo>
                  <a:pt x="864817" y="941498"/>
                </a:lnTo>
                <a:cubicBezTo>
                  <a:pt x="864817" y="845276"/>
                  <a:pt x="820999" y="787246"/>
                  <a:pt x="719151" y="787246"/>
                </a:cubicBezTo>
                <a:lnTo>
                  <a:pt x="596579" y="787246"/>
                </a:lnTo>
                <a:cubicBezTo>
                  <a:pt x="489106" y="787246"/>
                  <a:pt x="433149" y="836394"/>
                  <a:pt x="433149" y="936465"/>
                </a:cubicBezTo>
                <a:lnTo>
                  <a:pt x="433149" y="1019364"/>
                </a:lnTo>
                <a:cubicBezTo>
                  <a:pt x="433149" y="1098414"/>
                  <a:pt x="376303" y="1150227"/>
                  <a:pt x="307023" y="1150227"/>
                </a:cubicBezTo>
                <a:lnTo>
                  <a:pt x="124349" y="1150227"/>
                </a:lnTo>
                <a:cubicBezTo>
                  <a:pt x="32864" y="1150227"/>
                  <a:pt x="10658" y="1088348"/>
                  <a:pt x="10658" y="1019364"/>
                </a:cubicBezTo>
                <a:lnTo>
                  <a:pt x="10658" y="856230"/>
                </a:lnTo>
                <a:cubicBezTo>
                  <a:pt x="10658" y="769778"/>
                  <a:pt x="62470" y="740171"/>
                  <a:pt x="129086" y="740171"/>
                </a:cubicBezTo>
                <a:lnTo>
                  <a:pt x="241592" y="740171"/>
                </a:lnTo>
                <a:cubicBezTo>
                  <a:pt x="368606" y="740171"/>
                  <a:pt x="429596" y="684510"/>
                  <a:pt x="429596" y="595394"/>
                </a:cubicBezTo>
                <a:lnTo>
                  <a:pt x="429596" y="537068"/>
                </a:lnTo>
                <a:cubicBezTo>
                  <a:pt x="429596" y="436109"/>
                  <a:pt x="484368" y="394363"/>
                  <a:pt x="575854" y="394363"/>
                </a:cubicBezTo>
                <a:close/>
                <a:moveTo>
                  <a:pt x="1044826" y="0"/>
                </a:moveTo>
                <a:lnTo>
                  <a:pt x="1263325" y="0"/>
                </a:lnTo>
                <a:cubicBezTo>
                  <a:pt x="1334085" y="0"/>
                  <a:pt x="1364284" y="32864"/>
                  <a:pt x="1364284" y="106881"/>
                </a:cubicBezTo>
                <a:lnTo>
                  <a:pt x="1364284" y="200439"/>
                </a:lnTo>
                <a:cubicBezTo>
                  <a:pt x="1364284" y="284818"/>
                  <a:pt x="1428827" y="363572"/>
                  <a:pt x="1524458" y="368013"/>
                </a:cubicBezTo>
                <a:lnTo>
                  <a:pt x="1685519" y="368013"/>
                </a:lnTo>
                <a:cubicBezTo>
                  <a:pt x="1756280" y="368013"/>
                  <a:pt x="1786478" y="400877"/>
                  <a:pt x="1786478" y="474894"/>
                </a:cubicBezTo>
                <a:lnTo>
                  <a:pt x="1786478" y="571117"/>
                </a:lnTo>
                <a:cubicBezTo>
                  <a:pt x="1786478" y="657865"/>
                  <a:pt x="1854574" y="738988"/>
                  <a:pt x="1954646" y="738988"/>
                </a:cubicBezTo>
                <a:lnTo>
                  <a:pt x="2060638" y="738988"/>
                </a:lnTo>
                <a:cubicBezTo>
                  <a:pt x="2144722" y="738988"/>
                  <a:pt x="2188540" y="783694"/>
                  <a:pt x="2188540" y="879916"/>
                </a:cubicBezTo>
                <a:lnTo>
                  <a:pt x="2188540" y="997752"/>
                </a:lnTo>
                <a:cubicBezTo>
                  <a:pt x="2188540" y="1127430"/>
                  <a:pt x="2271735" y="1197894"/>
                  <a:pt x="2364701" y="1197894"/>
                </a:cubicBezTo>
                <a:lnTo>
                  <a:pt x="2520433" y="1197894"/>
                </a:lnTo>
                <a:cubicBezTo>
                  <a:pt x="2606885" y="1197894"/>
                  <a:pt x="2651295" y="1234903"/>
                  <a:pt x="2651295" y="1313953"/>
                </a:cubicBezTo>
                <a:lnTo>
                  <a:pt x="2651295" y="1573606"/>
                </a:lnTo>
                <a:cubicBezTo>
                  <a:pt x="2651295" y="1652656"/>
                  <a:pt x="2606885" y="1689664"/>
                  <a:pt x="2520433" y="1689664"/>
                </a:cubicBezTo>
                <a:lnTo>
                  <a:pt x="2364701" y="1689664"/>
                </a:lnTo>
                <a:cubicBezTo>
                  <a:pt x="2271735" y="1689664"/>
                  <a:pt x="2188540" y="1729930"/>
                  <a:pt x="2188540" y="1859904"/>
                </a:cubicBezTo>
                <a:lnTo>
                  <a:pt x="2188540" y="1952573"/>
                </a:lnTo>
                <a:cubicBezTo>
                  <a:pt x="2188540" y="2048796"/>
                  <a:pt x="2144722" y="2093502"/>
                  <a:pt x="2060638" y="2093502"/>
                </a:cubicBezTo>
                <a:lnTo>
                  <a:pt x="1954646" y="2093502"/>
                </a:lnTo>
                <a:cubicBezTo>
                  <a:pt x="1854574" y="2093502"/>
                  <a:pt x="1786478" y="2174921"/>
                  <a:pt x="1786478" y="2261373"/>
                </a:cubicBezTo>
                <a:lnTo>
                  <a:pt x="1786478" y="2358780"/>
                </a:lnTo>
                <a:cubicBezTo>
                  <a:pt x="1786478" y="2432797"/>
                  <a:pt x="1756280" y="2465661"/>
                  <a:pt x="1685519" y="2465661"/>
                </a:cubicBezTo>
                <a:lnTo>
                  <a:pt x="1523866" y="2465661"/>
                </a:lnTo>
                <a:lnTo>
                  <a:pt x="1524754" y="2466549"/>
                </a:lnTo>
                <a:cubicBezTo>
                  <a:pt x="1429123" y="2470694"/>
                  <a:pt x="1364580" y="2549744"/>
                  <a:pt x="1364580" y="2634124"/>
                </a:cubicBezTo>
                <a:lnTo>
                  <a:pt x="1364580" y="2727386"/>
                </a:lnTo>
                <a:cubicBezTo>
                  <a:pt x="1364580" y="2801403"/>
                  <a:pt x="1334381" y="2834266"/>
                  <a:pt x="1263621" y="2834266"/>
                </a:cubicBezTo>
                <a:lnTo>
                  <a:pt x="1045122" y="2834266"/>
                </a:lnTo>
                <a:cubicBezTo>
                  <a:pt x="973474" y="2834266"/>
                  <a:pt x="940610" y="2789856"/>
                  <a:pt x="940610" y="2730642"/>
                </a:cubicBezTo>
                <a:lnTo>
                  <a:pt x="940610" y="2571357"/>
                </a:lnTo>
                <a:cubicBezTo>
                  <a:pt x="940610" y="2492307"/>
                  <a:pt x="985020" y="2455298"/>
                  <a:pt x="1071472" y="2455298"/>
                </a:cubicBezTo>
                <a:lnTo>
                  <a:pt x="1186939" y="2455298"/>
                </a:lnTo>
                <a:cubicBezTo>
                  <a:pt x="1276944" y="2455298"/>
                  <a:pt x="1357771" y="2399341"/>
                  <a:pt x="1362508" y="2277361"/>
                </a:cubicBezTo>
                <a:lnTo>
                  <a:pt x="1362508" y="2198607"/>
                </a:lnTo>
                <a:cubicBezTo>
                  <a:pt x="1362508" y="2119556"/>
                  <a:pt x="1406918" y="2082548"/>
                  <a:pt x="1493370" y="2082548"/>
                </a:cubicBezTo>
                <a:lnTo>
                  <a:pt x="1608837" y="2082548"/>
                </a:lnTo>
                <a:cubicBezTo>
                  <a:pt x="1701803" y="2082548"/>
                  <a:pt x="1784998" y="2012379"/>
                  <a:pt x="1784998" y="1882405"/>
                </a:cubicBezTo>
                <a:lnTo>
                  <a:pt x="1784998" y="1819639"/>
                </a:lnTo>
                <a:cubicBezTo>
                  <a:pt x="1784998" y="1723416"/>
                  <a:pt x="1741180" y="1678710"/>
                  <a:pt x="1657097" y="1678710"/>
                </a:cubicBezTo>
                <a:lnTo>
                  <a:pt x="1551400" y="1678710"/>
                </a:lnTo>
                <a:cubicBezTo>
                  <a:pt x="1451329" y="1678710"/>
                  <a:pt x="1383233" y="1597291"/>
                  <a:pt x="1383233" y="1510839"/>
                </a:cubicBezTo>
                <a:lnTo>
                  <a:pt x="1383233" y="1376720"/>
                </a:lnTo>
                <a:cubicBezTo>
                  <a:pt x="1383233" y="1289972"/>
                  <a:pt x="1451329" y="1208849"/>
                  <a:pt x="1551400" y="1208849"/>
                </a:cubicBezTo>
                <a:lnTo>
                  <a:pt x="1657097" y="1208849"/>
                </a:lnTo>
                <a:cubicBezTo>
                  <a:pt x="1741180" y="1208849"/>
                  <a:pt x="1784998" y="1164142"/>
                  <a:pt x="1784998" y="1067920"/>
                </a:cubicBezTo>
                <a:lnTo>
                  <a:pt x="1784998" y="938834"/>
                </a:lnTo>
                <a:cubicBezTo>
                  <a:pt x="1784998" y="809156"/>
                  <a:pt x="1701803" y="749942"/>
                  <a:pt x="1608837" y="749942"/>
                </a:cubicBezTo>
                <a:lnTo>
                  <a:pt x="1493370" y="749942"/>
                </a:lnTo>
                <a:cubicBezTo>
                  <a:pt x="1406918" y="749942"/>
                  <a:pt x="1362508" y="712934"/>
                  <a:pt x="1362508" y="633883"/>
                </a:cubicBezTo>
                <a:lnTo>
                  <a:pt x="1362508" y="558090"/>
                </a:lnTo>
                <a:cubicBezTo>
                  <a:pt x="1358067" y="435517"/>
                  <a:pt x="1277240" y="379264"/>
                  <a:pt x="1186643" y="379264"/>
                </a:cubicBezTo>
                <a:lnTo>
                  <a:pt x="1071176" y="379264"/>
                </a:lnTo>
                <a:cubicBezTo>
                  <a:pt x="984724" y="379264"/>
                  <a:pt x="940314" y="342256"/>
                  <a:pt x="940314" y="263205"/>
                </a:cubicBezTo>
                <a:lnTo>
                  <a:pt x="940314" y="103624"/>
                </a:lnTo>
                <a:cubicBezTo>
                  <a:pt x="940314" y="44410"/>
                  <a:pt x="973178" y="0"/>
                  <a:pt x="1044826" y="0"/>
                </a:cubicBezTo>
                <a:close/>
              </a:path>
            </a:pathLst>
          </a:custGeom>
          <a:solidFill>
            <a:schemeClr val="accent5"/>
          </a:solidFill>
          <a:ln w="29582" cap="flat">
            <a:noFill/>
            <a:prstDash val="solid"/>
            <a:miter/>
          </a:ln>
        </p:spPr>
        <p:txBody>
          <a:bodyPr rtlCol="0" anchor="ctr"/>
          <a:lstStyle/>
          <a:p>
            <a:endParaRPr lang="en-GB" noProof="0" dirty="0"/>
          </a:p>
        </p:txBody>
      </p:sp>
      <p:sp>
        <p:nvSpPr>
          <p:cNvPr id="106" name="Freihandform: Form 105">
            <a:extLst>
              <a:ext uri="{FF2B5EF4-FFF2-40B4-BE49-F238E27FC236}">
                <a16:creationId xmlns:a16="http://schemas.microsoft.com/office/drawing/2014/main" id="{DDA3BE12-D62A-56CB-C4D1-2A6ABFA6D2EC}"/>
              </a:ext>
            </a:extLst>
          </p:cNvPr>
          <p:cNvSpPr/>
          <p:nvPr userDrawn="1"/>
        </p:nvSpPr>
        <p:spPr>
          <a:xfrm>
            <a:off x="8313951" y="2566813"/>
            <a:ext cx="1928077" cy="1565415"/>
          </a:xfrm>
          <a:custGeom>
            <a:avLst/>
            <a:gdLst>
              <a:gd name="connsiteX0" fmla="*/ 701732 w 1928077"/>
              <a:gd name="connsiteY0" fmla="*/ 406009 h 1565415"/>
              <a:gd name="connsiteX1" fmla="*/ 884407 w 1928077"/>
              <a:gd name="connsiteY1" fmla="*/ 406009 h 1565415"/>
              <a:gd name="connsiteX2" fmla="*/ 998097 w 1928077"/>
              <a:gd name="connsiteY2" fmla="*/ 536872 h 1565415"/>
              <a:gd name="connsiteX3" fmla="*/ 998097 w 1928077"/>
              <a:gd name="connsiteY3" fmla="*/ 700006 h 1565415"/>
              <a:gd name="connsiteX4" fmla="*/ 879670 w 1928077"/>
              <a:gd name="connsiteY4" fmla="*/ 816065 h 1565415"/>
              <a:gd name="connsiteX5" fmla="*/ 767164 w 1928077"/>
              <a:gd name="connsiteY5" fmla="*/ 816065 h 1565415"/>
              <a:gd name="connsiteX6" fmla="*/ 579160 w 1928077"/>
              <a:gd name="connsiteY6" fmla="*/ 960842 h 1565415"/>
              <a:gd name="connsiteX7" fmla="*/ 579160 w 1928077"/>
              <a:gd name="connsiteY7" fmla="*/ 1022425 h 1565415"/>
              <a:gd name="connsiteX8" fmla="*/ 430237 w 1928077"/>
              <a:gd name="connsiteY8" fmla="*/ 1161873 h 1565415"/>
              <a:gd name="connsiteX9" fmla="*/ 241641 w 1928077"/>
              <a:gd name="connsiteY9" fmla="*/ 1161873 h 1565415"/>
              <a:gd name="connsiteX10" fmla="*/ 102489 w 1928077"/>
              <a:gd name="connsiteY10" fmla="*/ 1028346 h 1565415"/>
              <a:gd name="connsiteX11" fmla="*/ 102489 w 1928077"/>
              <a:gd name="connsiteY11" fmla="*/ 959362 h 1565415"/>
              <a:gd name="connsiteX12" fmla="*/ 54933 w 1928077"/>
              <a:gd name="connsiteY12" fmla="*/ 839306 h 1565415"/>
              <a:gd name="connsiteX13" fmla="*/ 0 w 1928077"/>
              <a:gd name="connsiteY13" fmla="*/ 815537 h 1565415"/>
              <a:gd name="connsiteX14" fmla="*/ 15329 w 1928077"/>
              <a:gd name="connsiteY14" fmla="*/ 755922 h 1565415"/>
              <a:gd name="connsiteX15" fmla="*/ 151221 w 1928077"/>
              <a:gd name="connsiteY15" fmla="*/ 473243 h 1565415"/>
              <a:gd name="connsiteX16" fmla="*/ 155559 w 1928077"/>
              <a:gd name="connsiteY16" fmla="*/ 467442 h 1565415"/>
              <a:gd name="connsiteX17" fmla="*/ 144235 w 1928077"/>
              <a:gd name="connsiteY17" fmla="*/ 525621 h 1565415"/>
              <a:gd name="connsiteX18" fmla="*/ 144235 w 1928077"/>
              <a:gd name="connsiteY18" fmla="*/ 614738 h 1565415"/>
              <a:gd name="connsiteX19" fmla="*/ 289901 w 1928077"/>
              <a:gd name="connsiteY19" fmla="*/ 768990 h 1565415"/>
              <a:gd name="connsiteX20" fmla="*/ 412473 w 1928077"/>
              <a:gd name="connsiteY20" fmla="*/ 768990 h 1565415"/>
              <a:gd name="connsiteX21" fmla="*/ 575903 w 1928077"/>
              <a:gd name="connsiteY21" fmla="*/ 619771 h 1565415"/>
              <a:gd name="connsiteX22" fmla="*/ 575903 w 1928077"/>
              <a:gd name="connsiteY22" fmla="*/ 536872 h 1565415"/>
              <a:gd name="connsiteX23" fmla="*/ 701732 w 1928077"/>
              <a:gd name="connsiteY23" fmla="*/ 406009 h 1565415"/>
              <a:gd name="connsiteX24" fmla="*/ 548178 w 1928077"/>
              <a:gd name="connsiteY24" fmla="*/ 124404 h 1565415"/>
              <a:gd name="connsiteX25" fmla="*/ 546888 w 1928077"/>
              <a:gd name="connsiteY25" fmla="*/ 140140 h 1565415"/>
              <a:gd name="connsiteX26" fmla="*/ 546296 w 1928077"/>
              <a:gd name="connsiteY26" fmla="*/ 140436 h 1565415"/>
              <a:gd name="connsiteX27" fmla="*/ 546296 w 1928077"/>
              <a:gd name="connsiteY27" fmla="*/ 216821 h 1565415"/>
              <a:gd name="connsiteX28" fmla="*/ 418394 w 1928077"/>
              <a:gd name="connsiteY28" fmla="*/ 357750 h 1565415"/>
              <a:gd name="connsiteX29" fmla="*/ 312402 w 1928077"/>
              <a:gd name="connsiteY29" fmla="*/ 357750 h 1565415"/>
              <a:gd name="connsiteX30" fmla="*/ 243909 w 1928077"/>
              <a:gd name="connsiteY30" fmla="*/ 371823 h 1565415"/>
              <a:gd name="connsiteX31" fmla="*/ 208281 w 1928077"/>
              <a:gd name="connsiteY31" fmla="*/ 396938 h 1565415"/>
              <a:gd name="connsiteX32" fmla="*/ 213394 w 1928077"/>
              <a:gd name="connsiteY32" fmla="*/ 390101 h 1565415"/>
              <a:gd name="connsiteX33" fmla="*/ 442936 w 1928077"/>
              <a:gd name="connsiteY33" fmla="*/ 181528 h 1565415"/>
              <a:gd name="connsiteX34" fmla="*/ 1104579 w 1928077"/>
              <a:gd name="connsiteY34" fmla="*/ 0 h 1565415"/>
              <a:gd name="connsiteX35" fmla="*/ 1157198 w 1928077"/>
              <a:gd name="connsiteY35" fmla="*/ 2657 h 1565415"/>
              <a:gd name="connsiteX36" fmla="*/ 1880155 w 1928077"/>
              <a:gd name="connsiteY36" fmla="*/ 390101 h 1565415"/>
              <a:gd name="connsiteX37" fmla="*/ 1928077 w 1928077"/>
              <a:gd name="connsiteY37" fmla="*/ 454186 h 1565415"/>
              <a:gd name="connsiteX38" fmla="*/ 1922053 w 1928077"/>
              <a:gd name="connsiteY38" fmla="*/ 457193 h 1565415"/>
              <a:gd name="connsiteX39" fmla="*/ 1868835 w 1928077"/>
              <a:gd name="connsiteY39" fmla="*/ 591053 h 1565415"/>
              <a:gd name="connsiteX40" fmla="*/ 1868835 w 1928077"/>
              <a:gd name="connsiteY40" fmla="*/ 683722 h 1565415"/>
              <a:gd name="connsiteX41" fmla="*/ 1740933 w 1928077"/>
              <a:gd name="connsiteY41" fmla="*/ 824651 h 1565415"/>
              <a:gd name="connsiteX42" fmla="*/ 1634941 w 1928077"/>
              <a:gd name="connsiteY42" fmla="*/ 824651 h 1565415"/>
              <a:gd name="connsiteX43" fmla="*/ 1466773 w 1928077"/>
              <a:gd name="connsiteY43" fmla="*/ 992522 h 1565415"/>
              <a:gd name="connsiteX44" fmla="*/ 1466773 w 1928077"/>
              <a:gd name="connsiteY44" fmla="*/ 1089929 h 1565415"/>
              <a:gd name="connsiteX45" fmla="*/ 1365814 w 1928077"/>
              <a:gd name="connsiteY45" fmla="*/ 1196810 h 1565415"/>
              <a:gd name="connsiteX46" fmla="*/ 1204161 w 1928077"/>
              <a:gd name="connsiteY46" fmla="*/ 1196810 h 1565415"/>
              <a:gd name="connsiteX47" fmla="*/ 1205049 w 1928077"/>
              <a:gd name="connsiteY47" fmla="*/ 1197698 h 1565415"/>
              <a:gd name="connsiteX48" fmla="*/ 1044875 w 1928077"/>
              <a:gd name="connsiteY48" fmla="*/ 1365273 h 1565415"/>
              <a:gd name="connsiteX49" fmla="*/ 1044875 w 1928077"/>
              <a:gd name="connsiteY49" fmla="*/ 1458535 h 1565415"/>
              <a:gd name="connsiteX50" fmla="*/ 943916 w 1928077"/>
              <a:gd name="connsiteY50" fmla="*/ 1565415 h 1565415"/>
              <a:gd name="connsiteX51" fmla="*/ 725417 w 1928077"/>
              <a:gd name="connsiteY51" fmla="*/ 1565415 h 1565415"/>
              <a:gd name="connsiteX52" fmla="*/ 620905 w 1928077"/>
              <a:gd name="connsiteY52" fmla="*/ 1461791 h 1565415"/>
              <a:gd name="connsiteX53" fmla="*/ 620905 w 1928077"/>
              <a:gd name="connsiteY53" fmla="*/ 1302506 h 1565415"/>
              <a:gd name="connsiteX54" fmla="*/ 751767 w 1928077"/>
              <a:gd name="connsiteY54" fmla="*/ 1186447 h 1565415"/>
              <a:gd name="connsiteX55" fmla="*/ 867234 w 1928077"/>
              <a:gd name="connsiteY55" fmla="*/ 1186447 h 1565415"/>
              <a:gd name="connsiteX56" fmla="*/ 1042803 w 1928077"/>
              <a:gd name="connsiteY56" fmla="*/ 1008510 h 1565415"/>
              <a:gd name="connsiteX57" fmla="*/ 1042803 w 1928077"/>
              <a:gd name="connsiteY57" fmla="*/ 929756 h 1565415"/>
              <a:gd name="connsiteX58" fmla="*/ 1173665 w 1928077"/>
              <a:gd name="connsiteY58" fmla="*/ 813697 h 1565415"/>
              <a:gd name="connsiteX59" fmla="*/ 1289132 w 1928077"/>
              <a:gd name="connsiteY59" fmla="*/ 813697 h 1565415"/>
              <a:gd name="connsiteX60" fmla="*/ 1465293 w 1928077"/>
              <a:gd name="connsiteY60" fmla="*/ 613554 h 1565415"/>
              <a:gd name="connsiteX61" fmla="*/ 1465293 w 1928077"/>
              <a:gd name="connsiteY61" fmla="*/ 550788 h 1565415"/>
              <a:gd name="connsiteX62" fmla="*/ 1337392 w 1928077"/>
              <a:gd name="connsiteY62" fmla="*/ 409859 h 1565415"/>
              <a:gd name="connsiteX63" fmla="*/ 1231695 w 1928077"/>
              <a:gd name="connsiteY63" fmla="*/ 409859 h 1565415"/>
              <a:gd name="connsiteX64" fmla="*/ 1063528 w 1928077"/>
              <a:gd name="connsiteY64" fmla="*/ 241988 h 1565415"/>
              <a:gd name="connsiteX65" fmla="*/ 1063528 w 1928077"/>
              <a:gd name="connsiteY65" fmla="*/ 107869 h 1565415"/>
              <a:gd name="connsiteX66" fmla="*/ 1075732 w 1928077"/>
              <a:gd name="connsiteY66" fmla="*/ 45043 h 156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928077" h="1565415">
                <a:moveTo>
                  <a:pt x="701732" y="406009"/>
                </a:moveTo>
                <a:lnTo>
                  <a:pt x="884407" y="406009"/>
                </a:lnTo>
                <a:cubicBezTo>
                  <a:pt x="975892" y="406009"/>
                  <a:pt x="998097" y="467592"/>
                  <a:pt x="998097" y="536872"/>
                </a:cubicBezTo>
                <a:lnTo>
                  <a:pt x="998097" y="700006"/>
                </a:lnTo>
                <a:cubicBezTo>
                  <a:pt x="998097" y="786458"/>
                  <a:pt x="946285" y="816065"/>
                  <a:pt x="879670" y="816065"/>
                </a:cubicBezTo>
                <a:lnTo>
                  <a:pt x="767164" y="816065"/>
                </a:lnTo>
                <a:cubicBezTo>
                  <a:pt x="640150" y="816065"/>
                  <a:pt x="579160" y="871726"/>
                  <a:pt x="579160" y="960842"/>
                </a:cubicBezTo>
                <a:lnTo>
                  <a:pt x="579160" y="1022425"/>
                </a:lnTo>
                <a:cubicBezTo>
                  <a:pt x="579160" y="1123384"/>
                  <a:pt x="521722" y="1161873"/>
                  <a:pt x="430237" y="1161873"/>
                </a:cubicBezTo>
                <a:lnTo>
                  <a:pt x="241641" y="1161873"/>
                </a:lnTo>
                <a:cubicBezTo>
                  <a:pt x="148380" y="1161873"/>
                  <a:pt x="102489" y="1112726"/>
                  <a:pt x="102489" y="1028346"/>
                </a:cubicBezTo>
                <a:lnTo>
                  <a:pt x="102489" y="959362"/>
                </a:lnTo>
                <a:cubicBezTo>
                  <a:pt x="102489" y="901333"/>
                  <a:pt x="86428" y="863066"/>
                  <a:pt x="54933" y="839306"/>
                </a:cubicBezTo>
                <a:lnTo>
                  <a:pt x="0" y="815537"/>
                </a:lnTo>
                <a:lnTo>
                  <a:pt x="15329" y="755922"/>
                </a:lnTo>
                <a:cubicBezTo>
                  <a:pt x="46884" y="654468"/>
                  <a:pt x="92996" y="559427"/>
                  <a:pt x="151221" y="473243"/>
                </a:cubicBezTo>
                <a:lnTo>
                  <a:pt x="155559" y="467442"/>
                </a:lnTo>
                <a:lnTo>
                  <a:pt x="144235" y="525621"/>
                </a:lnTo>
                <a:lnTo>
                  <a:pt x="144235" y="614738"/>
                </a:lnTo>
                <a:cubicBezTo>
                  <a:pt x="144235" y="710960"/>
                  <a:pt x="187757" y="768990"/>
                  <a:pt x="289901" y="768990"/>
                </a:cubicBezTo>
                <a:lnTo>
                  <a:pt x="412473" y="768990"/>
                </a:lnTo>
                <a:cubicBezTo>
                  <a:pt x="519946" y="768990"/>
                  <a:pt x="575903" y="719842"/>
                  <a:pt x="575903" y="619771"/>
                </a:cubicBezTo>
                <a:lnTo>
                  <a:pt x="575903" y="536872"/>
                </a:lnTo>
                <a:cubicBezTo>
                  <a:pt x="575903" y="457821"/>
                  <a:pt x="632748" y="406009"/>
                  <a:pt x="701732" y="406009"/>
                </a:cubicBezTo>
                <a:close/>
                <a:moveTo>
                  <a:pt x="548178" y="124404"/>
                </a:moveTo>
                <a:lnTo>
                  <a:pt x="546888" y="140140"/>
                </a:lnTo>
                <a:lnTo>
                  <a:pt x="546296" y="140436"/>
                </a:lnTo>
                <a:lnTo>
                  <a:pt x="546296" y="216821"/>
                </a:lnTo>
                <a:cubicBezTo>
                  <a:pt x="546296" y="313044"/>
                  <a:pt x="502478" y="357750"/>
                  <a:pt x="418394" y="357750"/>
                </a:cubicBezTo>
                <a:lnTo>
                  <a:pt x="312402" y="357750"/>
                </a:lnTo>
                <a:cubicBezTo>
                  <a:pt x="287385" y="357750"/>
                  <a:pt x="264365" y="362839"/>
                  <a:pt x="243909" y="371823"/>
                </a:cubicBezTo>
                <a:lnTo>
                  <a:pt x="208281" y="396938"/>
                </a:lnTo>
                <a:lnTo>
                  <a:pt x="213394" y="390101"/>
                </a:lnTo>
                <a:cubicBezTo>
                  <a:pt x="279423" y="310092"/>
                  <a:pt x="356751" y="239753"/>
                  <a:pt x="442936" y="181528"/>
                </a:cubicBezTo>
                <a:close/>
                <a:moveTo>
                  <a:pt x="1104579" y="0"/>
                </a:moveTo>
                <a:lnTo>
                  <a:pt x="1157198" y="2657"/>
                </a:lnTo>
                <a:cubicBezTo>
                  <a:pt x="1447649" y="32154"/>
                  <a:pt x="1704077" y="176743"/>
                  <a:pt x="1880155" y="390101"/>
                </a:cubicBezTo>
                <a:lnTo>
                  <a:pt x="1928077" y="454186"/>
                </a:lnTo>
                <a:lnTo>
                  <a:pt x="1922053" y="457193"/>
                </a:lnTo>
                <a:cubicBezTo>
                  <a:pt x="1889634" y="483506"/>
                  <a:pt x="1868835" y="526066"/>
                  <a:pt x="1868835" y="591053"/>
                </a:cubicBezTo>
                <a:lnTo>
                  <a:pt x="1868835" y="683722"/>
                </a:lnTo>
                <a:cubicBezTo>
                  <a:pt x="1868835" y="779945"/>
                  <a:pt x="1825017" y="824651"/>
                  <a:pt x="1740933" y="824651"/>
                </a:cubicBezTo>
                <a:lnTo>
                  <a:pt x="1634941" y="824651"/>
                </a:lnTo>
                <a:cubicBezTo>
                  <a:pt x="1534869" y="824651"/>
                  <a:pt x="1466773" y="906070"/>
                  <a:pt x="1466773" y="992522"/>
                </a:cubicBezTo>
                <a:lnTo>
                  <a:pt x="1466773" y="1089929"/>
                </a:lnTo>
                <a:cubicBezTo>
                  <a:pt x="1466773" y="1163946"/>
                  <a:pt x="1436575" y="1196810"/>
                  <a:pt x="1365814" y="1196810"/>
                </a:cubicBezTo>
                <a:lnTo>
                  <a:pt x="1204161" y="1196810"/>
                </a:lnTo>
                <a:lnTo>
                  <a:pt x="1205049" y="1197698"/>
                </a:lnTo>
                <a:cubicBezTo>
                  <a:pt x="1109418" y="1201843"/>
                  <a:pt x="1044875" y="1280893"/>
                  <a:pt x="1044875" y="1365273"/>
                </a:cubicBezTo>
                <a:lnTo>
                  <a:pt x="1044875" y="1458535"/>
                </a:lnTo>
                <a:cubicBezTo>
                  <a:pt x="1044875" y="1532552"/>
                  <a:pt x="1014676" y="1565415"/>
                  <a:pt x="943916" y="1565415"/>
                </a:cubicBezTo>
                <a:lnTo>
                  <a:pt x="725417" y="1565415"/>
                </a:lnTo>
                <a:cubicBezTo>
                  <a:pt x="653769" y="1565415"/>
                  <a:pt x="620905" y="1521005"/>
                  <a:pt x="620905" y="1461791"/>
                </a:cubicBezTo>
                <a:lnTo>
                  <a:pt x="620905" y="1302506"/>
                </a:lnTo>
                <a:cubicBezTo>
                  <a:pt x="620905" y="1223456"/>
                  <a:pt x="665315" y="1186447"/>
                  <a:pt x="751767" y="1186447"/>
                </a:cubicBezTo>
                <a:lnTo>
                  <a:pt x="867234" y="1186447"/>
                </a:lnTo>
                <a:cubicBezTo>
                  <a:pt x="957239" y="1186447"/>
                  <a:pt x="1038066" y="1130490"/>
                  <a:pt x="1042803" y="1008510"/>
                </a:cubicBezTo>
                <a:lnTo>
                  <a:pt x="1042803" y="929756"/>
                </a:lnTo>
                <a:cubicBezTo>
                  <a:pt x="1042803" y="850705"/>
                  <a:pt x="1087213" y="813697"/>
                  <a:pt x="1173665" y="813697"/>
                </a:cubicBezTo>
                <a:lnTo>
                  <a:pt x="1289132" y="813697"/>
                </a:lnTo>
                <a:cubicBezTo>
                  <a:pt x="1382098" y="813697"/>
                  <a:pt x="1465293" y="743528"/>
                  <a:pt x="1465293" y="613554"/>
                </a:cubicBezTo>
                <a:lnTo>
                  <a:pt x="1465293" y="550788"/>
                </a:lnTo>
                <a:cubicBezTo>
                  <a:pt x="1465293" y="454565"/>
                  <a:pt x="1421475" y="409859"/>
                  <a:pt x="1337392" y="409859"/>
                </a:cubicBezTo>
                <a:lnTo>
                  <a:pt x="1231695" y="409859"/>
                </a:lnTo>
                <a:cubicBezTo>
                  <a:pt x="1131624" y="409859"/>
                  <a:pt x="1063528" y="328440"/>
                  <a:pt x="1063528" y="241988"/>
                </a:cubicBezTo>
                <a:lnTo>
                  <a:pt x="1063528" y="107869"/>
                </a:lnTo>
                <a:cubicBezTo>
                  <a:pt x="1063528" y="86182"/>
                  <a:pt x="1067784" y="64847"/>
                  <a:pt x="1075732" y="45043"/>
                </a:cubicBezTo>
                <a:close/>
              </a:path>
            </a:pathLst>
          </a:custGeom>
          <a:solidFill>
            <a:schemeClr val="accent3"/>
          </a:solidFill>
          <a:ln w="29582" cap="flat">
            <a:noFill/>
            <a:prstDash val="solid"/>
            <a:miter/>
          </a:ln>
        </p:spPr>
        <p:txBody>
          <a:bodyPr rtlCol="0" anchor="ctr"/>
          <a:lstStyle/>
          <a:p>
            <a:endParaRPr lang="en-GB" noProof="0" dirty="0"/>
          </a:p>
        </p:txBody>
      </p:sp>
      <p:sp>
        <p:nvSpPr>
          <p:cNvPr id="59" name="Ellipse 58">
            <a:extLst>
              <a:ext uri="{FF2B5EF4-FFF2-40B4-BE49-F238E27FC236}">
                <a16:creationId xmlns:a16="http://schemas.microsoft.com/office/drawing/2014/main" id="{0DE270B8-601C-77C0-434A-8E669398FE39}"/>
              </a:ext>
            </a:extLst>
          </p:cNvPr>
          <p:cNvSpPr/>
          <p:nvPr userDrawn="1"/>
        </p:nvSpPr>
        <p:spPr bwMode="gray">
          <a:xfrm>
            <a:off x="8280725" y="2563893"/>
            <a:ext cx="2160000" cy="2160000"/>
          </a:xfrm>
          <a:prstGeom prst="ellipse">
            <a:avLst/>
          </a:prstGeom>
          <a:noFill/>
          <a:ln w="12700" cap="rnd">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 name="Fußzeilenplatzhalter 2">
            <a:extLst>
              <a:ext uri="{FF2B5EF4-FFF2-40B4-BE49-F238E27FC236}">
                <a16:creationId xmlns:a16="http://schemas.microsoft.com/office/drawing/2014/main" id="{20170847-5109-2759-4B77-FD7A3B39E79E}"/>
              </a:ext>
            </a:extLst>
          </p:cNvPr>
          <p:cNvSpPr>
            <a:spLocks noGrp="1"/>
          </p:cNvSpPr>
          <p:nvPr userDrawn="1">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259462098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Separator_02">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A0322FD4-874B-0943-153A-0A27342D23FA}"/>
              </a:ext>
            </a:extLst>
          </p:cNvPr>
          <p:cNvSpPr/>
          <p:nvPr userDrawn="1"/>
        </p:nvSpPr>
        <p:spPr bwMode="gray">
          <a:xfrm flipH="1">
            <a:off x="9135560" y="2488076"/>
            <a:ext cx="3057040" cy="4369924"/>
          </a:xfrm>
          <a:custGeom>
            <a:avLst/>
            <a:gdLst>
              <a:gd name="csX0" fmla="*/ 3057040 w 3057040"/>
              <a:gd name="csY0" fmla="*/ 0 h 4369924"/>
              <a:gd name="csX1" fmla="*/ 118802 w 3057040"/>
              <a:gd name="csY1" fmla="*/ 1135227 h 4369924"/>
              <a:gd name="csX2" fmla="*/ 0 w 3057040"/>
              <a:gd name="csY2" fmla="*/ 1248495 h 4369924"/>
              <a:gd name="csX3" fmla="*/ 0 w 3057040"/>
              <a:gd name="csY3" fmla="*/ 4369924 h 4369924"/>
              <a:gd name="csX4" fmla="*/ 3057040 w 3057040"/>
              <a:gd name="csY4" fmla="*/ 4369924 h 4369924"/>
            </a:gdLst>
            <a:ahLst/>
            <a:cxnLst>
              <a:cxn ang="0">
                <a:pos x="csX0" y="csY0"/>
              </a:cxn>
              <a:cxn ang="0">
                <a:pos x="csX1" y="csY1"/>
              </a:cxn>
              <a:cxn ang="0">
                <a:pos x="csX2" y="csY2"/>
              </a:cxn>
              <a:cxn ang="0">
                <a:pos x="csX3" y="csY3"/>
              </a:cxn>
              <a:cxn ang="0">
                <a:pos x="csX4" y="csY4"/>
              </a:cxn>
            </a:cxnLst>
            <a:rect l="l" t="t" r="r" b="b"/>
            <a:pathLst>
              <a:path w="3057040" h="4369924">
                <a:moveTo>
                  <a:pt x="3057040" y="0"/>
                </a:moveTo>
                <a:cubicBezTo>
                  <a:pt x="1925739" y="0"/>
                  <a:pt x="894844" y="429891"/>
                  <a:pt x="118802" y="1135227"/>
                </a:cubicBezTo>
                <a:lnTo>
                  <a:pt x="0" y="1248495"/>
                </a:lnTo>
                <a:lnTo>
                  <a:pt x="0" y="4369924"/>
                </a:lnTo>
                <a:lnTo>
                  <a:pt x="3057040" y="4369924"/>
                </a:lnTo>
                <a:close/>
              </a:path>
            </a:pathLst>
          </a:custGeom>
          <a:gradFill>
            <a:gsLst>
              <a:gs pos="100000">
                <a:schemeClr val="accent6">
                  <a:alpha val="2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5" name="Grafik 54">
            <a:extLst>
              <a:ext uri="{FF2B5EF4-FFF2-40B4-BE49-F238E27FC236}">
                <a16:creationId xmlns:a16="http://schemas.microsoft.com/office/drawing/2014/main" id="{D51CA87E-AF21-F613-4A27-EB9A256E9EC9}"/>
              </a:ext>
            </a:extLst>
          </p:cNvPr>
          <p:cNvSpPr>
            <a:spLocks noChangeAspect="1"/>
          </p:cNvSpPr>
          <p:nvPr userDrawn="1"/>
        </p:nvSpPr>
        <p:spPr>
          <a:xfrm flipH="1">
            <a:off x="5573104" y="5308601"/>
            <a:ext cx="3562456" cy="15494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accent1">
                  <a:alpha val="60000"/>
                </a:schemeClr>
              </a:gs>
              <a:gs pos="0">
                <a:schemeClr val="accent1">
                  <a:alpha val="20000"/>
                </a:schemeClr>
              </a:gs>
            </a:gsLst>
            <a:lin ang="18900000" scaled="1"/>
            <a:tileRect/>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08" name="Rechteck 107">
            <a:extLst>
              <a:ext uri="{FF2B5EF4-FFF2-40B4-BE49-F238E27FC236}">
                <a16:creationId xmlns:a16="http://schemas.microsoft.com/office/drawing/2014/main" id="{502EC252-4318-EC8A-2275-1529634CD73E}"/>
              </a:ext>
            </a:extLst>
          </p:cNvPr>
          <p:cNvSpPr/>
          <p:nvPr userDrawn="1"/>
        </p:nvSpPr>
        <p:spPr bwMode="gray">
          <a:xfrm>
            <a:off x="722012" y="0"/>
            <a:ext cx="1476761" cy="6858000"/>
          </a:xfrm>
          <a:prstGeom prst="rect">
            <a:avLst/>
          </a:prstGeom>
          <a:gradFill flip="none" rotWithShape="1">
            <a:gsLst>
              <a:gs pos="100000">
                <a:schemeClr val="bg2">
                  <a:alpha val="40000"/>
                </a:schemeClr>
              </a:gs>
              <a:gs pos="0">
                <a:schemeClr val="accent6">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endParaRPr lang="en-GB" sz="2000" noProof="0" dirty="0">
              <a:solidFill>
                <a:schemeClr val="bg1"/>
              </a:solidFill>
            </a:endParaRPr>
          </a:p>
        </p:txBody>
      </p:sp>
      <p:sp>
        <p:nvSpPr>
          <p:cNvPr id="32" name="Title 1">
            <a:extLst>
              <a:ext uri="{FF2B5EF4-FFF2-40B4-BE49-F238E27FC236}">
                <a16:creationId xmlns:a16="http://schemas.microsoft.com/office/drawing/2014/main" id="{7327A2A2-80CE-5323-28AF-72BB02C129B4}"/>
              </a:ext>
            </a:extLst>
          </p:cNvPr>
          <p:cNvSpPr>
            <a:spLocks noGrp="1"/>
          </p:cNvSpPr>
          <p:nvPr userDrawn="1">
            <p:ph type="ctrTitle" hasCustomPrompt="1"/>
          </p:nvPr>
        </p:nvSpPr>
        <p:spPr bwMode="gray">
          <a:xfrm>
            <a:off x="720725" y="2520000"/>
            <a:ext cx="7200000" cy="1800000"/>
          </a:xfrm>
        </p:spPr>
        <p:txBody>
          <a:bodyPr bIns="36000" anchor="t" anchorCtr="0">
            <a:noAutofit/>
          </a:bodyPr>
          <a:lstStyle>
            <a:lvl1pPr algn="l">
              <a:lnSpc>
                <a:spcPct val="80000"/>
              </a:lnSpc>
              <a:defRPr sz="4800" b="1" i="1" cap="all" baseline="0">
                <a:solidFill>
                  <a:schemeClr val="bg1"/>
                </a:solidFill>
              </a:defRPr>
            </a:lvl1pPr>
          </a:lstStyle>
          <a:p>
            <a:r>
              <a:rPr lang="en-GB" noProof="0" dirty="0"/>
              <a:t>Start of new chapter</a:t>
            </a: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576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3" name="Fußzeilenplatzhalter 2">
            <a:extLst>
              <a:ext uri="{FF2B5EF4-FFF2-40B4-BE49-F238E27FC236}">
                <a16:creationId xmlns:a16="http://schemas.microsoft.com/office/drawing/2014/main" id="{20170847-5109-2759-4B77-FD7A3B39E79E}"/>
              </a:ext>
            </a:extLst>
          </p:cNvPr>
          <p:cNvSpPr>
            <a:spLocks noGrp="1"/>
          </p:cNvSpPr>
          <p:nvPr>
            <p:ph type="ftr" sz="quarter" idx="12"/>
          </p:nvPr>
        </p:nvSpPr>
        <p:spPr/>
        <p:txBody>
          <a:bodyPr/>
          <a:lstStyle/>
          <a:p>
            <a:r>
              <a:rPr lang="en-GB" noProof="0" dirty="0"/>
              <a:t>EVENT, LOCATION, DATE</a:t>
            </a:r>
          </a:p>
        </p:txBody>
      </p:sp>
      <p:sp>
        <p:nvSpPr>
          <p:cNvPr id="6" name="Grafik 54">
            <a:extLst>
              <a:ext uri="{FF2B5EF4-FFF2-40B4-BE49-F238E27FC236}">
                <a16:creationId xmlns:a16="http://schemas.microsoft.com/office/drawing/2014/main" id="{91161DF6-B6D4-8ABE-F806-376B277CCE44}"/>
              </a:ext>
            </a:extLst>
          </p:cNvPr>
          <p:cNvSpPr>
            <a:spLocks noChangeAspect="1"/>
          </p:cNvSpPr>
          <p:nvPr userDrawn="1"/>
        </p:nvSpPr>
        <p:spPr>
          <a:xfrm flipH="1">
            <a:off x="720723" y="0"/>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1"/>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grpSp>
        <p:nvGrpSpPr>
          <p:cNvPr id="10" name="Gruppieren 9">
            <a:extLst>
              <a:ext uri="{FF2B5EF4-FFF2-40B4-BE49-F238E27FC236}">
                <a16:creationId xmlns:a16="http://schemas.microsoft.com/office/drawing/2014/main" id="{B8033887-8222-AAF6-42DE-15A20B5A6BBD}"/>
              </a:ext>
            </a:extLst>
          </p:cNvPr>
          <p:cNvGrpSpPr/>
          <p:nvPr userDrawn="1"/>
        </p:nvGrpSpPr>
        <p:grpSpPr>
          <a:xfrm>
            <a:off x="10694697" y="338332"/>
            <a:ext cx="775291" cy="532491"/>
            <a:chOff x="5846825" y="3265550"/>
            <a:chExt cx="496062" cy="340709"/>
          </a:xfrm>
        </p:grpSpPr>
        <p:sp>
          <p:nvSpPr>
            <p:cNvPr id="11" name="Freihandform: Form 40">
              <a:extLst>
                <a:ext uri="{FF2B5EF4-FFF2-40B4-BE49-F238E27FC236}">
                  <a16:creationId xmlns:a16="http://schemas.microsoft.com/office/drawing/2014/main" id="{EFE8747D-92D5-410E-DA41-ECF1ABC919CD}"/>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accent5"/>
              </a:solidFill>
              <a:prstDash val="solid"/>
              <a:miter/>
            </a:ln>
          </p:spPr>
          <p:txBody>
            <a:bodyPr rtlCol="0" anchor="ctr"/>
            <a:lstStyle/>
            <a:p>
              <a:endParaRPr lang="en-GB" noProof="0" dirty="0"/>
            </a:p>
          </p:txBody>
        </p:sp>
        <p:sp>
          <p:nvSpPr>
            <p:cNvPr id="12" name="Freihandform: Form 41">
              <a:extLst>
                <a:ext uri="{FF2B5EF4-FFF2-40B4-BE49-F238E27FC236}">
                  <a16:creationId xmlns:a16="http://schemas.microsoft.com/office/drawing/2014/main" id="{3B2DBFFB-5706-590F-808A-0F95CB01429D}"/>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accent5"/>
              </a:solidFill>
              <a:prstDash val="solid"/>
              <a:miter/>
            </a:ln>
          </p:spPr>
          <p:txBody>
            <a:bodyPr rtlCol="0" anchor="ctr"/>
            <a:lstStyle/>
            <a:p>
              <a:endParaRPr lang="en-GB" noProof="0" dirty="0"/>
            </a:p>
          </p:txBody>
        </p:sp>
        <p:sp>
          <p:nvSpPr>
            <p:cNvPr id="13" name="Freihandform: Form 42">
              <a:extLst>
                <a:ext uri="{FF2B5EF4-FFF2-40B4-BE49-F238E27FC236}">
                  <a16:creationId xmlns:a16="http://schemas.microsoft.com/office/drawing/2014/main" id="{8EB59C95-CBFF-D8FD-4907-34648CA40CAC}"/>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5"/>
              </a:solidFill>
              <a:prstDash val="solid"/>
              <a:miter/>
            </a:ln>
          </p:spPr>
          <p:txBody>
            <a:bodyPr rtlCol="0" anchor="ctr"/>
            <a:lstStyle/>
            <a:p>
              <a:endParaRPr lang="en-GB" noProof="0" dirty="0"/>
            </a:p>
          </p:txBody>
        </p:sp>
        <p:sp>
          <p:nvSpPr>
            <p:cNvPr id="14" name="Freihandform: Form 43">
              <a:extLst>
                <a:ext uri="{FF2B5EF4-FFF2-40B4-BE49-F238E27FC236}">
                  <a16:creationId xmlns:a16="http://schemas.microsoft.com/office/drawing/2014/main" id="{EF3E1A08-F9E0-570F-9197-2E37A591D35F}"/>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accent5"/>
              </a:solidFill>
              <a:prstDash val="solid"/>
              <a:miter/>
            </a:ln>
          </p:spPr>
          <p:txBody>
            <a:bodyPr rtlCol="0" anchor="ctr"/>
            <a:lstStyle/>
            <a:p>
              <a:endParaRPr lang="en-GB" noProof="0" dirty="0"/>
            </a:p>
          </p:txBody>
        </p:sp>
        <p:sp>
          <p:nvSpPr>
            <p:cNvPr id="15" name="Freihandform: Form 44">
              <a:extLst>
                <a:ext uri="{FF2B5EF4-FFF2-40B4-BE49-F238E27FC236}">
                  <a16:creationId xmlns:a16="http://schemas.microsoft.com/office/drawing/2014/main" id="{1975304A-9E14-7B9A-69EF-4B7209258C4C}"/>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5"/>
              </a:solidFill>
              <a:prstDash val="solid"/>
              <a:miter/>
            </a:ln>
          </p:spPr>
          <p:txBody>
            <a:bodyPr rtlCol="0" anchor="ctr"/>
            <a:lstStyle/>
            <a:p>
              <a:endParaRPr lang="en-GB" noProof="0" dirty="0"/>
            </a:p>
          </p:txBody>
        </p:sp>
        <p:sp>
          <p:nvSpPr>
            <p:cNvPr id="16" name="Freihandform: Form 45">
              <a:extLst>
                <a:ext uri="{FF2B5EF4-FFF2-40B4-BE49-F238E27FC236}">
                  <a16:creationId xmlns:a16="http://schemas.microsoft.com/office/drawing/2014/main" id="{7B3F2EFF-A1D7-BA89-C7C1-9B2243D3303B}"/>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5"/>
              </a:solidFill>
              <a:prstDash val="solid"/>
              <a:miter/>
            </a:ln>
          </p:spPr>
          <p:txBody>
            <a:bodyPr rtlCol="0" anchor="ctr"/>
            <a:lstStyle/>
            <a:p>
              <a:endParaRPr lang="en-GB" noProof="0" dirty="0"/>
            </a:p>
          </p:txBody>
        </p:sp>
      </p:grpSp>
      <p:sp>
        <p:nvSpPr>
          <p:cNvPr id="17" name="Bogen 16">
            <a:extLst>
              <a:ext uri="{FF2B5EF4-FFF2-40B4-BE49-F238E27FC236}">
                <a16:creationId xmlns:a16="http://schemas.microsoft.com/office/drawing/2014/main" id="{24A5EA1E-2E64-EE88-0B9F-15555C701174}"/>
              </a:ext>
            </a:extLst>
          </p:cNvPr>
          <p:cNvSpPr/>
          <p:nvPr userDrawn="1"/>
        </p:nvSpPr>
        <p:spPr bwMode="gray">
          <a:xfrm flipH="1">
            <a:off x="5690548" y="3412988"/>
            <a:ext cx="6890024" cy="6890024"/>
          </a:xfrm>
          <a:prstGeom prst="arc">
            <a:avLst>
              <a:gd name="adj1" fmla="val 16197621"/>
              <a:gd name="adj2" fmla="val 18771777"/>
            </a:avLst>
          </a:prstGeom>
          <a:noFill/>
          <a:ln w="12700" cap="rnd">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19" name="Bogen 18">
            <a:extLst>
              <a:ext uri="{FF2B5EF4-FFF2-40B4-BE49-F238E27FC236}">
                <a16:creationId xmlns:a16="http://schemas.microsoft.com/office/drawing/2014/main" id="{9BB4D609-C97A-A775-4BED-B420D99481C8}"/>
              </a:ext>
            </a:extLst>
          </p:cNvPr>
          <p:cNvSpPr/>
          <p:nvPr userDrawn="1"/>
        </p:nvSpPr>
        <p:spPr bwMode="gray">
          <a:xfrm flipH="1">
            <a:off x="5690548" y="3412988"/>
            <a:ext cx="6890024" cy="6890024"/>
          </a:xfrm>
          <a:prstGeom prst="arc">
            <a:avLst>
              <a:gd name="adj1" fmla="val 12445596"/>
              <a:gd name="adj2" fmla="val 16183049"/>
            </a:avLst>
          </a:prstGeom>
          <a:noFill/>
          <a:ln w="127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18" name="Ellipse 17">
            <a:extLst>
              <a:ext uri="{FF2B5EF4-FFF2-40B4-BE49-F238E27FC236}">
                <a16:creationId xmlns:a16="http://schemas.microsoft.com/office/drawing/2014/main" id="{C67A3950-3F95-4944-C51D-7705344F1A9A}"/>
              </a:ext>
            </a:extLst>
          </p:cNvPr>
          <p:cNvSpPr/>
          <p:nvPr userDrawn="1"/>
        </p:nvSpPr>
        <p:spPr bwMode="gray">
          <a:xfrm>
            <a:off x="11724389" y="4611958"/>
            <a:ext cx="171754" cy="17175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a:p>
            <a:pPr algn="ctr"/>
            <a:endParaRPr lang="en-GB" sz="2000" noProof="0" dirty="0">
              <a:solidFill>
                <a:schemeClr val="bg1"/>
              </a:solidFill>
            </a:endParaRPr>
          </a:p>
        </p:txBody>
      </p:sp>
    </p:spTree>
    <p:extLst>
      <p:ext uri="{BB962C8B-B14F-4D97-AF65-F5344CB8AC3E}">
        <p14:creationId xmlns:p14="http://schemas.microsoft.com/office/powerpoint/2010/main" val="316168909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Separator_03">
    <p:spTree>
      <p:nvGrpSpPr>
        <p:cNvPr id="1" name=""/>
        <p:cNvGrpSpPr/>
        <p:nvPr/>
      </p:nvGrpSpPr>
      <p:grpSpPr>
        <a:xfrm>
          <a:off x="0" y="0"/>
          <a:ext cx="0" cy="0"/>
          <a:chOff x="0" y="0"/>
          <a:chExt cx="0" cy="0"/>
        </a:xfrm>
      </p:grpSpPr>
      <p:sp>
        <p:nvSpPr>
          <p:cNvPr id="33" name="Grafik 54">
            <a:extLst>
              <a:ext uri="{FF2B5EF4-FFF2-40B4-BE49-F238E27FC236}">
                <a16:creationId xmlns:a16="http://schemas.microsoft.com/office/drawing/2014/main" id="{089739AE-E6BD-95D2-5900-6DC805FBB38C}"/>
              </a:ext>
            </a:extLst>
          </p:cNvPr>
          <p:cNvSpPr>
            <a:spLocks noChangeAspect="1"/>
          </p:cNvSpPr>
          <p:nvPr userDrawn="1"/>
        </p:nvSpPr>
        <p:spPr>
          <a:xfrm flipH="1">
            <a:off x="472251" y="6249711"/>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bg2">
                  <a:alpha val="70000"/>
                </a:schemeClr>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08" name="Rechteck 107">
            <a:extLst>
              <a:ext uri="{FF2B5EF4-FFF2-40B4-BE49-F238E27FC236}">
                <a16:creationId xmlns:a16="http://schemas.microsoft.com/office/drawing/2014/main" id="{502EC252-4318-EC8A-2275-1529634CD73E}"/>
              </a:ext>
            </a:extLst>
          </p:cNvPr>
          <p:cNvSpPr/>
          <p:nvPr userDrawn="1"/>
        </p:nvSpPr>
        <p:spPr bwMode="gray">
          <a:xfrm>
            <a:off x="3747785" y="0"/>
            <a:ext cx="1476761" cy="6858000"/>
          </a:xfrm>
          <a:prstGeom prst="rect">
            <a:avLst/>
          </a:prstGeom>
          <a:gradFill flip="none" rotWithShape="1">
            <a:gsLst>
              <a:gs pos="100000">
                <a:schemeClr val="bg2">
                  <a:alpha val="40000"/>
                </a:schemeClr>
              </a:gs>
              <a:gs pos="0">
                <a:schemeClr val="accent6">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endParaRPr lang="en-GB" sz="2000" noProof="0" dirty="0">
              <a:solidFill>
                <a:schemeClr val="bg1"/>
              </a:solidFill>
            </a:endParaRPr>
          </a:p>
        </p:txBody>
      </p:sp>
      <p:sp>
        <p:nvSpPr>
          <p:cNvPr id="9" name="Teilkreis 8">
            <a:extLst>
              <a:ext uri="{FF2B5EF4-FFF2-40B4-BE49-F238E27FC236}">
                <a16:creationId xmlns:a16="http://schemas.microsoft.com/office/drawing/2014/main" id="{C1C6CBF2-72A5-5C3D-9963-1FE1D40C21FC}"/>
              </a:ext>
            </a:extLst>
          </p:cNvPr>
          <p:cNvSpPr/>
          <p:nvPr userDrawn="1"/>
        </p:nvSpPr>
        <p:spPr bwMode="gray">
          <a:xfrm flipH="1">
            <a:off x="0" y="-5229092"/>
            <a:ext cx="10449092" cy="10449092"/>
          </a:xfrm>
          <a:prstGeom prst="pie">
            <a:avLst>
              <a:gd name="adj1" fmla="val 0"/>
              <a:gd name="adj2" fmla="val 5403969"/>
            </a:avLst>
          </a:prstGeom>
          <a:gradFill flip="none" rotWithShape="1">
            <a:gsLst>
              <a:gs pos="100000">
                <a:schemeClr val="accent3">
                  <a:alpha val="0"/>
                </a:schemeClr>
              </a:gs>
              <a:gs pos="0">
                <a:schemeClr val="accent3"/>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5" name="Freihandform: Form 4">
            <a:extLst>
              <a:ext uri="{FF2B5EF4-FFF2-40B4-BE49-F238E27FC236}">
                <a16:creationId xmlns:a16="http://schemas.microsoft.com/office/drawing/2014/main" id="{EA4AD061-ADFB-B79F-EC6F-229C346B0614}"/>
              </a:ext>
            </a:extLst>
          </p:cNvPr>
          <p:cNvSpPr/>
          <p:nvPr userDrawn="1"/>
        </p:nvSpPr>
        <p:spPr bwMode="gray">
          <a:xfrm flipH="1" flipV="1">
            <a:off x="1143161" y="0"/>
            <a:ext cx="8162770" cy="4076954"/>
          </a:xfrm>
          <a:custGeom>
            <a:avLst/>
            <a:gdLst>
              <a:gd name="csX0" fmla="*/ 8162770 w 8162770"/>
              <a:gd name="csY0" fmla="*/ 4076954 h 4076954"/>
              <a:gd name="csX1" fmla="*/ 0 w 8162770"/>
              <a:gd name="csY1" fmla="*/ 4076954 h 4076954"/>
              <a:gd name="csX2" fmla="*/ 5196 w 8162770"/>
              <a:gd name="csY2" fmla="*/ 3871466 h 4076954"/>
              <a:gd name="csX3" fmla="*/ 4081385 w 8162770"/>
              <a:gd name="csY3" fmla="*/ 0 h 4076954"/>
              <a:gd name="csX4" fmla="*/ 8157574 w 8162770"/>
              <a:gd name="csY4" fmla="*/ 3871466 h 4076954"/>
            </a:gdLst>
            <a:ahLst/>
            <a:cxnLst>
              <a:cxn ang="0">
                <a:pos x="csX0" y="csY0"/>
              </a:cxn>
              <a:cxn ang="0">
                <a:pos x="csX1" y="csY1"/>
              </a:cxn>
              <a:cxn ang="0">
                <a:pos x="csX2" y="csY2"/>
              </a:cxn>
              <a:cxn ang="0">
                <a:pos x="csX3" y="csY3"/>
              </a:cxn>
              <a:cxn ang="0">
                <a:pos x="csX4" y="csY4"/>
              </a:cxn>
            </a:cxnLst>
            <a:rect l="l" t="t" r="r" b="b"/>
            <a:pathLst>
              <a:path w="8162770" h="4076954">
                <a:moveTo>
                  <a:pt x="8162770" y="4076954"/>
                </a:moveTo>
                <a:lnTo>
                  <a:pt x="0" y="4076954"/>
                </a:lnTo>
                <a:lnTo>
                  <a:pt x="5196" y="3871466"/>
                </a:lnTo>
                <a:cubicBezTo>
                  <a:pt x="114511" y="1714925"/>
                  <a:pt x="1897677" y="0"/>
                  <a:pt x="4081385" y="0"/>
                </a:cubicBezTo>
                <a:cubicBezTo>
                  <a:pt x="6265093" y="0"/>
                  <a:pt x="8048259" y="1714925"/>
                  <a:pt x="8157574" y="3871466"/>
                </a:cubicBezTo>
                <a:close/>
              </a:path>
            </a:pathLst>
          </a:custGeom>
          <a:gradFill flip="none" rotWithShape="1">
            <a:gsLst>
              <a:gs pos="100000">
                <a:schemeClr val="accent5"/>
              </a:gs>
              <a:gs pos="0">
                <a:schemeClr val="tx2">
                  <a:alpha val="0"/>
                </a:schemeClr>
              </a:gs>
            </a:gsLst>
            <a:lin ang="36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noProof="0" dirty="0"/>
          </a:p>
        </p:txBody>
      </p:sp>
      <p:sp>
        <p:nvSpPr>
          <p:cNvPr id="32" name="Title 1">
            <a:extLst>
              <a:ext uri="{FF2B5EF4-FFF2-40B4-BE49-F238E27FC236}">
                <a16:creationId xmlns:a16="http://schemas.microsoft.com/office/drawing/2014/main" id="{7327A2A2-80CE-5323-28AF-72BB02C129B4}"/>
              </a:ext>
            </a:extLst>
          </p:cNvPr>
          <p:cNvSpPr>
            <a:spLocks noGrp="1"/>
          </p:cNvSpPr>
          <p:nvPr userDrawn="1">
            <p:ph type="ctrTitle" hasCustomPrompt="1"/>
          </p:nvPr>
        </p:nvSpPr>
        <p:spPr bwMode="gray">
          <a:xfrm>
            <a:off x="720725" y="2520000"/>
            <a:ext cx="7200000" cy="1800000"/>
          </a:xfrm>
        </p:spPr>
        <p:txBody>
          <a:bodyPr bIns="36000" anchor="t" anchorCtr="0">
            <a:noAutofit/>
          </a:bodyPr>
          <a:lstStyle>
            <a:lvl1pPr algn="l">
              <a:lnSpc>
                <a:spcPct val="80000"/>
              </a:lnSpc>
              <a:defRPr sz="4800" b="1" i="1" cap="all" baseline="0">
                <a:solidFill>
                  <a:schemeClr val="bg1"/>
                </a:solidFill>
              </a:defRPr>
            </a:lvl1pPr>
          </a:lstStyle>
          <a:p>
            <a:r>
              <a:rPr lang="en-GB" noProof="0" dirty="0"/>
              <a:t>Start of new chapter</a:t>
            </a: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576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3" name="Fußzeilenplatzhalter 2">
            <a:extLst>
              <a:ext uri="{FF2B5EF4-FFF2-40B4-BE49-F238E27FC236}">
                <a16:creationId xmlns:a16="http://schemas.microsoft.com/office/drawing/2014/main" id="{20170847-5109-2759-4B77-FD7A3B39E79E}"/>
              </a:ext>
            </a:extLst>
          </p:cNvPr>
          <p:cNvSpPr>
            <a:spLocks noGrp="1"/>
          </p:cNvSpPr>
          <p:nvPr>
            <p:ph type="ftr" sz="quarter" idx="12"/>
          </p:nvPr>
        </p:nvSpPr>
        <p:spPr/>
        <p:txBody>
          <a:bodyPr/>
          <a:lstStyle/>
          <a:p>
            <a:r>
              <a:rPr lang="en-GB" noProof="0" dirty="0"/>
              <a:t>EVENT, LOCATION, DATE</a:t>
            </a:r>
          </a:p>
        </p:txBody>
      </p:sp>
      <p:sp>
        <p:nvSpPr>
          <p:cNvPr id="6" name="Grafik 54">
            <a:extLst>
              <a:ext uri="{FF2B5EF4-FFF2-40B4-BE49-F238E27FC236}">
                <a16:creationId xmlns:a16="http://schemas.microsoft.com/office/drawing/2014/main" id="{91161DF6-B6D4-8ABE-F806-376B277CCE44}"/>
              </a:ext>
            </a:extLst>
          </p:cNvPr>
          <p:cNvSpPr>
            <a:spLocks noChangeAspect="1"/>
          </p:cNvSpPr>
          <p:nvPr userDrawn="1"/>
        </p:nvSpPr>
        <p:spPr>
          <a:xfrm flipH="1">
            <a:off x="3746497" y="0"/>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6"/>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1" name="Bogen 20">
            <a:extLst>
              <a:ext uri="{FF2B5EF4-FFF2-40B4-BE49-F238E27FC236}">
                <a16:creationId xmlns:a16="http://schemas.microsoft.com/office/drawing/2014/main" id="{E4257BC8-9145-D724-7D23-4A1E0E852633}"/>
              </a:ext>
            </a:extLst>
          </p:cNvPr>
          <p:cNvSpPr/>
          <p:nvPr userDrawn="1"/>
        </p:nvSpPr>
        <p:spPr bwMode="gray">
          <a:xfrm flipH="1" flipV="1">
            <a:off x="-876253" y="-6099598"/>
            <a:ext cx="12201598" cy="12201598"/>
          </a:xfrm>
          <a:prstGeom prst="arc">
            <a:avLst>
              <a:gd name="adj1" fmla="val 10802498"/>
              <a:gd name="adj2" fmla="val 19728721"/>
            </a:avLst>
          </a:prstGeom>
          <a:noFill/>
          <a:ln w="22225">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22" name="Ellipse 21">
            <a:extLst>
              <a:ext uri="{FF2B5EF4-FFF2-40B4-BE49-F238E27FC236}">
                <a16:creationId xmlns:a16="http://schemas.microsoft.com/office/drawing/2014/main" id="{1E9809CD-58FB-C6C8-86B3-5A14D9C745F4}"/>
              </a:ext>
            </a:extLst>
          </p:cNvPr>
          <p:cNvSpPr/>
          <p:nvPr userDrawn="1"/>
        </p:nvSpPr>
        <p:spPr bwMode="gray">
          <a:xfrm>
            <a:off x="7819607" y="5383440"/>
            <a:ext cx="185040" cy="18504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4" name="Grafik 54">
            <a:extLst>
              <a:ext uri="{FF2B5EF4-FFF2-40B4-BE49-F238E27FC236}">
                <a16:creationId xmlns:a16="http://schemas.microsoft.com/office/drawing/2014/main" id="{061D9C3F-489B-F433-2F1B-F2CC28FD3E63}"/>
              </a:ext>
            </a:extLst>
          </p:cNvPr>
          <p:cNvSpPr>
            <a:spLocks noChangeAspect="1"/>
          </p:cNvSpPr>
          <p:nvPr userDrawn="1"/>
        </p:nvSpPr>
        <p:spPr>
          <a:xfrm flipH="1">
            <a:off x="10713951" y="5497422"/>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6"/>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grpSp>
        <p:nvGrpSpPr>
          <p:cNvPr id="31" name="Gruppieren 30">
            <a:extLst>
              <a:ext uri="{FF2B5EF4-FFF2-40B4-BE49-F238E27FC236}">
                <a16:creationId xmlns:a16="http://schemas.microsoft.com/office/drawing/2014/main" id="{185DC0C2-61B4-4BC9-828B-A89B6D7606A1}"/>
              </a:ext>
            </a:extLst>
          </p:cNvPr>
          <p:cNvGrpSpPr>
            <a:grpSpLocks noChangeAspect="1"/>
          </p:cNvGrpSpPr>
          <p:nvPr userDrawn="1"/>
        </p:nvGrpSpPr>
        <p:grpSpPr>
          <a:xfrm>
            <a:off x="9644182" y="988136"/>
            <a:ext cx="900000" cy="900000"/>
            <a:chOff x="9313315" y="682031"/>
            <a:chExt cx="1521088" cy="1521088"/>
          </a:xfrm>
        </p:grpSpPr>
        <p:sp>
          <p:nvSpPr>
            <p:cNvPr id="28" name="Freihandform: Form 27">
              <a:extLst>
                <a:ext uri="{FF2B5EF4-FFF2-40B4-BE49-F238E27FC236}">
                  <a16:creationId xmlns:a16="http://schemas.microsoft.com/office/drawing/2014/main" id="{575F369E-F22C-6997-08E9-DAAE77D9A5DD}"/>
                </a:ext>
              </a:extLst>
            </p:cNvPr>
            <p:cNvSpPr/>
            <p:nvPr/>
          </p:nvSpPr>
          <p:spPr>
            <a:xfrm>
              <a:off x="9313315" y="682031"/>
              <a:ext cx="1521088" cy="1521088"/>
            </a:xfrm>
            <a:custGeom>
              <a:avLst/>
              <a:gdLst>
                <a:gd name="connsiteX0" fmla="*/ 1420908 w 1521088"/>
                <a:gd name="connsiteY0" fmla="*/ 1138064 h 1521088"/>
                <a:gd name="connsiteX1" fmla="*/ 317342 w 1521088"/>
                <a:gd name="connsiteY1" fmla="*/ 1138064 h 1521088"/>
                <a:gd name="connsiteX2" fmla="*/ 1521067 w 1521088"/>
                <a:gd name="connsiteY2" fmla="*/ 760523 h 1521088"/>
                <a:gd name="connsiteX3" fmla="*/ 0 w 1521088"/>
                <a:gd name="connsiteY3" fmla="*/ 760523 h 1521088"/>
                <a:gd name="connsiteX4" fmla="*/ 108333 w 1521088"/>
                <a:gd name="connsiteY4" fmla="*/ 369088 h 1521088"/>
                <a:gd name="connsiteX5" fmla="*/ 1258226 w 1521088"/>
                <a:gd name="connsiteY5" fmla="*/ 369088 h 1521088"/>
                <a:gd name="connsiteX6" fmla="*/ 1040893 w 1521088"/>
                <a:gd name="connsiteY6" fmla="*/ 760523 h 1521088"/>
                <a:gd name="connsiteX7" fmla="*/ 757727 w 1521088"/>
                <a:gd name="connsiteY7" fmla="*/ 0 h 1521088"/>
                <a:gd name="connsiteX8" fmla="*/ 474582 w 1521088"/>
                <a:gd name="connsiteY8" fmla="*/ 760545 h 1521088"/>
                <a:gd name="connsiteX9" fmla="*/ 757727 w 1521088"/>
                <a:gd name="connsiteY9" fmla="*/ 1521089 h 1521088"/>
                <a:gd name="connsiteX10" fmla="*/ 1040893 w 1521088"/>
                <a:gd name="connsiteY10" fmla="*/ 760545 h 1521088"/>
                <a:gd name="connsiteX11" fmla="*/ 1521067 w 1521088"/>
                <a:gd name="connsiteY11" fmla="*/ 760523 h 1521088"/>
                <a:gd name="connsiteX12" fmla="*/ 760523 w 1521088"/>
                <a:gd name="connsiteY12" fmla="*/ 0 h 1521088"/>
                <a:gd name="connsiteX13" fmla="*/ 0 w 1521088"/>
                <a:gd name="connsiteY13" fmla="*/ 760523 h 1521088"/>
                <a:gd name="connsiteX14" fmla="*/ 760545 w 1521088"/>
                <a:gd name="connsiteY14" fmla="*/ 1521067 h 1521088"/>
                <a:gd name="connsiteX15" fmla="*/ 1521089 w 1521088"/>
                <a:gd name="connsiteY15" fmla="*/ 760523 h 152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1088" h="1521088">
                  <a:moveTo>
                    <a:pt x="1420908" y="1138064"/>
                  </a:moveTo>
                  <a:lnTo>
                    <a:pt x="317342" y="1138064"/>
                  </a:lnTo>
                  <a:moveTo>
                    <a:pt x="1521067" y="760523"/>
                  </a:moveTo>
                  <a:lnTo>
                    <a:pt x="0" y="760523"/>
                  </a:lnTo>
                  <a:moveTo>
                    <a:pt x="108333" y="369088"/>
                  </a:moveTo>
                  <a:lnTo>
                    <a:pt x="1258226" y="369088"/>
                  </a:lnTo>
                  <a:moveTo>
                    <a:pt x="1040893" y="760523"/>
                  </a:moveTo>
                  <a:cubicBezTo>
                    <a:pt x="1040893" y="340505"/>
                    <a:pt x="914107" y="0"/>
                    <a:pt x="757727" y="0"/>
                  </a:cubicBezTo>
                  <a:cubicBezTo>
                    <a:pt x="601347" y="0"/>
                    <a:pt x="474582" y="340505"/>
                    <a:pt x="474582" y="760545"/>
                  </a:cubicBezTo>
                  <a:cubicBezTo>
                    <a:pt x="474582" y="1180584"/>
                    <a:pt x="601347" y="1521089"/>
                    <a:pt x="757727" y="1521089"/>
                  </a:cubicBezTo>
                  <a:cubicBezTo>
                    <a:pt x="914107" y="1521089"/>
                    <a:pt x="1040893" y="1180584"/>
                    <a:pt x="1040893" y="760545"/>
                  </a:cubicBezTo>
                  <a:close/>
                  <a:moveTo>
                    <a:pt x="1521067" y="760523"/>
                  </a:moveTo>
                  <a:cubicBezTo>
                    <a:pt x="1521067" y="340505"/>
                    <a:pt x="1180562" y="0"/>
                    <a:pt x="760523" y="0"/>
                  </a:cubicBezTo>
                  <a:cubicBezTo>
                    <a:pt x="340484" y="0"/>
                    <a:pt x="0" y="340505"/>
                    <a:pt x="0" y="760523"/>
                  </a:cubicBezTo>
                  <a:cubicBezTo>
                    <a:pt x="0" y="1180541"/>
                    <a:pt x="340505" y="1521067"/>
                    <a:pt x="760545" y="1521067"/>
                  </a:cubicBezTo>
                  <a:cubicBezTo>
                    <a:pt x="1180584" y="1521067"/>
                    <a:pt x="1521089" y="1180562"/>
                    <a:pt x="1521089" y="760523"/>
                  </a:cubicBezTo>
                  <a:close/>
                </a:path>
              </a:pathLst>
            </a:custGeom>
            <a:noFill/>
            <a:ln w="12700" cap="rnd">
              <a:solidFill>
                <a:schemeClr val="tx2"/>
              </a:solidFill>
              <a:prstDash val="solid"/>
              <a:miter/>
            </a:ln>
          </p:spPr>
          <p:txBody>
            <a:bodyPr rtlCol="0" anchor="ctr"/>
            <a:lstStyle/>
            <a:p>
              <a:endParaRPr lang="en-GB" noProof="0" dirty="0"/>
            </a:p>
          </p:txBody>
        </p:sp>
        <p:sp>
          <p:nvSpPr>
            <p:cNvPr id="29" name="Freihandform: Form 28">
              <a:extLst>
                <a:ext uri="{FF2B5EF4-FFF2-40B4-BE49-F238E27FC236}">
                  <a16:creationId xmlns:a16="http://schemas.microsoft.com/office/drawing/2014/main" id="{E5B278CB-FDF5-E131-8DC6-4D1CA7FE0332}"/>
                </a:ext>
              </a:extLst>
            </p:cNvPr>
            <p:cNvSpPr/>
            <p:nvPr/>
          </p:nvSpPr>
          <p:spPr>
            <a:xfrm>
              <a:off x="9501852" y="1756347"/>
              <a:ext cx="127323" cy="127323"/>
            </a:xfrm>
            <a:custGeom>
              <a:avLst/>
              <a:gdLst>
                <a:gd name="connsiteX0" fmla="*/ 63662 w 127323"/>
                <a:gd name="connsiteY0" fmla="*/ 127324 h 127323"/>
                <a:gd name="connsiteX1" fmla="*/ 127324 w 127323"/>
                <a:gd name="connsiteY1" fmla="*/ 63662 h 127323"/>
                <a:gd name="connsiteX2" fmla="*/ 63662 w 127323"/>
                <a:gd name="connsiteY2" fmla="*/ 0 h 127323"/>
                <a:gd name="connsiteX3" fmla="*/ 0 w 127323"/>
                <a:gd name="connsiteY3" fmla="*/ 63662 h 127323"/>
                <a:gd name="connsiteX4" fmla="*/ 63662 w 127323"/>
                <a:gd name="connsiteY4" fmla="*/ 127324 h 127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23" h="127323">
                  <a:moveTo>
                    <a:pt x="63662" y="127324"/>
                  </a:moveTo>
                  <a:cubicBezTo>
                    <a:pt x="98826" y="127324"/>
                    <a:pt x="127324" y="98826"/>
                    <a:pt x="127324" y="63662"/>
                  </a:cubicBezTo>
                  <a:cubicBezTo>
                    <a:pt x="127324" y="28497"/>
                    <a:pt x="98826" y="0"/>
                    <a:pt x="63662" y="0"/>
                  </a:cubicBezTo>
                  <a:cubicBezTo>
                    <a:pt x="28497" y="0"/>
                    <a:pt x="0" y="28497"/>
                    <a:pt x="0" y="63662"/>
                  </a:cubicBezTo>
                  <a:cubicBezTo>
                    <a:pt x="0" y="98826"/>
                    <a:pt x="28497" y="127324"/>
                    <a:pt x="63662" y="127324"/>
                  </a:cubicBezTo>
                </a:path>
              </a:pathLst>
            </a:custGeom>
            <a:noFill/>
            <a:ln w="12700" cap="flat">
              <a:solidFill>
                <a:schemeClr val="tx2"/>
              </a:solidFill>
              <a:prstDash val="solid"/>
              <a:miter/>
            </a:ln>
          </p:spPr>
          <p:txBody>
            <a:bodyPr rtlCol="0" anchor="ctr"/>
            <a:lstStyle/>
            <a:p>
              <a:endParaRPr lang="en-GB" noProof="0" dirty="0"/>
            </a:p>
          </p:txBody>
        </p:sp>
      </p:grpSp>
    </p:spTree>
    <p:extLst>
      <p:ext uri="{BB962C8B-B14F-4D97-AF65-F5344CB8AC3E}">
        <p14:creationId xmlns:p14="http://schemas.microsoft.com/office/powerpoint/2010/main" val="41744874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Separator with Number">
    <p:spTree>
      <p:nvGrpSpPr>
        <p:cNvPr id="1" name=""/>
        <p:cNvGrpSpPr/>
        <p:nvPr/>
      </p:nvGrpSpPr>
      <p:grpSpPr>
        <a:xfrm>
          <a:off x="0" y="0"/>
          <a:ext cx="0" cy="0"/>
          <a:chOff x="0" y="0"/>
          <a:chExt cx="0" cy="0"/>
        </a:xfrm>
      </p:grpSpPr>
      <p:sp>
        <p:nvSpPr>
          <p:cNvPr id="2" name="Freihandform: Form 1">
            <a:extLst>
              <a:ext uri="{FF2B5EF4-FFF2-40B4-BE49-F238E27FC236}">
                <a16:creationId xmlns:a16="http://schemas.microsoft.com/office/drawing/2014/main" id="{07948500-464B-CEC9-083F-0BDBBC00C0B9}"/>
              </a:ext>
            </a:extLst>
          </p:cNvPr>
          <p:cNvSpPr/>
          <p:nvPr userDrawn="1"/>
        </p:nvSpPr>
        <p:spPr>
          <a:xfrm>
            <a:off x="6078775" y="-1094"/>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bg2"/>
              </a:gs>
              <a:gs pos="0">
                <a:schemeClr val="accent6">
                  <a:alpha val="0"/>
                </a:schemeClr>
              </a:gs>
            </a:gsLst>
            <a:lin ang="0" scaled="0"/>
          </a:gradFill>
          <a:ln w="26406" cap="flat">
            <a:noFill/>
            <a:prstDash val="solid"/>
            <a:miter/>
          </a:ln>
        </p:spPr>
        <p:txBody>
          <a:bodyPr rtlCol="0" anchor="ctr"/>
          <a:lstStyle/>
          <a:p>
            <a:endParaRPr lang="de-DE" dirty="0"/>
          </a:p>
        </p:txBody>
      </p:sp>
      <p:sp>
        <p:nvSpPr>
          <p:cNvPr id="8" name="Freihandform: Form 7">
            <a:extLst>
              <a:ext uri="{FF2B5EF4-FFF2-40B4-BE49-F238E27FC236}">
                <a16:creationId xmlns:a16="http://schemas.microsoft.com/office/drawing/2014/main" id="{AF9D8617-3D22-56DD-0E79-5267ED35B39B}"/>
              </a:ext>
            </a:extLst>
          </p:cNvPr>
          <p:cNvSpPr>
            <a:spLocks noChangeAspect="1"/>
          </p:cNvSpPr>
          <p:nvPr userDrawn="1"/>
        </p:nvSpPr>
        <p:spPr bwMode="gray">
          <a:xfrm>
            <a:off x="2649776" y="1"/>
            <a:ext cx="6857998" cy="5228999"/>
          </a:xfrm>
          <a:custGeom>
            <a:avLst/>
            <a:gdLst>
              <a:gd name="csX0" fmla="*/ 514427 w 6857998"/>
              <a:gd name="csY0" fmla="*/ 0 h 5228999"/>
              <a:gd name="csX1" fmla="*/ 6343571 w 6857998"/>
              <a:gd name="csY1" fmla="*/ 0 h 5228999"/>
              <a:gd name="csX2" fmla="*/ 6444136 w 6857998"/>
              <a:gd name="csY2" fmla="*/ 165536 h 5228999"/>
              <a:gd name="csX3" fmla="*/ 6857998 w 6857998"/>
              <a:gd name="csY3" fmla="*/ 1800000 h 5228999"/>
              <a:gd name="csX4" fmla="*/ 3428999 w 6857998"/>
              <a:gd name="csY4" fmla="*/ 5228999 h 5228999"/>
              <a:gd name="csX5" fmla="*/ 0 w 6857998"/>
              <a:gd name="csY5" fmla="*/ 1800000 h 5228999"/>
              <a:gd name="csX6" fmla="*/ 413862 w 6857998"/>
              <a:gd name="csY6" fmla="*/ 165536 h 52289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57998" h="5228999">
                <a:moveTo>
                  <a:pt x="514427" y="0"/>
                </a:moveTo>
                <a:lnTo>
                  <a:pt x="6343571" y="0"/>
                </a:lnTo>
                <a:lnTo>
                  <a:pt x="6444136" y="165536"/>
                </a:lnTo>
                <a:cubicBezTo>
                  <a:pt x="6708075" y="651402"/>
                  <a:pt x="6857998" y="1208193"/>
                  <a:pt x="6857998" y="1800000"/>
                </a:cubicBezTo>
                <a:cubicBezTo>
                  <a:pt x="6857998" y="3693784"/>
                  <a:pt x="5322783" y="5228999"/>
                  <a:pt x="3428999" y="5228999"/>
                </a:cubicBezTo>
                <a:cubicBezTo>
                  <a:pt x="1535215" y="5228999"/>
                  <a:pt x="0" y="3693784"/>
                  <a:pt x="0" y="1800000"/>
                </a:cubicBezTo>
                <a:cubicBezTo>
                  <a:pt x="0" y="1208193"/>
                  <a:pt x="149924" y="651402"/>
                  <a:pt x="413862" y="165536"/>
                </a:cubicBezTo>
                <a:close/>
              </a:path>
            </a:pathLst>
          </a:custGeom>
          <a:gradFill flip="none" rotWithShape="1">
            <a:gsLst>
              <a:gs pos="0">
                <a:schemeClr val="bg2">
                  <a:alpha val="80000"/>
                </a:schemeClr>
              </a:gs>
              <a:gs pos="10000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dirty="0"/>
          </a:p>
        </p:txBody>
      </p:sp>
      <p:sp>
        <p:nvSpPr>
          <p:cNvPr id="6" name="Freihandform: Form 5">
            <a:extLst>
              <a:ext uri="{FF2B5EF4-FFF2-40B4-BE49-F238E27FC236}">
                <a16:creationId xmlns:a16="http://schemas.microsoft.com/office/drawing/2014/main" id="{2C149CF4-97BD-1D4F-FAC0-F95570ACEB6E}"/>
              </a:ext>
            </a:extLst>
          </p:cNvPr>
          <p:cNvSpPr/>
          <p:nvPr userDrawn="1"/>
        </p:nvSpPr>
        <p:spPr bwMode="gray">
          <a:xfrm>
            <a:off x="8207986" y="2510586"/>
            <a:ext cx="3984615" cy="4347415"/>
          </a:xfrm>
          <a:custGeom>
            <a:avLst/>
            <a:gdLst>
              <a:gd name="csX0" fmla="*/ 0 w 3984615"/>
              <a:gd name="csY0" fmla="*/ 47 h 4347415"/>
              <a:gd name="csX1" fmla="*/ 3089832 w 3984615"/>
              <a:gd name="csY1" fmla="*/ 1269901 h 4347415"/>
              <a:gd name="csX2" fmla="*/ 3854378 w 3984615"/>
              <a:gd name="csY2" fmla="*/ 2301033 h 4347415"/>
              <a:gd name="csX3" fmla="*/ 3984615 w 3984615"/>
              <a:gd name="csY3" fmla="*/ 2577173 h 4347415"/>
              <a:gd name="csX4" fmla="*/ 3984615 w 3984615"/>
              <a:gd name="csY4" fmla="*/ 4347415 h 4347415"/>
              <a:gd name="csX5" fmla="*/ 892436 w 3984615"/>
              <a:gd name="csY5" fmla="*/ 4347415 h 4347415"/>
              <a:gd name="csX6" fmla="*/ 20224 w 3984615"/>
              <a:gd name="csY6" fmla="*/ 4344880 h 4347415"/>
              <a:gd name="csX7" fmla="*/ 0 w 3984615"/>
              <a:gd name="csY7" fmla="*/ 47 h 4347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4615" h="4347415">
                <a:moveTo>
                  <a:pt x="0" y="47"/>
                </a:moveTo>
                <a:cubicBezTo>
                  <a:pt x="1158015" y="-5343"/>
                  <a:pt x="2270268" y="451769"/>
                  <a:pt x="3089832" y="1269901"/>
                </a:cubicBezTo>
                <a:cubicBezTo>
                  <a:pt x="3397168" y="1576701"/>
                  <a:pt x="3653809" y="1924749"/>
                  <a:pt x="3854378" y="2301033"/>
                </a:cubicBezTo>
                <a:lnTo>
                  <a:pt x="3984615" y="2577173"/>
                </a:lnTo>
                <a:lnTo>
                  <a:pt x="3984615" y="4347415"/>
                </a:lnTo>
                <a:lnTo>
                  <a:pt x="892436" y="4347415"/>
                </a:lnTo>
                <a:lnTo>
                  <a:pt x="20224" y="4344880"/>
                </a:lnTo>
                <a:cubicBezTo>
                  <a:pt x="13483" y="2896602"/>
                  <a:pt x="6741" y="1448325"/>
                  <a:pt x="0" y="47"/>
                </a:cubicBezTo>
                <a:close/>
              </a:path>
            </a:pathLst>
          </a:custGeom>
          <a:solidFill>
            <a:schemeClr val="accent3"/>
          </a:solidFill>
          <a:ln w="12700">
            <a:noFill/>
            <a:prstDash val="solid"/>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en-GB" noProof="0" dirty="0"/>
          </a:p>
        </p:txBody>
      </p:sp>
      <p:sp>
        <p:nvSpPr>
          <p:cNvPr id="10" name="Freihandform: Form 9">
            <a:extLst>
              <a:ext uri="{FF2B5EF4-FFF2-40B4-BE49-F238E27FC236}">
                <a16:creationId xmlns:a16="http://schemas.microsoft.com/office/drawing/2014/main" id="{22850207-1190-8315-6CCF-BBE116D5A06E}"/>
              </a:ext>
            </a:extLst>
          </p:cNvPr>
          <p:cNvSpPr>
            <a:spLocks noChangeAspect="1"/>
          </p:cNvSpPr>
          <p:nvPr userDrawn="1"/>
        </p:nvSpPr>
        <p:spPr bwMode="gray">
          <a:xfrm>
            <a:off x="4269698" y="2956886"/>
            <a:ext cx="7917022" cy="3901114"/>
          </a:xfrm>
          <a:custGeom>
            <a:avLst/>
            <a:gdLst>
              <a:gd name="csX0" fmla="*/ 3958511 w 7917022"/>
              <a:gd name="csY0" fmla="*/ 0 h 3901114"/>
              <a:gd name="csX1" fmla="*/ 7913358 w 7917022"/>
              <a:gd name="csY1" fmla="*/ 3756219 h 3901114"/>
              <a:gd name="csX2" fmla="*/ 7917022 w 7917022"/>
              <a:gd name="csY2" fmla="*/ 3901114 h 3901114"/>
              <a:gd name="csX3" fmla="*/ 0 w 7917022"/>
              <a:gd name="csY3" fmla="*/ 3901114 h 3901114"/>
              <a:gd name="csX4" fmla="*/ 3664 w 7917022"/>
              <a:gd name="csY4" fmla="*/ 3756219 h 3901114"/>
              <a:gd name="csX5" fmla="*/ 3958511 w 7917022"/>
              <a:gd name="csY5" fmla="*/ 0 h 3901114"/>
            </a:gdLst>
            <a:ahLst/>
            <a:cxnLst>
              <a:cxn ang="0">
                <a:pos x="csX0" y="csY0"/>
              </a:cxn>
              <a:cxn ang="0">
                <a:pos x="csX1" y="csY1"/>
              </a:cxn>
              <a:cxn ang="0">
                <a:pos x="csX2" y="csY2"/>
              </a:cxn>
              <a:cxn ang="0">
                <a:pos x="csX3" y="csY3"/>
              </a:cxn>
              <a:cxn ang="0">
                <a:pos x="csX4" y="csY4"/>
              </a:cxn>
              <a:cxn ang="0">
                <a:pos x="csX5" y="csY5"/>
              </a:cxn>
            </a:cxnLst>
            <a:rect l="l" t="t" r="r" b="b"/>
            <a:pathLst>
              <a:path w="7917022" h="3901114">
                <a:moveTo>
                  <a:pt x="3958511" y="0"/>
                </a:moveTo>
                <a:cubicBezTo>
                  <a:pt x="6077214" y="0"/>
                  <a:pt x="7807297" y="1663874"/>
                  <a:pt x="7913358" y="3756219"/>
                </a:cubicBezTo>
                <a:lnTo>
                  <a:pt x="7917022" y="3901114"/>
                </a:lnTo>
                <a:lnTo>
                  <a:pt x="0" y="3901114"/>
                </a:lnTo>
                <a:lnTo>
                  <a:pt x="3664" y="3756219"/>
                </a:lnTo>
                <a:cubicBezTo>
                  <a:pt x="109725" y="1663874"/>
                  <a:pt x="1839809" y="0"/>
                  <a:pt x="3958511" y="0"/>
                </a:cubicBezTo>
                <a:close/>
              </a:path>
            </a:pathLst>
          </a:cu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63" name="Freihandform: Form 62">
            <a:extLst>
              <a:ext uri="{FF2B5EF4-FFF2-40B4-BE49-F238E27FC236}">
                <a16:creationId xmlns:a16="http://schemas.microsoft.com/office/drawing/2014/main" id="{37385794-DFFC-37A1-E783-3B181384F902}"/>
              </a:ext>
            </a:extLst>
          </p:cNvPr>
          <p:cNvSpPr/>
          <p:nvPr userDrawn="1"/>
        </p:nvSpPr>
        <p:spPr>
          <a:xfrm>
            <a:off x="-2155" y="4844763"/>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grpSp>
        <p:nvGrpSpPr>
          <p:cNvPr id="77" name="Gruppieren 76">
            <a:extLst>
              <a:ext uri="{FF2B5EF4-FFF2-40B4-BE49-F238E27FC236}">
                <a16:creationId xmlns:a16="http://schemas.microsoft.com/office/drawing/2014/main" id="{E8041E54-6869-0B48-FA3A-07CAE67E131C}"/>
              </a:ext>
            </a:extLst>
          </p:cNvPr>
          <p:cNvGrpSpPr/>
          <p:nvPr userDrawn="1"/>
        </p:nvGrpSpPr>
        <p:grpSpPr>
          <a:xfrm>
            <a:off x="10946860" y="3854459"/>
            <a:ext cx="886340" cy="639488"/>
            <a:chOff x="10946860" y="3854459"/>
            <a:chExt cx="886340" cy="639488"/>
          </a:xfrm>
        </p:grpSpPr>
        <p:sp>
          <p:nvSpPr>
            <p:cNvPr id="65" name="Freihandform: Form 64">
              <a:extLst>
                <a:ext uri="{FF2B5EF4-FFF2-40B4-BE49-F238E27FC236}">
                  <a16:creationId xmlns:a16="http://schemas.microsoft.com/office/drawing/2014/main" id="{587FE92B-025E-1AEA-B6DD-5053547BBAD1}"/>
                </a:ext>
              </a:extLst>
            </p:cNvPr>
            <p:cNvSpPr/>
            <p:nvPr/>
          </p:nvSpPr>
          <p:spPr>
            <a:xfrm>
              <a:off x="10946860" y="3854459"/>
              <a:ext cx="116718" cy="624954"/>
            </a:xfrm>
            <a:custGeom>
              <a:avLst/>
              <a:gdLst>
                <a:gd name="connsiteX0" fmla="*/ 164276 w 328553"/>
                <a:gd name="connsiteY0" fmla="*/ 1430651 h 1759204"/>
                <a:gd name="connsiteX1" fmla="*/ 328553 w 328553"/>
                <a:gd name="connsiteY1" fmla="*/ 1594927 h 1759204"/>
                <a:gd name="connsiteX2" fmla="*/ 164276 w 328553"/>
                <a:gd name="connsiteY2" fmla="*/ 1759204 h 1759204"/>
                <a:gd name="connsiteX3" fmla="*/ 0 w 328553"/>
                <a:gd name="connsiteY3" fmla="*/ 1594927 h 1759204"/>
                <a:gd name="connsiteX4" fmla="*/ 164276 w 328553"/>
                <a:gd name="connsiteY4" fmla="*/ 1430651 h 1759204"/>
                <a:gd name="connsiteX5" fmla="*/ 164276 w 328553"/>
                <a:gd name="connsiteY5" fmla="*/ 713752 h 1759204"/>
                <a:gd name="connsiteX6" fmla="*/ 328553 w 328553"/>
                <a:gd name="connsiteY6" fmla="*/ 878028 h 1759204"/>
                <a:gd name="connsiteX7" fmla="*/ 164276 w 328553"/>
                <a:gd name="connsiteY7" fmla="*/ 1042305 h 1759204"/>
                <a:gd name="connsiteX8" fmla="*/ 0 w 328553"/>
                <a:gd name="connsiteY8" fmla="*/ 878028 h 1759204"/>
                <a:gd name="connsiteX9" fmla="*/ 164276 w 328553"/>
                <a:gd name="connsiteY9" fmla="*/ 713752 h 1759204"/>
                <a:gd name="connsiteX10" fmla="*/ 164276 w 328553"/>
                <a:gd name="connsiteY10" fmla="*/ 0 h 1759204"/>
                <a:gd name="connsiteX11" fmla="*/ 328553 w 328553"/>
                <a:gd name="connsiteY11" fmla="*/ 164906 h 1759204"/>
                <a:gd name="connsiteX12" fmla="*/ 164276 w 328553"/>
                <a:gd name="connsiteY12" fmla="*/ 329182 h 1759204"/>
                <a:gd name="connsiteX13" fmla="*/ 164276 w 328553"/>
                <a:gd name="connsiteY13" fmla="*/ 328553 h 1759204"/>
                <a:gd name="connsiteX14" fmla="*/ 0 w 328553"/>
                <a:gd name="connsiteY14" fmla="*/ 164276 h 1759204"/>
                <a:gd name="connsiteX15" fmla="*/ 164276 w 328553"/>
                <a:gd name="connsiteY15" fmla="*/ 0 h 1759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8553" h="1759204">
                  <a:moveTo>
                    <a:pt x="164276" y="1430651"/>
                  </a:moveTo>
                  <a:cubicBezTo>
                    <a:pt x="254911" y="1430651"/>
                    <a:pt x="328553" y="1504292"/>
                    <a:pt x="328553" y="1594927"/>
                  </a:cubicBezTo>
                  <a:cubicBezTo>
                    <a:pt x="328553" y="1685563"/>
                    <a:pt x="254911" y="1759204"/>
                    <a:pt x="164276" y="1759204"/>
                  </a:cubicBezTo>
                  <a:cubicBezTo>
                    <a:pt x="73641" y="1759204"/>
                    <a:pt x="0" y="1685563"/>
                    <a:pt x="0" y="1594927"/>
                  </a:cubicBezTo>
                  <a:cubicBezTo>
                    <a:pt x="0" y="1504292"/>
                    <a:pt x="73641" y="1430651"/>
                    <a:pt x="164276" y="1430651"/>
                  </a:cubicBezTo>
                  <a:close/>
                  <a:moveTo>
                    <a:pt x="164276" y="713752"/>
                  </a:moveTo>
                  <a:cubicBezTo>
                    <a:pt x="254911" y="713752"/>
                    <a:pt x="328553" y="787393"/>
                    <a:pt x="328553" y="878028"/>
                  </a:cubicBezTo>
                  <a:cubicBezTo>
                    <a:pt x="328553" y="968664"/>
                    <a:pt x="254911" y="1042305"/>
                    <a:pt x="164276" y="1042305"/>
                  </a:cubicBezTo>
                  <a:cubicBezTo>
                    <a:pt x="73641" y="1042305"/>
                    <a:pt x="0" y="968664"/>
                    <a:pt x="0" y="878028"/>
                  </a:cubicBezTo>
                  <a:cubicBezTo>
                    <a:pt x="0" y="787393"/>
                    <a:pt x="73641" y="713752"/>
                    <a:pt x="164276" y="713752"/>
                  </a:cubicBezTo>
                  <a:close/>
                  <a:moveTo>
                    <a:pt x="164276" y="0"/>
                  </a:moveTo>
                  <a:cubicBezTo>
                    <a:pt x="255541" y="0"/>
                    <a:pt x="328553" y="74271"/>
                    <a:pt x="328553" y="164906"/>
                  </a:cubicBezTo>
                  <a:cubicBezTo>
                    <a:pt x="328553" y="255541"/>
                    <a:pt x="254911" y="329182"/>
                    <a:pt x="164276" y="329182"/>
                  </a:cubicBezTo>
                  <a:lnTo>
                    <a:pt x="164276" y="328553"/>
                  </a:lnTo>
                  <a:cubicBezTo>
                    <a:pt x="73641" y="328553"/>
                    <a:pt x="0" y="254912"/>
                    <a:pt x="0" y="164276"/>
                  </a:cubicBezTo>
                  <a:cubicBezTo>
                    <a:pt x="0" y="73641"/>
                    <a:pt x="73012" y="0"/>
                    <a:pt x="164276" y="0"/>
                  </a:cubicBezTo>
                  <a:close/>
                </a:path>
              </a:pathLst>
            </a:custGeom>
            <a:solidFill>
              <a:schemeClr val="bg1"/>
            </a:solidFill>
            <a:ln w="62865" cap="flat">
              <a:noFill/>
              <a:prstDash val="solid"/>
              <a:miter/>
            </a:ln>
          </p:spPr>
          <p:txBody>
            <a:bodyPr rtlCol="0" anchor="ctr"/>
            <a:lstStyle/>
            <a:p>
              <a:endParaRPr lang="en-GB" noProof="0" dirty="0"/>
            </a:p>
          </p:txBody>
        </p:sp>
        <p:grpSp>
          <p:nvGrpSpPr>
            <p:cNvPr id="66" name="Gruppieren 65">
              <a:extLst>
                <a:ext uri="{FF2B5EF4-FFF2-40B4-BE49-F238E27FC236}">
                  <a16:creationId xmlns:a16="http://schemas.microsoft.com/office/drawing/2014/main" id="{AFC34DD7-1ED1-0A2F-60C9-87F94BD3E69E}"/>
                </a:ext>
              </a:extLst>
            </p:cNvPr>
            <p:cNvGrpSpPr/>
            <p:nvPr/>
          </p:nvGrpSpPr>
          <p:grpSpPr>
            <a:xfrm>
              <a:off x="11168445" y="3873241"/>
              <a:ext cx="664755" cy="620706"/>
              <a:chOff x="13641321" y="3897680"/>
              <a:chExt cx="1871238" cy="1747245"/>
            </a:xfrm>
          </p:grpSpPr>
          <p:sp>
            <p:nvSpPr>
              <p:cNvPr id="67" name="Freihandform: Form 66">
                <a:extLst>
                  <a:ext uri="{FF2B5EF4-FFF2-40B4-BE49-F238E27FC236}">
                    <a16:creationId xmlns:a16="http://schemas.microsoft.com/office/drawing/2014/main" id="{76249E79-35C7-C349-1D62-8AE565B5323A}"/>
                  </a:ext>
                </a:extLst>
              </p:cNvPr>
              <p:cNvSpPr/>
              <p:nvPr/>
            </p:nvSpPr>
            <p:spPr>
              <a:xfrm>
                <a:off x="13641321" y="3897680"/>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ln w="38100" cap="sq">
                <a:solidFill>
                  <a:schemeClr val="bg1"/>
                </a:solidFill>
                <a:prstDash val="solid"/>
                <a:miter/>
              </a:ln>
            </p:spPr>
            <p:txBody>
              <a:bodyPr rtlCol="0" anchor="ctr"/>
              <a:lstStyle/>
              <a:p>
                <a:endParaRPr lang="en-GB" noProof="0" dirty="0"/>
              </a:p>
            </p:txBody>
          </p:sp>
          <p:sp>
            <p:nvSpPr>
              <p:cNvPr id="68" name="Freihandform: Form 67">
                <a:extLst>
                  <a:ext uri="{FF2B5EF4-FFF2-40B4-BE49-F238E27FC236}">
                    <a16:creationId xmlns:a16="http://schemas.microsoft.com/office/drawing/2014/main" id="{5C32C783-0943-75F5-AF2A-5E120DD03A46}"/>
                  </a:ext>
                </a:extLst>
              </p:cNvPr>
              <p:cNvSpPr/>
              <p:nvPr/>
            </p:nvSpPr>
            <p:spPr>
              <a:xfrm>
                <a:off x="13641321" y="4610803"/>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ln w="38100" cap="sq">
                <a:solidFill>
                  <a:schemeClr val="bg1"/>
                </a:solidFill>
                <a:prstDash val="solid"/>
                <a:miter/>
              </a:ln>
            </p:spPr>
            <p:txBody>
              <a:bodyPr rtlCol="0" anchor="ctr"/>
              <a:lstStyle/>
              <a:p>
                <a:endParaRPr lang="en-GB" noProof="0" dirty="0"/>
              </a:p>
            </p:txBody>
          </p:sp>
          <p:sp>
            <p:nvSpPr>
              <p:cNvPr id="69" name="Freihandform: Form 68">
                <a:extLst>
                  <a:ext uri="{FF2B5EF4-FFF2-40B4-BE49-F238E27FC236}">
                    <a16:creationId xmlns:a16="http://schemas.microsoft.com/office/drawing/2014/main" id="{426BFEE9-D6D4-A6AE-2AF8-F95394D8442D}"/>
                  </a:ext>
                </a:extLst>
              </p:cNvPr>
              <p:cNvSpPr/>
              <p:nvPr/>
            </p:nvSpPr>
            <p:spPr>
              <a:xfrm>
                <a:off x="13641321" y="5330849"/>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ln w="38100" cap="sq">
                <a:solidFill>
                  <a:schemeClr val="bg1"/>
                </a:solidFill>
                <a:prstDash val="solid"/>
                <a:miter/>
              </a:ln>
            </p:spPr>
            <p:txBody>
              <a:bodyPr rtlCol="0" anchor="ctr"/>
              <a:lstStyle/>
              <a:p>
                <a:endParaRPr lang="en-GB" noProof="0" dirty="0"/>
              </a:p>
            </p:txBody>
          </p:sp>
          <p:sp>
            <p:nvSpPr>
              <p:cNvPr id="70" name="Freihandform: Form 69">
                <a:extLst>
                  <a:ext uri="{FF2B5EF4-FFF2-40B4-BE49-F238E27FC236}">
                    <a16:creationId xmlns:a16="http://schemas.microsoft.com/office/drawing/2014/main" id="{BC8B8B67-4B5A-9AC1-146B-9AD3CEF8BA4B}"/>
                  </a:ext>
                </a:extLst>
              </p:cNvPr>
              <p:cNvSpPr/>
              <p:nvPr/>
            </p:nvSpPr>
            <p:spPr>
              <a:xfrm>
                <a:off x="13641321" y="4148815"/>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ln w="38100" cap="sq">
                <a:solidFill>
                  <a:schemeClr val="bg1"/>
                </a:solidFill>
                <a:prstDash val="solid"/>
                <a:miter/>
              </a:ln>
            </p:spPr>
            <p:txBody>
              <a:bodyPr rtlCol="0" anchor="ctr"/>
              <a:lstStyle/>
              <a:p>
                <a:endParaRPr lang="en-GB" noProof="0" dirty="0"/>
              </a:p>
            </p:txBody>
          </p:sp>
          <p:sp>
            <p:nvSpPr>
              <p:cNvPr id="71" name="Freihandform: Form 70">
                <a:extLst>
                  <a:ext uri="{FF2B5EF4-FFF2-40B4-BE49-F238E27FC236}">
                    <a16:creationId xmlns:a16="http://schemas.microsoft.com/office/drawing/2014/main" id="{60635FF4-2838-F574-A340-086F650A5EC4}"/>
                  </a:ext>
                </a:extLst>
              </p:cNvPr>
              <p:cNvSpPr/>
              <p:nvPr/>
            </p:nvSpPr>
            <p:spPr>
              <a:xfrm>
                <a:off x="13641321" y="4861938"/>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ln w="38100" cap="sq">
                <a:solidFill>
                  <a:schemeClr val="bg1"/>
                </a:solidFill>
                <a:prstDash val="solid"/>
                <a:miter/>
              </a:ln>
            </p:spPr>
            <p:txBody>
              <a:bodyPr rtlCol="0" anchor="ctr"/>
              <a:lstStyle/>
              <a:p>
                <a:endParaRPr lang="en-GB" noProof="0" dirty="0"/>
              </a:p>
            </p:txBody>
          </p:sp>
          <p:sp>
            <p:nvSpPr>
              <p:cNvPr id="72" name="Freihandform: Form 71">
                <a:extLst>
                  <a:ext uri="{FF2B5EF4-FFF2-40B4-BE49-F238E27FC236}">
                    <a16:creationId xmlns:a16="http://schemas.microsoft.com/office/drawing/2014/main" id="{01021263-27B1-9BCD-B10B-8CF7EFBA5AE3}"/>
                  </a:ext>
                </a:extLst>
              </p:cNvPr>
              <p:cNvSpPr/>
              <p:nvPr/>
            </p:nvSpPr>
            <p:spPr>
              <a:xfrm>
                <a:off x="13641321" y="5581984"/>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ln w="38100" cap="sq">
                <a:solidFill>
                  <a:schemeClr val="bg1"/>
                </a:solidFill>
                <a:prstDash val="solid"/>
                <a:miter/>
              </a:ln>
            </p:spPr>
            <p:txBody>
              <a:bodyPr rtlCol="0" anchor="ctr"/>
              <a:lstStyle/>
              <a:p>
                <a:endParaRPr lang="en-GB" noProof="0" dirty="0"/>
              </a:p>
            </p:txBody>
          </p:sp>
        </p:grpSp>
      </p:grpSp>
      <p:sp>
        <p:nvSpPr>
          <p:cNvPr id="74" name="Freihandform: Form 73">
            <a:extLst>
              <a:ext uri="{FF2B5EF4-FFF2-40B4-BE49-F238E27FC236}">
                <a16:creationId xmlns:a16="http://schemas.microsoft.com/office/drawing/2014/main" id="{A2C05009-CBB4-9132-C622-19C36FB6ADFA}"/>
              </a:ext>
            </a:extLst>
          </p:cNvPr>
          <p:cNvSpPr/>
          <p:nvPr userDrawn="1"/>
        </p:nvSpPr>
        <p:spPr>
          <a:xfrm>
            <a:off x="2649776" y="5399947"/>
            <a:ext cx="2367451" cy="7738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noFill/>
          <a:ln w="12700" cap="flat">
            <a:solidFill>
              <a:schemeClr val="bg1"/>
            </a:solidFill>
            <a:prstDash val="solid"/>
            <a:miter/>
          </a:ln>
        </p:spPr>
        <p:txBody>
          <a:bodyPr rtlCol="0" anchor="ctr"/>
          <a:lstStyle/>
          <a:p>
            <a:endParaRPr lang="en-GB" noProof="0" dirty="0"/>
          </a:p>
        </p:txBody>
      </p:sp>
      <p:sp>
        <p:nvSpPr>
          <p:cNvPr id="4" name="Textplatzhalter 3">
            <a:extLst>
              <a:ext uri="{FF2B5EF4-FFF2-40B4-BE49-F238E27FC236}">
                <a16:creationId xmlns:a16="http://schemas.microsoft.com/office/drawing/2014/main" id="{40E4B67A-A963-B134-3906-53DDFFF3DF98}"/>
              </a:ext>
            </a:extLst>
          </p:cNvPr>
          <p:cNvSpPr>
            <a:spLocks noGrp="1"/>
          </p:cNvSpPr>
          <p:nvPr userDrawn="1">
            <p:ph type="body" sz="quarter" idx="12" hasCustomPrompt="1"/>
          </p:nvPr>
        </p:nvSpPr>
        <p:spPr>
          <a:xfrm>
            <a:off x="720724" y="0"/>
            <a:ext cx="11471276" cy="6858000"/>
          </a:xfrm>
          <a:prstGeom prst="rect">
            <a:avLst/>
          </a:prstGeom>
        </p:spPr>
        <p:txBody>
          <a:bodyPr tIns="0" rIns="1080000" bIns="180000" anchor="ctr" anchorCtr="0">
            <a:noAutofit/>
          </a:bodyPr>
          <a:lstStyle>
            <a:lvl1pPr marL="0" indent="0" algn="r">
              <a:lnSpc>
                <a:spcPct val="100000"/>
              </a:lnSpc>
              <a:spcAft>
                <a:spcPts val="0"/>
              </a:spcAft>
              <a:buNone/>
              <a:defRPr sz="64000" i="0">
                <a:ln w="12700">
                  <a:solidFill>
                    <a:schemeClr val="accent3"/>
                  </a:solidFill>
                </a:ln>
                <a:noFill/>
                <a:latin typeface="+mj-lt"/>
              </a:defRPr>
            </a:lvl1pPr>
          </a:lstStyle>
          <a:p>
            <a:pPr lvl="0"/>
            <a:r>
              <a:rPr lang="de-DE" dirty="0"/>
              <a:t>1</a:t>
            </a: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576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3" name="Fußzeilenplatzhalter 2">
            <a:extLst>
              <a:ext uri="{FF2B5EF4-FFF2-40B4-BE49-F238E27FC236}">
                <a16:creationId xmlns:a16="http://schemas.microsoft.com/office/drawing/2014/main" id="{92F6169A-14EB-213D-1443-B1FB0A5DFAA6}"/>
              </a:ext>
            </a:extLst>
          </p:cNvPr>
          <p:cNvSpPr>
            <a:spLocks noGrp="1"/>
          </p:cNvSpPr>
          <p:nvPr>
            <p:ph type="ftr" sz="quarter" idx="13"/>
          </p:nvPr>
        </p:nvSpPr>
        <p:spPr/>
        <p:txBody>
          <a:bodyPr/>
          <a:lstStyle/>
          <a:p>
            <a:r>
              <a:rPr lang="en-GB" noProof="0" dirty="0"/>
              <a:t>EVENT, LOCATION, DATE</a:t>
            </a:r>
          </a:p>
        </p:txBody>
      </p:sp>
      <p:sp>
        <p:nvSpPr>
          <p:cNvPr id="32" name="Title 1">
            <a:extLst>
              <a:ext uri="{FF2B5EF4-FFF2-40B4-BE49-F238E27FC236}">
                <a16:creationId xmlns:a16="http://schemas.microsoft.com/office/drawing/2014/main" id="{7327A2A2-80CE-5323-28AF-72BB02C129B4}"/>
              </a:ext>
            </a:extLst>
          </p:cNvPr>
          <p:cNvSpPr>
            <a:spLocks noGrp="1"/>
          </p:cNvSpPr>
          <p:nvPr>
            <p:ph type="ctrTitle" hasCustomPrompt="1"/>
          </p:nvPr>
        </p:nvSpPr>
        <p:spPr bwMode="gray">
          <a:xfrm>
            <a:off x="720725" y="2520000"/>
            <a:ext cx="7200000" cy="1800000"/>
          </a:xfrm>
        </p:spPr>
        <p:txBody>
          <a:bodyPr bIns="36000" anchor="b" anchorCtr="0">
            <a:noAutofit/>
          </a:bodyPr>
          <a:lstStyle>
            <a:lvl1pPr algn="l">
              <a:lnSpc>
                <a:spcPct val="80000"/>
              </a:lnSpc>
              <a:defRPr sz="4800" b="1" i="1" cap="all" baseline="0">
                <a:solidFill>
                  <a:schemeClr val="bg1"/>
                </a:solidFill>
              </a:defRPr>
            </a:lvl1pPr>
          </a:lstStyle>
          <a:p>
            <a:r>
              <a:rPr lang="en-GB" b="1" noProof="0" dirty="0"/>
              <a:t>Start of new numbered chapter</a:t>
            </a:r>
            <a:endParaRPr lang="en-GB" noProof="0" dirty="0"/>
          </a:p>
        </p:txBody>
      </p:sp>
    </p:spTree>
    <p:extLst>
      <p:ext uri="{BB962C8B-B14F-4D97-AF65-F5344CB8AC3E}">
        <p14:creationId xmlns:p14="http://schemas.microsoft.com/office/powerpoint/2010/main" val="298442634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Neutral_Text-100%">
    <p:spTree>
      <p:nvGrpSpPr>
        <p:cNvPr id="1" name=""/>
        <p:cNvGrpSpPr/>
        <p:nvPr/>
      </p:nvGrpSpPr>
      <p:grpSpPr>
        <a:xfrm>
          <a:off x="0" y="0"/>
          <a:ext cx="0" cy="0"/>
          <a:chOff x="0" y="0"/>
          <a:chExt cx="0" cy="0"/>
        </a:xfrm>
      </p:grpSpPr>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10802076" cy="4679950"/>
          </a:xfrm>
        </p:spPr>
        <p:txBody>
          <a:bodyPr/>
          <a:lstStyle>
            <a:lvl1pPr marL="0" indent="0">
              <a:buNone/>
              <a:defRPr/>
            </a:lvl1pPr>
            <a:lvl2pPr indent="-360000">
              <a:buFontTx/>
              <a:buBlip>
                <a:blip>
                  <a:extLst>
                    <a:ext uri="{96DAC541-7B7A-43D3-8B79-37D633B846F1}">
                      <asvg:svgBlip xmlns:asvg="http://schemas.microsoft.com/office/drawing/2016/SVG/main" r:embed="rId2"/>
                    </a:ext>
                  </a:extLst>
                </a:blip>
              </a:buBlip>
              <a:tabLst>
                <a:tab pos="720000" algn="l"/>
              </a:tabLst>
              <a:defRPr/>
            </a:lvl2pPr>
            <a:lvl3pPr indent="-360000">
              <a:buFontTx/>
              <a:buBlip>
                <a:blip>
                  <a:extLst>
                    <a:ext uri="{96DAC541-7B7A-43D3-8B79-37D633B846F1}">
                      <asvg:svgBlip xmlns:asvg="http://schemas.microsoft.com/office/drawing/2016/SVG/main" r:embed="rId2"/>
                    </a:ext>
                  </a:extLst>
                </a:blip>
              </a:buBlip>
              <a:tabLst>
                <a:tab pos="720000" algn="l"/>
              </a:tabLst>
              <a:defRPr/>
            </a:lvl3pPr>
            <a:lvl4pPr indent="-360000">
              <a:buFontTx/>
              <a:buBlip>
                <a:blip>
                  <a:extLst>
                    <a:ext uri="{96DAC541-7B7A-43D3-8B79-37D633B846F1}">
                      <asvg:svgBlip xmlns:asvg="http://schemas.microsoft.com/office/drawing/2016/SVG/main" r:embed="rId2"/>
                    </a:ext>
                  </a:extLst>
                </a:blip>
              </a:buBlip>
              <a:tabLst>
                <a:tab pos="720000" algn="l"/>
              </a:tabLst>
              <a:defRPr/>
            </a:lvl4pPr>
            <a:lvl5pPr indent="-360000">
              <a:buFontTx/>
              <a:buBlip>
                <a:blip>
                  <a:extLst>
                    <a:ext uri="{96DAC541-7B7A-43D3-8B79-37D633B846F1}">
                      <asvg:svgBlip xmlns:asvg="http://schemas.microsoft.com/office/drawing/2016/SVG/main" r:embed="rId2"/>
                    </a:ext>
                  </a:extLst>
                </a:blip>
              </a:buBlip>
              <a:tabLst>
                <a:tab pos="720000" algn="l"/>
              </a:tabLst>
              <a:defRPr/>
            </a:lvl5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B137FFB6-9447-AC89-11C0-0F19E3B3D270}"/>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311248656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eutral_Text-right-50%">
    <p:spTree>
      <p:nvGrpSpPr>
        <p:cNvPr id="1" name=""/>
        <p:cNvGrpSpPr/>
        <p:nvPr/>
      </p:nvGrpSpPr>
      <p:grpSpPr>
        <a:xfrm>
          <a:off x="0" y="0"/>
          <a:ext cx="0" cy="0"/>
          <a:chOff x="0" y="0"/>
          <a:chExt cx="0" cy="0"/>
        </a:xfrm>
      </p:grpSpPr>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6096000" y="1438275"/>
            <a:ext cx="5424724" cy="4679950"/>
          </a:xfrm>
        </p:spPr>
        <p:txBody>
          <a:bodyPr lIns="503999" anchor="ctr" anchorCtr="0"/>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E00EA56D-CECE-0CE5-3C87-923DC3250938}"/>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4777646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Neutral_Text-right-30%">
    <p:spTree>
      <p:nvGrpSpPr>
        <p:cNvPr id="1" name=""/>
        <p:cNvGrpSpPr/>
        <p:nvPr/>
      </p:nvGrpSpPr>
      <p:grpSpPr>
        <a:xfrm>
          <a:off x="0" y="0"/>
          <a:ext cx="0" cy="0"/>
          <a:chOff x="0" y="0"/>
          <a:chExt cx="0" cy="0"/>
        </a:xfrm>
      </p:grpSpPr>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922075" y="1438275"/>
            <a:ext cx="3600000" cy="4679950"/>
          </a:xfrm>
        </p:spPr>
        <p:txBody>
          <a:bodyPr lIns="503999" anchor="ctr" anchorCtr="0"/>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A24A8266-99E8-3CC9-A632-5175DC200CFD}"/>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286721866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Neutral_blank">
    <p:spTree>
      <p:nvGrpSpPr>
        <p:cNvPr id="1" name=""/>
        <p:cNvGrpSpPr/>
        <p:nvPr/>
      </p:nvGrpSpPr>
      <p:grpSpPr>
        <a:xfrm>
          <a:off x="0" y="0"/>
          <a:ext cx="0" cy="0"/>
          <a:chOff x="0" y="0"/>
          <a:chExt cx="0" cy="0"/>
        </a:xfrm>
      </p:grpSpPr>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3" name="Fußzeilenplatzhalter 2">
            <a:extLst>
              <a:ext uri="{FF2B5EF4-FFF2-40B4-BE49-F238E27FC236}">
                <a16:creationId xmlns:a16="http://schemas.microsoft.com/office/drawing/2014/main" id="{165B2DBD-5CF3-DADD-5914-0E583114F747}"/>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282157826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ackground-01_Text-100%">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9B57FA81-4DA7-55C5-6BC9-506BF7F499C1}"/>
              </a:ext>
            </a:extLst>
          </p:cNvPr>
          <p:cNvSpPr/>
          <p:nvPr userDrawn="1"/>
        </p:nvSpPr>
        <p:spPr bwMode="gray">
          <a:xfrm flipH="1" flipV="1">
            <a:off x="1" y="1"/>
            <a:ext cx="2537075" cy="5579241"/>
          </a:xfrm>
          <a:custGeom>
            <a:avLst/>
            <a:gdLst>
              <a:gd name="csX0" fmla="*/ 2537075 w 2537075"/>
              <a:gd name="csY0" fmla="*/ 5579241 h 5579241"/>
              <a:gd name="csX1" fmla="*/ 1944301 w 2537075"/>
              <a:gd name="csY1" fmla="*/ 5579241 h 5579241"/>
              <a:gd name="csX2" fmla="*/ 1758974 w 2537075"/>
              <a:gd name="csY2" fmla="*/ 5511410 h 5579241"/>
              <a:gd name="csX3" fmla="*/ 0 w 2537075"/>
              <a:gd name="csY3" fmla="*/ 2857735 h 5579241"/>
              <a:gd name="csX4" fmla="*/ 2299580 w 2537075"/>
              <a:gd name="csY4" fmla="*/ 36247 h 5579241"/>
              <a:gd name="csX5" fmla="*/ 2537075 w 2537075"/>
              <a:gd name="csY5" fmla="*/ 0 h 5579241"/>
            </a:gdLst>
            <a:ahLst/>
            <a:cxnLst>
              <a:cxn ang="0">
                <a:pos x="csX0" y="csY0"/>
              </a:cxn>
              <a:cxn ang="0">
                <a:pos x="csX1" y="csY1"/>
              </a:cxn>
              <a:cxn ang="0">
                <a:pos x="csX2" y="csY2"/>
              </a:cxn>
              <a:cxn ang="0">
                <a:pos x="csX3" y="csY3"/>
              </a:cxn>
              <a:cxn ang="0">
                <a:pos x="csX4" y="csY4"/>
              </a:cxn>
              <a:cxn ang="0">
                <a:pos x="csX5" y="csY5"/>
              </a:cxn>
            </a:cxnLst>
            <a:rect l="l" t="t" r="r" b="b"/>
            <a:pathLst>
              <a:path w="2537075" h="5579241">
                <a:moveTo>
                  <a:pt x="2537075" y="5579241"/>
                </a:moveTo>
                <a:lnTo>
                  <a:pt x="1944301" y="5579241"/>
                </a:lnTo>
                <a:lnTo>
                  <a:pt x="1758974" y="5511410"/>
                </a:lnTo>
                <a:cubicBezTo>
                  <a:pt x="725299" y="5074202"/>
                  <a:pt x="0" y="4050670"/>
                  <a:pt x="0" y="2857735"/>
                </a:cubicBezTo>
                <a:cubicBezTo>
                  <a:pt x="0" y="1465978"/>
                  <a:pt x="987212" y="304796"/>
                  <a:pt x="2299580" y="36247"/>
                </a:cubicBezTo>
                <a:lnTo>
                  <a:pt x="2537075" y="0"/>
                </a:lnTo>
                <a:close/>
              </a:path>
            </a:pathLst>
          </a:custGeom>
          <a:gradFill>
            <a:gsLst>
              <a:gs pos="100000">
                <a:schemeClr val="accent6">
                  <a:alpha val="4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5" name="Freihandform: Form 14">
            <a:extLst>
              <a:ext uri="{FF2B5EF4-FFF2-40B4-BE49-F238E27FC236}">
                <a16:creationId xmlns:a16="http://schemas.microsoft.com/office/drawing/2014/main" id="{8BC0D55B-2E7D-81B6-2D47-31B1CB1695BF}"/>
              </a:ext>
            </a:extLst>
          </p:cNvPr>
          <p:cNvSpPr/>
          <p:nvPr userDrawn="1"/>
        </p:nvSpPr>
        <p:spPr bwMode="gray">
          <a:xfrm flipH="1">
            <a:off x="8592000" y="2488076"/>
            <a:ext cx="3601200" cy="4369924"/>
          </a:xfrm>
          <a:custGeom>
            <a:avLst/>
            <a:gdLst>
              <a:gd name="csX0" fmla="*/ 3601200 w 3601200"/>
              <a:gd name="csY0" fmla="*/ 0 h 4369924"/>
              <a:gd name="csX1" fmla="*/ 229154 w 3601200"/>
              <a:gd name="csY1" fmla="*/ 1590247 h 4369924"/>
              <a:gd name="csX2" fmla="*/ 0 w 3601200"/>
              <a:gd name="csY2" fmla="*/ 1896691 h 4369924"/>
              <a:gd name="csX3" fmla="*/ 0 w 3601200"/>
              <a:gd name="csY3" fmla="*/ 4369924 h 4369924"/>
              <a:gd name="csX4" fmla="*/ 3601200 w 3601200"/>
              <a:gd name="csY4" fmla="*/ 4369924 h 4369924"/>
            </a:gdLst>
            <a:ahLst/>
            <a:cxnLst>
              <a:cxn ang="0">
                <a:pos x="csX0" y="csY0"/>
              </a:cxn>
              <a:cxn ang="0">
                <a:pos x="csX1" y="csY1"/>
              </a:cxn>
              <a:cxn ang="0">
                <a:pos x="csX2" y="csY2"/>
              </a:cxn>
              <a:cxn ang="0">
                <a:pos x="csX3" y="csY3"/>
              </a:cxn>
              <a:cxn ang="0">
                <a:pos x="csX4" y="csY4"/>
              </a:cxn>
            </a:cxnLst>
            <a:rect l="l" t="t" r="r" b="b"/>
            <a:pathLst>
              <a:path w="3601200" h="4369924">
                <a:moveTo>
                  <a:pt x="3601200" y="0"/>
                </a:moveTo>
                <a:cubicBezTo>
                  <a:pt x="2243639" y="0"/>
                  <a:pt x="1030663" y="619043"/>
                  <a:pt x="229154" y="1590247"/>
                </a:cubicBezTo>
                <a:lnTo>
                  <a:pt x="0" y="1896691"/>
                </a:lnTo>
                <a:lnTo>
                  <a:pt x="0" y="4369924"/>
                </a:lnTo>
                <a:lnTo>
                  <a:pt x="3601200" y="4369924"/>
                </a:lnTo>
                <a:close/>
              </a:path>
            </a:pathLst>
          </a:custGeom>
          <a:gradFill>
            <a:gsLst>
              <a:gs pos="100000">
                <a:schemeClr val="accent6">
                  <a:alpha val="2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grpSp>
        <p:nvGrpSpPr>
          <p:cNvPr id="4" name="Gruppieren 3">
            <a:extLst>
              <a:ext uri="{FF2B5EF4-FFF2-40B4-BE49-F238E27FC236}">
                <a16:creationId xmlns:a16="http://schemas.microsoft.com/office/drawing/2014/main" id="{1E966716-79D9-96FA-BB1E-E0EDEAA227AA}"/>
              </a:ext>
            </a:extLst>
          </p:cNvPr>
          <p:cNvGrpSpPr/>
          <p:nvPr userDrawn="1"/>
        </p:nvGrpSpPr>
        <p:grpSpPr>
          <a:xfrm>
            <a:off x="37937" y="2308334"/>
            <a:ext cx="1270217" cy="3266197"/>
            <a:chOff x="37937" y="2308334"/>
            <a:chExt cx="1270217" cy="3266197"/>
          </a:xfrm>
        </p:grpSpPr>
        <p:sp>
          <p:nvSpPr>
            <p:cNvPr id="30" name="Grafik 58">
              <a:extLst>
                <a:ext uri="{FF2B5EF4-FFF2-40B4-BE49-F238E27FC236}">
                  <a16:creationId xmlns:a16="http://schemas.microsoft.com/office/drawing/2014/main" id="{3CEE47A8-0CFA-C18B-250E-5AB66F2DE44E}"/>
                </a:ext>
              </a:extLst>
            </p:cNvPr>
            <p:cNvSpPr>
              <a:spLocks noChangeAspect="1"/>
            </p:cNvSpPr>
            <p:nvPr userDrawn="1"/>
          </p:nvSpPr>
          <p:spPr>
            <a:xfrm rot="16200000">
              <a:off x="-156278" y="2502549"/>
              <a:ext cx="1658644" cy="1270213"/>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288623 h 3046343"/>
                <a:gd name="csX45" fmla="*/ 1554817 w 1571570"/>
                <a:gd name="csY45" fmla="*/ 1288623 h 3046343"/>
                <a:gd name="csX46" fmla="*/ 0 w 1571570"/>
                <a:gd name="csY46" fmla="*/ 1640446 h 3046343"/>
                <a:gd name="csX47" fmla="*/ 1566451 w 1571570"/>
                <a:gd name="csY47" fmla="*/ 1640446 h 3046343"/>
                <a:gd name="csX48" fmla="*/ 0 w 1571570"/>
                <a:gd name="csY48" fmla="*/ 1405897 h 3046343"/>
                <a:gd name="csX49" fmla="*/ 1567382 w 1571570"/>
                <a:gd name="csY49" fmla="*/ 1405897 h 3046343"/>
                <a:gd name="csX50" fmla="*/ 0 w 1571570"/>
                <a:gd name="csY50" fmla="*/ 1523172 h 3046343"/>
                <a:gd name="csX51" fmla="*/ 1571570 w 1571570"/>
                <a:gd name="csY51"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288623 h 3046343"/>
                <a:gd name="csX45" fmla="*/ 1554817 w 1571570"/>
                <a:gd name="csY45" fmla="*/ 1288623 h 3046343"/>
                <a:gd name="csX46" fmla="*/ 0 w 1571570"/>
                <a:gd name="csY46" fmla="*/ 1405897 h 3046343"/>
                <a:gd name="csX47" fmla="*/ 1567382 w 1571570"/>
                <a:gd name="csY47" fmla="*/ 1405897 h 3046343"/>
                <a:gd name="csX48" fmla="*/ 0 w 1571570"/>
                <a:gd name="csY48" fmla="*/ 1523172 h 3046343"/>
                <a:gd name="csX49" fmla="*/ 1571570 w 1571570"/>
                <a:gd name="csY49" fmla="*/ 1523172 h 3046343"/>
                <a:gd name="csX0" fmla="*/ 1170417 w 1567382"/>
                <a:gd name="csY0" fmla="*/ 468632 h 3046343"/>
                <a:gd name="csX1" fmla="*/ 0 w 1567382"/>
                <a:gd name="csY1" fmla="*/ 468632 h 3046343"/>
                <a:gd name="csX2" fmla="*/ 0 w 1567382"/>
                <a:gd name="csY2" fmla="*/ 0 h 3046343"/>
                <a:gd name="csX3" fmla="*/ 410460 w 1567382"/>
                <a:gd name="csY3" fmla="*/ 0 h 3046343"/>
                <a:gd name="csX4" fmla="*/ 0 w 1567382"/>
                <a:gd name="csY4" fmla="*/ 351358 h 3046343"/>
                <a:gd name="csX5" fmla="*/ 1054074 w 1567382"/>
                <a:gd name="csY5" fmla="*/ 351358 h 3046343"/>
                <a:gd name="csX6" fmla="*/ 0 w 1567382"/>
                <a:gd name="csY6" fmla="*/ 585907 h 3046343"/>
                <a:gd name="csX7" fmla="*/ 1265819 w 1567382"/>
                <a:gd name="csY7" fmla="*/ 585907 h 3046343"/>
                <a:gd name="csX8" fmla="*/ 0 w 1567382"/>
                <a:gd name="csY8" fmla="*/ 117274 h 3046343"/>
                <a:gd name="csX9" fmla="*/ 713885 w 1567382"/>
                <a:gd name="csY9" fmla="*/ 117274 h 3046343"/>
                <a:gd name="csX10" fmla="*/ 0 w 1567382"/>
                <a:gd name="csY10" fmla="*/ 234549 h 3046343"/>
                <a:gd name="csX11" fmla="*/ 907481 w 1567382"/>
                <a:gd name="csY11" fmla="*/ 234549 h 3046343"/>
                <a:gd name="csX12" fmla="*/ 0 w 1567382"/>
                <a:gd name="csY12" fmla="*/ 3046343 h 3046343"/>
                <a:gd name="csX13" fmla="*/ 361596 w 1567382"/>
                <a:gd name="csY13" fmla="*/ 3046343 h 3046343"/>
                <a:gd name="csX14" fmla="*/ 0 w 1567382"/>
                <a:gd name="csY14" fmla="*/ 2460436 h 3046343"/>
                <a:gd name="csX15" fmla="*/ 1256977 w 1567382"/>
                <a:gd name="csY15" fmla="*/ 2460436 h 3046343"/>
                <a:gd name="csX16" fmla="*/ 0 w 1567382"/>
                <a:gd name="csY16" fmla="*/ 2343162 h 3046343"/>
                <a:gd name="csX17" fmla="*/ 1336556 w 1567382"/>
                <a:gd name="csY17" fmla="*/ 2343162 h 3046343"/>
                <a:gd name="csX18" fmla="*/ 0 w 1567382"/>
                <a:gd name="csY18" fmla="*/ 2109079 h 3046343"/>
                <a:gd name="csX19" fmla="*/ 1455692 w 1567382"/>
                <a:gd name="csY19" fmla="*/ 2109079 h 3046343"/>
                <a:gd name="csX20" fmla="*/ 0 w 1567382"/>
                <a:gd name="csY20" fmla="*/ 2577711 h 3046343"/>
                <a:gd name="csX21" fmla="*/ 1159714 w 1567382"/>
                <a:gd name="csY21" fmla="*/ 2577711 h 3046343"/>
                <a:gd name="csX22" fmla="*/ 0 w 1567382"/>
                <a:gd name="csY22" fmla="*/ 2225888 h 3046343"/>
                <a:gd name="csX23" fmla="*/ 1402174 w 1567382"/>
                <a:gd name="csY23" fmla="*/ 2225888 h 3046343"/>
                <a:gd name="csX24" fmla="*/ 0 w 1567382"/>
                <a:gd name="csY24" fmla="*/ 2694985 h 3046343"/>
                <a:gd name="csX25" fmla="*/ 1040113 w 1567382"/>
                <a:gd name="csY25" fmla="*/ 2694985 h 3046343"/>
                <a:gd name="csX26" fmla="*/ 0 w 1567382"/>
                <a:gd name="csY26" fmla="*/ 1991804 h 3046343"/>
                <a:gd name="csX27" fmla="*/ 1498507 w 1567382"/>
                <a:gd name="csY27" fmla="*/ 1991804 h 3046343"/>
                <a:gd name="csX28" fmla="*/ 0 w 1567382"/>
                <a:gd name="csY28" fmla="*/ 2929069 h 3046343"/>
                <a:gd name="csX29" fmla="*/ 690151 w 1567382"/>
                <a:gd name="csY29" fmla="*/ 2929069 h 3046343"/>
                <a:gd name="csX30" fmla="*/ 0 w 1567382"/>
                <a:gd name="csY30" fmla="*/ 703181 h 3046343"/>
                <a:gd name="csX31" fmla="*/ 1344468 w 1567382"/>
                <a:gd name="csY31" fmla="*/ 703181 h 3046343"/>
                <a:gd name="csX32" fmla="*/ 0 w 1567382"/>
                <a:gd name="csY32" fmla="*/ 2811794 h 3046343"/>
                <a:gd name="csX33" fmla="*/ 890262 w 1567382"/>
                <a:gd name="csY33" fmla="*/ 2811794 h 3046343"/>
                <a:gd name="csX34" fmla="*/ 0 w 1567382"/>
                <a:gd name="csY34" fmla="*/ 1874530 h 3046343"/>
                <a:gd name="csX35" fmla="*/ 1530152 w 1567382"/>
                <a:gd name="csY35" fmla="*/ 1874530 h 3046343"/>
                <a:gd name="csX36" fmla="*/ 0 w 1567382"/>
                <a:gd name="csY36" fmla="*/ 1054539 h 3046343"/>
                <a:gd name="csX37" fmla="*/ 1502230 w 1567382"/>
                <a:gd name="csY37" fmla="*/ 1054539 h 3046343"/>
                <a:gd name="csX38" fmla="*/ 0 w 1567382"/>
                <a:gd name="csY38" fmla="*/ 1171814 h 3046343"/>
                <a:gd name="csX39" fmla="*/ 1532944 w 1567382"/>
                <a:gd name="csY39" fmla="*/ 1171814 h 3046343"/>
                <a:gd name="csX40" fmla="*/ 0 w 1567382"/>
                <a:gd name="csY40" fmla="*/ 937265 h 3046343"/>
                <a:gd name="csX41" fmla="*/ 1460811 w 1567382"/>
                <a:gd name="csY41" fmla="*/ 937265 h 3046343"/>
                <a:gd name="csX42" fmla="*/ 0 w 1567382"/>
                <a:gd name="csY42" fmla="*/ 819990 h 3046343"/>
                <a:gd name="csX43" fmla="*/ 1408689 w 1567382"/>
                <a:gd name="csY43" fmla="*/ 819990 h 3046343"/>
                <a:gd name="csX44" fmla="*/ 0 w 1567382"/>
                <a:gd name="csY44" fmla="*/ 1288623 h 3046343"/>
                <a:gd name="csX45" fmla="*/ 1554817 w 1567382"/>
                <a:gd name="csY45" fmla="*/ 1288623 h 3046343"/>
                <a:gd name="csX46" fmla="*/ 0 w 1567382"/>
                <a:gd name="csY46" fmla="*/ 1405897 h 3046343"/>
                <a:gd name="csX47" fmla="*/ 1567382 w 1567382"/>
                <a:gd name="csY47" fmla="*/ 1405897 h 3046343"/>
                <a:gd name="csX0" fmla="*/ 1170417 w 1554817"/>
                <a:gd name="csY0" fmla="*/ 468632 h 3046343"/>
                <a:gd name="csX1" fmla="*/ 0 w 1554817"/>
                <a:gd name="csY1" fmla="*/ 468632 h 3046343"/>
                <a:gd name="csX2" fmla="*/ 0 w 1554817"/>
                <a:gd name="csY2" fmla="*/ 0 h 3046343"/>
                <a:gd name="csX3" fmla="*/ 410460 w 1554817"/>
                <a:gd name="csY3" fmla="*/ 0 h 3046343"/>
                <a:gd name="csX4" fmla="*/ 0 w 1554817"/>
                <a:gd name="csY4" fmla="*/ 351358 h 3046343"/>
                <a:gd name="csX5" fmla="*/ 1054074 w 1554817"/>
                <a:gd name="csY5" fmla="*/ 351358 h 3046343"/>
                <a:gd name="csX6" fmla="*/ 0 w 1554817"/>
                <a:gd name="csY6" fmla="*/ 585907 h 3046343"/>
                <a:gd name="csX7" fmla="*/ 1265819 w 1554817"/>
                <a:gd name="csY7" fmla="*/ 585907 h 3046343"/>
                <a:gd name="csX8" fmla="*/ 0 w 1554817"/>
                <a:gd name="csY8" fmla="*/ 117274 h 3046343"/>
                <a:gd name="csX9" fmla="*/ 713885 w 1554817"/>
                <a:gd name="csY9" fmla="*/ 117274 h 3046343"/>
                <a:gd name="csX10" fmla="*/ 0 w 1554817"/>
                <a:gd name="csY10" fmla="*/ 234549 h 3046343"/>
                <a:gd name="csX11" fmla="*/ 907481 w 1554817"/>
                <a:gd name="csY11" fmla="*/ 234549 h 3046343"/>
                <a:gd name="csX12" fmla="*/ 0 w 1554817"/>
                <a:gd name="csY12" fmla="*/ 3046343 h 3046343"/>
                <a:gd name="csX13" fmla="*/ 361596 w 1554817"/>
                <a:gd name="csY13" fmla="*/ 3046343 h 3046343"/>
                <a:gd name="csX14" fmla="*/ 0 w 1554817"/>
                <a:gd name="csY14" fmla="*/ 2460436 h 3046343"/>
                <a:gd name="csX15" fmla="*/ 1256977 w 1554817"/>
                <a:gd name="csY15" fmla="*/ 2460436 h 3046343"/>
                <a:gd name="csX16" fmla="*/ 0 w 1554817"/>
                <a:gd name="csY16" fmla="*/ 2343162 h 3046343"/>
                <a:gd name="csX17" fmla="*/ 1336556 w 1554817"/>
                <a:gd name="csY17" fmla="*/ 2343162 h 3046343"/>
                <a:gd name="csX18" fmla="*/ 0 w 1554817"/>
                <a:gd name="csY18" fmla="*/ 2109079 h 3046343"/>
                <a:gd name="csX19" fmla="*/ 1455692 w 1554817"/>
                <a:gd name="csY19" fmla="*/ 2109079 h 3046343"/>
                <a:gd name="csX20" fmla="*/ 0 w 1554817"/>
                <a:gd name="csY20" fmla="*/ 2577711 h 3046343"/>
                <a:gd name="csX21" fmla="*/ 1159714 w 1554817"/>
                <a:gd name="csY21" fmla="*/ 2577711 h 3046343"/>
                <a:gd name="csX22" fmla="*/ 0 w 1554817"/>
                <a:gd name="csY22" fmla="*/ 2225888 h 3046343"/>
                <a:gd name="csX23" fmla="*/ 1402174 w 1554817"/>
                <a:gd name="csY23" fmla="*/ 2225888 h 3046343"/>
                <a:gd name="csX24" fmla="*/ 0 w 1554817"/>
                <a:gd name="csY24" fmla="*/ 2694985 h 3046343"/>
                <a:gd name="csX25" fmla="*/ 1040113 w 1554817"/>
                <a:gd name="csY25" fmla="*/ 2694985 h 3046343"/>
                <a:gd name="csX26" fmla="*/ 0 w 1554817"/>
                <a:gd name="csY26" fmla="*/ 1991804 h 3046343"/>
                <a:gd name="csX27" fmla="*/ 1498507 w 1554817"/>
                <a:gd name="csY27" fmla="*/ 1991804 h 3046343"/>
                <a:gd name="csX28" fmla="*/ 0 w 1554817"/>
                <a:gd name="csY28" fmla="*/ 2929069 h 3046343"/>
                <a:gd name="csX29" fmla="*/ 690151 w 1554817"/>
                <a:gd name="csY29" fmla="*/ 2929069 h 3046343"/>
                <a:gd name="csX30" fmla="*/ 0 w 1554817"/>
                <a:gd name="csY30" fmla="*/ 703181 h 3046343"/>
                <a:gd name="csX31" fmla="*/ 1344468 w 1554817"/>
                <a:gd name="csY31" fmla="*/ 703181 h 3046343"/>
                <a:gd name="csX32" fmla="*/ 0 w 1554817"/>
                <a:gd name="csY32" fmla="*/ 2811794 h 3046343"/>
                <a:gd name="csX33" fmla="*/ 890262 w 1554817"/>
                <a:gd name="csY33" fmla="*/ 2811794 h 3046343"/>
                <a:gd name="csX34" fmla="*/ 0 w 1554817"/>
                <a:gd name="csY34" fmla="*/ 1874530 h 3046343"/>
                <a:gd name="csX35" fmla="*/ 1530152 w 1554817"/>
                <a:gd name="csY35" fmla="*/ 1874530 h 3046343"/>
                <a:gd name="csX36" fmla="*/ 0 w 1554817"/>
                <a:gd name="csY36" fmla="*/ 1054539 h 3046343"/>
                <a:gd name="csX37" fmla="*/ 1502230 w 1554817"/>
                <a:gd name="csY37" fmla="*/ 1054539 h 3046343"/>
                <a:gd name="csX38" fmla="*/ 0 w 1554817"/>
                <a:gd name="csY38" fmla="*/ 1171814 h 3046343"/>
                <a:gd name="csX39" fmla="*/ 1532944 w 1554817"/>
                <a:gd name="csY39" fmla="*/ 1171814 h 3046343"/>
                <a:gd name="csX40" fmla="*/ 0 w 1554817"/>
                <a:gd name="csY40" fmla="*/ 937265 h 3046343"/>
                <a:gd name="csX41" fmla="*/ 1460811 w 1554817"/>
                <a:gd name="csY41" fmla="*/ 937265 h 3046343"/>
                <a:gd name="csX42" fmla="*/ 0 w 1554817"/>
                <a:gd name="csY42" fmla="*/ 819990 h 3046343"/>
                <a:gd name="csX43" fmla="*/ 1408689 w 1554817"/>
                <a:gd name="csY43" fmla="*/ 819990 h 3046343"/>
                <a:gd name="csX44" fmla="*/ 0 w 1554817"/>
                <a:gd name="csY44" fmla="*/ 1288623 h 3046343"/>
                <a:gd name="csX45" fmla="*/ 1554817 w 1554817"/>
                <a:gd name="csY45" fmla="*/ 1288623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874530 h 3046343"/>
                <a:gd name="csX35" fmla="*/ 1530152 w 1532944"/>
                <a:gd name="csY35" fmla="*/ 1874530 h 3046343"/>
                <a:gd name="csX36" fmla="*/ 0 w 1532944"/>
                <a:gd name="csY36" fmla="*/ 1054539 h 3046343"/>
                <a:gd name="csX37" fmla="*/ 1502230 w 1532944"/>
                <a:gd name="csY37" fmla="*/ 1054539 h 3046343"/>
                <a:gd name="csX38" fmla="*/ 0 w 1532944"/>
                <a:gd name="csY38" fmla="*/ 1171814 h 3046343"/>
                <a:gd name="csX39" fmla="*/ 1532944 w 1532944"/>
                <a:gd name="csY39" fmla="*/ 1171814 h 3046343"/>
                <a:gd name="csX40" fmla="*/ 0 w 1532944"/>
                <a:gd name="csY40" fmla="*/ 937265 h 3046343"/>
                <a:gd name="csX41" fmla="*/ 1460811 w 1532944"/>
                <a:gd name="csY41" fmla="*/ 937265 h 3046343"/>
                <a:gd name="csX42" fmla="*/ 0 w 1532944"/>
                <a:gd name="csY42" fmla="*/ 819990 h 3046343"/>
                <a:gd name="csX43" fmla="*/ 1408689 w 1532944"/>
                <a:gd name="csY43"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1054539 h 3046343"/>
                <a:gd name="csX37" fmla="*/ 1502230 w 1530152"/>
                <a:gd name="csY37" fmla="*/ 1054539 h 3046343"/>
                <a:gd name="csX38" fmla="*/ 0 w 1530152"/>
                <a:gd name="csY38" fmla="*/ 937265 h 3046343"/>
                <a:gd name="csX39" fmla="*/ 1460811 w 1530152"/>
                <a:gd name="csY39" fmla="*/ 937265 h 3046343"/>
                <a:gd name="csX40" fmla="*/ 0 w 1530152"/>
                <a:gd name="csY40" fmla="*/ 819990 h 3046343"/>
                <a:gd name="csX41" fmla="*/ 1408689 w 1530152"/>
                <a:gd name="csY41"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937265 h 3046343"/>
                <a:gd name="csX37" fmla="*/ 1460811 w 1530152"/>
                <a:gd name="csY37" fmla="*/ 937265 h 3046343"/>
                <a:gd name="csX38" fmla="*/ 0 w 1530152"/>
                <a:gd name="csY38" fmla="*/ 819990 h 3046343"/>
                <a:gd name="csX39" fmla="*/ 1408689 w 1530152"/>
                <a:gd name="csY39"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819990 h 3046343"/>
                <a:gd name="csX37" fmla="*/ 1408689 w 1530152"/>
                <a:gd name="csY37"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2811794 h 3046343"/>
                <a:gd name="csX31" fmla="*/ 890262 w 1530152"/>
                <a:gd name="csY31" fmla="*/ 2811794 h 3046343"/>
                <a:gd name="csX32" fmla="*/ 0 w 1530152"/>
                <a:gd name="csY32" fmla="*/ 1874530 h 3046343"/>
                <a:gd name="csX33" fmla="*/ 1530152 w 1530152"/>
                <a:gd name="csY33" fmla="*/ 187453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117274 h 3046343"/>
                <a:gd name="csX7" fmla="*/ 713885 w 1530152"/>
                <a:gd name="csY7" fmla="*/ 117274 h 3046343"/>
                <a:gd name="csX8" fmla="*/ 0 w 1530152"/>
                <a:gd name="csY8" fmla="*/ 234549 h 3046343"/>
                <a:gd name="csX9" fmla="*/ 907481 w 1530152"/>
                <a:gd name="csY9" fmla="*/ 234549 h 3046343"/>
                <a:gd name="csX10" fmla="*/ 0 w 1530152"/>
                <a:gd name="csY10" fmla="*/ 3046343 h 3046343"/>
                <a:gd name="csX11" fmla="*/ 361596 w 1530152"/>
                <a:gd name="csY11" fmla="*/ 3046343 h 3046343"/>
                <a:gd name="csX12" fmla="*/ 0 w 1530152"/>
                <a:gd name="csY12" fmla="*/ 2460436 h 3046343"/>
                <a:gd name="csX13" fmla="*/ 1256977 w 1530152"/>
                <a:gd name="csY13" fmla="*/ 2460436 h 3046343"/>
                <a:gd name="csX14" fmla="*/ 0 w 1530152"/>
                <a:gd name="csY14" fmla="*/ 2343162 h 3046343"/>
                <a:gd name="csX15" fmla="*/ 1336556 w 1530152"/>
                <a:gd name="csY15" fmla="*/ 2343162 h 3046343"/>
                <a:gd name="csX16" fmla="*/ 0 w 1530152"/>
                <a:gd name="csY16" fmla="*/ 2109079 h 3046343"/>
                <a:gd name="csX17" fmla="*/ 1455692 w 1530152"/>
                <a:gd name="csY17" fmla="*/ 2109079 h 3046343"/>
                <a:gd name="csX18" fmla="*/ 0 w 1530152"/>
                <a:gd name="csY18" fmla="*/ 2577711 h 3046343"/>
                <a:gd name="csX19" fmla="*/ 1159714 w 1530152"/>
                <a:gd name="csY19" fmla="*/ 2577711 h 3046343"/>
                <a:gd name="csX20" fmla="*/ 0 w 1530152"/>
                <a:gd name="csY20" fmla="*/ 2225888 h 3046343"/>
                <a:gd name="csX21" fmla="*/ 1402174 w 1530152"/>
                <a:gd name="csY21" fmla="*/ 2225888 h 3046343"/>
                <a:gd name="csX22" fmla="*/ 0 w 1530152"/>
                <a:gd name="csY22" fmla="*/ 2694985 h 3046343"/>
                <a:gd name="csX23" fmla="*/ 1040113 w 1530152"/>
                <a:gd name="csY23" fmla="*/ 2694985 h 3046343"/>
                <a:gd name="csX24" fmla="*/ 0 w 1530152"/>
                <a:gd name="csY24" fmla="*/ 1991804 h 3046343"/>
                <a:gd name="csX25" fmla="*/ 1498507 w 1530152"/>
                <a:gd name="csY25" fmla="*/ 1991804 h 3046343"/>
                <a:gd name="csX26" fmla="*/ 0 w 1530152"/>
                <a:gd name="csY26" fmla="*/ 2929069 h 3046343"/>
                <a:gd name="csX27" fmla="*/ 690151 w 1530152"/>
                <a:gd name="csY27" fmla="*/ 2929069 h 3046343"/>
                <a:gd name="csX28" fmla="*/ 0 w 1530152"/>
                <a:gd name="csY28" fmla="*/ 2811794 h 3046343"/>
                <a:gd name="csX29" fmla="*/ 890262 w 1530152"/>
                <a:gd name="csY29" fmla="*/ 2811794 h 3046343"/>
                <a:gd name="csX30" fmla="*/ 0 w 1530152"/>
                <a:gd name="csY30" fmla="*/ 1874530 h 3046343"/>
                <a:gd name="csX31" fmla="*/ 1530152 w 1530152"/>
                <a:gd name="csY31" fmla="*/ 1874530 h 3046343"/>
                <a:gd name="csX0" fmla="*/ 0 w 1530152"/>
                <a:gd name="csY0" fmla="*/ 0 h 3046343"/>
                <a:gd name="csX1" fmla="*/ 410460 w 1530152"/>
                <a:gd name="csY1" fmla="*/ 0 h 3046343"/>
                <a:gd name="csX2" fmla="*/ 0 w 1530152"/>
                <a:gd name="csY2" fmla="*/ 351358 h 3046343"/>
                <a:gd name="csX3" fmla="*/ 1054074 w 1530152"/>
                <a:gd name="csY3" fmla="*/ 351358 h 3046343"/>
                <a:gd name="csX4" fmla="*/ 0 w 1530152"/>
                <a:gd name="csY4" fmla="*/ 117274 h 3046343"/>
                <a:gd name="csX5" fmla="*/ 713885 w 1530152"/>
                <a:gd name="csY5" fmla="*/ 117274 h 3046343"/>
                <a:gd name="csX6" fmla="*/ 0 w 1530152"/>
                <a:gd name="csY6" fmla="*/ 234549 h 3046343"/>
                <a:gd name="csX7" fmla="*/ 907481 w 1530152"/>
                <a:gd name="csY7" fmla="*/ 234549 h 3046343"/>
                <a:gd name="csX8" fmla="*/ 0 w 1530152"/>
                <a:gd name="csY8" fmla="*/ 3046343 h 3046343"/>
                <a:gd name="csX9" fmla="*/ 361596 w 1530152"/>
                <a:gd name="csY9" fmla="*/ 3046343 h 3046343"/>
                <a:gd name="csX10" fmla="*/ 0 w 1530152"/>
                <a:gd name="csY10" fmla="*/ 2460436 h 3046343"/>
                <a:gd name="csX11" fmla="*/ 1256977 w 1530152"/>
                <a:gd name="csY11" fmla="*/ 2460436 h 3046343"/>
                <a:gd name="csX12" fmla="*/ 0 w 1530152"/>
                <a:gd name="csY12" fmla="*/ 2343162 h 3046343"/>
                <a:gd name="csX13" fmla="*/ 1336556 w 1530152"/>
                <a:gd name="csY13" fmla="*/ 2343162 h 3046343"/>
                <a:gd name="csX14" fmla="*/ 0 w 1530152"/>
                <a:gd name="csY14" fmla="*/ 2109079 h 3046343"/>
                <a:gd name="csX15" fmla="*/ 1455692 w 1530152"/>
                <a:gd name="csY15" fmla="*/ 2109079 h 3046343"/>
                <a:gd name="csX16" fmla="*/ 0 w 1530152"/>
                <a:gd name="csY16" fmla="*/ 2577711 h 3046343"/>
                <a:gd name="csX17" fmla="*/ 1159714 w 1530152"/>
                <a:gd name="csY17" fmla="*/ 2577711 h 3046343"/>
                <a:gd name="csX18" fmla="*/ 0 w 1530152"/>
                <a:gd name="csY18" fmla="*/ 2225888 h 3046343"/>
                <a:gd name="csX19" fmla="*/ 1402174 w 1530152"/>
                <a:gd name="csY19" fmla="*/ 2225888 h 3046343"/>
                <a:gd name="csX20" fmla="*/ 0 w 1530152"/>
                <a:gd name="csY20" fmla="*/ 2694985 h 3046343"/>
                <a:gd name="csX21" fmla="*/ 1040113 w 1530152"/>
                <a:gd name="csY21" fmla="*/ 2694985 h 3046343"/>
                <a:gd name="csX22" fmla="*/ 0 w 1530152"/>
                <a:gd name="csY22" fmla="*/ 1991804 h 3046343"/>
                <a:gd name="csX23" fmla="*/ 1498507 w 1530152"/>
                <a:gd name="csY23" fmla="*/ 1991804 h 3046343"/>
                <a:gd name="csX24" fmla="*/ 0 w 1530152"/>
                <a:gd name="csY24" fmla="*/ 2929069 h 3046343"/>
                <a:gd name="csX25" fmla="*/ 690151 w 1530152"/>
                <a:gd name="csY25" fmla="*/ 2929069 h 3046343"/>
                <a:gd name="csX26" fmla="*/ 0 w 1530152"/>
                <a:gd name="csY26" fmla="*/ 2811794 h 3046343"/>
                <a:gd name="csX27" fmla="*/ 890262 w 1530152"/>
                <a:gd name="csY27" fmla="*/ 2811794 h 3046343"/>
                <a:gd name="csX28" fmla="*/ 0 w 1530152"/>
                <a:gd name="csY28" fmla="*/ 1874530 h 3046343"/>
                <a:gd name="csX29" fmla="*/ 1530152 w 1530152"/>
                <a:gd name="csY29" fmla="*/ 1874530 h 3046343"/>
                <a:gd name="csX0" fmla="*/ 0 w 1530152"/>
                <a:gd name="csY0" fmla="*/ 0 h 3046343"/>
                <a:gd name="csX1" fmla="*/ 410460 w 1530152"/>
                <a:gd name="csY1" fmla="*/ 0 h 3046343"/>
                <a:gd name="csX2" fmla="*/ 0 w 1530152"/>
                <a:gd name="csY2" fmla="*/ 117274 h 3046343"/>
                <a:gd name="csX3" fmla="*/ 713885 w 1530152"/>
                <a:gd name="csY3" fmla="*/ 117274 h 3046343"/>
                <a:gd name="csX4" fmla="*/ 0 w 1530152"/>
                <a:gd name="csY4" fmla="*/ 234549 h 3046343"/>
                <a:gd name="csX5" fmla="*/ 907481 w 1530152"/>
                <a:gd name="csY5" fmla="*/ 234549 h 3046343"/>
                <a:gd name="csX6" fmla="*/ 0 w 1530152"/>
                <a:gd name="csY6" fmla="*/ 3046343 h 3046343"/>
                <a:gd name="csX7" fmla="*/ 361596 w 1530152"/>
                <a:gd name="csY7" fmla="*/ 3046343 h 3046343"/>
                <a:gd name="csX8" fmla="*/ 0 w 1530152"/>
                <a:gd name="csY8" fmla="*/ 2460436 h 3046343"/>
                <a:gd name="csX9" fmla="*/ 1256977 w 1530152"/>
                <a:gd name="csY9" fmla="*/ 2460436 h 3046343"/>
                <a:gd name="csX10" fmla="*/ 0 w 1530152"/>
                <a:gd name="csY10" fmla="*/ 2343162 h 3046343"/>
                <a:gd name="csX11" fmla="*/ 1336556 w 1530152"/>
                <a:gd name="csY11" fmla="*/ 2343162 h 3046343"/>
                <a:gd name="csX12" fmla="*/ 0 w 1530152"/>
                <a:gd name="csY12" fmla="*/ 2109079 h 3046343"/>
                <a:gd name="csX13" fmla="*/ 1455692 w 1530152"/>
                <a:gd name="csY13" fmla="*/ 2109079 h 3046343"/>
                <a:gd name="csX14" fmla="*/ 0 w 1530152"/>
                <a:gd name="csY14" fmla="*/ 2577711 h 3046343"/>
                <a:gd name="csX15" fmla="*/ 1159714 w 1530152"/>
                <a:gd name="csY15" fmla="*/ 2577711 h 3046343"/>
                <a:gd name="csX16" fmla="*/ 0 w 1530152"/>
                <a:gd name="csY16" fmla="*/ 2225888 h 3046343"/>
                <a:gd name="csX17" fmla="*/ 1402174 w 1530152"/>
                <a:gd name="csY17" fmla="*/ 2225888 h 3046343"/>
                <a:gd name="csX18" fmla="*/ 0 w 1530152"/>
                <a:gd name="csY18" fmla="*/ 2694985 h 3046343"/>
                <a:gd name="csX19" fmla="*/ 1040113 w 1530152"/>
                <a:gd name="csY19" fmla="*/ 2694985 h 3046343"/>
                <a:gd name="csX20" fmla="*/ 0 w 1530152"/>
                <a:gd name="csY20" fmla="*/ 1991804 h 3046343"/>
                <a:gd name="csX21" fmla="*/ 1498507 w 1530152"/>
                <a:gd name="csY21" fmla="*/ 1991804 h 3046343"/>
                <a:gd name="csX22" fmla="*/ 0 w 1530152"/>
                <a:gd name="csY22" fmla="*/ 2929069 h 3046343"/>
                <a:gd name="csX23" fmla="*/ 690151 w 1530152"/>
                <a:gd name="csY23" fmla="*/ 2929069 h 3046343"/>
                <a:gd name="csX24" fmla="*/ 0 w 1530152"/>
                <a:gd name="csY24" fmla="*/ 2811794 h 3046343"/>
                <a:gd name="csX25" fmla="*/ 890262 w 1530152"/>
                <a:gd name="csY25" fmla="*/ 2811794 h 3046343"/>
                <a:gd name="csX26" fmla="*/ 0 w 1530152"/>
                <a:gd name="csY26" fmla="*/ 1874530 h 3046343"/>
                <a:gd name="csX27" fmla="*/ 1530152 w 1530152"/>
                <a:gd name="csY27" fmla="*/ 1874530 h 3046343"/>
                <a:gd name="csX0" fmla="*/ 0 w 1530152"/>
                <a:gd name="csY0" fmla="*/ 0 h 3046343"/>
                <a:gd name="csX1" fmla="*/ 410460 w 1530152"/>
                <a:gd name="csY1" fmla="*/ 0 h 3046343"/>
                <a:gd name="csX2" fmla="*/ 0 w 1530152"/>
                <a:gd name="csY2" fmla="*/ 117274 h 3046343"/>
                <a:gd name="csX3" fmla="*/ 713885 w 1530152"/>
                <a:gd name="csY3" fmla="*/ 117274 h 3046343"/>
                <a:gd name="csX4" fmla="*/ 0 w 1530152"/>
                <a:gd name="csY4" fmla="*/ 3046343 h 3046343"/>
                <a:gd name="csX5" fmla="*/ 361596 w 1530152"/>
                <a:gd name="csY5" fmla="*/ 3046343 h 3046343"/>
                <a:gd name="csX6" fmla="*/ 0 w 1530152"/>
                <a:gd name="csY6" fmla="*/ 2460436 h 3046343"/>
                <a:gd name="csX7" fmla="*/ 1256977 w 1530152"/>
                <a:gd name="csY7" fmla="*/ 2460436 h 3046343"/>
                <a:gd name="csX8" fmla="*/ 0 w 1530152"/>
                <a:gd name="csY8" fmla="*/ 2343162 h 3046343"/>
                <a:gd name="csX9" fmla="*/ 1336556 w 1530152"/>
                <a:gd name="csY9" fmla="*/ 2343162 h 3046343"/>
                <a:gd name="csX10" fmla="*/ 0 w 1530152"/>
                <a:gd name="csY10" fmla="*/ 2109079 h 3046343"/>
                <a:gd name="csX11" fmla="*/ 1455692 w 1530152"/>
                <a:gd name="csY11" fmla="*/ 2109079 h 3046343"/>
                <a:gd name="csX12" fmla="*/ 0 w 1530152"/>
                <a:gd name="csY12" fmla="*/ 2577711 h 3046343"/>
                <a:gd name="csX13" fmla="*/ 1159714 w 1530152"/>
                <a:gd name="csY13" fmla="*/ 2577711 h 3046343"/>
                <a:gd name="csX14" fmla="*/ 0 w 1530152"/>
                <a:gd name="csY14" fmla="*/ 2225888 h 3046343"/>
                <a:gd name="csX15" fmla="*/ 1402174 w 1530152"/>
                <a:gd name="csY15" fmla="*/ 2225888 h 3046343"/>
                <a:gd name="csX16" fmla="*/ 0 w 1530152"/>
                <a:gd name="csY16" fmla="*/ 2694985 h 3046343"/>
                <a:gd name="csX17" fmla="*/ 1040113 w 1530152"/>
                <a:gd name="csY17" fmla="*/ 2694985 h 3046343"/>
                <a:gd name="csX18" fmla="*/ 0 w 1530152"/>
                <a:gd name="csY18" fmla="*/ 1991804 h 3046343"/>
                <a:gd name="csX19" fmla="*/ 1498507 w 1530152"/>
                <a:gd name="csY19" fmla="*/ 1991804 h 3046343"/>
                <a:gd name="csX20" fmla="*/ 0 w 1530152"/>
                <a:gd name="csY20" fmla="*/ 2929069 h 3046343"/>
                <a:gd name="csX21" fmla="*/ 690151 w 1530152"/>
                <a:gd name="csY21" fmla="*/ 2929069 h 3046343"/>
                <a:gd name="csX22" fmla="*/ 0 w 1530152"/>
                <a:gd name="csY22" fmla="*/ 2811794 h 3046343"/>
                <a:gd name="csX23" fmla="*/ 890262 w 1530152"/>
                <a:gd name="csY23" fmla="*/ 2811794 h 3046343"/>
                <a:gd name="csX24" fmla="*/ 0 w 1530152"/>
                <a:gd name="csY24" fmla="*/ 1874530 h 3046343"/>
                <a:gd name="csX25" fmla="*/ 1530152 w 1530152"/>
                <a:gd name="csY25" fmla="*/ 1874530 h 3046343"/>
                <a:gd name="csX0" fmla="*/ 0 w 1530152"/>
                <a:gd name="csY0" fmla="*/ 0 h 3046343"/>
                <a:gd name="csX1" fmla="*/ 410460 w 1530152"/>
                <a:gd name="csY1" fmla="*/ 0 h 3046343"/>
                <a:gd name="csX2" fmla="*/ 0 w 1530152"/>
                <a:gd name="csY2" fmla="*/ 3046343 h 3046343"/>
                <a:gd name="csX3" fmla="*/ 361596 w 1530152"/>
                <a:gd name="csY3" fmla="*/ 3046343 h 3046343"/>
                <a:gd name="csX4" fmla="*/ 0 w 1530152"/>
                <a:gd name="csY4" fmla="*/ 2460436 h 3046343"/>
                <a:gd name="csX5" fmla="*/ 1256977 w 1530152"/>
                <a:gd name="csY5" fmla="*/ 2460436 h 3046343"/>
                <a:gd name="csX6" fmla="*/ 0 w 1530152"/>
                <a:gd name="csY6" fmla="*/ 2343162 h 3046343"/>
                <a:gd name="csX7" fmla="*/ 1336556 w 1530152"/>
                <a:gd name="csY7" fmla="*/ 2343162 h 3046343"/>
                <a:gd name="csX8" fmla="*/ 0 w 1530152"/>
                <a:gd name="csY8" fmla="*/ 2109079 h 3046343"/>
                <a:gd name="csX9" fmla="*/ 1455692 w 1530152"/>
                <a:gd name="csY9" fmla="*/ 2109079 h 3046343"/>
                <a:gd name="csX10" fmla="*/ 0 w 1530152"/>
                <a:gd name="csY10" fmla="*/ 2577711 h 3046343"/>
                <a:gd name="csX11" fmla="*/ 1159714 w 1530152"/>
                <a:gd name="csY11" fmla="*/ 2577711 h 3046343"/>
                <a:gd name="csX12" fmla="*/ 0 w 1530152"/>
                <a:gd name="csY12" fmla="*/ 2225888 h 3046343"/>
                <a:gd name="csX13" fmla="*/ 1402174 w 1530152"/>
                <a:gd name="csY13" fmla="*/ 2225888 h 3046343"/>
                <a:gd name="csX14" fmla="*/ 0 w 1530152"/>
                <a:gd name="csY14" fmla="*/ 2694985 h 3046343"/>
                <a:gd name="csX15" fmla="*/ 1040113 w 1530152"/>
                <a:gd name="csY15" fmla="*/ 2694985 h 3046343"/>
                <a:gd name="csX16" fmla="*/ 0 w 1530152"/>
                <a:gd name="csY16" fmla="*/ 1991804 h 3046343"/>
                <a:gd name="csX17" fmla="*/ 1498507 w 1530152"/>
                <a:gd name="csY17" fmla="*/ 1991804 h 3046343"/>
                <a:gd name="csX18" fmla="*/ 0 w 1530152"/>
                <a:gd name="csY18" fmla="*/ 2929069 h 3046343"/>
                <a:gd name="csX19" fmla="*/ 690151 w 1530152"/>
                <a:gd name="csY19" fmla="*/ 2929069 h 3046343"/>
                <a:gd name="csX20" fmla="*/ 0 w 1530152"/>
                <a:gd name="csY20" fmla="*/ 2811794 h 3046343"/>
                <a:gd name="csX21" fmla="*/ 890262 w 1530152"/>
                <a:gd name="csY21" fmla="*/ 2811794 h 3046343"/>
                <a:gd name="csX22" fmla="*/ 0 w 1530152"/>
                <a:gd name="csY22" fmla="*/ 1874530 h 3046343"/>
                <a:gd name="csX23" fmla="*/ 1530152 w 1530152"/>
                <a:gd name="csY23" fmla="*/ 1874530 h 3046343"/>
                <a:gd name="csX0" fmla="*/ 0 w 1530152"/>
                <a:gd name="csY0" fmla="*/ 1171813 h 1171813"/>
                <a:gd name="csX1" fmla="*/ 361596 w 1530152"/>
                <a:gd name="csY1" fmla="*/ 1171813 h 1171813"/>
                <a:gd name="csX2" fmla="*/ 0 w 1530152"/>
                <a:gd name="csY2" fmla="*/ 585906 h 1171813"/>
                <a:gd name="csX3" fmla="*/ 1256977 w 1530152"/>
                <a:gd name="csY3" fmla="*/ 585906 h 1171813"/>
                <a:gd name="csX4" fmla="*/ 0 w 1530152"/>
                <a:gd name="csY4" fmla="*/ 468632 h 1171813"/>
                <a:gd name="csX5" fmla="*/ 1336556 w 1530152"/>
                <a:gd name="csY5" fmla="*/ 468632 h 1171813"/>
                <a:gd name="csX6" fmla="*/ 0 w 1530152"/>
                <a:gd name="csY6" fmla="*/ 234549 h 1171813"/>
                <a:gd name="csX7" fmla="*/ 1455692 w 1530152"/>
                <a:gd name="csY7" fmla="*/ 234549 h 1171813"/>
                <a:gd name="csX8" fmla="*/ 0 w 1530152"/>
                <a:gd name="csY8" fmla="*/ 703181 h 1171813"/>
                <a:gd name="csX9" fmla="*/ 1159714 w 1530152"/>
                <a:gd name="csY9" fmla="*/ 703181 h 1171813"/>
                <a:gd name="csX10" fmla="*/ 0 w 1530152"/>
                <a:gd name="csY10" fmla="*/ 351358 h 1171813"/>
                <a:gd name="csX11" fmla="*/ 1402174 w 1530152"/>
                <a:gd name="csY11" fmla="*/ 351358 h 1171813"/>
                <a:gd name="csX12" fmla="*/ 0 w 1530152"/>
                <a:gd name="csY12" fmla="*/ 820455 h 1171813"/>
                <a:gd name="csX13" fmla="*/ 1040113 w 1530152"/>
                <a:gd name="csY13" fmla="*/ 820455 h 1171813"/>
                <a:gd name="csX14" fmla="*/ 0 w 1530152"/>
                <a:gd name="csY14" fmla="*/ 117274 h 1171813"/>
                <a:gd name="csX15" fmla="*/ 1498507 w 1530152"/>
                <a:gd name="csY15" fmla="*/ 117274 h 1171813"/>
                <a:gd name="csX16" fmla="*/ 0 w 1530152"/>
                <a:gd name="csY16" fmla="*/ 1054539 h 1171813"/>
                <a:gd name="csX17" fmla="*/ 690151 w 1530152"/>
                <a:gd name="csY17" fmla="*/ 1054539 h 1171813"/>
                <a:gd name="csX18" fmla="*/ 0 w 1530152"/>
                <a:gd name="csY18" fmla="*/ 937264 h 1171813"/>
                <a:gd name="csX19" fmla="*/ 890262 w 1530152"/>
                <a:gd name="csY19" fmla="*/ 937264 h 1171813"/>
                <a:gd name="csX20" fmla="*/ 0 w 1530152"/>
                <a:gd name="csY20" fmla="*/ 0 h 1171813"/>
                <a:gd name="csX21" fmla="*/ 1530152 w 1530152"/>
                <a:gd name="csY21" fmla="*/ 0 h 1171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30152" h="1171813">
                  <a:moveTo>
                    <a:pt x="0" y="1171813"/>
                  </a:moveTo>
                  <a:lnTo>
                    <a:pt x="361596" y="1171813"/>
                  </a:lnTo>
                  <a:moveTo>
                    <a:pt x="0" y="585906"/>
                  </a:moveTo>
                  <a:lnTo>
                    <a:pt x="1256977" y="585906"/>
                  </a:lnTo>
                  <a:moveTo>
                    <a:pt x="0" y="468632"/>
                  </a:moveTo>
                  <a:lnTo>
                    <a:pt x="1336556" y="468632"/>
                  </a:lnTo>
                  <a:moveTo>
                    <a:pt x="0" y="234549"/>
                  </a:moveTo>
                  <a:lnTo>
                    <a:pt x="1455692" y="234549"/>
                  </a:lnTo>
                  <a:moveTo>
                    <a:pt x="0" y="703181"/>
                  </a:moveTo>
                  <a:lnTo>
                    <a:pt x="1159714" y="703181"/>
                  </a:lnTo>
                  <a:moveTo>
                    <a:pt x="0" y="351358"/>
                  </a:moveTo>
                  <a:lnTo>
                    <a:pt x="1402174" y="351358"/>
                  </a:lnTo>
                  <a:moveTo>
                    <a:pt x="0" y="820455"/>
                  </a:moveTo>
                  <a:lnTo>
                    <a:pt x="1040113" y="820455"/>
                  </a:lnTo>
                  <a:moveTo>
                    <a:pt x="0" y="117274"/>
                  </a:moveTo>
                  <a:lnTo>
                    <a:pt x="1498507" y="117274"/>
                  </a:lnTo>
                  <a:moveTo>
                    <a:pt x="0" y="1054539"/>
                  </a:moveTo>
                  <a:lnTo>
                    <a:pt x="690151" y="1054539"/>
                  </a:lnTo>
                  <a:moveTo>
                    <a:pt x="0" y="937264"/>
                  </a:moveTo>
                  <a:lnTo>
                    <a:pt x="890262" y="937264"/>
                  </a:lnTo>
                  <a:moveTo>
                    <a:pt x="0" y="0"/>
                  </a:moveTo>
                  <a:lnTo>
                    <a:pt x="1530152" y="0"/>
                  </a:lnTo>
                </a:path>
              </a:pathLst>
            </a:custGeom>
            <a:noFill/>
            <a:ln w="12700" cap="flat">
              <a:solidFill>
                <a:schemeClr val="accent6"/>
              </a:solidFill>
              <a:prstDash val="solid"/>
              <a:miter/>
            </a:ln>
          </p:spPr>
          <p:txBody>
            <a:bodyPr rtlCol="0" anchor="ctr"/>
            <a:lstStyle/>
            <a:p>
              <a:endParaRPr lang="en-GB" noProof="0" dirty="0"/>
            </a:p>
          </p:txBody>
        </p:sp>
        <p:sp>
          <p:nvSpPr>
            <p:cNvPr id="31" name="Grafik 58">
              <a:extLst>
                <a:ext uri="{FF2B5EF4-FFF2-40B4-BE49-F238E27FC236}">
                  <a16:creationId xmlns:a16="http://schemas.microsoft.com/office/drawing/2014/main" id="{85A85707-010D-D239-A25A-DAD12C63EEFF}"/>
                </a:ext>
              </a:extLst>
            </p:cNvPr>
            <p:cNvSpPr>
              <a:spLocks noChangeAspect="1"/>
            </p:cNvSpPr>
            <p:nvPr userDrawn="1"/>
          </p:nvSpPr>
          <p:spPr>
            <a:xfrm rot="5400000">
              <a:off x="-157788" y="4108589"/>
              <a:ext cx="1661670" cy="1270214"/>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757255 h 3046343"/>
                <a:gd name="csX45" fmla="*/ 1553421 w 1571570"/>
                <a:gd name="csY45" fmla="*/ 1757255 h 3046343"/>
                <a:gd name="csX46" fmla="*/ 0 w 1571570"/>
                <a:gd name="csY46" fmla="*/ 1640446 h 3046343"/>
                <a:gd name="csX47" fmla="*/ 1566451 w 1571570"/>
                <a:gd name="csY47" fmla="*/ 1640446 h 3046343"/>
                <a:gd name="csX48" fmla="*/ 0 w 1571570"/>
                <a:gd name="csY48" fmla="*/ 1405897 h 3046343"/>
                <a:gd name="csX49" fmla="*/ 1567382 w 1571570"/>
                <a:gd name="csY49" fmla="*/ 1405897 h 3046343"/>
                <a:gd name="csX50" fmla="*/ 0 w 1571570"/>
                <a:gd name="csY50" fmla="*/ 1523172 h 3046343"/>
                <a:gd name="csX51" fmla="*/ 1571570 w 1571570"/>
                <a:gd name="csY51"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757255 h 3046343"/>
                <a:gd name="csX45" fmla="*/ 1553421 w 1571570"/>
                <a:gd name="csY45" fmla="*/ 1757255 h 3046343"/>
                <a:gd name="csX46" fmla="*/ 0 w 1571570"/>
                <a:gd name="csY46" fmla="*/ 1640446 h 3046343"/>
                <a:gd name="csX47" fmla="*/ 1566451 w 1571570"/>
                <a:gd name="csY47" fmla="*/ 1640446 h 3046343"/>
                <a:gd name="csX48" fmla="*/ 0 w 1571570"/>
                <a:gd name="csY48" fmla="*/ 1523172 h 3046343"/>
                <a:gd name="csX49" fmla="*/ 1571570 w 1571570"/>
                <a:gd name="csY49" fmla="*/ 1523172 h 3046343"/>
                <a:gd name="csX0" fmla="*/ 1170417 w 1566451"/>
                <a:gd name="csY0" fmla="*/ 468632 h 3046343"/>
                <a:gd name="csX1" fmla="*/ 0 w 1566451"/>
                <a:gd name="csY1" fmla="*/ 468632 h 3046343"/>
                <a:gd name="csX2" fmla="*/ 0 w 1566451"/>
                <a:gd name="csY2" fmla="*/ 0 h 3046343"/>
                <a:gd name="csX3" fmla="*/ 410460 w 1566451"/>
                <a:gd name="csY3" fmla="*/ 0 h 3046343"/>
                <a:gd name="csX4" fmla="*/ 0 w 1566451"/>
                <a:gd name="csY4" fmla="*/ 351358 h 3046343"/>
                <a:gd name="csX5" fmla="*/ 1054074 w 1566451"/>
                <a:gd name="csY5" fmla="*/ 351358 h 3046343"/>
                <a:gd name="csX6" fmla="*/ 0 w 1566451"/>
                <a:gd name="csY6" fmla="*/ 585907 h 3046343"/>
                <a:gd name="csX7" fmla="*/ 1265819 w 1566451"/>
                <a:gd name="csY7" fmla="*/ 585907 h 3046343"/>
                <a:gd name="csX8" fmla="*/ 0 w 1566451"/>
                <a:gd name="csY8" fmla="*/ 117274 h 3046343"/>
                <a:gd name="csX9" fmla="*/ 713885 w 1566451"/>
                <a:gd name="csY9" fmla="*/ 117274 h 3046343"/>
                <a:gd name="csX10" fmla="*/ 0 w 1566451"/>
                <a:gd name="csY10" fmla="*/ 234549 h 3046343"/>
                <a:gd name="csX11" fmla="*/ 907481 w 1566451"/>
                <a:gd name="csY11" fmla="*/ 234549 h 3046343"/>
                <a:gd name="csX12" fmla="*/ 0 w 1566451"/>
                <a:gd name="csY12" fmla="*/ 3046343 h 3046343"/>
                <a:gd name="csX13" fmla="*/ 361596 w 1566451"/>
                <a:gd name="csY13" fmla="*/ 3046343 h 3046343"/>
                <a:gd name="csX14" fmla="*/ 0 w 1566451"/>
                <a:gd name="csY14" fmla="*/ 2460436 h 3046343"/>
                <a:gd name="csX15" fmla="*/ 1256977 w 1566451"/>
                <a:gd name="csY15" fmla="*/ 2460436 h 3046343"/>
                <a:gd name="csX16" fmla="*/ 0 w 1566451"/>
                <a:gd name="csY16" fmla="*/ 2343162 h 3046343"/>
                <a:gd name="csX17" fmla="*/ 1336556 w 1566451"/>
                <a:gd name="csY17" fmla="*/ 2343162 h 3046343"/>
                <a:gd name="csX18" fmla="*/ 0 w 1566451"/>
                <a:gd name="csY18" fmla="*/ 2109079 h 3046343"/>
                <a:gd name="csX19" fmla="*/ 1455692 w 1566451"/>
                <a:gd name="csY19" fmla="*/ 2109079 h 3046343"/>
                <a:gd name="csX20" fmla="*/ 0 w 1566451"/>
                <a:gd name="csY20" fmla="*/ 2577711 h 3046343"/>
                <a:gd name="csX21" fmla="*/ 1159714 w 1566451"/>
                <a:gd name="csY21" fmla="*/ 2577711 h 3046343"/>
                <a:gd name="csX22" fmla="*/ 0 w 1566451"/>
                <a:gd name="csY22" fmla="*/ 2225888 h 3046343"/>
                <a:gd name="csX23" fmla="*/ 1402174 w 1566451"/>
                <a:gd name="csY23" fmla="*/ 2225888 h 3046343"/>
                <a:gd name="csX24" fmla="*/ 0 w 1566451"/>
                <a:gd name="csY24" fmla="*/ 2694985 h 3046343"/>
                <a:gd name="csX25" fmla="*/ 1040113 w 1566451"/>
                <a:gd name="csY25" fmla="*/ 2694985 h 3046343"/>
                <a:gd name="csX26" fmla="*/ 0 w 1566451"/>
                <a:gd name="csY26" fmla="*/ 1991804 h 3046343"/>
                <a:gd name="csX27" fmla="*/ 1498507 w 1566451"/>
                <a:gd name="csY27" fmla="*/ 1991804 h 3046343"/>
                <a:gd name="csX28" fmla="*/ 0 w 1566451"/>
                <a:gd name="csY28" fmla="*/ 2929069 h 3046343"/>
                <a:gd name="csX29" fmla="*/ 690151 w 1566451"/>
                <a:gd name="csY29" fmla="*/ 2929069 h 3046343"/>
                <a:gd name="csX30" fmla="*/ 0 w 1566451"/>
                <a:gd name="csY30" fmla="*/ 703181 h 3046343"/>
                <a:gd name="csX31" fmla="*/ 1344468 w 1566451"/>
                <a:gd name="csY31" fmla="*/ 703181 h 3046343"/>
                <a:gd name="csX32" fmla="*/ 0 w 1566451"/>
                <a:gd name="csY32" fmla="*/ 2811794 h 3046343"/>
                <a:gd name="csX33" fmla="*/ 890262 w 1566451"/>
                <a:gd name="csY33" fmla="*/ 2811794 h 3046343"/>
                <a:gd name="csX34" fmla="*/ 0 w 1566451"/>
                <a:gd name="csY34" fmla="*/ 1874530 h 3046343"/>
                <a:gd name="csX35" fmla="*/ 1530152 w 1566451"/>
                <a:gd name="csY35" fmla="*/ 1874530 h 3046343"/>
                <a:gd name="csX36" fmla="*/ 0 w 1566451"/>
                <a:gd name="csY36" fmla="*/ 1054539 h 3046343"/>
                <a:gd name="csX37" fmla="*/ 1502230 w 1566451"/>
                <a:gd name="csY37" fmla="*/ 1054539 h 3046343"/>
                <a:gd name="csX38" fmla="*/ 0 w 1566451"/>
                <a:gd name="csY38" fmla="*/ 1171814 h 3046343"/>
                <a:gd name="csX39" fmla="*/ 1532944 w 1566451"/>
                <a:gd name="csY39" fmla="*/ 1171814 h 3046343"/>
                <a:gd name="csX40" fmla="*/ 0 w 1566451"/>
                <a:gd name="csY40" fmla="*/ 937265 h 3046343"/>
                <a:gd name="csX41" fmla="*/ 1460811 w 1566451"/>
                <a:gd name="csY41" fmla="*/ 937265 h 3046343"/>
                <a:gd name="csX42" fmla="*/ 0 w 1566451"/>
                <a:gd name="csY42" fmla="*/ 819990 h 3046343"/>
                <a:gd name="csX43" fmla="*/ 1408689 w 1566451"/>
                <a:gd name="csY43" fmla="*/ 819990 h 3046343"/>
                <a:gd name="csX44" fmla="*/ 0 w 1566451"/>
                <a:gd name="csY44" fmla="*/ 1757255 h 3046343"/>
                <a:gd name="csX45" fmla="*/ 1553421 w 1566451"/>
                <a:gd name="csY45" fmla="*/ 1757255 h 3046343"/>
                <a:gd name="csX46" fmla="*/ 0 w 1566451"/>
                <a:gd name="csY46" fmla="*/ 1640446 h 3046343"/>
                <a:gd name="csX47" fmla="*/ 1566451 w 1566451"/>
                <a:gd name="csY47" fmla="*/ 1640446 h 3046343"/>
                <a:gd name="csX0" fmla="*/ 1170417 w 1553421"/>
                <a:gd name="csY0" fmla="*/ 468632 h 3046343"/>
                <a:gd name="csX1" fmla="*/ 0 w 1553421"/>
                <a:gd name="csY1" fmla="*/ 468632 h 3046343"/>
                <a:gd name="csX2" fmla="*/ 0 w 1553421"/>
                <a:gd name="csY2" fmla="*/ 0 h 3046343"/>
                <a:gd name="csX3" fmla="*/ 410460 w 1553421"/>
                <a:gd name="csY3" fmla="*/ 0 h 3046343"/>
                <a:gd name="csX4" fmla="*/ 0 w 1553421"/>
                <a:gd name="csY4" fmla="*/ 351358 h 3046343"/>
                <a:gd name="csX5" fmla="*/ 1054074 w 1553421"/>
                <a:gd name="csY5" fmla="*/ 351358 h 3046343"/>
                <a:gd name="csX6" fmla="*/ 0 w 1553421"/>
                <a:gd name="csY6" fmla="*/ 585907 h 3046343"/>
                <a:gd name="csX7" fmla="*/ 1265819 w 1553421"/>
                <a:gd name="csY7" fmla="*/ 585907 h 3046343"/>
                <a:gd name="csX8" fmla="*/ 0 w 1553421"/>
                <a:gd name="csY8" fmla="*/ 117274 h 3046343"/>
                <a:gd name="csX9" fmla="*/ 713885 w 1553421"/>
                <a:gd name="csY9" fmla="*/ 117274 h 3046343"/>
                <a:gd name="csX10" fmla="*/ 0 w 1553421"/>
                <a:gd name="csY10" fmla="*/ 234549 h 3046343"/>
                <a:gd name="csX11" fmla="*/ 907481 w 1553421"/>
                <a:gd name="csY11" fmla="*/ 234549 h 3046343"/>
                <a:gd name="csX12" fmla="*/ 0 w 1553421"/>
                <a:gd name="csY12" fmla="*/ 3046343 h 3046343"/>
                <a:gd name="csX13" fmla="*/ 361596 w 1553421"/>
                <a:gd name="csY13" fmla="*/ 3046343 h 3046343"/>
                <a:gd name="csX14" fmla="*/ 0 w 1553421"/>
                <a:gd name="csY14" fmla="*/ 2460436 h 3046343"/>
                <a:gd name="csX15" fmla="*/ 1256977 w 1553421"/>
                <a:gd name="csY15" fmla="*/ 2460436 h 3046343"/>
                <a:gd name="csX16" fmla="*/ 0 w 1553421"/>
                <a:gd name="csY16" fmla="*/ 2343162 h 3046343"/>
                <a:gd name="csX17" fmla="*/ 1336556 w 1553421"/>
                <a:gd name="csY17" fmla="*/ 2343162 h 3046343"/>
                <a:gd name="csX18" fmla="*/ 0 w 1553421"/>
                <a:gd name="csY18" fmla="*/ 2109079 h 3046343"/>
                <a:gd name="csX19" fmla="*/ 1455692 w 1553421"/>
                <a:gd name="csY19" fmla="*/ 2109079 h 3046343"/>
                <a:gd name="csX20" fmla="*/ 0 w 1553421"/>
                <a:gd name="csY20" fmla="*/ 2577711 h 3046343"/>
                <a:gd name="csX21" fmla="*/ 1159714 w 1553421"/>
                <a:gd name="csY21" fmla="*/ 2577711 h 3046343"/>
                <a:gd name="csX22" fmla="*/ 0 w 1553421"/>
                <a:gd name="csY22" fmla="*/ 2225888 h 3046343"/>
                <a:gd name="csX23" fmla="*/ 1402174 w 1553421"/>
                <a:gd name="csY23" fmla="*/ 2225888 h 3046343"/>
                <a:gd name="csX24" fmla="*/ 0 w 1553421"/>
                <a:gd name="csY24" fmla="*/ 2694985 h 3046343"/>
                <a:gd name="csX25" fmla="*/ 1040113 w 1553421"/>
                <a:gd name="csY25" fmla="*/ 2694985 h 3046343"/>
                <a:gd name="csX26" fmla="*/ 0 w 1553421"/>
                <a:gd name="csY26" fmla="*/ 1991804 h 3046343"/>
                <a:gd name="csX27" fmla="*/ 1498507 w 1553421"/>
                <a:gd name="csY27" fmla="*/ 1991804 h 3046343"/>
                <a:gd name="csX28" fmla="*/ 0 w 1553421"/>
                <a:gd name="csY28" fmla="*/ 2929069 h 3046343"/>
                <a:gd name="csX29" fmla="*/ 690151 w 1553421"/>
                <a:gd name="csY29" fmla="*/ 2929069 h 3046343"/>
                <a:gd name="csX30" fmla="*/ 0 w 1553421"/>
                <a:gd name="csY30" fmla="*/ 703181 h 3046343"/>
                <a:gd name="csX31" fmla="*/ 1344468 w 1553421"/>
                <a:gd name="csY31" fmla="*/ 703181 h 3046343"/>
                <a:gd name="csX32" fmla="*/ 0 w 1553421"/>
                <a:gd name="csY32" fmla="*/ 2811794 h 3046343"/>
                <a:gd name="csX33" fmla="*/ 890262 w 1553421"/>
                <a:gd name="csY33" fmla="*/ 2811794 h 3046343"/>
                <a:gd name="csX34" fmla="*/ 0 w 1553421"/>
                <a:gd name="csY34" fmla="*/ 1874530 h 3046343"/>
                <a:gd name="csX35" fmla="*/ 1530152 w 1553421"/>
                <a:gd name="csY35" fmla="*/ 1874530 h 3046343"/>
                <a:gd name="csX36" fmla="*/ 0 w 1553421"/>
                <a:gd name="csY36" fmla="*/ 1054539 h 3046343"/>
                <a:gd name="csX37" fmla="*/ 1502230 w 1553421"/>
                <a:gd name="csY37" fmla="*/ 1054539 h 3046343"/>
                <a:gd name="csX38" fmla="*/ 0 w 1553421"/>
                <a:gd name="csY38" fmla="*/ 1171814 h 3046343"/>
                <a:gd name="csX39" fmla="*/ 1532944 w 1553421"/>
                <a:gd name="csY39" fmla="*/ 1171814 h 3046343"/>
                <a:gd name="csX40" fmla="*/ 0 w 1553421"/>
                <a:gd name="csY40" fmla="*/ 937265 h 3046343"/>
                <a:gd name="csX41" fmla="*/ 1460811 w 1553421"/>
                <a:gd name="csY41" fmla="*/ 937265 h 3046343"/>
                <a:gd name="csX42" fmla="*/ 0 w 1553421"/>
                <a:gd name="csY42" fmla="*/ 819990 h 3046343"/>
                <a:gd name="csX43" fmla="*/ 1408689 w 1553421"/>
                <a:gd name="csY43" fmla="*/ 819990 h 3046343"/>
                <a:gd name="csX44" fmla="*/ 0 w 1553421"/>
                <a:gd name="csY44" fmla="*/ 1757255 h 3046343"/>
                <a:gd name="csX45" fmla="*/ 1553421 w 1553421"/>
                <a:gd name="csY45" fmla="*/ 1757255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874530 h 3046343"/>
                <a:gd name="csX35" fmla="*/ 1530152 w 1532944"/>
                <a:gd name="csY35" fmla="*/ 1874530 h 3046343"/>
                <a:gd name="csX36" fmla="*/ 0 w 1532944"/>
                <a:gd name="csY36" fmla="*/ 1054539 h 3046343"/>
                <a:gd name="csX37" fmla="*/ 1502230 w 1532944"/>
                <a:gd name="csY37" fmla="*/ 1054539 h 3046343"/>
                <a:gd name="csX38" fmla="*/ 0 w 1532944"/>
                <a:gd name="csY38" fmla="*/ 1171814 h 3046343"/>
                <a:gd name="csX39" fmla="*/ 1532944 w 1532944"/>
                <a:gd name="csY39" fmla="*/ 1171814 h 3046343"/>
                <a:gd name="csX40" fmla="*/ 0 w 1532944"/>
                <a:gd name="csY40" fmla="*/ 937265 h 3046343"/>
                <a:gd name="csX41" fmla="*/ 1460811 w 1532944"/>
                <a:gd name="csY41" fmla="*/ 937265 h 3046343"/>
                <a:gd name="csX42" fmla="*/ 0 w 1532944"/>
                <a:gd name="csY42" fmla="*/ 819990 h 3046343"/>
                <a:gd name="csX43" fmla="*/ 1408689 w 1532944"/>
                <a:gd name="csY43"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054539 h 3046343"/>
                <a:gd name="csX35" fmla="*/ 1502230 w 1532944"/>
                <a:gd name="csY35" fmla="*/ 1054539 h 3046343"/>
                <a:gd name="csX36" fmla="*/ 0 w 1532944"/>
                <a:gd name="csY36" fmla="*/ 1171814 h 3046343"/>
                <a:gd name="csX37" fmla="*/ 1532944 w 1532944"/>
                <a:gd name="csY37" fmla="*/ 1171814 h 3046343"/>
                <a:gd name="csX38" fmla="*/ 0 w 1532944"/>
                <a:gd name="csY38" fmla="*/ 937265 h 3046343"/>
                <a:gd name="csX39" fmla="*/ 1460811 w 1532944"/>
                <a:gd name="csY39" fmla="*/ 937265 h 3046343"/>
                <a:gd name="csX40" fmla="*/ 0 w 1532944"/>
                <a:gd name="csY40" fmla="*/ 819990 h 3046343"/>
                <a:gd name="csX41" fmla="*/ 1408689 w 1532944"/>
                <a:gd name="csY41"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2929069 h 3046343"/>
                <a:gd name="csX27" fmla="*/ 690151 w 1532944"/>
                <a:gd name="csY27" fmla="*/ 2929069 h 3046343"/>
                <a:gd name="csX28" fmla="*/ 0 w 1532944"/>
                <a:gd name="csY28" fmla="*/ 703181 h 3046343"/>
                <a:gd name="csX29" fmla="*/ 1344468 w 1532944"/>
                <a:gd name="csY29" fmla="*/ 703181 h 3046343"/>
                <a:gd name="csX30" fmla="*/ 0 w 1532944"/>
                <a:gd name="csY30" fmla="*/ 2811794 h 3046343"/>
                <a:gd name="csX31" fmla="*/ 890262 w 1532944"/>
                <a:gd name="csY31" fmla="*/ 2811794 h 3046343"/>
                <a:gd name="csX32" fmla="*/ 0 w 1532944"/>
                <a:gd name="csY32" fmla="*/ 1054539 h 3046343"/>
                <a:gd name="csX33" fmla="*/ 1502230 w 1532944"/>
                <a:gd name="csY33" fmla="*/ 1054539 h 3046343"/>
                <a:gd name="csX34" fmla="*/ 0 w 1532944"/>
                <a:gd name="csY34" fmla="*/ 1171814 h 3046343"/>
                <a:gd name="csX35" fmla="*/ 1532944 w 1532944"/>
                <a:gd name="csY35" fmla="*/ 1171814 h 3046343"/>
                <a:gd name="csX36" fmla="*/ 0 w 1532944"/>
                <a:gd name="csY36" fmla="*/ 937265 h 3046343"/>
                <a:gd name="csX37" fmla="*/ 1460811 w 1532944"/>
                <a:gd name="csY37" fmla="*/ 937265 h 3046343"/>
                <a:gd name="csX38" fmla="*/ 0 w 1532944"/>
                <a:gd name="csY38" fmla="*/ 819990 h 3046343"/>
                <a:gd name="csX39" fmla="*/ 1408689 w 1532944"/>
                <a:gd name="csY39"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577711 h 3046343"/>
                <a:gd name="csX19" fmla="*/ 1159714 w 1532944"/>
                <a:gd name="csY19" fmla="*/ 2577711 h 3046343"/>
                <a:gd name="csX20" fmla="*/ 0 w 1532944"/>
                <a:gd name="csY20" fmla="*/ 2225888 h 3046343"/>
                <a:gd name="csX21" fmla="*/ 1402174 w 1532944"/>
                <a:gd name="csY21" fmla="*/ 2225888 h 3046343"/>
                <a:gd name="csX22" fmla="*/ 0 w 1532944"/>
                <a:gd name="csY22" fmla="*/ 2694985 h 3046343"/>
                <a:gd name="csX23" fmla="*/ 1040113 w 1532944"/>
                <a:gd name="csY23" fmla="*/ 2694985 h 3046343"/>
                <a:gd name="csX24" fmla="*/ 0 w 1532944"/>
                <a:gd name="csY24" fmla="*/ 2929069 h 3046343"/>
                <a:gd name="csX25" fmla="*/ 690151 w 1532944"/>
                <a:gd name="csY25" fmla="*/ 2929069 h 3046343"/>
                <a:gd name="csX26" fmla="*/ 0 w 1532944"/>
                <a:gd name="csY26" fmla="*/ 703181 h 3046343"/>
                <a:gd name="csX27" fmla="*/ 1344468 w 1532944"/>
                <a:gd name="csY27" fmla="*/ 703181 h 3046343"/>
                <a:gd name="csX28" fmla="*/ 0 w 1532944"/>
                <a:gd name="csY28" fmla="*/ 2811794 h 3046343"/>
                <a:gd name="csX29" fmla="*/ 890262 w 1532944"/>
                <a:gd name="csY29" fmla="*/ 2811794 h 3046343"/>
                <a:gd name="csX30" fmla="*/ 0 w 1532944"/>
                <a:gd name="csY30" fmla="*/ 1054539 h 3046343"/>
                <a:gd name="csX31" fmla="*/ 1502230 w 1532944"/>
                <a:gd name="csY31" fmla="*/ 1054539 h 3046343"/>
                <a:gd name="csX32" fmla="*/ 0 w 1532944"/>
                <a:gd name="csY32" fmla="*/ 1171814 h 3046343"/>
                <a:gd name="csX33" fmla="*/ 1532944 w 1532944"/>
                <a:gd name="csY33" fmla="*/ 1171814 h 3046343"/>
                <a:gd name="csX34" fmla="*/ 0 w 1532944"/>
                <a:gd name="csY34" fmla="*/ 937265 h 3046343"/>
                <a:gd name="csX35" fmla="*/ 1460811 w 1532944"/>
                <a:gd name="csY35" fmla="*/ 937265 h 3046343"/>
                <a:gd name="csX36" fmla="*/ 0 w 1532944"/>
                <a:gd name="csY36" fmla="*/ 819990 h 3046343"/>
                <a:gd name="csX37" fmla="*/ 1408689 w 1532944"/>
                <a:gd name="csY37"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577711 h 3046343"/>
                <a:gd name="csX19" fmla="*/ 1159714 w 1532944"/>
                <a:gd name="csY19" fmla="*/ 2577711 h 3046343"/>
                <a:gd name="csX20" fmla="*/ 0 w 1532944"/>
                <a:gd name="csY20" fmla="*/ 2694985 h 3046343"/>
                <a:gd name="csX21" fmla="*/ 1040113 w 1532944"/>
                <a:gd name="csY21" fmla="*/ 2694985 h 3046343"/>
                <a:gd name="csX22" fmla="*/ 0 w 1532944"/>
                <a:gd name="csY22" fmla="*/ 2929069 h 3046343"/>
                <a:gd name="csX23" fmla="*/ 690151 w 1532944"/>
                <a:gd name="csY23" fmla="*/ 2929069 h 3046343"/>
                <a:gd name="csX24" fmla="*/ 0 w 1532944"/>
                <a:gd name="csY24" fmla="*/ 703181 h 3046343"/>
                <a:gd name="csX25" fmla="*/ 1344468 w 1532944"/>
                <a:gd name="csY25" fmla="*/ 703181 h 3046343"/>
                <a:gd name="csX26" fmla="*/ 0 w 1532944"/>
                <a:gd name="csY26" fmla="*/ 2811794 h 3046343"/>
                <a:gd name="csX27" fmla="*/ 890262 w 1532944"/>
                <a:gd name="csY27" fmla="*/ 2811794 h 3046343"/>
                <a:gd name="csX28" fmla="*/ 0 w 1532944"/>
                <a:gd name="csY28" fmla="*/ 1054539 h 3046343"/>
                <a:gd name="csX29" fmla="*/ 1502230 w 1532944"/>
                <a:gd name="csY29" fmla="*/ 1054539 h 3046343"/>
                <a:gd name="csX30" fmla="*/ 0 w 1532944"/>
                <a:gd name="csY30" fmla="*/ 1171814 h 3046343"/>
                <a:gd name="csX31" fmla="*/ 1532944 w 1532944"/>
                <a:gd name="csY31" fmla="*/ 1171814 h 3046343"/>
                <a:gd name="csX32" fmla="*/ 0 w 1532944"/>
                <a:gd name="csY32" fmla="*/ 937265 h 3046343"/>
                <a:gd name="csX33" fmla="*/ 1460811 w 1532944"/>
                <a:gd name="csY33" fmla="*/ 937265 h 3046343"/>
                <a:gd name="csX34" fmla="*/ 0 w 1532944"/>
                <a:gd name="csY34" fmla="*/ 819990 h 3046343"/>
                <a:gd name="csX35" fmla="*/ 1408689 w 1532944"/>
                <a:gd name="csY35"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577711 h 3046343"/>
                <a:gd name="csX17" fmla="*/ 1159714 w 1532944"/>
                <a:gd name="csY17" fmla="*/ 2577711 h 3046343"/>
                <a:gd name="csX18" fmla="*/ 0 w 1532944"/>
                <a:gd name="csY18" fmla="*/ 2694985 h 3046343"/>
                <a:gd name="csX19" fmla="*/ 1040113 w 1532944"/>
                <a:gd name="csY19" fmla="*/ 2694985 h 3046343"/>
                <a:gd name="csX20" fmla="*/ 0 w 1532944"/>
                <a:gd name="csY20" fmla="*/ 2929069 h 3046343"/>
                <a:gd name="csX21" fmla="*/ 690151 w 1532944"/>
                <a:gd name="csY21" fmla="*/ 2929069 h 3046343"/>
                <a:gd name="csX22" fmla="*/ 0 w 1532944"/>
                <a:gd name="csY22" fmla="*/ 703181 h 3046343"/>
                <a:gd name="csX23" fmla="*/ 1344468 w 1532944"/>
                <a:gd name="csY23" fmla="*/ 703181 h 3046343"/>
                <a:gd name="csX24" fmla="*/ 0 w 1532944"/>
                <a:gd name="csY24" fmla="*/ 2811794 h 3046343"/>
                <a:gd name="csX25" fmla="*/ 890262 w 1532944"/>
                <a:gd name="csY25" fmla="*/ 2811794 h 3046343"/>
                <a:gd name="csX26" fmla="*/ 0 w 1532944"/>
                <a:gd name="csY26" fmla="*/ 1054539 h 3046343"/>
                <a:gd name="csX27" fmla="*/ 1502230 w 1532944"/>
                <a:gd name="csY27" fmla="*/ 1054539 h 3046343"/>
                <a:gd name="csX28" fmla="*/ 0 w 1532944"/>
                <a:gd name="csY28" fmla="*/ 1171814 h 3046343"/>
                <a:gd name="csX29" fmla="*/ 1532944 w 1532944"/>
                <a:gd name="csY29" fmla="*/ 1171814 h 3046343"/>
                <a:gd name="csX30" fmla="*/ 0 w 1532944"/>
                <a:gd name="csY30" fmla="*/ 937265 h 3046343"/>
                <a:gd name="csX31" fmla="*/ 1460811 w 1532944"/>
                <a:gd name="csY31" fmla="*/ 937265 h 3046343"/>
                <a:gd name="csX32" fmla="*/ 0 w 1532944"/>
                <a:gd name="csY32" fmla="*/ 819990 h 3046343"/>
                <a:gd name="csX33" fmla="*/ 1408689 w 1532944"/>
                <a:gd name="csY33"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577711 h 3046343"/>
                <a:gd name="csX15" fmla="*/ 1159714 w 1532944"/>
                <a:gd name="csY15" fmla="*/ 2577711 h 3046343"/>
                <a:gd name="csX16" fmla="*/ 0 w 1532944"/>
                <a:gd name="csY16" fmla="*/ 2694985 h 3046343"/>
                <a:gd name="csX17" fmla="*/ 1040113 w 1532944"/>
                <a:gd name="csY17" fmla="*/ 2694985 h 3046343"/>
                <a:gd name="csX18" fmla="*/ 0 w 1532944"/>
                <a:gd name="csY18" fmla="*/ 2929069 h 3046343"/>
                <a:gd name="csX19" fmla="*/ 690151 w 1532944"/>
                <a:gd name="csY19" fmla="*/ 2929069 h 3046343"/>
                <a:gd name="csX20" fmla="*/ 0 w 1532944"/>
                <a:gd name="csY20" fmla="*/ 703181 h 3046343"/>
                <a:gd name="csX21" fmla="*/ 1344468 w 1532944"/>
                <a:gd name="csY21" fmla="*/ 703181 h 3046343"/>
                <a:gd name="csX22" fmla="*/ 0 w 1532944"/>
                <a:gd name="csY22" fmla="*/ 2811794 h 3046343"/>
                <a:gd name="csX23" fmla="*/ 890262 w 1532944"/>
                <a:gd name="csY23" fmla="*/ 2811794 h 3046343"/>
                <a:gd name="csX24" fmla="*/ 0 w 1532944"/>
                <a:gd name="csY24" fmla="*/ 1054539 h 3046343"/>
                <a:gd name="csX25" fmla="*/ 1502230 w 1532944"/>
                <a:gd name="csY25" fmla="*/ 1054539 h 3046343"/>
                <a:gd name="csX26" fmla="*/ 0 w 1532944"/>
                <a:gd name="csY26" fmla="*/ 1171814 h 3046343"/>
                <a:gd name="csX27" fmla="*/ 1532944 w 1532944"/>
                <a:gd name="csY27" fmla="*/ 1171814 h 3046343"/>
                <a:gd name="csX28" fmla="*/ 0 w 1532944"/>
                <a:gd name="csY28" fmla="*/ 937265 h 3046343"/>
                <a:gd name="csX29" fmla="*/ 1460811 w 1532944"/>
                <a:gd name="csY29" fmla="*/ 937265 h 3046343"/>
                <a:gd name="csX30" fmla="*/ 0 w 1532944"/>
                <a:gd name="csY30" fmla="*/ 819990 h 3046343"/>
                <a:gd name="csX31" fmla="*/ 1408689 w 1532944"/>
                <a:gd name="csY31"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694985 h 3046343"/>
                <a:gd name="csX15" fmla="*/ 1040113 w 1532944"/>
                <a:gd name="csY15" fmla="*/ 2694985 h 3046343"/>
                <a:gd name="csX16" fmla="*/ 0 w 1532944"/>
                <a:gd name="csY16" fmla="*/ 2929069 h 3046343"/>
                <a:gd name="csX17" fmla="*/ 690151 w 1532944"/>
                <a:gd name="csY17" fmla="*/ 2929069 h 3046343"/>
                <a:gd name="csX18" fmla="*/ 0 w 1532944"/>
                <a:gd name="csY18" fmla="*/ 703181 h 3046343"/>
                <a:gd name="csX19" fmla="*/ 1344468 w 1532944"/>
                <a:gd name="csY19" fmla="*/ 703181 h 3046343"/>
                <a:gd name="csX20" fmla="*/ 0 w 1532944"/>
                <a:gd name="csY20" fmla="*/ 2811794 h 3046343"/>
                <a:gd name="csX21" fmla="*/ 890262 w 1532944"/>
                <a:gd name="csY21" fmla="*/ 2811794 h 3046343"/>
                <a:gd name="csX22" fmla="*/ 0 w 1532944"/>
                <a:gd name="csY22" fmla="*/ 1054539 h 3046343"/>
                <a:gd name="csX23" fmla="*/ 1502230 w 1532944"/>
                <a:gd name="csY23" fmla="*/ 1054539 h 3046343"/>
                <a:gd name="csX24" fmla="*/ 0 w 1532944"/>
                <a:gd name="csY24" fmla="*/ 1171814 h 3046343"/>
                <a:gd name="csX25" fmla="*/ 1532944 w 1532944"/>
                <a:gd name="csY25" fmla="*/ 1171814 h 3046343"/>
                <a:gd name="csX26" fmla="*/ 0 w 1532944"/>
                <a:gd name="csY26" fmla="*/ 937265 h 3046343"/>
                <a:gd name="csX27" fmla="*/ 1460811 w 1532944"/>
                <a:gd name="csY27" fmla="*/ 937265 h 3046343"/>
                <a:gd name="csX28" fmla="*/ 0 w 1532944"/>
                <a:gd name="csY28" fmla="*/ 819990 h 3046343"/>
                <a:gd name="csX29" fmla="*/ 1408689 w 1532944"/>
                <a:gd name="csY29"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929069 h 3046343"/>
                <a:gd name="csX15" fmla="*/ 690151 w 1532944"/>
                <a:gd name="csY15" fmla="*/ 2929069 h 3046343"/>
                <a:gd name="csX16" fmla="*/ 0 w 1532944"/>
                <a:gd name="csY16" fmla="*/ 703181 h 3046343"/>
                <a:gd name="csX17" fmla="*/ 1344468 w 1532944"/>
                <a:gd name="csY17" fmla="*/ 703181 h 3046343"/>
                <a:gd name="csX18" fmla="*/ 0 w 1532944"/>
                <a:gd name="csY18" fmla="*/ 2811794 h 3046343"/>
                <a:gd name="csX19" fmla="*/ 890262 w 1532944"/>
                <a:gd name="csY19" fmla="*/ 2811794 h 3046343"/>
                <a:gd name="csX20" fmla="*/ 0 w 1532944"/>
                <a:gd name="csY20" fmla="*/ 1054539 h 3046343"/>
                <a:gd name="csX21" fmla="*/ 1502230 w 1532944"/>
                <a:gd name="csY21" fmla="*/ 1054539 h 3046343"/>
                <a:gd name="csX22" fmla="*/ 0 w 1532944"/>
                <a:gd name="csY22" fmla="*/ 1171814 h 3046343"/>
                <a:gd name="csX23" fmla="*/ 1532944 w 1532944"/>
                <a:gd name="csY23" fmla="*/ 1171814 h 3046343"/>
                <a:gd name="csX24" fmla="*/ 0 w 1532944"/>
                <a:gd name="csY24" fmla="*/ 937265 h 3046343"/>
                <a:gd name="csX25" fmla="*/ 1460811 w 1532944"/>
                <a:gd name="csY25" fmla="*/ 937265 h 3046343"/>
                <a:gd name="csX26" fmla="*/ 0 w 1532944"/>
                <a:gd name="csY26" fmla="*/ 819990 h 3046343"/>
                <a:gd name="csX27" fmla="*/ 1408689 w 1532944"/>
                <a:gd name="csY27"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929069 h 3046343"/>
                <a:gd name="csX15" fmla="*/ 690151 w 1532944"/>
                <a:gd name="csY15" fmla="*/ 2929069 h 3046343"/>
                <a:gd name="csX16" fmla="*/ 0 w 1532944"/>
                <a:gd name="csY16" fmla="*/ 703181 h 3046343"/>
                <a:gd name="csX17" fmla="*/ 1344468 w 1532944"/>
                <a:gd name="csY17" fmla="*/ 703181 h 3046343"/>
                <a:gd name="csX18" fmla="*/ 0 w 1532944"/>
                <a:gd name="csY18" fmla="*/ 1054539 h 3046343"/>
                <a:gd name="csX19" fmla="*/ 1502230 w 1532944"/>
                <a:gd name="csY19" fmla="*/ 1054539 h 3046343"/>
                <a:gd name="csX20" fmla="*/ 0 w 1532944"/>
                <a:gd name="csY20" fmla="*/ 1171814 h 3046343"/>
                <a:gd name="csX21" fmla="*/ 1532944 w 1532944"/>
                <a:gd name="csY21" fmla="*/ 1171814 h 3046343"/>
                <a:gd name="csX22" fmla="*/ 0 w 1532944"/>
                <a:gd name="csY22" fmla="*/ 937265 h 3046343"/>
                <a:gd name="csX23" fmla="*/ 1460811 w 1532944"/>
                <a:gd name="csY23" fmla="*/ 937265 h 3046343"/>
                <a:gd name="csX24" fmla="*/ 0 w 1532944"/>
                <a:gd name="csY24" fmla="*/ 819990 h 3046343"/>
                <a:gd name="csX25" fmla="*/ 1408689 w 1532944"/>
                <a:gd name="csY25"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703181 h 3046343"/>
                <a:gd name="csX15" fmla="*/ 1344468 w 1532944"/>
                <a:gd name="csY15" fmla="*/ 703181 h 3046343"/>
                <a:gd name="csX16" fmla="*/ 0 w 1532944"/>
                <a:gd name="csY16" fmla="*/ 1054539 h 3046343"/>
                <a:gd name="csX17" fmla="*/ 1502230 w 1532944"/>
                <a:gd name="csY17" fmla="*/ 1054539 h 3046343"/>
                <a:gd name="csX18" fmla="*/ 0 w 1532944"/>
                <a:gd name="csY18" fmla="*/ 1171814 h 3046343"/>
                <a:gd name="csX19" fmla="*/ 1532944 w 1532944"/>
                <a:gd name="csY19" fmla="*/ 1171814 h 3046343"/>
                <a:gd name="csX20" fmla="*/ 0 w 1532944"/>
                <a:gd name="csY20" fmla="*/ 937265 h 3046343"/>
                <a:gd name="csX21" fmla="*/ 1460811 w 1532944"/>
                <a:gd name="csY21" fmla="*/ 937265 h 3046343"/>
                <a:gd name="csX22" fmla="*/ 0 w 1532944"/>
                <a:gd name="csY22" fmla="*/ 819990 h 3046343"/>
                <a:gd name="csX23" fmla="*/ 1408689 w 1532944"/>
                <a:gd name="csY23" fmla="*/ 819990 h 3046343"/>
                <a:gd name="csX0" fmla="*/ 1170417 w 1532944"/>
                <a:gd name="csY0" fmla="*/ 468632 h 1171814"/>
                <a:gd name="csX1" fmla="*/ 0 w 1532944"/>
                <a:gd name="csY1" fmla="*/ 468632 h 1171814"/>
                <a:gd name="csX2" fmla="*/ 0 w 1532944"/>
                <a:gd name="csY2" fmla="*/ 0 h 1171814"/>
                <a:gd name="csX3" fmla="*/ 410460 w 1532944"/>
                <a:gd name="csY3" fmla="*/ 0 h 1171814"/>
                <a:gd name="csX4" fmla="*/ 0 w 1532944"/>
                <a:gd name="csY4" fmla="*/ 351358 h 1171814"/>
                <a:gd name="csX5" fmla="*/ 1054074 w 1532944"/>
                <a:gd name="csY5" fmla="*/ 351358 h 1171814"/>
                <a:gd name="csX6" fmla="*/ 0 w 1532944"/>
                <a:gd name="csY6" fmla="*/ 585907 h 1171814"/>
                <a:gd name="csX7" fmla="*/ 1265819 w 1532944"/>
                <a:gd name="csY7" fmla="*/ 585907 h 1171814"/>
                <a:gd name="csX8" fmla="*/ 0 w 1532944"/>
                <a:gd name="csY8" fmla="*/ 117274 h 1171814"/>
                <a:gd name="csX9" fmla="*/ 713885 w 1532944"/>
                <a:gd name="csY9" fmla="*/ 117274 h 1171814"/>
                <a:gd name="csX10" fmla="*/ 0 w 1532944"/>
                <a:gd name="csY10" fmla="*/ 234549 h 1171814"/>
                <a:gd name="csX11" fmla="*/ 907481 w 1532944"/>
                <a:gd name="csY11" fmla="*/ 234549 h 1171814"/>
                <a:gd name="csX12" fmla="*/ 0 w 1532944"/>
                <a:gd name="csY12" fmla="*/ 703181 h 1171814"/>
                <a:gd name="csX13" fmla="*/ 1344468 w 1532944"/>
                <a:gd name="csY13" fmla="*/ 703181 h 1171814"/>
                <a:gd name="csX14" fmla="*/ 0 w 1532944"/>
                <a:gd name="csY14" fmla="*/ 1054539 h 1171814"/>
                <a:gd name="csX15" fmla="*/ 1502230 w 1532944"/>
                <a:gd name="csY15" fmla="*/ 1054539 h 1171814"/>
                <a:gd name="csX16" fmla="*/ 0 w 1532944"/>
                <a:gd name="csY16" fmla="*/ 1171814 h 1171814"/>
                <a:gd name="csX17" fmla="*/ 1532944 w 1532944"/>
                <a:gd name="csY17" fmla="*/ 1171814 h 1171814"/>
                <a:gd name="csX18" fmla="*/ 0 w 1532944"/>
                <a:gd name="csY18" fmla="*/ 937265 h 1171814"/>
                <a:gd name="csX19" fmla="*/ 1460811 w 1532944"/>
                <a:gd name="csY19" fmla="*/ 937265 h 1171814"/>
                <a:gd name="csX20" fmla="*/ 0 w 1532944"/>
                <a:gd name="csY20" fmla="*/ 819990 h 1171814"/>
                <a:gd name="csX21" fmla="*/ 1408689 w 1532944"/>
                <a:gd name="csY21" fmla="*/ 819990 h 1171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32944" h="1171814">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703181"/>
                  </a:moveTo>
                  <a:lnTo>
                    <a:pt x="1344468" y="703181"/>
                  </a:lnTo>
                  <a:moveTo>
                    <a:pt x="0" y="1054539"/>
                  </a:moveTo>
                  <a:lnTo>
                    <a:pt x="1502230" y="1054539"/>
                  </a:lnTo>
                  <a:moveTo>
                    <a:pt x="0" y="1171814"/>
                  </a:moveTo>
                  <a:lnTo>
                    <a:pt x="1532944" y="1171814"/>
                  </a:lnTo>
                  <a:moveTo>
                    <a:pt x="0" y="937265"/>
                  </a:moveTo>
                  <a:lnTo>
                    <a:pt x="1460811" y="937265"/>
                  </a:lnTo>
                  <a:moveTo>
                    <a:pt x="0" y="819990"/>
                  </a:moveTo>
                  <a:lnTo>
                    <a:pt x="1408689" y="819990"/>
                  </a:lnTo>
                </a:path>
              </a:pathLst>
            </a:custGeom>
            <a:noFill/>
            <a:ln w="12700" cap="flat">
              <a:solidFill>
                <a:schemeClr val="accent6"/>
              </a:solidFill>
              <a:prstDash val="solid"/>
              <a:miter/>
            </a:ln>
          </p:spPr>
          <p:txBody>
            <a:bodyPr rtlCol="0" anchor="ctr"/>
            <a:lstStyle/>
            <a:p>
              <a:endParaRPr lang="en-GB" noProof="0" dirty="0"/>
            </a:p>
          </p:txBody>
        </p:sp>
      </p:grpSp>
      <p:sp>
        <p:nvSpPr>
          <p:cNvPr id="13" name="Freihandform: Form 12">
            <a:extLst>
              <a:ext uri="{FF2B5EF4-FFF2-40B4-BE49-F238E27FC236}">
                <a16:creationId xmlns:a16="http://schemas.microsoft.com/office/drawing/2014/main" id="{FE785489-6770-6678-BD50-5125E9D1FE0F}"/>
              </a:ext>
            </a:extLst>
          </p:cNvPr>
          <p:cNvSpPr/>
          <p:nvPr userDrawn="1"/>
        </p:nvSpPr>
        <p:spPr bwMode="gray">
          <a:xfrm flipH="1" flipV="1">
            <a:off x="9313200" y="0"/>
            <a:ext cx="2880000" cy="5760000"/>
          </a:xfrm>
          <a:custGeom>
            <a:avLst/>
            <a:gdLst>
              <a:gd name="csX0" fmla="*/ 0 w 2880000"/>
              <a:gd name="csY0" fmla="*/ 5760000 h 5760000"/>
              <a:gd name="csX1" fmla="*/ 0 w 2880000"/>
              <a:gd name="csY1" fmla="*/ 0 h 5760000"/>
              <a:gd name="csX2" fmla="*/ 2880000 w 2880000"/>
              <a:gd name="csY2" fmla="*/ 2880000 h 5760000"/>
              <a:gd name="csX3" fmla="*/ 0 w 2880000"/>
              <a:gd name="csY3" fmla="*/ 5760000 h 5760000"/>
            </a:gdLst>
            <a:ahLst/>
            <a:cxnLst>
              <a:cxn ang="0">
                <a:pos x="csX0" y="csY0"/>
              </a:cxn>
              <a:cxn ang="0">
                <a:pos x="csX1" y="csY1"/>
              </a:cxn>
              <a:cxn ang="0">
                <a:pos x="csX2" y="csY2"/>
              </a:cxn>
              <a:cxn ang="0">
                <a:pos x="csX3" y="csY3"/>
              </a:cxn>
            </a:cxnLst>
            <a:rect l="l" t="t" r="r" b="b"/>
            <a:pathLst>
              <a:path w="2880000" h="5760000">
                <a:moveTo>
                  <a:pt x="0" y="5760000"/>
                </a:moveTo>
                <a:lnTo>
                  <a:pt x="0" y="0"/>
                </a:lnTo>
                <a:cubicBezTo>
                  <a:pt x="1590580" y="0"/>
                  <a:pt x="2880000" y="1289420"/>
                  <a:pt x="2880000" y="2880000"/>
                </a:cubicBezTo>
                <a:cubicBezTo>
                  <a:pt x="2880000" y="4470580"/>
                  <a:pt x="1590580" y="5760000"/>
                  <a:pt x="0" y="5760000"/>
                </a:cubicBezTo>
                <a:close/>
              </a:path>
            </a:pathLst>
          </a:custGeom>
          <a:gradFill>
            <a:gsLst>
              <a:gs pos="100000">
                <a:schemeClr val="accent6">
                  <a:alpha val="2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2000" dirty="0">
              <a:solidFill>
                <a:schemeClr val="bg1"/>
              </a:solidFill>
            </a:endParaRPr>
          </a:p>
        </p:txBody>
      </p:sp>
      <p:sp>
        <p:nvSpPr>
          <p:cNvPr id="37" name="Grafik 54">
            <a:extLst>
              <a:ext uri="{FF2B5EF4-FFF2-40B4-BE49-F238E27FC236}">
                <a16:creationId xmlns:a16="http://schemas.microsoft.com/office/drawing/2014/main" id="{88506CF6-4379-F04B-D36F-7A7314494020}"/>
              </a:ext>
            </a:extLst>
          </p:cNvPr>
          <p:cNvSpPr>
            <a:spLocks noChangeAspect="1"/>
          </p:cNvSpPr>
          <p:nvPr userDrawn="1"/>
        </p:nvSpPr>
        <p:spPr>
          <a:xfrm flipH="1">
            <a:off x="5029544" y="5308601"/>
            <a:ext cx="3562456" cy="15494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accent1">
                  <a:alpha val="60000"/>
                </a:schemeClr>
              </a:gs>
              <a:gs pos="0">
                <a:schemeClr val="accent1">
                  <a:alpha val="20000"/>
                </a:schemeClr>
              </a:gs>
            </a:gsLst>
            <a:lin ang="18900000" scaled="1"/>
            <a:tileRect/>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38" name="Grafik 54">
            <a:extLst>
              <a:ext uri="{FF2B5EF4-FFF2-40B4-BE49-F238E27FC236}">
                <a16:creationId xmlns:a16="http://schemas.microsoft.com/office/drawing/2014/main" id="{772F26EB-8990-9877-FCE0-93E1445E3C12}"/>
              </a:ext>
            </a:extLst>
          </p:cNvPr>
          <p:cNvSpPr>
            <a:spLocks noChangeAspect="1"/>
          </p:cNvSpPr>
          <p:nvPr userDrawn="1"/>
        </p:nvSpPr>
        <p:spPr>
          <a:xfrm flipH="1">
            <a:off x="7201924" y="6250657"/>
            <a:ext cx="1390076"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6"/>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39" name="Bogen 38">
            <a:extLst>
              <a:ext uri="{FF2B5EF4-FFF2-40B4-BE49-F238E27FC236}">
                <a16:creationId xmlns:a16="http://schemas.microsoft.com/office/drawing/2014/main" id="{32B87E08-14D5-485B-AABF-3C87CD0A5DEA}"/>
              </a:ext>
            </a:extLst>
          </p:cNvPr>
          <p:cNvSpPr/>
          <p:nvPr userDrawn="1"/>
        </p:nvSpPr>
        <p:spPr bwMode="gray">
          <a:xfrm flipH="1">
            <a:off x="5146988" y="3412988"/>
            <a:ext cx="6890024" cy="6890024"/>
          </a:xfrm>
          <a:prstGeom prst="arc">
            <a:avLst>
              <a:gd name="adj1" fmla="val 10806373"/>
              <a:gd name="adj2" fmla="val 19654913"/>
            </a:avLst>
          </a:prstGeom>
          <a:noFill/>
          <a:ln w="12700" cap="rnd">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userDrawn="1">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userDrawn="1">
            <p:ph type="body" sz="quarter" idx="12" hasCustomPrompt="1"/>
          </p:nvPr>
        </p:nvSpPr>
        <p:spPr>
          <a:xfrm>
            <a:off x="720000" y="1438275"/>
            <a:ext cx="10800000"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244EE520-0B05-D5F0-2126-0031F435089C}"/>
              </a:ext>
            </a:extLst>
          </p:cNvPr>
          <p:cNvSpPr>
            <a:spLocks noGrp="1"/>
          </p:cNvSpPr>
          <p:nvPr userDrawn="1">
            <p:ph type="ftr" sz="quarter" idx="13"/>
          </p:nvPr>
        </p:nvSpPr>
        <p:spPr/>
        <p:txBody>
          <a:bodyPr/>
          <a:lstStyle/>
          <a:p>
            <a:r>
              <a:rPr lang="en-GB" noProof="0" dirty="0"/>
              <a:t>EVENT, LOCATION, DATE</a:t>
            </a:r>
          </a:p>
        </p:txBody>
      </p:sp>
      <p:pic>
        <p:nvPicPr>
          <p:cNvPr id="24" name="Grafik 23">
            <a:extLst>
              <a:ext uri="{FF2B5EF4-FFF2-40B4-BE49-F238E27FC236}">
                <a16:creationId xmlns:a16="http://schemas.microsoft.com/office/drawing/2014/main" id="{F132030B-1BEA-FD70-2CAC-06B54A1807EE}"/>
              </a:ext>
            </a:extLst>
          </p:cNvPr>
          <p:cNvPicPr>
            <a:picLocks noChangeAspect="1"/>
          </p:cNvPicPr>
          <p:nvPr userDrawn="1"/>
        </p:nvPicPr>
        <p:blipFill>
          <a:blip r:embed="rId2"/>
          <a:srcRect t="25075"/>
          <a:stretch>
            <a:fillRect/>
          </a:stretch>
        </p:blipFill>
        <p:spPr>
          <a:xfrm>
            <a:off x="10224021" y="0"/>
            <a:ext cx="1969179" cy="2991911"/>
          </a:xfrm>
          <a:prstGeom prst="rect">
            <a:avLst/>
          </a:prstGeom>
        </p:spPr>
      </p:pic>
    </p:spTree>
    <p:extLst>
      <p:ext uri="{BB962C8B-B14F-4D97-AF65-F5344CB8AC3E}">
        <p14:creationId xmlns:p14="http://schemas.microsoft.com/office/powerpoint/2010/main" val="92651513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02_Text-100%">
    <p:spTree>
      <p:nvGrpSpPr>
        <p:cNvPr id="1" name=""/>
        <p:cNvGrpSpPr/>
        <p:nvPr/>
      </p:nvGrpSpPr>
      <p:grpSpPr>
        <a:xfrm>
          <a:off x="0" y="0"/>
          <a:ext cx="0" cy="0"/>
          <a:chOff x="0" y="0"/>
          <a:chExt cx="0" cy="0"/>
        </a:xfrm>
      </p:grpSpPr>
      <p:sp>
        <p:nvSpPr>
          <p:cNvPr id="16" name="Freihandform: Form 15">
            <a:extLst>
              <a:ext uri="{FF2B5EF4-FFF2-40B4-BE49-F238E27FC236}">
                <a16:creationId xmlns:a16="http://schemas.microsoft.com/office/drawing/2014/main" id="{A52461C9-D5D9-5D94-5299-59C1C770D67B}"/>
              </a:ext>
            </a:extLst>
          </p:cNvPr>
          <p:cNvSpPr/>
          <p:nvPr userDrawn="1"/>
        </p:nvSpPr>
        <p:spPr bwMode="gray">
          <a:xfrm flipH="1" flipV="1">
            <a:off x="0" y="0"/>
            <a:ext cx="3960000" cy="3960000"/>
          </a:xfrm>
          <a:custGeom>
            <a:avLst/>
            <a:gdLst>
              <a:gd name="csX0" fmla="*/ 3960000 w 3960000"/>
              <a:gd name="csY0" fmla="*/ 3960000 h 3960000"/>
              <a:gd name="csX1" fmla="*/ 211309 w 3960000"/>
              <a:gd name="csY1" fmla="*/ 3960000 h 3960000"/>
              <a:gd name="csX2" fmla="*/ 129479 w 3960000"/>
              <a:gd name="csY2" fmla="*/ 3736424 h 3960000"/>
              <a:gd name="csX3" fmla="*/ 0 w 3960000"/>
              <a:gd name="csY3" fmla="*/ 2880000 h 3960000"/>
              <a:gd name="csX4" fmla="*/ 2880000 w 3960000"/>
              <a:gd name="csY4" fmla="*/ 0 h 3960000"/>
              <a:gd name="csX5" fmla="*/ 3736424 w 3960000"/>
              <a:gd name="csY5" fmla="*/ 129479 h 3960000"/>
              <a:gd name="csX6" fmla="*/ 3960000 w 3960000"/>
              <a:gd name="csY6" fmla="*/ 211309 h 396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60000" h="3960000">
                <a:moveTo>
                  <a:pt x="3960000" y="3960000"/>
                </a:moveTo>
                <a:lnTo>
                  <a:pt x="211309" y="3960000"/>
                </a:lnTo>
                <a:lnTo>
                  <a:pt x="129479" y="3736424"/>
                </a:lnTo>
                <a:cubicBezTo>
                  <a:pt x="45331" y="3465880"/>
                  <a:pt x="0" y="3178234"/>
                  <a:pt x="0" y="2880000"/>
                </a:cubicBezTo>
                <a:cubicBezTo>
                  <a:pt x="0" y="1289420"/>
                  <a:pt x="1289420" y="0"/>
                  <a:pt x="2880000" y="0"/>
                </a:cubicBezTo>
                <a:cubicBezTo>
                  <a:pt x="3178234" y="0"/>
                  <a:pt x="3465880" y="45331"/>
                  <a:pt x="3736424" y="129479"/>
                </a:cubicBezTo>
                <a:lnTo>
                  <a:pt x="3960000" y="211309"/>
                </a:lnTo>
                <a:close/>
              </a:path>
            </a:pathLst>
          </a:custGeom>
          <a:gradFill flip="none" rotWithShape="1">
            <a:gsLst>
              <a:gs pos="100000">
                <a:schemeClr val="accent6"/>
              </a:gs>
              <a:gs pos="0">
                <a:schemeClr val="tx2">
                  <a:alpha val="0"/>
                </a:schemeClr>
              </a:gs>
            </a:gsLst>
            <a:lin ang="36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2000" dirty="0">
              <a:solidFill>
                <a:schemeClr val="bg1"/>
              </a:solidFill>
            </a:endParaRPr>
          </a:p>
        </p:txBody>
      </p:sp>
      <p:sp>
        <p:nvSpPr>
          <p:cNvPr id="19" name="Freihandform: Form 18">
            <a:extLst>
              <a:ext uri="{FF2B5EF4-FFF2-40B4-BE49-F238E27FC236}">
                <a16:creationId xmlns:a16="http://schemas.microsoft.com/office/drawing/2014/main" id="{5268C57F-6D4D-EF22-6534-3F055E6EDDBC}"/>
              </a:ext>
            </a:extLst>
          </p:cNvPr>
          <p:cNvSpPr/>
          <p:nvPr userDrawn="1"/>
        </p:nvSpPr>
        <p:spPr bwMode="gray">
          <a:xfrm flipH="1">
            <a:off x="3683935" y="3600000"/>
            <a:ext cx="8376130" cy="3258000"/>
          </a:xfrm>
          <a:custGeom>
            <a:avLst/>
            <a:gdLst>
              <a:gd name="csX0" fmla="*/ 4188065 w 8376130"/>
              <a:gd name="csY0" fmla="*/ 0 h 3258000"/>
              <a:gd name="csX1" fmla="*/ 4070 w 8376130"/>
              <a:gd name="csY1" fmla="*/ 3240365 h 3258000"/>
              <a:gd name="csX2" fmla="*/ 0 w 8376130"/>
              <a:gd name="csY2" fmla="*/ 3258000 h 3258000"/>
              <a:gd name="csX3" fmla="*/ 8376130 w 8376130"/>
              <a:gd name="csY3" fmla="*/ 3258000 h 3258000"/>
              <a:gd name="csX4" fmla="*/ 8372060 w 8376130"/>
              <a:gd name="csY4" fmla="*/ 3240365 h 3258000"/>
              <a:gd name="csX5" fmla="*/ 4188065 w 8376130"/>
              <a:gd name="csY5" fmla="*/ 0 h 3258000"/>
            </a:gdLst>
            <a:ahLst/>
            <a:cxnLst>
              <a:cxn ang="0">
                <a:pos x="csX0" y="csY0"/>
              </a:cxn>
              <a:cxn ang="0">
                <a:pos x="csX1" y="csY1"/>
              </a:cxn>
              <a:cxn ang="0">
                <a:pos x="csX2" y="csY2"/>
              </a:cxn>
              <a:cxn ang="0">
                <a:pos x="csX3" y="csY3"/>
              </a:cxn>
              <a:cxn ang="0">
                <a:pos x="csX4" y="csY4"/>
              </a:cxn>
              <a:cxn ang="0">
                <a:pos x="csX5" y="csY5"/>
              </a:cxn>
            </a:cxnLst>
            <a:rect l="l" t="t" r="r" b="b"/>
            <a:pathLst>
              <a:path w="8376130" h="3258000">
                <a:moveTo>
                  <a:pt x="4188065" y="0"/>
                </a:moveTo>
                <a:cubicBezTo>
                  <a:pt x="2174987" y="0"/>
                  <a:pt x="483509" y="1376935"/>
                  <a:pt x="4070" y="3240365"/>
                </a:cubicBezTo>
                <a:lnTo>
                  <a:pt x="0" y="3258000"/>
                </a:lnTo>
                <a:lnTo>
                  <a:pt x="8376130" y="3258000"/>
                </a:lnTo>
                <a:lnTo>
                  <a:pt x="8372060" y="3240365"/>
                </a:lnTo>
                <a:cubicBezTo>
                  <a:pt x="7892621" y="1376935"/>
                  <a:pt x="6201143" y="0"/>
                  <a:pt x="4188065" y="0"/>
                </a:cubicBezTo>
                <a:close/>
              </a:path>
            </a:pathLst>
          </a:custGeom>
          <a:gradFill>
            <a:gsLst>
              <a:gs pos="100000">
                <a:schemeClr val="accent6">
                  <a:alpha val="2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5" name="Freihandform: Form 14">
            <a:extLst>
              <a:ext uri="{FF2B5EF4-FFF2-40B4-BE49-F238E27FC236}">
                <a16:creationId xmlns:a16="http://schemas.microsoft.com/office/drawing/2014/main" id="{AB49A309-0430-3DA3-A99D-38AEE2FDBA1C}"/>
              </a:ext>
            </a:extLst>
          </p:cNvPr>
          <p:cNvSpPr>
            <a:spLocks noChangeAspect="1"/>
          </p:cNvSpPr>
          <p:nvPr userDrawn="1"/>
        </p:nvSpPr>
        <p:spPr>
          <a:xfrm>
            <a:off x="7613335" y="0"/>
            <a:ext cx="1870010" cy="798225"/>
          </a:xfrm>
          <a:custGeom>
            <a:avLst/>
            <a:gdLst>
              <a:gd name="csX0" fmla="*/ 0 w 1870010"/>
              <a:gd name="csY0" fmla="*/ 0 h 798225"/>
              <a:gd name="csX1" fmla="*/ 1732165 w 1870010"/>
              <a:gd name="csY1" fmla="*/ 0 h 798225"/>
              <a:gd name="csX2" fmla="*/ 1757682 w 1870010"/>
              <a:gd name="csY2" fmla="*/ 39211 h 798225"/>
              <a:gd name="csX3" fmla="*/ 1864270 w 1870010"/>
              <a:gd name="csY3" fmla="*/ 355118 h 798225"/>
              <a:gd name="csX4" fmla="*/ 1864102 w 1870010"/>
              <a:gd name="csY4" fmla="*/ 355286 h 798225"/>
              <a:gd name="csX5" fmla="*/ 1864102 w 1870010"/>
              <a:gd name="csY5" fmla="*/ 428020 h 798225"/>
              <a:gd name="csX6" fmla="*/ 1757515 w 1870010"/>
              <a:gd name="csY6" fmla="*/ 743926 h 798225"/>
              <a:gd name="csX7" fmla="*/ 1693495 w 1870010"/>
              <a:gd name="csY7" fmla="*/ 798225 h 798225"/>
              <a:gd name="csX8" fmla="*/ 0 w 1870010"/>
              <a:gd name="csY8" fmla="*/ 798225 h 798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70010" h="798225">
                <a:moveTo>
                  <a:pt x="0" y="0"/>
                </a:moveTo>
                <a:lnTo>
                  <a:pt x="1732165" y="0"/>
                </a:lnTo>
                <a:lnTo>
                  <a:pt x="1757682" y="39211"/>
                </a:lnTo>
                <a:lnTo>
                  <a:pt x="1864270" y="355118"/>
                </a:lnTo>
                <a:lnTo>
                  <a:pt x="1864102" y="355286"/>
                </a:lnTo>
                <a:cubicBezTo>
                  <a:pt x="1871980" y="378413"/>
                  <a:pt x="1871980" y="404724"/>
                  <a:pt x="1864102" y="428020"/>
                </a:cubicBezTo>
                <a:lnTo>
                  <a:pt x="1757515" y="743926"/>
                </a:lnTo>
                <a:cubicBezTo>
                  <a:pt x="1746454" y="776941"/>
                  <a:pt x="1721316" y="798225"/>
                  <a:pt x="1693495" y="798225"/>
                </a:cubicBezTo>
                <a:lnTo>
                  <a:pt x="0" y="798225"/>
                </a:lnTo>
                <a:close/>
              </a:path>
            </a:pathLst>
          </a:custGeom>
          <a:gradFill>
            <a:gsLst>
              <a:gs pos="100000">
                <a:schemeClr val="accent5"/>
              </a:gs>
              <a:gs pos="0">
                <a:schemeClr val="accent5"/>
              </a:gs>
            </a:gsLst>
            <a:lin ang="0" scaled="0"/>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4" name="Bogen 13">
            <a:extLst>
              <a:ext uri="{FF2B5EF4-FFF2-40B4-BE49-F238E27FC236}">
                <a16:creationId xmlns:a16="http://schemas.microsoft.com/office/drawing/2014/main" id="{5B2339CF-6561-91AF-7D63-BF559F80E714}"/>
              </a:ext>
            </a:extLst>
          </p:cNvPr>
          <p:cNvSpPr/>
          <p:nvPr userDrawn="1"/>
        </p:nvSpPr>
        <p:spPr bwMode="gray">
          <a:xfrm flipH="1" flipV="1">
            <a:off x="5476733" y="-2326871"/>
            <a:ext cx="4320000" cy="4320000"/>
          </a:xfrm>
          <a:prstGeom prst="arc">
            <a:avLst>
              <a:gd name="adj1" fmla="val 14320035"/>
              <a:gd name="adj2" fmla="val 21332108"/>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10802076"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grpSp>
        <p:nvGrpSpPr>
          <p:cNvPr id="4" name="Gruppieren 3">
            <a:extLst>
              <a:ext uri="{FF2B5EF4-FFF2-40B4-BE49-F238E27FC236}">
                <a16:creationId xmlns:a16="http://schemas.microsoft.com/office/drawing/2014/main" id="{3BEFEBC4-C340-2815-02A8-6CB661755F58}"/>
              </a:ext>
            </a:extLst>
          </p:cNvPr>
          <p:cNvGrpSpPr/>
          <p:nvPr userDrawn="1"/>
        </p:nvGrpSpPr>
        <p:grpSpPr>
          <a:xfrm>
            <a:off x="11043282" y="445817"/>
            <a:ext cx="855988" cy="587916"/>
            <a:chOff x="5846825" y="3265550"/>
            <a:chExt cx="496062" cy="340709"/>
          </a:xfrm>
        </p:grpSpPr>
        <p:sp>
          <p:nvSpPr>
            <p:cNvPr id="6" name="Freihandform: Form 5">
              <a:extLst>
                <a:ext uri="{FF2B5EF4-FFF2-40B4-BE49-F238E27FC236}">
                  <a16:creationId xmlns:a16="http://schemas.microsoft.com/office/drawing/2014/main" id="{2336EA11-6450-B084-F06F-142A1D6E3A9F}"/>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accent6"/>
              </a:solidFill>
              <a:prstDash val="solid"/>
              <a:miter/>
            </a:ln>
          </p:spPr>
          <p:txBody>
            <a:bodyPr rtlCol="0" anchor="ctr"/>
            <a:lstStyle/>
            <a:p>
              <a:endParaRPr lang="en-GB" noProof="0" dirty="0"/>
            </a:p>
          </p:txBody>
        </p:sp>
        <p:sp>
          <p:nvSpPr>
            <p:cNvPr id="7" name="Freihandform: Form 6">
              <a:extLst>
                <a:ext uri="{FF2B5EF4-FFF2-40B4-BE49-F238E27FC236}">
                  <a16:creationId xmlns:a16="http://schemas.microsoft.com/office/drawing/2014/main" id="{470E495B-CD9B-E166-F125-8E34DBA71BAA}"/>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accent6"/>
              </a:solidFill>
              <a:prstDash val="solid"/>
              <a:miter/>
            </a:ln>
          </p:spPr>
          <p:txBody>
            <a:bodyPr rtlCol="0" anchor="ctr"/>
            <a:lstStyle/>
            <a:p>
              <a:endParaRPr lang="en-GB" noProof="0" dirty="0"/>
            </a:p>
          </p:txBody>
        </p:sp>
        <p:sp>
          <p:nvSpPr>
            <p:cNvPr id="8" name="Freihandform: Form 7">
              <a:extLst>
                <a:ext uri="{FF2B5EF4-FFF2-40B4-BE49-F238E27FC236}">
                  <a16:creationId xmlns:a16="http://schemas.microsoft.com/office/drawing/2014/main" id="{ACC151AC-C7A1-B5E4-8B11-74054F0046C8}"/>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6"/>
              </a:solidFill>
              <a:prstDash val="solid"/>
              <a:miter/>
            </a:ln>
          </p:spPr>
          <p:txBody>
            <a:bodyPr rtlCol="0" anchor="ctr"/>
            <a:lstStyle/>
            <a:p>
              <a:endParaRPr lang="en-GB" noProof="0" dirty="0"/>
            </a:p>
          </p:txBody>
        </p:sp>
        <p:sp>
          <p:nvSpPr>
            <p:cNvPr id="9" name="Freihandform: Form 8">
              <a:extLst>
                <a:ext uri="{FF2B5EF4-FFF2-40B4-BE49-F238E27FC236}">
                  <a16:creationId xmlns:a16="http://schemas.microsoft.com/office/drawing/2014/main" id="{24F0EDF9-7536-C464-3006-D1FFE6AB85DC}"/>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accent6"/>
              </a:solidFill>
              <a:prstDash val="solid"/>
              <a:miter/>
            </a:ln>
          </p:spPr>
          <p:txBody>
            <a:bodyPr rtlCol="0" anchor="ctr"/>
            <a:lstStyle/>
            <a:p>
              <a:endParaRPr lang="en-GB" noProof="0" dirty="0"/>
            </a:p>
          </p:txBody>
        </p:sp>
        <p:sp>
          <p:nvSpPr>
            <p:cNvPr id="10" name="Freihandform: Form 9">
              <a:extLst>
                <a:ext uri="{FF2B5EF4-FFF2-40B4-BE49-F238E27FC236}">
                  <a16:creationId xmlns:a16="http://schemas.microsoft.com/office/drawing/2014/main" id="{74B4D748-1627-2C69-460B-74BC65B682CB}"/>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6"/>
              </a:solidFill>
              <a:prstDash val="solid"/>
              <a:miter/>
            </a:ln>
          </p:spPr>
          <p:txBody>
            <a:bodyPr rtlCol="0" anchor="ctr"/>
            <a:lstStyle/>
            <a:p>
              <a:endParaRPr lang="en-GB" noProof="0" dirty="0"/>
            </a:p>
          </p:txBody>
        </p:sp>
        <p:sp>
          <p:nvSpPr>
            <p:cNvPr id="11" name="Freihandform: Form 10">
              <a:extLst>
                <a:ext uri="{FF2B5EF4-FFF2-40B4-BE49-F238E27FC236}">
                  <a16:creationId xmlns:a16="http://schemas.microsoft.com/office/drawing/2014/main" id="{2908C13F-D4AC-A95A-AEBB-31117C249B0D}"/>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6"/>
              </a:solidFill>
              <a:prstDash val="solid"/>
              <a:miter/>
            </a:ln>
          </p:spPr>
          <p:txBody>
            <a:bodyPr rtlCol="0" anchor="ctr"/>
            <a:lstStyle/>
            <a:p>
              <a:endParaRPr lang="en-GB" noProof="0" dirty="0"/>
            </a:p>
          </p:txBody>
        </p:sp>
      </p:grpSp>
      <p:sp>
        <p:nvSpPr>
          <p:cNvPr id="12" name="Fußzeilenplatzhalter 11">
            <a:extLst>
              <a:ext uri="{FF2B5EF4-FFF2-40B4-BE49-F238E27FC236}">
                <a16:creationId xmlns:a16="http://schemas.microsoft.com/office/drawing/2014/main" id="{50E6E916-ECEE-5C15-AC42-F8D29208B946}"/>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137255988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ackground-03_Text-100%">
    <p:spTree>
      <p:nvGrpSpPr>
        <p:cNvPr id="1" name=""/>
        <p:cNvGrpSpPr/>
        <p:nvPr/>
      </p:nvGrpSpPr>
      <p:grpSpPr>
        <a:xfrm>
          <a:off x="0" y="0"/>
          <a:ext cx="0" cy="0"/>
          <a:chOff x="0" y="0"/>
          <a:chExt cx="0" cy="0"/>
        </a:xfrm>
      </p:grpSpPr>
      <p:sp>
        <p:nvSpPr>
          <p:cNvPr id="6" name="Freihandform: Form 5">
            <a:extLst>
              <a:ext uri="{FF2B5EF4-FFF2-40B4-BE49-F238E27FC236}">
                <a16:creationId xmlns:a16="http://schemas.microsoft.com/office/drawing/2014/main" id="{078D225E-5925-06C8-3A0B-4DC95D99344B}"/>
              </a:ext>
            </a:extLst>
          </p:cNvPr>
          <p:cNvSpPr/>
          <p:nvPr userDrawn="1"/>
        </p:nvSpPr>
        <p:spPr>
          <a:xfrm>
            <a:off x="0" y="0"/>
            <a:ext cx="3065879" cy="1198738"/>
          </a:xfrm>
          <a:custGeom>
            <a:avLst/>
            <a:gdLst>
              <a:gd name="csX0" fmla="*/ 0 w 3065879"/>
              <a:gd name="csY0" fmla="*/ 0 h 1198738"/>
              <a:gd name="csX1" fmla="*/ 2728273 w 3065879"/>
              <a:gd name="csY1" fmla="*/ 0 h 1198738"/>
              <a:gd name="csX2" fmla="*/ 2850903 w 3065879"/>
              <a:gd name="csY2" fmla="*/ 80278 h 1198738"/>
              <a:gd name="csX3" fmla="*/ 3054798 w 3065879"/>
              <a:gd name="csY3" fmla="*/ 545687 h 1198738"/>
              <a:gd name="csX4" fmla="*/ 3054798 w 3065879"/>
              <a:gd name="csY4" fmla="*/ 653051 h 1198738"/>
              <a:gd name="csX5" fmla="*/ 2850903 w 3065879"/>
              <a:gd name="csY5" fmla="*/ 1118460 h 1198738"/>
              <a:gd name="csX6" fmla="*/ 2728273 w 3065879"/>
              <a:gd name="csY6" fmla="*/ 1198738 h 1198738"/>
              <a:gd name="csX7" fmla="*/ 2728273 w 3065879"/>
              <a:gd name="csY7" fmla="*/ 1197753 h 1198738"/>
              <a:gd name="csX8" fmla="*/ 0 w 3065879"/>
              <a:gd name="csY8" fmla="*/ 1197753 h 1198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65879" h="1198738">
                <a:moveTo>
                  <a:pt x="0" y="0"/>
                </a:moveTo>
                <a:lnTo>
                  <a:pt x="2728273" y="0"/>
                </a:lnTo>
                <a:cubicBezTo>
                  <a:pt x="2781462" y="0"/>
                  <a:pt x="2829235" y="31520"/>
                  <a:pt x="2850903" y="80278"/>
                </a:cubicBezTo>
                <a:lnTo>
                  <a:pt x="3054798" y="545687"/>
                </a:lnTo>
                <a:cubicBezTo>
                  <a:pt x="3069573" y="580161"/>
                  <a:pt x="3069573" y="618577"/>
                  <a:pt x="3054798" y="653051"/>
                </a:cubicBezTo>
                <a:lnTo>
                  <a:pt x="2850903" y="1118460"/>
                </a:lnTo>
                <a:cubicBezTo>
                  <a:pt x="2829727" y="1167218"/>
                  <a:pt x="2781462" y="1198738"/>
                  <a:pt x="2728273" y="1198738"/>
                </a:cubicBezTo>
                <a:lnTo>
                  <a:pt x="2728273" y="1197753"/>
                </a:lnTo>
                <a:lnTo>
                  <a:pt x="0" y="1197753"/>
                </a:lnTo>
                <a:close/>
              </a:path>
            </a:pathLst>
          </a:custGeom>
          <a:gradFill flip="none" rotWithShape="1">
            <a:gsLst>
              <a:gs pos="100000">
                <a:schemeClr val="accent1">
                  <a:alpha val="60000"/>
                </a:schemeClr>
              </a:gs>
              <a:gs pos="0">
                <a:schemeClr val="accent6">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9" name="Ellipse 18">
            <a:extLst>
              <a:ext uri="{FF2B5EF4-FFF2-40B4-BE49-F238E27FC236}">
                <a16:creationId xmlns:a16="http://schemas.microsoft.com/office/drawing/2014/main" id="{CE830D32-8596-E5E7-2A49-40F4B879B204}"/>
              </a:ext>
            </a:extLst>
          </p:cNvPr>
          <p:cNvSpPr/>
          <p:nvPr userDrawn="1"/>
        </p:nvSpPr>
        <p:spPr bwMode="gray">
          <a:xfrm flipH="1">
            <a:off x="5497383" y="504311"/>
            <a:ext cx="5849378" cy="5849378"/>
          </a:xfrm>
          <a:prstGeom prst="ellipse">
            <a:avLst/>
          </a:prstGeom>
          <a:gradFill>
            <a:gsLst>
              <a:gs pos="100000">
                <a:schemeClr val="bg2"/>
              </a:gs>
              <a:gs pos="0">
                <a:schemeClr val="tx1">
                  <a:alpha val="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7" name="Freihandform: Form 6">
            <a:extLst>
              <a:ext uri="{FF2B5EF4-FFF2-40B4-BE49-F238E27FC236}">
                <a16:creationId xmlns:a16="http://schemas.microsoft.com/office/drawing/2014/main" id="{036A11FC-DAE8-D52F-BADB-D30D6A30DC0E}"/>
              </a:ext>
            </a:extLst>
          </p:cNvPr>
          <p:cNvSpPr/>
          <p:nvPr userDrawn="1"/>
        </p:nvSpPr>
        <p:spPr bwMode="gray">
          <a:xfrm flipV="1">
            <a:off x="4822072" y="3418908"/>
            <a:ext cx="3600000" cy="3439093"/>
          </a:xfrm>
          <a:custGeom>
            <a:avLst/>
            <a:gdLst>
              <a:gd name="csX0" fmla="*/ 14 w 3600000"/>
              <a:gd name="csY0" fmla="*/ 3439093 h 3439093"/>
              <a:gd name="csX1" fmla="*/ 3600000 w 3600000"/>
              <a:gd name="csY1" fmla="*/ 3429000 h 3439093"/>
              <a:gd name="csX2" fmla="*/ 3600000 w 3600000"/>
              <a:gd name="csY2" fmla="*/ 0 h 3439093"/>
              <a:gd name="csX3" fmla="*/ 2506423 w 3600000"/>
              <a:gd name="csY3" fmla="*/ 0 h 3439093"/>
              <a:gd name="csX4" fmla="*/ 2384092 w 3600000"/>
              <a:gd name="csY4" fmla="*/ 40553 h 3439093"/>
              <a:gd name="csX5" fmla="*/ 1050850 w 3600000"/>
              <a:gd name="csY5" fmla="*/ 886987 h 3439093"/>
              <a:gd name="csX6" fmla="*/ 14 w 3600000"/>
              <a:gd name="csY6" fmla="*/ 3439093 h 343909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0000" h="3439093">
                <a:moveTo>
                  <a:pt x="14" y="3439093"/>
                </a:moveTo>
                <a:lnTo>
                  <a:pt x="3600000" y="3429000"/>
                </a:lnTo>
                <a:lnTo>
                  <a:pt x="3600000" y="0"/>
                </a:lnTo>
                <a:lnTo>
                  <a:pt x="2506423" y="0"/>
                </a:lnTo>
                <a:lnTo>
                  <a:pt x="2384092" y="40553"/>
                </a:lnTo>
                <a:cubicBezTo>
                  <a:pt x="1887199" y="218868"/>
                  <a:pt x="1430774" y="505998"/>
                  <a:pt x="1050850" y="886987"/>
                </a:cubicBezTo>
                <a:cubicBezTo>
                  <a:pt x="375431" y="1564302"/>
                  <a:pt x="-2668" y="2482569"/>
                  <a:pt x="14" y="3439093"/>
                </a:cubicBezTo>
                <a:close/>
              </a:path>
            </a:pathLst>
          </a:custGeom>
          <a:gradFill flip="none" rotWithShape="1">
            <a:gsLst>
              <a:gs pos="100000">
                <a:schemeClr val="accent1">
                  <a:alpha val="60000"/>
                </a:schemeClr>
              </a:gs>
              <a:gs pos="0">
                <a:schemeClr val="accent6">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21" name="Bogen 20">
            <a:extLst>
              <a:ext uri="{FF2B5EF4-FFF2-40B4-BE49-F238E27FC236}">
                <a16:creationId xmlns:a16="http://schemas.microsoft.com/office/drawing/2014/main" id="{21D88AF2-F6FE-D9E9-709D-FBF9E3474104}"/>
              </a:ext>
            </a:extLst>
          </p:cNvPr>
          <p:cNvSpPr/>
          <p:nvPr userDrawn="1"/>
        </p:nvSpPr>
        <p:spPr bwMode="gray">
          <a:xfrm flipH="1">
            <a:off x="4977060" y="-7012"/>
            <a:ext cx="6890024" cy="6890024"/>
          </a:xfrm>
          <a:prstGeom prst="arc">
            <a:avLst>
              <a:gd name="adj1" fmla="val 7326125"/>
              <a:gd name="adj2" fmla="val 13185821"/>
            </a:avLst>
          </a:prstGeom>
          <a:noFill/>
          <a:ln w="12700" cap="rnd">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2" name="Grafik 54">
            <a:extLst>
              <a:ext uri="{FF2B5EF4-FFF2-40B4-BE49-F238E27FC236}">
                <a16:creationId xmlns:a16="http://schemas.microsoft.com/office/drawing/2014/main" id="{52723976-46EB-F16C-AF00-65DF262CC031}"/>
              </a:ext>
            </a:extLst>
          </p:cNvPr>
          <p:cNvSpPr>
            <a:spLocks noChangeAspect="1"/>
          </p:cNvSpPr>
          <p:nvPr userDrawn="1"/>
        </p:nvSpPr>
        <p:spPr>
          <a:xfrm>
            <a:off x="8422071" y="3428999"/>
            <a:ext cx="1870009" cy="813313"/>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bg2">
                  <a:alpha val="40000"/>
                </a:schemeClr>
              </a:gs>
              <a:gs pos="0">
                <a:schemeClr val="accent5">
                  <a:alpha val="40000"/>
                </a:schemeClr>
              </a:gs>
            </a:gsLst>
            <a:path path="circle">
              <a:fillToRect l="100000" t="100000"/>
            </a:path>
            <a:tileRect r="-100000" b="-100000"/>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solidFill>
                <a:schemeClr val="bg1"/>
              </a:solidFill>
            </a:endParaRPr>
          </a:p>
        </p:txBody>
      </p:sp>
      <p:sp>
        <p:nvSpPr>
          <p:cNvPr id="23" name="Ellipse 22">
            <a:extLst>
              <a:ext uri="{FF2B5EF4-FFF2-40B4-BE49-F238E27FC236}">
                <a16:creationId xmlns:a16="http://schemas.microsoft.com/office/drawing/2014/main" id="{F2C9FF31-A240-702B-0B0D-16F0B841552C}"/>
              </a:ext>
            </a:extLst>
          </p:cNvPr>
          <p:cNvSpPr/>
          <p:nvPr userDrawn="1"/>
        </p:nvSpPr>
        <p:spPr bwMode="gray">
          <a:xfrm>
            <a:off x="11434847" y="4870933"/>
            <a:ext cx="171754" cy="17175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10802076"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8057C950-1F1D-ECA4-8237-2A0F8C880E6E}"/>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365365663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ackground-04_Text-50%">
    <p:spTree>
      <p:nvGrpSpPr>
        <p:cNvPr id="1" name=""/>
        <p:cNvGrpSpPr/>
        <p:nvPr/>
      </p:nvGrpSpPr>
      <p:grpSpPr>
        <a:xfrm>
          <a:off x="0" y="0"/>
          <a:ext cx="0" cy="0"/>
          <a:chOff x="0" y="0"/>
          <a:chExt cx="0" cy="0"/>
        </a:xfrm>
      </p:grpSpPr>
      <p:sp>
        <p:nvSpPr>
          <p:cNvPr id="66" name="Teilkreis 16">
            <a:extLst>
              <a:ext uri="{FF2B5EF4-FFF2-40B4-BE49-F238E27FC236}">
                <a16:creationId xmlns:a16="http://schemas.microsoft.com/office/drawing/2014/main" id="{919B5091-D6E2-025F-3149-D9280E681B77}"/>
              </a:ext>
            </a:extLst>
          </p:cNvPr>
          <p:cNvSpPr/>
          <p:nvPr userDrawn="1"/>
        </p:nvSpPr>
        <p:spPr bwMode="gray">
          <a:xfrm flipH="1">
            <a:off x="6977062" y="1268999"/>
            <a:ext cx="4320001" cy="4320001"/>
          </a:xfrm>
          <a:prstGeom prst="pie">
            <a:avLst>
              <a:gd name="adj1" fmla="val 0"/>
              <a:gd name="adj2" fmla="val 5403969"/>
            </a:avLst>
          </a:prstGeom>
          <a:gradFill flip="none" rotWithShape="1">
            <a:gsLst>
              <a:gs pos="75000">
                <a:schemeClr val="accent3"/>
              </a:gs>
              <a:gs pos="0">
                <a:schemeClr val="accent3">
                  <a:alpha val="10000"/>
                </a:schemeClr>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67" name="Grafik 49">
            <a:extLst>
              <a:ext uri="{FF2B5EF4-FFF2-40B4-BE49-F238E27FC236}">
                <a16:creationId xmlns:a16="http://schemas.microsoft.com/office/drawing/2014/main" id="{210619C3-AA98-480F-7D7E-48046B2FC2C6}"/>
              </a:ext>
            </a:extLst>
          </p:cNvPr>
          <p:cNvSpPr/>
          <p:nvPr userDrawn="1"/>
        </p:nvSpPr>
        <p:spPr>
          <a:xfrm>
            <a:off x="6457358" y="152065"/>
            <a:ext cx="4214110" cy="3297993"/>
          </a:xfrm>
          <a:custGeom>
            <a:avLst/>
            <a:gdLst>
              <a:gd name="connsiteX0" fmla="*/ 1581356 w 1766809"/>
              <a:gd name="connsiteY0" fmla="*/ 284343 h 1382718"/>
              <a:gd name="connsiteX1" fmla="*/ 809647 w 1766809"/>
              <a:gd name="connsiteY1" fmla="*/ 284343 h 1382718"/>
              <a:gd name="connsiteX2" fmla="*/ 636016 w 1766809"/>
              <a:gd name="connsiteY2" fmla="*/ 107486 h 1382718"/>
              <a:gd name="connsiteX3" fmla="*/ 266597 w 1766809"/>
              <a:gd name="connsiteY3" fmla="*/ 107486 h 1382718"/>
              <a:gd name="connsiteX4" fmla="*/ 563569 w 1766809"/>
              <a:gd name="connsiteY4" fmla="*/ 382603 h 1382718"/>
              <a:gd name="connsiteX5" fmla="*/ 726058 w 1766809"/>
              <a:gd name="connsiteY5" fmla="*/ 441891 h 1382718"/>
              <a:gd name="connsiteX6" fmla="*/ 1185847 w 1766809"/>
              <a:gd name="connsiteY6" fmla="*/ 441891 h 1382718"/>
              <a:gd name="connsiteX7" fmla="*/ 1452746 w 1766809"/>
              <a:gd name="connsiteY7" fmla="*/ 573728 h 1382718"/>
              <a:gd name="connsiteX8" fmla="*/ 632789 w 1766809"/>
              <a:gd name="connsiteY8" fmla="*/ 573728 h 1382718"/>
              <a:gd name="connsiteX9" fmla="*/ 407710 w 1766809"/>
              <a:gd name="connsiteY9" fmla="*/ 670198 h 1382718"/>
              <a:gd name="connsiteX10" fmla="*/ 214971 w 1766809"/>
              <a:gd name="connsiteY10" fmla="*/ 670198 h 1382718"/>
              <a:gd name="connsiteX11" fmla="*/ 372343 w 1766809"/>
              <a:gd name="connsiteY11" fmla="*/ 824519 h 1382718"/>
              <a:gd name="connsiteX12" fmla="*/ 1134423 w 1766809"/>
              <a:gd name="connsiteY12" fmla="*/ 824519 h 1382718"/>
              <a:gd name="connsiteX13" fmla="*/ 1356276 w 1766809"/>
              <a:gd name="connsiteY13" fmla="*/ 724848 h 1382718"/>
              <a:gd name="connsiteX14" fmla="*/ 1545989 w 1766809"/>
              <a:gd name="connsiteY14" fmla="*/ 724848 h 1382718"/>
              <a:gd name="connsiteX15" fmla="*/ 1191493 w 1766809"/>
              <a:gd name="connsiteY15" fmla="*/ 1037776 h 1382718"/>
              <a:gd name="connsiteX16" fmla="*/ 1034726 w 1766809"/>
              <a:gd name="connsiteY16" fmla="*/ 959607 h 1382718"/>
              <a:gd name="connsiteX17" fmla="*/ 147263 w 1766809"/>
              <a:gd name="connsiteY17" fmla="*/ 959607 h 1382718"/>
              <a:gd name="connsiteX18" fmla="*/ 1484911 w 1766809"/>
              <a:gd name="connsiteY18" fmla="*/ 1277905 h 1382718"/>
              <a:gd name="connsiteX19" fmla="*/ 1115114 w 1766809"/>
              <a:gd name="connsiteY19" fmla="*/ 1277905 h 1382718"/>
              <a:gd name="connsiteX20" fmla="*/ 959179 w 1766809"/>
              <a:gd name="connsiteY20" fmla="*/ 1117130 h 1382718"/>
              <a:gd name="connsiteX21" fmla="*/ 555629 w 1766809"/>
              <a:gd name="connsiteY21" fmla="*/ 1117130 h 1382718"/>
              <a:gd name="connsiteX22" fmla="*/ 159111 w 1766809"/>
              <a:gd name="connsiteY22" fmla="*/ 214946 h 1382718"/>
              <a:gd name="connsiteX23" fmla="*/ 266597 w 1766809"/>
              <a:gd name="connsiteY23" fmla="*/ 107460 h 1382718"/>
              <a:gd name="connsiteX24" fmla="*/ 159111 w 1766809"/>
              <a:gd name="connsiteY24" fmla="*/ 0 h 1382718"/>
              <a:gd name="connsiteX25" fmla="*/ 51625 w 1766809"/>
              <a:gd name="connsiteY25" fmla="*/ 107460 h 1382718"/>
              <a:gd name="connsiteX26" fmla="*/ 159111 w 1766809"/>
              <a:gd name="connsiteY26" fmla="*/ 214946 h 1382718"/>
              <a:gd name="connsiteX27" fmla="*/ 159111 w 1766809"/>
              <a:gd name="connsiteY27" fmla="*/ 214946 h 1382718"/>
              <a:gd name="connsiteX28" fmla="*/ 266597 w 1766809"/>
              <a:gd name="connsiteY28" fmla="*/ 107460 h 1382718"/>
              <a:gd name="connsiteX29" fmla="*/ 159111 w 1766809"/>
              <a:gd name="connsiteY29" fmla="*/ 0 h 1382718"/>
              <a:gd name="connsiteX30" fmla="*/ 51625 w 1766809"/>
              <a:gd name="connsiteY30" fmla="*/ 107460 h 1382718"/>
              <a:gd name="connsiteX31" fmla="*/ 159111 w 1766809"/>
              <a:gd name="connsiteY31" fmla="*/ 214946 h 1382718"/>
              <a:gd name="connsiteX32" fmla="*/ 464654 w 1766809"/>
              <a:gd name="connsiteY32" fmla="*/ 447966 h 1382718"/>
              <a:gd name="connsiteX33" fmla="*/ 572140 w 1766809"/>
              <a:gd name="connsiteY33" fmla="*/ 340481 h 1382718"/>
              <a:gd name="connsiteX34" fmla="*/ 464654 w 1766809"/>
              <a:gd name="connsiteY34" fmla="*/ 233020 h 1382718"/>
              <a:gd name="connsiteX35" fmla="*/ 357168 w 1766809"/>
              <a:gd name="connsiteY35" fmla="*/ 340481 h 1382718"/>
              <a:gd name="connsiteX36" fmla="*/ 464654 w 1766809"/>
              <a:gd name="connsiteY36" fmla="*/ 447966 h 1382718"/>
              <a:gd name="connsiteX37" fmla="*/ 464654 w 1766809"/>
              <a:gd name="connsiteY37" fmla="*/ 447966 h 1382718"/>
              <a:gd name="connsiteX38" fmla="*/ 572140 w 1766809"/>
              <a:gd name="connsiteY38" fmla="*/ 340481 h 1382718"/>
              <a:gd name="connsiteX39" fmla="*/ 464654 w 1766809"/>
              <a:gd name="connsiteY39" fmla="*/ 233020 h 1382718"/>
              <a:gd name="connsiteX40" fmla="*/ 357168 w 1766809"/>
              <a:gd name="connsiteY40" fmla="*/ 340481 h 1382718"/>
              <a:gd name="connsiteX41" fmla="*/ 464654 w 1766809"/>
              <a:gd name="connsiteY41" fmla="*/ 447966 h 1382718"/>
              <a:gd name="connsiteX42" fmla="*/ 1659323 w 1766809"/>
              <a:gd name="connsiteY42" fmla="*/ 833065 h 1382718"/>
              <a:gd name="connsiteX43" fmla="*/ 1766809 w 1766809"/>
              <a:gd name="connsiteY43" fmla="*/ 725579 h 1382718"/>
              <a:gd name="connsiteX44" fmla="*/ 1659323 w 1766809"/>
              <a:gd name="connsiteY44" fmla="*/ 618118 h 1382718"/>
              <a:gd name="connsiteX45" fmla="*/ 1551838 w 1766809"/>
              <a:gd name="connsiteY45" fmla="*/ 725579 h 1382718"/>
              <a:gd name="connsiteX46" fmla="*/ 1659323 w 1766809"/>
              <a:gd name="connsiteY46" fmla="*/ 833065 h 1382718"/>
              <a:gd name="connsiteX47" fmla="*/ 1659323 w 1766809"/>
              <a:gd name="connsiteY47" fmla="*/ 833065 h 1382718"/>
              <a:gd name="connsiteX48" fmla="*/ 1766809 w 1766809"/>
              <a:gd name="connsiteY48" fmla="*/ 725579 h 1382718"/>
              <a:gd name="connsiteX49" fmla="*/ 1659323 w 1766809"/>
              <a:gd name="connsiteY49" fmla="*/ 618118 h 1382718"/>
              <a:gd name="connsiteX50" fmla="*/ 1551838 w 1766809"/>
              <a:gd name="connsiteY50" fmla="*/ 725579 h 1382718"/>
              <a:gd name="connsiteX51" fmla="*/ 1659323 w 1766809"/>
              <a:gd name="connsiteY51" fmla="*/ 833065 h 1382718"/>
              <a:gd name="connsiteX52" fmla="*/ 107486 w 1766809"/>
              <a:gd name="connsiteY52" fmla="*/ 778565 h 1382718"/>
              <a:gd name="connsiteX53" fmla="*/ 214971 w 1766809"/>
              <a:gd name="connsiteY53" fmla="*/ 671080 h 1382718"/>
              <a:gd name="connsiteX54" fmla="*/ 107486 w 1766809"/>
              <a:gd name="connsiteY54" fmla="*/ 563619 h 1382718"/>
              <a:gd name="connsiteX55" fmla="*/ 0 w 1766809"/>
              <a:gd name="connsiteY55" fmla="*/ 671080 h 1382718"/>
              <a:gd name="connsiteX56" fmla="*/ 107486 w 1766809"/>
              <a:gd name="connsiteY56" fmla="*/ 778565 h 1382718"/>
              <a:gd name="connsiteX57" fmla="*/ 107486 w 1766809"/>
              <a:gd name="connsiteY57" fmla="*/ 778565 h 1382718"/>
              <a:gd name="connsiteX58" fmla="*/ 214971 w 1766809"/>
              <a:gd name="connsiteY58" fmla="*/ 671080 h 1382718"/>
              <a:gd name="connsiteX59" fmla="*/ 107486 w 1766809"/>
              <a:gd name="connsiteY59" fmla="*/ 563619 h 1382718"/>
              <a:gd name="connsiteX60" fmla="*/ 0 w 1766809"/>
              <a:gd name="connsiteY60" fmla="*/ 671080 h 1382718"/>
              <a:gd name="connsiteX61" fmla="*/ 107486 w 1766809"/>
              <a:gd name="connsiteY61" fmla="*/ 778565 h 1382718"/>
              <a:gd name="connsiteX62" fmla="*/ 1297668 w 1766809"/>
              <a:gd name="connsiteY62" fmla="*/ 1162000 h 1382718"/>
              <a:gd name="connsiteX63" fmla="*/ 1405154 w 1766809"/>
              <a:gd name="connsiteY63" fmla="*/ 1054514 h 1382718"/>
              <a:gd name="connsiteX64" fmla="*/ 1297668 w 1766809"/>
              <a:gd name="connsiteY64" fmla="*/ 947054 h 1382718"/>
              <a:gd name="connsiteX65" fmla="*/ 1190183 w 1766809"/>
              <a:gd name="connsiteY65" fmla="*/ 1054514 h 1382718"/>
              <a:gd name="connsiteX66" fmla="*/ 1297668 w 1766809"/>
              <a:gd name="connsiteY66" fmla="*/ 1162000 h 1382718"/>
              <a:gd name="connsiteX67" fmla="*/ 1297668 w 1766809"/>
              <a:gd name="connsiteY67" fmla="*/ 1162000 h 1382718"/>
              <a:gd name="connsiteX68" fmla="*/ 1405154 w 1766809"/>
              <a:gd name="connsiteY68" fmla="*/ 1054514 h 1382718"/>
              <a:gd name="connsiteX69" fmla="*/ 1297668 w 1766809"/>
              <a:gd name="connsiteY69" fmla="*/ 947054 h 1382718"/>
              <a:gd name="connsiteX70" fmla="*/ 1190183 w 1766809"/>
              <a:gd name="connsiteY70" fmla="*/ 1054514 h 1382718"/>
              <a:gd name="connsiteX71" fmla="*/ 1297668 w 1766809"/>
              <a:gd name="connsiteY71" fmla="*/ 1162000 h 1382718"/>
              <a:gd name="connsiteX72" fmla="*/ 1599884 w 1766809"/>
              <a:gd name="connsiteY72" fmla="*/ 1382719 h 1382718"/>
              <a:gd name="connsiteX73" fmla="*/ 1707369 w 1766809"/>
              <a:gd name="connsiteY73" fmla="*/ 1275233 h 1382718"/>
              <a:gd name="connsiteX74" fmla="*/ 1599884 w 1766809"/>
              <a:gd name="connsiteY74" fmla="*/ 1167773 h 1382718"/>
              <a:gd name="connsiteX75" fmla="*/ 1492398 w 1766809"/>
              <a:gd name="connsiteY75" fmla="*/ 1275233 h 1382718"/>
              <a:gd name="connsiteX76" fmla="*/ 1599884 w 1766809"/>
              <a:gd name="connsiteY76" fmla="*/ 1382719 h 1382718"/>
              <a:gd name="connsiteX77" fmla="*/ 1599884 w 1766809"/>
              <a:gd name="connsiteY77" fmla="*/ 1382719 h 1382718"/>
              <a:gd name="connsiteX78" fmla="*/ 1707369 w 1766809"/>
              <a:gd name="connsiteY78" fmla="*/ 1275233 h 1382718"/>
              <a:gd name="connsiteX79" fmla="*/ 1599884 w 1766809"/>
              <a:gd name="connsiteY79" fmla="*/ 1167773 h 1382718"/>
              <a:gd name="connsiteX80" fmla="*/ 1492398 w 1766809"/>
              <a:gd name="connsiteY80" fmla="*/ 1275233 h 1382718"/>
              <a:gd name="connsiteX81" fmla="*/ 1599884 w 1766809"/>
              <a:gd name="connsiteY81" fmla="*/ 1382719 h 138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766809" h="1382718">
                <a:moveTo>
                  <a:pt x="1581356" y="284343"/>
                </a:moveTo>
                <a:lnTo>
                  <a:pt x="809647" y="284343"/>
                </a:lnTo>
                <a:lnTo>
                  <a:pt x="636016" y="107486"/>
                </a:lnTo>
                <a:lnTo>
                  <a:pt x="266597" y="107486"/>
                </a:lnTo>
                <a:moveTo>
                  <a:pt x="563569" y="382603"/>
                </a:moveTo>
                <a:lnTo>
                  <a:pt x="726058" y="441891"/>
                </a:lnTo>
                <a:lnTo>
                  <a:pt x="1185847" y="441891"/>
                </a:lnTo>
                <a:moveTo>
                  <a:pt x="1452746" y="573728"/>
                </a:moveTo>
                <a:lnTo>
                  <a:pt x="632789" y="573728"/>
                </a:lnTo>
                <a:lnTo>
                  <a:pt x="407710" y="670198"/>
                </a:lnTo>
                <a:lnTo>
                  <a:pt x="214971" y="670198"/>
                </a:lnTo>
                <a:moveTo>
                  <a:pt x="372343" y="824519"/>
                </a:moveTo>
                <a:lnTo>
                  <a:pt x="1134423" y="824519"/>
                </a:lnTo>
                <a:lnTo>
                  <a:pt x="1356276" y="724848"/>
                </a:lnTo>
                <a:lnTo>
                  <a:pt x="1545989" y="724848"/>
                </a:lnTo>
                <a:moveTo>
                  <a:pt x="1191493" y="1037776"/>
                </a:moveTo>
                <a:lnTo>
                  <a:pt x="1034726" y="959607"/>
                </a:lnTo>
                <a:lnTo>
                  <a:pt x="147263" y="959607"/>
                </a:lnTo>
                <a:moveTo>
                  <a:pt x="1484911" y="1277905"/>
                </a:moveTo>
                <a:lnTo>
                  <a:pt x="1115114" y="1277905"/>
                </a:lnTo>
                <a:lnTo>
                  <a:pt x="959179" y="1117130"/>
                </a:lnTo>
                <a:lnTo>
                  <a:pt x="555629" y="1117130"/>
                </a:lnTo>
                <a:moveTo>
                  <a:pt x="159111" y="214946"/>
                </a:moveTo>
                <a:cubicBezTo>
                  <a:pt x="218475" y="214946"/>
                  <a:pt x="266597" y="166825"/>
                  <a:pt x="266597" y="107460"/>
                </a:cubicBezTo>
                <a:cubicBezTo>
                  <a:pt x="266597" y="48096"/>
                  <a:pt x="218475" y="0"/>
                  <a:pt x="159111" y="0"/>
                </a:cubicBezTo>
                <a:cubicBezTo>
                  <a:pt x="99747" y="0"/>
                  <a:pt x="51625" y="48122"/>
                  <a:pt x="51625" y="107460"/>
                </a:cubicBezTo>
                <a:cubicBezTo>
                  <a:pt x="51625" y="166799"/>
                  <a:pt x="99747" y="214946"/>
                  <a:pt x="159111" y="214946"/>
                </a:cubicBezTo>
                <a:moveTo>
                  <a:pt x="159111" y="214946"/>
                </a:moveTo>
                <a:cubicBezTo>
                  <a:pt x="218475" y="214946"/>
                  <a:pt x="266597" y="166825"/>
                  <a:pt x="266597" y="107460"/>
                </a:cubicBezTo>
                <a:cubicBezTo>
                  <a:pt x="266597" y="48096"/>
                  <a:pt x="218475" y="0"/>
                  <a:pt x="159111" y="0"/>
                </a:cubicBezTo>
                <a:cubicBezTo>
                  <a:pt x="99747" y="0"/>
                  <a:pt x="51625" y="48122"/>
                  <a:pt x="51625" y="107460"/>
                </a:cubicBezTo>
                <a:cubicBezTo>
                  <a:pt x="51625" y="166799"/>
                  <a:pt x="99747" y="214946"/>
                  <a:pt x="159111" y="214946"/>
                </a:cubicBezTo>
                <a:close/>
                <a:moveTo>
                  <a:pt x="464654" y="447966"/>
                </a:moveTo>
                <a:cubicBezTo>
                  <a:pt x="524018" y="447966"/>
                  <a:pt x="572140" y="399845"/>
                  <a:pt x="572140" y="340481"/>
                </a:cubicBezTo>
                <a:cubicBezTo>
                  <a:pt x="572140" y="281116"/>
                  <a:pt x="524018" y="233020"/>
                  <a:pt x="464654" y="233020"/>
                </a:cubicBezTo>
                <a:cubicBezTo>
                  <a:pt x="405290" y="233020"/>
                  <a:pt x="357168" y="281142"/>
                  <a:pt x="357168" y="340481"/>
                </a:cubicBezTo>
                <a:cubicBezTo>
                  <a:pt x="357168" y="399820"/>
                  <a:pt x="405290" y="447966"/>
                  <a:pt x="464654" y="447966"/>
                </a:cubicBezTo>
                <a:moveTo>
                  <a:pt x="464654" y="447966"/>
                </a:moveTo>
                <a:cubicBezTo>
                  <a:pt x="524018" y="447966"/>
                  <a:pt x="572140" y="399845"/>
                  <a:pt x="572140" y="340481"/>
                </a:cubicBezTo>
                <a:cubicBezTo>
                  <a:pt x="572140" y="281116"/>
                  <a:pt x="524018" y="233020"/>
                  <a:pt x="464654" y="233020"/>
                </a:cubicBezTo>
                <a:cubicBezTo>
                  <a:pt x="405290" y="233020"/>
                  <a:pt x="357168" y="281142"/>
                  <a:pt x="357168" y="340481"/>
                </a:cubicBezTo>
                <a:cubicBezTo>
                  <a:pt x="357168" y="399820"/>
                  <a:pt x="405290" y="447966"/>
                  <a:pt x="464654" y="447966"/>
                </a:cubicBezTo>
                <a:close/>
                <a:moveTo>
                  <a:pt x="1659323" y="833065"/>
                </a:moveTo>
                <a:cubicBezTo>
                  <a:pt x="1718687" y="833065"/>
                  <a:pt x="1766809" y="784943"/>
                  <a:pt x="1766809" y="725579"/>
                </a:cubicBezTo>
                <a:cubicBezTo>
                  <a:pt x="1766809" y="666215"/>
                  <a:pt x="1718687" y="618118"/>
                  <a:pt x="1659323" y="618118"/>
                </a:cubicBezTo>
                <a:cubicBezTo>
                  <a:pt x="1599959" y="618118"/>
                  <a:pt x="1551838" y="666240"/>
                  <a:pt x="1551838" y="725579"/>
                </a:cubicBezTo>
                <a:cubicBezTo>
                  <a:pt x="1551838" y="784918"/>
                  <a:pt x="1599959" y="833065"/>
                  <a:pt x="1659323" y="833065"/>
                </a:cubicBezTo>
                <a:moveTo>
                  <a:pt x="1659323" y="833065"/>
                </a:moveTo>
                <a:cubicBezTo>
                  <a:pt x="1718687" y="833065"/>
                  <a:pt x="1766809" y="784943"/>
                  <a:pt x="1766809" y="725579"/>
                </a:cubicBezTo>
                <a:cubicBezTo>
                  <a:pt x="1766809" y="666215"/>
                  <a:pt x="1718687" y="618118"/>
                  <a:pt x="1659323" y="618118"/>
                </a:cubicBezTo>
                <a:cubicBezTo>
                  <a:pt x="1599959" y="618118"/>
                  <a:pt x="1551838" y="666240"/>
                  <a:pt x="1551838" y="725579"/>
                </a:cubicBezTo>
                <a:cubicBezTo>
                  <a:pt x="1551838" y="784918"/>
                  <a:pt x="1599959" y="833065"/>
                  <a:pt x="1659323" y="833065"/>
                </a:cubicBezTo>
                <a:close/>
                <a:moveTo>
                  <a:pt x="107486" y="778565"/>
                </a:moveTo>
                <a:cubicBezTo>
                  <a:pt x="166850" y="778565"/>
                  <a:pt x="214971" y="730444"/>
                  <a:pt x="214971" y="671080"/>
                </a:cubicBezTo>
                <a:cubicBezTo>
                  <a:pt x="214971" y="611716"/>
                  <a:pt x="166850" y="563619"/>
                  <a:pt x="107486" y="563619"/>
                </a:cubicBezTo>
                <a:cubicBezTo>
                  <a:pt x="48122" y="563619"/>
                  <a:pt x="0" y="611741"/>
                  <a:pt x="0" y="671080"/>
                </a:cubicBezTo>
                <a:cubicBezTo>
                  <a:pt x="0" y="730419"/>
                  <a:pt x="48122" y="778565"/>
                  <a:pt x="107486" y="778565"/>
                </a:cubicBezTo>
                <a:moveTo>
                  <a:pt x="107486" y="778565"/>
                </a:moveTo>
                <a:cubicBezTo>
                  <a:pt x="166850" y="778565"/>
                  <a:pt x="214971" y="730444"/>
                  <a:pt x="214971" y="671080"/>
                </a:cubicBezTo>
                <a:cubicBezTo>
                  <a:pt x="214971" y="611716"/>
                  <a:pt x="166850" y="563619"/>
                  <a:pt x="107486" y="563619"/>
                </a:cubicBezTo>
                <a:cubicBezTo>
                  <a:pt x="48122" y="563619"/>
                  <a:pt x="0" y="611741"/>
                  <a:pt x="0" y="671080"/>
                </a:cubicBezTo>
                <a:cubicBezTo>
                  <a:pt x="0" y="730419"/>
                  <a:pt x="48122" y="778565"/>
                  <a:pt x="107486" y="778565"/>
                </a:cubicBezTo>
                <a:close/>
                <a:moveTo>
                  <a:pt x="1297668" y="1162000"/>
                </a:moveTo>
                <a:cubicBezTo>
                  <a:pt x="1357032" y="1162000"/>
                  <a:pt x="1405154" y="1113879"/>
                  <a:pt x="1405154" y="1054514"/>
                </a:cubicBezTo>
                <a:cubicBezTo>
                  <a:pt x="1405154" y="995150"/>
                  <a:pt x="1357032" y="947054"/>
                  <a:pt x="1297668" y="947054"/>
                </a:cubicBezTo>
                <a:cubicBezTo>
                  <a:pt x="1238304" y="947054"/>
                  <a:pt x="1190183" y="995175"/>
                  <a:pt x="1190183" y="1054514"/>
                </a:cubicBezTo>
                <a:cubicBezTo>
                  <a:pt x="1190183" y="1113853"/>
                  <a:pt x="1238304" y="1162000"/>
                  <a:pt x="1297668" y="1162000"/>
                </a:cubicBezTo>
                <a:moveTo>
                  <a:pt x="1297668" y="1162000"/>
                </a:moveTo>
                <a:cubicBezTo>
                  <a:pt x="1357032" y="1162000"/>
                  <a:pt x="1405154" y="1113879"/>
                  <a:pt x="1405154" y="1054514"/>
                </a:cubicBezTo>
                <a:cubicBezTo>
                  <a:pt x="1405154" y="995150"/>
                  <a:pt x="1357032" y="947054"/>
                  <a:pt x="1297668" y="947054"/>
                </a:cubicBezTo>
                <a:cubicBezTo>
                  <a:pt x="1238304" y="947054"/>
                  <a:pt x="1190183" y="995175"/>
                  <a:pt x="1190183" y="1054514"/>
                </a:cubicBezTo>
                <a:cubicBezTo>
                  <a:pt x="1190183" y="1113853"/>
                  <a:pt x="1238304" y="1162000"/>
                  <a:pt x="1297668" y="1162000"/>
                </a:cubicBezTo>
                <a:close/>
                <a:moveTo>
                  <a:pt x="1599884" y="1382719"/>
                </a:moveTo>
                <a:cubicBezTo>
                  <a:pt x="1659248" y="1382719"/>
                  <a:pt x="1707369" y="1334597"/>
                  <a:pt x="1707369" y="1275233"/>
                </a:cubicBezTo>
                <a:cubicBezTo>
                  <a:pt x="1707369" y="1215869"/>
                  <a:pt x="1659248" y="1167773"/>
                  <a:pt x="1599884" y="1167773"/>
                </a:cubicBezTo>
                <a:cubicBezTo>
                  <a:pt x="1540519" y="1167773"/>
                  <a:pt x="1492398" y="1215894"/>
                  <a:pt x="1492398" y="1275233"/>
                </a:cubicBezTo>
                <a:cubicBezTo>
                  <a:pt x="1492398" y="1334572"/>
                  <a:pt x="1540519" y="1382719"/>
                  <a:pt x="1599884" y="1382719"/>
                </a:cubicBezTo>
                <a:moveTo>
                  <a:pt x="1599884" y="1382719"/>
                </a:moveTo>
                <a:cubicBezTo>
                  <a:pt x="1659248" y="1382719"/>
                  <a:pt x="1707369" y="1334597"/>
                  <a:pt x="1707369" y="1275233"/>
                </a:cubicBezTo>
                <a:cubicBezTo>
                  <a:pt x="1707369" y="1215869"/>
                  <a:pt x="1659248" y="1167773"/>
                  <a:pt x="1599884" y="1167773"/>
                </a:cubicBezTo>
                <a:cubicBezTo>
                  <a:pt x="1540519" y="1167773"/>
                  <a:pt x="1492398" y="1215894"/>
                  <a:pt x="1492398" y="1275233"/>
                </a:cubicBezTo>
                <a:cubicBezTo>
                  <a:pt x="1492398" y="1334572"/>
                  <a:pt x="1540519" y="1382719"/>
                  <a:pt x="1599884" y="1382719"/>
                </a:cubicBezTo>
                <a:close/>
              </a:path>
            </a:pathLst>
          </a:custGeom>
          <a:noFill/>
          <a:ln w="19050" cap="rnd">
            <a:solidFill>
              <a:schemeClr val="accent6"/>
            </a:solidFill>
            <a:prstDash val="solid"/>
            <a:round/>
          </a:ln>
        </p:spPr>
        <p:txBody>
          <a:bodyPr rtlCol="0" anchor="ctr"/>
          <a:lstStyle/>
          <a:p>
            <a:endParaRPr lang="en-GB" noProof="0" dirty="0"/>
          </a:p>
        </p:txBody>
      </p:sp>
      <p:sp>
        <p:nvSpPr>
          <p:cNvPr id="68" name="Kreis: nicht ausgefüllt 30">
            <a:extLst>
              <a:ext uri="{FF2B5EF4-FFF2-40B4-BE49-F238E27FC236}">
                <a16:creationId xmlns:a16="http://schemas.microsoft.com/office/drawing/2014/main" id="{0B9C3442-D449-6D4E-FA8B-BF6AEABA7885}"/>
              </a:ext>
            </a:extLst>
          </p:cNvPr>
          <p:cNvSpPr/>
          <p:nvPr userDrawn="1"/>
        </p:nvSpPr>
        <p:spPr bwMode="gray">
          <a:xfrm>
            <a:off x="7575286" y="1885483"/>
            <a:ext cx="3106318" cy="3106318"/>
          </a:xfrm>
          <a:prstGeom prst="donut">
            <a:avLst/>
          </a:prstGeom>
          <a:gradFill flip="none" rotWithShape="1">
            <a:gsLst>
              <a:gs pos="0">
                <a:schemeClr val="accent6"/>
              </a:gs>
              <a:gs pos="100000">
                <a:schemeClr val="bg2"/>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70" name="Bogen 69">
            <a:extLst>
              <a:ext uri="{FF2B5EF4-FFF2-40B4-BE49-F238E27FC236}">
                <a16:creationId xmlns:a16="http://schemas.microsoft.com/office/drawing/2014/main" id="{C4CEC855-3644-4233-A8BB-CAD020BE9AD1}"/>
              </a:ext>
            </a:extLst>
          </p:cNvPr>
          <p:cNvSpPr/>
          <p:nvPr userDrawn="1"/>
        </p:nvSpPr>
        <p:spPr bwMode="gray">
          <a:xfrm rot="5400000">
            <a:off x="6481305" y="782199"/>
            <a:ext cx="5337279" cy="5337279"/>
          </a:xfrm>
          <a:prstGeom prst="arc">
            <a:avLst>
              <a:gd name="adj1" fmla="val 19159443"/>
              <a:gd name="adj2" fmla="val 4192525"/>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6" name="Freihandform: Form 5">
            <a:extLst>
              <a:ext uri="{FF2B5EF4-FFF2-40B4-BE49-F238E27FC236}">
                <a16:creationId xmlns:a16="http://schemas.microsoft.com/office/drawing/2014/main" id="{7F4084F5-42CC-5108-8CCD-84C0AFDBFF91}"/>
              </a:ext>
            </a:extLst>
          </p:cNvPr>
          <p:cNvSpPr>
            <a:spLocks noChangeAspect="1"/>
          </p:cNvSpPr>
          <p:nvPr userDrawn="1"/>
        </p:nvSpPr>
        <p:spPr bwMode="gray">
          <a:xfrm>
            <a:off x="5490000" y="0"/>
            <a:ext cx="6703200" cy="6858000"/>
          </a:xfrm>
          <a:custGeom>
            <a:avLst/>
            <a:gdLst>
              <a:gd name="csX0" fmla="*/ 2379929 w 6703200"/>
              <a:gd name="csY0" fmla="*/ 0 h 6858000"/>
              <a:gd name="csX1" fmla="*/ 4938953 w 6703200"/>
              <a:gd name="csY1" fmla="*/ 0 h 6858000"/>
              <a:gd name="csX2" fmla="*/ 5083861 w 6703200"/>
              <a:gd name="csY2" fmla="*/ 57135 h 6858000"/>
              <a:gd name="csX3" fmla="*/ 6693907 w 6703200"/>
              <a:gd name="csY3" fmla="*/ 1382971 h 6858000"/>
              <a:gd name="csX4" fmla="*/ 6703200 w 6703200"/>
              <a:gd name="csY4" fmla="*/ 1398268 h 6858000"/>
              <a:gd name="csX5" fmla="*/ 6703200 w 6703200"/>
              <a:gd name="csY5" fmla="*/ 5459730 h 6858000"/>
              <a:gd name="csX6" fmla="*/ 6693907 w 6703200"/>
              <a:gd name="csY6" fmla="*/ 5475027 h 6858000"/>
              <a:gd name="csX7" fmla="*/ 5083861 w 6703200"/>
              <a:gd name="csY7" fmla="*/ 6800863 h 6858000"/>
              <a:gd name="csX8" fmla="*/ 4938948 w 6703200"/>
              <a:gd name="csY8" fmla="*/ 6858000 h 6858000"/>
              <a:gd name="csX9" fmla="*/ 2379934 w 6703200"/>
              <a:gd name="csY9" fmla="*/ 6858000 h 6858000"/>
              <a:gd name="csX10" fmla="*/ 2235022 w 6703200"/>
              <a:gd name="csY10" fmla="*/ 6800863 h 6858000"/>
              <a:gd name="csX11" fmla="*/ 0 w 6703200"/>
              <a:gd name="csY11" fmla="*/ 3428999 h 6858000"/>
              <a:gd name="csX12" fmla="*/ 2235022 w 6703200"/>
              <a:gd name="csY12" fmla="*/ 57135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703200" h="6858000">
                <a:moveTo>
                  <a:pt x="2379929" y="0"/>
                </a:moveTo>
                <a:lnTo>
                  <a:pt x="4938953" y="0"/>
                </a:lnTo>
                <a:lnTo>
                  <a:pt x="5083861" y="57135"/>
                </a:lnTo>
                <a:cubicBezTo>
                  <a:pt x="5740575" y="334902"/>
                  <a:pt x="6299330" y="798920"/>
                  <a:pt x="6693907" y="1382971"/>
                </a:cubicBezTo>
                <a:lnTo>
                  <a:pt x="6703200" y="1398268"/>
                </a:lnTo>
                <a:lnTo>
                  <a:pt x="6703200" y="5459730"/>
                </a:lnTo>
                <a:lnTo>
                  <a:pt x="6693907" y="5475027"/>
                </a:lnTo>
                <a:cubicBezTo>
                  <a:pt x="6299330" y="6059078"/>
                  <a:pt x="5740575" y="6523096"/>
                  <a:pt x="5083861" y="6800863"/>
                </a:cubicBezTo>
                <a:lnTo>
                  <a:pt x="4938948" y="6858000"/>
                </a:lnTo>
                <a:lnTo>
                  <a:pt x="2379934" y="6858000"/>
                </a:lnTo>
                <a:lnTo>
                  <a:pt x="2235022" y="6800863"/>
                </a:lnTo>
                <a:cubicBezTo>
                  <a:pt x="921594" y="6245330"/>
                  <a:pt x="0" y="4944789"/>
                  <a:pt x="0" y="3428999"/>
                </a:cubicBezTo>
                <a:cubicBezTo>
                  <a:pt x="0" y="1913209"/>
                  <a:pt x="921594" y="612669"/>
                  <a:pt x="2235022" y="57135"/>
                </a:cubicBezTo>
                <a:close/>
              </a:path>
            </a:pathLst>
          </a:custGeom>
          <a:gradFill flip="none" rotWithShape="1">
            <a:gsLst>
              <a:gs pos="100000">
                <a:schemeClr val="bg2">
                  <a:alpha val="80000"/>
                </a:schemeClr>
              </a:gs>
              <a:gs pos="0">
                <a:srgbClr val="00416E">
                  <a:alpha val="0"/>
                </a:srgbClr>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0" name="Freihandform: Form 9">
            <a:extLst>
              <a:ext uri="{FF2B5EF4-FFF2-40B4-BE49-F238E27FC236}">
                <a16:creationId xmlns:a16="http://schemas.microsoft.com/office/drawing/2014/main" id="{76E30401-4CCA-A228-D6F4-96D7D8FB8B9C}"/>
              </a:ext>
            </a:extLst>
          </p:cNvPr>
          <p:cNvSpPr>
            <a:spLocks noChangeAspect="1"/>
          </p:cNvSpPr>
          <p:nvPr userDrawn="1"/>
        </p:nvSpPr>
        <p:spPr>
          <a:xfrm rot="10800000">
            <a:off x="10707279" y="462959"/>
            <a:ext cx="1484721" cy="882533"/>
          </a:xfrm>
          <a:custGeom>
            <a:avLst/>
            <a:gdLst>
              <a:gd name="csX0" fmla="*/ 1293183 w 1484721"/>
              <a:gd name="csY0" fmla="*/ 882533 h 882533"/>
              <a:gd name="csX1" fmla="*/ 0 w 1484721"/>
              <a:gd name="csY1" fmla="*/ 882533 h 882533"/>
              <a:gd name="csX2" fmla="*/ 0 w 1484721"/>
              <a:gd name="csY2" fmla="*/ 0 h 882533"/>
              <a:gd name="csX3" fmla="*/ 1293366 w 1484721"/>
              <a:gd name="csY3" fmla="*/ 0 h 882533"/>
              <a:gd name="csX4" fmla="*/ 1362833 w 1484721"/>
              <a:gd name="csY4" fmla="*/ 58920 h 882533"/>
              <a:gd name="csX5" fmla="*/ 1478492 w 1484721"/>
              <a:gd name="csY5" fmla="*/ 401713 h 882533"/>
              <a:gd name="csX6" fmla="*/ 1478311 w 1484721"/>
              <a:gd name="csY6" fmla="*/ 401896 h 882533"/>
              <a:gd name="csX7" fmla="*/ 1478311 w 1484721"/>
              <a:gd name="csY7" fmla="*/ 480820 h 882533"/>
              <a:gd name="csX8" fmla="*/ 1362652 w 1484721"/>
              <a:gd name="csY8" fmla="*/ 823613 h 882533"/>
              <a:gd name="csX9" fmla="*/ 1293183 w 1484721"/>
              <a:gd name="csY9" fmla="*/ 882533 h 882533"/>
              <a:gd name="csX0" fmla="*/ 0 w 1484721"/>
              <a:gd name="csY0" fmla="*/ 0 h 882533"/>
              <a:gd name="csX1" fmla="*/ 1293366 w 1484721"/>
              <a:gd name="csY1" fmla="*/ 0 h 882533"/>
              <a:gd name="csX2" fmla="*/ 1362833 w 1484721"/>
              <a:gd name="csY2" fmla="*/ 58920 h 882533"/>
              <a:gd name="csX3" fmla="*/ 1478492 w 1484721"/>
              <a:gd name="csY3" fmla="*/ 401713 h 882533"/>
              <a:gd name="csX4" fmla="*/ 1478311 w 1484721"/>
              <a:gd name="csY4" fmla="*/ 401896 h 882533"/>
              <a:gd name="csX5" fmla="*/ 1478311 w 1484721"/>
              <a:gd name="csY5" fmla="*/ 480820 h 882533"/>
              <a:gd name="csX6" fmla="*/ 1362652 w 1484721"/>
              <a:gd name="csY6" fmla="*/ 823613 h 882533"/>
              <a:gd name="csX7" fmla="*/ 1293183 w 1484721"/>
              <a:gd name="csY7" fmla="*/ 882533 h 882533"/>
              <a:gd name="csX8" fmla="*/ 0 w 1484721"/>
              <a:gd name="csY8" fmla="*/ 882533 h 882533"/>
              <a:gd name="csX9" fmla="*/ 91440 w 1484721"/>
              <a:gd name="csY9" fmla="*/ 91440 h 882533"/>
              <a:gd name="csX0" fmla="*/ 0 w 1484721"/>
              <a:gd name="csY0" fmla="*/ 0 h 882533"/>
              <a:gd name="csX1" fmla="*/ 1293366 w 1484721"/>
              <a:gd name="csY1" fmla="*/ 0 h 882533"/>
              <a:gd name="csX2" fmla="*/ 1362833 w 1484721"/>
              <a:gd name="csY2" fmla="*/ 58920 h 882533"/>
              <a:gd name="csX3" fmla="*/ 1478492 w 1484721"/>
              <a:gd name="csY3" fmla="*/ 401713 h 882533"/>
              <a:gd name="csX4" fmla="*/ 1478311 w 1484721"/>
              <a:gd name="csY4" fmla="*/ 401896 h 882533"/>
              <a:gd name="csX5" fmla="*/ 1478311 w 1484721"/>
              <a:gd name="csY5" fmla="*/ 480820 h 882533"/>
              <a:gd name="csX6" fmla="*/ 1362652 w 1484721"/>
              <a:gd name="csY6" fmla="*/ 823613 h 882533"/>
              <a:gd name="csX7" fmla="*/ 1293183 w 1484721"/>
              <a:gd name="csY7" fmla="*/ 882533 h 882533"/>
              <a:gd name="csX8" fmla="*/ 0 w 1484721"/>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84721" h="882533">
                <a:moveTo>
                  <a:pt x="0" y="0"/>
                </a:moveTo>
                <a:lnTo>
                  <a:pt x="1293366" y="0"/>
                </a:lnTo>
                <a:cubicBezTo>
                  <a:pt x="1323553" y="0"/>
                  <a:pt x="1350832" y="23096"/>
                  <a:pt x="1362833" y="58920"/>
                </a:cubicBezTo>
                <a:lnTo>
                  <a:pt x="1478492" y="401713"/>
                </a:lnTo>
                <a:lnTo>
                  <a:pt x="1478311" y="401896"/>
                </a:lnTo>
                <a:cubicBezTo>
                  <a:pt x="1486858" y="426991"/>
                  <a:pt x="1486858" y="455542"/>
                  <a:pt x="1478311" y="480820"/>
                </a:cubicBezTo>
                <a:lnTo>
                  <a:pt x="1362652" y="823613"/>
                </a:lnTo>
                <a:cubicBezTo>
                  <a:pt x="1350649" y="859437"/>
                  <a:pt x="1323372" y="882533"/>
                  <a:pt x="1293183" y="882533"/>
                </a:cubicBezTo>
                <a:lnTo>
                  <a:pt x="0" y="882533"/>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74" name="Bogen 73">
            <a:extLst>
              <a:ext uri="{FF2B5EF4-FFF2-40B4-BE49-F238E27FC236}">
                <a16:creationId xmlns:a16="http://schemas.microsoft.com/office/drawing/2014/main" id="{844F7422-9C09-A279-0316-D987BF066BCC}"/>
              </a:ext>
            </a:extLst>
          </p:cNvPr>
          <p:cNvSpPr/>
          <p:nvPr userDrawn="1"/>
        </p:nvSpPr>
        <p:spPr bwMode="gray">
          <a:xfrm rot="5400000">
            <a:off x="7695766" y="1998642"/>
            <a:ext cx="2880000" cy="2880000"/>
          </a:xfrm>
          <a:prstGeom prst="arc">
            <a:avLst/>
          </a:prstGeom>
          <a:ln w="12700">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8" name="Freihandform: Form 7">
            <a:extLst>
              <a:ext uri="{FF2B5EF4-FFF2-40B4-BE49-F238E27FC236}">
                <a16:creationId xmlns:a16="http://schemas.microsoft.com/office/drawing/2014/main" id="{E6FCC183-155C-F9B5-3720-B2C8B2DB5025}"/>
              </a:ext>
            </a:extLst>
          </p:cNvPr>
          <p:cNvSpPr>
            <a:spLocks noChangeAspect="1"/>
          </p:cNvSpPr>
          <p:nvPr userDrawn="1"/>
        </p:nvSpPr>
        <p:spPr>
          <a:xfrm rot="10800000">
            <a:off x="10989393" y="809274"/>
            <a:ext cx="1203807" cy="665475"/>
          </a:xfrm>
          <a:custGeom>
            <a:avLst/>
            <a:gdLst>
              <a:gd name="csX0" fmla="*/ 1059378 w 1203807"/>
              <a:gd name="csY0" fmla="*/ 665475 h 665475"/>
              <a:gd name="csX1" fmla="*/ 0 w 1203807"/>
              <a:gd name="csY1" fmla="*/ 665475 h 665475"/>
              <a:gd name="csX2" fmla="*/ 0 w 1203807"/>
              <a:gd name="csY2" fmla="*/ 0 h 665475"/>
              <a:gd name="csX3" fmla="*/ 1059516 w 1203807"/>
              <a:gd name="csY3" fmla="*/ 0 h 665475"/>
              <a:gd name="csX4" fmla="*/ 1111898 w 1203807"/>
              <a:gd name="csY4" fmla="*/ 44429 h 665475"/>
              <a:gd name="csX5" fmla="*/ 1199111 w 1203807"/>
              <a:gd name="csY5" fmla="*/ 302912 h 665475"/>
              <a:gd name="csX6" fmla="*/ 1198974 w 1203807"/>
              <a:gd name="csY6" fmla="*/ 303051 h 665475"/>
              <a:gd name="csX7" fmla="*/ 1198974 w 1203807"/>
              <a:gd name="csY7" fmla="*/ 362563 h 665475"/>
              <a:gd name="csX8" fmla="*/ 1111762 w 1203807"/>
              <a:gd name="csY8" fmla="*/ 621046 h 665475"/>
              <a:gd name="csX9" fmla="*/ 1059378 w 1203807"/>
              <a:gd name="csY9"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03807" h="665475">
                <a:moveTo>
                  <a:pt x="1059378" y="665475"/>
                </a:moveTo>
                <a:lnTo>
                  <a:pt x="0" y="665475"/>
                </a:lnTo>
                <a:lnTo>
                  <a:pt x="0" y="0"/>
                </a:lnTo>
                <a:lnTo>
                  <a:pt x="1059516" y="0"/>
                </a:lnTo>
                <a:cubicBezTo>
                  <a:pt x="1082279" y="0"/>
                  <a:pt x="1102849" y="17415"/>
                  <a:pt x="1111898" y="44429"/>
                </a:cubicBezTo>
                <a:lnTo>
                  <a:pt x="1199111" y="302912"/>
                </a:lnTo>
                <a:lnTo>
                  <a:pt x="1198974" y="303051"/>
                </a:lnTo>
                <a:cubicBezTo>
                  <a:pt x="1205419" y="321973"/>
                  <a:pt x="1205419" y="343502"/>
                  <a:pt x="1198974" y="362563"/>
                </a:cubicBezTo>
                <a:lnTo>
                  <a:pt x="1111762" y="621046"/>
                </a:lnTo>
                <a:cubicBezTo>
                  <a:pt x="1102710" y="648059"/>
                  <a:pt x="1082142" y="665475"/>
                  <a:pt x="1059378" y="665475"/>
                </a:cubicBezTo>
                <a:close/>
              </a:path>
            </a:pathLst>
          </a:custGeom>
          <a:gradFill flip="none" rotWithShape="1">
            <a:gsLst>
              <a:gs pos="0">
                <a:schemeClr val="accent1">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84" name="Ellipse 36">
            <a:extLst>
              <a:ext uri="{FF2B5EF4-FFF2-40B4-BE49-F238E27FC236}">
                <a16:creationId xmlns:a16="http://schemas.microsoft.com/office/drawing/2014/main" id="{AA9D9B02-C2AB-8B4B-D082-D7DFB300B56A}"/>
              </a:ext>
            </a:extLst>
          </p:cNvPr>
          <p:cNvSpPr/>
          <p:nvPr userDrawn="1"/>
        </p:nvSpPr>
        <p:spPr bwMode="gray">
          <a:xfrm>
            <a:off x="7485286" y="5518285"/>
            <a:ext cx="180000" cy="18000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5376001"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15F702D8-EBE1-7E3B-0499-F44934860D02}"/>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398373852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ackground-05_Text+Image-50%">
    <p:spTree>
      <p:nvGrpSpPr>
        <p:cNvPr id="1" name=""/>
        <p:cNvGrpSpPr/>
        <p:nvPr/>
      </p:nvGrpSpPr>
      <p:grpSpPr>
        <a:xfrm>
          <a:off x="0" y="0"/>
          <a:ext cx="0" cy="0"/>
          <a:chOff x="0" y="0"/>
          <a:chExt cx="0" cy="0"/>
        </a:xfrm>
      </p:grpSpPr>
      <p:sp>
        <p:nvSpPr>
          <p:cNvPr id="67" name="Grafik 49">
            <a:extLst>
              <a:ext uri="{FF2B5EF4-FFF2-40B4-BE49-F238E27FC236}">
                <a16:creationId xmlns:a16="http://schemas.microsoft.com/office/drawing/2014/main" id="{210619C3-AA98-480F-7D7E-48046B2FC2C6}"/>
              </a:ext>
            </a:extLst>
          </p:cNvPr>
          <p:cNvSpPr/>
          <p:nvPr userDrawn="1"/>
        </p:nvSpPr>
        <p:spPr>
          <a:xfrm>
            <a:off x="7087257" y="159280"/>
            <a:ext cx="2067462" cy="1618012"/>
          </a:xfrm>
          <a:custGeom>
            <a:avLst/>
            <a:gdLst>
              <a:gd name="connsiteX0" fmla="*/ 1581356 w 1766809"/>
              <a:gd name="connsiteY0" fmla="*/ 284343 h 1382718"/>
              <a:gd name="connsiteX1" fmla="*/ 809647 w 1766809"/>
              <a:gd name="connsiteY1" fmla="*/ 284343 h 1382718"/>
              <a:gd name="connsiteX2" fmla="*/ 636016 w 1766809"/>
              <a:gd name="connsiteY2" fmla="*/ 107486 h 1382718"/>
              <a:gd name="connsiteX3" fmla="*/ 266597 w 1766809"/>
              <a:gd name="connsiteY3" fmla="*/ 107486 h 1382718"/>
              <a:gd name="connsiteX4" fmla="*/ 563569 w 1766809"/>
              <a:gd name="connsiteY4" fmla="*/ 382603 h 1382718"/>
              <a:gd name="connsiteX5" fmla="*/ 726058 w 1766809"/>
              <a:gd name="connsiteY5" fmla="*/ 441891 h 1382718"/>
              <a:gd name="connsiteX6" fmla="*/ 1185847 w 1766809"/>
              <a:gd name="connsiteY6" fmla="*/ 441891 h 1382718"/>
              <a:gd name="connsiteX7" fmla="*/ 1452746 w 1766809"/>
              <a:gd name="connsiteY7" fmla="*/ 573728 h 1382718"/>
              <a:gd name="connsiteX8" fmla="*/ 632789 w 1766809"/>
              <a:gd name="connsiteY8" fmla="*/ 573728 h 1382718"/>
              <a:gd name="connsiteX9" fmla="*/ 407710 w 1766809"/>
              <a:gd name="connsiteY9" fmla="*/ 670198 h 1382718"/>
              <a:gd name="connsiteX10" fmla="*/ 214971 w 1766809"/>
              <a:gd name="connsiteY10" fmla="*/ 670198 h 1382718"/>
              <a:gd name="connsiteX11" fmla="*/ 372343 w 1766809"/>
              <a:gd name="connsiteY11" fmla="*/ 824519 h 1382718"/>
              <a:gd name="connsiteX12" fmla="*/ 1134423 w 1766809"/>
              <a:gd name="connsiteY12" fmla="*/ 824519 h 1382718"/>
              <a:gd name="connsiteX13" fmla="*/ 1356276 w 1766809"/>
              <a:gd name="connsiteY13" fmla="*/ 724848 h 1382718"/>
              <a:gd name="connsiteX14" fmla="*/ 1545989 w 1766809"/>
              <a:gd name="connsiteY14" fmla="*/ 724848 h 1382718"/>
              <a:gd name="connsiteX15" fmla="*/ 1191493 w 1766809"/>
              <a:gd name="connsiteY15" fmla="*/ 1037776 h 1382718"/>
              <a:gd name="connsiteX16" fmla="*/ 1034726 w 1766809"/>
              <a:gd name="connsiteY16" fmla="*/ 959607 h 1382718"/>
              <a:gd name="connsiteX17" fmla="*/ 147263 w 1766809"/>
              <a:gd name="connsiteY17" fmla="*/ 959607 h 1382718"/>
              <a:gd name="connsiteX18" fmla="*/ 1484911 w 1766809"/>
              <a:gd name="connsiteY18" fmla="*/ 1277905 h 1382718"/>
              <a:gd name="connsiteX19" fmla="*/ 1115114 w 1766809"/>
              <a:gd name="connsiteY19" fmla="*/ 1277905 h 1382718"/>
              <a:gd name="connsiteX20" fmla="*/ 959179 w 1766809"/>
              <a:gd name="connsiteY20" fmla="*/ 1117130 h 1382718"/>
              <a:gd name="connsiteX21" fmla="*/ 555629 w 1766809"/>
              <a:gd name="connsiteY21" fmla="*/ 1117130 h 1382718"/>
              <a:gd name="connsiteX22" fmla="*/ 159111 w 1766809"/>
              <a:gd name="connsiteY22" fmla="*/ 214946 h 1382718"/>
              <a:gd name="connsiteX23" fmla="*/ 266597 w 1766809"/>
              <a:gd name="connsiteY23" fmla="*/ 107460 h 1382718"/>
              <a:gd name="connsiteX24" fmla="*/ 159111 w 1766809"/>
              <a:gd name="connsiteY24" fmla="*/ 0 h 1382718"/>
              <a:gd name="connsiteX25" fmla="*/ 51625 w 1766809"/>
              <a:gd name="connsiteY25" fmla="*/ 107460 h 1382718"/>
              <a:gd name="connsiteX26" fmla="*/ 159111 w 1766809"/>
              <a:gd name="connsiteY26" fmla="*/ 214946 h 1382718"/>
              <a:gd name="connsiteX27" fmla="*/ 159111 w 1766809"/>
              <a:gd name="connsiteY27" fmla="*/ 214946 h 1382718"/>
              <a:gd name="connsiteX28" fmla="*/ 266597 w 1766809"/>
              <a:gd name="connsiteY28" fmla="*/ 107460 h 1382718"/>
              <a:gd name="connsiteX29" fmla="*/ 159111 w 1766809"/>
              <a:gd name="connsiteY29" fmla="*/ 0 h 1382718"/>
              <a:gd name="connsiteX30" fmla="*/ 51625 w 1766809"/>
              <a:gd name="connsiteY30" fmla="*/ 107460 h 1382718"/>
              <a:gd name="connsiteX31" fmla="*/ 159111 w 1766809"/>
              <a:gd name="connsiteY31" fmla="*/ 214946 h 1382718"/>
              <a:gd name="connsiteX32" fmla="*/ 464654 w 1766809"/>
              <a:gd name="connsiteY32" fmla="*/ 447966 h 1382718"/>
              <a:gd name="connsiteX33" fmla="*/ 572140 w 1766809"/>
              <a:gd name="connsiteY33" fmla="*/ 340481 h 1382718"/>
              <a:gd name="connsiteX34" fmla="*/ 464654 w 1766809"/>
              <a:gd name="connsiteY34" fmla="*/ 233020 h 1382718"/>
              <a:gd name="connsiteX35" fmla="*/ 357168 w 1766809"/>
              <a:gd name="connsiteY35" fmla="*/ 340481 h 1382718"/>
              <a:gd name="connsiteX36" fmla="*/ 464654 w 1766809"/>
              <a:gd name="connsiteY36" fmla="*/ 447966 h 1382718"/>
              <a:gd name="connsiteX37" fmla="*/ 464654 w 1766809"/>
              <a:gd name="connsiteY37" fmla="*/ 447966 h 1382718"/>
              <a:gd name="connsiteX38" fmla="*/ 572140 w 1766809"/>
              <a:gd name="connsiteY38" fmla="*/ 340481 h 1382718"/>
              <a:gd name="connsiteX39" fmla="*/ 464654 w 1766809"/>
              <a:gd name="connsiteY39" fmla="*/ 233020 h 1382718"/>
              <a:gd name="connsiteX40" fmla="*/ 357168 w 1766809"/>
              <a:gd name="connsiteY40" fmla="*/ 340481 h 1382718"/>
              <a:gd name="connsiteX41" fmla="*/ 464654 w 1766809"/>
              <a:gd name="connsiteY41" fmla="*/ 447966 h 1382718"/>
              <a:gd name="connsiteX42" fmla="*/ 1659323 w 1766809"/>
              <a:gd name="connsiteY42" fmla="*/ 833065 h 1382718"/>
              <a:gd name="connsiteX43" fmla="*/ 1766809 w 1766809"/>
              <a:gd name="connsiteY43" fmla="*/ 725579 h 1382718"/>
              <a:gd name="connsiteX44" fmla="*/ 1659323 w 1766809"/>
              <a:gd name="connsiteY44" fmla="*/ 618118 h 1382718"/>
              <a:gd name="connsiteX45" fmla="*/ 1551838 w 1766809"/>
              <a:gd name="connsiteY45" fmla="*/ 725579 h 1382718"/>
              <a:gd name="connsiteX46" fmla="*/ 1659323 w 1766809"/>
              <a:gd name="connsiteY46" fmla="*/ 833065 h 1382718"/>
              <a:gd name="connsiteX47" fmla="*/ 1659323 w 1766809"/>
              <a:gd name="connsiteY47" fmla="*/ 833065 h 1382718"/>
              <a:gd name="connsiteX48" fmla="*/ 1766809 w 1766809"/>
              <a:gd name="connsiteY48" fmla="*/ 725579 h 1382718"/>
              <a:gd name="connsiteX49" fmla="*/ 1659323 w 1766809"/>
              <a:gd name="connsiteY49" fmla="*/ 618118 h 1382718"/>
              <a:gd name="connsiteX50" fmla="*/ 1551838 w 1766809"/>
              <a:gd name="connsiteY50" fmla="*/ 725579 h 1382718"/>
              <a:gd name="connsiteX51" fmla="*/ 1659323 w 1766809"/>
              <a:gd name="connsiteY51" fmla="*/ 833065 h 1382718"/>
              <a:gd name="connsiteX52" fmla="*/ 107486 w 1766809"/>
              <a:gd name="connsiteY52" fmla="*/ 778565 h 1382718"/>
              <a:gd name="connsiteX53" fmla="*/ 214971 w 1766809"/>
              <a:gd name="connsiteY53" fmla="*/ 671080 h 1382718"/>
              <a:gd name="connsiteX54" fmla="*/ 107486 w 1766809"/>
              <a:gd name="connsiteY54" fmla="*/ 563619 h 1382718"/>
              <a:gd name="connsiteX55" fmla="*/ 0 w 1766809"/>
              <a:gd name="connsiteY55" fmla="*/ 671080 h 1382718"/>
              <a:gd name="connsiteX56" fmla="*/ 107486 w 1766809"/>
              <a:gd name="connsiteY56" fmla="*/ 778565 h 1382718"/>
              <a:gd name="connsiteX57" fmla="*/ 107486 w 1766809"/>
              <a:gd name="connsiteY57" fmla="*/ 778565 h 1382718"/>
              <a:gd name="connsiteX58" fmla="*/ 214971 w 1766809"/>
              <a:gd name="connsiteY58" fmla="*/ 671080 h 1382718"/>
              <a:gd name="connsiteX59" fmla="*/ 107486 w 1766809"/>
              <a:gd name="connsiteY59" fmla="*/ 563619 h 1382718"/>
              <a:gd name="connsiteX60" fmla="*/ 0 w 1766809"/>
              <a:gd name="connsiteY60" fmla="*/ 671080 h 1382718"/>
              <a:gd name="connsiteX61" fmla="*/ 107486 w 1766809"/>
              <a:gd name="connsiteY61" fmla="*/ 778565 h 1382718"/>
              <a:gd name="connsiteX62" fmla="*/ 1297668 w 1766809"/>
              <a:gd name="connsiteY62" fmla="*/ 1162000 h 1382718"/>
              <a:gd name="connsiteX63" fmla="*/ 1405154 w 1766809"/>
              <a:gd name="connsiteY63" fmla="*/ 1054514 h 1382718"/>
              <a:gd name="connsiteX64" fmla="*/ 1297668 w 1766809"/>
              <a:gd name="connsiteY64" fmla="*/ 947054 h 1382718"/>
              <a:gd name="connsiteX65" fmla="*/ 1190183 w 1766809"/>
              <a:gd name="connsiteY65" fmla="*/ 1054514 h 1382718"/>
              <a:gd name="connsiteX66" fmla="*/ 1297668 w 1766809"/>
              <a:gd name="connsiteY66" fmla="*/ 1162000 h 1382718"/>
              <a:gd name="connsiteX67" fmla="*/ 1297668 w 1766809"/>
              <a:gd name="connsiteY67" fmla="*/ 1162000 h 1382718"/>
              <a:gd name="connsiteX68" fmla="*/ 1405154 w 1766809"/>
              <a:gd name="connsiteY68" fmla="*/ 1054514 h 1382718"/>
              <a:gd name="connsiteX69" fmla="*/ 1297668 w 1766809"/>
              <a:gd name="connsiteY69" fmla="*/ 947054 h 1382718"/>
              <a:gd name="connsiteX70" fmla="*/ 1190183 w 1766809"/>
              <a:gd name="connsiteY70" fmla="*/ 1054514 h 1382718"/>
              <a:gd name="connsiteX71" fmla="*/ 1297668 w 1766809"/>
              <a:gd name="connsiteY71" fmla="*/ 1162000 h 1382718"/>
              <a:gd name="connsiteX72" fmla="*/ 1599884 w 1766809"/>
              <a:gd name="connsiteY72" fmla="*/ 1382719 h 1382718"/>
              <a:gd name="connsiteX73" fmla="*/ 1707369 w 1766809"/>
              <a:gd name="connsiteY73" fmla="*/ 1275233 h 1382718"/>
              <a:gd name="connsiteX74" fmla="*/ 1599884 w 1766809"/>
              <a:gd name="connsiteY74" fmla="*/ 1167773 h 1382718"/>
              <a:gd name="connsiteX75" fmla="*/ 1492398 w 1766809"/>
              <a:gd name="connsiteY75" fmla="*/ 1275233 h 1382718"/>
              <a:gd name="connsiteX76" fmla="*/ 1599884 w 1766809"/>
              <a:gd name="connsiteY76" fmla="*/ 1382719 h 1382718"/>
              <a:gd name="connsiteX77" fmla="*/ 1599884 w 1766809"/>
              <a:gd name="connsiteY77" fmla="*/ 1382719 h 1382718"/>
              <a:gd name="connsiteX78" fmla="*/ 1707369 w 1766809"/>
              <a:gd name="connsiteY78" fmla="*/ 1275233 h 1382718"/>
              <a:gd name="connsiteX79" fmla="*/ 1599884 w 1766809"/>
              <a:gd name="connsiteY79" fmla="*/ 1167773 h 1382718"/>
              <a:gd name="connsiteX80" fmla="*/ 1492398 w 1766809"/>
              <a:gd name="connsiteY80" fmla="*/ 1275233 h 1382718"/>
              <a:gd name="connsiteX81" fmla="*/ 1599884 w 1766809"/>
              <a:gd name="connsiteY81" fmla="*/ 1382719 h 138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766809" h="1382718">
                <a:moveTo>
                  <a:pt x="1581356" y="284343"/>
                </a:moveTo>
                <a:lnTo>
                  <a:pt x="809647" y="284343"/>
                </a:lnTo>
                <a:lnTo>
                  <a:pt x="636016" y="107486"/>
                </a:lnTo>
                <a:lnTo>
                  <a:pt x="266597" y="107486"/>
                </a:lnTo>
                <a:moveTo>
                  <a:pt x="563569" y="382603"/>
                </a:moveTo>
                <a:lnTo>
                  <a:pt x="726058" y="441891"/>
                </a:lnTo>
                <a:lnTo>
                  <a:pt x="1185847" y="441891"/>
                </a:lnTo>
                <a:moveTo>
                  <a:pt x="1452746" y="573728"/>
                </a:moveTo>
                <a:lnTo>
                  <a:pt x="632789" y="573728"/>
                </a:lnTo>
                <a:lnTo>
                  <a:pt x="407710" y="670198"/>
                </a:lnTo>
                <a:lnTo>
                  <a:pt x="214971" y="670198"/>
                </a:lnTo>
                <a:moveTo>
                  <a:pt x="372343" y="824519"/>
                </a:moveTo>
                <a:lnTo>
                  <a:pt x="1134423" y="824519"/>
                </a:lnTo>
                <a:lnTo>
                  <a:pt x="1356276" y="724848"/>
                </a:lnTo>
                <a:lnTo>
                  <a:pt x="1545989" y="724848"/>
                </a:lnTo>
                <a:moveTo>
                  <a:pt x="1191493" y="1037776"/>
                </a:moveTo>
                <a:lnTo>
                  <a:pt x="1034726" y="959607"/>
                </a:lnTo>
                <a:lnTo>
                  <a:pt x="147263" y="959607"/>
                </a:lnTo>
                <a:moveTo>
                  <a:pt x="1484911" y="1277905"/>
                </a:moveTo>
                <a:lnTo>
                  <a:pt x="1115114" y="1277905"/>
                </a:lnTo>
                <a:lnTo>
                  <a:pt x="959179" y="1117130"/>
                </a:lnTo>
                <a:lnTo>
                  <a:pt x="555629" y="1117130"/>
                </a:lnTo>
                <a:moveTo>
                  <a:pt x="159111" y="214946"/>
                </a:moveTo>
                <a:cubicBezTo>
                  <a:pt x="218475" y="214946"/>
                  <a:pt x="266597" y="166825"/>
                  <a:pt x="266597" y="107460"/>
                </a:cubicBezTo>
                <a:cubicBezTo>
                  <a:pt x="266597" y="48096"/>
                  <a:pt x="218475" y="0"/>
                  <a:pt x="159111" y="0"/>
                </a:cubicBezTo>
                <a:cubicBezTo>
                  <a:pt x="99747" y="0"/>
                  <a:pt x="51625" y="48122"/>
                  <a:pt x="51625" y="107460"/>
                </a:cubicBezTo>
                <a:cubicBezTo>
                  <a:pt x="51625" y="166799"/>
                  <a:pt x="99747" y="214946"/>
                  <a:pt x="159111" y="214946"/>
                </a:cubicBezTo>
                <a:moveTo>
                  <a:pt x="159111" y="214946"/>
                </a:moveTo>
                <a:cubicBezTo>
                  <a:pt x="218475" y="214946"/>
                  <a:pt x="266597" y="166825"/>
                  <a:pt x="266597" y="107460"/>
                </a:cubicBezTo>
                <a:cubicBezTo>
                  <a:pt x="266597" y="48096"/>
                  <a:pt x="218475" y="0"/>
                  <a:pt x="159111" y="0"/>
                </a:cubicBezTo>
                <a:cubicBezTo>
                  <a:pt x="99747" y="0"/>
                  <a:pt x="51625" y="48122"/>
                  <a:pt x="51625" y="107460"/>
                </a:cubicBezTo>
                <a:cubicBezTo>
                  <a:pt x="51625" y="166799"/>
                  <a:pt x="99747" y="214946"/>
                  <a:pt x="159111" y="214946"/>
                </a:cubicBezTo>
                <a:close/>
                <a:moveTo>
                  <a:pt x="464654" y="447966"/>
                </a:moveTo>
                <a:cubicBezTo>
                  <a:pt x="524018" y="447966"/>
                  <a:pt x="572140" y="399845"/>
                  <a:pt x="572140" y="340481"/>
                </a:cubicBezTo>
                <a:cubicBezTo>
                  <a:pt x="572140" y="281116"/>
                  <a:pt x="524018" y="233020"/>
                  <a:pt x="464654" y="233020"/>
                </a:cubicBezTo>
                <a:cubicBezTo>
                  <a:pt x="405290" y="233020"/>
                  <a:pt x="357168" y="281142"/>
                  <a:pt x="357168" y="340481"/>
                </a:cubicBezTo>
                <a:cubicBezTo>
                  <a:pt x="357168" y="399820"/>
                  <a:pt x="405290" y="447966"/>
                  <a:pt x="464654" y="447966"/>
                </a:cubicBezTo>
                <a:moveTo>
                  <a:pt x="464654" y="447966"/>
                </a:moveTo>
                <a:cubicBezTo>
                  <a:pt x="524018" y="447966"/>
                  <a:pt x="572140" y="399845"/>
                  <a:pt x="572140" y="340481"/>
                </a:cubicBezTo>
                <a:cubicBezTo>
                  <a:pt x="572140" y="281116"/>
                  <a:pt x="524018" y="233020"/>
                  <a:pt x="464654" y="233020"/>
                </a:cubicBezTo>
                <a:cubicBezTo>
                  <a:pt x="405290" y="233020"/>
                  <a:pt x="357168" y="281142"/>
                  <a:pt x="357168" y="340481"/>
                </a:cubicBezTo>
                <a:cubicBezTo>
                  <a:pt x="357168" y="399820"/>
                  <a:pt x="405290" y="447966"/>
                  <a:pt x="464654" y="447966"/>
                </a:cubicBezTo>
                <a:close/>
                <a:moveTo>
                  <a:pt x="1659323" y="833065"/>
                </a:moveTo>
                <a:cubicBezTo>
                  <a:pt x="1718687" y="833065"/>
                  <a:pt x="1766809" y="784943"/>
                  <a:pt x="1766809" y="725579"/>
                </a:cubicBezTo>
                <a:cubicBezTo>
                  <a:pt x="1766809" y="666215"/>
                  <a:pt x="1718687" y="618118"/>
                  <a:pt x="1659323" y="618118"/>
                </a:cubicBezTo>
                <a:cubicBezTo>
                  <a:pt x="1599959" y="618118"/>
                  <a:pt x="1551838" y="666240"/>
                  <a:pt x="1551838" y="725579"/>
                </a:cubicBezTo>
                <a:cubicBezTo>
                  <a:pt x="1551838" y="784918"/>
                  <a:pt x="1599959" y="833065"/>
                  <a:pt x="1659323" y="833065"/>
                </a:cubicBezTo>
                <a:moveTo>
                  <a:pt x="1659323" y="833065"/>
                </a:moveTo>
                <a:cubicBezTo>
                  <a:pt x="1718687" y="833065"/>
                  <a:pt x="1766809" y="784943"/>
                  <a:pt x="1766809" y="725579"/>
                </a:cubicBezTo>
                <a:cubicBezTo>
                  <a:pt x="1766809" y="666215"/>
                  <a:pt x="1718687" y="618118"/>
                  <a:pt x="1659323" y="618118"/>
                </a:cubicBezTo>
                <a:cubicBezTo>
                  <a:pt x="1599959" y="618118"/>
                  <a:pt x="1551838" y="666240"/>
                  <a:pt x="1551838" y="725579"/>
                </a:cubicBezTo>
                <a:cubicBezTo>
                  <a:pt x="1551838" y="784918"/>
                  <a:pt x="1599959" y="833065"/>
                  <a:pt x="1659323" y="833065"/>
                </a:cubicBezTo>
                <a:close/>
                <a:moveTo>
                  <a:pt x="107486" y="778565"/>
                </a:moveTo>
                <a:cubicBezTo>
                  <a:pt x="166850" y="778565"/>
                  <a:pt x="214971" y="730444"/>
                  <a:pt x="214971" y="671080"/>
                </a:cubicBezTo>
                <a:cubicBezTo>
                  <a:pt x="214971" y="611716"/>
                  <a:pt x="166850" y="563619"/>
                  <a:pt x="107486" y="563619"/>
                </a:cubicBezTo>
                <a:cubicBezTo>
                  <a:pt x="48122" y="563619"/>
                  <a:pt x="0" y="611741"/>
                  <a:pt x="0" y="671080"/>
                </a:cubicBezTo>
                <a:cubicBezTo>
                  <a:pt x="0" y="730419"/>
                  <a:pt x="48122" y="778565"/>
                  <a:pt x="107486" y="778565"/>
                </a:cubicBezTo>
                <a:moveTo>
                  <a:pt x="107486" y="778565"/>
                </a:moveTo>
                <a:cubicBezTo>
                  <a:pt x="166850" y="778565"/>
                  <a:pt x="214971" y="730444"/>
                  <a:pt x="214971" y="671080"/>
                </a:cubicBezTo>
                <a:cubicBezTo>
                  <a:pt x="214971" y="611716"/>
                  <a:pt x="166850" y="563619"/>
                  <a:pt x="107486" y="563619"/>
                </a:cubicBezTo>
                <a:cubicBezTo>
                  <a:pt x="48122" y="563619"/>
                  <a:pt x="0" y="611741"/>
                  <a:pt x="0" y="671080"/>
                </a:cubicBezTo>
                <a:cubicBezTo>
                  <a:pt x="0" y="730419"/>
                  <a:pt x="48122" y="778565"/>
                  <a:pt x="107486" y="778565"/>
                </a:cubicBezTo>
                <a:close/>
                <a:moveTo>
                  <a:pt x="1297668" y="1162000"/>
                </a:moveTo>
                <a:cubicBezTo>
                  <a:pt x="1357032" y="1162000"/>
                  <a:pt x="1405154" y="1113879"/>
                  <a:pt x="1405154" y="1054514"/>
                </a:cubicBezTo>
                <a:cubicBezTo>
                  <a:pt x="1405154" y="995150"/>
                  <a:pt x="1357032" y="947054"/>
                  <a:pt x="1297668" y="947054"/>
                </a:cubicBezTo>
                <a:cubicBezTo>
                  <a:pt x="1238304" y="947054"/>
                  <a:pt x="1190183" y="995175"/>
                  <a:pt x="1190183" y="1054514"/>
                </a:cubicBezTo>
                <a:cubicBezTo>
                  <a:pt x="1190183" y="1113853"/>
                  <a:pt x="1238304" y="1162000"/>
                  <a:pt x="1297668" y="1162000"/>
                </a:cubicBezTo>
                <a:moveTo>
                  <a:pt x="1297668" y="1162000"/>
                </a:moveTo>
                <a:cubicBezTo>
                  <a:pt x="1357032" y="1162000"/>
                  <a:pt x="1405154" y="1113879"/>
                  <a:pt x="1405154" y="1054514"/>
                </a:cubicBezTo>
                <a:cubicBezTo>
                  <a:pt x="1405154" y="995150"/>
                  <a:pt x="1357032" y="947054"/>
                  <a:pt x="1297668" y="947054"/>
                </a:cubicBezTo>
                <a:cubicBezTo>
                  <a:pt x="1238304" y="947054"/>
                  <a:pt x="1190183" y="995175"/>
                  <a:pt x="1190183" y="1054514"/>
                </a:cubicBezTo>
                <a:cubicBezTo>
                  <a:pt x="1190183" y="1113853"/>
                  <a:pt x="1238304" y="1162000"/>
                  <a:pt x="1297668" y="1162000"/>
                </a:cubicBezTo>
                <a:close/>
                <a:moveTo>
                  <a:pt x="1599884" y="1382719"/>
                </a:moveTo>
                <a:cubicBezTo>
                  <a:pt x="1659248" y="1382719"/>
                  <a:pt x="1707369" y="1334597"/>
                  <a:pt x="1707369" y="1275233"/>
                </a:cubicBezTo>
                <a:cubicBezTo>
                  <a:pt x="1707369" y="1215869"/>
                  <a:pt x="1659248" y="1167773"/>
                  <a:pt x="1599884" y="1167773"/>
                </a:cubicBezTo>
                <a:cubicBezTo>
                  <a:pt x="1540519" y="1167773"/>
                  <a:pt x="1492398" y="1215894"/>
                  <a:pt x="1492398" y="1275233"/>
                </a:cubicBezTo>
                <a:cubicBezTo>
                  <a:pt x="1492398" y="1334572"/>
                  <a:pt x="1540519" y="1382719"/>
                  <a:pt x="1599884" y="1382719"/>
                </a:cubicBezTo>
                <a:moveTo>
                  <a:pt x="1599884" y="1382719"/>
                </a:moveTo>
                <a:cubicBezTo>
                  <a:pt x="1659248" y="1382719"/>
                  <a:pt x="1707369" y="1334597"/>
                  <a:pt x="1707369" y="1275233"/>
                </a:cubicBezTo>
                <a:cubicBezTo>
                  <a:pt x="1707369" y="1215869"/>
                  <a:pt x="1659248" y="1167773"/>
                  <a:pt x="1599884" y="1167773"/>
                </a:cubicBezTo>
                <a:cubicBezTo>
                  <a:pt x="1540519" y="1167773"/>
                  <a:pt x="1492398" y="1215894"/>
                  <a:pt x="1492398" y="1275233"/>
                </a:cubicBezTo>
                <a:cubicBezTo>
                  <a:pt x="1492398" y="1334572"/>
                  <a:pt x="1540519" y="1382719"/>
                  <a:pt x="1599884" y="1382719"/>
                </a:cubicBezTo>
                <a:close/>
              </a:path>
            </a:pathLst>
          </a:custGeom>
          <a:noFill/>
          <a:ln w="19050" cap="rnd">
            <a:solidFill>
              <a:schemeClr val="accent6"/>
            </a:solidFill>
            <a:prstDash val="solid"/>
            <a:round/>
          </a:ln>
        </p:spPr>
        <p:txBody>
          <a:bodyPr rtlCol="0" anchor="ctr"/>
          <a:lstStyle/>
          <a:p>
            <a:endParaRPr lang="en-GB" noProof="0" dirty="0"/>
          </a:p>
        </p:txBody>
      </p:sp>
      <p:sp>
        <p:nvSpPr>
          <p:cNvPr id="20" name="Ellipse 18">
            <a:extLst>
              <a:ext uri="{FF2B5EF4-FFF2-40B4-BE49-F238E27FC236}">
                <a16:creationId xmlns:a16="http://schemas.microsoft.com/office/drawing/2014/main" id="{B0950896-ACB8-27EB-64E1-1C16A175E5FE}"/>
              </a:ext>
            </a:extLst>
          </p:cNvPr>
          <p:cNvSpPr/>
          <p:nvPr userDrawn="1"/>
        </p:nvSpPr>
        <p:spPr bwMode="gray">
          <a:xfrm flipH="1">
            <a:off x="5649783" y="656711"/>
            <a:ext cx="5849378" cy="5849378"/>
          </a:xfrm>
          <a:prstGeom prst="ellipse">
            <a:avLst/>
          </a:prstGeom>
          <a:gradFill>
            <a:gsLst>
              <a:gs pos="100000">
                <a:schemeClr val="bg2"/>
              </a:gs>
              <a:gs pos="0">
                <a:schemeClr val="tx1">
                  <a:alpha val="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7" name="Freihandform: Form 6">
            <a:extLst>
              <a:ext uri="{FF2B5EF4-FFF2-40B4-BE49-F238E27FC236}">
                <a16:creationId xmlns:a16="http://schemas.microsoft.com/office/drawing/2014/main" id="{70337774-047C-98C2-5EDD-509929EA139F}"/>
              </a:ext>
            </a:extLst>
          </p:cNvPr>
          <p:cNvSpPr/>
          <p:nvPr userDrawn="1"/>
        </p:nvSpPr>
        <p:spPr bwMode="gray">
          <a:xfrm flipV="1">
            <a:off x="4974472" y="3571308"/>
            <a:ext cx="3600000" cy="3286693"/>
          </a:xfrm>
          <a:custGeom>
            <a:avLst/>
            <a:gdLst>
              <a:gd name="csX0" fmla="*/ 14 w 3600000"/>
              <a:gd name="csY0" fmla="*/ 3286693 h 3286693"/>
              <a:gd name="csX1" fmla="*/ 3600000 w 3600000"/>
              <a:gd name="csY1" fmla="*/ 3276600 h 3286693"/>
              <a:gd name="csX2" fmla="*/ 3600000 w 3600000"/>
              <a:gd name="csY2" fmla="*/ 0 h 3286693"/>
              <a:gd name="csX3" fmla="*/ 2110995 w 3600000"/>
              <a:gd name="csY3" fmla="*/ 0 h 3286693"/>
              <a:gd name="csX4" fmla="*/ 2059221 w 3600000"/>
              <a:gd name="csY4" fmla="*/ 22986 h 3286693"/>
              <a:gd name="csX5" fmla="*/ 1050851 w 3600000"/>
              <a:gd name="csY5" fmla="*/ 734587 h 3286693"/>
              <a:gd name="csX6" fmla="*/ 14 w 3600000"/>
              <a:gd name="csY6" fmla="*/ 3286693 h 328669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0000" h="3286693">
                <a:moveTo>
                  <a:pt x="14" y="3286693"/>
                </a:moveTo>
                <a:lnTo>
                  <a:pt x="3600000" y="3276600"/>
                </a:lnTo>
                <a:lnTo>
                  <a:pt x="3600000" y="0"/>
                </a:lnTo>
                <a:lnTo>
                  <a:pt x="2110995" y="0"/>
                </a:lnTo>
                <a:lnTo>
                  <a:pt x="2059221" y="22986"/>
                </a:lnTo>
                <a:cubicBezTo>
                  <a:pt x="1688121" y="198716"/>
                  <a:pt x="1346346" y="438262"/>
                  <a:pt x="1050851" y="734587"/>
                </a:cubicBezTo>
                <a:cubicBezTo>
                  <a:pt x="375431" y="1411902"/>
                  <a:pt x="-2668" y="2330169"/>
                  <a:pt x="14" y="3286693"/>
                </a:cubicBezTo>
                <a:close/>
              </a:path>
            </a:pathLst>
          </a:custGeom>
          <a:gradFill flip="none" rotWithShape="1">
            <a:gsLst>
              <a:gs pos="100000">
                <a:schemeClr val="accent1">
                  <a:alpha val="60000"/>
                </a:schemeClr>
              </a:gs>
              <a:gs pos="0">
                <a:schemeClr val="accent6">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4" name="Freihandform: Form 13">
            <a:extLst>
              <a:ext uri="{FF2B5EF4-FFF2-40B4-BE49-F238E27FC236}">
                <a16:creationId xmlns:a16="http://schemas.microsoft.com/office/drawing/2014/main" id="{680A269F-A8A3-BD7D-6B17-B5EED7BAE699}"/>
              </a:ext>
            </a:extLst>
          </p:cNvPr>
          <p:cNvSpPr>
            <a:spLocks noChangeAspect="1"/>
          </p:cNvSpPr>
          <p:nvPr userDrawn="1"/>
        </p:nvSpPr>
        <p:spPr>
          <a:xfrm rot="10800000">
            <a:off x="10706079" y="782733"/>
            <a:ext cx="1485921" cy="882533"/>
          </a:xfrm>
          <a:custGeom>
            <a:avLst/>
            <a:gdLst>
              <a:gd name="csX0" fmla="*/ 1294383 w 1485921"/>
              <a:gd name="csY0" fmla="*/ 882533 h 882533"/>
              <a:gd name="csX1" fmla="*/ 0 w 1485921"/>
              <a:gd name="csY1" fmla="*/ 882533 h 882533"/>
              <a:gd name="csX2" fmla="*/ 0 w 1485921"/>
              <a:gd name="csY2" fmla="*/ 0 h 882533"/>
              <a:gd name="csX3" fmla="*/ 1294566 w 1485921"/>
              <a:gd name="csY3" fmla="*/ 0 h 882533"/>
              <a:gd name="csX4" fmla="*/ 1364033 w 1485921"/>
              <a:gd name="csY4" fmla="*/ 58920 h 882533"/>
              <a:gd name="csX5" fmla="*/ 1479692 w 1485921"/>
              <a:gd name="csY5" fmla="*/ 401713 h 882533"/>
              <a:gd name="csX6" fmla="*/ 1479511 w 1485921"/>
              <a:gd name="csY6" fmla="*/ 401897 h 882533"/>
              <a:gd name="csX7" fmla="*/ 1479511 w 1485921"/>
              <a:gd name="csY7" fmla="*/ 480820 h 882533"/>
              <a:gd name="csX8" fmla="*/ 1363852 w 1485921"/>
              <a:gd name="csY8" fmla="*/ 823613 h 882533"/>
              <a:gd name="csX9" fmla="*/ 1294383 w 1485921"/>
              <a:gd name="csY9" fmla="*/ 882533 h 882533"/>
              <a:gd name="csX0" fmla="*/ 0 w 1485921"/>
              <a:gd name="csY0" fmla="*/ 0 h 882533"/>
              <a:gd name="csX1" fmla="*/ 1294566 w 1485921"/>
              <a:gd name="csY1" fmla="*/ 0 h 882533"/>
              <a:gd name="csX2" fmla="*/ 1364033 w 1485921"/>
              <a:gd name="csY2" fmla="*/ 58920 h 882533"/>
              <a:gd name="csX3" fmla="*/ 1479692 w 1485921"/>
              <a:gd name="csY3" fmla="*/ 401713 h 882533"/>
              <a:gd name="csX4" fmla="*/ 1479511 w 1485921"/>
              <a:gd name="csY4" fmla="*/ 401897 h 882533"/>
              <a:gd name="csX5" fmla="*/ 1479511 w 1485921"/>
              <a:gd name="csY5" fmla="*/ 480820 h 882533"/>
              <a:gd name="csX6" fmla="*/ 1363852 w 1485921"/>
              <a:gd name="csY6" fmla="*/ 823613 h 882533"/>
              <a:gd name="csX7" fmla="*/ 1294383 w 1485921"/>
              <a:gd name="csY7" fmla="*/ 882533 h 882533"/>
              <a:gd name="csX8" fmla="*/ 0 w 1485921"/>
              <a:gd name="csY8" fmla="*/ 882533 h 882533"/>
              <a:gd name="csX9" fmla="*/ 91440 w 1485921"/>
              <a:gd name="csY9" fmla="*/ 91440 h 882533"/>
              <a:gd name="csX0" fmla="*/ 0 w 1485921"/>
              <a:gd name="csY0" fmla="*/ 0 h 882533"/>
              <a:gd name="csX1" fmla="*/ 1294566 w 1485921"/>
              <a:gd name="csY1" fmla="*/ 0 h 882533"/>
              <a:gd name="csX2" fmla="*/ 1364033 w 1485921"/>
              <a:gd name="csY2" fmla="*/ 58920 h 882533"/>
              <a:gd name="csX3" fmla="*/ 1479692 w 1485921"/>
              <a:gd name="csY3" fmla="*/ 401713 h 882533"/>
              <a:gd name="csX4" fmla="*/ 1479511 w 1485921"/>
              <a:gd name="csY4" fmla="*/ 401897 h 882533"/>
              <a:gd name="csX5" fmla="*/ 1479511 w 1485921"/>
              <a:gd name="csY5" fmla="*/ 480820 h 882533"/>
              <a:gd name="csX6" fmla="*/ 1363852 w 1485921"/>
              <a:gd name="csY6" fmla="*/ 823613 h 882533"/>
              <a:gd name="csX7" fmla="*/ 1294383 w 1485921"/>
              <a:gd name="csY7" fmla="*/ 882533 h 882533"/>
              <a:gd name="csX8" fmla="*/ 0 w 1485921"/>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85921" h="882533">
                <a:moveTo>
                  <a:pt x="0" y="0"/>
                </a:moveTo>
                <a:lnTo>
                  <a:pt x="1294566" y="0"/>
                </a:lnTo>
                <a:cubicBezTo>
                  <a:pt x="1324753" y="0"/>
                  <a:pt x="1352032" y="23096"/>
                  <a:pt x="1364033" y="58920"/>
                </a:cubicBezTo>
                <a:lnTo>
                  <a:pt x="1479692" y="401713"/>
                </a:lnTo>
                <a:lnTo>
                  <a:pt x="1479511" y="401897"/>
                </a:lnTo>
                <a:cubicBezTo>
                  <a:pt x="1488058" y="426991"/>
                  <a:pt x="1488058" y="455542"/>
                  <a:pt x="1479511" y="480820"/>
                </a:cubicBezTo>
                <a:lnTo>
                  <a:pt x="1363852" y="823613"/>
                </a:lnTo>
                <a:cubicBezTo>
                  <a:pt x="1351849" y="859437"/>
                  <a:pt x="1324572" y="882533"/>
                  <a:pt x="1294383" y="882533"/>
                </a:cubicBezTo>
                <a:lnTo>
                  <a:pt x="0" y="882533"/>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a:xfrm>
            <a:off x="10980724" y="6480000"/>
            <a:ext cx="540000" cy="180000"/>
          </a:xfrm>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5268051"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15F702D8-EBE1-7E3B-0499-F44934860D02}"/>
              </a:ext>
            </a:extLst>
          </p:cNvPr>
          <p:cNvSpPr>
            <a:spLocks noGrp="1"/>
          </p:cNvSpPr>
          <p:nvPr>
            <p:ph type="ftr" sz="quarter" idx="13"/>
          </p:nvPr>
        </p:nvSpPr>
        <p:spPr/>
        <p:txBody>
          <a:bodyPr/>
          <a:lstStyle/>
          <a:p>
            <a:r>
              <a:rPr lang="en-GB" noProof="0" dirty="0"/>
              <a:t>EVENT, LOCATION, DATE</a:t>
            </a:r>
          </a:p>
        </p:txBody>
      </p:sp>
      <p:sp>
        <p:nvSpPr>
          <p:cNvPr id="6" name="Bildplatzhalter 5">
            <a:extLst>
              <a:ext uri="{FF2B5EF4-FFF2-40B4-BE49-F238E27FC236}">
                <a16:creationId xmlns:a16="http://schemas.microsoft.com/office/drawing/2014/main" id="{E7DD7ED5-A0BD-C47C-400F-F3262C55F64D}"/>
              </a:ext>
            </a:extLst>
          </p:cNvPr>
          <p:cNvSpPr>
            <a:spLocks noGrp="1"/>
          </p:cNvSpPr>
          <p:nvPr>
            <p:ph type="pic" sz="quarter" idx="14"/>
          </p:nvPr>
        </p:nvSpPr>
        <p:spPr>
          <a:xfrm>
            <a:off x="6203952" y="1447012"/>
            <a:ext cx="5318123" cy="4679950"/>
          </a:xfrm>
        </p:spPr>
        <p:txBody>
          <a:bodyPr/>
          <a:lstStyle/>
          <a:p>
            <a:r>
              <a:rPr lang="de-DE" noProof="0"/>
              <a:t>Bild durch Klicken auf Symbol hinzufügen</a:t>
            </a:r>
            <a:endParaRPr lang="en-GB" noProof="0" dirty="0"/>
          </a:p>
        </p:txBody>
      </p:sp>
      <p:sp>
        <p:nvSpPr>
          <p:cNvPr id="11" name="Freihandform: Form 10">
            <a:extLst>
              <a:ext uri="{FF2B5EF4-FFF2-40B4-BE49-F238E27FC236}">
                <a16:creationId xmlns:a16="http://schemas.microsoft.com/office/drawing/2014/main" id="{9302A61D-8A67-92B2-DDAA-051060E62CBB}"/>
              </a:ext>
            </a:extLst>
          </p:cNvPr>
          <p:cNvSpPr>
            <a:spLocks noChangeAspect="1"/>
          </p:cNvSpPr>
          <p:nvPr userDrawn="1"/>
        </p:nvSpPr>
        <p:spPr>
          <a:xfrm rot="10800000">
            <a:off x="10989393" y="635549"/>
            <a:ext cx="1203807" cy="665475"/>
          </a:xfrm>
          <a:custGeom>
            <a:avLst/>
            <a:gdLst>
              <a:gd name="csX0" fmla="*/ 1059378 w 1203807"/>
              <a:gd name="csY0" fmla="*/ 665475 h 665475"/>
              <a:gd name="csX1" fmla="*/ 0 w 1203807"/>
              <a:gd name="csY1" fmla="*/ 665475 h 665475"/>
              <a:gd name="csX2" fmla="*/ 0 w 1203807"/>
              <a:gd name="csY2" fmla="*/ 0 h 665475"/>
              <a:gd name="csX3" fmla="*/ 1059516 w 1203807"/>
              <a:gd name="csY3" fmla="*/ 0 h 665475"/>
              <a:gd name="csX4" fmla="*/ 1111898 w 1203807"/>
              <a:gd name="csY4" fmla="*/ 44429 h 665475"/>
              <a:gd name="csX5" fmla="*/ 1199111 w 1203807"/>
              <a:gd name="csY5" fmla="*/ 302912 h 665475"/>
              <a:gd name="csX6" fmla="*/ 1198974 w 1203807"/>
              <a:gd name="csY6" fmla="*/ 303050 h 665475"/>
              <a:gd name="csX7" fmla="*/ 1198974 w 1203807"/>
              <a:gd name="csY7" fmla="*/ 362563 h 665475"/>
              <a:gd name="csX8" fmla="*/ 1111762 w 1203807"/>
              <a:gd name="csY8" fmla="*/ 621046 h 665475"/>
              <a:gd name="csX9" fmla="*/ 1059378 w 1203807"/>
              <a:gd name="csY9"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03807" h="665475">
                <a:moveTo>
                  <a:pt x="1059378" y="665475"/>
                </a:moveTo>
                <a:lnTo>
                  <a:pt x="0" y="665475"/>
                </a:lnTo>
                <a:lnTo>
                  <a:pt x="0" y="0"/>
                </a:lnTo>
                <a:lnTo>
                  <a:pt x="1059516" y="0"/>
                </a:lnTo>
                <a:cubicBezTo>
                  <a:pt x="1082279" y="0"/>
                  <a:pt x="1102849" y="17415"/>
                  <a:pt x="1111898" y="44429"/>
                </a:cubicBezTo>
                <a:lnTo>
                  <a:pt x="1199111" y="302912"/>
                </a:lnTo>
                <a:lnTo>
                  <a:pt x="1198974" y="303050"/>
                </a:lnTo>
                <a:cubicBezTo>
                  <a:pt x="1205419" y="321973"/>
                  <a:pt x="1205419" y="343502"/>
                  <a:pt x="1198974" y="362563"/>
                </a:cubicBezTo>
                <a:lnTo>
                  <a:pt x="1111762" y="621046"/>
                </a:lnTo>
                <a:cubicBezTo>
                  <a:pt x="1102710" y="648060"/>
                  <a:pt x="1082142" y="665475"/>
                  <a:pt x="1059378" y="665475"/>
                </a:cubicBezTo>
                <a:close/>
              </a:path>
            </a:pathLst>
          </a:custGeom>
          <a:gradFill flip="none" rotWithShape="1">
            <a:gsLst>
              <a:gs pos="0">
                <a:schemeClr val="accent1">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Tree>
    <p:extLst>
      <p:ext uri="{BB962C8B-B14F-4D97-AF65-F5344CB8AC3E}">
        <p14:creationId xmlns:p14="http://schemas.microsoft.com/office/powerpoint/2010/main" val="337968644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ackground-06_Text-75%">
    <p:spTree>
      <p:nvGrpSpPr>
        <p:cNvPr id="1" name=""/>
        <p:cNvGrpSpPr/>
        <p:nvPr/>
      </p:nvGrpSpPr>
      <p:grpSpPr>
        <a:xfrm>
          <a:off x="0" y="0"/>
          <a:ext cx="0" cy="0"/>
          <a:chOff x="0" y="0"/>
          <a:chExt cx="0" cy="0"/>
        </a:xfrm>
      </p:grpSpPr>
      <p:pic>
        <p:nvPicPr>
          <p:cNvPr id="36" name="Grafik 35">
            <a:extLst>
              <a:ext uri="{FF2B5EF4-FFF2-40B4-BE49-F238E27FC236}">
                <a16:creationId xmlns:a16="http://schemas.microsoft.com/office/drawing/2014/main" id="{B67E55D0-740A-319C-2F6B-568A67008678}"/>
              </a:ext>
            </a:extLst>
          </p:cNvPr>
          <p:cNvPicPr>
            <a:picLocks noChangeAspect="1"/>
          </p:cNvPicPr>
          <p:nvPr userDrawn="1"/>
        </p:nvPicPr>
        <p:blipFill>
          <a:blip r:embed="rId2"/>
          <a:srcRect b="49729"/>
          <a:stretch>
            <a:fillRect/>
          </a:stretch>
        </p:blipFill>
        <p:spPr>
          <a:xfrm>
            <a:off x="100161" y="4727969"/>
            <a:ext cx="3316511" cy="2130031"/>
          </a:xfrm>
          <a:prstGeom prst="rect">
            <a:avLst/>
          </a:prstGeom>
        </p:spPr>
      </p:pic>
      <p:sp>
        <p:nvSpPr>
          <p:cNvPr id="26" name="Freihandform: Form 25">
            <a:extLst>
              <a:ext uri="{FF2B5EF4-FFF2-40B4-BE49-F238E27FC236}">
                <a16:creationId xmlns:a16="http://schemas.microsoft.com/office/drawing/2014/main" id="{37866478-C2B4-F80D-BB7D-E6937DFFC4E2}"/>
              </a:ext>
            </a:extLst>
          </p:cNvPr>
          <p:cNvSpPr>
            <a:spLocks noChangeAspect="1"/>
          </p:cNvSpPr>
          <p:nvPr userDrawn="1"/>
        </p:nvSpPr>
        <p:spPr bwMode="gray">
          <a:xfrm>
            <a:off x="5489497" y="0"/>
            <a:ext cx="6703704" cy="6858000"/>
          </a:xfrm>
          <a:custGeom>
            <a:avLst/>
            <a:gdLst>
              <a:gd name="csX0" fmla="*/ 2379929 w 6703704"/>
              <a:gd name="csY0" fmla="*/ 0 h 6858000"/>
              <a:gd name="csX1" fmla="*/ 4938954 w 6703704"/>
              <a:gd name="csY1" fmla="*/ 0 h 6858000"/>
              <a:gd name="csX2" fmla="*/ 5083860 w 6703704"/>
              <a:gd name="csY2" fmla="*/ 57135 h 6858000"/>
              <a:gd name="csX3" fmla="*/ 6693907 w 6703704"/>
              <a:gd name="csY3" fmla="*/ 1382971 h 6858000"/>
              <a:gd name="csX4" fmla="*/ 6703704 w 6703704"/>
              <a:gd name="csY4" fmla="*/ 1399098 h 6858000"/>
              <a:gd name="csX5" fmla="*/ 6703704 w 6703704"/>
              <a:gd name="csY5" fmla="*/ 5458901 h 6858000"/>
              <a:gd name="csX6" fmla="*/ 6693907 w 6703704"/>
              <a:gd name="csY6" fmla="*/ 5475027 h 6858000"/>
              <a:gd name="csX7" fmla="*/ 5083860 w 6703704"/>
              <a:gd name="csY7" fmla="*/ 6800863 h 6858000"/>
              <a:gd name="csX8" fmla="*/ 4938948 w 6703704"/>
              <a:gd name="csY8" fmla="*/ 6858000 h 6858000"/>
              <a:gd name="csX9" fmla="*/ 2379934 w 6703704"/>
              <a:gd name="csY9" fmla="*/ 6858000 h 6858000"/>
              <a:gd name="csX10" fmla="*/ 2235022 w 6703704"/>
              <a:gd name="csY10" fmla="*/ 6800863 h 6858000"/>
              <a:gd name="csX11" fmla="*/ 0 w 6703704"/>
              <a:gd name="csY11" fmla="*/ 3428999 h 6858000"/>
              <a:gd name="csX12" fmla="*/ 2235022 w 6703704"/>
              <a:gd name="csY12" fmla="*/ 57135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703704" h="6858000">
                <a:moveTo>
                  <a:pt x="2379929" y="0"/>
                </a:moveTo>
                <a:lnTo>
                  <a:pt x="4938954" y="0"/>
                </a:lnTo>
                <a:lnTo>
                  <a:pt x="5083860" y="57135"/>
                </a:lnTo>
                <a:cubicBezTo>
                  <a:pt x="5740575" y="334902"/>
                  <a:pt x="6299330" y="798920"/>
                  <a:pt x="6693907" y="1382971"/>
                </a:cubicBezTo>
                <a:lnTo>
                  <a:pt x="6703704" y="1399098"/>
                </a:lnTo>
                <a:lnTo>
                  <a:pt x="6703704" y="5458901"/>
                </a:lnTo>
                <a:lnTo>
                  <a:pt x="6693907" y="5475027"/>
                </a:lnTo>
                <a:cubicBezTo>
                  <a:pt x="6299330" y="6059078"/>
                  <a:pt x="5740575" y="6523096"/>
                  <a:pt x="5083860" y="6800863"/>
                </a:cubicBezTo>
                <a:lnTo>
                  <a:pt x="4938948" y="6858000"/>
                </a:lnTo>
                <a:lnTo>
                  <a:pt x="2379934" y="6858000"/>
                </a:lnTo>
                <a:lnTo>
                  <a:pt x="2235022" y="6800863"/>
                </a:lnTo>
                <a:cubicBezTo>
                  <a:pt x="921593" y="6245330"/>
                  <a:pt x="0" y="4944789"/>
                  <a:pt x="0" y="3428999"/>
                </a:cubicBezTo>
                <a:cubicBezTo>
                  <a:pt x="0" y="1913209"/>
                  <a:pt x="921593" y="612669"/>
                  <a:pt x="2235022" y="57135"/>
                </a:cubicBezTo>
                <a:close/>
              </a:path>
            </a:pathLst>
          </a:custGeom>
          <a:gradFill flip="none" rotWithShape="1">
            <a:gsLst>
              <a:gs pos="100000">
                <a:schemeClr val="bg2">
                  <a:alpha val="80000"/>
                </a:schemeClr>
              </a:gs>
              <a:gs pos="0">
                <a:srgbClr val="00416E">
                  <a:alpha val="0"/>
                </a:srgbClr>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24" name="Textfeld 23">
            <a:extLst>
              <a:ext uri="{FF2B5EF4-FFF2-40B4-BE49-F238E27FC236}">
                <a16:creationId xmlns:a16="http://schemas.microsoft.com/office/drawing/2014/main" id="{0E348F32-A796-7F0B-9DD0-3A8AB61D679C}"/>
              </a:ext>
            </a:extLst>
          </p:cNvPr>
          <p:cNvSpPr txBox="1"/>
          <p:nvPr userDrawn="1"/>
        </p:nvSpPr>
        <p:spPr bwMode="gray">
          <a:xfrm>
            <a:off x="1" y="1015484"/>
            <a:ext cx="11517353" cy="5111595"/>
          </a:xfrm>
          <a:custGeom>
            <a:avLst/>
            <a:gdLst>
              <a:gd name="csX0" fmla="*/ 0 w 11517353"/>
              <a:gd name="csY0" fmla="*/ 0 h 5111595"/>
              <a:gd name="csX1" fmla="*/ 11061961 w 11517353"/>
              <a:gd name="csY1" fmla="*/ 0 h 5111595"/>
              <a:gd name="csX2" fmla="*/ 11517353 w 11517353"/>
              <a:gd name="csY2" fmla="*/ 455392 h 5111595"/>
              <a:gd name="csX3" fmla="*/ 11517353 w 11517353"/>
              <a:gd name="csY3" fmla="*/ 4656203 h 5111595"/>
              <a:gd name="csX4" fmla="*/ 11061961 w 11517353"/>
              <a:gd name="csY4" fmla="*/ 5111595 h 5111595"/>
              <a:gd name="csX5" fmla="*/ 0 w 11517353"/>
              <a:gd name="csY5" fmla="*/ 5111595 h 5111595"/>
            </a:gdLst>
            <a:ahLst/>
            <a:cxnLst>
              <a:cxn ang="0">
                <a:pos x="csX0" y="csY0"/>
              </a:cxn>
              <a:cxn ang="0">
                <a:pos x="csX1" y="csY1"/>
              </a:cxn>
              <a:cxn ang="0">
                <a:pos x="csX2" y="csY2"/>
              </a:cxn>
              <a:cxn ang="0">
                <a:pos x="csX3" y="csY3"/>
              </a:cxn>
              <a:cxn ang="0">
                <a:pos x="csX4" y="csY4"/>
              </a:cxn>
              <a:cxn ang="0">
                <a:pos x="csX5" y="csY5"/>
              </a:cxn>
            </a:cxnLst>
            <a:rect l="l" t="t" r="r" b="b"/>
            <a:pathLst>
              <a:path w="11517353" h="5111595">
                <a:moveTo>
                  <a:pt x="0" y="0"/>
                </a:moveTo>
                <a:lnTo>
                  <a:pt x="11061961" y="0"/>
                </a:lnTo>
                <a:cubicBezTo>
                  <a:pt x="11313467" y="0"/>
                  <a:pt x="11517353" y="203886"/>
                  <a:pt x="11517353" y="455392"/>
                </a:cubicBezTo>
                <a:lnTo>
                  <a:pt x="11517353" y="4656203"/>
                </a:lnTo>
                <a:cubicBezTo>
                  <a:pt x="11517353" y="4907709"/>
                  <a:pt x="11313467" y="5111595"/>
                  <a:pt x="11061961" y="5111595"/>
                </a:cubicBezTo>
                <a:lnTo>
                  <a:pt x="0" y="5111595"/>
                </a:lnTo>
                <a:close/>
              </a:path>
            </a:pathLst>
          </a:custGeom>
          <a:gradFill flip="none" rotWithShape="1">
            <a:gsLst>
              <a:gs pos="100000">
                <a:schemeClr val="tx2"/>
              </a:gs>
              <a:gs pos="20000">
                <a:schemeClr val="accent6">
                  <a:alpha val="0"/>
                </a:schemeClr>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0" bIns="0" rtlCol="0" anchor="t" anchorCtr="0">
            <a:noAutofit/>
          </a:bodyPr>
          <a:lstStyle>
            <a:defPPr>
              <a:defRPr lang="de-DE"/>
            </a:defPPr>
            <a:lvl1pPr marL="144000" marR="0" lvl="0" indent="0" fontAlgn="auto">
              <a:lnSpc>
                <a:spcPct val="100000"/>
              </a:lnSpc>
              <a:spcBef>
                <a:spcPts val="0"/>
              </a:spcBef>
              <a:spcAft>
                <a:spcPts val="1600"/>
              </a:spcAft>
              <a:buClrTx/>
              <a:buSzTx/>
              <a:buFontTx/>
              <a:buNone/>
              <a:tabLst/>
              <a:defRPr kumimoji="0" sz="2400" i="0" u="none" strike="noStrike" cap="none" spc="0" normalizeH="0" baseline="0">
                <a:ln>
                  <a:noFill/>
                </a:ln>
                <a:effectLst/>
                <a:uLnTx/>
                <a:uFillTx/>
                <a:ea typeface="Open Sans ExtraBold" pitchFamily="2" charset="0"/>
                <a:cs typeface="Open Sans Extra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a:endParaRPr lang="en-GB" sz="2000" b="1" noProof="0" dirty="0">
              <a:solidFill>
                <a:schemeClr val="accent3"/>
              </a:solidFill>
            </a:endParaRPr>
          </a:p>
        </p:txBody>
      </p:sp>
      <p:sp>
        <p:nvSpPr>
          <p:cNvPr id="32" name="Freihandform: Form 31">
            <a:extLst>
              <a:ext uri="{FF2B5EF4-FFF2-40B4-BE49-F238E27FC236}">
                <a16:creationId xmlns:a16="http://schemas.microsoft.com/office/drawing/2014/main" id="{CA11AC16-DCDA-8CDF-B8FA-4B921D59A83E}"/>
              </a:ext>
            </a:extLst>
          </p:cNvPr>
          <p:cNvSpPr>
            <a:spLocks noChangeAspect="1"/>
          </p:cNvSpPr>
          <p:nvPr userDrawn="1"/>
        </p:nvSpPr>
        <p:spPr>
          <a:xfrm rot="10800000">
            <a:off x="10472186" y="494726"/>
            <a:ext cx="1719814" cy="882533"/>
          </a:xfrm>
          <a:custGeom>
            <a:avLst/>
            <a:gdLst>
              <a:gd name="csX0" fmla="*/ 1528276 w 1719814"/>
              <a:gd name="csY0" fmla="*/ 882533 h 882533"/>
              <a:gd name="csX1" fmla="*/ 0 w 1719814"/>
              <a:gd name="csY1" fmla="*/ 882533 h 882533"/>
              <a:gd name="csX2" fmla="*/ 0 w 1719814"/>
              <a:gd name="csY2" fmla="*/ 0 h 882533"/>
              <a:gd name="csX3" fmla="*/ 1528459 w 1719814"/>
              <a:gd name="csY3" fmla="*/ 0 h 882533"/>
              <a:gd name="csX4" fmla="*/ 1597926 w 1719814"/>
              <a:gd name="csY4" fmla="*/ 58920 h 882533"/>
              <a:gd name="csX5" fmla="*/ 1713585 w 1719814"/>
              <a:gd name="csY5" fmla="*/ 401713 h 882533"/>
              <a:gd name="csX6" fmla="*/ 1713404 w 1719814"/>
              <a:gd name="csY6" fmla="*/ 401896 h 882533"/>
              <a:gd name="csX7" fmla="*/ 1713404 w 1719814"/>
              <a:gd name="csY7" fmla="*/ 480820 h 882533"/>
              <a:gd name="csX8" fmla="*/ 1597745 w 1719814"/>
              <a:gd name="csY8" fmla="*/ 823613 h 882533"/>
              <a:gd name="csX9" fmla="*/ 1528276 w 1719814"/>
              <a:gd name="csY9" fmla="*/ 882533 h 882533"/>
              <a:gd name="csX0" fmla="*/ 0 w 1719814"/>
              <a:gd name="csY0" fmla="*/ 0 h 882533"/>
              <a:gd name="csX1" fmla="*/ 1528459 w 1719814"/>
              <a:gd name="csY1" fmla="*/ 0 h 882533"/>
              <a:gd name="csX2" fmla="*/ 1597926 w 1719814"/>
              <a:gd name="csY2" fmla="*/ 58920 h 882533"/>
              <a:gd name="csX3" fmla="*/ 1713585 w 1719814"/>
              <a:gd name="csY3" fmla="*/ 401713 h 882533"/>
              <a:gd name="csX4" fmla="*/ 1713404 w 1719814"/>
              <a:gd name="csY4" fmla="*/ 401896 h 882533"/>
              <a:gd name="csX5" fmla="*/ 1713404 w 1719814"/>
              <a:gd name="csY5" fmla="*/ 480820 h 882533"/>
              <a:gd name="csX6" fmla="*/ 1597745 w 1719814"/>
              <a:gd name="csY6" fmla="*/ 823613 h 882533"/>
              <a:gd name="csX7" fmla="*/ 1528276 w 1719814"/>
              <a:gd name="csY7" fmla="*/ 882533 h 882533"/>
              <a:gd name="csX8" fmla="*/ 0 w 1719814"/>
              <a:gd name="csY8" fmla="*/ 882533 h 882533"/>
              <a:gd name="csX9" fmla="*/ 91440 w 1719814"/>
              <a:gd name="csY9" fmla="*/ 91440 h 882533"/>
              <a:gd name="csX0" fmla="*/ 0 w 1719814"/>
              <a:gd name="csY0" fmla="*/ 0 h 882533"/>
              <a:gd name="csX1" fmla="*/ 1528459 w 1719814"/>
              <a:gd name="csY1" fmla="*/ 0 h 882533"/>
              <a:gd name="csX2" fmla="*/ 1597926 w 1719814"/>
              <a:gd name="csY2" fmla="*/ 58920 h 882533"/>
              <a:gd name="csX3" fmla="*/ 1713585 w 1719814"/>
              <a:gd name="csY3" fmla="*/ 401713 h 882533"/>
              <a:gd name="csX4" fmla="*/ 1713404 w 1719814"/>
              <a:gd name="csY4" fmla="*/ 401896 h 882533"/>
              <a:gd name="csX5" fmla="*/ 1713404 w 1719814"/>
              <a:gd name="csY5" fmla="*/ 480820 h 882533"/>
              <a:gd name="csX6" fmla="*/ 1597745 w 1719814"/>
              <a:gd name="csY6" fmla="*/ 823613 h 882533"/>
              <a:gd name="csX7" fmla="*/ 1528276 w 1719814"/>
              <a:gd name="csY7" fmla="*/ 882533 h 882533"/>
              <a:gd name="csX8" fmla="*/ 0 w 1719814"/>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19814" h="882533">
                <a:moveTo>
                  <a:pt x="0" y="0"/>
                </a:moveTo>
                <a:lnTo>
                  <a:pt x="1528459" y="0"/>
                </a:lnTo>
                <a:cubicBezTo>
                  <a:pt x="1558646" y="0"/>
                  <a:pt x="1585925" y="23096"/>
                  <a:pt x="1597926" y="58920"/>
                </a:cubicBezTo>
                <a:lnTo>
                  <a:pt x="1713585" y="401713"/>
                </a:lnTo>
                <a:lnTo>
                  <a:pt x="1713404" y="401896"/>
                </a:lnTo>
                <a:cubicBezTo>
                  <a:pt x="1721951" y="426991"/>
                  <a:pt x="1721951" y="455542"/>
                  <a:pt x="1713404" y="480820"/>
                </a:cubicBezTo>
                <a:lnTo>
                  <a:pt x="1597745" y="823613"/>
                </a:lnTo>
                <a:cubicBezTo>
                  <a:pt x="1585742" y="859437"/>
                  <a:pt x="1558465" y="882533"/>
                  <a:pt x="1528276" y="882533"/>
                </a:cubicBezTo>
                <a:lnTo>
                  <a:pt x="0" y="882533"/>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9" name="Freihandform: Form 28">
            <a:extLst>
              <a:ext uri="{FF2B5EF4-FFF2-40B4-BE49-F238E27FC236}">
                <a16:creationId xmlns:a16="http://schemas.microsoft.com/office/drawing/2014/main" id="{22F45711-13EF-DF4B-E4C2-1F46903B3187}"/>
              </a:ext>
            </a:extLst>
          </p:cNvPr>
          <p:cNvSpPr>
            <a:spLocks noChangeAspect="1"/>
          </p:cNvSpPr>
          <p:nvPr userDrawn="1"/>
        </p:nvSpPr>
        <p:spPr>
          <a:xfrm rot="10800000">
            <a:off x="10836870" y="350008"/>
            <a:ext cx="1356330" cy="665475"/>
          </a:xfrm>
          <a:custGeom>
            <a:avLst/>
            <a:gdLst>
              <a:gd name="csX0" fmla="*/ 1211901 w 1356330"/>
              <a:gd name="csY0" fmla="*/ 665475 h 665475"/>
              <a:gd name="csX1" fmla="*/ 0 w 1356330"/>
              <a:gd name="csY1" fmla="*/ 665475 h 665475"/>
              <a:gd name="csX2" fmla="*/ 0 w 1356330"/>
              <a:gd name="csY2" fmla="*/ 0 h 665475"/>
              <a:gd name="csX3" fmla="*/ 1212040 w 1356330"/>
              <a:gd name="csY3" fmla="*/ 0 h 665475"/>
              <a:gd name="csX4" fmla="*/ 1264421 w 1356330"/>
              <a:gd name="csY4" fmla="*/ 44429 h 665475"/>
              <a:gd name="csX5" fmla="*/ 1351634 w 1356330"/>
              <a:gd name="csY5" fmla="*/ 302912 h 665475"/>
              <a:gd name="csX6" fmla="*/ 1351497 w 1356330"/>
              <a:gd name="csY6" fmla="*/ 303050 h 665475"/>
              <a:gd name="csX7" fmla="*/ 1351497 w 1356330"/>
              <a:gd name="csY7" fmla="*/ 362563 h 665475"/>
              <a:gd name="csX8" fmla="*/ 1264284 w 1356330"/>
              <a:gd name="csY8" fmla="*/ 621046 h 665475"/>
              <a:gd name="csX9" fmla="*/ 1211901 w 1356330"/>
              <a:gd name="csY9"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56330" h="665475">
                <a:moveTo>
                  <a:pt x="1211901" y="665475"/>
                </a:moveTo>
                <a:lnTo>
                  <a:pt x="0" y="665475"/>
                </a:lnTo>
                <a:lnTo>
                  <a:pt x="0" y="0"/>
                </a:lnTo>
                <a:lnTo>
                  <a:pt x="1212040" y="0"/>
                </a:lnTo>
                <a:cubicBezTo>
                  <a:pt x="1234802" y="0"/>
                  <a:pt x="1255372" y="17415"/>
                  <a:pt x="1264421" y="44429"/>
                </a:cubicBezTo>
                <a:lnTo>
                  <a:pt x="1351634" y="302912"/>
                </a:lnTo>
                <a:lnTo>
                  <a:pt x="1351497" y="303050"/>
                </a:lnTo>
                <a:cubicBezTo>
                  <a:pt x="1357942" y="321973"/>
                  <a:pt x="1357942" y="343502"/>
                  <a:pt x="1351497" y="362563"/>
                </a:cubicBezTo>
                <a:lnTo>
                  <a:pt x="1264284" y="621046"/>
                </a:lnTo>
                <a:cubicBezTo>
                  <a:pt x="1255233" y="648059"/>
                  <a:pt x="1234665" y="665475"/>
                  <a:pt x="1211901" y="665475"/>
                </a:cubicBezTo>
                <a:close/>
              </a:path>
            </a:pathLst>
          </a:custGeom>
          <a:gradFill flip="none" rotWithShape="1">
            <a:gsLst>
              <a:gs pos="0">
                <a:schemeClr val="accent1">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cxnSp>
        <p:nvCxnSpPr>
          <p:cNvPr id="10" name="Gerader Verbinder 60">
            <a:extLst>
              <a:ext uri="{FF2B5EF4-FFF2-40B4-BE49-F238E27FC236}">
                <a16:creationId xmlns:a16="http://schemas.microsoft.com/office/drawing/2014/main" id="{85A24B17-A0C2-447E-0610-A002AD83DBC6}"/>
              </a:ext>
            </a:extLst>
          </p:cNvPr>
          <p:cNvCxnSpPr>
            <a:cxnSpLocks/>
          </p:cNvCxnSpPr>
          <p:nvPr/>
        </p:nvCxnSpPr>
        <p:spPr bwMode="gray">
          <a:xfrm>
            <a:off x="10150413" y="4347200"/>
            <a:ext cx="0" cy="328935"/>
          </a:xfrm>
          <a:prstGeom prst="line">
            <a:avLst/>
          </a:prstGeom>
          <a:ln w="12700">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1" name="Rechteck: abgerundete Ecken 94">
            <a:extLst>
              <a:ext uri="{FF2B5EF4-FFF2-40B4-BE49-F238E27FC236}">
                <a16:creationId xmlns:a16="http://schemas.microsoft.com/office/drawing/2014/main" id="{DDC8F67B-ACEE-32D4-A0F6-AB1AF1695D21}"/>
              </a:ext>
            </a:extLst>
          </p:cNvPr>
          <p:cNvSpPr/>
          <p:nvPr/>
        </p:nvSpPr>
        <p:spPr bwMode="gray">
          <a:xfrm>
            <a:off x="9886764" y="4756262"/>
            <a:ext cx="527298" cy="1174192"/>
          </a:xfrm>
          <a:prstGeom prst="roundRect">
            <a:avLst>
              <a:gd name="adj" fmla="val 50000"/>
            </a:avLst>
          </a:prstGeom>
          <a:solidFill>
            <a:schemeClr val="accent5">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noProof="0" dirty="0"/>
          </a:p>
        </p:txBody>
      </p:sp>
      <p:sp>
        <p:nvSpPr>
          <p:cNvPr id="12" name="Freihandform: Form 104">
            <a:extLst>
              <a:ext uri="{FF2B5EF4-FFF2-40B4-BE49-F238E27FC236}">
                <a16:creationId xmlns:a16="http://schemas.microsoft.com/office/drawing/2014/main" id="{925F796D-DD5A-3C6F-BDF8-922D2F0E911D}"/>
              </a:ext>
            </a:extLst>
          </p:cNvPr>
          <p:cNvSpPr/>
          <p:nvPr/>
        </p:nvSpPr>
        <p:spPr>
          <a:xfrm>
            <a:off x="8599982" y="2461833"/>
            <a:ext cx="322909" cy="323165"/>
          </a:xfrm>
          <a:custGeom>
            <a:avLst/>
            <a:gdLst>
              <a:gd name="connsiteX0" fmla="*/ 135303 w 373638"/>
              <a:gd name="connsiteY0" fmla="*/ 0 h 373934"/>
              <a:gd name="connsiteX1" fmla="*/ 238335 w 373638"/>
              <a:gd name="connsiteY1" fmla="*/ 0 h 373934"/>
              <a:gd name="connsiteX2" fmla="*/ 373639 w 373638"/>
              <a:gd name="connsiteY2" fmla="*/ 135303 h 373934"/>
              <a:gd name="connsiteX3" fmla="*/ 373639 w 373638"/>
              <a:gd name="connsiteY3" fmla="*/ 238631 h 373934"/>
              <a:gd name="connsiteX4" fmla="*/ 238335 w 373638"/>
              <a:gd name="connsiteY4" fmla="*/ 373935 h 373934"/>
              <a:gd name="connsiteX5" fmla="*/ 135007 w 373638"/>
              <a:gd name="connsiteY5" fmla="*/ 373935 h 373934"/>
              <a:gd name="connsiteX6" fmla="*/ 0 w 373638"/>
              <a:gd name="connsiteY6" fmla="*/ 238335 h 373934"/>
              <a:gd name="connsiteX7" fmla="*/ 0 w 373638"/>
              <a:gd name="connsiteY7" fmla="*/ 135007 h 373934"/>
              <a:gd name="connsiteX8" fmla="*/ 135303 w 373638"/>
              <a:gd name="connsiteY8" fmla="*/ 0 h 373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38" h="373934">
                <a:moveTo>
                  <a:pt x="135303" y="0"/>
                </a:moveTo>
                <a:lnTo>
                  <a:pt x="238335" y="0"/>
                </a:lnTo>
                <a:cubicBezTo>
                  <a:pt x="312945" y="0"/>
                  <a:pt x="373639" y="60694"/>
                  <a:pt x="373639" y="135303"/>
                </a:cubicBezTo>
                <a:lnTo>
                  <a:pt x="373639" y="238631"/>
                </a:lnTo>
                <a:cubicBezTo>
                  <a:pt x="373639" y="313241"/>
                  <a:pt x="312945" y="373935"/>
                  <a:pt x="238335" y="373935"/>
                </a:cubicBezTo>
                <a:lnTo>
                  <a:pt x="135007" y="373935"/>
                </a:lnTo>
                <a:cubicBezTo>
                  <a:pt x="60694" y="373639"/>
                  <a:pt x="0" y="312945"/>
                  <a:pt x="0" y="238335"/>
                </a:cubicBezTo>
                <a:lnTo>
                  <a:pt x="0" y="135007"/>
                </a:lnTo>
                <a:cubicBezTo>
                  <a:pt x="0" y="60398"/>
                  <a:pt x="60694" y="0"/>
                  <a:pt x="135303" y="0"/>
                </a:cubicBezTo>
                <a:close/>
              </a:path>
            </a:pathLst>
          </a:custGeom>
          <a:solidFill>
            <a:schemeClr val="accent3"/>
          </a:solidFill>
          <a:ln w="29582" cap="flat">
            <a:noFill/>
            <a:prstDash val="solid"/>
            <a:miter/>
          </a:ln>
        </p:spPr>
        <p:txBody>
          <a:bodyPr rtlCol="0" anchor="ctr"/>
          <a:lstStyle/>
          <a:p>
            <a:endParaRPr lang="en-GB" noProof="0" dirty="0"/>
          </a:p>
        </p:txBody>
      </p:sp>
      <p:sp>
        <p:nvSpPr>
          <p:cNvPr id="13" name="Freihandform: Form 103">
            <a:extLst>
              <a:ext uri="{FF2B5EF4-FFF2-40B4-BE49-F238E27FC236}">
                <a16:creationId xmlns:a16="http://schemas.microsoft.com/office/drawing/2014/main" id="{F8161DFB-F0A6-78C4-625C-476CDB3ABD64}"/>
              </a:ext>
            </a:extLst>
          </p:cNvPr>
          <p:cNvSpPr/>
          <p:nvPr/>
        </p:nvSpPr>
        <p:spPr>
          <a:xfrm>
            <a:off x="8969460" y="1386405"/>
            <a:ext cx="2291330" cy="2449459"/>
          </a:xfrm>
          <a:custGeom>
            <a:avLst/>
            <a:gdLst>
              <a:gd name="connsiteX0" fmla="*/ 575854 w 2651295"/>
              <a:gd name="connsiteY0" fmla="*/ 394363 h 2834266"/>
              <a:gd name="connsiteX1" fmla="*/ 767410 w 2651295"/>
              <a:gd name="connsiteY1" fmla="*/ 394363 h 2834266"/>
              <a:gd name="connsiteX2" fmla="*/ 906563 w 2651295"/>
              <a:gd name="connsiteY2" fmla="*/ 527890 h 2834266"/>
              <a:gd name="connsiteX3" fmla="*/ 906563 w 2651295"/>
              <a:gd name="connsiteY3" fmla="*/ 596874 h 2834266"/>
              <a:gd name="connsiteX4" fmla="*/ 1094566 w 2651295"/>
              <a:gd name="connsiteY4" fmla="*/ 749942 h 2834266"/>
              <a:gd name="connsiteX5" fmla="*/ 1224540 w 2651295"/>
              <a:gd name="connsiteY5" fmla="*/ 749942 h 2834266"/>
              <a:gd name="connsiteX6" fmla="*/ 1329053 w 2651295"/>
              <a:gd name="connsiteY6" fmla="*/ 853566 h 2834266"/>
              <a:gd name="connsiteX7" fmla="*/ 1329053 w 2651295"/>
              <a:gd name="connsiteY7" fmla="*/ 1093085 h 2834266"/>
              <a:gd name="connsiteX8" fmla="*/ 1198190 w 2651295"/>
              <a:gd name="connsiteY8" fmla="*/ 1209144 h 2834266"/>
              <a:gd name="connsiteX9" fmla="*/ 1042754 w 2651295"/>
              <a:gd name="connsiteY9" fmla="*/ 1209144 h 2834266"/>
              <a:gd name="connsiteX10" fmla="*/ 866593 w 2651295"/>
              <a:gd name="connsiteY10" fmla="*/ 1408991 h 2834266"/>
              <a:gd name="connsiteX11" fmla="*/ 866001 w 2651295"/>
              <a:gd name="connsiteY11" fmla="*/ 1409287 h 2834266"/>
              <a:gd name="connsiteX12" fmla="*/ 866001 w 2651295"/>
              <a:gd name="connsiteY12" fmla="*/ 1485672 h 2834266"/>
              <a:gd name="connsiteX13" fmla="*/ 738099 w 2651295"/>
              <a:gd name="connsiteY13" fmla="*/ 1626601 h 2834266"/>
              <a:gd name="connsiteX14" fmla="*/ 632107 w 2651295"/>
              <a:gd name="connsiteY14" fmla="*/ 1626601 h 2834266"/>
              <a:gd name="connsiteX15" fmla="*/ 463940 w 2651295"/>
              <a:gd name="connsiteY15" fmla="*/ 1794472 h 2834266"/>
              <a:gd name="connsiteX16" fmla="*/ 463940 w 2651295"/>
              <a:gd name="connsiteY16" fmla="*/ 1883589 h 2834266"/>
              <a:gd name="connsiteX17" fmla="*/ 609606 w 2651295"/>
              <a:gd name="connsiteY17" fmla="*/ 2037841 h 2834266"/>
              <a:gd name="connsiteX18" fmla="*/ 732178 w 2651295"/>
              <a:gd name="connsiteY18" fmla="*/ 2037841 h 2834266"/>
              <a:gd name="connsiteX19" fmla="*/ 895608 w 2651295"/>
              <a:gd name="connsiteY19" fmla="*/ 1888622 h 2834266"/>
              <a:gd name="connsiteX20" fmla="*/ 895608 w 2651295"/>
              <a:gd name="connsiteY20" fmla="*/ 1805723 h 2834266"/>
              <a:gd name="connsiteX21" fmla="*/ 1021437 w 2651295"/>
              <a:gd name="connsiteY21" fmla="*/ 1674860 h 2834266"/>
              <a:gd name="connsiteX22" fmla="*/ 1204112 w 2651295"/>
              <a:gd name="connsiteY22" fmla="*/ 1674860 h 2834266"/>
              <a:gd name="connsiteX23" fmla="*/ 1317802 w 2651295"/>
              <a:gd name="connsiteY23" fmla="*/ 1805723 h 2834266"/>
              <a:gd name="connsiteX24" fmla="*/ 1317802 w 2651295"/>
              <a:gd name="connsiteY24" fmla="*/ 1968857 h 2834266"/>
              <a:gd name="connsiteX25" fmla="*/ 1199375 w 2651295"/>
              <a:gd name="connsiteY25" fmla="*/ 2084916 h 2834266"/>
              <a:gd name="connsiteX26" fmla="*/ 1086869 w 2651295"/>
              <a:gd name="connsiteY26" fmla="*/ 2084916 h 2834266"/>
              <a:gd name="connsiteX27" fmla="*/ 898865 w 2651295"/>
              <a:gd name="connsiteY27" fmla="*/ 2229693 h 2834266"/>
              <a:gd name="connsiteX28" fmla="*/ 898865 w 2651295"/>
              <a:gd name="connsiteY28" fmla="*/ 2291276 h 2834266"/>
              <a:gd name="connsiteX29" fmla="*/ 749942 w 2651295"/>
              <a:gd name="connsiteY29" fmla="*/ 2430724 h 2834266"/>
              <a:gd name="connsiteX30" fmla="*/ 561346 w 2651295"/>
              <a:gd name="connsiteY30" fmla="*/ 2430724 h 2834266"/>
              <a:gd name="connsiteX31" fmla="*/ 422194 w 2651295"/>
              <a:gd name="connsiteY31" fmla="*/ 2297197 h 2834266"/>
              <a:gd name="connsiteX32" fmla="*/ 422194 w 2651295"/>
              <a:gd name="connsiteY32" fmla="*/ 2228213 h 2834266"/>
              <a:gd name="connsiteX33" fmla="*/ 234486 w 2651295"/>
              <a:gd name="connsiteY33" fmla="*/ 2075145 h 2834266"/>
              <a:gd name="connsiteX34" fmla="*/ 104512 w 2651295"/>
              <a:gd name="connsiteY34" fmla="*/ 2075145 h 2834266"/>
              <a:gd name="connsiteX35" fmla="*/ 0 w 2651295"/>
              <a:gd name="connsiteY35" fmla="*/ 1971521 h 2834266"/>
              <a:gd name="connsiteX36" fmla="*/ 0 w 2651295"/>
              <a:gd name="connsiteY36" fmla="*/ 1732002 h 2834266"/>
              <a:gd name="connsiteX37" fmla="*/ 130862 w 2651295"/>
              <a:gd name="connsiteY37" fmla="*/ 1615943 h 2834266"/>
              <a:gd name="connsiteX38" fmla="*/ 286595 w 2651295"/>
              <a:gd name="connsiteY38" fmla="*/ 1615943 h 2834266"/>
              <a:gd name="connsiteX39" fmla="*/ 462755 w 2651295"/>
              <a:gd name="connsiteY39" fmla="*/ 1416096 h 2834266"/>
              <a:gd name="connsiteX40" fmla="*/ 462755 w 2651295"/>
              <a:gd name="connsiteY40" fmla="*/ 1339711 h 2834266"/>
              <a:gd name="connsiteX41" fmla="*/ 590657 w 2651295"/>
              <a:gd name="connsiteY41" fmla="*/ 1198486 h 2834266"/>
              <a:gd name="connsiteX42" fmla="*/ 696650 w 2651295"/>
              <a:gd name="connsiteY42" fmla="*/ 1198486 h 2834266"/>
              <a:gd name="connsiteX43" fmla="*/ 864817 w 2651295"/>
              <a:gd name="connsiteY43" fmla="*/ 1030615 h 2834266"/>
              <a:gd name="connsiteX44" fmla="*/ 864817 w 2651295"/>
              <a:gd name="connsiteY44" fmla="*/ 941498 h 2834266"/>
              <a:gd name="connsiteX45" fmla="*/ 719151 w 2651295"/>
              <a:gd name="connsiteY45" fmla="*/ 787246 h 2834266"/>
              <a:gd name="connsiteX46" fmla="*/ 596579 w 2651295"/>
              <a:gd name="connsiteY46" fmla="*/ 787246 h 2834266"/>
              <a:gd name="connsiteX47" fmla="*/ 433149 w 2651295"/>
              <a:gd name="connsiteY47" fmla="*/ 936465 h 2834266"/>
              <a:gd name="connsiteX48" fmla="*/ 433149 w 2651295"/>
              <a:gd name="connsiteY48" fmla="*/ 1019364 h 2834266"/>
              <a:gd name="connsiteX49" fmla="*/ 307023 w 2651295"/>
              <a:gd name="connsiteY49" fmla="*/ 1150227 h 2834266"/>
              <a:gd name="connsiteX50" fmla="*/ 124349 w 2651295"/>
              <a:gd name="connsiteY50" fmla="*/ 1150227 h 2834266"/>
              <a:gd name="connsiteX51" fmla="*/ 10658 w 2651295"/>
              <a:gd name="connsiteY51" fmla="*/ 1019364 h 2834266"/>
              <a:gd name="connsiteX52" fmla="*/ 10658 w 2651295"/>
              <a:gd name="connsiteY52" fmla="*/ 856230 h 2834266"/>
              <a:gd name="connsiteX53" fmla="*/ 129086 w 2651295"/>
              <a:gd name="connsiteY53" fmla="*/ 740171 h 2834266"/>
              <a:gd name="connsiteX54" fmla="*/ 241592 w 2651295"/>
              <a:gd name="connsiteY54" fmla="*/ 740171 h 2834266"/>
              <a:gd name="connsiteX55" fmla="*/ 429596 w 2651295"/>
              <a:gd name="connsiteY55" fmla="*/ 595394 h 2834266"/>
              <a:gd name="connsiteX56" fmla="*/ 429596 w 2651295"/>
              <a:gd name="connsiteY56" fmla="*/ 537068 h 2834266"/>
              <a:gd name="connsiteX57" fmla="*/ 575854 w 2651295"/>
              <a:gd name="connsiteY57" fmla="*/ 394363 h 2834266"/>
              <a:gd name="connsiteX58" fmla="*/ 1044826 w 2651295"/>
              <a:gd name="connsiteY58" fmla="*/ 0 h 2834266"/>
              <a:gd name="connsiteX59" fmla="*/ 1263325 w 2651295"/>
              <a:gd name="connsiteY59" fmla="*/ 0 h 2834266"/>
              <a:gd name="connsiteX60" fmla="*/ 1364284 w 2651295"/>
              <a:gd name="connsiteY60" fmla="*/ 106881 h 2834266"/>
              <a:gd name="connsiteX61" fmla="*/ 1364284 w 2651295"/>
              <a:gd name="connsiteY61" fmla="*/ 200439 h 2834266"/>
              <a:gd name="connsiteX62" fmla="*/ 1524458 w 2651295"/>
              <a:gd name="connsiteY62" fmla="*/ 368013 h 2834266"/>
              <a:gd name="connsiteX63" fmla="*/ 1685519 w 2651295"/>
              <a:gd name="connsiteY63" fmla="*/ 368013 h 2834266"/>
              <a:gd name="connsiteX64" fmla="*/ 1786478 w 2651295"/>
              <a:gd name="connsiteY64" fmla="*/ 474894 h 2834266"/>
              <a:gd name="connsiteX65" fmla="*/ 1786478 w 2651295"/>
              <a:gd name="connsiteY65" fmla="*/ 571117 h 2834266"/>
              <a:gd name="connsiteX66" fmla="*/ 1954646 w 2651295"/>
              <a:gd name="connsiteY66" fmla="*/ 738988 h 2834266"/>
              <a:gd name="connsiteX67" fmla="*/ 2060638 w 2651295"/>
              <a:gd name="connsiteY67" fmla="*/ 738988 h 2834266"/>
              <a:gd name="connsiteX68" fmla="*/ 2188540 w 2651295"/>
              <a:gd name="connsiteY68" fmla="*/ 879916 h 2834266"/>
              <a:gd name="connsiteX69" fmla="*/ 2188540 w 2651295"/>
              <a:gd name="connsiteY69" fmla="*/ 997752 h 2834266"/>
              <a:gd name="connsiteX70" fmla="*/ 2364701 w 2651295"/>
              <a:gd name="connsiteY70" fmla="*/ 1197894 h 2834266"/>
              <a:gd name="connsiteX71" fmla="*/ 2520433 w 2651295"/>
              <a:gd name="connsiteY71" fmla="*/ 1197894 h 2834266"/>
              <a:gd name="connsiteX72" fmla="*/ 2651295 w 2651295"/>
              <a:gd name="connsiteY72" fmla="*/ 1313953 h 2834266"/>
              <a:gd name="connsiteX73" fmla="*/ 2651295 w 2651295"/>
              <a:gd name="connsiteY73" fmla="*/ 1573606 h 2834266"/>
              <a:gd name="connsiteX74" fmla="*/ 2520433 w 2651295"/>
              <a:gd name="connsiteY74" fmla="*/ 1689664 h 2834266"/>
              <a:gd name="connsiteX75" fmla="*/ 2364701 w 2651295"/>
              <a:gd name="connsiteY75" fmla="*/ 1689664 h 2834266"/>
              <a:gd name="connsiteX76" fmla="*/ 2188540 w 2651295"/>
              <a:gd name="connsiteY76" fmla="*/ 1859904 h 2834266"/>
              <a:gd name="connsiteX77" fmla="*/ 2188540 w 2651295"/>
              <a:gd name="connsiteY77" fmla="*/ 1952573 h 2834266"/>
              <a:gd name="connsiteX78" fmla="*/ 2060638 w 2651295"/>
              <a:gd name="connsiteY78" fmla="*/ 2093502 h 2834266"/>
              <a:gd name="connsiteX79" fmla="*/ 1954646 w 2651295"/>
              <a:gd name="connsiteY79" fmla="*/ 2093502 h 2834266"/>
              <a:gd name="connsiteX80" fmla="*/ 1786478 w 2651295"/>
              <a:gd name="connsiteY80" fmla="*/ 2261373 h 2834266"/>
              <a:gd name="connsiteX81" fmla="*/ 1786478 w 2651295"/>
              <a:gd name="connsiteY81" fmla="*/ 2358780 h 2834266"/>
              <a:gd name="connsiteX82" fmla="*/ 1685519 w 2651295"/>
              <a:gd name="connsiteY82" fmla="*/ 2465661 h 2834266"/>
              <a:gd name="connsiteX83" fmla="*/ 1523866 w 2651295"/>
              <a:gd name="connsiteY83" fmla="*/ 2465661 h 2834266"/>
              <a:gd name="connsiteX84" fmla="*/ 1524754 w 2651295"/>
              <a:gd name="connsiteY84" fmla="*/ 2466549 h 2834266"/>
              <a:gd name="connsiteX85" fmla="*/ 1364580 w 2651295"/>
              <a:gd name="connsiteY85" fmla="*/ 2634124 h 2834266"/>
              <a:gd name="connsiteX86" fmla="*/ 1364580 w 2651295"/>
              <a:gd name="connsiteY86" fmla="*/ 2727386 h 2834266"/>
              <a:gd name="connsiteX87" fmla="*/ 1263621 w 2651295"/>
              <a:gd name="connsiteY87" fmla="*/ 2834266 h 2834266"/>
              <a:gd name="connsiteX88" fmla="*/ 1045122 w 2651295"/>
              <a:gd name="connsiteY88" fmla="*/ 2834266 h 2834266"/>
              <a:gd name="connsiteX89" fmla="*/ 940610 w 2651295"/>
              <a:gd name="connsiteY89" fmla="*/ 2730642 h 2834266"/>
              <a:gd name="connsiteX90" fmla="*/ 940610 w 2651295"/>
              <a:gd name="connsiteY90" fmla="*/ 2571357 h 2834266"/>
              <a:gd name="connsiteX91" fmla="*/ 1071472 w 2651295"/>
              <a:gd name="connsiteY91" fmla="*/ 2455298 h 2834266"/>
              <a:gd name="connsiteX92" fmla="*/ 1186939 w 2651295"/>
              <a:gd name="connsiteY92" fmla="*/ 2455298 h 2834266"/>
              <a:gd name="connsiteX93" fmla="*/ 1362508 w 2651295"/>
              <a:gd name="connsiteY93" fmla="*/ 2277361 h 2834266"/>
              <a:gd name="connsiteX94" fmla="*/ 1362508 w 2651295"/>
              <a:gd name="connsiteY94" fmla="*/ 2198607 h 2834266"/>
              <a:gd name="connsiteX95" fmla="*/ 1493370 w 2651295"/>
              <a:gd name="connsiteY95" fmla="*/ 2082548 h 2834266"/>
              <a:gd name="connsiteX96" fmla="*/ 1608837 w 2651295"/>
              <a:gd name="connsiteY96" fmla="*/ 2082548 h 2834266"/>
              <a:gd name="connsiteX97" fmla="*/ 1784998 w 2651295"/>
              <a:gd name="connsiteY97" fmla="*/ 1882405 h 2834266"/>
              <a:gd name="connsiteX98" fmla="*/ 1784998 w 2651295"/>
              <a:gd name="connsiteY98" fmla="*/ 1819639 h 2834266"/>
              <a:gd name="connsiteX99" fmla="*/ 1657097 w 2651295"/>
              <a:gd name="connsiteY99" fmla="*/ 1678710 h 2834266"/>
              <a:gd name="connsiteX100" fmla="*/ 1551400 w 2651295"/>
              <a:gd name="connsiteY100" fmla="*/ 1678710 h 2834266"/>
              <a:gd name="connsiteX101" fmla="*/ 1383233 w 2651295"/>
              <a:gd name="connsiteY101" fmla="*/ 1510839 h 2834266"/>
              <a:gd name="connsiteX102" fmla="*/ 1383233 w 2651295"/>
              <a:gd name="connsiteY102" fmla="*/ 1376720 h 2834266"/>
              <a:gd name="connsiteX103" fmla="*/ 1551400 w 2651295"/>
              <a:gd name="connsiteY103" fmla="*/ 1208849 h 2834266"/>
              <a:gd name="connsiteX104" fmla="*/ 1657097 w 2651295"/>
              <a:gd name="connsiteY104" fmla="*/ 1208849 h 2834266"/>
              <a:gd name="connsiteX105" fmla="*/ 1784998 w 2651295"/>
              <a:gd name="connsiteY105" fmla="*/ 1067920 h 2834266"/>
              <a:gd name="connsiteX106" fmla="*/ 1784998 w 2651295"/>
              <a:gd name="connsiteY106" fmla="*/ 938834 h 2834266"/>
              <a:gd name="connsiteX107" fmla="*/ 1608837 w 2651295"/>
              <a:gd name="connsiteY107" fmla="*/ 749942 h 2834266"/>
              <a:gd name="connsiteX108" fmla="*/ 1493370 w 2651295"/>
              <a:gd name="connsiteY108" fmla="*/ 749942 h 2834266"/>
              <a:gd name="connsiteX109" fmla="*/ 1362508 w 2651295"/>
              <a:gd name="connsiteY109" fmla="*/ 633883 h 2834266"/>
              <a:gd name="connsiteX110" fmla="*/ 1362508 w 2651295"/>
              <a:gd name="connsiteY110" fmla="*/ 558090 h 2834266"/>
              <a:gd name="connsiteX111" fmla="*/ 1186643 w 2651295"/>
              <a:gd name="connsiteY111" fmla="*/ 379264 h 2834266"/>
              <a:gd name="connsiteX112" fmla="*/ 1071176 w 2651295"/>
              <a:gd name="connsiteY112" fmla="*/ 379264 h 2834266"/>
              <a:gd name="connsiteX113" fmla="*/ 940314 w 2651295"/>
              <a:gd name="connsiteY113" fmla="*/ 263205 h 2834266"/>
              <a:gd name="connsiteX114" fmla="*/ 940314 w 2651295"/>
              <a:gd name="connsiteY114" fmla="*/ 103624 h 2834266"/>
              <a:gd name="connsiteX115" fmla="*/ 1044826 w 2651295"/>
              <a:gd name="connsiteY115" fmla="*/ 0 h 283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651295" h="2834266">
                <a:moveTo>
                  <a:pt x="575854" y="394363"/>
                </a:moveTo>
                <a:lnTo>
                  <a:pt x="767410" y="394363"/>
                </a:lnTo>
                <a:cubicBezTo>
                  <a:pt x="860968" y="394363"/>
                  <a:pt x="906563" y="443510"/>
                  <a:pt x="906563" y="527890"/>
                </a:cubicBezTo>
                <a:lnTo>
                  <a:pt x="906563" y="596874"/>
                </a:lnTo>
                <a:cubicBezTo>
                  <a:pt x="906563" y="712933"/>
                  <a:pt x="970809" y="749942"/>
                  <a:pt x="1094566" y="749942"/>
                </a:cubicBezTo>
                <a:lnTo>
                  <a:pt x="1224540" y="749942"/>
                </a:lnTo>
                <a:cubicBezTo>
                  <a:pt x="1296189" y="749942"/>
                  <a:pt x="1329053" y="794352"/>
                  <a:pt x="1329053" y="853566"/>
                </a:cubicBezTo>
                <a:lnTo>
                  <a:pt x="1329053" y="1093085"/>
                </a:lnTo>
                <a:cubicBezTo>
                  <a:pt x="1329053" y="1172136"/>
                  <a:pt x="1284642" y="1209144"/>
                  <a:pt x="1198190" y="1209144"/>
                </a:cubicBezTo>
                <a:lnTo>
                  <a:pt x="1042754" y="1209144"/>
                </a:lnTo>
                <a:cubicBezTo>
                  <a:pt x="949789" y="1209144"/>
                  <a:pt x="866593" y="1279313"/>
                  <a:pt x="866593" y="1408991"/>
                </a:cubicBezTo>
                <a:lnTo>
                  <a:pt x="866001" y="1409287"/>
                </a:lnTo>
                <a:lnTo>
                  <a:pt x="866001" y="1485672"/>
                </a:lnTo>
                <a:cubicBezTo>
                  <a:pt x="866001" y="1581895"/>
                  <a:pt x="822183" y="1626601"/>
                  <a:pt x="738099" y="1626601"/>
                </a:cubicBezTo>
                <a:lnTo>
                  <a:pt x="632107" y="1626601"/>
                </a:lnTo>
                <a:cubicBezTo>
                  <a:pt x="532036" y="1626601"/>
                  <a:pt x="463940" y="1708020"/>
                  <a:pt x="463940" y="1794472"/>
                </a:cubicBezTo>
                <a:lnTo>
                  <a:pt x="463940" y="1883589"/>
                </a:lnTo>
                <a:cubicBezTo>
                  <a:pt x="463940" y="1979811"/>
                  <a:pt x="507462" y="2037841"/>
                  <a:pt x="609606" y="2037841"/>
                </a:cubicBezTo>
                <a:lnTo>
                  <a:pt x="732178" y="2037841"/>
                </a:lnTo>
                <a:cubicBezTo>
                  <a:pt x="839651" y="2037841"/>
                  <a:pt x="895608" y="1988693"/>
                  <a:pt x="895608" y="1888622"/>
                </a:cubicBezTo>
                <a:lnTo>
                  <a:pt x="895608" y="1805723"/>
                </a:lnTo>
                <a:cubicBezTo>
                  <a:pt x="895608" y="1726672"/>
                  <a:pt x="952453" y="1674860"/>
                  <a:pt x="1021437" y="1674860"/>
                </a:cubicBezTo>
                <a:lnTo>
                  <a:pt x="1204112" y="1674860"/>
                </a:lnTo>
                <a:cubicBezTo>
                  <a:pt x="1295597" y="1674860"/>
                  <a:pt x="1317802" y="1736443"/>
                  <a:pt x="1317802" y="1805723"/>
                </a:cubicBezTo>
                <a:lnTo>
                  <a:pt x="1317802" y="1968857"/>
                </a:lnTo>
                <a:cubicBezTo>
                  <a:pt x="1317802" y="2055309"/>
                  <a:pt x="1265990" y="2084916"/>
                  <a:pt x="1199375" y="2084916"/>
                </a:cubicBezTo>
                <a:lnTo>
                  <a:pt x="1086869" y="2084916"/>
                </a:lnTo>
                <a:cubicBezTo>
                  <a:pt x="959855" y="2084916"/>
                  <a:pt x="898865" y="2140577"/>
                  <a:pt x="898865" y="2229693"/>
                </a:cubicBezTo>
                <a:lnTo>
                  <a:pt x="898865" y="2291276"/>
                </a:lnTo>
                <a:cubicBezTo>
                  <a:pt x="898865" y="2392235"/>
                  <a:pt x="841427" y="2430724"/>
                  <a:pt x="749942" y="2430724"/>
                </a:cubicBezTo>
                <a:lnTo>
                  <a:pt x="561346" y="2430724"/>
                </a:lnTo>
                <a:cubicBezTo>
                  <a:pt x="468085" y="2430724"/>
                  <a:pt x="422194" y="2381577"/>
                  <a:pt x="422194" y="2297197"/>
                </a:cubicBezTo>
                <a:lnTo>
                  <a:pt x="422194" y="2228213"/>
                </a:lnTo>
                <a:cubicBezTo>
                  <a:pt x="422194" y="2112154"/>
                  <a:pt x="357947" y="2075145"/>
                  <a:pt x="234486" y="2075145"/>
                </a:cubicBezTo>
                <a:lnTo>
                  <a:pt x="104512" y="2075145"/>
                </a:lnTo>
                <a:cubicBezTo>
                  <a:pt x="32864" y="2075145"/>
                  <a:pt x="0" y="2030735"/>
                  <a:pt x="0" y="1971521"/>
                </a:cubicBezTo>
                <a:lnTo>
                  <a:pt x="0" y="1732002"/>
                </a:lnTo>
                <a:cubicBezTo>
                  <a:pt x="0" y="1652951"/>
                  <a:pt x="44410" y="1615943"/>
                  <a:pt x="130862" y="1615943"/>
                </a:cubicBezTo>
                <a:lnTo>
                  <a:pt x="286595" y="1615943"/>
                </a:lnTo>
                <a:cubicBezTo>
                  <a:pt x="379560" y="1615943"/>
                  <a:pt x="462755" y="1545774"/>
                  <a:pt x="462755" y="1416096"/>
                </a:cubicBezTo>
                <a:lnTo>
                  <a:pt x="462755" y="1339711"/>
                </a:lnTo>
                <a:cubicBezTo>
                  <a:pt x="462755" y="1243488"/>
                  <a:pt x="506574" y="1198486"/>
                  <a:pt x="590657" y="1198486"/>
                </a:cubicBezTo>
                <a:lnTo>
                  <a:pt x="696650" y="1198486"/>
                </a:lnTo>
                <a:cubicBezTo>
                  <a:pt x="796721" y="1198486"/>
                  <a:pt x="864817" y="1117067"/>
                  <a:pt x="864817" y="1030615"/>
                </a:cubicBezTo>
                <a:lnTo>
                  <a:pt x="864817" y="941498"/>
                </a:lnTo>
                <a:cubicBezTo>
                  <a:pt x="864817" y="845276"/>
                  <a:pt x="820999" y="787246"/>
                  <a:pt x="719151" y="787246"/>
                </a:cubicBezTo>
                <a:lnTo>
                  <a:pt x="596579" y="787246"/>
                </a:lnTo>
                <a:cubicBezTo>
                  <a:pt x="489106" y="787246"/>
                  <a:pt x="433149" y="836394"/>
                  <a:pt x="433149" y="936465"/>
                </a:cubicBezTo>
                <a:lnTo>
                  <a:pt x="433149" y="1019364"/>
                </a:lnTo>
                <a:cubicBezTo>
                  <a:pt x="433149" y="1098414"/>
                  <a:pt x="376303" y="1150227"/>
                  <a:pt x="307023" y="1150227"/>
                </a:cubicBezTo>
                <a:lnTo>
                  <a:pt x="124349" y="1150227"/>
                </a:lnTo>
                <a:cubicBezTo>
                  <a:pt x="32864" y="1150227"/>
                  <a:pt x="10658" y="1088348"/>
                  <a:pt x="10658" y="1019364"/>
                </a:cubicBezTo>
                <a:lnTo>
                  <a:pt x="10658" y="856230"/>
                </a:lnTo>
                <a:cubicBezTo>
                  <a:pt x="10658" y="769778"/>
                  <a:pt x="62470" y="740171"/>
                  <a:pt x="129086" y="740171"/>
                </a:cubicBezTo>
                <a:lnTo>
                  <a:pt x="241592" y="740171"/>
                </a:lnTo>
                <a:cubicBezTo>
                  <a:pt x="368606" y="740171"/>
                  <a:pt x="429596" y="684510"/>
                  <a:pt x="429596" y="595394"/>
                </a:cubicBezTo>
                <a:lnTo>
                  <a:pt x="429596" y="537068"/>
                </a:lnTo>
                <a:cubicBezTo>
                  <a:pt x="429596" y="436109"/>
                  <a:pt x="484368" y="394363"/>
                  <a:pt x="575854" y="394363"/>
                </a:cubicBezTo>
                <a:close/>
                <a:moveTo>
                  <a:pt x="1044826" y="0"/>
                </a:moveTo>
                <a:lnTo>
                  <a:pt x="1263325" y="0"/>
                </a:lnTo>
                <a:cubicBezTo>
                  <a:pt x="1334085" y="0"/>
                  <a:pt x="1364284" y="32864"/>
                  <a:pt x="1364284" y="106881"/>
                </a:cubicBezTo>
                <a:lnTo>
                  <a:pt x="1364284" y="200439"/>
                </a:lnTo>
                <a:cubicBezTo>
                  <a:pt x="1364284" y="284818"/>
                  <a:pt x="1428827" y="363572"/>
                  <a:pt x="1524458" y="368013"/>
                </a:cubicBezTo>
                <a:lnTo>
                  <a:pt x="1685519" y="368013"/>
                </a:lnTo>
                <a:cubicBezTo>
                  <a:pt x="1756280" y="368013"/>
                  <a:pt x="1786478" y="400877"/>
                  <a:pt x="1786478" y="474894"/>
                </a:cubicBezTo>
                <a:lnTo>
                  <a:pt x="1786478" y="571117"/>
                </a:lnTo>
                <a:cubicBezTo>
                  <a:pt x="1786478" y="657865"/>
                  <a:pt x="1854574" y="738988"/>
                  <a:pt x="1954646" y="738988"/>
                </a:cubicBezTo>
                <a:lnTo>
                  <a:pt x="2060638" y="738988"/>
                </a:lnTo>
                <a:cubicBezTo>
                  <a:pt x="2144722" y="738988"/>
                  <a:pt x="2188540" y="783694"/>
                  <a:pt x="2188540" y="879916"/>
                </a:cubicBezTo>
                <a:lnTo>
                  <a:pt x="2188540" y="997752"/>
                </a:lnTo>
                <a:cubicBezTo>
                  <a:pt x="2188540" y="1127430"/>
                  <a:pt x="2271735" y="1197894"/>
                  <a:pt x="2364701" y="1197894"/>
                </a:cubicBezTo>
                <a:lnTo>
                  <a:pt x="2520433" y="1197894"/>
                </a:lnTo>
                <a:cubicBezTo>
                  <a:pt x="2606885" y="1197894"/>
                  <a:pt x="2651295" y="1234903"/>
                  <a:pt x="2651295" y="1313953"/>
                </a:cubicBezTo>
                <a:lnTo>
                  <a:pt x="2651295" y="1573606"/>
                </a:lnTo>
                <a:cubicBezTo>
                  <a:pt x="2651295" y="1652656"/>
                  <a:pt x="2606885" y="1689664"/>
                  <a:pt x="2520433" y="1689664"/>
                </a:cubicBezTo>
                <a:lnTo>
                  <a:pt x="2364701" y="1689664"/>
                </a:lnTo>
                <a:cubicBezTo>
                  <a:pt x="2271735" y="1689664"/>
                  <a:pt x="2188540" y="1729930"/>
                  <a:pt x="2188540" y="1859904"/>
                </a:cubicBezTo>
                <a:lnTo>
                  <a:pt x="2188540" y="1952573"/>
                </a:lnTo>
                <a:cubicBezTo>
                  <a:pt x="2188540" y="2048796"/>
                  <a:pt x="2144722" y="2093502"/>
                  <a:pt x="2060638" y="2093502"/>
                </a:cubicBezTo>
                <a:lnTo>
                  <a:pt x="1954646" y="2093502"/>
                </a:lnTo>
                <a:cubicBezTo>
                  <a:pt x="1854574" y="2093502"/>
                  <a:pt x="1786478" y="2174921"/>
                  <a:pt x="1786478" y="2261373"/>
                </a:cubicBezTo>
                <a:lnTo>
                  <a:pt x="1786478" y="2358780"/>
                </a:lnTo>
                <a:cubicBezTo>
                  <a:pt x="1786478" y="2432797"/>
                  <a:pt x="1756280" y="2465661"/>
                  <a:pt x="1685519" y="2465661"/>
                </a:cubicBezTo>
                <a:lnTo>
                  <a:pt x="1523866" y="2465661"/>
                </a:lnTo>
                <a:lnTo>
                  <a:pt x="1524754" y="2466549"/>
                </a:lnTo>
                <a:cubicBezTo>
                  <a:pt x="1429123" y="2470694"/>
                  <a:pt x="1364580" y="2549744"/>
                  <a:pt x="1364580" y="2634124"/>
                </a:cubicBezTo>
                <a:lnTo>
                  <a:pt x="1364580" y="2727386"/>
                </a:lnTo>
                <a:cubicBezTo>
                  <a:pt x="1364580" y="2801403"/>
                  <a:pt x="1334381" y="2834266"/>
                  <a:pt x="1263621" y="2834266"/>
                </a:cubicBezTo>
                <a:lnTo>
                  <a:pt x="1045122" y="2834266"/>
                </a:lnTo>
                <a:cubicBezTo>
                  <a:pt x="973474" y="2834266"/>
                  <a:pt x="940610" y="2789856"/>
                  <a:pt x="940610" y="2730642"/>
                </a:cubicBezTo>
                <a:lnTo>
                  <a:pt x="940610" y="2571357"/>
                </a:lnTo>
                <a:cubicBezTo>
                  <a:pt x="940610" y="2492307"/>
                  <a:pt x="985020" y="2455298"/>
                  <a:pt x="1071472" y="2455298"/>
                </a:cubicBezTo>
                <a:lnTo>
                  <a:pt x="1186939" y="2455298"/>
                </a:lnTo>
                <a:cubicBezTo>
                  <a:pt x="1276944" y="2455298"/>
                  <a:pt x="1357771" y="2399341"/>
                  <a:pt x="1362508" y="2277361"/>
                </a:cubicBezTo>
                <a:lnTo>
                  <a:pt x="1362508" y="2198607"/>
                </a:lnTo>
                <a:cubicBezTo>
                  <a:pt x="1362508" y="2119556"/>
                  <a:pt x="1406918" y="2082548"/>
                  <a:pt x="1493370" y="2082548"/>
                </a:cubicBezTo>
                <a:lnTo>
                  <a:pt x="1608837" y="2082548"/>
                </a:lnTo>
                <a:cubicBezTo>
                  <a:pt x="1701803" y="2082548"/>
                  <a:pt x="1784998" y="2012379"/>
                  <a:pt x="1784998" y="1882405"/>
                </a:cubicBezTo>
                <a:lnTo>
                  <a:pt x="1784998" y="1819639"/>
                </a:lnTo>
                <a:cubicBezTo>
                  <a:pt x="1784998" y="1723416"/>
                  <a:pt x="1741180" y="1678710"/>
                  <a:pt x="1657097" y="1678710"/>
                </a:cubicBezTo>
                <a:lnTo>
                  <a:pt x="1551400" y="1678710"/>
                </a:lnTo>
                <a:cubicBezTo>
                  <a:pt x="1451329" y="1678710"/>
                  <a:pt x="1383233" y="1597291"/>
                  <a:pt x="1383233" y="1510839"/>
                </a:cubicBezTo>
                <a:lnTo>
                  <a:pt x="1383233" y="1376720"/>
                </a:lnTo>
                <a:cubicBezTo>
                  <a:pt x="1383233" y="1289972"/>
                  <a:pt x="1451329" y="1208849"/>
                  <a:pt x="1551400" y="1208849"/>
                </a:cubicBezTo>
                <a:lnTo>
                  <a:pt x="1657097" y="1208849"/>
                </a:lnTo>
                <a:cubicBezTo>
                  <a:pt x="1741180" y="1208849"/>
                  <a:pt x="1784998" y="1164142"/>
                  <a:pt x="1784998" y="1067920"/>
                </a:cubicBezTo>
                <a:lnTo>
                  <a:pt x="1784998" y="938834"/>
                </a:lnTo>
                <a:cubicBezTo>
                  <a:pt x="1784998" y="809156"/>
                  <a:pt x="1701803" y="749942"/>
                  <a:pt x="1608837" y="749942"/>
                </a:cubicBezTo>
                <a:lnTo>
                  <a:pt x="1493370" y="749942"/>
                </a:lnTo>
                <a:cubicBezTo>
                  <a:pt x="1406918" y="749942"/>
                  <a:pt x="1362508" y="712934"/>
                  <a:pt x="1362508" y="633883"/>
                </a:cubicBezTo>
                <a:lnTo>
                  <a:pt x="1362508" y="558090"/>
                </a:lnTo>
                <a:cubicBezTo>
                  <a:pt x="1358067" y="435517"/>
                  <a:pt x="1277240" y="379264"/>
                  <a:pt x="1186643" y="379264"/>
                </a:cubicBezTo>
                <a:lnTo>
                  <a:pt x="1071176" y="379264"/>
                </a:lnTo>
                <a:cubicBezTo>
                  <a:pt x="984724" y="379264"/>
                  <a:pt x="940314" y="342256"/>
                  <a:pt x="940314" y="263205"/>
                </a:cubicBezTo>
                <a:lnTo>
                  <a:pt x="940314" y="103624"/>
                </a:lnTo>
                <a:cubicBezTo>
                  <a:pt x="940314" y="44410"/>
                  <a:pt x="973178" y="0"/>
                  <a:pt x="1044826" y="0"/>
                </a:cubicBezTo>
                <a:close/>
              </a:path>
            </a:pathLst>
          </a:custGeom>
          <a:solidFill>
            <a:schemeClr val="accent5"/>
          </a:solidFill>
          <a:ln w="29582" cap="flat">
            <a:noFill/>
            <a:prstDash val="solid"/>
            <a:miter/>
          </a:ln>
        </p:spPr>
        <p:txBody>
          <a:bodyPr rtlCol="0" anchor="ctr"/>
          <a:lstStyle/>
          <a:p>
            <a:endParaRPr lang="en-GB" noProof="0" dirty="0"/>
          </a:p>
        </p:txBody>
      </p:sp>
      <p:sp>
        <p:nvSpPr>
          <p:cNvPr id="14" name="Freihandform: Form 105">
            <a:extLst>
              <a:ext uri="{FF2B5EF4-FFF2-40B4-BE49-F238E27FC236}">
                <a16:creationId xmlns:a16="http://schemas.microsoft.com/office/drawing/2014/main" id="{DC03C77E-00E8-CBB4-F2E8-DDD4FAE5E4F7}"/>
              </a:ext>
            </a:extLst>
          </p:cNvPr>
          <p:cNvSpPr/>
          <p:nvPr/>
        </p:nvSpPr>
        <p:spPr>
          <a:xfrm>
            <a:off x="9245759" y="2482986"/>
            <a:ext cx="1666303" cy="1352879"/>
          </a:xfrm>
          <a:custGeom>
            <a:avLst/>
            <a:gdLst>
              <a:gd name="connsiteX0" fmla="*/ 701732 w 1928077"/>
              <a:gd name="connsiteY0" fmla="*/ 406009 h 1565415"/>
              <a:gd name="connsiteX1" fmla="*/ 884407 w 1928077"/>
              <a:gd name="connsiteY1" fmla="*/ 406009 h 1565415"/>
              <a:gd name="connsiteX2" fmla="*/ 998097 w 1928077"/>
              <a:gd name="connsiteY2" fmla="*/ 536872 h 1565415"/>
              <a:gd name="connsiteX3" fmla="*/ 998097 w 1928077"/>
              <a:gd name="connsiteY3" fmla="*/ 700006 h 1565415"/>
              <a:gd name="connsiteX4" fmla="*/ 879670 w 1928077"/>
              <a:gd name="connsiteY4" fmla="*/ 816065 h 1565415"/>
              <a:gd name="connsiteX5" fmla="*/ 767164 w 1928077"/>
              <a:gd name="connsiteY5" fmla="*/ 816065 h 1565415"/>
              <a:gd name="connsiteX6" fmla="*/ 579160 w 1928077"/>
              <a:gd name="connsiteY6" fmla="*/ 960842 h 1565415"/>
              <a:gd name="connsiteX7" fmla="*/ 579160 w 1928077"/>
              <a:gd name="connsiteY7" fmla="*/ 1022425 h 1565415"/>
              <a:gd name="connsiteX8" fmla="*/ 430237 w 1928077"/>
              <a:gd name="connsiteY8" fmla="*/ 1161873 h 1565415"/>
              <a:gd name="connsiteX9" fmla="*/ 241641 w 1928077"/>
              <a:gd name="connsiteY9" fmla="*/ 1161873 h 1565415"/>
              <a:gd name="connsiteX10" fmla="*/ 102489 w 1928077"/>
              <a:gd name="connsiteY10" fmla="*/ 1028346 h 1565415"/>
              <a:gd name="connsiteX11" fmla="*/ 102489 w 1928077"/>
              <a:gd name="connsiteY11" fmla="*/ 959362 h 1565415"/>
              <a:gd name="connsiteX12" fmla="*/ 54933 w 1928077"/>
              <a:gd name="connsiteY12" fmla="*/ 839306 h 1565415"/>
              <a:gd name="connsiteX13" fmla="*/ 0 w 1928077"/>
              <a:gd name="connsiteY13" fmla="*/ 815537 h 1565415"/>
              <a:gd name="connsiteX14" fmla="*/ 15329 w 1928077"/>
              <a:gd name="connsiteY14" fmla="*/ 755922 h 1565415"/>
              <a:gd name="connsiteX15" fmla="*/ 151221 w 1928077"/>
              <a:gd name="connsiteY15" fmla="*/ 473243 h 1565415"/>
              <a:gd name="connsiteX16" fmla="*/ 155559 w 1928077"/>
              <a:gd name="connsiteY16" fmla="*/ 467442 h 1565415"/>
              <a:gd name="connsiteX17" fmla="*/ 144235 w 1928077"/>
              <a:gd name="connsiteY17" fmla="*/ 525621 h 1565415"/>
              <a:gd name="connsiteX18" fmla="*/ 144235 w 1928077"/>
              <a:gd name="connsiteY18" fmla="*/ 614738 h 1565415"/>
              <a:gd name="connsiteX19" fmla="*/ 289901 w 1928077"/>
              <a:gd name="connsiteY19" fmla="*/ 768990 h 1565415"/>
              <a:gd name="connsiteX20" fmla="*/ 412473 w 1928077"/>
              <a:gd name="connsiteY20" fmla="*/ 768990 h 1565415"/>
              <a:gd name="connsiteX21" fmla="*/ 575903 w 1928077"/>
              <a:gd name="connsiteY21" fmla="*/ 619771 h 1565415"/>
              <a:gd name="connsiteX22" fmla="*/ 575903 w 1928077"/>
              <a:gd name="connsiteY22" fmla="*/ 536872 h 1565415"/>
              <a:gd name="connsiteX23" fmla="*/ 701732 w 1928077"/>
              <a:gd name="connsiteY23" fmla="*/ 406009 h 1565415"/>
              <a:gd name="connsiteX24" fmla="*/ 548178 w 1928077"/>
              <a:gd name="connsiteY24" fmla="*/ 124404 h 1565415"/>
              <a:gd name="connsiteX25" fmla="*/ 546888 w 1928077"/>
              <a:gd name="connsiteY25" fmla="*/ 140140 h 1565415"/>
              <a:gd name="connsiteX26" fmla="*/ 546296 w 1928077"/>
              <a:gd name="connsiteY26" fmla="*/ 140436 h 1565415"/>
              <a:gd name="connsiteX27" fmla="*/ 546296 w 1928077"/>
              <a:gd name="connsiteY27" fmla="*/ 216821 h 1565415"/>
              <a:gd name="connsiteX28" fmla="*/ 418394 w 1928077"/>
              <a:gd name="connsiteY28" fmla="*/ 357750 h 1565415"/>
              <a:gd name="connsiteX29" fmla="*/ 312402 w 1928077"/>
              <a:gd name="connsiteY29" fmla="*/ 357750 h 1565415"/>
              <a:gd name="connsiteX30" fmla="*/ 243909 w 1928077"/>
              <a:gd name="connsiteY30" fmla="*/ 371823 h 1565415"/>
              <a:gd name="connsiteX31" fmla="*/ 208281 w 1928077"/>
              <a:gd name="connsiteY31" fmla="*/ 396938 h 1565415"/>
              <a:gd name="connsiteX32" fmla="*/ 213394 w 1928077"/>
              <a:gd name="connsiteY32" fmla="*/ 390101 h 1565415"/>
              <a:gd name="connsiteX33" fmla="*/ 442936 w 1928077"/>
              <a:gd name="connsiteY33" fmla="*/ 181528 h 1565415"/>
              <a:gd name="connsiteX34" fmla="*/ 1104579 w 1928077"/>
              <a:gd name="connsiteY34" fmla="*/ 0 h 1565415"/>
              <a:gd name="connsiteX35" fmla="*/ 1157198 w 1928077"/>
              <a:gd name="connsiteY35" fmla="*/ 2657 h 1565415"/>
              <a:gd name="connsiteX36" fmla="*/ 1880155 w 1928077"/>
              <a:gd name="connsiteY36" fmla="*/ 390101 h 1565415"/>
              <a:gd name="connsiteX37" fmla="*/ 1928077 w 1928077"/>
              <a:gd name="connsiteY37" fmla="*/ 454186 h 1565415"/>
              <a:gd name="connsiteX38" fmla="*/ 1922053 w 1928077"/>
              <a:gd name="connsiteY38" fmla="*/ 457193 h 1565415"/>
              <a:gd name="connsiteX39" fmla="*/ 1868835 w 1928077"/>
              <a:gd name="connsiteY39" fmla="*/ 591053 h 1565415"/>
              <a:gd name="connsiteX40" fmla="*/ 1868835 w 1928077"/>
              <a:gd name="connsiteY40" fmla="*/ 683722 h 1565415"/>
              <a:gd name="connsiteX41" fmla="*/ 1740933 w 1928077"/>
              <a:gd name="connsiteY41" fmla="*/ 824651 h 1565415"/>
              <a:gd name="connsiteX42" fmla="*/ 1634941 w 1928077"/>
              <a:gd name="connsiteY42" fmla="*/ 824651 h 1565415"/>
              <a:gd name="connsiteX43" fmla="*/ 1466773 w 1928077"/>
              <a:gd name="connsiteY43" fmla="*/ 992522 h 1565415"/>
              <a:gd name="connsiteX44" fmla="*/ 1466773 w 1928077"/>
              <a:gd name="connsiteY44" fmla="*/ 1089929 h 1565415"/>
              <a:gd name="connsiteX45" fmla="*/ 1365814 w 1928077"/>
              <a:gd name="connsiteY45" fmla="*/ 1196810 h 1565415"/>
              <a:gd name="connsiteX46" fmla="*/ 1204161 w 1928077"/>
              <a:gd name="connsiteY46" fmla="*/ 1196810 h 1565415"/>
              <a:gd name="connsiteX47" fmla="*/ 1205049 w 1928077"/>
              <a:gd name="connsiteY47" fmla="*/ 1197698 h 1565415"/>
              <a:gd name="connsiteX48" fmla="*/ 1044875 w 1928077"/>
              <a:gd name="connsiteY48" fmla="*/ 1365273 h 1565415"/>
              <a:gd name="connsiteX49" fmla="*/ 1044875 w 1928077"/>
              <a:gd name="connsiteY49" fmla="*/ 1458535 h 1565415"/>
              <a:gd name="connsiteX50" fmla="*/ 943916 w 1928077"/>
              <a:gd name="connsiteY50" fmla="*/ 1565415 h 1565415"/>
              <a:gd name="connsiteX51" fmla="*/ 725417 w 1928077"/>
              <a:gd name="connsiteY51" fmla="*/ 1565415 h 1565415"/>
              <a:gd name="connsiteX52" fmla="*/ 620905 w 1928077"/>
              <a:gd name="connsiteY52" fmla="*/ 1461791 h 1565415"/>
              <a:gd name="connsiteX53" fmla="*/ 620905 w 1928077"/>
              <a:gd name="connsiteY53" fmla="*/ 1302506 h 1565415"/>
              <a:gd name="connsiteX54" fmla="*/ 751767 w 1928077"/>
              <a:gd name="connsiteY54" fmla="*/ 1186447 h 1565415"/>
              <a:gd name="connsiteX55" fmla="*/ 867234 w 1928077"/>
              <a:gd name="connsiteY55" fmla="*/ 1186447 h 1565415"/>
              <a:gd name="connsiteX56" fmla="*/ 1042803 w 1928077"/>
              <a:gd name="connsiteY56" fmla="*/ 1008510 h 1565415"/>
              <a:gd name="connsiteX57" fmla="*/ 1042803 w 1928077"/>
              <a:gd name="connsiteY57" fmla="*/ 929756 h 1565415"/>
              <a:gd name="connsiteX58" fmla="*/ 1173665 w 1928077"/>
              <a:gd name="connsiteY58" fmla="*/ 813697 h 1565415"/>
              <a:gd name="connsiteX59" fmla="*/ 1289132 w 1928077"/>
              <a:gd name="connsiteY59" fmla="*/ 813697 h 1565415"/>
              <a:gd name="connsiteX60" fmla="*/ 1465293 w 1928077"/>
              <a:gd name="connsiteY60" fmla="*/ 613554 h 1565415"/>
              <a:gd name="connsiteX61" fmla="*/ 1465293 w 1928077"/>
              <a:gd name="connsiteY61" fmla="*/ 550788 h 1565415"/>
              <a:gd name="connsiteX62" fmla="*/ 1337392 w 1928077"/>
              <a:gd name="connsiteY62" fmla="*/ 409859 h 1565415"/>
              <a:gd name="connsiteX63" fmla="*/ 1231695 w 1928077"/>
              <a:gd name="connsiteY63" fmla="*/ 409859 h 1565415"/>
              <a:gd name="connsiteX64" fmla="*/ 1063528 w 1928077"/>
              <a:gd name="connsiteY64" fmla="*/ 241988 h 1565415"/>
              <a:gd name="connsiteX65" fmla="*/ 1063528 w 1928077"/>
              <a:gd name="connsiteY65" fmla="*/ 107869 h 1565415"/>
              <a:gd name="connsiteX66" fmla="*/ 1075732 w 1928077"/>
              <a:gd name="connsiteY66" fmla="*/ 45043 h 156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928077" h="1565415">
                <a:moveTo>
                  <a:pt x="701732" y="406009"/>
                </a:moveTo>
                <a:lnTo>
                  <a:pt x="884407" y="406009"/>
                </a:lnTo>
                <a:cubicBezTo>
                  <a:pt x="975892" y="406009"/>
                  <a:pt x="998097" y="467592"/>
                  <a:pt x="998097" y="536872"/>
                </a:cubicBezTo>
                <a:lnTo>
                  <a:pt x="998097" y="700006"/>
                </a:lnTo>
                <a:cubicBezTo>
                  <a:pt x="998097" y="786458"/>
                  <a:pt x="946285" y="816065"/>
                  <a:pt x="879670" y="816065"/>
                </a:cubicBezTo>
                <a:lnTo>
                  <a:pt x="767164" y="816065"/>
                </a:lnTo>
                <a:cubicBezTo>
                  <a:pt x="640150" y="816065"/>
                  <a:pt x="579160" y="871726"/>
                  <a:pt x="579160" y="960842"/>
                </a:cubicBezTo>
                <a:lnTo>
                  <a:pt x="579160" y="1022425"/>
                </a:lnTo>
                <a:cubicBezTo>
                  <a:pt x="579160" y="1123384"/>
                  <a:pt x="521722" y="1161873"/>
                  <a:pt x="430237" y="1161873"/>
                </a:cubicBezTo>
                <a:lnTo>
                  <a:pt x="241641" y="1161873"/>
                </a:lnTo>
                <a:cubicBezTo>
                  <a:pt x="148380" y="1161873"/>
                  <a:pt x="102489" y="1112726"/>
                  <a:pt x="102489" y="1028346"/>
                </a:cubicBezTo>
                <a:lnTo>
                  <a:pt x="102489" y="959362"/>
                </a:lnTo>
                <a:cubicBezTo>
                  <a:pt x="102489" y="901333"/>
                  <a:pt x="86428" y="863066"/>
                  <a:pt x="54933" y="839306"/>
                </a:cubicBezTo>
                <a:lnTo>
                  <a:pt x="0" y="815537"/>
                </a:lnTo>
                <a:lnTo>
                  <a:pt x="15329" y="755922"/>
                </a:lnTo>
                <a:cubicBezTo>
                  <a:pt x="46884" y="654468"/>
                  <a:pt x="92996" y="559427"/>
                  <a:pt x="151221" y="473243"/>
                </a:cubicBezTo>
                <a:lnTo>
                  <a:pt x="155559" y="467442"/>
                </a:lnTo>
                <a:lnTo>
                  <a:pt x="144235" y="525621"/>
                </a:lnTo>
                <a:lnTo>
                  <a:pt x="144235" y="614738"/>
                </a:lnTo>
                <a:cubicBezTo>
                  <a:pt x="144235" y="710960"/>
                  <a:pt x="187757" y="768990"/>
                  <a:pt x="289901" y="768990"/>
                </a:cubicBezTo>
                <a:lnTo>
                  <a:pt x="412473" y="768990"/>
                </a:lnTo>
                <a:cubicBezTo>
                  <a:pt x="519946" y="768990"/>
                  <a:pt x="575903" y="719842"/>
                  <a:pt x="575903" y="619771"/>
                </a:cubicBezTo>
                <a:lnTo>
                  <a:pt x="575903" y="536872"/>
                </a:lnTo>
                <a:cubicBezTo>
                  <a:pt x="575903" y="457821"/>
                  <a:pt x="632748" y="406009"/>
                  <a:pt x="701732" y="406009"/>
                </a:cubicBezTo>
                <a:close/>
                <a:moveTo>
                  <a:pt x="548178" y="124404"/>
                </a:moveTo>
                <a:lnTo>
                  <a:pt x="546888" y="140140"/>
                </a:lnTo>
                <a:lnTo>
                  <a:pt x="546296" y="140436"/>
                </a:lnTo>
                <a:lnTo>
                  <a:pt x="546296" y="216821"/>
                </a:lnTo>
                <a:cubicBezTo>
                  <a:pt x="546296" y="313044"/>
                  <a:pt x="502478" y="357750"/>
                  <a:pt x="418394" y="357750"/>
                </a:cubicBezTo>
                <a:lnTo>
                  <a:pt x="312402" y="357750"/>
                </a:lnTo>
                <a:cubicBezTo>
                  <a:pt x="287385" y="357750"/>
                  <a:pt x="264365" y="362839"/>
                  <a:pt x="243909" y="371823"/>
                </a:cubicBezTo>
                <a:lnTo>
                  <a:pt x="208281" y="396938"/>
                </a:lnTo>
                <a:lnTo>
                  <a:pt x="213394" y="390101"/>
                </a:lnTo>
                <a:cubicBezTo>
                  <a:pt x="279423" y="310092"/>
                  <a:pt x="356751" y="239753"/>
                  <a:pt x="442936" y="181528"/>
                </a:cubicBezTo>
                <a:close/>
                <a:moveTo>
                  <a:pt x="1104579" y="0"/>
                </a:moveTo>
                <a:lnTo>
                  <a:pt x="1157198" y="2657"/>
                </a:lnTo>
                <a:cubicBezTo>
                  <a:pt x="1447649" y="32154"/>
                  <a:pt x="1704077" y="176743"/>
                  <a:pt x="1880155" y="390101"/>
                </a:cubicBezTo>
                <a:lnTo>
                  <a:pt x="1928077" y="454186"/>
                </a:lnTo>
                <a:lnTo>
                  <a:pt x="1922053" y="457193"/>
                </a:lnTo>
                <a:cubicBezTo>
                  <a:pt x="1889634" y="483506"/>
                  <a:pt x="1868835" y="526066"/>
                  <a:pt x="1868835" y="591053"/>
                </a:cubicBezTo>
                <a:lnTo>
                  <a:pt x="1868835" y="683722"/>
                </a:lnTo>
                <a:cubicBezTo>
                  <a:pt x="1868835" y="779945"/>
                  <a:pt x="1825017" y="824651"/>
                  <a:pt x="1740933" y="824651"/>
                </a:cubicBezTo>
                <a:lnTo>
                  <a:pt x="1634941" y="824651"/>
                </a:lnTo>
                <a:cubicBezTo>
                  <a:pt x="1534869" y="824651"/>
                  <a:pt x="1466773" y="906070"/>
                  <a:pt x="1466773" y="992522"/>
                </a:cubicBezTo>
                <a:lnTo>
                  <a:pt x="1466773" y="1089929"/>
                </a:lnTo>
                <a:cubicBezTo>
                  <a:pt x="1466773" y="1163946"/>
                  <a:pt x="1436575" y="1196810"/>
                  <a:pt x="1365814" y="1196810"/>
                </a:cubicBezTo>
                <a:lnTo>
                  <a:pt x="1204161" y="1196810"/>
                </a:lnTo>
                <a:lnTo>
                  <a:pt x="1205049" y="1197698"/>
                </a:lnTo>
                <a:cubicBezTo>
                  <a:pt x="1109418" y="1201843"/>
                  <a:pt x="1044875" y="1280893"/>
                  <a:pt x="1044875" y="1365273"/>
                </a:cubicBezTo>
                <a:lnTo>
                  <a:pt x="1044875" y="1458535"/>
                </a:lnTo>
                <a:cubicBezTo>
                  <a:pt x="1044875" y="1532552"/>
                  <a:pt x="1014676" y="1565415"/>
                  <a:pt x="943916" y="1565415"/>
                </a:cubicBezTo>
                <a:lnTo>
                  <a:pt x="725417" y="1565415"/>
                </a:lnTo>
                <a:cubicBezTo>
                  <a:pt x="653769" y="1565415"/>
                  <a:pt x="620905" y="1521005"/>
                  <a:pt x="620905" y="1461791"/>
                </a:cubicBezTo>
                <a:lnTo>
                  <a:pt x="620905" y="1302506"/>
                </a:lnTo>
                <a:cubicBezTo>
                  <a:pt x="620905" y="1223456"/>
                  <a:pt x="665315" y="1186447"/>
                  <a:pt x="751767" y="1186447"/>
                </a:cubicBezTo>
                <a:lnTo>
                  <a:pt x="867234" y="1186447"/>
                </a:lnTo>
                <a:cubicBezTo>
                  <a:pt x="957239" y="1186447"/>
                  <a:pt x="1038066" y="1130490"/>
                  <a:pt x="1042803" y="1008510"/>
                </a:cubicBezTo>
                <a:lnTo>
                  <a:pt x="1042803" y="929756"/>
                </a:lnTo>
                <a:cubicBezTo>
                  <a:pt x="1042803" y="850705"/>
                  <a:pt x="1087213" y="813697"/>
                  <a:pt x="1173665" y="813697"/>
                </a:cubicBezTo>
                <a:lnTo>
                  <a:pt x="1289132" y="813697"/>
                </a:lnTo>
                <a:cubicBezTo>
                  <a:pt x="1382098" y="813697"/>
                  <a:pt x="1465293" y="743528"/>
                  <a:pt x="1465293" y="613554"/>
                </a:cubicBezTo>
                <a:lnTo>
                  <a:pt x="1465293" y="550788"/>
                </a:lnTo>
                <a:cubicBezTo>
                  <a:pt x="1465293" y="454565"/>
                  <a:pt x="1421475" y="409859"/>
                  <a:pt x="1337392" y="409859"/>
                </a:cubicBezTo>
                <a:lnTo>
                  <a:pt x="1231695" y="409859"/>
                </a:lnTo>
                <a:cubicBezTo>
                  <a:pt x="1131624" y="409859"/>
                  <a:pt x="1063528" y="328440"/>
                  <a:pt x="1063528" y="241988"/>
                </a:cubicBezTo>
                <a:lnTo>
                  <a:pt x="1063528" y="107869"/>
                </a:lnTo>
                <a:cubicBezTo>
                  <a:pt x="1063528" y="86182"/>
                  <a:pt x="1067784" y="64847"/>
                  <a:pt x="1075732" y="45043"/>
                </a:cubicBezTo>
                <a:close/>
              </a:path>
            </a:pathLst>
          </a:custGeom>
          <a:solidFill>
            <a:schemeClr val="accent3"/>
          </a:solidFill>
          <a:ln w="29582" cap="flat">
            <a:noFill/>
            <a:prstDash val="solid"/>
            <a:miter/>
          </a:ln>
        </p:spPr>
        <p:txBody>
          <a:bodyPr rtlCol="0" anchor="ctr"/>
          <a:lstStyle/>
          <a:p>
            <a:endParaRPr lang="en-GB" noProof="0" dirty="0"/>
          </a:p>
        </p:txBody>
      </p:sp>
      <p:sp>
        <p:nvSpPr>
          <p:cNvPr id="15" name="Ellipse 58">
            <a:extLst>
              <a:ext uri="{FF2B5EF4-FFF2-40B4-BE49-F238E27FC236}">
                <a16:creationId xmlns:a16="http://schemas.microsoft.com/office/drawing/2014/main" id="{ECB7534C-BABB-A312-1BAB-7EAD15B9598D}"/>
              </a:ext>
            </a:extLst>
          </p:cNvPr>
          <p:cNvSpPr/>
          <p:nvPr/>
        </p:nvSpPr>
        <p:spPr bwMode="gray">
          <a:xfrm>
            <a:off x="9217044" y="2480462"/>
            <a:ext cx="1866738" cy="1866738"/>
          </a:xfrm>
          <a:prstGeom prst="ellipse">
            <a:avLst/>
          </a:prstGeom>
          <a:noFill/>
          <a:ln w="12700" cap="rnd">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6" name="Rechteck: abgerundete Ecken 93">
            <a:extLst>
              <a:ext uri="{FF2B5EF4-FFF2-40B4-BE49-F238E27FC236}">
                <a16:creationId xmlns:a16="http://schemas.microsoft.com/office/drawing/2014/main" id="{72C06E29-D160-DBCB-879E-3F16794030B5}"/>
              </a:ext>
            </a:extLst>
          </p:cNvPr>
          <p:cNvSpPr/>
          <p:nvPr/>
        </p:nvSpPr>
        <p:spPr bwMode="gray">
          <a:xfrm>
            <a:off x="10150413" y="4966892"/>
            <a:ext cx="466684" cy="1531108"/>
          </a:xfrm>
          <a:prstGeom prst="roundRect">
            <a:avLst>
              <a:gd name="adj" fmla="val 50000"/>
            </a:avLst>
          </a:prstGeom>
          <a:solidFill>
            <a:schemeClr val="accent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17" name="Gruppieren 16">
            <a:extLst>
              <a:ext uri="{FF2B5EF4-FFF2-40B4-BE49-F238E27FC236}">
                <a16:creationId xmlns:a16="http://schemas.microsoft.com/office/drawing/2014/main" id="{56AF79F0-DCD3-19D0-2471-284FBD7778B7}"/>
              </a:ext>
            </a:extLst>
          </p:cNvPr>
          <p:cNvGrpSpPr/>
          <p:nvPr userDrawn="1"/>
        </p:nvGrpSpPr>
        <p:grpSpPr>
          <a:xfrm>
            <a:off x="9977522" y="5255053"/>
            <a:ext cx="775291" cy="532491"/>
            <a:chOff x="5846825" y="3265550"/>
            <a:chExt cx="496062" cy="340709"/>
          </a:xfrm>
        </p:grpSpPr>
        <p:sp>
          <p:nvSpPr>
            <p:cNvPr id="18" name="Freihandform: Form 40">
              <a:extLst>
                <a:ext uri="{FF2B5EF4-FFF2-40B4-BE49-F238E27FC236}">
                  <a16:creationId xmlns:a16="http://schemas.microsoft.com/office/drawing/2014/main" id="{58B65DCB-C117-2367-4A45-188006C9F2BB}"/>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accent3"/>
              </a:solidFill>
              <a:prstDash val="solid"/>
              <a:miter/>
            </a:ln>
          </p:spPr>
          <p:txBody>
            <a:bodyPr rtlCol="0" anchor="ctr"/>
            <a:lstStyle/>
            <a:p>
              <a:endParaRPr lang="en-GB" noProof="0" dirty="0"/>
            </a:p>
          </p:txBody>
        </p:sp>
        <p:sp>
          <p:nvSpPr>
            <p:cNvPr id="19" name="Freihandform: Form 41">
              <a:extLst>
                <a:ext uri="{FF2B5EF4-FFF2-40B4-BE49-F238E27FC236}">
                  <a16:creationId xmlns:a16="http://schemas.microsoft.com/office/drawing/2014/main" id="{1ED09702-DE19-26D0-7FE5-5BC5EF051E3F}"/>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accent3"/>
              </a:solidFill>
              <a:prstDash val="solid"/>
              <a:miter/>
            </a:ln>
          </p:spPr>
          <p:txBody>
            <a:bodyPr rtlCol="0" anchor="ctr"/>
            <a:lstStyle/>
            <a:p>
              <a:endParaRPr lang="en-GB" noProof="0" dirty="0"/>
            </a:p>
          </p:txBody>
        </p:sp>
        <p:sp>
          <p:nvSpPr>
            <p:cNvPr id="20" name="Freihandform: Form 42">
              <a:extLst>
                <a:ext uri="{FF2B5EF4-FFF2-40B4-BE49-F238E27FC236}">
                  <a16:creationId xmlns:a16="http://schemas.microsoft.com/office/drawing/2014/main" id="{182C6F7F-A70E-D974-3CFA-4BFD2BF3E549}"/>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3"/>
              </a:solidFill>
              <a:prstDash val="solid"/>
              <a:miter/>
            </a:ln>
          </p:spPr>
          <p:txBody>
            <a:bodyPr rtlCol="0" anchor="ctr"/>
            <a:lstStyle/>
            <a:p>
              <a:endParaRPr lang="en-GB" noProof="0" dirty="0"/>
            </a:p>
          </p:txBody>
        </p:sp>
        <p:sp>
          <p:nvSpPr>
            <p:cNvPr id="21" name="Freihandform: Form 43">
              <a:extLst>
                <a:ext uri="{FF2B5EF4-FFF2-40B4-BE49-F238E27FC236}">
                  <a16:creationId xmlns:a16="http://schemas.microsoft.com/office/drawing/2014/main" id="{9E890680-A8E6-7210-F881-4B09D81B334E}"/>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accent3"/>
              </a:solidFill>
              <a:prstDash val="solid"/>
              <a:miter/>
            </a:ln>
          </p:spPr>
          <p:txBody>
            <a:bodyPr rtlCol="0" anchor="ctr"/>
            <a:lstStyle/>
            <a:p>
              <a:endParaRPr lang="en-GB" noProof="0" dirty="0"/>
            </a:p>
          </p:txBody>
        </p:sp>
        <p:sp>
          <p:nvSpPr>
            <p:cNvPr id="22" name="Freihandform: Form 44">
              <a:extLst>
                <a:ext uri="{FF2B5EF4-FFF2-40B4-BE49-F238E27FC236}">
                  <a16:creationId xmlns:a16="http://schemas.microsoft.com/office/drawing/2014/main" id="{C3BA749A-7E75-7A32-46FD-E766CC7BDFB0}"/>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3"/>
              </a:solidFill>
              <a:prstDash val="solid"/>
              <a:miter/>
            </a:ln>
          </p:spPr>
          <p:txBody>
            <a:bodyPr rtlCol="0" anchor="ctr"/>
            <a:lstStyle/>
            <a:p>
              <a:endParaRPr lang="en-GB" noProof="0" dirty="0"/>
            </a:p>
          </p:txBody>
        </p:sp>
        <p:sp>
          <p:nvSpPr>
            <p:cNvPr id="23" name="Freihandform: Form 45">
              <a:extLst>
                <a:ext uri="{FF2B5EF4-FFF2-40B4-BE49-F238E27FC236}">
                  <a16:creationId xmlns:a16="http://schemas.microsoft.com/office/drawing/2014/main" id="{E759DC29-7F96-CF06-5109-795FC9D3FE39}"/>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3"/>
              </a:solidFill>
              <a:prstDash val="solid"/>
              <a:miter/>
            </a:ln>
          </p:spPr>
          <p:txBody>
            <a:bodyPr rtlCol="0" anchor="ctr"/>
            <a:lstStyle/>
            <a:p>
              <a:endParaRPr lang="en-GB" noProof="0" dirty="0"/>
            </a:p>
          </p:txBody>
        </p:sp>
      </p:grpSp>
      <p:sp>
        <p:nvSpPr>
          <p:cNvPr id="2" name="Titel 1">
            <a:extLst>
              <a:ext uri="{FF2B5EF4-FFF2-40B4-BE49-F238E27FC236}">
                <a16:creationId xmlns:a16="http://schemas.microsoft.com/office/drawing/2014/main" id="{10AAE137-5151-C8B6-BBB6-D2F64748F502}"/>
              </a:ext>
            </a:extLst>
          </p:cNvPr>
          <p:cNvSpPr>
            <a:spLocks noGrp="1"/>
          </p:cNvSpPr>
          <p:nvPr userDrawn="1">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Textplatzhalter 4">
            <a:extLst>
              <a:ext uri="{FF2B5EF4-FFF2-40B4-BE49-F238E27FC236}">
                <a16:creationId xmlns:a16="http://schemas.microsoft.com/office/drawing/2014/main" id="{84877E8A-9B96-E481-434D-C25F014244CA}"/>
              </a:ext>
            </a:extLst>
          </p:cNvPr>
          <p:cNvSpPr>
            <a:spLocks noGrp="1"/>
          </p:cNvSpPr>
          <p:nvPr userDrawn="1">
            <p:ph type="body" sz="quarter" idx="12" hasCustomPrompt="1"/>
          </p:nvPr>
        </p:nvSpPr>
        <p:spPr>
          <a:xfrm>
            <a:off x="719999" y="1438275"/>
            <a:ext cx="7811298" cy="4221840"/>
          </a:xfrm>
        </p:spPr>
        <p:txBody>
          <a:bodyPr anchor="ctr" anchorCtr="0"/>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28" name="Fußzeilenplatzhalter 27">
            <a:extLst>
              <a:ext uri="{FF2B5EF4-FFF2-40B4-BE49-F238E27FC236}">
                <a16:creationId xmlns:a16="http://schemas.microsoft.com/office/drawing/2014/main" id="{013C3366-8C41-7ADA-08E1-ECE95D7C8F8B}"/>
              </a:ext>
            </a:extLst>
          </p:cNvPr>
          <p:cNvSpPr>
            <a:spLocks noGrp="1"/>
          </p:cNvSpPr>
          <p:nvPr userDrawn="1">
            <p:ph type="ftr" sz="quarter" idx="13"/>
          </p:nvPr>
        </p:nvSpPr>
        <p:spPr/>
        <p:txBody>
          <a:bodyPr/>
          <a:lstStyle/>
          <a:p>
            <a:r>
              <a:rPr lang="en-GB" noProof="0" dirty="0"/>
              <a:t>EVENT, LOCATION, DATE</a:t>
            </a:r>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Tree>
    <p:extLst>
      <p:ext uri="{BB962C8B-B14F-4D97-AF65-F5344CB8AC3E}">
        <p14:creationId xmlns:p14="http://schemas.microsoft.com/office/powerpoint/2010/main" val="370002386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erson">
    <p:bg>
      <p:bgPr>
        <a:gradFill flip="none" rotWithShape="1">
          <a:gsLst>
            <a:gs pos="0">
              <a:schemeClr val="bg2"/>
            </a:gs>
            <a:gs pos="80000">
              <a:srgbClr val="002742">
                <a:lumMod val="6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1F2B988E-5784-02A1-A54F-28DCA7BDA9F2}"/>
              </a:ext>
            </a:extLst>
          </p:cNvPr>
          <p:cNvPicPr>
            <a:picLocks noChangeAspect="1"/>
          </p:cNvPicPr>
          <p:nvPr userDrawn="1"/>
        </p:nvPicPr>
        <p:blipFill>
          <a:blip r:embed="rId2"/>
          <a:srcRect l="54632" b="28167"/>
          <a:stretch>
            <a:fillRect/>
          </a:stretch>
        </p:blipFill>
        <p:spPr>
          <a:xfrm>
            <a:off x="0" y="3429000"/>
            <a:ext cx="2165690" cy="3429000"/>
          </a:xfrm>
          <a:prstGeom prst="rect">
            <a:avLst/>
          </a:prstGeom>
        </p:spPr>
      </p:pic>
      <p:sp>
        <p:nvSpPr>
          <p:cNvPr id="37" name="Bildplatzhalter 36">
            <a:extLst>
              <a:ext uri="{FF2B5EF4-FFF2-40B4-BE49-F238E27FC236}">
                <a16:creationId xmlns:a16="http://schemas.microsoft.com/office/drawing/2014/main" id="{46D8A761-6CF0-2934-EA91-BA42244F3438}"/>
              </a:ext>
            </a:extLst>
          </p:cNvPr>
          <p:cNvSpPr>
            <a:spLocks noGrp="1"/>
          </p:cNvSpPr>
          <p:nvPr>
            <p:ph type="pic" sz="quarter" idx="13" hasCustomPrompt="1"/>
          </p:nvPr>
        </p:nvSpPr>
        <p:spPr>
          <a:xfrm>
            <a:off x="725690" y="1989000"/>
            <a:ext cx="2880000" cy="2880000"/>
          </a:xfrm>
          <a:prstGeom prst="ellipse">
            <a:avLst/>
          </a:prstGeom>
          <a:solidFill>
            <a:schemeClr val="accent5"/>
          </a:solidFill>
        </p:spPr>
        <p:txBody>
          <a:bodyPr/>
          <a:lstStyle/>
          <a:p>
            <a:r>
              <a:rPr lang="en-GB" noProof="0" dirty="0"/>
              <a:t>Add image by clicking on icon</a:t>
            </a:r>
          </a:p>
        </p:txBody>
      </p:sp>
      <p:sp>
        <p:nvSpPr>
          <p:cNvPr id="27" name="Rechteck 26">
            <a:extLst>
              <a:ext uri="{FF2B5EF4-FFF2-40B4-BE49-F238E27FC236}">
                <a16:creationId xmlns:a16="http://schemas.microsoft.com/office/drawing/2014/main" id="{DC198BB9-2995-5A36-2CBD-6B669561CF0D}"/>
              </a:ext>
            </a:extLst>
          </p:cNvPr>
          <p:cNvSpPr/>
          <p:nvPr userDrawn="1"/>
        </p:nvSpPr>
        <p:spPr bwMode="gray">
          <a:xfrm>
            <a:off x="10032000" y="0"/>
            <a:ext cx="2160000" cy="6858000"/>
          </a:xfrm>
          <a:prstGeom prst="rect">
            <a:avLst/>
          </a:prstGeom>
          <a:gradFill flip="none" rotWithShape="1">
            <a:gsLst>
              <a:gs pos="100000">
                <a:schemeClr val="bg2">
                  <a:alpha val="60000"/>
                </a:schemeClr>
              </a:gs>
              <a:gs pos="0">
                <a:srgbClr val="00416E">
                  <a:alpha val="0"/>
                </a:srgb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8" name="Bogen 27">
            <a:extLst>
              <a:ext uri="{FF2B5EF4-FFF2-40B4-BE49-F238E27FC236}">
                <a16:creationId xmlns:a16="http://schemas.microsoft.com/office/drawing/2014/main" id="{B9EADDBB-AB0A-B3C7-8C4D-67A15091D21C}"/>
              </a:ext>
            </a:extLst>
          </p:cNvPr>
          <p:cNvSpPr>
            <a:spLocks noChangeAspect="1"/>
          </p:cNvSpPr>
          <p:nvPr userDrawn="1"/>
        </p:nvSpPr>
        <p:spPr bwMode="gray">
          <a:xfrm>
            <a:off x="360680" y="1623990"/>
            <a:ext cx="3610020" cy="3610020"/>
          </a:xfrm>
          <a:prstGeom prst="arc">
            <a:avLst>
              <a:gd name="adj1" fmla="val 5435425"/>
              <a:gd name="adj2" fmla="val 13458709"/>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0" name="Bogen 29">
            <a:extLst>
              <a:ext uri="{FF2B5EF4-FFF2-40B4-BE49-F238E27FC236}">
                <a16:creationId xmlns:a16="http://schemas.microsoft.com/office/drawing/2014/main" id="{7EF26A19-6854-A60A-6083-B1B2DC3B2825}"/>
              </a:ext>
            </a:extLst>
          </p:cNvPr>
          <p:cNvSpPr>
            <a:spLocks noChangeAspect="1"/>
          </p:cNvSpPr>
          <p:nvPr userDrawn="1"/>
        </p:nvSpPr>
        <p:spPr bwMode="gray">
          <a:xfrm>
            <a:off x="67228" y="1330538"/>
            <a:ext cx="4196924" cy="4196924"/>
          </a:xfrm>
          <a:prstGeom prst="arc">
            <a:avLst>
              <a:gd name="adj1" fmla="val 2399304"/>
              <a:gd name="adj2" fmla="val 5394178"/>
            </a:avLst>
          </a:prstGeom>
          <a:ln w="12700" cap="rnd">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1" name="Rechteck 30">
            <a:extLst>
              <a:ext uri="{FF2B5EF4-FFF2-40B4-BE49-F238E27FC236}">
                <a16:creationId xmlns:a16="http://schemas.microsoft.com/office/drawing/2014/main" id="{39230EB4-5092-394B-4830-00644528F778}"/>
              </a:ext>
            </a:extLst>
          </p:cNvPr>
          <p:cNvSpPr/>
          <p:nvPr userDrawn="1"/>
        </p:nvSpPr>
        <p:spPr bwMode="gray">
          <a:xfrm>
            <a:off x="9492000" y="-1"/>
            <a:ext cx="2700000" cy="1438275"/>
          </a:xfrm>
          <a:prstGeom prst="rect">
            <a:avLst/>
          </a:prstGeom>
          <a:gradFill flip="none" rotWithShape="1">
            <a:gsLst>
              <a:gs pos="0">
                <a:schemeClr val="accent3">
                  <a:alpha val="0"/>
                </a:schemeClr>
              </a:gs>
              <a:gs pos="70000">
                <a:schemeClr val="accent3">
                  <a:alpha val="6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2" name="Ellipse 31">
            <a:extLst>
              <a:ext uri="{FF2B5EF4-FFF2-40B4-BE49-F238E27FC236}">
                <a16:creationId xmlns:a16="http://schemas.microsoft.com/office/drawing/2014/main" id="{48C86AFB-834D-0F63-5FB9-692937323BD0}"/>
              </a:ext>
            </a:extLst>
          </p:cNvPr>
          <p:cNvSpPr/>
          <p:nvPr userDrawn="1"/>
        </p:nvSpPr>
        <p:spPr bwMode="gray">
          <a:xfrm>
            <a:off x="3724652" y="4662498"/>
            <a:ext cx="144000" cy="144000"/>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3" name="Ellipse 32">
            <a:extLst>
              <a:ext uri="{FF2B5EF4-FFF2-40B4-BE49-F238E27FC236}">
                <a16:creationId xmlns:a16="http://schemas.microsoft.com/office/drawing/2014/main" id="{C9E098F9-69C7-1C60-B6C4-D3EA800504C0}"/>
              </a:ext>
            </a:extLst>
          </p:cNvPr>
          <p:cNvSpPr/>
          <p:nvPr userDrawn="1"/>
        </p:nvSpPr>
        <p:spPr bwMode="gray">
          <a:xfrm>
            <a:off x="653690" y="2270524"/>
            <a:ext cx="144000" cy="14400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8" name="Freihandform: Form 7">
            <a:extLst>
              <a:ext uri="{FF2B5EF4-FFF2-40B4-BE49-F238E27FC236}">
                <a16:creationId xmlns:a16="http://schemas.microsoft.com/office/drawing/2014/main" id="{1E4680C4-A473-815B-8D57-AC8D10AD8ACA}"/>
              </a:ext>
            </a:extLst>
          </p:cNvPr>
          <p:cNvSpPr>
            <a:spLocks noChangeAspect="1"/>
          </p:cNvSpPr>
          <p:nvPr userDrawn="1"/>
        </p:nvSpPr>
        <p:spPr>
          <a:xfrm flipH="1">
            <a:off x="11080054" y="1166732"/>
            <a:ext cx="1111947" cy="604578"/>
          </a:xfrm>
          <a:custGeom>
            <a:avLst/>
            <a:gdLst>
              <a:gd name="csX0" fmla="*/ 980860 w 1111947"/>
              <a:gd name="csY0" fmla="*/ 0 h 604578"/>
              <a:gd name="csX1" fmla="*/ 0 w 1111947"/>
              <a:gd name="csY1" fmla="*/ 0 h 604578"/>
              <a:gd name="csX2" fmla="*/ 0 w 1111947"/>
              <a:gd name="csY2" fmla="*/ 604578 h 604578"/>
              <a:gd name="csX3" fmla="*/ 980734 w 1111947"/>
              <a:gd name="csY3" fmla="*/ 604578 h 604578"/>
              <a:gd name="csX4" fmla="*/ 1028324 w 1111947"/>
              <a:gd name="csY4" fmla="*/ 564215 h 604578"/>
              <a:gd name="csX5" fmla="*/ 1107555 w 1111947"/>
              <a:gd name="csY5" fmla="*/ 329385 h 604578"/>
              <a:gd name="csX6" fmla="*/ 1107555 w 1111947"/>
              <a:gd name="csY6" fmla="*/ 275319 h 604578"/>
              <a:gd name="csX7" fmla="*/ 1107680 w 1111947"/>
              <a:gd name="csY7" fmla="*/ 275193 h 604578"/>
              <a:gd name="csX8" fmla="*/ 1028448 w 1111947"/>
              <a:gd name="csY8" fmla="*/ 40363 h 604578"/>
              <a:gd name="csX9" fmla="*/ 980860 w 1111947"/>
              <a:gd name="csY9" fmla="*/ 0 h 604578"/>
              <a:gd name="csX0" fmla="*/ 0 w 1111947"/>
              <a:gd name="csY0" fmla="*/ 604578 h 696018"/>
              <a:gd name="csX1" fmla="*/ 980734 w 1111947"/>
              <a:gd name="csY1" fmla="*/ 604578 h 696018"/>
              <a:gd name="csX2" fmla="*/ 1028324 w 1111947"/>
              <a:gd name="csY2" fmla="*/ 564215 h 696018"/>
              <a:gd name="csX3" fmla="*/ 1107555 w 1111947"/>
              <a:gd name="csY3" fmla="*/ 329385 h 696018"/>
              <a:gd name="csX4" fmla="*/ 1107555 w 1111947"/>
              <a:gd name="csY4" fmla="*/ 275319 h 696018"/>
              <a:gd name="csX5" fmla="*/ 1107680 w 1111947"/>
              <a:gd name="csY5" fmla="*/ 275193 h 696018"/>
              <a:gd name="csX6" fmla="*/ 1028448 w 1111947"/>
              <a:gd name="csY6" fmla="*/ 40363 h 696018"/>
              <a:gd name="csX7" fmla="*/ 980860 w 1111947"/>
              <a:gd name="csY7" fmla="*/ 0 h 696018"/>
              <a:gd name="csX8" fmla="*/ 0 w 1111947"/>
              <a:gd name="csY8" fmla="*/ 0 h 696018"/>
              <a:gd name="csX9" fmla="*/ 91440 w 1111947"/>
              <a:gd name="csY9" fmla="*/ 696018 h 696018"/>
              <a:gd name="csX0" fmla="*/ 0 w 1111947"/>
              <a:gd name="csY0" fmla="*/ 604578 h 604578"/>
              <a:gd name="csX1" fmla="*/ 980734 w 1111947"/>
              <a:gd name="csY1" fmla="*/ 604578 h 604578"/>
              <a:gd name="csX2" fmla="*/ 1028324 w 1111947"/>
              <a:gd name="csY2" fmla="*/ 564215 h 604578"/>
              <a:gd name="csX3" fmla="*/ 1107555 w 1111947"/>
              <a:gd name="csY3" fmla="*/ 329385 h 604578"/>
              <a:gd name="csX4" fmla="*/ 1107555 w 1111947"/>
              <a:gd name="csY4" fmla="*/ 275319 h 604578"/>
              <a:gd name="csX5" fmla="*/ 1107680 w 1111947"/>
              <a:gd name="csY5" fmla="*/ 275193 h 604578"/>
              <a:gd name="csX6" fmla="*/ 1028448 w 1111947"/>
              <a:gd name="csY6" fmla="*/ 40363 h 604578"/>
              <a:gd name="csX7" fmla="*/ 980860 w 1111947"/>
              <a:gd name="csY7" fmla="*/ 0 h 604578"/>
              <a:gd name="csX8" fmla="*/ 0 w 1111947"/>
              <a:gd name="csY8" fmla="*/ 0 h 6045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11947" h="604578">
                <a:moveTo>
                  <a:pt x="0" y="604578"/>
                </a:moveTo>
                <a:lnTo>
                  <a:pt x="980734" y="604578"/>
                </a:lnTo>
                <a:cubicBezTo>
                  <a:pt x="1001415" y="604578"/>
                  <a:pt x="1020101" y="588756"/>
                  <a:pt x="1028324" y="564215"/>
                </a:cubicBezTo>
                <a:lnTo>
                  <a:pt x="1107555" y="329385"/>
                </a:lnTo>
                <a:cubicBezTo>
                  <a:pt x="1113411" y="312068"/>
                  <a:pt x="1113411" y="292510"/>
                  <a:pt x="1107555" y="275319"/>
                </a:cubicBezTo>
                <a:lnTo>
                  <a:pt x="1107680" y="275193"/>
                </a:lnTo>
                <a:lnTo>
                  <a:pt x="1028448" y="40363"/>
                </a:lnTo>
                <a:cubicBezTo>
                  <a:pt x="1020226" y="15822"/>
                  <a:pt x="1001539" y="0"/>
                  <a:pt x="980860" y="0"/>
                </a:cubicBezTo>
                <a:lnTo>
                  <a:pt x="0" y="0"/>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 name="Titel 1">
            <a:extLst>
              <a:ext uri="{FF2B5EF4-FFF2-40B4-BE49-F238E27FC236}">
                <a16:creationId xmlns:a16="http://schemas.microsoft.com/office/drawing/2014/main" id="{8D528781-1225-F829-1549-2E169E567A3F}"/>
              </a:ext>
            </a:extLst>
          </p:cNvPr>
          <p:cNvSpPr>
            <a:spLocks noGrp="1"/>
          </p:cNvSpPr>
          <p:nvPr>
            <p:ph type="title" hasCustomPrompt="1"/>
          </p:nvPr>
        </p:nvSpPr>
        <p:spPr/>
        <p:txBody>
          <a:bodyPr/>
          <a:lstStyle>
            <a:lvl1pPr>
              <a:defRPr/>
            </a:lvl1pPr>
          </a:lstStyle>
          <a:p>
            <a:r>
              <a:rPr lang="en-GB" noProof="0" dirty="0"/>
              <a:t>About me …</a:t>
            </a:r>
          </a:p>
        </p:txBody>
      </p:sp>
      <p:sp>
        <p:nvSpPr>
          <p:cNvPr id="14" name="Textplatzhalter 13">
            <a:extLst>
              <a:ext uri="{FF2B5EF4-FFF2-40B4-BE49-F238E27FC236}">
                <a16:creationId xmlns:a16="http://schemas.microsoft.com/office/drawing/2014/main" id="{1E753524-DCAB-6852-02C1-4A520845105E}"/>
              </a:ext>
            </a:extLst>
          </p:cNvPr>
          <p:cNvSpPr>
            <a:spLocks noGrp="1"/>
          </p:cNvSpPr>
          <p:nvPr>
            <p:ph type="body" sz="quarter" idx="12" hasCustomPrompt="1"/>
          </p:nvPr>
        </p:nvSpPr>
        <p:spPr>
          <a:xfrm>
            <a:off x="4322075" y="1438275"/>
            <a:ext cx="7200000" cy="4679950"/>
          </a:xfrm>
          <a:prstGeom prst="rect">
            <a:avLst/>
          </a:prstGeom>
        </p:spPr>
        <p:txBody>
          <a:bodyPr/>
          <a:lstStyle>
            <a:lvl1pPr marL="0" indent="0" defTabSz="900000">
              <a:buNone/>
              <a:tabLst>
                <a:tab pos="900000" algn="l"/>
              </a:tabLst>
              <a:defRPr sz="2000" b="0"/>
            </a:lvl1pPr>
          </a:lstStyle>
          <a:p>
            <a:pPr lvl="0"/>
            <a:r>
              <a:rPr lang="en-GB" noProof="0" dirty="0"/>
              <a:t>Dr. First name Last name, </a:t>
            </a:r>
          </a:p>
          <a:p>
            <a:pPr lvl="0"/>
            <a:r>
              <a:rPr lang="en-GB" noProof="0" dirty="0"/>
              <a:t>Position or job title </a:t>
            </a:r>
          </a:p>
          <a:p>
            <a:pPr lvl="0"/>
            <a:r>
              <a:rPr lang="en-GB" noProof="0" dirty="0"/>
              <a:t>Short descriptive text about the focus of your work, goals, results achieved to date, prizes or awards. Or a list of your career milestones as follows. </a:t>
            </a:r>
          </a:p>
          <a:p>
            <a:pPr lvl="0"/>
            <a:r>
              <a:rPr lang="en-GB" noProof="0" dirty="0"/>
              <a:t>2003 	Fortune cookie writer, WX GmbH</a:t>
            </a:r>
          </a:p>
          <a:p>
            <a:pPr lvl="0"/>
            <a:r>
              <a:rPr lang="en-GB" noProof="0" dirty="0"/>
              <a:t>2007 	Golf ball diver, XY Company</a:t>
            </a:r>
          </a:p>
          <a:p>
            <a:pPr lvl="0"/>
            <a:r>
              <a:rPr lang="en-GB" noProof="0" dirty="0"/>
              <a:t>2012 	Master Chief Commander, Agency A</a:t>
            </a:r>
          </a:p>
          <a:p>
            <a:pPr lvl="0"/>
            <a:r>
              <a:rPr lang="en-GB" noProof="0" dirty="0"/>
              <a:t>2016	Senior Whisperer, XYZ GmbH</a:t>
            </a:r>
          </a:p>
          <a:p>
            <a:pPr lvl="0"/>
            <a:r>
              <a:rPr lang="en-GB" noProof="0" dirty="0"/>
              <a:t>2018 	ZITiS</a:t>
            </a:r>
          </a:p>
        </p:txBody>
      </p:sp>
      <p:sp>
        <p:nvSpPr>
          <p:cNvPr id="4" name="Foliennummernplatzhalter 3">
            <a:extLst>
              <a:ext uri="{FF2B5EF4-FFF2-40B4-BE49-F238E27FC236}">
                <a16:creationId xmlns:a16="http://schemas.microsoft.com/office/drawing/2014/main" id="{8C5920B7-6701-1FC2-C3C2-89ECFC85B1F9}"/>
              </a:ext>
            </a:extLst>
          </p:cNvPr>
          <p:cNvSpPr>
            <a:spLocks noGrp="1"/>
          </p:cNvSpPr>
          <p:nvPr>
            <p:ph type="sldNum" sz="quarter" idx="11"/>
          </p:nvPr>
        </p:nvSpPr>
        <p:spPr/>
        <p:txBody>
          <a:bodyPr/>
          <a:lstStyle/>
          <a:p>
            <a:fld id="{0CADA517-89FC-448C-8A18-F716089EF804}" type="slidenum">
              <a:rPr lang="en-GB" noProof="0" smtClean="0"/>
              <a:pPr/>
              <a:t>‹Nr.›</a:t>
            </a:fld>
            <a:endParaRPr lang="en-GB" noProof="0" dirty="0"/>
          </a:p>
        </p:txBody>
      </p:sp>
      <p:sp>
        <p:nvSpPr>
          <p:cNvPr id="35" name="Textfeld 34">
            <a:extLst>
              <a:ext uri="{FF2B5EF4-FFF2-40B4-BE49-F238E27FC236}">
                <a16:creationId xmlns:a16="http://schemas.microsoft.com/office/drawing/2014/main" id="{16F27206-346A-3DBF-C8AF-088B4375AD47}"/>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5" name="Fußzeilenplatzhalter 4">
            <a:extLst>
              <a:ext uri="{FF2B5EF4-FFF2-40B4-BE49-F238E27FC236}">
                <a16:creationId xmlns:a16="http://schemas.microsoft.com/office/drawing/2014/main" id="{0E94C74E-A5D8-0CCE-2D89-700D2D6481C5}"/>
              </a:ext>
            </a:extLst>
          </p:cNvPr>
          <p:cNvSpPr>
            <a:spLocks noGrp="1"/>
          </p:cNvSpPr>
          <p:nvPr>
            <p:ph type="ftr" sz="quarter" idx="14"/>
          </p:nvPr>
        </p:nvSpPr>
        <p:spPr/>
        <p:txBody>
          <a:bodyPr/>
          <a:lstStyle/>
          <a:p>
            <a:r>
              <a:rPr lang="en-GB" noProof="0" dirty="0"/>
              <a:t>EVENT, LOCATION, DATE</a:t>
            </a:r>
          </a:p>
        </p:txBody>
      </p:sp>
    </p:spTree>
    <p:extLst>
      <p:ext uri="{BB962C8B-B14F-4D97-AF65-F5344CB8AC3E}">
        <p14:creationId xmlns:p14="http://schemas.microsoft.com/office/powerpoint/2010/main" val="3233181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Graphic-01">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8E2D33E-7089-3C37-43B2-B27828572445}"/>
              </a:ext>
            </a:extLst>
          </p:cNvPr>
          <p:cNvPicPr>
            <a:picLocks noChangeAspect="1"/>
          </p:cNvPicPr>
          <p:nvPr userDrawn="1"/>
        </p:nvPicPr>
        <p:blipFill>
          <a:blip r:embed="rId2"/>
          <a:srcRect l="78865"/>
          <a:stretch>
            <a:fillRect/>
          </a:stretch>
        </p:blipFill>
        <p:spPr>
          <a:xfrm>
            <a:off x="0" y="2559997"/>
            <a:ext cx="775673" cy="1201016"/>
          </a:xfrm>
          <a:prstGeom prst="rect">
            <a:avLst/>
          </a:prstGeom>
        </p:spPr>
      </p:pic>
      <p:sp>
        <p:nvSpPr>
          <p:cNvPr id="16" name="Freihandform: Form 15">
            <a:extLst>
              <a:ext uri="{FF2B5EF4-FFF2-40B4-BE49-F238E27FC236}">
                <a16:creationId xmlns:a16="http://schemas.microsoft.com/office/drawing/2014/main" id="{1158B095-3C75-0D45-6CEB-102E28B2FA73}"/>
              </a:ext>
            </a:extLst>
          </p:cNvPr>
          <p:cNvSpPr/>
          <p:nvPr userDrawn="1"/>
        </p:nvSpPr>
        <p:spPr>
          <a:xfrm rot="10800000">
            <a:off x="0" y="3417183"/>
            <a:ext cx="6081807" cy="3440817"/>
          </a:xfrm>
          <a:custGeom>
            <a:avLst/>
            <a:gdLst>
              <a:gd name="csX0" fmla="*/ 6081807 w 6081807"/>
              <a:gd name="csY0" fmla="*/ 3440817 h 3440817"/>
              <a:gd name="csX1" fmla="*/ 0 w 6081807"/>
              <a:gd name="csY1" fmla="*/ 3440817 h 3440817"/>
              <a:gd name="csX2" fmla="*/ 0 w 6081807"/>
              <a:gd name="csY2" fmla="*/ 0 h 3440817"/>
              <a:gd name="csX3" fmla="*/ 5072383 w 6081807"/>
              <a:gd name="csY3" fmla="*/ 0 h 3440817"/>
              <a:gd name="csX4" fmla="*/ 5213393 w 6081807"/>
              <a:gd name="csY4" fmla="*/ 215097 h 3440817"/>
              <a:gd name="csX5" fmla="*/ 6064529 w 6081807"/>
              <a:gd name="csY5" fmla="*/ 2696988 h 3440817"/>
              <a:gd name="csX6" fmla="*/ 6081807 w 6081807"/>
              <a:gd name="csY6" fmla="*/ 2919185 h 34408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81807" h="3440817">
                <a:moveTo>
                  <a:pt x="6081807" y="3440817"/>
                </a:moveTo>
                <a:lnTo>
                  <a:pt x="0" y="3440817"/>
                </a:lnTo>
                <a:lnTo>
                  <a:pt x="0" y="0"/>
                </a:lnTo>
                <a:lnTo>
                  <a:pt x="5072383" y="0"/>
                </a:lnTo>
                <a:lnTo>
                  <a:pt x="5213393" y="215097"/>
                </a:lnTo>
                <a:cubicBezTo>
                  <a:pt x="5671635" y="952606"/>
                  <a:pt x="5970866" y="1795069"/>
                  <a:pt x="6064529" y="2696988"/>
                </a:cubicBezTo>
                <a:lnTo>
                  <a:pt x="6081807" y="2919185"/>
                </a:lnTo>
                <a:close/>
              </a:path>
            </a:pathLst>
          </a:custGeom>
          <a:gradFill flip="none" rotWithShape="1">
            <a:gsLst>
              <a:gs pos="100000">
                <a:schemeClr val="bg2"/>
              </a:gs>
              <a:gs pos="0">
                <a:schemeClr val="bg1">
                  <a:alpha val="0"/>
                </a:schemeClr>
              </a:gs>
            </a:gsLst>
            <a:path path="circle">
              <a:fillToRect t="100000" r="100000"/>
            </a:path>
            <a:tileRect l="-100000" b="-100000"/>
          </a:gradFill>
          <a:ln w="38819" cap="flat">
            <a:noFill/>
            <a:prstDash val="solid"/>
            <a:miter/>
          </a:ln>
        </p:spPr>
        <p:txBody>
          <a:bodyPr wrap="square" rtlCol="0" anchor="ctr">
            <a:noAutofit/>
          </a:bodyPr>
          <a:lstStyle/>
          <a:p>
            <a:endParaRPr lang="en-GB" noProof="0" dirty="0"/>
          </a:p>
        </p:txBody>
      </p:sp>
      <p:sp>
        <p:nvSpPr>
          <p:cNvPr id="6" name="Bogen 5">
            <a:extLst>
              <a:ext uri="{FF2B5EF4-FFF2-40B4-BE49-F238E27FC236}">
                <a16:creationId xmlns:a16="http://schemas.microsoft.com/office/drawing/2014/main" id="{85FA835B-3C72-45FC-1B0E-EC377C90A0E3}"/>
              </a:ext>
            </a:extLst>
          </p:cNvPr>
          <p:cNvSpPr/>
          <p:nvPr userDrawn="1"/>
        </p:nvSpPr>
        <p:spPr bwMode="gray">
          <a:xfrm flipH="1" flipV="1">
            <a:off x="3009130" y="342130"/>
            <a:ext cx="6173740" cy="6173740"/>
          </a:xfrm>
          <a:prstGeom prst="arc">
            <a:avLst>
              <a:gd name="adj1" fmla="val 16227301"/>
              <a:gd name="adj2" fmla="val 707624"/>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2" name="Freihandform: Form 11">
            <a:extLst>
              <a:ext uri="{FF2B5EF4-FFF2-40B4-BE49-F238E27FC236}">
                <a16:creationId xmlns:a16="http://schemas.microsoft.com/office/drawing/2014/main" id="{2A7B2F0D-94D5-2593-BDE6-744B5403159D}"/>
              </a:ext>
            </a:extLst>
          </p:cNvPr>
          <p:cNvSpPr/>
          <p:nvPr userDrawn="1"/>
        </p:nvSpPr>
        <p:spPr bwMode="gray">
          <a:xfrm>
            <a:off x="0" y="981075"/>
            <a:ext cx="6081808" cy="5876925"/>
          </a:xfrm>
          <a:custGeom>
            <a:avLst/>
            <a:gdLst>
              <a:gd name="csX0" fmla="*/ 0 w 6081808"/>
              <a:gd name="csY0" fmla="*/ 0 h 5876925"/>
              <a:gd name="csX1" fmla="*/ 6081808 w 6081808"/>
              <a:gd name="csY1" fmla="*/ 0 h 5876925"/>
              <a:gd name="csX2" fmla="*/ 6081808 w 6081808"/>
              <a:gd name="csY2" fmla="*/ 5876925 h 5876925"/>
              <a:gd name="csX3" fmla="*/ 0 w 6081808"/>
              <a:gd name="csY3" fmla="*/ 5876925 h 5876925"/>
            </a:gdLst>
            <a:ahLst/>
            <a:cxnLst>
              <a:cxn ang="0">
                <a:pos x="csX0" y="csY0"/>
              </a:cxn>
              <a:cxn ang="0">
                <a:pos x="csX1" y="csY1"/>
              </a:cxn>
              <a:cxn ang="0">
                <a:pos x="csX2" y="csY2"/>
              </a:cxn>
              <a:cxn ang="0">
                <a:pos x="csX3" y="csY3"/>
              </a:cxn>
            </a:cxnLst>
            <a:rect l="l" t="t" r="r" b="b"/>
            <a:pathLst>
              <a:path w="6081808" h="5876925">
                <a:moveTo>
                  <a:pt x="0" y="0"/>
                </a:moveTo>
                <a:lnTo>
                  <a:pt x="6081808" y="0"/>
                </a:lnTo>
                <a:lnTo>
                  <a:pt x="6081808" y="5876925"/>
                </a:lnTo>
                <a:lnTo>
                  <a:pt x="0" y="5876925"/>
                </a:lnTo>
                <a:close/>
              </a:path>
            </a:pathLst>
          </a:custGeom>
          <a:gradFill flip="none" rotWithShape="1">
            <a:gsLst>
              <a:gs pos="0">
                <a:schemeClr val="tx2">
                  <a:alpha val="50000"/>
                </a:schemeClr>
              </a:gs>
              <a:gs pos="70000">
                <a:schemeClr val="accent6">
                  <a:lumMod val="60000"/>
                  <a:alpha val="8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8" name="Kreis: nicht ausgefüllt 30">
            <a:extLst>
              <a:ext uri="{FF2B5EF4-FFF2-40B4-BE49-F238E27FC236}">
                <a16:creationId xmlns:a16="http://schemas.microsoft.com/office/drawing/2014/main" id="{648A1794-79A0-C3EC-0164-881302672795}"/>
              </a:ext>
            </a:extLst>
          </p:cNvPr>
          <p:cNvSpPr/>
          <p:nvPr userDrawn="1"/>
        </p:nvSpPr>
        <p:spPr bwMode="gray">
          <a:xfrm>
            <a:off x="4542841" y="1875841"/>
            <a:ext cx="3106318" cy="3106318"/>
          </a:xfrm>
          <a:prstGeom prst="donut">
            <a:avLst/>
          </a:prstGeom>
          <a:gradFill flip="none" rotWithShape="1">
            <a:gsLst>
              <a:gs pos="0">
                <a:schemeClr val="accent6"/>
              </a:gs>
              <a:gs pos="100000">
                <a:schemeClr val="bg2"/>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Grafik 151">
            <a:extLst>
              <a:ext uri="{FF2B5EF4-FFF2-40B4-BE49-F238E27FC236}">
                <a16:creationId xmlns:a16="http://schemas.microsoft.com/office/drawing/2014/main" id="{C347C8BE-05A4-B965-5C97-53FF8D942700}"/>
              </a:ext>
            </a:extLst>
          </p:cNvPr>
          <p:cNvSpPr/>
          <p:nvPr userDrawn="1"/>
        </p:nvSpPr>
        <p:spPr>
          <a:xfrm>
            <a:off x="6095998" y="563810"/>
            <a:ext cx="2871789" cy="2871789"/>
          </a:xfrm>
          <a:custGeom>
            <a:avLst/>
            <a:gdLst>
              <a:gd name="connsiteX0" fmla="*/ 2052462 w 2053627"/>
              <a:gd name="connsiteY0" fmla="*/ 2100265 h 2100264"/>
              <a:gd name="connsiteX1" fmla="*/ 2053628 w 2053627"/>
              <a:gd name="connsiteY1" fmla="*/ 2054015 h 2100264"/>
              <a:gd name="connsiteX2" fmla="*/ 0 w 2053627"/>
              <a:gd name="connsiteY2" fmla="*/ 0 h 2100264"/>
              <a:gd name="connsiteX3" fmla="*/ 0 w 2053627"/>
              <a:gd name="connsiteY3" fmla="*/ 2100265 h 2100264"/>
              <a:gd name="connsiteX4" fmla="*/ 2052462 w 2053627"/>
              <a:gd name="connsiteY4" fmla="*/ 2100265 h 2100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627" h="2100264">
                <a:moveTo>
                  <a:pt x="2052462" y="2100265"/>
                </a:moveTo>
                <a:cubicBezTo>
                  <a:pt x="2052462" y="2084719"/>
                  <a:pt x="2053628" y="2069561"/>
                  <a:pt x="2053628" y="2054015"/>
                </a:cubicBezTo>
                <a:cubicBezTo>
                  <a:pt x="2053628" y="919546"/>
                  <a:pt x="1134081" y="0"/>
                  <a:pt x="0" y="0"/>
                </a:cubicBezTo>
                <a:lnTo>
                  <a:pt x="0" y="2100265"/>
                </a:lnTo>
                <a:lnTo>
                  <a:pt x="2052462" y="2100265"/>
                </a:lnTo>
                <a:close/>
              </a:path>
            </a:pathLst>
          </a:custGeom>
          <a:gradFill flip="none" rotWithShape="1">
            <a:gsLst>
              <a:gs pos="100000">
                <a:schemeClr val="accent3"/>
              </a:gs>
              <a:gs pos="10000">
                <a:schemeClr val="accent6">
                  <a:alpha val="0"/>
                </a:schemeClr>
              </a:gs>
            </a:gsLst>
            <a:path path="circle">
              <a:fillToRect t="100000" r="100000"/>
            </a:path>
            <a:tileRect l="-100000" b="-100000"/>
          </a:gradFill>
          <a:ln w="38819" cap="flat">
            <a:noFill/>
            <a:prstDash val="solid"/>
            <a:miter/>
          </a:ln>
        </p:spPr>
        <p:txBody>
          <a:bodyPr rtlCol="0" anchor="ctr"/>
          <a:lstStyle/>
          <a:p>
            <a:endParaRPr lang="en-GB" noProof="0" dirty="0"/>
          </a:p>
        </p:txBody>
      </p:sp>
      <p:sp>
        <p:nvSpPr>
          <p:cNvPr id="10" name="Freihandform: Form 37">
            <a:extLst>
              <a:ext uri="{FF2B5EF4-FFF2-40B4-BE49-F238E27FC236}">
                <a16:creationId xmlns:a16="http://schemas.microsoft.com/office/drawing/2014/main" id="{0775FE00-9249-62C7-FE5E-62ECF66206FE}"/>
              </a:ext>
            </a:extLst>
          </p:cNvPr>
          <p:cNvSpPr/>
          <p:nvPr userDrawn="1"/>
        </p:nvSpPr>
        <p:spPr>
          <a:xfrm>
            <a:off x="6095998" y="2763649"/>
            <a:ext cx="2055745" cy="671950"/>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bg2"/>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19" name="Freihandform: Form 18">
            <a:extLst>
              <a:ext uri="{FF2B5EF4-FFF2-40B4-BE49-F238E27FC236}">
                <a16:creationId xmlns:a16="http://schemas.microsoft.com/office/drawing/2014/main" id="{B8CC1D52-F798-F53E-B636-4B4DCE62DB51}"/>
              </a:ext>
            </a:extLst>
          </p:cNvPr>
          <p:cNvSpPr>
            <a:spLocks noChangeAspect="1"/>
          </p:cNvSpPr>
          <p:nvPr userDrawn="1"/>
        </p:nvSpPr>
        <p:spPr>
          <a:xfrm>
            <a:off x="0" y="2341336"/>
            <a:ext cx="600347" cy="470314"/>
          </a:xfrm>
          <a:custGeom>
            <a:avLst/>
            <a:gdLst>
              <a:gd name="csX0" fmla="*/ 0 w 600347"/>
              <a:gd name="csY0" fmla="*/ 0 h 470314"/>
              <a:gd name="csX1" fmla="*/ 498371 w 600347"/>
              <a:gd name="csY1" fmla="*/ 0 h 470314"/>
              <a:gd name="csX2" fmla="*/ 535391 w 600347"/>
              <a:gd name="csY2" fmla="*/ 31400 h 470314"/>
              <a:gd name="csX3" fmla="*/ 597027 w 600347"/>
              <a:gd name="csY3" fmla="*/ 214079 h 470314"/>
              <a:gd name="csX4" fmla="*/ 596930 w 600347"/>
              <a:gd name="csY4" fmla="*/ 214176 h 470314"/>
              <a:gd name="csX5" fmla="*/ 596930 w 600347"/>
              <a:gd name="csY5" fmla="*/ 256236 h 470314"/>
              <a:gd name="csX6" fmla="*/ 535294 w 600347"/>
              <a:gd name="csY6" fmla="*/ 438915 h 470314"/>
              <a:gd name="csX7" fmla="*/ 498273 w 600347"/>
              <a:gd name="csY7" fmla="*/ 470314 h 470314"/>
              <a:gd name="csX8" fmla="*/ 0 w 600347"/>
              <a:gd name="csY8" fmla="*/ 470314 h 470314"/>
              <a:gd name="csX0" fmla="*/ 0 w 600347"/>
              <a:gd name="csY0" fmla="*/ 0 h 470314"/>
              <a:gd name="csX1" fmla="*/ 498371 w 600347"/>
              <a:gd name="csY1" fmla="*/ 0 h 470314"/>
              <a:gd name="csX2" fmla="*/ 535391 w 600347"/>
              <a:gd name="csY2" fmla="*/ 31400 h 470314"/>
              <a:gd name="csX3" fmla="*/ 597027 w 600347"/>
              <a:gd name="csY3" fmla="*/ 214079 h 470314"/>
              <a:gd name="csX4" fmla="*/ 596930 w 600347"/>
              <a:gd name="csY4" fmla="*/ 214176 h 470314"/>
              <a:gd name="csX5" fmla="*/ 596930 w 600347"/>
              <a:gd name="csY5" fmla="*/ 256236 h 470314"/>
              <a:gd name="csX6" fmla="*/ 535294 w 600347"/>
              <a:gd name="csY6" fmla="*/ 438915 h 470314"/>
              <a:gd name="csX7" fmla="*/ 498273 w 600347"/>
              <a:gd name="csY7" fmla="*/ 470314 h 470314"/>
              <a:gd name="csX8" fmla="*/ 0 w 600347"/>
              <a:gd name="csY8" fmla="*/ 470314 h 470314"/>
              <a:gd name="csX9" fmla="*/ 91440 w 600347"/>
              <a:gd name="csY9" fmla="*/ 91440 h 470314"/>
              <a:gd name="csX0" fmla="*/ 0 w 600347"/>
              <a:gd name="csY0" fmla="*/ 0 h 470314"/>
              <a:gd name="csX1" fmla="*/ 498371 w 600347"/>
              <a:gd name="csY1" fmla="*/ 0 h 470314"/>
              <a:gd name="csX2" fmla="*/ 535391 w 600347"/>
              <a:gd name="csY2" fmla="*/ 31400 h 470314"/>
              <a:gd name="csX3" fmla="*/ 597027 w 600347"/>
              <a:gd name="csY3" fmla="*/ 214079 h 470314"/>
              <a:gd name="csX4" fmla="*/ 596930 w 600347"/>
              <a:gd name="csY4" fmla="*/ 214176 h 470314"/>
              <a:gd name="csX5" fmla="*/ 596930 w 600347"/>
              <a:gd name="csY5" fmla="*/ 256236 h 470314"/>
              <a:gd name="csX6" fmla="*/ 535294 w 600347"/>
              <a:gd name="csY6" fmla="*/ 438915 h 470314"/>
              <a:gd name="csX7" fmla="*/ 498273 w 600347"/>
              <a:gd name="csY7" fmla="*/ 470314 h 470314"/>
              <a:gd name="csX8" fmla="*/ 0 w 600347"/>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00347" h="470314">
                <a:moveTo>
                  <a:pt x="0" y="0"/>
                </a:moveTo>
                <a:lnTo>
                  <a:pt x="498371" y="0"/>
                </a:lnTo>
                <a:cubicBezTo>
                  <a:pt x="514458" y="0"/>
                  <a:pt x="528995" y="12308"/>
                  <a:pt x="535391" y="31400"/>
                </a:cubicBezTo>
                <a:lnTo>
                  <a:pt x="597027" y="214079"/>
                </a:lnTo>
                <a:lnTo>
                  <a:pt x="596930" y="214176"/>
                </a:lnTo>
                <a:cubicBezTo>
                  <a:pt x="601486" y="227550"/>
                  <a:pt x="601486" y="242765"/>
                  <a:pt x="596930" y="256236"/>
                </a:cubicBezTo>
                <a:lnTo>
                  <a:pt x="535294" y="438915"/>
                </a:lnTo>
                <a:cubicBezTo>
                  <a:pt x="528898" y="458006"/>
                  <a:pt x="514361" y="470314"/>
                  <a:pt x="498273" y="470314"/>
                </a:cubicBezTo>
                <a:lnTo>
                  <a:pt x="0" y="470314"/>
                </a:lnTo>
              </a:path>
            </a:pathLst>
          </a:custGeom>
          <a:noFill/>
          <a:ln w="12700" cap="flat">
            <a:solidFill>
              <a:schemeClr val="bg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Fußzeilenplatzhalter 4">
            <a:extLst>
              <a:ext uri="{FF2B5EF4-FFF2-40B4-BE49-F238E27FC236}">
                <a16:creationId xmlns:a16="http://schemas.microsoft.com/office/drawing/2014/main" id="{884BB15D-884F-5700-1E1B-D744A794351F}"/>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102563532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aphic-02">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EB8AE639-107E-E4C7-4D41-81F6039CAF90}"/>
              </a:ext>
            </a:extLst>
          </p:cNvPr>
          <p:cNvSpPr/>
          <p:nvPr userDrawn="1"/>
        </p:nvSpPr>
        <p:spPr bwMode="gray">
          <a:xfrm>
            <a:off x="8207986" y="2510586"/>
            <a:ext cx="3985215" cy="4347415"/>
          </a:xfrm>
          <a:custGeom>
            <a:avLst/>
            <a:gdLst>
              <a:gd name="csX0" fmla="*/ 0 w 3985215"/>
              <a:gd name="csY0" fmla="*/ 47 h 4347415"/>
              <a:gd name="csX1" fmla="*/ 3089832 w 3985215"/>
              <a:gd name="csY1" fmla="*/ 1269901 h 4347415"/>
              <a:gd name="csX2" fmla="*/ 3854378 w 3985215"/>
              <a:gd name="csY2" fmla="*/ 2301033 h 4347415"/>
              <a:gd name="csX3" fmla="*/ 3985215 w 3985215"/>
              <a:gd name="csY3" fmla="*/ 2578445 h 4347415"/>
              <a:gd name="csX4" fmla="*/ 3985215 w 3985215"/>
              <a:gd name="csY4" fmla="*/ 4347415 h 4347415"/>
              <a:gd name="csX5" fmla="*/ 892436 w 3985215"/>
              <a:gd name="csY5" fmla="*/ 4347415 h 4347415"/>
              <a:gd name="csX6" fmla="*/ 20224 w 3985215"/>
              <a:gd name="csY6" fmla="*/ 4344880 h 4347415"/>
              <a:gd name="csX7" fmla="*/ 0 w 3985215"/>
              <a:gd name="csY7" fmla="*/ 47 h 4347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5215" h="4347415">
                <a:moveTo>
                  <a:pt x="0" y="47"/>
                </a:moveTo>
                <a:cubicBezTo>
                  <a:pt x="1158015" y="-5343"/>
                  <a:pt x="2270268" y="451769"/>
                  <a:pt x="3089832" y="1269901"/>
                </a:cubicBezTo>
                <a:cubicBezTo>
                  <a:pt x="3397169" y="1576701"/>
                  <a:pt x="3653809" y="1924749"/>
                  <a:pt x="3854378" y="2301033"/>
                </a:cubicBezTo>
                <a:lnTo>
                  <a:pt x="3985215" y="2578445"/>
                </a:lnTo>
                <a:lnTo>
                  <a:pt x="3985215" y="4347415"/>
                </a:lnTo>
                <a:lnTo>
                  <a:pt x="892436" y="4347415"/>
                </a:lnTo>
                <a:lnTo>
                  <a:pt x="20224" y="4344880"/>
                </a:lnTo>
                <a:cubicBezTo>
                  <a:pt x="13483" y="2896602"/>
                  <a:pt x="6741" y="1448325"/>
                  <a:pt x="0" y="47"/>
                </a:cubicBezTo>
                <a:close/>
              </a:path>
            </a:pathLst>
          </a:custGeom>
          <a:solidFill>
            <a:schemeClr val="accent3">
              <a:alpha val="40000"/>
            </a:schemeClr>
          </a:solidFill>
          <a:ln w="12700">
            <a:noFill/>
            <a:prstDash val="solid"/>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en-GB" noProof="0" dirty="0"/>
          </a:p>
        </p:txBody>
      </p:sp>
      <p:sp>
        <p:nvSpPr>
          <p:cNvPr id="10" name="Freihandform: Form 9">
            <a:extLst>
              <a:ext uri="{FF2B5EF4-FFF2-40B4-BE49-F238E27FC236}">
                <a16:creationId xmlns:a16="http://schemas.microsoft.com/office/drawing/2014/main" id="{CF38477D-5326-8261-9094-5F5A0F518FFA}"/>
              </a:ext>
            </a:extLst>
          </p:cNvPr>
          <p:cNvSpPr>
            <a:spLocks noChangeAspect="1"/>
          </p:cNvSpPr>
          <p:nvPr userDrawn="1"/>
        </p:nvSpPr>
        <p:spPr bwMode="gray">
          <a:xfrm>
            <a:off x="4269010" y="2929668"/>
            <a:ext cx="7918398" cy="3928332"/>
          </a:xfrm>
          <a:custGeom>
            <a:avLst/>
            <a:gdLst>
              <a:gd name="csX0" fmla="*/ 3959199 w 7918398"/>
              <a:gd name="csY0" fmla="*/ 0 h 3928332"/>
              <a:gd name="csX1" fmla="*/ 7914046 w 7918398"/>
              <a:gd name="csY1" fmla="*/ 3756219 h 3928332"/>
              <a:gd name="csX2" fmla="*/ 7918398 w 7918398"/>
              <a:gd name="csY2" fmla="*/ 3928332 h 3928332"/>
              <a:gd name="csX3" fmla="*/ 0 w 7918398"/>
              <a:gd name="csY3" fmla="*/ 3928332 h 3928332"/>
              <a:gd name="csX4" fmla="*/ 4352 w 7918398"/>
              <a:gd name="csY4" fmla="*/ 3756219 h 3928332"/>
              <a:gd name="csX5" fmla="*/ 3959199 w 7918398"/>
              <a:gd name="csY5" fmla="*/ 0 h 3928332"/>
            </a:gdLst>
            <a:ahLst/>
            <a:cxnLst>
              <a:cxn ang="0">
                <a:pos x="csX0" y="csY0"/>
              </a:cxn>
              <a:cxn ang="0">
                <a:pos x="csX1" y="csY1"/>
              </a:cxn>
              <a:cxn ang="0">
                <a:pos x="csX2" y="csY2"/>
              </a:cxn>
              <a:cxn ang="0">
                <a:pos x="csX3" y="csY3"/>
              </a:cxn>
              <a:cxn ang="0">
                <a:pos x="csX4" y="csY4"/>
              </a:cxn>
              <a:cxn ang="0">
                <a:pos x="csX5" y="csY5"/>
              </a:cxn>
            </a:cxnLst>
            <a:rect l="l" t="t" r="r" b="b"/>
            <a:pathLst>
              <a:path w="7918398" h="3928332">
                <a:moveTo>
                  <a:pt x="3959199" y="0"/>
                </a:moveTo>
                <a:cubicBezTo>
                  <a:pt x="6077902" y="0"/>
                  <a:pt x="7807985" y="1663874"/>
                  <a:pt x="7914046" y="3756219"/>
                </a:cubicBezTo>
                <a:lnTo>
                  <a:pt x="7918398" y="3928332"/>
                </a:lnTo>
                <a:lnTo>
                  <a:pt x="0" y="3928332"/>
                </a:lnTo>
                <a:lnTo>
                  <a:pt x="4352" y="3756219"/>
                </a:lnTo>
                <a:cubicBezTo>
                  <a:pt x="110413" y="1663874"/>
                  <a:pt x="1840497" y="0"/>
                  <a:pt x="3959199" y="0"/>
                </a:cubicBezTo>
                <a:close/>
              </a:path>
            </a:pathLst>
          </a:cu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Freihandform: Form 26">
            <a:extLst>
              <a:ext uri="{FF2B5EF4-FFF2-40B4-BE49-F238E27FC236}">
                <a16:creationId xmlns:a16="http://schemas.microsoft.com/office/drawing/2014/main" id="{FD9918E9-29BE-F334-974A-DCBDEB780063}"/>
              </a:ext>
            </a:extLst>
          </p:cNvPr>
          <p:cNvSpPr/>
          <p:nvPr userDrawn="1"/>
        </p:nvSpPr>
        <p:spPr>
          <a:xfrm>
            <a:off x="0" y="5659264"/>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6" name="Bogen 5">
            <a:extLst>
              <a:ext uri="{FF2B5EF4-FFF2-40B4-BE49-F238E27FC236}">
                <a16:creationId xmlns:a16="http://schemas.microsoft.com/office/drawing/2014/main" id="{7B67CC25-AF13-6BBD-B74E-E43D90F4D02C}"/>
              </a:ext>
            </a:extLst>
          </p:cNvPr>
          <p:cNvSpPr/>
          <p:nvPr userDrawn="1"/>
        </p:nvSpPr>
        <p:spPr bwMode="gray">
          <a:xfrm flipH="1" flipV="1">
            <a:off x="5141339" y="3802798"/>
            <a:ext cx="6173740" cy="6173740"/>
          </a:xfrm>
          <a:prstGeom prst="arc">
            <a:avLst>
              <a:gd name="adj1" fmla="val 1585216"/>
              <a:gd name="adj2" fmla="val 5381985"/>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7" name="Rechteck 6">
            <a:extLst>
              <a:ext uri="{FF2B5EF4-FFF2-40B4-BE49-F238E27FC236}">
                <a16:creationId xmlns:a16="http://schemas.microsoft.com/office/drawing/2014/main" id="{43C58CB4-2DEB-1C80-6A91-CAAD80869E0F}"/>
              </a:ext>
            </a:extLst>
          </p:cNvPr>
          <p:cNvSpPr/>
          <p:nvPr userDrawn="1"/>
        </p:nvSpPr>
        <p:spPr bwMode="gray">
          <a:xfrm>
            <a:off x="-15084" y="-6600"/>
            <a:ext cx="6081808" cy="3435599"/>
          </a:xfrm>
          <a:prstGeom prst="rect">
            <a:avLst/>
          </a:prstGeom>
          <a:gradFill flip="none" rotWithShape="1">
            <a:gsLst>
              <a:gs pos="0">
                <a:schemeClr val="tx2">
                  <a:alpha val="50000"/>
                </a:schemeClr>
              </a:gs>
              <a:gs pos="70000">
                <a:schemeClr val="accent6">
                  <a:lumMod val="60000"/>
                  <a:alpha val="8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2" name="Freihandform: Form 11">
            <a:extLst>
              <a:ext uri="{FF2B5EF4-FFF2-40B4-BE49-F238E27FC236}">
                <a16:creationId xmlns:a16="http://schemas.microsoft.com/office/drawing/2014/main" id="{E7E4AFBC-5A6C-CFC8-B98A-840502AB8527}"/>
              </a:ext>
            </a:extLst>
          </p:cNvPr>
          <p:cNvSpPr>
            <a:spLocks noChangeAspect="1"/>
          </p:cNvSpPr>
          <p:nvPr userDrawn="1"/>
        </p:nvSpPr>
        <p:spPr>
          <a:xfrm>
            <a:off x="0" y="5424107"/>
            <a:ext cx="959289" cy="470314"/>
          </a:xfrm>
          <a:custGeom>
            <a:avLst/>
            <a:gdLst>
              <a:gd name="csX0" fmla="*/ 0 w 959289"/>
              <a:gd name="csY0" fmla="*/ 0 h 470314"/>
              <a:gd name="csX1" fmla="*/ 857313 w 959289"/>
              <a:gd name="csY1" fmla="*/ 0 h 470314"/>
              <a:gd name="csX2" fmla="*/ 894333 w 959289"/>
              <a:gd name="csY2" fmla="*/ 31400 h 470314"/>
              <a:gd name="csX3" fmla="*/ 955969 w 959289"/>
              <a:gd name="csY3" fmla="*/ 214079 h 470314"/>
              <a:gd name="csX4" fmla="*/ 955872 w 959289"/>
              <a:gd name="csY4" fmla="*/ 214176 h 470314"/>
              <a:gd name="csX5" fmla="*/ 955872 w 959289"/>
              <a:gd name="csY5" fmla="*/ 256236 h 470314"/>
              <a:gd name="csX6" fmla="*/ 894236 w 959289"/>
              <a:gd name="csY6" fmla="*/ 438915 h 470314"/>
              <a:gd name="csX7" fmla="*/ 857215 w 959289"/>
              <a:gd name="csY7" fmla="*/ 470314 h 470314"/>
              <a:gd name="csX8" fmla="*/ 0 w 959289"/>
              <a:gd name="csY8" fmla="*/ 470314 h 470314"/>
              <a:gd name="csX0" fmla="*/ 0 w 959289"/>
              <a:gd name="csY0" fmla="*/ 0 h 470314"/>
              <a:gd name="csX1" fmla="*/ 857313 w 959289"/>
              <a:gd name="csY1" fmla="*/ 0 h 470314"/>
              <a:gd name="csX2" fmla="*/ 894333 w 959289"/>
              <a:gd name="csY2" fmla="*/ 31400 h 470314"/>
              <a:gd name="csX3" fmla="*/ 955969 w 959289"/>
              <a:gd name="csY3" fmla="*/ 214079 h 470314"/>
              <a:gd name="csX4" fmla="*/ 955872 w 959289"/>
              <a:gd name="csY4" fmla="*/ 214176 h 470314"/>
              <a:gd name="csX5" fmla="*/ 955872 w 959289"/>
              <a:gd name="csY5" fmla="*/ 256236 h 470314"/>
              <a:gd name="csX6" fmla="*/ 894236 w 959289"/>
              <a:gd name="csY6" fmla="*/ 438915 h 470314"/>
              <a:gd name="csX7" fmla="*/ 857215 w 959289"/>
              <a:gd name="csY7" fmla="*/ 470314 h 470314"/>
              <a:gd name="csX8" fmla="*/ 0 w 959289"/>
              <a:gd name="csY8" fmla="*/ 470314 h 470314"/>
              <a:gd name="csX9" fmla="*/ 91440 w 959289"/>
              <a:gd name="csY9" fmla="*/ 91440 h 470314"/>
              <a:gd name="csX0" fmla="*/ 0 w 959289"/>
              <a:gd name="csY0" fmla="*/ 0 h 470314"/>
              <a:gd name="csX1" fmla="*/ 857313 w 959289"/>
              <a:gd name="csY1" fmla="*/ 0 h 470314"/>
              <a:gd name="csX2" fmla="*/ 894333 w 959289"/>
              <a:gd name="csY2" fmla="*/ 31400 h 470314"/>
              <a:gd name="csX3" fmla="*/ 955969 w 959289"/>
              <a:gd name="csY3" fmla="*/ 214079 h 470314"/>
              <a:gd name="csX4" fmla="*/ 955872 w 959289"/>
              <a:gd name="csY4" fmla="*/ 214176 h 470314"/>
              <a:gd name="csX5" fmla="*/ 955872 w 959289"/>
              <a:gd name="csY5" fmla="*/ 256236 h 470314"/>
              <a:gd name="csX6" fmla="*/ 894236 w 959289"/>
              <a:gd name="csY6" fmla="*/ 438915 h 470314"/>
              <a:gd name="csX7" fmla="*/ 857215 w 959289"/>
              <a:gd name="csY7" fmla="*/ 470314 h 470314"/>
              <a:gd name="csX8" fmla="*/ 0 w 959289"/>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59289" h="470314">
                <a:moveTo>
                  <a:pt x="0" y="0"/>
                </a:moveTo>
                <a:lnTo>
                  <a:pt x="857313" y="0"/>
                </a:lnTo>
                <a:cubicBezTo>
                  <a:pt x="873400" y="0"/>
                  <a:pt x="887937" y="12308"/>
                  <a:pt x="894333" y="31400"/>
                </a:cubicBezTo>
                <a:lnTo>
                  <a:pt x="955969" y="214079"/>
                </a:lnTo>
                <a:lnTo>
                  <a:pt x="955872" y="214176"/>
                </a:lnTo>
                <a:cubicBezTo>
                  <a:pt x="960428" y="227550"/>
                  <a:pt x="960428" y="242765"/>
                  <a:pt x="955872" y="256236"/>
                </a:cubicBezTo>
                <a:lnTo>
                  <a:pt x="894236" y="438915"/>
                </a:lnTo>
                <a:cubicBezTo>
                  <a:pt x="887840" y="458006"/>
                  <a:pt x="873303" y="470314"/>
                  <a:pt x="857215" y="470314"/>
                </a:cubicBezTo>
                <a:lnTo>
                  <a:pt x="0" y="470314"/>
                </a:lnTo>
              </a:path>
            </a:pathLst>
          </a:custGeom>
          <a:noFill/>
          <a:ln w="1270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3" name="Fußzeilenplatzhalter 2">
            <a:extLst>
              <a:ext uri="{FF2B5EF4-FFF2-40B4-BE49-F238E27FC236}">
                <a16:creationId xmlns:a16="http://schemas.microsoft.com/office/drawing/2014/main" id="{3694869D-F276-DAB8-942E-18964BDBA052}"/>
              </a:ext>
            </a:extLst>
          </p:cNvPr>
          <p:cNvSpPr>
            <a:spLocks noGrp="1"/>
          </p:cNvSpPr>
          <p:nvPr>
            <p:ph type="ftr" sz="quarter" idx="12"/>
          </p:nvPr>
        </p:nvSpPr>
        <p:spPr/>
        <p:txBody>
          <a:bodyPr/>
          <a:lstStyle/>
          <a:p>
            <a:r>
              <a:rPr lang="en-GB" noProof="0" dirty="0"/>
              <a:t>EVENT, LOCATION, DATE</a:t>
            </a:r>
          </a:p>
        </p:txBody>
      </p:sp>
      <p:sp>
        <p:nvSpPr>
          <p:cNvPr id="19" name="Bogen 18">
            <a:extLst>
              <a:ext uri="{FF2B5EF4-FFF2-40B4-BE49-F238E27FC236}">
                <a16:creationId xmlns:a16="http://schemas.microsoft.com/office/drawing/2014/main" id="{E86C4AFA-1254-0810-33C9-550928C2E199}"/>
              </a:ext>
            </a:extLst>
          </p:cNvPr>
          <p:cNvSpPr/>
          <p:nvPr userDrawn="1"/>
        </p:nvSpPr>
        <p:spPr bwMode="gray">
          <a:xfrm flipH="1" flipV="1">
            <a:off x="5141339" y="3802798"/>
            <a:ext cx="6173740" cy="6173740"/>
          </a:xfrm>
          <a:prstGeom prst="arc">
            <a:avLst>
              <a:gd name="adj1" fmla="val 5389070"/>
              <a:gd name="adj2" fmla="val 8875737"/>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20" name="Ellipse 19">
            <a:extLst>
              <a:ext uri="{FF2B5EF4-FFF2-40B4-BE49-F238E27FC236}">
                <a16:creationId xmlns:a16="http://schemas.microsoft.com/office/drawing/2014/main" id="{261A9104-D930-910D-E761-1A5DCC427FDD}"/>
              </a:ext>
            </a:extLst>
          </p:cNvPr>
          <p:cNvSpPr/>
          <p:nvPr userDrawn="1"/>
        </p:nvSpPr>
        <p:spPr bwMode="gray">
          <a:xfrm>
            <a:off x="5379720" y="5385890"/>
            <a:ext cx="220980" cy="220980"/>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Tree>
    <p:extLst>
      <p:ext uri="{BB962C8B-B14F-4D97-AF65-F5344CB8AC3E}">
        <p14:creationId xmlns:p14="http://schemas.microsoft.com/office/powerpoint/2010/main" val="315657518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Graphic-03">
    <p:spTree>
      <p:nvGrpSpPr>
        <p:cNvPr id="1" name=""/>
        <p:cNvGrpSpPr/>
        <p:nvPr/>
      </p:nvGrpSpPr>
      <p:grpSpPr>
        <a:xfrm>
          <a:off x="0" y="0"/>
          <a:ext cx="0" cy="0"/>
          <a:chOff x="0" y="0"/>
          <a:chExt cx="0" cy="0"/>
        </a:xfrm>
      </p:grpSpPr>
      <p:sp>
        <p:nvSpPr>
          <p:cNvPr id="23" name="Freihandform: Form 22">
            <a:extLst>
              <a:ext uri="{FF2B5EF4-FFF2-40B4-BE49-F238E27FC236}">
                <a16:creationId xmlns:a16="http://schemas.microsoft.com/office/drawing/2014/main" id="{83295BE2-DF88-7609-D4E7-B4B41EB01021}"/>
              </a:ext>
            </a:extLst>
          </p:cNvPr>
          <p:cNvSpPr/>
          <p:nvPr userDrawn="1"/>
        </p:nvSpPr>
        <p:spPr>
          <a:xfrm>
            <a:off x="0" y="0"/>
            <a:ext cx="3065879" cy="1198738"/>
          </a:xfrm>
          <a:custGeom>
            <a:avLst/>
            <a:gdLst>
              <a:gd name="csX0" fmla="*/ 0 w 3065879"/>
              <a:gd name="csY0" fmla="*/ 0 h 1198738"/>
              <a:gd name="csX1" fmla="*/ 2728273 w 3065879"/>
              <a:gd name="csY1" fmla="*/ 0 h 1198738"/>
              <a:gd name="csX2" fmla="*/ 2850903 w 3065879"/>
              <a:gd name="csY2" fmla="*/ 80278 h 1198738"/>
              <a:gd name="csX3" fmla="*/ 3054798 w 3065879"/>
              <a:gd name="csY3" fmla="*/ 545687 h 1198738"/>
              <a:gd name="csX4" fmla="*/ 3054798 w 3065879"/>
              <a:gd name="csY4" fmla="*/ 653051 h 1198738"/>
              <a:gd name="csX5" fmla="*/ 2850903 w 3065879"/>
              <a:gd name="csY5" fmla="*/ 1118460 h 1198738"/>
              <a:gd name="csX6" fmla="*/ 2728273 w 3065879"/>
              <a:gd name="csY6" fmla="*/ 1198738 h 1198738"/>
              <a:gd name="csX7" fmla="*/ 2728273 w 3065879"/>
              <a:gd name="csY7" fmla="*/ 1197753 h 1198738"/>
              <a:gd name="csX8" fmla="*/ 0 w 3065879"/>
              <a:gd name="csY8" fmla="*/ 1197753 h 1198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65879" h="1198738">
                <a:moveTo>
                  <a:pt x="0" y="0"/>
                </a:moveTo>
                <a:lnTo>
                  <a:pt x="2728273" y="0"/>
                </a:lnTo>
                <a:cubicBezTo>
                  <a:pt x="2781462" y="0"/>
                  <a:pt x="2829235" y="31520"/>
                  <a:pt x="2850903" y="80278"/>
                </a:cubicBezTo>
                <a:lnTo>
                  <a:pt x="3054798" y="545687"/>
                </a:lnTo>
                <a:cubicBezTo>
                  <a:pt x="3069573" y="580161"/>
                  <a:pt x="3069573" y="618577"/>
                  <a:pt x="3054798" y="653051"/>
                </a:cubicBezTo>
                <a:lnTo>
                  <a:pt x="2850903" y="1118460"/>
                </a:lnTo>
                <a:cubicBezTo>
                  <a:pt x="2829727" y="1167218"/>
                  <a:pt x="2781462" y="1198738"/>
                  <a:pt x="2728273" y="1198738"/>
                </a:cubicBezTo>
                <a:lnTo>
                  <a:pt x="2728273" y="1197753"/>
                </a:lnTo>
                <a:lnTo>
                  <a:pt x="0" y="1197753"/>
                </a:lnTo>
                <a:close/>
              </a:path>
            </a:pathLst>
          </a:custGeom>
          <a:gradFill flip="none" rotWithShape="1">
            <a:gsLst>
              <a:gs pos="100000">
                <a:schemeClr val="accent6">
                  <a:alpha val="60000"/>
                </a:schemeClr>
              </a:gs>
              <a:gs pos="0">
                <a:schemeClr val="accent6">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Teilkreis 16">
            <a:extLst>
              <a:ext uri="{FF2B5EF4-FFF2-40B4-BE49-F238E27FC236}">
                <a16:creationId xmlns:a16="http://schemas.microsoft.com/office/drawing/2014/main" id="{DE87DFC7-DFB6-1176-9CB3-B66293AA40FE}"/>
              </a:ext>
            </a:extLst>
          </p:cNvPr>
          <p:cNvSpPr/>
          <p:nvPr userDrawn="1"/>
        </p:nvSpPr>
        <p:spPr bwMode="gray">
          <a:xfrm flipH="1">
            <a:off x="3221972" y="846765"/>
            <a:ext cx="5474277" cy="5474277"/>
          </a:xfrm>
          <a:prstGeom prst="pie">
            <a:avLst>
              <a:gd name="adj1" fmla="val 0"/>
              <a:gd name="adj2" fmla="val 5403969"/>
            </a:avLst>
          </a:prstGeom>
          <a:gradFill flip="none" rotWithShape="1">
            <a:gsLst>
              <a:gs pos="75000">
                <a:schemeClr val="accent3"/>
              </a:gs>
              <a:gs pos="0">
                <a:schemeClr val="accent3">
                  <a:alpha val="10000"/>
                </a:schemeClr>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1" name="Freihandform: Form 20">
            <a:extLst>
              <a:ext uri="{FF2B5EF4-FFF2-40B4-BE49-F238E27FC236}">
                <a16:creationId xmlns:a16="http://schemas.microsoft.com/office/drawing/2014/main" id="{E35C53F9-A6B6-B598-B290-076B5B1C906B}"/>
              </a:ext>
            </a:extLst>
          </p:cNvPr>
          <p:cNvSpPr>
            <a:spLocks noChangeAspect="1"/>
          </p:cNvSpPr>
          <p:nvPr userDrawn="1"/>
        </p:nvSpPr>
        <p:spPr bwMode="gray">
          <a:xfrm>
            <a:off x="1505895" y="0"/>
            <a:ext cx="8898272" cy="6858000"/>
          </a:xfrm>
          <a:custGeom>
            <a:avLst/>
            <a:gdLst>
              <a:gd name="csX0" fmla="*/ 1897195 w 8898272"/>
              <a:gd name="csY0" fmla="*/ 0 h 6858000"/>
              <a:gd name="csX1" fmla="*/ 7001077 w 8898272"/>
              <a:gd name="csY1" fmla="*/ 0 h 6858000"/>
              <a:gd name="csX2" fmla="*/ 7111125 w 8898272"/>
              <a:gd name="csY2" fmla="*/ 78257 h 6858000"/>
              <a:gd name="csX3" fmla="*/ 8898272 w 8898272"/>
              <a:gd name="csY3" fmla="*/ 3643507 h 6858000"/>
              <a:gd name="csX4" fmla="*/ 7595150 w 8898272"/>
              <a:gd name="csY4" fmla="*/ 6789522 h 6858000"/>
              <a:gd name="csX5" fmla="*/ 7523325 w 8898272"/>
              <a:gd name="csY5" fmla="*/ 6858000 h 6858000"/>
              <a:gd name="csX6" fmla="*/ 1374947 w 8898272"/>
              <a:gd name="csY6" fmla="*/ 6858000 h 6858000"/>
              <a:gd name="csX7" fmla="*/ 1303122 w 8898272"/>
              <a:gd name="csY7" fmla="*/ 6789522 h 6858000"/>
              <a:gd name="csX8" fmla="*/ 0 w 8898272"/>
              <a:gd name="csY8" fmla="*/ 3643507 h 6858000"/>
              <a:gd name="csX9" fmla="*/ 1787147 w 8898272"/>
              <a:gd name="csY9" fmla="*/ 7825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98272" h="6858000">
                <a:moveTo>
                  <a:pt x="1897195" y="0"/>
                </a:moveTo>
                <a:lnTo>
                  <a:pt x="7001077" y="0"/>
                </a:lnTo>
                <a:lnTo>
                  <a:pt x="7111125" y="78257"/>
                </a:lnTo>
                <a:cubicBezTo>
                  <a:pt x="8196033" y="889611"/>
                  <a:pt x="8898272" y="2184551"/>
                  <a:pt x="8898272" y="3643507"/>
                </a:cubicBezTo>
                <a:cubicBezTo>
                  <a:pt x="8898272" y="4872102"/>
                  <a:pt x="8400285" y="5984386"/>
                  <a:pt x="7595150" y="6789522"/>
                </a:cubicBezTo>
                <a:lnTo>
                  <a:pt x="7523325" y="6858000"/>
                </a:lnTo>
                <a:lnTo>
                  <a:pt x="1374947" y="6858000"/>
                </a:lnTo>
                <a:lnTo>
                  <a:pt x="1303122" y="6789522"/>
                </a:lnTo>
                <a:cubicBezTo>
                  <a:pt x="497987" y="5984386"/>
                  <a:pt x="0" y="4872102"/>
                  <a:pt x="0" y="3643507"/>
                </a:cubicBezTo>
                <a:cubicBezTo>
                  <a:pt x="0" y="2184551"/>
                  <a:pt x="702239" y="889611"/>
                  <a:pt x="1787147" y="78257"/>
                </a:cubicBezTo>
                <a:close/>
              </a:path>
            </a:pathLst>
          </a:custGeom>
          <a:gradFill flip="none" rotWithShape="1">
            <a:gsLst>
              <a:gs pos="100000">
                <a:schemeClr val="bg2">
                  <a:alpha val="80000"/>
                </a:schemeClr>
              </a:gs>
              <a:gs pos="0">
                <a:srgbClr val="00416E">
                  <a:alpha val="0"/>
                </a:srgbClr>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8" name="Kreis: nicht ausgefüllt 30">
            <a:extLst>
              <a:ext uri="{FF2B5EF4-FFF2-40B4-BE49-F238E27FC236}">
                <a16:creationId xmlns:a16="http://schemas.microsoft.com/office/drawing/2014/main" id="{1F8A899A-FFB5-6A9E-9406-2B1C4A000E23}"/>
              </a:ext>
            </a:extLst>
          </p:cNvPr>
          <p:cNvSpPr/>
          <p:nvPr userDrawn="1"/>
        </p:nvSpPr>
        <p:spPr bwMode="gray">
          <a:xfrm>
            <a:off x="3981245" y="1609746"/>
            <a:ext cx="3936306" cy="3936306"/>
          </a:xfrm>
          <a:prstGeom prst="donut">
            <a:avLst/>
          </a:prstGeom>
          <a:gradFill flip="none" rotWithShape="1">
            <a:gsLst>
              <a:gs pos="0">
                <a:schemeClr val="accent6"/>
              </a:gs>
              <a:gs pos="100000">
                <a:schemeClr val="bg2"/>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Bogen 8">
            <a:extLst>
              <a:ext uri="{FF2B5EF4-FFF2-40B4-BE49-F238E27FC236}">
                <a16:creationId xmlns:a16="http://schemas.microsoft.com/office/drawing/2014/main" id="{413F07AE-3B35-48CE-89C4-E360216E38FB}"/>
              </a:ext>
            </a:extLst>
          </p:cNvPr>
          <p:cNvSpPr/>
          <p:nvPr userDrawn="1"/>
        </p:nvSpPr>
        <p:spPr bwMode="gray">
          <a:xfrm rot="16200000">
            <a:off x="3296460" y="915263"/>
            <a:ext cx="5337279" cy="5337279"/>
          </a:xfrm>
          <a:prstGeom prst="arc">
            <a:avLst>
              <a:gd name="adj1" fmla="val 19159443"/>
              <a:gd name="adj2" fmla="val 4192525"/>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82" name="Freihandform: Form 81">
            <a:extLst>
              <a:ext uri="{FF2B5EF4-FFF2-40B4-BE49-F238E27FC236}">
                <a16:creationId xmlns:a16="http://schemas.microsoft.com/office/drawing/2014/main" id="{E555064D-E046-DDFB-F800-F949395710AA}"/>
              </a:ext>
            </a:extLst>
          </p:cNvPr>
          <p:cNvSpPr>
            <a:spLocks noChangeAspect="1"/>
          </p:cNvSpPr>
          <p:nvPr userDrawn="1"/>
        </p:nvSpPr>
        <p:spPr>
          <a:xfrm rot="10800000">
            <a:off x="10530067" y="804454"/>
            <a:ext cx="1661933" cy="882533"/>
          </a:xfrm>
          <a:custGeom>
            <a:avLst/>
            <a:gdLst>
              <a:gd name="csX0" fmla="*/ 1470395 w 1661933"/>
              <a:gd name="csY0" fmla="*/ 882533 h 882533"/>
              <a:gd name="csX1" fmla="*/ 0 w 1661933"/>
              <a:gd name="csY1" fmla="*/ 882533 h 882533"/>
              <a:gd name="csX2" fmla="*/ 0 w 1661933"/>
              <a:gd name="csY2" fmla="*/ 0 h 882533"/>
              <a:gd name="csX3" fmla="*/ 1470578 w 1661933"/>
              <a:gd name="csY3" fmla="*/ 0 h 882533"/>
              <a:gd name="csX4" fmla="*/ 1540045 w 1661933"/>
              <a:gd name="csY4" fmla="*/ 58920 h 882533"/>
              <a:gd name="csX5" fmla="*/ 1655704 w 1661933"/>
              <a:gd name="csY5" fmla="*/ 401713 h 882533"/>
              <a:gd name="csX6" fmla="*/ 1655523 w 1661933"/>
              <a:gd name="csY6" fmla="*/ 401897 h 882533"/>
              <a:gd name="csX7" fmla="*/ 1655523 w 1661933"/>
              <a:gd name="csY7" fmla="*/ 480820 h 882533"/>
              <a:gd name="csX8" fmla="*/ 1539864 w 1661933"/>
              <a:gd name="csY8" fmla="*/ 823613 h 882533"/>
              <a:gd name="csX9" fmla="*/ 1470395 w 1661933"/>
              <a:gd name="csY9" fmla="*/ 882533 h 882533"/>
              <a:gd name="csX0" fmla="*/ 0 w 1661933"/>
              <a:gd name="csY0" fmla="*/ 0 h 882533"/>
              <a:gd name="csX1" fmla="*/ 1470578 w 1661933"/>
              <a:gd name="csY1" fmla="*/ 0 h 882533"/>
              <a:gd name="csX2" fmla="*/ 1540045 w 1661933"/>
              <a:gd name="csY2" fmla="*/ 58920 h 882533"/>
              <a:gd name="csX3" fmla="*/ 1655704 w 1661933"/>
              <a:gd name="csY3" fmla="*/ 401713 h 882533"/>
              <a:gd name="csX4" fmla="*/ 1655523 w 1661933"/>
              <a:gd name="csY4" fmla="*/ 401897 h 882533"/>
              <a:gd name="csX5" fmla="*/ 1655523 w 1661933"/>
              <a:gd name="csY5" fmla="*/ 480820 h 882533"/>
              <a:gd name="csX6" fmla="*/ 1539864 w 1661933"/>
              <a:gd name="csY6" fmla="*/ 823613 h 882533"/>
              <a:gd name="csX7" fmla="*/ 1470395 w 1661933"/>
              <a:gd name="csY7" fmla="*/ 882533 h 882533"/>
              <a:gd name="csX8" fmla="*/ 0 w 1661933"/>
              <a:gd name="csY8" fmla="*/ 882533 h 882533"/>
              <a:gd name="csX9" fmla="*/ 91440 w 1661933"/>
              <a:gd name="csY9" fmla="*/ 91440 h 882533"/>
              <a:gd name="csX0" fmla="*/ 0 w 1661933"/>
              <a:gd name="csY0" fmla="*/ 0 h 882533"/>
              <a:gd name="csX1" fmla="*/ 1470578 w 1661933"/>
              <a:gd name="csY1" fmla="*/ 0 h 882533"/>
              <a:gd name="csX2" fmla="*/ 1540045 w 1661933"/>
              <a:gd name="csY2" fmla="*/ 58920 h 882533"/>
              <a:gd name="csX3" fmla="*/ 1655704 w 1661933"/>
              <a:gd name="csY3" fmla="*/ 401713 h 882533"/>
              <a:gd name="csX4" fmla="*/ 1655523 w 1661933"/>
              <a:gd name="csY4" fmla="*/ 401897 h 882533"/>
              <a:gd name="csX5" fmla="*/ 1655523 w 1661933"/>
              <a:gd name="csY5" fmla="*/ 480820 h 882533"/>
              <a:gd name="csX6" fmla="*/ 1539864 w 1661933"/>
              <a:gd name="csY6" fmla="*/ 823613 h 882533"/>
              <a:gd name="csX7" fmla="*/ 1470395 w 1661933"/>
              <a:gd name="csY7" fmla="*/ 882533 h 882533"/>
              <a:gd name="csX8" fmla="*/ 0 w 1661933"/>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1933" h="882533">
                <a:moveTo>
                  <a:pt x="0" y="0"/>
                </a:moveTo>
                <a:lnTo>
                  <a:pt x="1470578" y="0"/>
                </a:lnTo>
                <a:cubicBezTo>
                  <a:pt x="1500765" y="0"/>
                  <a:pt x="1528044" y="23096"/>
                  <a:pt x="1540045" y="58920"/>
                </a:cubicBezTo>
                <a:lnTo>
                  <a:pt x="1655704" y="401713"/>
                </a:lnTo>
                <a:lnTo>
                  <a:pt x="1655523" y="401897"/>
                </a:lnTo>
                <a:cubicBezTo>
                  <a:pt x="1664070" y="426991"/>
                  <a:pt x="1664070" y="455542"/>
                  <a:pt x="1655523" y="480820"/>
                </a:cubicBezTo>
                <a:lnTo>
                  <a:pt x="1539864" y="823613"/>
                </a:lnTo>
                <a:cubicBezTo>
                  <a:pt x="1527861" y="859437"/>
                  <a:pt x="1500584" y="882533"/>
                  <a:pt x="1470395" y="882533"/>
                </a:cubicBezTo>
                <a:lnTo>
                  <a:pt x="0" y="882533"/>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80" name="Freihandform: Form 79">
            <a:extLst>
              <a:ext uri="{FF2B5EF4-FFF2-40B4-BE49-F238E27FC236}">
                <a16:creationId xmlns:a16="http://schemas.microsoft.com/office/drawing/2014/main" id="{AA35F508-3C28-9CB5-9873-62F41BB284AB}"/>
              </a:ext>
            </a:extLst>
          </p:cNvPr>
          <p:cNvSpPr>
            <a:spLocks noChangeAspect="1"/>
          </p:cNvSpPr>
          <p:nvPr userDrawn="1"/>
        </p:nvSpPr>
        <p:spPr>
          <a:xfrm rot="10800000">
            <a:off x="10810981" y="1150769"/>
            <a:ext cx="1381019" cy="665475"/>
          </a:xfrm>
          <a:custGeom>
            <a:avLst/>
            <a:gdLst>
              <a:gd name="csX0" fmla="*/ 1236590 w 1381019"/>
              <a:gd name="csY0" fmla="*/ 665475 h 665475"/>
              <a:gd name="csX1" fmla="*/ 0 w 1381019"/>
              <a:gd name="csY1" fmla="*/ 665475 h 665475"/>
              <a:gd name="csX2" fmla="*/ 0 w 1381019"/>
              <a:gd name="csY2" fmla="*/ 0 h 665475"/>
              <a:gd name="csX3" fmla="*/ 1236728 w 1381019"/>
              <a:gd name="csY3" fmla="*/ 0 h 665475"/>
              <a:gd name="csX4" fmla="*/ 1289110 w 1381019"/>
              <a:gd name="csY4" fmla="*/ 44429 h 665475"/>
              <a:gd name="csX5" fmla="*/ 1376323 w 1381019"/>
              <a:gd name="csY5" fmla="*/ 302912 h 665475"/>
              <a:gd name="csX6" fmla="*/ 1376186 w 1381019"/>
              <a:gd name="csY6" fmla="*/ 303050 h 665475"/>
              <a:gd name="csX7" fmla="*/ 1376186 w 1381019"/>
              <a:gd name="csY7" fmla="*/ 362563 h 665475"/>
              <a:gd name="csX8" fmla="*/ 1288974 w 1381019"/>
              <a:gd name="csY8" fmla="*/ 621046 h 665475"/>
              <a:gd name="csX9" fmla="*/ 1236590 w 1381019"/>
              <a:gd name="csY9"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81019" h="665475">
                <a:moveTo>
                  <a:pt x="1236590" y="665475"/>
                </a:moveTo>
                <a:lnTo>
                  <a:pt x="0" y="665475"/>
                </a:lnTo>
                <a:lnTo>
                  <a:pt x="0" y="0"/>
                </a:lnTo>
                <a:lnTo>
                  <a:pt x="1236728" y="0"/>
                </a:lnTo>
                <a:cubicBezTo>
                  <a:pt x="1259491" y="0"/>
                  <a:pt x="1280061" y="17415"/>
                  <a:pt x="1289110" y="44429"/>
                </a:cubicBezTo>
                <a:lnTo>
                  <a:pt x="1376323" y="302912"/>
                </a:lnTo>
                <a:lnTo>
                  <a:pt x="1376186" y="303050"/>
                </a:lnTo>
                <a:cubicBezTo>
                  <a:pt x="1382631" y="321973"/>
                  <a:pt x="1382631" y="343502"/>
                  <a:pt x="1376186" y="362563"/>
                </a:cubicBezTo>
                <a:lnTo>
                  <a:pt x="1288974" y="621046"/>
                </a:lnTo>
                <a:cubicBezTo>
                  <a:pt x="1279922" y="648059"/>
                  <a:pt x="1259354" y="665475"/>
                  <a:pt x="1236590" y="665475"/>
                </a:cubicBezTo>
                <a:close/>
              </a:path>
            </a:pathLst>
          </a:custGeom>
          <a:gradFill flip="none" rotWithShape="1">
            <a:gsLst>
              <a:gs pos="0">
                <a:schemeClr val="accent6">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2" name="Ellipse 36">
            <a:extLst>
              <a:ext uri="{FF2B5EF4-FFF2-40B4-BE49-F238E27FC236}">
                <a16:creationId xmlns:a16="http://schemas.microsoft.com/office/drawing/2014/main" id="{8C7CAA27-A18A-0160-518F-5B6BF2FD9D71}"/>
              </a:ext>
            </a:extLst>
          </p:cNvPr>
          <p:cNvSpPr/>
          <p:nvPr userDrawn="1"/>
        </p:nvSpPr>
        <p:spPr bwMode="gray">
          <a:xfrm>
            <a:off x="7103616" y="1150769"/>
            <a:ext cx="180000" cy="18000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13" name="Gruppieren 12">
            <a:extLst>
              <a:ext uri="{FF2B5EF4-FFF2-40B4-BE49-F238E27FC236}">
                <a16:creationId xmlns:a16="http://schemas.microsoft.com/office/drawing/2014/main" id="{14A26007-9025-2220-71E4-C680B412F109}"/>
              </a:ext>
            </a:extLst>
          </p:cNvPr>
          <p:cNvGrpSpPr/>
          <p:nvPr userDrawn="1"/>
        </p:nvGrpSpPr>
        <p:grpSpPr>
          <a:xfrm>
            <a:off x="10920065" y="2051605"/>
            <a:ext cx="775291" cy="532491"/>
            <a:chOff x="5846825" y="3265550"/>
            <a:chExt cx="496062" cy="340709"/>
          </a:xfrm>
        </p:grpSpPr>
        <p:sp>
          <p:nvSpPr>
            <p:cNvPr id="14" name="Freihandform: Form 40">
              <a:extLst>
                <a:ext uri="{FF2B5EF4-FFF2-40B4-BE49-F238E27FC236}">
                  <a16:creationId xmlns:a16="http://schemas.microsoft.com/office/drawing/2014/main" id="{6AEDEB63-A2D7-28F4-3DF5-79EE98F846B9}"/>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accent3"/>
              </a:solidFill>
              <a:prstDash val="solid"/>
              <a:miter/>
            </a:ln>
          </p:spPr>
          <p:txBody>
            <a:bodyPr rtlCol="0" anchor="ctr"/>
            <a:lstStyle/>
            <a:p>
              <a:endParaRPr lang="en-GB" noProof="0" dirty="0"/>
            </a:p>
          </p:txBody>
        </p:sp>
        <p:sp>
          <p:nvSpPr>
            <p:cNvPr id="15" name="Freihandform: Form 41">
              <a:extLst>
                <a:ext uri="{FF2B5EF4-FFF2-40B4-BE49-F238E27FC236}">
                  <a16:creationId xmlns:a16="http://schemas.microsoft.com/office/drawing/2014/main" id="{C6A9BE50-3D27-9375-1A52-AB00906B2F60}"/>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accent3"/>
              </a:solidFill>
              <a:prstDash val="solid"/>
              <a:miter/>
            </a:ln>
          </p:spPr>
          <p:txBody>
            <a:bodyPr rtlCol="0" anchor="ctr"/>
            <a:lstStyle/>
            <a:p>
              <a:endParaRPr lang="en-GB" noProof="0" dirty="0"/>
            </a:p>
          </p:txBody>
        </p:sp>
        <p:sp>
          <p:nvSpPr>
            <p:cNvPr id="16" name="Freihandform: Form 42">
              <a:extLst>
                <a:ext uri="{FF2B5EF4-FFF2-40B4-BE49-F238E27FC236}">
                  <a16:creationId xmlns:a16="http://schemas.microsoft.com/office/drawing/2014/main" id="{69DA3D85-8B53-3B9A-AE7D-37985D4976CB}"/>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3"/>
              </a:solidFill>
              <a:prstDash val="solid"/>
              <a:miter/>
            </a:ln>
          </p:spPr>
          <p:txBody>
            <a:bodyPr rtlCol="0" anchor="ctr"/>
            <a:lstStyle/>
            <a:p>
              <a:endParaRPr lang="en-GB" noProof="0" dirty="0"/>
            </a:p>
          </p:txBody>
        </p:sp>
        <p:sp>
          <p:nvSpPr>
            <p:cNvPr id="17" name="Freihandform: Form 43">
              <a:extLst>
                <a:ext uri="{FF2B5EF4-FFF2-40B4-BE49-F238E27FC236}">
                  <a16:creationId xmlns:a16="http://schemas.microsoft.com/office/drawing/2014/main" id="{50FB9E2A-AA56-3787-394A-2E6181080F9B}"/>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accent3"/>
              </a:solidFill>
              <a:prstDash val="solid"/>
              <a:miter/>
            </a:ln>
          </p:spPr>
          <p:txBody>
            <a:bodyPr rtlCol="0" anchor="ctr"/>
            <a:lstStyle/>
            <a:p>
              <a:endParaRPr lang="en-GB" noProof="0" dirty="0"/>
            </a:p>
          </p:txBody>
        </p:sp>
        <p:sp>
          <p:nvSpPr>
            <p:cNvPr id="18" name="Freihandform: Form 44">
              <a:extLst>
                <a:ext uri="{FF2B5EF4-FFF2-40B4-BE49-F238E27FC236}">
                  <a16:creationId xmlns:a16="http://schemas.microsoft.com/office/drawing/2014/main" id="{F3EED754-DACD-1065-0563-A7DCA04A77E8}"/>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3"/>
              </a:solidFill>
              <a:prstDash val="solid"/>
              <a:miter/>
            </a:ln>
          </p:spPr>
          <p:txBody>
            <a:bodyPr rtlCol="0" anchor="ctr"/>
            <a:lstStyle/>
            <a:p>
              <a:endParaRPr lang="en-GB" noProof="0" dirty="0"/>
            </a:p>
          </p:txBody>
        </p:sp>
        <p:sp>
          <p:nvSpPr>
            <p:cNvPr id="19" name="Freihandform: Form 45">
              <a:extLst>
                <a:ext uri="{FF2B5EF4-FFF2-40B4-BE49-F238E27FC236}">
                  <a16:creationId xmlns:a16="http://schemas.microsoft.com/office/drawing/2014/main" id="{929A764D-E9B3-CF26-948D-E52B2C3994D4}"/>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3"/>
              </a:solidFill>
              <a:prstDash val="solid"/>
              <a:miter/>
            </a:ln>
          </p:spPr>
          <p:txBody>
            <a:bodyPr rtlCol="0" anchor="ctr"/>
            <a:lstStyle/>
            <a:p>
              <a:endParaRPr lang="en-GB" noProof="0" dirty="0"/>
            </a:p>
          </p:txBody>
        </p:sp>
      </p:grpSp>
      <p:sp>
        <p:nvSpPr>
          <p:cNvPr id="34" name="Ellipse 32">
            <a:extLst>
              <a:ext uri="{FF2B5EF4-FFF2-40B4-BE49-F238E27FC236}">
                <a16:creationId xmlns:a16="http://schemas.microsoft.com/office/drawing/2014/main" id="{E5F8B237-7FC7-EE5C-D1A8-16B8FA15C4FF}"/>
              </a:ext>
            </a:extLst>
          </p:cNvPr>
          <p:cNvSpPr/>
          <p:nvPr/>
        </p:nvSpPr>
        <p:spPr bwMode="gray">
          <a:xfrm>
            <a:off x="4812901" y="2440130"/>
            <a:ext cx="2275540" cy="2275538"/>
          </a:xfrm>
          <a:prstGeom prst="ellipse">
            <a:avLst/>
          </a:prstGeom>
          <a:noFill/>
          <a:ln w="19050" cap="rnd">
            <a:solidFill>
              <a:schemeClr val="accent5"/>
            </a:solidFill>
            <a:prstDash val="sysDot"/>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5" name="Bogen 34">
            <a:extLst>
              <a:ext uri="{FF2B5EF4-FFF2-40B4-BE49-F238E27FC236}">
                <a16:creationId xmlns:a16="http://schemas.microsoft.com/office/drawing/2014/main" id="{EACC9C6F-BBEB-2D07-0FC1-15786DBDE867}"/>
              </a:ext>
            </a:extLst>
          </p:cNvPr>
          <p:cNvSpPr/>
          <p:nvPr/>
        </p:nvSpPr>
        <p:spPr bwMode="gray">
          <a:xfrm>
            <a:off x="5062451" y="2689679"/>
            <a:ext cx="1776440" cy="1776440"/>
          </a:xfrm>
          <a:prstGeom prst="arc">
            <a:avLst>
              <a:gd name="adj1" fmla="val 16200000"/>
              <a:gd name="adj2" fmla="val 2091462"/>
            </a:avLst>
          </a:prstGeom>
          <a:noFill/>
          <a:ln w="12700" cap="rnd">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6" name="Ellipse 36">
            <a:extLst>
              <a:ext uri="{FF2B5EF4-FFF2-40B4-BE49-F238E27FC236}">
                <a16:creationId xmlns:a16="http://schemas.microsoft.com/office/drawing/2014/main" id="{1E201FF0-C7EE-24C7-40D8-5BBAA5B0968D}"/>
              </a:ext>
            </a:extLst>
          </p:cNvPr>
          <p:cNvSpPr/>
          <p:nvPr/>
        </p:nvSpPr>
        <p:spPr bwMode="gray">
          <a:xfrm>
            <a:off x="6301480" y="4527668"/>
            <a:ext cx="179869" cy="179869"/>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userDrawn="1">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5" name="Fußzeilenplatzhalter 4">
            <a:extLst>
              <a:ext uri="{FF2B5EF4-FFF2-40B4-BE49-F238E27FC236}">
                <a16:creationId xmlns:a16="http://schemas.microsoft.com/office/drawing/2014/main" id="{2C5B199B-F0E3-68E0-9198-E5A551275769}"/>
              </a:ext>
            </a:extLst>
          </p:cNvPr>
          <p:cNvSpPr>
            <a:spLocks noGrp="1"/>
          </p:cNvSpPr>
          <p:nvPr userDrawn="1">
            <p:ph type="ftr" sz="quarter" idx="12"/>
          </p:nvPr>
        </p:nvSpPr>
        <p:spPr/>
        <p:txBody>
          <a:bodyPr/>
          <a:lstStyle/>
          <a:p>
            <a:r>
              <a:rPr lang="en-GB" noProof="0" dirty="0"/>
              <a:t>EVENT, LOCATION, DATE</a:t>
            </a:r>
          </a:p>
        </p:txBody>
      </p:sp>
      <p:pic>
        <p:nvPicPr>
          <p:cNvPr id="78" name="Grafik 77">
            <a:extLst>
              <a:ext uri="{FF2B5EF4-FFF2-40B4-BE49-F238E27FC236}">
                <a16:creationId xmlns:a16="http://schemas.microsoft.com/office/drawing/2014/main" id="{FAF0D024-D6AB-A864-C29C-591ECECECD6A}"/>
              </a:ext>
            </a:extLst>
          </p:cNvPr>
          <p:cNvPicPr>
            <a:picLocks noChangeAspect="1"/>
          </p:cNvPicPr>
          <p:nvPr userDrawn="1"/>
        </p:nvPicPr>
        <p:blipFill>
          <a:blip r:embed="rId2"/>
          <a:srcRect r="46860"/>
          <a:stretch>
            <a:fillRect/>
          </a:stretch>
        </p:blipFill>
        <p:spPr>
          <a:xfrm>
            <a:off x="9940411" y="3350852"/>
            <a:ext cx="2251590" cy="3316511"/>
          </a:xfrm>
          <a:prstGeom prst="rect">
            <a:avLst/>
          </a:prstGeom>
        </p:spPr>
      </p:pic>
      <p:pic>
        <p:nvPicPr>
          <p:cNvPr id="75" name="Grafik 74">
            <a:extLst>
              <a:ext uri="{FF2B5EF4-FFF2-40B4-BE49-F238E27FC236}">
                <a16:creationId xmlns:a16="http://schemas.microsoft.com/office/drawing/2014/main" id="{DE328B61-296F-835D-5E34-056482286F95}"/>
              </a:ext>
            </a:extLst>
          </p:cNvPr>
          <p:cNvPicPr>
            <a:picLocks noChangeAspect="1"/>
          </p:cNvPicPr>
          <p:nvPr userDrawn="1"/>
        </p:nvPicPr>
        <p:blipFill>
          <a:blip r:embed="rId3"/>
          <a:srcRect l="8420"/>
          <a:stretch>
            <a:fillRect/>
          </a:stretch>
        </p:blipFill>
        <p:spPr>
          <a:xfrm>
            <a:off x="0" y="1834427"/>
            <a:ext cx="3880324" cy="3316511"/>
          </a:xfrm>
          <a:prstGeom prst="rect">
            <a:avLst/>
          </a:prstGeom>
        </p:spPr>
      </p:pic>
    </p:spTree>
    <p:extLst>
      <p:ext uri="{BB962C8B-B14F-4D97-AF65-F5344CB8AC3E}">
        <p14:creationId xmlns:p14="http://schemas.microsoft.com/office/powerpoint/2010/main" val="229395011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Gallery">
    <p:spTree>
      <p:nvGrpSpPr>
        <p:cNvPr id="1" name=""/>
        <p:cNvGrpSpPr/>
        <p:nvPr/>
      </p:nvGrpSpPr>
      <p:grpSpPr>
        <a:xfrm>
          <a:off x="0" y="0"/>
          <a:ext cx="0" cy="0"/>
          <a:chOff x="0" y="0"/>
          <a:chExt cx="0" cy="0"/>
        </a:xfrm>
      </p:grpSpPr>
      <p:sp>
        <p:nvSpPr>
          <p:cNvPr id="10" name="Freihandform: Form 9">
            <a:extLst>
              <a:ext uri="{FF2B5EF4-FFF2-40B4-BE49-F238E27FC236}">
                <a16:creationId xmlns:a16="http://schemas.microsoft.com/office/drawing/2014/main" id="{714DEAE9-9E36-EB3E-892F-549950AF61D4}"/>
              </a:ext>
            </a:extLst>
          </p:cNvPr>
          <p:cNvSpPr/>
          <p:nvPr userDrawn="1"/>
        </p:nvSpPr>
        <p:spPr bwMode="gray">
          <a:xfrm>
            <a:off x="6380333" y="1324711"/>
            <a:ext cx="5812867" cy="1537587"/>
          </a:xfrm>
          <a:custGeom>
            <a:avLst/>
            <a:gdLst>
              <a:gd name="csX0" fmla="*/ 170288 w 5812867"/>
              <a:gd name="csY0" fmla="*/ 0 h 1537587"/>
              <a:gd name="csX1" fmla="*/ 5812867 w 5812867"/>
              <a:gd name="csY1" fmla="*/ 0 h 1537587"/>
              <a:gd name="csX2" fmla="*/ 5812867 w 5812867"/>
              <a:gd name="csY2" fmla="*/ 1537587 h 1537587"/>
              <a:gd name="csX3" fmla="*/ 170288 w 5812867"/>
              <a:gd name="csY3" fmla="*/ 1537587 h 1537587"/>
              <a:gd name="csX4" fmla="*/ 0 w 5812867"/>
              <a:gd name="csY4" fmla="*/ 1367299 h 1537587"/>
              <a:gd name="csX5" fmla="*/ 0 w 5812867"/>
              <a:gd name="csY5" fmla="*/ 170288 h 1537587"/>
              <a:gd name="csX6" fmla="*/ 170288 w 5812867"/>
              <a:gd name="csY6" fmla="*/ 0 h 15375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12867" h="1537587">
                <a:moveTo>
                  <a:pt x="170288" y="0"/>
                </a:moveTo>
                <a:lnTo>
                  <a:pt x="5812867" y="0"/>
                </a:lnTo>
                <a:lnTo>
                  <a:pt x="5812867" y="1537587"/>
                </a:lnTo>
                <a:lnTo>
                  <a:pt x="170288" y="1537587"/>
                </a:lnTo>
                <a:cubicBezTo>
                  <a:pt x="76241" y="1537587"/>
                  <a:pt x="0" y="1461346"/>
                  <a:pt x="0" y="1367299"/>
                </a:cubicBezTo>
                <a:lnTo>
                  <a:pt x="0" y="170288"/>
                </a:lnTo>
                <a:cubicBezTo>
                  <a:pt x="0" y="76241"/>
                  <a:pt x="76241" y="0"/>
                  <a:pt x="170288" y="0"/>
                </a:cubicBezTo>
                <a:close/>
              </a:path>
            </a:pathLst>
          </a:custGeom>
          <a:gradFill>
            <a:gsLst>
              <a:gs pos="84000">
                <a:schemeClr val="accent3">
                  <a:alpha val="43878"/>
                </a:schemeClr>
              </a:gs>
              <a:gs pos="10000">
                <a:schemeClr val="accent6">
                  <a:alpha val="60000"/>
                </a:schemeClr>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sp>
        <p:nvSpPr>
          <p:cNvPr id="4" name="Rechteck: abgerundete Ecken 11">
            <a:extLst>
              <a:ext uri="{FF2B5EF4-FFF2-40B4-BE49-F238E27FC236}">
                <a16:creationId xmlns:a16="http://schemas.microsoft.com/office/drawing/2014/main" id="{7163D7A6-DF7F-BB1A-411D-D4C657E3ADD0}"/>
              </a:ext>
            </a:extLst>
          </p:cNvPr>
          <p:cNvSpPr/>
          <p:nvPr userDrawn="1"/>
        </p:nvSpPr>
        <p:spPr bwMode="gray">
          <a:xfrm>
            <a:off x="0" y="1023711"/>
            <a:ext cx="12192000" cy="4957561"/>
          </a:xfrm>
          <a:prstGeom prst="rect">
            <a:avLst/>
          </a:prstGeom>
          <a:gradFill>
            <a:gsLst>
              <a:gs pos="0">
                <a:schemeClr val="bg2">
                  <a:alpha val="57011"/>
                </a:schemeClr>
              </a:gs>
              <a:gs pos="90000">
                <a:schemeClr val="accent6">
                  <a:alpha val="55000"/>
                </a:schemeClr>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pic>
        <p:nvPicPr>
          <p:cNvPr id="7" name="Grafik 6">
            <a:extLst>
              <a:ext uri="{FF2B5EF4-FFF2-40B4-BE49-F238E27FC236}">
                <a16:creationId xmlns:a16="http://schemas.microsoft.com/office/drawing/2014/main" id="{E3EF181D-A460-2C8E-62DE-CBD4667A59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5325" y="865286"/>
            <a:ext cx="741421" cy="617850"/>
          </a:xfrm>
          <a:prstGeom prst="rect">
            <a:avLst/>
          </a:prstGeom>
        </p:spPr>
      </p:pic>
      <p:cxnSp>
        <p:nvCxnSpPr>
          <p:cNvPr id="16" name="Gerader Verbinder 169">
            <a:extLst>
              <a:ext uri="{FF2B5EF4-FFF2-40B4-BE49-F238E27FC236}">
                <a16:creationId xmlns:a16="http://schemas.microsoft.com/office/drawing/2014/main" id="{4C10A1AB-194E-04DD-59E6-46190F801C05}"/>
              </a:ext>
            </a:extLst>
          </p:cNvPr>
          <p:cNvCxnSpPr>
            <a:cxnSpLocks/>
          </p:cNvCxnSpPr>
          <p:nvPr userDrawn="1"/>
        </p:nvCxnSpPr>
        <p:spPr bwMode="gray">
          <a:xfrm>
            <a:off x="10980724" y="0"/>
            <a:ext cx="0" cy="2306449"/>
          </a:xfrm>
          <a:prstGeom prst="line">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24" name="Bildplatzhalter 17">
            <a:extLst>
              <a:ext uri="{FF2B5EF4-FFF2-40B4-BE49-F238E27FC236}">
                <a16:creationId xmlns:a16="http://schemas.microsoft.com/office/drawing/2014/main" id="{3DFB91C6-E6DF-F9EB-4964-EE7400C3637A}"/>
              </a:ext>
            </a:extLst>
          </p:cNvPr>
          <p:cNvSpPr>
            <a:spLocks noGrp="1"/>
          </p:cNvSpPr>
          <p:nvPr>
            <p:ph type="pic" sz="quarter" idx="12" hasCustomPrompt="1"/>
          </p:nvPr>
        </p:nvSpPr>
        <p:spPr>
          <a:xfrm>
            <a:off x="719138" y="1628775"/>
            <a:ext cx="4121150" cy="1936750"/>
          </a:xfrm>
        </p:spPr>
        <p:txBody>
          <a:bodyPr/>
          <a:lstStyle/>
          <a:p>
            <a:r>
              <a:rPr lang="en-GB" noProof="0" dirty="0"/>
              <a:t>Add image by clicking on icon</a:t>
            </a:r>
          </a:p>
        </p:txBody>
      </p:sp>
      <p:sp>
        <p:nvSpPr>
          <p:cNvPr id="25" name="Bildplatzhalter 19">
            <a:extLst>
              <a:ext uri="{FF2B5EF4-FFF2-40B4-BE49-F238E27FC236}">
                <a16:creationId xmlns:a16="http://schemas.microsoft.com/office/drawing/2014/main" id="{ED00F348-91C4-E183-8589-B6F16962E5C8}"/>
              </a:ext>
            </a:extLst>
          </p:cNvPr>
          <p:cNvSpPr>
            <a:spLocks noGrp="1"/>
          </p:cNvSpPr>
          <p:nvPr>
            <p:ph type="pic" sz="quarter" idx="13" hasCustomPrompt="1"/>
          </p:nvPr>
        </p:nvSpPr>
        <p:spPr>
          <a:xfrm>
            <a:off x="719138" y="3797300"/>
            <a:ext cx="4121150" cy="1936750"/>
          </a:xfrm>
        </p:spPr>
        <p:txBody>
          <a:bodyPr/>
          <a:lstStyle/>
          <a:p>
            <a:r>
              <a:rPr lang="en-GB" noProof="0" dirty="0"/>
              <a:t>Add image by clicking on icon</a:t>
            </a:r>
          </a:p>
        </p:txBody>
      </p:sp>
      <p:sp>
        <p:nvSpPr>
          <p:cNvPr id="26" name="Bildplatzhalter 21">
            <a:extLst>
              <a:ext uri="{FF2B5EF4-FFF2-40B4-BE49-F238E27FC236}">
                <a16:creationId xmlns:a16="http://schemas.microsoft.com/office/drawing/2014/main" id="{DAD1942A-A462-5BB7-BAFD-AF5A9B70E2CD}"/>
              </a:ext>
            </a:extLst>
          </p:cNvPr>
          <p:cNvSpPr>
            <a:spLocks noGrp="1"/>
          </p:cNvSpPr>
          <p:nvPr>
            <p:ph type="pic" sz="quarter" idx="14" hasCustomPrompt="1"/>
          </p:nvPr>
        </p:nvSpPr>
        <p:spPr>
          <a:xfrm>
            <a:off x="5173663" y="1628775"/>
            <a:ext cx="6157912" cy="4105275"/>
          </a:xfrm>
        </p:spPr>
        <p:txBody>
          <a:bodyPr/>
          <a:lstStyle/>
          <a:p>
            <a:r>
              <a:rPr lang="en-GB" noProof="0" dirty="0"/>
              <a:t>Add image by clicking on icon</a:t>
            </a:r>
          </a:p>
        </p:txBody>
      </p:sp>
      <p:sp>
        <p:nvSpPr>
          <p:cNvPr id="5" name="Fußzeilenplatzhalter 4">
            <a:extLst>
              <a:ext uri="{FF2B5EF4-FFF2-40B4-BE49-F238E27FC236}">
                <a16:creationId xmlns:a16="http://schemas.microsoft.com/office/drawing/2014/main" id="{C32333B1-37E4-2CC0-7F92-B92FC79D4887}"/>
              </a:ext>
            </a:extLst>
          </p:cNvPr>
          <p:cNvSpPr>
            <a:spLocks noGrp="1"/>
          </p:cNvSpPr>
          <p:nvPr>
            <p:ph type="ftr" sz="quarter" idx="15"/>
          </p:nvPr>
        </p:nvSpPr>
        <p:spPr/>
        <p:txBody>
          <a:bodyPr/>
          <a:lstStyle/>
          <a:p>
            <a:r>
              <a:rPr lang="en-GB" noProof="0" dirty="0"/>
              <a:t>EVENT, LOCATION, DATE</a:t>
            </a:r>
          </a:p>
        </p:txBody>
      </p:sp>
      <p:pic>
        <p:nvPicPr>
          <p:cNvPr id="22" name="Grafik 21">
            <a:extLst>
              <a:ext uri="{FF2B5EF4-FFF2-40B4-BE49-F238E27FC236}">
                <a16:creationId xmlns:a16="http://schemas.microsoft.com/office/drawing/2014/main" id="{89001001-D77A-17DF-3F04-DF5522377781}"/>
              </a:ext>
            </a:extLst>
          </p:cNvPr>
          <p:cNvPicPr>
            <a:picLocks noChangeAspect="1"/>
          </p:cNvPicPr>
          <p:nvPr userDrawn="1"/>
        </p:nvPicPr>
        <p:blipFill>
          <a:blip r:embed="rId3"/>
          <a:srcRect b="25580"/>
          <a:stretch>
            <a:fillRect/>
          </a:stretch>
        </p:blipFill>
        <p:spPr>
          <a:xfrm>
            <a:off x="4923722" y="3786435"/>
            <a:ext cx="3724979" cy="3071565"/>
          </a:xfrm>
          <a:prstGeom prst="rect">
            <a:avLst/>
          </a:prstGeom>
        </p:spPr>
      </p:pic>
      <p:pic>
        <p:nvPicPr>
          <p:cNvPr id="9" name="Grafik 8">
            <a:extLst>
              <a:ext uri="{FF2B5EF4-FFF2-40B4-BE49-F238E27FC236}">
                <a16:creationId xmlns:a16="http://schemas.microsoft.com/office/drawing/2014/main" id="{62B28CBA-BD17-BB96-2C9D-34ED11FFBCCB}"/>
              </a:ext>
            </a:extLst>
          </p:cNvPr>
          <p:cNvPicPr>
            <a:picLocks noChangeAspect="1"/>
          </p:cNvPicPr>
          <p:nvPr userDrawn="1"/>
        </p:nvPicPr>
        <p:blipFill>
          <a:blip r:embed="rId4"/>
          <a:srcRect l="67708"/>
          <a:stretch>
            <a:fillRect/>
          </a:stretch>
        </p:blipFill>
        <p:spPr>
          <a:xfrm>
            <a:off x="0" y="5316750"/>
            <a:ext cx="494144" cy="664522"/>
          </a:xfrm>
          <a:prstGeom prst="rect">
            <a:avLst/>
          </a:prstGeom>
        </p:spPr>
      </p:pic>
      <p:sp>
        <p:nvSpPr>
          <p:cNvPr id="27" name="Freihandform: Form 26">
            <a:extLst>
              <a:ext uri="{FF2B5EF4-FFF2-40B4-BE49-F238E27FC236}">
                <a16:creationId xmlns:a16="http://schemas.microsoft.com/office/drawing/2014/main" id="{6A1DBC4C-2DAF-163A-FE85-36C5F4BE502A}"/>
              </a:ext>
            </a:extLst>
          </p:cNvPr>
          <p:cNvSpPr>
            <a:spLocks noChangeAspect="1"/>
          </p:cNvSpPr>
          <p:nvPr userDrawn="1"/>
        </p:nvSpPr>
        <p:spPr>
          <a:xfrm>
            <a:off x="0" y="5762656"/>
            <a:ext cx="269782" cy="470314"/>
          </a:xfrm>
          <a:custGeom>
            <a:avLst/>
            <a:gdLst>
              <a:gd name="csX0" fmla="*/ 0 w 269782"/>
              <a:gd name="csY0" fmla="*/ 0 h 470314"/>
              <a:gd name="csX1" fmla="*/ 167806 w 269782"/>
              <a:gd name="csY1" fmla="*/ 0 h 470314"/>
              <a:gd name="csX2" fmla="*/ 204826 w 269782"/>
              <a:gd name="csY2" fmla="*/ 31400 h 470314"/>
              <a:gd name="csX3" fmla="*/ 266462 w 269782"/>
              <a:gd name="csY3" fmla="*/ 214079 h 470314"/>
              <a:gd name="csX4" fmla="*/ 266365 w 269782"/>
              <a:gd name="csY4" fmla="*/ 214176 h 470314"/>
              <a:gd name="csX5" fmla="*/ 266365 w 269782"/>
              <a:gd name="csY5" fmla="*/ 256236 h 470314"/>
              <a:gd name="csX6" fmla="*/ 204729 w 269782"/>
              <a:gd name="csY6" fmla="*/ 438915 h 470314"/>
              <a:gd name="csX7" fmla="*/ 167708 w 269782"/>
              <a:gd name="csY7" fmla="*/ 470314 h 470314"/>
              <a:gd name="csX8" fmla="*/ 0 w 269782"/>
              <a:gd name="csY8" fmla="*/ 470314 h 470314"/>
              <a:gd name="csX0" fmla="*/ 0 w 269782"/>
              <a:gd name="csY0" fmla="*/ 0 h 470314"/>
              <a:gd name="csX1" fmla="*/ 167806 w 269782"/>
              <a:gd name="csY1" fmla="*/ 0 h 470314"/>
              <a:gd name="csX2" fmla="*/ 204826 w 269782"/>
              <a:gd name="csY2" fmla="*/ 31400 h 470314"/>
              <a:gd name="csX3" fmla="*/ 266462 w 269782"/>
              <a:gd name="csY3" fmla="*/ 214079 h 470314"/>
              <a:gd name="csX4" fmla="*/ 266365 w 269782"/>
              <a:gd name="csY4" fmla="*/ 214176 h 470314"/>
              <a:gd name="csX5" fmla="*/ 266365 w 269782"/>
              <a:gd name="csY5" fmla="*/ 256236 h 470314"/>
              <a:gd name="csX6" fmla="*/ 204729 w 269782"/>
              <a:gd name="csY6" fmla="*/ 438915 h 470314"/>
              <a:gd name="csX7" fmla="*/ 167708 w 269782"/>
              <a:gd name="csY7" fmla="*/ 470314 h 470314"/>
              <a:gd name="csX8" fmla="*/ 0 w 269782"/>
              <a:gd name="csY8" fmla="*/ 470314 h 470314"/>
              <a:gd name="csX9" fmla="*/ 91440 w 269782"/>
              <a:gd name="csY9" fmla="*/ 91440 h 470314"/>
              <a:gd name="csX0" fmla="*/ 0 w 269782"/>
              <a:gd name="csY0" fmla="*/ 0 h 470314"/>
              <a:gd name="csX1" fmla="*/ 167806 w 269782"/>
              <a:gd name="csY1" fmla="*/ 0 h 470314"/>
              <a:gd name="csX2" fmla="*/ 204826 w 269782"/>
              <a:gd name="csY2" fmla="*/ 31400 h 470314"/>
              <a:gd name="csX3" fmla="*/ 266462 w 269782"/>
              <a:gd name="csY3" fmla="*/ 214079 h 470314"/>
              <a:gd name="csX4" fmla="*/ 266365 w 269782"/>
              <a:gd name="csY4" fmla="*/ 214176 h 470314"/>
              <a:gd name="csX5" fmla="*/ 266365 w 269782"/>
              <a:gd name="csY5" fmla="*/ 256236 h 470314"/>
              <a:gd name="csX6" fmla="*/ 204729 w 269782"/>
              <a:gd name="csY6" fmla="*/ 438915 h 470314"/>
              <a:gd name="csX7" fmla="*/ 167708 w 269782"/>
              <a:gd name="csY7" fmla="*/ 470314 h 470314"/>
              <a:gd name="csX8" fmla="*/ 0 w 269782"/>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9782" h="470314">
                <a:moveTo>
                  <a:pt x="0" y="0"/>
                </a:moveTo>
                <a:lnTo>
                  <a:pt x="167806" y="0"/>
                </a:lnTo>
                <a:cubicBezTo>
                  <a:pt x="183893" y="0"/>
                  <a:pt x="198430" y="12308"/>
                  <a:pt x="204826" y="31400"/>
                </a:cubicBezTo>
                <a:lnTo>
                  <a:pt x="266462" y="214079"/>
                </a:lnTo>
                <a:lnTo>
                  <a:pt x="266365" y="214176"/>
                </a:lnTo>
                <a:cubicBezTo>
                  <a:pt x="270921" y="227550"/>
                  <a:pt x="270921" y="242765"/>
                  <a:pt x="266365" y="256236"/>
                </a:cubicBezTo>
                <a:lnTo>
                  <a:pt x="204729" y="438915"/>
                </a:lnTo>
                <a:cubicBezTo>
                  <a:pt x="198333" y="458006"/>
                  <a:pt x="183796" y="470314"/>
                  <a:pt x="167708" y="470314"/>
                </a:cubicBezTo>
                <a:lnTo>
                  <a:pt x="0" y="470314"/>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Tree>
    <p:extLst>
      <p:ext uri="{BB962C8B-B14F-4D97-AF65-F5344CB8AC3E}">
        <p14:creationId xmlns:p14="http://schemas.microsoft.com/office/powerpoint/2010/main" val="225300884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Key Message">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BF1F2034-1B74-8AE1-A96B-870FB5158552}"/>
              </a:ext>
            </a:extLst>
          </p:cNvPr>
          <p:cNvPicPr>
            <a:picLocks noChangeAspect="1"/>
          </p:cNvPicPr>
          <p:nvPr userDrawn="1"/>
        </p:nvPicPr>
        <p:blipFill>
          <a:blip r:embed="rId2"/>
          <a:srcRect r="14275" b="13960"/>
          <a:stretch>
            <a:fillRect/>
          </a:stretch>
        </p:blipFill>
        <p:spPr>
          <a:xfrm>
            <a:off x="9720001" y="2520000"/>
            <a:ext cx="2471999" cy="4338000"/>
          </a:xfrm>
          <a:prstGeom prst="rect">
            <a:avLst/>
          </a:prstGeom>
        </p:spPr>
      </p:pic>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ZITiS – KERNAUSSAGE</a:t>
            </a:r>
          </a:p>
        </p:txBody>
      </p:sp>
      <p:grpSp>
        <p:nvGrpSpPr>
          <p:cNvPr id="3" name="Gruppieren 2">
            <a:extLst>
              <a:ext uri="{FF2B5EF4-FFF2-40B4-BE49-F238E27FC236}">
                <a16:creationId xmlns:a16="http://schemas.microsoft.com/office/drawing/2014/main" id="{E789B670-6281-0B59-72F8-6F520EFD8972}"/>
              </a:ext>
            </a:extLst>
          </p:cNvPr>
          <p:cNvGrpSpPr/>
          <p:nvPr userDrawn="1"/>
        </p:nvGrpSpPr>
        <p:grpSpPr>
          <a:xfrm>
            <a:off x="10041648" y="1131655"/>
            <a:ext cx="1800000" cy="1800000"/>
            <a:chOff x="3811848" y="-1989788"/>
            <a:chExt cx="1724844" cy="1724844"/>
          </a:xfrm>
        </p:grpSpPr>
        <p:grpSp>
          <p:nvGrpSpPr>
            <p:cNvPr id="4" name="Gruppieren 3">
              <a:extLst>
                <a:ext uri="{FF2B5EF4-FFF2-40B4-BE49-F238E27FC236}">
                  <a16:creationId xmlns:a16="http://schemas.microsoft.com/office/drawing/2014/main" id="{88DB995F-A472-2064-8FF7-3B8EE29B61B2}"/>
                </a:ext>
              </a:extLst>
            </p:cNvPr>
            <p:cNvGrpSpPr/>
            <p:nvPr/>
          </p:nvGrpSpPr>
          <p:grpSpPr>
            <a:xfrm>
              <a:off x="3994752" y="-1806884"/>
              <a:ext cx="1359036" cy="1359036"/>
              <a:chOff x="7228680" y="-1806884"/>
              <a:chExt cx="1359036" cy="1359036"/>
            </a:xfrm>
          </p:grpSpPr>
          <p:sp>
            <p:nvSpPr>
              <p:cNvPr id="8" name="Freihandform: Form 134">
                <a:extLst>
                  <a:ext uri="{FF2B5EF4-FFF2-40B4-BE49-F238E27FC236}">
                    <a16:creationId xmlns:a16="http://schemas.microsoft.com/office/drawing/2014/main" id="{8B1EAF39-EB7E-6903-956D-08C983CC53D7}"/>
                  </a:ext>
                </a:extLst>
              </p:cNvPr>
              <p:cNvSpPr/>
              <p:nvPr/>
            </p:nvSpPr>
            <p:spPr>
              <a:xfrm>
                <a:off x="7228680" y="-1806884"/>
                <a:ext cx="1359036" cy="1359036"/>
              </a:xfrm>
              <a:custGeom>
                <a:avLst/>
                <a:gdLst>
                  <a:gd name="connsiteX0" fmla="*/ 1359036 w 1359036"/>
                  <a:gd name="connsiteY0" fmla="*/ 679518 h 1359036"/>
                  <a:gd name="connsiteX1" fmla="*/ 679518 w 1359036"/>
                  <a:gd name="connsiteY1" fmla="*/ 1359036 h 1359036"/>
                  <a:gd name="connsiteX2" fmla="*/ 0 w 1359036"/>
                  <a:gd name="connsiteY2" fmla="*/ 679518 h 1359036"/>
                  <a:gd name="connsiteX3" fmla="*/ 679518 w 1359036"/>
                  <a:gd name="connsiteY3" fmla="*/ 0 h 1359036"/>
                  <a:gd name="connsiteX4" fmla="*/ 1359036 w 1359036"/>
                  <a:gd name="connsiteY4" fmla="*/ 679518 h 1359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036" h="1359036">
                    <a:moveTo>
                      <a:pt x="1359036" y="679518"/>
                    </a:moveTo>
                    <a:cubicBezTo>
                      <a:pt x="1359036" y="1054805"/>
                      <a:pt x="1054805" y="1359036"/>
                      <a:pt x="679518" y="1359036"/>
                    </a:cubicBezTo>
                    <a:cubicBezTo>
                      <a:pt x="304230" y="1359036"/>
                      <a:pt x="0" y="1054805"/>
                      <a:pt x="0" y="679518"/>
                    </a:cubicBezTo>
                    <a:cubicBezTo>
                      <a:pt x="0" y="304230"/>
                      <a:pt x="304230" y="0"/>
                      <a:pt x="679518" y="0"/>
                    </a:cubicBezTo>
                    <a:cubicBezTo>
                      <a:pt x="1054805" y="0"/>
                      <a:pt x="1359036" y="304230"/>
                      <a:pt x="1359036" y="679518"/>
                    </a:cubicBezTo>
                    <a:close/>
                  </a:path>
                </a:pathLst>
              </a:custGeom>
              <a:noFill/>
              <a:ln w="12700" cap="flat">
                <a:solidFill>
                  <a:schemeClr val="accent5"/>
                </a:solidFill>
                <a:prstDash val="solid"/>
                <a:miter/>
              </a:ln>
            </p:spPr>
            <p:txBody>
              <a:bodyPr rtlCol="0" anchor="ctr"/>
              <a:lstStyle/>
              <a:p>
                <a:endParaRPr lang="en-GB" noProof="0" dirty="0"/>
              </a:p>
            </p:txBody>
          </p:sp>
          <p:sp>
            <p:nvSpPr>
              <p:cNvPr id="10" name="Freihandform: Form 136">
                <a:extLst>
                  <a:ext uri="{FF2B5EF4-FFF2-40B4-BE49-F238E27FC236}">
                    <a16:creationId xmlns:a16="http://schemas.microsoft.com/office/drawing/2014/main" id="{C314148F-AB8A-96BB-3F84-A7DBF82C2A9D}"/>
                  </a:ext>
                </a:extLst>
              </p:cNvPr>
              <p:cNvSpPr/>
              <p:nvPr/>
            </p:nvSpPr>
            <p:spPr>
              <a:xfrm>
                <a:off x="7351146" y="-743387"/>
                <a:ext cx="421087" cy="99105"/>
              </a:xfrm>
              <a:custGeom>
                <a:avLst/>
                <a:gdLst>
                  <a:gd name="connsiteX0" fmla="*/ 0 w 421087"/>
                  <a:gd name="connsiteY0" fmla="*/ 0 h 99105"/>
                  <a:gd name="connsiteX1" fmla="*/ 317538 w 421087"/>
                  <a:gd name="connsiteY1" fmla="*/ 0 h 99105"/>
                  <a:gd name="connsiteX2" fmla="*/ 317538 w 421087"/>
                  <a:gd name="connsiteY2" fmla="*/ 99106 h 99105"/>
                  <a:gd name="connsiteX3" fmla="*/ 421088 w 421087"/>
                  <a:gd name="connsiteY3" fmla="*/ 99106 h 99105"/>
                </a:gdLst>
                <a:ahLst/>
                <a:cxnLst>
                  <a:cxn ang="0">
                    <a:pos x="connsiteX0" y="connsiteY0"/>
                  </a:cxn>
                  <a:cxn ang="0">
                    <a:pos x="connsiteX1" y="connsiteY1"/>
                  </a:cxn>
                  <a:cxn ang="0">
                    <a:pos x="connsiteX2" y="connsiteY2"/>
                  </a:cxn>
                  <a:cxn ang="0">
                    <a:pos x="connsiteX3" y="connsiteY3"/>
                  </a:cxn>
                </a:cxnLst>
                <a:rect l="l" t="t" r="r" b="b"/>
                <a:pathLst>
                  <a:path w="421087" h="99105">
                    <a:moveTo>
                      <a:pt x="0" y="0"/>
                    </a:moveTo>
                    <a:lnTo>
                      <a:pt x="317538" y="0"/>
                    </a:lnTo>
                    <a:lnTo>
                      <a:pt x="317538" y="99106"/>
                    </a:lnTo>
                    <a:lnTo>
                      <a:pt x="421088" y="99106"/>
                    </a:lnTo>
                  </a:path>
                </a:pathLst>
              </a:custGeom>
              <a:noFill/>
              <a:ln w="12700" cap="rnd">
                <a:solidFill>
                  <a:schemeClr val="accent5"/>
                </a:solidFill>
                <a:prstDash val="solid"/>
                <a:miter/>
              </a:ln>
            </p:spPr>
            <p:txBody>
              <a:bodyPr rtlCol="0" anchor="ctr"/>
              <a:lstStyle/>
              <a:p>
                <a:endParaRPr lang="en-GB" noProof="0" dirty="0"/>
              </a:p>
            </p:txBody>
          </p:sp>
          <p:sp>
            <p:nvSpPr>
              <p:cNvPr id="11" name="Freihandform: Form 137">
                <a:extLst>
                  <a:ext uri="{FF2B5EF4-FFF2-40B4-BE49-F238E27FC236}">
                    <a16:creationId xmlns:a16="http://schemas.microsoft.com/office/drawing/2014/main" id="{CCEDC912-3CA3-56AC-BC8B-2312F18C54F8}"/>
                  </a:ext>
                </a:extLst>
              </p:cNvPr>
              <p:cNvSpPr/>
              <p:nvPr/>
            </p:nvSpPr>
            <p:spPr>
              <a:xfrm>
                <a:off x="7246263" y="-1389573"/>
                <a:ext cx="688850" cy="138881"/>
              </a:xfrm>
              <a:custGeom>
                <a:avLst/>
                <a:gdLst>
                  <a:gd name="connsiteX0" fmla="*/ 688851 w 688850"/>
                  <a:gd name="connsiteY0" fmla="*/ 0 h 138881"/>
                  <a:gd name="connsiteX1" fmla="*/ 538637 w 688850"/>
                  <a:gd name="connsiteY1" fmla="*/ 0 h 138881"/>
                  <a:gd name="connsiteX2" fmla="*/ 538637 w 688850"/>
                  <a:gd name="connsiteY2" fmla="*/ 138881 h 138881"/>
                  <a:gd name="connsiteX3" fmla="*/ 0 w 688850"/>
                  <a:gd name="connsiteY3" fmla="*/ 138881 h 138881"/>
                </a:gdLst>
                <a:ahLst/>
                <a:cxnLst>
                  <a:cxn ang="0">
                    <a:pos x="connsiteX0" y="connsiteY0"/>
                  </a:cxn>
                  <a:cxn ang="0">
                    <a:pos x="connsiteX1" y="connsiteY1"/>
                  </a:cxn>
                  <a:cxn ang="0">
                    <a:pos x="connsiteX2" y="connsiteY2"/>
                  </a:cxn>
                  <a:cxn ang="0">
                    <a:pos x="connsiteX3" y="connsiteY3"/>
                  </a:cxn>
                </a:cxnLst>
                <a:rect l="l" t="t" r="r" b="b"/>
                <a:pathLst>
                  <a:path w="688850" h="138881">
                    <a:moveTo>
                      <a:pt x="688851" y="0"/>
                    </a:moveTo>
                    <a:lnTo>
                      <a:pt x="538637" y="0"/>
                    </a:lnTo>
                    <a:lnTo>
                      <a:pt x="538637" y="138881"/>
                    </a:lnTo>
                    <a:lnTo>
                      <a:pt x="0" y="138881"/>
                    </a:lnTo>
                  </a:path>
                </a:pathLst>
              </a:custGeom>
              <a:noFill/>
              <a:ln w="12700" cap="rnd">
                <a:solidFill>
                  <a:schemeClr val="accent5"/>
                </a:solidFill>
                <a:prstDash val="solid"/>
                <a:miter/>
              </a:ln>
            </p:spPr>
            <p:txBody>
              <a:bodyPr rtlCol="0" anchor="ctr"/>
              <a:lstStyle/>
              <a:p>
                <a:endParaRPr lang="en-GB" noProof="0" dirty="0"/>
              </a:p>
            </p:txBody>
          </p:sp>
          <p:sp>
            <p:nvSpPr>
              <p:cNvPr id="12" name="Freihandform: Form 138">
                <a:extLst>
                  <a:ext uri="{FF2B5EF4-FFF2-40B4-BE49-F238E27FC236}">
                    <a16:creationId xmlns:a16="http://schemas.microsoft.com/office/drawing/2014/main" id="{7CD23808-81C8-B32C-8068-E00700220C8B}"/>
                  </a:ext>
                </a:extLst>
              </p:cNvPr>
              <p:cNvSpPr/>
              <p:nvPr/>
            </p:nvSpPr>
            <p:spPr>
              <a:xfrm>
                <a:off x="7249152" y="-1004261"/>
                <a:ext cx="685961" cy="138881"/>
              </a:xfrm>
              <a:custGeom>
                <a:avLst/>
                <a:gdLst>
                  <a:gd name="connsiteX0" fmla="*/ 685962 w 685961"/>
                  <a:gd name="connsiteY0" fmla="*/ 138881 h 138881"/>
                  <a:gd name="connsiteX1" fmla="*/ 535748 w 685961"/>
                  <a:gd name="connsiteY1" fmla="*/ 138881 h 138881"/>
                  <a:gd name="connsiteX2" fmla="*/ 535748 w 685961"/>
                  <a:gd name="connsiteY2" fmla="*/ 0 h 138881"/>
                  <a:gd name="connsiteX3" fmla="*/ 0 w 685961"/>
                  <a:gd name="connsiteY3" fmla="*/ 0 h 138881"/>
                </a:gdLst>
                <a:ahLst/>
                <a:cxnLst>
                  <a:cxn ang="0">
                    <a:pos x="connsiteX0" y="connsiteY0"/>
                  </a:cxn>
                  <a:cxn ang="0">
                    <a:pos x="connsiteX1" y="connsiteY1"/>
                  </a:cxn>
                  <a:cxn ang="0">
                    <a:pos x="connsiteX2" y="connsiteY2"/>
                  </a:cxn>
                  <a:cxn ang="0">
                    <a:pos x="connsiteX3" y="connsiteY3"/>
                  </a:cxn>
                </a:cxnLst>
                <a:rect l="l" t="t" r="r" b="b"/>
                <a:pathLst>
                  <a:path w="685961" h="138881">
                    <a:moveTo>
                      <a:pt x="685962" y="138881"/>
                    </a:moveTo>
                    <a:lnTo>
                      <a:pt x="535748" y="138881"/>
                    </a:lnTo>
                    <a:lnTo>
                      <a:pt x="535748" y="0"/>
                    </a:lnTo>
                    <a:lnTo>
                      <a:pt x="0" y="0"/>
                    </a:lnTo>
                  </a:path>
                </a:pathLst>
              </a:custGeom>
              <a:noFill/>
              <a:ln w="12700" cap="rnd">
                <a:solidFill>
                  <a:schemeClr val="accent5"/>
                </a:solidFill>
                <a:prstDash val="solid"/>
                <a:miter/>
              </a:ln>
            </p:spPr>
            <p:txBody>
              <a:bodyPr rtlCol="0" anchor="ctr"/>
              <a:lstStyle/>
              <a:p>
                <a:endParaRPr lang="en-GB" noProof="0" dirty="0"/>
              </a:p>
            </p:txBody>
          </p:sp>
          <p:sp>
            <p:nvSpPr>
              <p:cNvPr id="13" name="Freihandform: Form 139">
                <a:extLst>
                  <a:ext uri="{FF2B5EF4-FFF2-40B4-BE49-F238E27FC236}">
                    <a16:creationId xmlns:a16="http://schemas.microsoft.com/office/drawing/2014/main" id="{261CE1F9-A50C-1886-C421-41527CC065A9}"/>
                  </a:ext>
                </a:extLst>
              </p:cNvPr>
              <p:cNvSpPr/>
              <p:nvPr/>
            </p:nvSpPr>
            <p:spPr>
              <a:xfrm>
                <a:off x="7230708" y="-1127366"/>
                <a:ext cx="897061" cy="22220"/>
              </a:xfrm>
              <a:custGeom>
                <a:avLst/>
                <a:gdLst>
                  <a:gd name="connsiteX0" fmla="*/ 0 w 897061"/>
                  <a:gd name="connsiteY0" fmla="*/ 0 h 22220"/>
                  <a:gd name="connsiteX1" fmla="*/ 897061 w 897061"/>
                  <a:gd name="connsiteY1" fmla="*/ 0 h 22220"/>
                </a:gdLst>
                <a:ahLst/>
                <a:cxnLst>
                  <a:cxn ang="0">
                    <a:pos x="connsiteX0" y="connsiteY0"/>
                  </a:cxn>
                  <a:cxn ang="0">
                    <a:pos x="connsiteX1" y="connsiteY1"/>
                  </a:cxn>
                </a:cxnLst>
                <a:rect l="l" t="t" r="r" b="b"/>
                <a:pathLst>
                  <a:path w="897061" h="22220">
                    <a:moveTo>
                      <a:pt x="0" y="0"/>
                    </a:moveTo>
                    <a:lnTo>
                      <a:pt x="897061" y="0"/>
                    </a:lnTo>
                  </a:path>
                </a:pathLst>
              </a:custGeom>
              <a:ln w="12700" cap="rnd">
                <a:solidFill>
                  <a:schemeClr val="accent5"/>
                </a:solidFill>
                <a:prstDash val="solid"/>
                <a:miter/>
              </a:ln>
            </p:spPr>
            <p:txBody>
              <a:bodyPr rtlCol="0" anchor="ctr"/>
              <a:lstStyle/>
              <a:p>
                <a:endParaRPr lang="en-GB" noProof="0" dirty="0"/>
              </a:p>
            </p:txBody>
          </p:sp>
          <p:sp>
            <p:nvSpPr>
              <p:cNvPr id="9" name="Freihandform: Form 135">
                <a:extLst>
                  <a:ext uri="{FF2B5EF4-FFF2-40B4-BE49-F238E27FC236}">
                    <a16:creationId xmlns:a16="http://schemas.microsoft.com/office/drawing/2014/main" id="{8F128341-3376-B453-671F-4F4270CA8F85}"/>
                  </a:ext>
                </a:extLst>
              </p:cNvPr>
              <p:cNvSpPr/>
              <p:nvPr/>
            </p:nvSpPr>
            <p:spPr>
              <a:xfrm>
                <a:off x="7345369" y="-1602228"/>
                <a:ext cx="426865" cy="99105"/>
              </a:xfrm>
              <a:custGeom>
                <a:avLst/>
                <a:gdLst>
                  <a:gd name="connsiteX0" fmla="*/ 0 w 426865"/>
                  <a:gd name="connsiteY0" fmla="*/ 99106 h 99105"/>
                  <a:gd name="connsiteX1" fmla="*/ 323315 w 426865"/>
                  <a:gd name="connsiteY1" fmla="*/ 99106 h 99105"/>
                  <a:gd name="connsiteX2" fmla="*/ 323315 w 426865"/>
                  <a:gd name="connsiteY2" fmla="*/ 0 h 99105"/>
                  <a:gd name="connsiteX3" fmla="*/ 426865 w 426865"/>
                  <a:gd name="connsiteY3" fmla="*/ 0 h 99105"/>
                </a:gdLst>
                <a:ahLst/>
                <a:cxnLst>
                  <a:cxn ang="0">
                    <a:pos x="connsiteX0" y="connsiteY0"/>
                  </a:cxn>
                  <a:cxn ang="0">
                    <a:pos x="connsiteX1" y="connsiteY1"/>
                  </a:cxn>
                  <a:cxn ang="0">
                    <a:pos x="connsiteX2" y="connsiteY2"/>
                  </a:cxn>
                  <a:cxn ang="0">
                    <a:pos x="connsiteX3" y="connsiteY3"/>
                  </a:cxn>
                </a:cxnLst>
                <a:rect l="l" t="t" r="r" b="b"/>
                <a:pathLst>
                  <a:path w="426865" h="99105">
                    <a:moveTo>
                      <a:pt x="0" y="99106"/>
                    </a:moveTo>
                    <a:lnTo>
                      <a:pt x="323315" y="99106"/>
                    </a:lnTo>
                    <a:lnTo>
                      <a:pt x="323315" y="0"/>
                    </a:lnTo>
                    <a:lnTo>
                      <a:pt x="426865" y="0"/>
                    </a:lnTo>
                  </a:path>
                </a:pathLst>
              </a:custGeom>
              <a:noFill/>
              <a:ln w="12700" cap="rnd">
                <a:solidFill>
                  <a:schemeClr val="accent5"/>
                </a:solidFill>
                <a:prstDash val="solid"/>
                <a:miter/>
              </a:ln>
            </p:spPr>
            <p:txBody>
              <a:bodyPr rtlCol="0" anchor="ctr"/>
              <a:lstStyle/>
              <a:p>
                <a:endParaRPr lang="en-GB" noProof="0" dirty="0"/>
              </a:p>
            </p:txBody>
          </p:sp>
        </p:grpSp>
        <p:sp>
          <p:nvSpPr>
            <p:cNvPr id="6" name="Freihandform: Form 145">
              <a:extLst>
                <a:ext uri="{FF2B5EF4-FFF2-40B4-BE49-F238E27FC236}">
                  <a16:creationId xmlns:a16="http://schemas.microsoft.com/office/drawing/2014/main" id="{049DFAC3-3674-59F1-E57B-291C69165F60}"/>
                </a:ext>
              </a:extLst>
            </p:cNvPr>
            <p:cNvSpPr/>
            <p:nvPr/>
          </p:nvSpPr>
          <p:spPr>
            <a:xfrm>
              <a:off x="4526973" y="-1670224"/>
              <a:ext cx="489973" cy="1092383"/>
            </a:xfrm>
            <a:custGeom>
              <a:avLst/>
              <a:gdLst>
                <a:gd name="connsiteX0" fmla="*/ 65774 w 489973"/>
                <a:gd name="connsiteY0" fmla="*/ 960835 h 1092383"/>
                <a:gd name="connsiteX1" fmla="*/ 131548 w 489973"/>
                <a:gd name="connsiteY1" fmla="*/ 1026609 h 1092383"/>
                <a:gd name="connsiteX2" fmla="*/ 65774 w 489973"/>
                <a:gd name="connsiteY2" fmla="*/ 1092383 h 1092383"/>
                <a:gd name="connsiteX3" fmla="*/ 0 w 489973"/>
                <a:gd name="connsiteY3" fmla="*/ 1026609 h 1092383"/>
                <a:gd name="connsiteX4" fmla="*/ 65774 w 489973"/>
                <a:gd name="connsiteY4" fmla="*/ 960835 h 1092383"/>
                <a:gd name="connsiteX5" fmla="*/ 231321 w 489973"/>
                <a:gd name="connsiteY5" fmla="*/ 739736 h 1092383"/>
                <a:gd name="connsiteX6" fmla="*/ 297095 w 489973"/>
                <a:gd name="connsiteY6" fmla="*/ 805510 h 1092383"/>
                <a:gd name="connsiteX7" fmla="*/ 231321 w 489973"/>
                <a:gd name="connsiteY7" fmla="*/ 871284 h 1092383"/>
                <a:gd name="connsiteX8" fmla="*/ 165547 w 489973"/>
                <a:gd name="connsiteY8" fmla="*/ 805510 h 1092383"/>
                <a:gd name="connsiteX9" fmla="*/ 231321 w 489973"/>
                <a:gd name="connsiteY9" fmla="*/ 739736 h 1092383"/>
                <a:gd name="connsiteX10" fmla="*/ 424199 w 489973"/>
                <a:gd name="connsiteY10" fmla="*/ 477084 h 1092383"/>
                <a:gd name="connsiteX11" fmla="*/ 489973 w 489973"/>
                <a:gd name="connsiteY11" fmla="*/ 542858 h 1092383"/>
                <a:gd name="connsiteX12" fmla="*/ 424199 w 489973"/>
                <a:gd name="connsiteY12" fmla="*/ 608632 h 1092383"/>
                <a:gd name="connsiteX13" fmla="*/ 358425 w 489973"/>
                <a:gd name="connsiteY13" fmla="*/ 542858 h 1092383"/>
                <a:gd name="connsiteX14" fmla="*/ 424199 w 489973"/>
                <a:gd name="connsiteY14" fmla="*/ 477084 h 1092383"/>
                <a:gd name="connsiteX15" fmla="*/ 231321 w 489973"/>
                <a:gd name="connsiteY15" fmla="*/ 209766 h 1092383"/>
                <a:gd name="connsiteX16" fmla="*/ 297095 w 489973"/>
                <a:gd name="connsiteY16" fmla="*/ 275540 h 1092383"/>
                <a:gd name="connsiteX17" fmla="*/ 231321 w 489973"/>
                <a:gd name="connsiteY17" fmla="*/ 341314 h 1092383"/>
                <a:gd name="connsiteX18" fmla="*/ 165547 w 489973"/>
                <a:gd name="connsiteY18" fmla="*/ 275540 h 1092383"/>
                <a:gd name="connsiteX19" fmla="*/ 231321 w 489973"/>
                <a:gd name="connsiteY19" fmla="*/ 209766 h 1092383"/>
                <a:gd name="connsiteX20" fmla="*/ 65774 w 489973"/>
                <a:gd name="connsiteY20" fmla="*/ 0 h 1092383"/>
                <a:gd name="connsiteX21" fmla="*/ 131548 w 489973"/>
                <a:gd name="connsiteY21" fmla="*/ 65774 h 1092383"/>
                <a:gd name="connsiteX22" fmla="*/ 65774 w 489973"/>
                <a:gd name="connsiteY22" fmla="*/ 131548 h 1092383"/>
                <a:gd name="connsiteX23" fmla="*/ 0 w 489973"/>
                <a:gd name="connsiteY23" fmla="*/ 65774 h 1092383"/>
                <a:gd name="connsiteX24" fmla="*/ 65774 w 489973"/>
                <a:gd name="connsiteY24" fmla="*/ 0 h 109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9973" h="1092383">
                  <a:moveTo>
                    <a:pt x="65774" y="960835"/>
                  </a:moveTo>
                  <a:cubicBezTo>
                    <a:pt x="101994" y="960835"/>
                    <a:pt x="131548" y="990167"/>
                    <a:pt x="131548" y="1026609"/>
                  </a:cubicBezTo>
                  <a:cubicBezTo>
                    <a:pt x="131548" y="1063052"/>
                    <a:pt x="101994" y="1092383"/>
                    <a:pt x="65774" y="1092383"/>
                  </a:cubicBezTo>
                  <a:cubicBezTo>
                    <a:pt x="29554" y="1092383"/>
                    <a:pt x="0" y="1062829"/>
                    <a:pt x="0" y="1026609"/>
                  </a:cubicBezTo>
                  <a:cubicBezTo>
                    <a:pt x="0" y="990389"/>
                    <a:pt x="29554" y="960835"/>
                    <a:pt x="65774" y="960835"/>
                  </a:cubicBezTo>
                  <a:close/>
                  <a:moveTo>
                    <a:pt x="231321" y="739736"/>
                  </a:moveTo>
                  <a:cubicBezTo>
                    <a:pt x="267541" y="739736"/>
                    <a:pt x="297095" y="769068"/>
                    <a:pt x="297095" y="805510"/>
                  </a:cubicBezTo>
                  <a:cubicBezTo>
                    <a:pt x="297095" y="841953"/>
                    <a:pt x="267541" y="871284"/>
                    <a:pt x="231321" y="871284"/>
                  </a:cubicBezTo>
                  <a:cubicBezTo>
                    <a:pt x="195101" y="871284"/>
                    <a:pt x="165547" y="841730"/>
                    <a:pt x="165547" y="805510"/>
                  </a:cubicBezTo>
                  <a:cubicBezTo>
                    <a:pt x="165547" y="769290"/>
                    <a:pt x="195101" y="739736"/>
                    <a:pt x="231321" y="739736"/>
                  </a:cubicBezTo>
                  <a:close/>
                  <a:moveTo>
                    <a:pt x="424199" y="477084"/>
                  </a:moveTo>
                  <a:cubicBezTo>
                    <a:pt x="460419" y="477084"/>
                    <a:pt x="489973" y="506416"/>
                    <a:pt x="489973" y="542858"/>
                  </a:cubicBezTo>
                  <a:cubicBezTo>
                    <a:pt x="489973" y="579301"/>
                    <a:pt x="460419" y="608632"/>
                    <a:pt x="424199" y="608632"/>
                  </a:cubicBezTo>
                  <a:cubicBezTo>
                    <a:pt x="387979" y="608632"/>
                    <a:pt x="358425" y="579078"/>
                    <a:pt x="358425" y="542858"/>
                  </a:cubicBezTo>
                  <a:cubicBezTo>
                    <a:pt x="358425" y="506638"/>
                    <a:pt x="387979" y="477084"/>
                    <a:pt x="424199" y="477084"/>
                  </a:cubicBezTo>
                  <a:close/>
                  <a:moveTo>
                    <a:pt x="231321" y="209766"/>
                  </a:moveTo>
                  <a:cubicBezTo>
                    <a:pt x="267541" y="209766"/>
                    <a:pt x="297095" y="239098"/>
                    <a:pt x="297095" y="275540"/>
                  </a:cubicBezTo>
                  <a:cubicBezTo>
                    <a:pt x="297095" y="311983"/>
                    <a:pt x="267541" y="341314"/>
                    <a:pt x="231321" y="341314"/>
                  </a:cubicBezTo>
                  <a:cubicBezTo>
                    <a:pt x="195101" y="341314"/>
                    <a:pt x="165547" y="311760"/>
                    <a:pt x="165547" y="275540"/>
                  </a:cubicBezTo>
                  <a:cubicBezTo>
                    <a:pt x="165547" y="239320"/>
                    <a:pt x="195101" y="209766"/>
                    <a:pt x="231321" y="209766"/>
                  </a:cubicBezTo>
                  <a:close/>
                  <a:moveTo>
                    <a:pt x="65774" y="0"/>
                  </a:moveTo>
                  <a:cubicBezTo>
                    <a:pt x="101994" y="0"/>
                    <a:pt x="131548" y="29332"/>
                    <a:pt x="131548" y="65774"/>
                  </a:cubicBezTo>
                  <a:cubicBezTo>
                    <a:pt x="131548" y="102217"/>
                    <a:pt x="101994" y="131548"/>
                    <a:pt x="65774" y="131548"/>
                  </a:cubicBezTo>
                  <a:cubicBezTo>
                    <a:pt x="29554" y="131548"/>
                    <a:pt x="0" y="101994"/>
                    <a:pt x="0" y="65774"/>
                  </a:cubicBezTo>
                  <a:cubicBezTo>
                    <a:pt x="0" y="29554"/>
                    <a:pt x="29554" y="0"/>
                    <a:pt x="65774" y="0"/>
                  </a:cubicBezTo>
                  <a:close/>
                </a:path>
              </a:pathLst>
            </a:custGeom>
            <a:solidFill>
              <a:schemeClr val="accent5"/>
            </a:solidFill>
            <a:ln w="6350" cap="flat">
              <a:solidFill>
                <a:schemeClr val="accent5"/>
              </a:solidFill>
              <a:prstDash val="solid"/>
              <a:miter/>
            </a:ln>
          </p:spPr>
          <p:txBody>
            <a:bodyPr rtlCol="0" anchor="ctr"/>
            <a:lstStyle/>
            <a:p>
              <a:endParaRPr lang="en-GB" noProof="0" dirty="0"/>
            </a:p>
          </p:txBody>
        </p:sp>
        <p:sp>
          <p:nvSpPr>
            <p:cNvPr id="7" name="Freihandform: Form 148">
              <a:extLst>
                <a:ext uri="{FF2B5EF4-FFF2-40B4-BE49-F238E27FC236}">
                  <a16:creationId xmlns:a16="http://schemas.microsoft.com/office/drawing/2014/main" id="{0D61D843-A1A6-BD36-C470-A77EB4D1634E}"/>
                </a:ext>
              </a:extLst>
            </p:cNvPr>
            <p:cNvSpPr/>
            <p:nvPr/>
          </p:nvSpPr>
          <p:spPr>
            <a:xfrm>
              <a:off x="3811848" y="-1989788"/>
              <a:ext cx="1724844" cy="1724844"/>
            </a:xfrm>
            <a:custGeom>
              <a:avLst/>
              <a:gdLst>
                <a:gd name="connsiteX0" fmla="*/ 1359036 w 1359036"/>
                <a:gd name="connsiteY0" fmla="*/ 679518 h 1359036"/>
                <a:gd name="connsiteX1" fmla="*/ 679518 w 1359036"/>
                <a:gd name="connsiteY1" fmla="*/ 1359036 h 1359036"/>
                <a:gd name="connsiteX2" fmla="*/ 0 w 1359036"/>
                <a:gd name="connsiteY2" fmla="*/ 679518 h 1359036"/>
                <a:gd name="connsiteX3" fmla="*/ 679518 w 1359036"/>
                <a:gd name="connsiteY3" fmla="*/ 0 h 1359036"/>
                <a:gd name="connsiteX4" fmla="*/ 1359036 w 1359036"/>
                <a:gd name="connsiteY4" fmla="*/ 679518 h 1359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036" h="1359036">
                  <a:moveTo>
                    <a:pt x="1359036" y="679518"/>
                  </a:moveTo>
                  <a:cubicBezTo>
                    <a:pt x="1359036" y="1054805"/>
                    <a:pt x="1054805" y="1359036"/>
                    <a:pt x="679518" y="1359036"/>
                  </a:cubicBezTo>
                  <a:cubicBezTo>
                    <a:pt x="304230" y="1359036"/>
                    <a:pt x="0" y="1054805"/>
                    <a:pt x="0" y="679518"/>
                  </a:cubicBezTo>
                  <a:cubicBezTo>
                    <a:pt x="0" y="304230"/>
                    <a:pt x="304230" y="0"/>
                    <a:pt x="679518" y="0"/>
                  </a:cubicBezTo>
                  <a:cubicBezTo>
                    <a:pt x="1054805" y="0"/>
                    <a:pt x="1359036" y="304230"/>
                    <a:pt x="1359036" y="679518"/>
                  </a:cubicBezTo>
                  <a:close/>
                </a:path>
              </a:pathLst>
            </a:custGeom>
            <a:noFill/>
            <a:ln w="19050" cap="rnd">
              <a:solidFill>
                <a:schemeClr val="accent5"/>
              </a:solidFill>
              <a:prstDash val="sysDot"/>
              <a:round/>
            </a:ln>
          </p:spPr>
          <p:txBody>
            <a:bodyPr rtlCol="0" anchor="ctr"/>
            <a:lstStyle/>
            <a:p>
              <a:endParaRPr lang="en-GB" noProof="0" dirty="0"/>
            </a:p>
          </p:txBody>
        </p:sp>
      </p:grpSp>
      <p:sp>
        <p:nvSpPr>
          <p:cNvPr id="26" name="Freihandform: Form 25">
            <a:extLst>
              <a:ext uri="{FF2B5EF4-FFF2-40B4-BE49-F238E27FC236}">
                <a16:creationId xmlns:a16="http://schemas.microsoft.com/office/drawing/2014/main" id="{44F19BF6-8505-5B74-B99F-0B5A4AE8F43B}"/>
              </a:ext>
            </a:extLst>
          </p:cNvPr>
          <p:cNvSpPr/>
          <p:nvPr userDrawn="1"/>
        </p:nvSpPr>
        <p:spPr bwMode="gray">
          <a:xfrm>
            <a:off x="-600" y="1322529"/>
            <a:ext cx="9559776" cy="4104717"/>
          </a:xfrm>
          <a:custGeom>
            <a:avLst/>
            <a:gdLst>
              <a:gd name="csX0" fmla="*/ 0 w 9559776"/>
              <a:gd name="csY0" fmla="*/ 0 h 4104717"/>
              <a:gd name="csX1" fmla="*/ 9427891 w 9559776"/>
              <a:gd name="csY1" fmla="*/ 0 h 4104717"/>
              <a:gd name="csX2" fmla="*/ 9559776 w 9559776"/>
              <a:gd name="csY2" fmla="*/ 131885 h 4104717"/>
              <a:gd name="csX3" fmla="*/ 9559776 w 9559776"/>
              <a:gd name="csY3" fmla="*/ 3972832 h 4104717"/>
              <a:gd name="csX4" fmla="*/ 9427891 w 9559776"/>
              <a:gd name="csY4" fmla="*/ 4104717 h 4104717"/>
              <a:gd name="csX5" fmla="*/ 0 w 9559776"/>
              <a:gd name="csY5" fmla="*/ 4104717 h 4104717"/>
            </a:gdLst>
            <a:ahLst/>
            <a:cxnLst>
              <a:cxn ang="0">
                <a:pos x="csX0" y="csY0"/>
              </a:cxn>
              <a:cxn ang="0">
                <a:pos x="csX1" y="csY1"/>
              </a:cxn>
              <a:cxn ang="0">
                <a:pos x="csX2" y="csY2"/>
              </a:cxn>
              <a:cxn ang="0">
                <a:pos x="csX3" y="csY3"/>
              </a:cxn>
              <a:cxn ang="0">
                <a:pos x="csX4" y="csY4"/>
              </a:cxn>
              <a:cxn ang="0">
                <a:pos x="csX5" y="csY5"/>
              </a:cxn>
            </a:cxnLst>
            <a:rect l="l" t="t" r="r" b="b"/>
            <a:pathLst>
              <a:path w="9559776" h="4104717">
                <a:moveTo>
                  <a:pt x="0" y="0"/>
                </a:moveTo>
                <a:lnTo>
                  <a:pt x="9427891" y="0"/>
                </a:lnTo>
                <a:cubicBezTo>
                  <a:pt x="9500729" y="0"/>
                  <a:pt x="9559776" y="59047"/>
                  <a:pt x="9559776" y="131885"/>
                </a:cubicBezTo>
                <a:lnTo>
                  <a:pt x="9559776" y="3972832"/>
                </a:lnTo>
                <a:cubicBezTo>
                  <a:pt x="9559776" y="4045670"/>
                  <a:pt x="9500729" y="4104717"/>
                  <a:pt x="9427891" y="4104717"/>
                </a:cubicBezTo>
                <a:lnTo>
                  <a:pt x="0" y="4104717"/>
                </a:lnTo>
                <a:close/>
              </a:path>
            </a:pathLst>
          </a:custGeom>
          <a:gradFill>
            <a:gsLst>
              <a:gs pos="100000">
                <a:schemeClr val="bg2"/>
              </a:gs>
              <a:gs pos="20000">
                <a:schemeClr val="accent6">
                  <a:alpha val="60000"/>
                </a:schemeClr>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sp>
        <p:nvSpPr>
          <p:cNvPr id="16" name="Textplatzhalter 6">
            <a:extLst>
              <a:ext uri="{FF2B5EF4-FFF2-40B4-BE49-F238E27FC236}">
                <a16:creationId xmlns:a16="http://schemas.microsoft.com/office/drawing/2014/main" id="{8F4D8962-88B2-2532-094D-680B229AFD17}"/>
              </a:ext>
            </a:extLst>
          </p:cNvPr>
          <p:cNvSpPr>
            <a:spLocks noGrp="1"/>
          </p:cNvSpPr>
          <p:nvPr>
            <p:ph type="body" sz="quarter" idx="12" hasCustomPrompt="1"/>
          </p:nvPr>
        </p:nvSpPr>
        <p:spPr>
          <a:xfrm>
            <a:off x="719999" y="1322529"/>
            <a:ext cx="8707180" cy="4115435"/>
          </a:xfrm>
        </p:spPr>
        <p:txBody>
          <a:bodyPr anchor="ctr" anchorCtr="0">
            <a:normAutofit/>
          </a:bodyPr>
          <a:lstStyle>
            <a:lvl1pPr marL="0" indent="0">
              <a:buFontTx/>
              <a:buNone/>
              <a:defRPr sz="3200"/>
            </a:lvl1pPr>
          </a:lstStyle>
          <a:p>
            <a:pPr lvl="0"/>
            <a:r>
              <a:rPr lang="en-GB" noProof="0" dirty="0"/>
              <a:t>Edit master text format</a:t>
            </a:r>
          </a:p>
        </p:txBody>
      </p:sp>
      <p:cxnSp>
        <p:nvCxnSpPr>
          <p:cNvPr id="17" name="Gerader Verbinder 169">
            <a:extLst>
              <a:ext uri="{FF2B5EF4-FFF2-40B4-BE49-F238E27FC236}">
                <a16:creationId xmlns:a16="http://schemas.microsoft.com/office/drawing/2014/main" id="{0539A3F3-C17E-FD77-B95A-653B695C5029}"/>
              </a:ext>
            </a:extLst>
          </p:cNvPr>
          <p:cNvCxnSpPr>
            <a:cxnSpLocks/>
          </p:cNvCxnSpPr>
          <p:nvPr userDrawn="1"/>
        </p:nvCxnSpPr>
        <p:spPr bwMode="gray">
          <a:xfrm>
            <a:off x="9555649" y="5596794"/>
            <a:ext cx="0" cy="1260000"/>
          </a:xfrm>
          <a:prstGeom prst="line">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8" name="Gerader Verbinder 170">
            <a:extLst>
              <a:ext uri="{FF2B5EF4-FFF2-40B4-BE49-F238E27FC236}">
                <a16:creationId xmlns:a16="http://schemas.microsoft.com/office/drawing/2014/main" id="{19D9907F-968B-FB55-532D-AA4D7AB9B57F}"/>
              </a:ext>
            </a:extLst>
          </p:cNvPr>
          <p:cNvCxnSpPr>
            <a:cxnSpLocks/>
          </p:cNvCxnSpPr>
          <p:nvPr userDrawn="1"/>
        </p:nvCxnSpPr>
        <p:spPr bwMode="gray">
          <a:xfrm>
            <a:off x="9399075" y="5596794"/>
            <a:ext cx="0" cy="521431"/>
          </a:xfrm>
          <a:prstGeom prst="line">
            <a:avLst/>
          </a:prstGeom>
          <a:ln w="9525">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9" name="Grafik 18">
            <a:extLst>
              <a:ext uri="{FF2B5EF4-FFF2-40B4-BE49-F238E27FC236}">
                <a16:creationId xmlns:a16="http://schemas.microsoft.com/office/drawing/2014/main" id="{9C8CC496-4043-7F91-89AC-CA4A874B355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372350" y="3458032"/>
            <a:ext cx="487300" cy="406083"/>
          </a:xfrm>
          <a:prstGeom prst="rect">
            <a:avLst/>
          </a:prstGeom>
        </p:spPr>
      </p:pic>
      <p:sp>
        <p:nvSpPr>
          <p:cNvPr id="20" name="Grafik 54">
            <a:extLst>
              <a:ext uri="{FF2B5EF4-FFF2-40B4-BE49-F238E27FC236}">
                <a16:creationId xmlns:a16="http://schemas.microsoft.com/office/drawing/2014/main" id="{E83B8CA2-E386-DD46-7106-D8DE96485334}"/>
              </a:ext>
            </a:extLst>
          </p:cNvPr>
          <p:cNvSpPr>
            <a:spLocks noChangeAspect="1"/>
          </p:cNvSpPr>
          <p:nvPr userDrawn="1"/>
        </p:nvSpPr>
        <p:spPr>
          <a:xfrm>
            <a:off x="-237828" y="5536245"/>
            <a:ext cx="1530094" cy="665475"/>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0">
                <a:schemeClr val="accent5">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8" name="Freihandform: Form 27">
            <a:extLst>
              <a:ext uri="{FF2B5EF4-FFF2-40B4-BE49-F238E27FC236}">
                <a16:creationId xmlns:a16="http://schemas.microsoft.com/office/drawing/2014/main" id="{2D753CEA-0517-9944-E7AF-94AF4F090DDC}"/>
              </a:ext>
            </a:extLst>
          </p:cNvPr>
          <p:cNvSpPr>
            <a:spLocks noChangeAspect="1"/>
          </p:cNvSpPr>
          <p:nvPr userDrawn="1"/>
        </p:nvSpPr>
        <p:spPr>
          <a:xfrm>
            <a:off x="0" y="5427246"/>
            <a:ext cx="844143" cy="470314"/>
          </a:xfrm>
          <a:custGeom>
            <a:avLst/>
            <a:gdLst>
              <a:gd name="csX0" fmla="*/ 0 w 844143"/>
              <a:gd name="csY0" fmla="*/ 0 h 470314"/>
              <a:gd name="csX1" fmla="*/ 742167 w 844143"/>
              <a:gd name="csY1" fmla="*/ 0 h 470314"/>
              <a:gd name="csX2" fmla="*/ 779187 w 844143"/>
              <a:gd name="csY2" fmla="*/ 31400 h 470314"/>
              <a:gd name="csX3" fmla="*/ 840823 w 844143"/>
              <a:gd name="csY3" fmla="*/ 214079 h 470314"/>
              <a:gd name="csX4" fmla="*/ 840726 w 844143"/>
              <a:gd name="csY4" fmla="*/ 214176 h 470314"/>
              <a:gd name="csX5" fmla="*/ 840726 w 844143"/>
              <a:gd name="csY5" fmla="*/ 256236 h 470314"/>
              <a:gd name="csX6" fmla="*/ 779090 w 844143"/>
              <a:gd name="csY6" fmla="*/ 438915 h 470314"/>
              <a:gd name="csX7" fmla="*/ 742069 w 844143"/>
              <a:gd name="csY7" fmla="*/ 470314 h 470314"/>
              <a:gd name="csX8" fmla="*/ 0 w 844143"/>
              <a:gd name="csY8" fmla="*/ 470314 h 470314"/>
              <a:gd name="csX0" fmla="*/ 0 w 844143"/>
              <a:gd name="csY0" fmla="*/ 0 h 470314"/>
              <a:gd name="csX1" fmla="*/ 742167 w 844143"/>
              <a:gd name="csY1" fmla="*/ 0 h 470314"/>
              <a:gd name="csX2" fmla="*/ 779187 w 844143"/>
              <a:gd name="csY2" fmla="*/ 31400 h 470314"/>
              <a:gd name="csX3" fmla="*/ 840823 w 844143"/>
              <a:gd name="csY3" fmla="*/ 214079 h 470314"/>
              <a:gd name="csX4" fmla="*/ 840726 w 844143"/>
              <a:gd name="csY4" fmla="*/ 214176 h 470314"/>
              <a:gd name="csX5" fmla="*/ 840726 w 844143"/>
              <a:gd name="csY5" fmla="*/ 256236 h 470314"/>
              <a:gd name="csX6" fmla="*/ 779090 w 844143"/>
              <a:gd name="csY6" fmla="*/ 438915 h 470314"/>
              <a:gd name="csX7" fmla="*/ 742069 w 844143"/>
              <a:gd name="csY7" fmla="*/ 470314 h 470314"/>
              <a:gd name="csX8" fmla="*/ 0 w 844143"/>
              <a:gd name="csY8" fmla="*/ 470314 h 470314"/>
              <a:gd name="csX9" fmla="*/ 91440 w 844143"/>
              <a:gd name="csY9" fmla="*/ 91440 h 470314"/>
              <a:gd name="csX0" fmla="*/ 0 w 844143"/>
              <a:gd name="csY0" fmla="*/ 0 h 470314"/>
              <a:gd name="csX1" fmla="*/ 742167 w 844143"/>
              <a:gd name="csY1" fmla="*/ 0 h 470314"/>
              <a:gd name="csX2" fmla="*/ 779187 w 844143"/>
              <a:gd name="csY2" fmla="*/ 31400 h 470314"/>
              <a:gd name="csX3" fmla="*/ 840823 w 844143"/>
              <a:gd name="csY3" fmla="*/ 214079 h 470314"/>
              <a:gd name="csX4" fmla="*/ 840726 w 844143"/>
              <a:gd name="csY4" fmla="*/ 214176 h 470314"/>
              <a:gd name="csX5" fmla="*/ 840726 w 844143"/>
              <a:gd name="csY5" fmla="*/ 256236 h 470314"/>
              <a:gd name="csX6" fmla="*/ 779090 w 844143"/>
              <a:gd name="csY6" fmla="*/ 438915 h 470314"/>
              <a:gd name="csX7" fmla="*/ 742069 w 844143"/>
              <a:gd name="csY7" fmla="*/ 470314 h 470314"/>
              <a:gd name="csX8" fmla="*/ 0 w 844143"/>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44143" h="470314">
                <a:moveTo>
                  <a:pt x="0" y="0"/>
                </a:moveTo>
                <a:lnTo>
                  <a:pt x="742167" y="0"/>
                </a:lnTo>
                <a:cubicBezTo>
                  <a:pt x="758254" y="0"/>
                  <a:pt x="772791" y="12308"/>
                  <a:pt x="779187" y="31400"/>
                </a:cubicBezTo>
                <a:lnTo>
                  <a:pt x="840823" y="214079"/>
                </a:lnTo>
                <a:lnTo>
                  <a:pt x="840726" y="214176"/>
                </a:lnTo>
                <a:cubicBezTo>
                  <a:pt x="845282" y="227550"/>
                  <a:pt x="845282" y="242765"/>
                  <a:pt x="840726" y="256236"/>
                </a:cubicBezTo>
                <a:lnTo>
                  <a:pt x="779090" y="438915"/>
                </a:lnTo>
                <a:cubicBezTo>
                  <a:pt x="772694" y="458006"/>
                  <a:pt x="758157" y="470314"/>
                  <a:pt x="742069" y="470314"/>
                </a:cubicBezTo>
                <a:lnTo>
                  <a:pt x="0" y="470314"/>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5" name="Fußzeilenplatzhalter 4">
            <a:extLst>
              <a:ext uri="{FF2B5EF4-FFF2-40B4-BE49-F238E27FC236}">
                <a16:creationId xmlns:a16="http://schemas.microsoft.com/office/drawing/2014/main" id="{C1A218A5-2B5E-31DA-50CA-BD6DCE5AD1E6}"/>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393115051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tatement">
    <p:spTree>
      <p:nvGrpSpPr>
        <p:cNvPr id="1" name=""/>
        <p:cNvGrpSpPr/>
        <p:nvPr/>
      </p:nvGrpSpPr>
      <p:grpSpPr>
        <a:xfrm>
          <a:off x="0" y="0"/>
          <a:ext cx="0" cy="0"/>
          <a:chOff x="0" y="0"/>
          <a:chExt cx="0" cy="0"/>
        </a:xfrm>
      </p:grpSpPr>
      <p:sp>
        <p:nvSpPr>
          <p:cNvPr id="8" name="Freihandform: Form 134">
            <a:extLst>
              <a:ext uri="{FF2B5EF4-FFF2-40B4-BE49-F238E27FC236}">
                <a16:creationId xmlns:a16="http://schemas.microsoft.com/office/drawing/2014/main" id="{0363EA3A-D040-AC86-500F-7B71A61A71DC}"/>
              </a:ext>
            </a:extLst>
          </p:cNvPr>
          <p:cNvSpPr/>
          <p:nvPr/>
        </p:nvSpPr>
        <p:spPr>
          <a:xfrm rot="10800000">
            <a:off x="10450858" y="-465557"/>
            <a:ext cx="2371114" cy="2371114"/>
          </a:xfrm>
          <a:prstGeom prst="arc">
            <a:avLst>
              <a:gd name="adj1" fmla="val 14510966"/>
              <a:gd name="adj2" fmla="val 2265789"/>
            </a:avLst>
          </a:prstGeom>
          <a:noFill/>
          <a:ln w="12700" cap="flat">
            <a:solidFill>
              <a:schemeClr val="accent5">
                <a:alpha val="67000"/>
              </a:schemeClr>
            </a:solidFill>
            <a:prstDash val="solid"/>
            <a:miter/>
          </a:ln>
        </p:spPr>
        <p:txBody>
          <a:bodyPr rtlCol="0" anchor="ctr"/>
          <a:lstStyle/>
          <a:p>
            <a:endParaRPr lang="de-DE" dirty="0"/>
          </a:p>
        </p:txBody>
      </p:sp>
      <p:sp>
        <p:nvSpPr>
          <p:cNvPr id="7" name="Freihandform: Form 148">
            <a:extLst>
              <a:ext uri="{FF2B5EF4-FFF2-40B4-BE49-F238E27FC236}">
                <a16:creationId xmlns:a16="http://schemas.microsoft.com/office/drawing/2014/main" id="{4FD9E578-25E3-7587-BACF-91D6CFEE9CCC}"/>
              </a:ext>
            </a:extLst>
          </p:cNvPr>
          <p:cNvSpPr/>
          <p:nvPr/>
        </p:nvSpPr>
        <p:spPr>
          <a:xfrm rot="10800000">
            <a:off x="10131745" y="-784670"/>
            <a:ext cx="3009340" cy="3009340"/>
          </a:xfrm>
          <a:prstGeom prst="arc">
            <a:avLst>
              <a:gd name="adj1" fmla="val 14912931"/>
              <a:gd name="adj2" fmla="val 1699348"/>
            </a:avLst>
          </a:prstGeom>
          <a:noFill/>
          <a:ln w="19050" cap="rnd">
            <a:solidFill>
              <a:schemeClr val="accent5">
                <a:alpha val="67000"/>
              </a:schemeClr>
            </a:solidFill>
            <a:prstDash val="sysDot"/>
            <a:round/>
          </a:ln>
        </p:spPr>
        <p:txBody>
          <a:bodyPr rtlCol="0" anchor="ctr"/>
          <a:lstStyle/>
          <a:p>
            <a:endParaRPr lang="de-DE" dirty="0"/>
          </a:p>
        </p:txBody>
      </p:sp>
      <p:sp>
        <p:nvSpPr>
          <p:cNvPr id="14" name="Ellipse 12">
            <a:extLst>
              <a:ext uri="{FF2B5EF4-FFF2-40B4-BE49-F238E27FC236}">
                <a16:creationId xmlns:a16="http://schemas.microsoft.com/office/drawing/2014/main" id="{09340643-2CE4-2126-76D4-28994E0CB358}"/>
              </a:ext>
            </a:extLst>
          </p:cNvPr>
          <p:cNvSpPr>
            <a:spLocks noChangeAspect="1"/>
          </p:cNvSpPr>
          <p:nvPr/>
        </p:nvSpPr>
        <p:spPr bwMode="gray">
          <a:xfrm>
            <a:off x="3053740" y="3204626"/>
            <a:ext cx="3424657" cy="3424657"/>
          </a:xfrm>
          <a:prstGeom prst="ellipse">
            <a:avLst/>
          </a:pr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 name="Textfeld 3">
            <a:extLst>
              <a:ext uri="{FF2B5EF4-FFF2-40B4-BE49-F238E27FC236}">
                <a16:creationId xmlns:a16="http://schemas.microsoft.com/office/drawing/2014/main" id="{5F432C2B-99D4-A93D-09D2-E6C840FC4B6F}"/>
              </a:ext>
            </a:extLst>
          </p:cNvPr>
          <p:cNvSpPr txBox="1"/>
          <p:nvPr/>
        </p:nvSpPr>
        <p:spPr bwMode="gray">
          <a:xfrm>
            <a:off x="0" y="1381354"/>
            <a:ext cx="7038817" cy="4852295"/>
          </a:xfrm>
          <a:custGeom>
            <a:avLst/>
            <a:gdLst>
              <a:gd name="csX0" fmla="*/ 0 w 7038817"/>
              <a:gd name="csY0" fmla="*/ 0 h 4852295"/>
              <a:gd name="csX1" fmla="*/ 6701340 w 7038817"/>
              <a:gd name="csY1" fmla="*/ 0 h 4852295"/>
              <a:gd name="csX2" fmla="*/ 7038817 w 7038817"/>
              <a:gd name="csY2" fmla="*/ 337477 h 4852295"/>
              <a:gd name="csX3" fmla="*/ 7038817 w 7038817"/>
              <a:gd name="csY3" fmla="*/ 4514818 h 4852295"/>
              <a:gd name="csX4" fmla="*/ 6701340 w 7038817"/>
              <a:gd name="csY4" fmla="*/ 4852295 h 4852295"/>
              <a:gd name="csX5" fmla="*/ 0 w 7038817"/>
              <a:gd name="csY5" fmla="*/ 4852295 h 4852295"/>
            </a:gdLst>
            <a:ahLst/>
            <a:cxnLst>
              <a:cxn ang="0">
                <a:pos x="csX0" y="csY0"/>
              </a:cxn>
              <a:cxn ang="0">
                <a:pos x="csX1" y="csY1"/>
              </a:cxn>
              <a:cxn ang="0">
                <a:pos x="csX2" y="csY2"/>
              </a:cxn>
              <a:cxn ang="0">
                <a:pos x="csX3" y="csY3"/>
              </a:cxn>
              <a:cxn ang="0">
                <a:pos x="csX4" y="csY4"/>
              </a:cxn>
              <a:cxn ang="0">
                <a:pos x="csX5" y="csY5"/>
              </a:cxn>
            </a:cxnLst>
            <a:rect l="l" t="t" r="r" b="b"/>
            <a:pathLst>
              <a:path w="7038817" h="4852295">
                <a:moveTo>
                  <a:pt x="0" y="0"/>
                </a:moveTo>
                <a:lnTo>
                  <a:pt x="6701340" y="0"/>
                </a:lnTo>
                <a:cubicBezTo>
                  <a:pt x="6887723" y="0"/>
                  <a:pt x="7038817" y="151094"/>
                  <a:pt x="7038817" y="337477"/>
                </a:cubicBezTo>
                <a:lnTo>
                  <a:pt x="7038817" y="4514818"/>
                </a:lnTo>
                <a:cubicBezTo>
                  <a:pt x="7038817" y="4701201"/>
                  <a:pt x="6887723" y="4852295"/>
                  <a:pt x="6701340" y="4852295"/>
                </a:cubicBezTo>
                <a:lnTo>
                  <a:pt x="0" y="4852295"/>
                </a:lnTo>
                <a:close/>
              </a:path>
            </a:pathLst>
          </a:custGeom>
          <a:gradFill>
            <a:gsLst>
              <a:gs pos="0">
                <a:schemeClr val="accent3">
                  <a:alpha val="40000"/>
                </a:schemeClr>
              </a:gs>
              <a:gs pos="100000">
                <a:schemeClr val="accent6">
                  <a:alpha val="20000"/>
                </a:schemeClr>
              </a:gs>
            </a:gsLst>
            <a:path path="circle">
              <a:fillToRect r="100000" b="100000"/>
            </a:path>
          </a:gra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0" bIns="0" rtlCol="0" anchor="t" anchorCtr="0">
            <a:noAutofit/>
          </a:bodyPr>
          <a:lstStyle>
            <a:defPPr>
              <a:defRPr lang="de-DE"/>
            </a:defPPr>
            <a:lvl1pPr marL="144000" marR="0" lvl="0" indent="0" fontAlgn="auto">
              <a:lnSpc>
                <a:spcPct val="100000"/>
              </a:lnSpc>
              <a:spcBef>
                <a:spcPts val="0"/>
              </a:spcBef>
              <a:spcAft>
                <a:spcPts val="1600"/>
              </a:spcAft>
              <a:buClrTx/>
              <a:buSzTx/>
              <a:buFontTx/>
              <a:buNone/>
              <a:tabLst/>
              <a:defRPr kumimoji="0" sz="2400" i="0" u="none" strike="noStrike" cap="none" spc="0" normalizeH="0" baseline="0">
                <a:ln>
                  <a:noFill/>
                </a:ln>
                <a:effectLst/>
                <a:uLnTx/>
                <a:uFillTx/>
                <a:ea typeface="Open Sans ExtraBold" pitchFamily="2" charset="0"/>
                <a:cs typeface="Open Sans Extra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a:endParaRPr lang="en-GB" sz="2000" b="1" noProof="0" dirty="0">
              <a:solidFill>
                <a:schemeClr val="accent3"/>
              </a:solidFill>
            </a:endParaRPr>
          </a:p>
        </p:txBody>
      </p:sp>
      <p:sp>
        <p:nvSpPr>
          <p:cNvPr id="16" name="Kreis: nicht ausgefüllt 30">
            <a:extLst>
              <a:ext uri="{FF2B5EF4-FFF2-40B4-BE49-F238E27FC236}">
                <a16:creationId xmlns:a16="http://schemas.microsoft.com/office/drawing/2014/main" id="{E2087085-06E0-D1A3-8DA5-75D2A7CE51F0}"/>
              </a:ext>
            </a:extLst>
          </p:cNvPr>
          <p:cNvSpPr/>
          <p:nvPr/>
        </p:nvSpPr>
        <p:spPr bwMode="gray">
          <a:xfrm>
            <a:off x="6181125" y="367584"/>
            <a:ext cx="5360695" cy="5360695"/>
          </a:xfrm>
          <a:prstGeom prst="donut">
            <a:avLst/>
          </a:prstGeom>
          <a:gradFill flip="none" rotWithShape="1">
            <a:gsLst>
              <a:gs pos="0">
                <a:schemeClr val="accent6"/>
              </a:gs>
              <a:gs pos="100000">
                <a:schemeClr val="bg2"/>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4" name="Ellipse 32">
            <a:extLst>
              <a:ext uri="{FF2B5EF4-FFF2-40B4-BE49-F238E27FC236}">
                <a16:creationId xmlns:a16="http://schemas.microsoft.com/office/drawing/2014/main" id="{41E24E19-7B43-15E0-DDD2-8DB7BA5629B1}"/>
              </a:ext>
            </a:extLst>
          </p:cNvPr>
          <p:cNvSpPr/>
          <p:nvPr/>
        </p:nvSpPr>
        <p:spPr bwMode="gray">
          <a:xfrm>
            <a:off x="-679540" y="3673462"/>
            <a:ext cx="2275540" cy="2275538"/>
          </a:xfrm>
          <a:prstGeom prst="arc">
            <a:avLst>
              <a:gd name="adj1" fmla="val 14800869"/>
              <a:gd name="adj2" fmla="val 6830893"/>
            </a:avLst>
          </a:prstGeom>
          <a:noFill/>
          <a:ln w="19050" cap="rnd">
            <a:solidFill>
              <a:schemeClr val="accent5"/>
            </a:solidFill>
            <a:prstDash val="sysDot"/>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25" name="Bogen 24">
            <a:extLst>
              <a:ext uri="{FF2B5EF4-FFF2-40B4-BE49-F238E27FC236}">
                <a16:creationId xmlns:a16="http://schemas.microsoft.com/office/drawing/2014/main" id="{FC169FC7-8E55-32A4-D5E4-3C6C453597CA}"/>
              </a:ext>
            </a:extLst>
          </p:cNvPr>
          <p:cNvSpPr/>
          <p:nvPr/>
        </p:nvSpPr>
        <p:spPr bwMode="gray">
          <a:xfrm>
            <a:off x="-429990" y="3923011"/>
            <a:ext cx="1776440" cy="1776440"/>
          </a:xfrm>
          <a:prstGeom prst="arc">
            <a:avLst>
              <a:gd name="adj1" fmla="val 16200000"/>
              <a:gd name="adj2" fmla="val 2091462"/>
            </a:avLst>
          </a:prstGeom>
          <a:noFill/>
          <a:ln w="12700" cap="rnd">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27" name="Gruppieren 26">
            <a:extLst>
              <a:ext uri="{FF2B5EF4-FFF2-40B4-BE49-F238E27FC236}">
                <a16:creationId xmlns:a16="http://schemas.microsoft.com/office/drawing/2014/main" id="{09F1F71B-5E44-BE6C-0433-9193478A6A28}"/>
              </a:ext>
            </a:extLst>
          </p:cNvPr>
          <p:cNvGrpSpPr>
            <a:grpSpLocks noChangeAspect="1"/>
          </p:cNvGrpSpPr>
          <p:nvPr/>
        </p:nvGrpSpPr>
        <p:grpSpPr>
          <a:xfrm>
            <a:off x="8477009" y="2549927"/>
            <a:ext cx="695800" cy="864000"/>
            <a:chOff x="5739174" y="2971990"/>
            <a:chExt cx="714251" cy="886911"/>
          </a:xfrm>
        </p:grpSpPr>
        <p:sp>
          <p:nvSpPr>
            <p:cNvPr id="28" name="Freihandform: Form 75">
              <a:extLst>
                <a:ext uri="{FF2B5EF4-FFF2-40B4-BE49-F238E27FC236}">
                  <a16:creationId xmlns:a16="http://schemas.microsoft.com/office/drawing/2014/main" id="{4A297C64-C6FB-9040-308F-F8C0286D90E4}"/>
                </a:ext>
              </a:extLst>
            </p:cNvPr>
            <p:cNvSpPr/>
            <p:nvPr/>
          </p:nvSpPr>
          <p:spPr>
            <a:xfrm>
              <a:off x="6003826" y="2971990"/>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29" name="Freihandform: Form 76">
              <a:extLst>
                <a:ext uri="{FF2B5EF4-FFF2-40B4-BE49-F238E27FC236}">
                  <a16:creationId xmlns:a16="http://schemas.microsoft.com/office/drawing/2014/main" id="{DA1A66BC-9600-1FE4-C092-9ABA49ADF078}"/>
                </a:ext>
              </a:extLst>
            </p:cNvPr>
            <p:cNvSpPr/>
            <p:nvPr/>
          </p:nvSpPr>
          <p:spPr>
            <a:xfrm>
              <a:off x="5859618" y="3234975"/>
              <a:ext cx="212074" cy="212093"/>
            </a:xfrm>
            <a:custGeom>
              <a:avLst/>
              <a:gdLst>
                <a:gd name="connsiteX0" fmla="*/ 127168 w 212074"/>
                <a:gd name="connsiteY0" fmla="*/ 0 h 212093"/>
                <a:gd name="connsiteX1" fmla="*/ 0 w 212074"/>
                <a:gd name="connsiteY1" fmla="*/ 127225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25"/>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30" name="Freihandform: Form 77">
              <a:extLst>
                <a:ext uri="{FF2B5EF4-FFF2-40B4-BE49-F238E27FC236}">
                  <a16:creationId xmlns:a16="http://schemas.microsoft.com/office/drawing/2014/main" id="{44D78E5B-1349-39B0-59D6-5FEA4A261133}"/>
                </a:ext>
              </a:extLst>
            </p:cNvPr>
            <p:cNvSpPr/>
            <p:nvPr/>
          </p:nvSpPr>
          <p:spPr>
            <a:xfrm>
              <a:off x="5978375" y="3353733"/>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31" name="Freihandform: Form 78">
              <a:extLst>
                <a:ext uri="{FF2B5EF4-FFF2-40B4-BE49-F238E27FC236}">
                  <a16:creationId xmlns:a16="http://schemas.microsoft.com/office/drawing/2014/main" id="{1CB6C809-DCED-B6B7-2729-98DE172266F1}"/>
                </a:ext>
              </a:extLst>
            </p:cNvPr>
            <p:cNvSpPr/>
            <p:nvPr/>
          </p:nvSpPr>
          <p:spPr>
            <a:xfrm>
              <a:off x="6122584" y="3090757"/>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32" name="Freihandform: Form 79">
              <a:extLst>
                <a:ext uri="{FF2B5EF4-FFF2-40B4-BE49-F238E27FC236}">
                  <a16:creationId xmlns:a16="http://schemas.microsoft.com/office/drawing/2014/main" id="{1FD86211-39ED-0F35-9F39-00DBDF56D2A6}"/>
                </a:ext>
              </a:extLst>
            </p:cNvPr>
            <p:cNvSpPr/>
            <p:nvPr/>
          </p:nvSpPr>
          <p:spPr>
            <a:xfrm>
              <a:off x="6241351" y="3209524"/>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887 w 212074"/>
                <a:gd name="connsiteY3" fmla="*/ 212093 h 212093"/>
                <a:gd name="connsiteX4" fmla="*/ 212074 w 212074"/>
                <a:gd name="connsiteY4" fmla="*/ 84849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887" y="212093"/>
                  </a:lnTo>
                  <a:lnTo>
                    <a:pt x="212074" y="84849"/>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33" name="Freihandform: Form 80">
              <a:extLst>
                <a:ext uri="{FF2B5EF4-FFF2-40B4-BE49-F238E27FC236}">
                  <a16:creationId xmlns:a16="http://schemas.microsoft.com/office/drawing/2014/main" id="{15FA8B65-14BD-AE1A-5320-8303AA4A3ACA}"/>
                </a:ext>
              </a:extLst>
            </p:cNvPr>
            <p:cNvSpPr/>
            <p:nvPr/>
          </p:nvSpPr>
          <p:spPr>
            <a:xfrm>
              <a:off x="5740850" y="3116218"/>
              <a:ext cx="212074" cy="212074"/>
            </a:xfrm>
            <a:custGeom>
              <a:avLst/>
              <a:gdLst>
                <a:gd name="connsiteX0" fmla="*/ 127168 w 212074"/>
                <a:gd name="connsiteY0" fmla="*/ 0 h 212074"/>
                <a:gd name="connsiteX1" fmla="*/ 0 w 212074"/>
                <a:gd name="connsiteY1" fmla="*/ 127206 h 212074"/>
                <a:gd name="connsiteX2" fmla="*/ 0 w 212074"/>
                <a:gd name="connsiteY2" fmla="*/ 212074 h 212074"/>
                <a:gd name="connsiteX3" fmla="*/ 84906 w 212074"/>
                <a:gd name="connsiteY3" fmla="*/ 212074 h 212074"/>
                <a:gd name="connsiteX4" fmla="*/ 212074 w 212074"/>
                <a:gd name="connsiteY4" fmla="*/ 84849 h 212074"/>
                <a:gd name="connsiteX5" fmla="*/ 212074 w 212074"/>
                <a:gd name="connsiteY5" fmla="*/ 0 h 212074"/>
                <a:gd name="connsiteX6" fmla="*/ 127168 w 212074"/>
                <a:gd name="connsiteY6" fmla="*/ 0 h 21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74">
                  <a:moveTo>
                    <a:pt x="127168" y="0"/>
                  </a:moveTo>
                  <a:lnTo>
                    <a:pt x="0" y="127206"/>
                  </a:lnTo>
                  <a:lnTo>
                    <a:pt x="0" y="212074"/>
                  </a:lnTo>
                  <a:lnTo>
                    <a:pt x="84906" y="212074"/>
                  </a:lnTo>
                  <a:lnTo>
                    <a:pt x="212074" y="84849"/>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34" name="Freihandform: Form 81">
              <a:extLst>
                <a:ext uri="{FF2B5EF4-FFF2-40B4-BE49-F238E27FC236}">
                  <a16:creationId xmlns:a16="http://schemas.microsoft.com/office/drawing/2014/main" id="{FDE8B8A6-FA0A-B9B1-6004-A759D6E268E5}"/>
                </a:ext>
              </a:extLst>
            </p:cNvPr>
            <p:cNvSpPr/>
            <p:nvPr/>
          </p:nvSpPr>
          <p:spPr>
            <a:xfrm>
              <a:off x="5739174" y="3661657"/>
              <a:ext cx="147475" cy="193976"/>
            </a:xfrm>
            <a:custGeom>
              <a:avLst/>
              <a:gdLst>
                <a:gd name="connsiteX0" fmla="*/ 7582 w 147475"/>
                <a:gd name="connsiteY0" fmla="*/ 0 h 193976"/>
                <a:gd name="connsiteX1" fmla="*/ 7582 w 147475"/>
                <a:gd name="connsiteY1" fmla="*/ 37776 h 193976"/>
                <a:gd name="connsiteX2" fmla="*/ 89097 w 147475"/>
                <a:gd name="connsiteY2" fmla="*/ 37776 h 193976"/>
                <a:gd name="connsiteX3" fmla="*/ 0 w 147475"/>
                <a:gd name="connsiteY3" fmla="*/ 156220 h 193976"/>
                <a:gd name="connsiteX4" fmla="*/ 0 w 147475"/>
                <a:gd name="connsiteY4" fmla="*/ 193977 h 193976"/>
                <a:gd name="connsiteX5" fmla="*/ 147476 w 147475"/>
                <a:gd name="connsiteY5" fmla="*/ 193977 h 193976"/>
                <a:gd name="connsiteX6" fmla="*/ 147476 w 147475"/>
                <a:gd name="connsiteY6" fmla="*/ 156220 h 193976"/>
                <a:gd name="connsiteX7" fmla="*/ 57302 w 147475"/>
                <a:gd name="connsiteY7" fmla="*/ 156220 h 193976"/>
                <a:gd name="connsiteX8" fmla="*/ 146142 w 147475"/>
                <a:gd name="connsiteY8" fmla="*/ 37776 h 193976"/>
                <a:gd name="connsiteX9" fmla="*/ 146142 w 147475"/>
                <a:gd name="connsiteY9" fmla="*/ 0 h 193976"/>
                <a:gd name="connsiteX10" fmla="*/ 7582 w 147475"/>
                <a:gd name="connsiteY10" fmla="*/ 0 h 19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475" h="193976">
                  <a:moveTo>
                    <a:pt x="7582" y="0"/>
                  </a:moveTo>
                  <a:lnTo>
                    <a:pt x="7582" y="37776"/>
                  </a:lnTo>
                  <a:lnTo>
                    <a:pt x="89097" y="37776"/>
                  </a:lnTo>
                  <a:lnTo>
                    <a:pt x="0" y="156220"/>
                  </a:lnTo>
                  <a:lnTo>
                    <a:pt x="0" y="193977"/>
                  </a:lnTo>
                  <a:lnTo>
                    <a:pt x="147476" y="193977"/>
                  </a:lnTo>
                  <a:lnTo>
                    <a:pt x="147476" y="156220"/>
                  </a:lnTo>
                  <a:lnTo>
                    <a:pt x="57302" y="156220"/>
                  </a:lnTo>
                  <a:lnTo>
                    <a:pt x="146142" y="37776"/>
                  </a:lnTo>
                  <a:lnTo>
                    <a:pt x="146142" y="0"/>
                  </a:lnTo>
                  <a:lnTo>
                    <a:pt x="7582" y="0"/>
                  </a:lnTo>
                  <a:close/>
                </a:path>
              </a:pathLst>
            </a:custGeom>
            <a:solidFill>
              <a:srgbClr val="FFFFFF"/>
            </a:solidFill>
            <a:ln w="9525" cap="flat">
              <a:noFill/>
              <a:prstDash val="solid"/>
              <a:miter/>
            </a:ln>
          </p:spPr>
          <p:txBody>
            <a:bodyPr rtlCol="0" anchor="ctr"/>
            <a:lstStyle/>
            <a:p>
              <a:endParaRPr lang="en-GB" noProof="0" dirty="0"/>
            </a:p>
          </p:txBody>
        </p:sp>
        <p:sp>
          <p:nvSpPr>
            <p:cNvPr id="35" name="Freihandform: Form 82">
              <a:extLst>
                <a:ext uri="{FF2B5EF4-FFF2-40B4-BE49-F238E27FC236}">
                  <a16:creationId xmlns:a16="http://schemas.microsoft.com/office/drawing/2014/main" id="{CE62F80C-1DCE-D0E3-0DEA-9E2590CC2062}"/>
                </a:ext>
              </a:extLst>
            </p:cNvPr>
            <p:cNvSpPr/>
            <p:nvPr/>
          </p:nvSpPr>
          <p:spPr>
            <a:xfrm>
              <a:off x="5941275" y="3661648"/>
              <a:ext cx="47539" cy="193976"/>
            </a:xfrm>
            <a:custGeom>
              <a:avLst/>
              <a:gdLst>
                <a:gd name="connsiteX0" fmla="*/ 0 w 47539"/>
                <a:gd name="connsiteY0" fmla="*/ 0 h 193976"/>
                <a:gd name="connsiteX1" fmla="*/ 47539 w 47539"/>
                <a:gd name="connsiteY1" fmla="*/ 0 h 193976"/>
                <a:gd name="connsiteX2" fmla="*/ 47539 w 47539"/>
                <a:gd name="connsiteY2" fmla="*/ 193977 h 193976"/>
                <a:gd name="connsiteX3" fmla="*/ 0 w 47539"/>
                <a:gd name="connsiteY3" fmla="*/ 193977 h 193976"/>
              </a:gdLst>
              <a:ahLst/>
              <a:cxnLst>
                <a:cxn ang="0">
                  <a:pos x="connsiteX0" y="connsiteY0"/>
                </a:cxn>
                <a:cxn ang="0">
                  <a:pos x="connsiteX1" y="connsiteY1"/>
                </a:cxn>
                <a:cxn ang="0">
                  <a:pos x="connsiteX2" y="connsiteY2"/>
                </a:cxn>
                <a:cxn ang="0">
                  <a:pos x="connsiteX3" y="connsiteY3"/>
                </a:cxn>
              </a:cxnLst>
              <a:rect l="l" t="t" r="r" b="b"/>
              <a:pathLst>
                <a:path w="47539" h="193976">
                  <a:moveTo>
                    <a:pt x="0" y="0"/>
                  </a:moveTo>
                  <a:lnTo>
                    <a:pt x="47539" y="0"/>
                  </a:lnTo>
                  <a:lnTo>
                    <a:pt x="47539" y="193977"/>
                  </a:lnTo>
                  <a:lnTo>
                    <a:pt x="0" y="193977"/>
                  </a:lnTo>
                  <a:close/>
                </a:path>
              </a:pathLst>
            </a:custGeom>
            <a:solidFill>
              <a:srgbClr val="FFFFFF"/>
            </a:solidFill>
            <a:ln w="9525" cap="flat">
              <a:noFill/>
              <a:prstDash val="solid"/>
              <a:miter/>
            </a:ln>
          </p:spPr>
          <p:txBody>
            <a:bodyPr rtlCol="0" anchor="ctr"/>
            <a:lstStyle/>
            <a:p>
              <a:endParaRPr lang="en-GB" noProof="0" dirty="0"/>
            </a:p>
          </p:txBody>
        </p:sp>
        <p:sp>
          <p:nvSpPr>
            <p:cNvPr id="36" name="Freihandform: Form 83">
              <a:extLst>
                <a:ext uri="{FF2B5EF4-FFF2-40B4-BE49-F238E27FC236}">
                  <a16:creationId xmlns:a16="http://schemas.microsoft.com/office/drawing/2014/main" id="{39B6348F-E085-3972-D5D4-ABC1D98CA05B}"/>
                </a:ext>
              </a:extLst>
            </p:cNvPr>
            <p:cNvSpPr/>
            <p:nvPr/>
          </p:nvSpPr>
          <p:spPr>
            <a:xfrm>
              <a:off x="6030191" y="3661657"/>
              <a:ext cx="143160" cy="193957"/>
            </a:xfrm>
            <a:custGeom>
              <a:avLst/>
              <a:gdLst>
                <a:gd name="connsiteX0" fmla="*/ 0 w 143160"/>
                <a:gd name="connsiteY0" fmla="*/ 37757 h 193957"/>
                <a:gd name="connsiteX1" fmla="*/ 48082 w 143160"/>
                <a:gd name="connsiteY1" fmla="*/ 37757 h 193957"/>
                <a:gd name="connsiteX2" fmla="*/ 48082 w 143160"/>
                <a:gd name="connsiteY2" fmla="*/ 193958 h 193957"/>
                <a:gd name="connsiteX3" fmla="*/ 95621 w 143160"/>
                <a:gd name="connsiteY3" fmla="*/ 193958 h 193957"/>
                <a:gd name="connsiteX4" fmla="*/ 95621 w 143160"/>
                <a:gd name="connsiteY4" fmla="*/ 37757 h 193957"/>
                <a:gd name="connsiteX5" fmla="*/ 143161 w 143160"/>
                <a:gd name="connsiteY5" fmla="*/ 37757 h 193957"/>
                <a:gd name="connsiteX6" fmla="*/ 143161 w 143160"/>
                <a:gd name="connsiteY6" fmla="*/ 0 h 193957"/>
                <a:gd name="connsiteX7" fmla="*/ 0 w 143160"/>
                <a:gd name="connsiteY7" fmla="*/ 0 h 193957"/>
                <a:gd name="connsiteX8" fmla="*/ 0 w 143160"/>
                <a:gd name="connsiteY8" fmla="*/ 37757 h 19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160" h="193957">
                  <a:moveTo>
                    <a:pt x="0" y="37757"/>
                  </a:moveTo>
                  <a:lnTo>
                    <a:pt x="48082" y="37757"/>
                  </a:lnTo>
                  <a:lnTo>
                    <a:pt x="48082" y="193958"/>
                  </a:lnTo>
                  <a:lnTo>
                    <a:pt x="95621" y="193958"/>
                  </a:lnTo>
                  <a:lnTo>
                    <a:pt x="95621" y="37757"/>
                  </a:lnTo>
                  <a:lnTo>
                    <a:pt x="143161" y="37757"/>
                  </a:lnTo>
                  <a:lnTo>
                    <a:pt x="143161" y="0"/>
                  </a:lnTo>
                  <a:lnTo>
                    <a:pt x="0" y="0"/>
                  </a:lnTo>
                  <a:lnTo>
                    <a:pt x="0" y="37757"/>
                  </a:lnTo>
                  <a:close/>
                </a:path>
              </a:pathLst>
            </a:custGeom>
            <a:solidFill>
              <a:srgbClr val="FFFFFF"/>
            </a:solidFill>
            <a:ln w="9525" cap="flat">
              <a:noFill/>
              <a:prstDash val="solid"/>
              <a:miter/>
            </a:ln>
          </p:spPr>
          <p:txBody>
            <a:bodyPr rtlCol="0" anchor="ctr"/>
            <a:lstStyle/>
            <a:p>
              <a:endParaRPr lang="en-GB" noProof="0" dirty="0"/>
            </a:p>
          </p:txBody>
        </p:sp>
        <p:sp>
          <p:nvSpPr>
            <p:cNvPr id="37" name="Freihandform: Form 84">
              <a:extLst>
                <a:ext uri="{FF2B5EF4-FFF2-40B4-BE49-F238E27FC236}">
                  <a16:creationId xmlns:a16="http://schemas.microsoft.com/office/drawing/2014/main" id="{DAE0E024-75A1-0498-7871-86FBAEE2D54F}"/>
                </a:ext>
              </a:extLst>
            </p:cNvPr>
            <p:cNvSpPr/>
            <p:nvPr/>
          </p:nvSpPr>
          <p:spPr>
            <a:xfrm>
              <a:off x="6219586" y="3655961"/>
              <a:ext cx="46177" cy="38300"/>
            </a:xfrm>
            <a:custGeom>
              <a:avLst/>
              <a:gdLst>
                <a:gd name="connsiteX0" fmla="*/ 0 w 46177"/>
                <a:gd name="connsiteY0" fmla="*/ 0 h 38300"/>
                <a:gd name="connsiteX1" fmla="*/ 46177 w 46177"/>
                <a:gd name="connsiteY1" fmla="*/ 0 h 38300"/>
                <a:gd name="connsiteX2" fmla="*/ 46177 w 46177"/>
                <a:gd name="connsiteY2" fmla="*/ 38300 h 38300"/>
                <a:gd name="connsiteX3" fmla="*/ 0 w 46177"/>
                <a:gd name="connsiteY3" fmla="*/ 38300 h 38300"/>
              </a:gdLst>
              <a:ahLst/>
              <a:cxnLst>
                <a:cxn ang="0">
                  <a:pos x="connsiteX0" y="connsiteY0"/>
                </a:cxn>
                <a:cxn ang="0">
                  <a:pos x="connsiteX1" y="connsiteY1"/>
                </a:cxn>
                <a:cxn ang="0">
                  <a:pos x="connsiteX2" y="connsiteY2"/>
                </a:cxn>
                <a:cxn ang="0">
                  <a:pos x="connsiteX3" y="connsiteY3"/>
                </a:cxn>
              </a:cxnLst>
              <a:rect l="l" t="t" r="r" b="b"/>
              <a:pathLst>
                <a:path w="46177" h="38300">
                  <a:moveTo>
                    <a:pt x="0" y="0"/>
                  </a:moveTo>
                  <a:lnTo>
                    <a:pt x="46177" y="0"/>
                  </a:lnTo>
                  <a:lnTo>
                    <a:pt x="46177" y="38300"/>
                  </a:lnTo>
                  <a:lnTo>
                    <a:pt x="0" y="38300"/>
                  </a:lnTo>
                  <a:close/>
                </a:path>
              </a:pathLst>
            </a:custGeom>
            <a:solidFill>
              <a:srgbClr val="FFFFFF"/>
            </a:solidFill>
            <a:ln w="9525" cap="flat">
              <a:noFill/>
              <a:prstDash val="solid"/>
              <a:miter/>
            </a:ln>
          </p:spPr>
          <p:txBody>
            <a:bodyPr rtlCol="0" anchor="ctr"/>
            <a:lstStyle/>
            <a:p>
              <a:endParaRPr lang="en-GB" noProof="0" dirty="0"/>
            </a:p>
          </p:txBody>
        </p:sp>
        <p:sp>
          <p:nvSpPr>
            <p:cNvPr id="38" name="Freihandform: Form 85">
              <a:extLst>
                <a:ext uri="{FF2B5EF4-FFF2-40B4-BE49-F238E27FC236}">
                  <a16:creationId xmlns:a16="http://schemas.microsoft.com/office/drawing/2014/main" id="{327FFE16-448F-A3E4-5D39-D523C69F9C3D}"/>
                </a:ext>
              </a:extLst>
            </p:cNvPr>
            <p:cNvSpPr/>
            <p:nvPr/>
          </p:nvSpPr>
          <p:spPr>
            <a:xfrm>
              <a:off x="6219586" y="3722665"/>
              <a:ext cx="46177" cy="132959"/>
            </a:xfrm>
            <a:custGeom>
              <a:avLst/>
              <a:gdLst>
                <a:gd name="connsiteX0" fmla="*/ 0 w 46177"/>
                <a:gd name="connsiteY0" fmla="*/ 0 h 132959"/>
                <a:gd name="connsiteX1" fmla="*/ 46177 w 46177"/>
                <a:gd name="connsiteY1" fmla="*/ 0 h 132959"/>
                <a:gd name="connsiteX2" fmla="*/ 46177 w 46177"/>
                <a:gd name="connsiteY2" fmla="*/ 132959 h 132959"/>
                <a:gd name="connsiteX3" fmla="*/ 0 w 46177"/>
                <a:gd name="connsiteY3" fmla="*/ 132959 h 132959"/>
              </a:gdLst>
              <a:ahLst/>
              <a:cxnLst>
                <a:cxn ang="0">
                  <a:pos x="connsiteX0" y="connsiteY0"/>
                </a:cxn>
                <a:cxn ang="0">
                  <a:pos x="connsiteX1" y="connsiteY1"/>
                </a:cxn>
                <a:cxn ang="0">
                  <a:pos x="connsiteX2" y="connsiteY2"/>
                </a:cxn>
                <a:cxn ang="0">
                  <a:pos x="connsiteX3" y="connsiteY3"/>
                </a:cxn>
              </a:cxnLst>
              <a:rect l="l" t="t" r="r" b="b"/>
              <a:pathLst>
                <a:path w="46177" h="132959">
                  <a:moveTo>
                    <a:pt x="0" y="0"/>
                  </a:moveTo>
                  <a:lnTo>
                    <a:pt x="46177" y="0"/>
                  </a:lnTo>
                  <a:lnTo>
                    <a:pt x="46177" y="132959"/>
                  </a:lnTo>
                  <a:lnTo>
                    <a:pt x="0" y="132959"/>
                  </a:lnTo>
                  <a:close/>
                </a:path>
              </a:pathLst>
            </a:custGeom>
            <a:solidFill>
              <a:srgbClr val="FFFFFF"/>
            </a:solidFill>
            <a:ln w="9525" cap="flat">
              <a:noFill/>
              <a:prstDash val="solid"/>
              <a:miter/>
            </a:ln>
          </p:spPr>
          <p:txBody>
            <a:bodyPr rtlCol="0" anchor="ctr"/>
            <a:lstStyle/>
            <a:p>
              <a:endParaRPr lang="en-GB" noProof="0" dirty="0"/>
            </a:p>
          </p:txBody>
        </p:sp>
        <p:sp>
          <p:nvSpPr>
            <p:cNvPr id="39" name="Freihandform: Form 86">
              <a:extLst>
                <a:ext uri="{FF2B5EF4-FFF2-40B4-BE49-F238E27FC236}">
                  <a16:creationId xmlns:a16="http://schemas.microsoft.com/office/drawing/2014/main" id="{3D94F2EB-94C8-C334-8CB1-FF5AF7520440}"/>
                </a:ext>
              </a:extLst>
            </p:cNvPr>
            <p:cNvSpPr/>
            <p:nvPr/>
          </p:nvSpPr>
          <p:spPr>
            <a:xfrm>
              <a:off x="6316475" y="3658400"/>
              <a:ext cx="135283" cy="200501"/>
            </a:xfrm>
            <a:custGeom>
              <a:avLst/>
              <a:gdLst>
                <a:gd name="connsiteX0" fmla="*/ 82325 w 135283"/>
                <a:gd name="connsiteY0" fmla="*/ 80677 h 200501"/>
                <a:gd name="connsiteX1" fmla="*/ 47539 w 135283"/>
                <a:gd name="connsiteY1" fmla="*/ 54045 h 200501"/>
                <a:gd name="connsiteX2" fmla="*/ 74724 w 135283"/>
                <a:gd name="connsiteY2" fmla="*/ 37738 h 200501"/>
                <a:gd name="connsiteX3" fmla="*/ 115462 w 135283"/>
                <a:gd name="connsiteY3" fmla="*/ 44006 h 200501"/>
                <a:gd name="connsiteX4" fmla="*/ 123063 w 135283"/>
                <a:gd name="connsiteY4" fmla="*/ 6506 h 200501"/>
                <a:gd name="connsiteX5" fmla="*/ 70933 w 135283"/>
                <a:gd name="connsiteY5" fmla="*/ 0 h 200501"/>
                <a:gd name="connsiteX6" fmla="*/ 0 w 135283"/>
                <a:gd name="connsiteY6" fmla="*/ 58950 h 200501"/>
                <a:gd name="connsiteX7" fmla="*/ 53807 w 135283"/>
                <a:gd name="connsiteY7" fmla="*/ 117624 h 200501"/>
                <a:gd name="connsiteX8" fmla="*/ 87763 w 135283"/>
                <a:gd name="connsiteY8" fmla="*/ 144809 h 200501"/>
                <a:gd name="connsiteX9" fmla="*/ 57874 w 135283"/>
                <a:gd name="connsiteY9" fmla="*/ 162725 h 200501"/>
                <a:gd name="connsiteX10" fmla="*/ 8153 w 135283"/>
                <a:gd name="connsiteY10" fmla="*/ 153753 h 200501"/>
                <a:gd name="connsiteX11" fmla="*/ 552 w 135283"/>
                <a:gd name="connsiteY11" fmla="*/ 191776 h 200501"/>
                <a:gd name="connsiteX12" fmla="*/ 60322 w 135283"/>
                <a:gd name="connsiteY12" fmla="*/ 200501 h 200501"/>
                <a:gd name="connsiteX13" fmla="*/ 135284 w 135283"/>
                <a:gd name="connsiteY13" fmla="*/ 141808 h 200501"/>
                <a:gd name="connsiteX14" fmla="*/ 82325 w 135283"/>
                <a:gd name="connsiteY14" fmla="*/ 8067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283" h="200501">
                  <a:moveTo>
                    <a:pt x="82325" y="80677"/>
                  </a:moveTo>
                  <a:cubicBezTo>
                    <a:pt x="58969" y="70895"/>
                    <a:pt x="47539" y="65732"/>
                    <a:pt x="47539" y="54045"/>
                  </a:cubicBezTo>
                  <a:cubicBezTo>
                    <a:pt x="47539" y="41015"/>
                    <a:pt x="60046" y="37738"/>
                    <a:pt x="74724" y="37738"/>
                  </a:cubicBezTo>
                  <a:cubicBezTo>
                    <a:pt x="87201" y="37738"/>
                    <a:pt x="102146" y="39643"/>
                    <a:pt x="115462" y="44006"/>
                  </a:cubicBezTo>
                  <a:lnTo>
                    <a:pt x="123063" y="6506"/>
                  </a:lnTo>
                  <a:cubicBezTo>
                    <a:pt x="108671" y="2162"/>
                    <a:pt x="90478" y="0"/>
                    <a:pt x="70933" y="0"/>
                  </a:cubicBezTo>
                  <a:cubicBezTo>
                    <a:pt x="36147" y="0"/>
                    <a:pt x="0" y="16307"/>
                    <a:pt x="0" y="58950"/>
                  </a:cubicBezTo>
                  <a:cubicBezTo>
                    <a:pt x="0" y="90478"/>
                    <a:pt x="23908" y="105661"/>
                    <a:pt x="53807" y="117624"/>
                  </a:cubicBezTo>
                  <a:cubicBezTo>
                    <a:pt x="78791" y="127425"/>
                    <a:pt x="87763" y="133379"/>
                    <a:pt x="87763" y="144809"/>
                  </a:cubicBezTo>
                  <a:cubicBezTo>
                    <a:pt x="87763" y="156477"/>
                    <a:pt x="78515" y="162725"/>
                    <a:pt x="57874" y="162725"/>
                  </a:cubicBezTo>
                  <a:cubicBezTo>
                    <a:pt x="44291" y="162725"/>
                    <a:pt x="25537" y="159744"/>
                    <a:pt x="8153" y="153753"/>
                  </a:cubicBezTo>
                  <a:lnTo>
                    <a:pt x="552" y="191776"/>
                  </a:lnTo>
                  <a:cubicBezTo>
                    <a:pt x="20117" y="198044"/>
                    <a:pt x="42377" y="200501"/>
                    <a:pt x="60322" y="200501"/>
                  </a:cubicBezTo>
                  <a:cubicBezTo>
                    <a:pt x="101356" y="200501"/>
                    <a:pt x="135284" y="180661"/>
                    <a:pt x="135284" y="141808"/>
                  </a:cubicBezTo>
                  <a:cubicBezTo>
                    <a:pt x="135284" y="105937"/>
                    <a:pt x="112204" y="93440"/>
                    <a:pt x="82325" y="80677"/>
                  </a:cubicBezTo>
                </a:path>
              </a:pathLst>
            </a:custGeom>
            <a:solidFill>
              <a:srgbClr val="FFFFFF"/>
            </a:solidFill>
            <a:ln w="9525" cap="flat">
              <a:noFill/>
              <a:prstDash val="solid"/>
              <a:miter/>
            </a:ln>
          </p:spPr>
          <p:txBody>
            <a:bodyPr rtlCol="0" anchor="ctr"/>
            <a:lstStyle/>
            <a:p>
              <a:endParaRPr lang="en-GB" noProof="0" dirty="0"/>
            </a:p>
          </p:txBody>
        </p:sp>
      </p:grpSp>
      <p:sp>
        <p:nvSpPr>
          <p:cNvPr id="40" name="Bogen 39">
            <a:extLst>
              <a:ext uri="{FF2B5EF4-FFF2-40B4-BE49-F238E27FC236}">
                <a16:creationId xmlns:a16="http://schemas.microsoft.com/office/drawing/2014/main" id="{53DB258B-9B61-38E1-D390-42C7A962B6B1}"/>
              </a:ext>
            </a:extLst>
          </p:cNvPr>
          <p:cNvSpPr/>
          <p:nvPr/>
        </p:nvSpPr>
        <p:spPr bwMode="gray">
          <a:xfrm>
            <a:off x="4526917" y="3220290"/>
            <a:ext cx="4330749" cy="4330749"/>
          </a:xfrm>
          <a:prstGeom prst="arc">
            <a:avLst>
              <a:gd name="adj1" fmla="val 8220540"/>
              <a:gd name="adj2" fmla="val 16110158"/>
            </a:avLst>
          </a:pr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44" name="Ellipse 35">
            <a:extLst>
              <a:ext uri="{FF2B5EF4-FFF2-40B4-BE49-F238E27FC236}">
                <a16:creationId xmlns:a16="http://schemas.microsoft.com/office/drawing/2014/main" id="{AB87ADBB-232E-565C-9A86-35A52EF827C5}"/>
              </a:ext>
            </a:extLst>
          </p:cNvPr>
          <p:cNvSpPr/>
          <p:nvPr/>
        </p:nvSpPr>
        <p:spPr bwMode="gray">
          <a:xfrm>
            <a:off x="6355931" y="3079119"/>
            <a:ext cx="288000" cy="28800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5" name="Ellipse 36">
            <a:extLst>
              <a:ext uri="{FF2B5EF4-FFF2-40B4-BE49-F238E27FC236}">
                <a16:creationId xmlns:a16="http://schemas.microsoft.com/office/drawing/2014/main" id="{A61BDEB4-4DAF-BF36-3B7D-55EEBF567D26}"/>
              </a:ext>
            </a:extLst>
          </p:cNvPr>
          <p:cNvSpPr/>
          <p:nvPr/>
        </p:nvSpPr>
        <p:spPr bwMode="gray">
          <a:xfrm>
            <a:off x="630490" y="5769131"/>
            <a:ext cx="288000" cy="288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54" name="Gruppieren 53">
            <a:extLst>
              <a:ext uri="{FF2B5EF4-FFF2-40B4-BE49-F238E27FC236}">
                <a16:creationId xmlns:a16="http://schemas.microsoft.com/office/drawing/2014/main" id="{1D7DD084-354E-E872-D6A3-F25FD1D420C7}"/>
              </a:ext>
            </a:extLst>
          </p:cNvPr>
          <p:cNvGrpSpPr/>
          <p:nvPr/>
        </p:nvGrpSpPr>
        <p:grpSpPr>
          <a:xfrm>
            <a:off x="9671443" y="1546120"/>
            <a:ext cx="1080001" cy="1096619"/>
            <a:chOff x="5975566" y="-1166551"/>
            <a:chExt cx="1080001" cy="1096619"/>
          </a:xfrm>
        </p:grpSpPr>
        <p:sp>
          <p:nvSpPr>
            <p:cNvPr id="55" name="Grafik 58">
              <a:extLst>
                <a:ext uri="{FF2B5EF4-FFF2-40B4-BE49-F238E27FC236}">
                  <a16:creationId xmlns:a16="http://schemas.microsoft.com/office/drawing/2014/main" id="{710FEC94-FF74-4EB5-2B30-DB26B9DC8C52}"/>
                </a:ext>
              </a:extLst>
            </p:cNvPr>
            <p:cNvSpPr>
              <a:spLocks noChangeAspect="1"/>
            </p:cNvSpPr>
            <p:nvPr/>
          </p:nvSpPr>
          <p:spPr>
            <a:xfrm rot="16200000">
              <a:off x="6236986" y="-142797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tx2"/>
              </a:solidFill>
              <a:prstDash val="solid"/>
              <a:miter/>
            </a:ln>
          </p:spPr>
          <p:txBody>
            <a:bodyPr rtlCol="0" anchor="ctr"/>
            <a:lstStyle/>
            <a:p>
              <a:endParaRPr lang="en-GB" noProof="0" dirty="0"/>
            </a:p>
          </p:txBody>
        </p:sp>
        <p:sp>
          <p:nvSpPr>
            <p:cNvPr id="56" name="Grafik 58">
              <a:extLst>
                <a:ext uri="{FF2B5EF4-FFF2-40B4-BE49-F238E27FC236}">
                  <a16:creationId xmlns:a16="http://schemas.microsoft.com/office/drawing/2014/main" id="{B57D1D75-CD48-9C6F-6C56-BF8DEA5478E8}"/>
                </a:ext>
              </a:extLst>
            </p:cNvPr>
            <p:cNvSpPr>
              <a:spLocks noChangeAspect="1"/>
            </p:cNvSpPr>
            <p:nvPr userDrawn="1"/>
          </p:nvSpPr>
          <p:spPr>
            <a:xfrm rot="5400000">
              <a:off x="6236987" y="-88851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tx2"/>
              </a:solidFill>
              <a:prstDash val="solid"/>
              <a:miter/>
            </a:ln>
          </p:spPr>
          <p:txBody>
            <a:bodyPr rtlCol="0" anchor="ctr"/>
            <a:lstStyle/>
            <a:p>
              <a:endParaRPr lang="en-GB" noProof="0" dirty="0"/>
            </a:p>
          </p:txBody>
        </p:sp>
      </p:grpSp>
      <p:sp>
        <p:nvSpPr>
          <p:cNvPr id="57" name="Rechteck 56">
            <a:extLst>
              <a:ext uri="{FF2B5EF4-FFF2-40B4-BE49-F238E27FC236}">
                <a16:creationId xmlns:a16="http://schemas.microsoft.com/office/drawing/2014/main" id="{FDB30CFF-808B-3AC3-A599-5B896F86BEFE}"/>
              </a:ext>
            </a:extLst>
          </p:cNvPr>
          <p:cNvSpPr/>
          <p:nvPr/>
        </p:nvSpPr>
        <p:spPr bwMode="gray">
          <a:xfrm>
            <a:off x="10166202" y="0"/>
            <a:ext cx="2025798" cy="1381354"/>
          </a:xfrm>
          <a:prstGeom prst="rect">
            <a:avLst/>
          </a:prstGeom>
          <a:gradFill flip="none" rotWithShape="1">
            <a:gsLst>
              <a:gs pos="0">
                <a:schemeClr val="accent3">
                  <a:alpha val="0"/>
                </a:schemeClr>
              </a:gs>
              <a:gs pos="70000">
                <a:schemeClr val="accent3">
                  <a:alpha val="6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sp>
        <p:nvSpPr>
          <p:cNvPr id="60" name="Textplatzhalter 6">
            <a:extLst>
              <a:ext uri="{FF2B5EF4-FFF2-40B4-BE49-F238E27FC236}">
                <a16:creationId xmlns:a16="http://schemas.microsoft.com/office/drawing/2014/main" id="{BDBB36A8-D638-841A-3FF3-610F0162E34A}"/>
              </a:ext>
            </a:extLst>
          </p:cNvPr>
          <p:cNvSpPr>
            <a:spLocks noGrp="1"/>
          </p:cNvSpPr>
          <p:nvPr>
            <p:ph type="body" sz="quarter" idx="12" hasCustomPrompt="1"/>
          </p:nvPr>
        </p:nvSpPr>
        <p:spPr>
          <a:xfrm>
            <a:off x="719999" y="1774112"/>
            <a:ext cx="5469181" cy="1899350"/>
          </a:xfrm>
        </p:spPr>
        <p:txBody>
          <a:bodyPr anchor="t" anchorCtr="0">
            <a:normAutofit/>
          </a:bodyPr>
          <a:lstStyle>
            <a:lvl1pPr marL="0" indent="0">
              <a:buFontTx/>
              <a:buNone/>
              <a:defRPr sz="4800">
                <a:latin typeface="+mj-lt"/>
              </a:defRPr>
            </a:lvl1pPr>
          </a:lstStyle>
          <a:p>
            <a:pPr lvl="0"/>
            <a:r>
              <a:rPr lang="en-GB" noProof="0" dirty="0"/>
              <a:t>Edit master text format</a:t>
            </a:r>
          </a:p>
        </p:txBody>
      </p:sp>
      <p:sp>
        <p:nvSpPr>
          <p:cNvPr id="5" name="Fußzeilenplatzhalter 4">
            <a:extLst>
              <a:ext uri="{FF2B5EF4-FFF2-40B4-BE49-F238E27FC236}">
                <a16:creationId xmlns:a16="http://schemas.microsoft.com/office/drawing/2014/main" id="{4C20A1F0-A432-BF65-6DAD-AF820F0D8229}"/>
              </a:ext>
            </a:extLst>
          </p:cNvPr>
          <p:cNvSpPr>
            <a:spLocks noGrp="1"/>
          </p:cNvSpPr>
          <p:nvPr>
            <p:ph type="ftr" sz="quarter" idx="13"/>
          </p:nvPr>
        </p:nvSpPr>
        <p:spPr/>
        <p:txBody>
          <a:bodyPr/>
          <a:lstStyle/>
          <a:p>
            <a:r>
              <a:rPr lang="en-GB" noProof="0" dirty="0"/>
              <a:t>EVENT, LOCATION, DATE</a:t>
            </a:r>
          </a:p>
        </p:txBody>
      </p:sp>
      <p:pic>
        <p:nvPicPr>
          <p:cNvPr id="22" name="Grafik 21">
            <a:extLst>
              <a:ext uri="{FF2B5EF4-FFF2-40B4-BE49-F238E27FC236}">
                <a16:creationId xmlns:a16="http://schemas.microsoft.com/office/drawing/2014/main" id="{B3AF9F21-926B-963E-D922-CC6BD66F37B5}"/>
              </a:ext>
            </a:extLst>
          </p:cNvPr>
          <p:cNvPicPr>
            <a:picLocks noChangeAspect="1"/>
          </p:cNvPicPr>
          <p:nvPr userDrawn="1"/>
        </p:nvPicPr>
        <p:blipFill>
          <a:blip r:embed="rId2"/>
          <a:srcRect b="4334"/>
          <a:stretch>
            <a:fillRect/>
          </a:stretch>
        </p:blipFill>
        <p:spPr>
          <a:xfrm>
            <a:off x="5098598" y="3638548"/>
            <a:ext cx="3310415" cy="3219452"/>
          </a:xfrm>
          <a:prstGeom prst="rect">
            <a:avLst/>
          </a:prstGeom>
        </p:spPr>
      </p:pic>
      <p:sp>
        <p:nvSpPr>
          <p:cNvPr id="53" name="Freihandform: Form 21">
            <a:extLst>
              <a:ext uri="{FF2B5EF4-FFF2-40B4-BE49-F238E27FC236}">
                <a16:creationId xmlns:a16="http://schemas.microsoft.com/office/drawing/2014/main" id="{A80FA287-9BFA-A7B3-D9F3-56095CBFE48F}"/>
              </a:ext>
            </a:extLst>
          </p:cNvPr>
          <p:cNvSpPr/>
          <p:nvPr/>
        </p:nvSpPr>
        <p:spPr>
          <a:xfrm>
            <a:off x="5855892" y="4862228"/>
            <a:ext cx="1810975" cy="1358234"/>
          </a:xfrm>
          <a:custGeom>
            <a:avLst/>
            <a:gdLst>
              <a:gd name="connsiteX0" fmla="*/ 85715 w 876300"/>
              <a:gd name="connsiteY0" fmla="*/ 114300 h 657225"/>
              <a:gd name="connsiteX1" fmla="*/ 200015 w 876300"/>
              <a:gd name="connsiteY1" fmla="*/ 0 h 657225"/>
              <a:gd name="connsiteX2" fmla="*/ 314315 w 876300"/>
              <a:gd name="connsiteY2" fmla="*/ 114300 h 657225"/>
              <a:gd name="connsiteX3" fmla="*/ 200015 w 876300"/>
              <a:gd name="connsiteY3" fmla="*/ 228600 h 657225"/>
              <a:gd name="connsiteX4" fmla="*/ 85715 w 876300"/>
              <a:gd name="connsiteY4" fmla="*/ 114300 h 657225"/>
              <a:gd name="connsiteX5" fmla="*/ 561965 w 876300"/>
              <a:gd name="connsiteY5" fmla="*/ 114300 h 657225"/>
              <a:gd name="connsiteX6" fmla="*/ 676265 w 876300"/>
              <a:gd name="connsiteY6" fmla="*/ 0 h 657225"/>
              <a:gd name="connsiteX7" fmla="*/ 790565 w 876300"/>
              <a:gd name="connsiteY7" fmla="*/ 114300 h 657225"/>
              <a:gd name="connsiteX8" fmla="*/ 676265 w 876300"/>
              <a:gd name="connsiteY8" fmla="*/ 228600 h 657225"/>
              <a:gd name="connsiteX9" fmla="*/ 561965 w 876300"/>
              <a:gd name="connsiteY9" fmla="*/ 114300 h 657225"/>
              <a:gd name="connsiteX10" fmla="*/ 438140 w 876300"/>
              <a:gd name="connsiteY10" fmla="*/ 457200 h 657225"/>
              <a:gd name="connsiteX11" fmla="*/ 238115 w 876300"/>
              <a:gd name="connsiteY11" fmla="*/ 494976 h 657225"/>
              <a:gd name="connsiteX12" fmla="*/ 247640 w 876300"/>
              <a:gd name="connsiteY12" fmla="*/ 657225 h 657225"/>
              <a:gd name="connsiteX13" fmla="*/ 628640 w 876300"/>
              <a:gd name="connsiteY13" fmla="*/ 657225 h 657225"/>
              <a:gd name="connsiteX14" fmla="*/ 638165 w 876300"/>
              <a:gd name="connsiteY14" fmla="*/ 494976 h 657225"/>
              <a:gd name="connsiteX15" fmla="*/ 438140 w 876300"/>
              <a:gd name="connsiteY15" fmla="*/ 457200 h 657225"/>
              <a:gd name="connsiteX16" fmla="*/ 676265 w 876300"/>
              <a:gd name="connsiteY16" fmla="*/ 266700 h 657225"/>
              <a:gd name="connsiteX17" fmla="*/ 587407 w 876300"/>
              <a:gd name="connsiteY17" fmla="*/ 273977 h 657225"/>
              <a:gd name="connsiteX18" fmla="*/ 590550 w 876300"/>
              <a:gd name="connsiteY18" fmla="*/ 304800 h 657225"/>
              <a:gd name="connsiteX19" fmla="*/ 529628 w 876300"/>
              <a:gd name="connsiteY19" fmla="*/ 426406 h 657225"/>
              <a:gd name="connsiteX20" fmla="*/ 652177 w 876300"/>
              <a:gd name="connsiteY20" fmla="*/ 459543 h 657225"/>
              <a:gd name="connsiteX21" fmla="*/ 670360 w 876300"/>
              <a:gd name="connsiteY21" fmla="*/ 466725 h 657225"/>
              <a:gd name="connsiteX22" fmla="*/ 866775 w 876300"/>
              <a:gd name="connsiteY22" fmla="*/ 466725 h 657225"/>
              <a:gd name="connsiteX23" fmla="*/ 876300 w 876300"/>
              <a:gd name="connsiteY23" fmla="*/ 304476 h 657225"/>
              <a:gd name="connsiteX24" fmla="*/ 676275 w 876300"/>
              <a:gd name="connsiteY24" fmla="*/ 266700 h 657225"/>
              <a:gd name="connsiteX25" fmla="*/ 205940 w 876300"/>
              <a:gd name="connsiteY25" fmla="*/ 466725 h 657225"/>
              <a:gd name="connsiteX26" fmla="*/ 224123 w 876300"/>
              <a:gd name="connsiteY26" fmla="*/ 459543 h 657225"/>
              <a:gd name="connsiteX27" fmla="*/ 346672 w 876300"/>
              <a:gd name="connsiteY27" fmla="*/ 426406 h 657225"/>
              <a:gd name="connsiteX28" fmla="*/ 285750 w 876300"/>
              <a:gd name="connsiteY28" fmla="*/ 304800 h 657225"/>
              <a:gd name="connsiteX29" fmla="*/ 288893 w 876300"/>
              <a:gd name="connsiteY29" fmla="*/ 273977 h 657225"/>
              <a:gd name="connsiteX30" fmla="*/ 200025 w 876300"/>
              <a:gd name="connsiteY30" fmla="*/ 266700 h 657225"/>
              <a:gd name="connsiteX31" fmla="*/ 0 w 876300"/>
              <a:gd name="connsiteY31" fmla="*/ 304476 h 657225"/>
              <a:gd name="connsiteX32" fmla="*/ 9525 w 876300"/>
              <a:gd name="connsiteY32" fmla="*/ 466725 h 657225"/>
              <a:gd name="connsiteX33" fmla="*/ 205950 w 876300"/>
              <a:gd name="connsiteY33" fmla="*/ 466725 h 657225"/>
              <a:gd name="connsiteX34" fmla="*/ 323840 w 876300"/>
              <a:gd name="connsiteY34" fmla="*/ 304800 h 657225"/>
              <a:gd name="connsiteX35" fmla="*/ 438140 w 876300"/>
              <a:gd name="connsiteY35" fmla="*/ 190500 h 657225"/>
              <a:gd name="connsiteX36" fmla="*/ 552440 w 876300"/>
              <a:gd name="connsiteY36" fmla="*/ 304800 h 657225"/>
              <a:gd name="connsiteX37" fmla="*/ 438140 w 876300"/>
              <a:gd name="connsiteY37" fmla="*/ 419100 h 657225"/>
              <a:gd name="connsiteX38" fmla="*/ 323840 w 876300"/>
              <a:gd name="connsiteY38" fmla="*/ 30480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76300" h="657225">
                <a:moveTo>
                  <a:pt x="85715" y="114300"/>
                </a:moveTo>
                <a:cubicBezTo>
                  <a:pt x="85715" y="51168"/>
                  <a:pt x="136884" y="0"/>
                  <a:pt x="200015" y="0"/>
                </a:cubicBezTo>
                <a:cubicBezTo>
                  <a:pt x="263147" y="0"/>
                  <a:pt x="314315" y="51168"/>
                  <a:pt x="314315" y="114300"/>
                </a:cubicBezTo>
                <a:cubicBezTo>
                  <a:pt x="314315" y="177432"/>
                  <a:pt x="263147" y="228600"/>
                  <a:pt x="200015" y="228600"/>
                </a:cubicBezTo>
                <a:cubicBezTo>
                  <a:pt x="136884" y="228600"/>
                  <a:pt x="85715" y="177422"/>
                  <a:pt x="85715" y="114300"/>
                </a:cubicBezTo>
                <a:close/>
                <a:moveTo>
                  <a:pt x="561965" y="114300"/>
                </a:moveTo>
                <a:cubicBezTo>
                  <a:pt x="561965" y="51168"/>
                  <a:pt x="613134" y="0"/>
                  <a:pt x="676265" y="0"/>
                </a:cubicBezTo>
                <a:cubicBezTo>
                  <a:pt x="739397" y="0"/>
                  <a:pt x="790565" y="51168"/>
                  <a:pt x="790565" y="114300"/>
                </a:cubicBezTo>
                <a:cubicBezTo>
                  <a:pt x="790565" y="177432"/>
                  <a:pt x="739397" y="228600"/>
                  <a:pt x="676265" y="228600"/>
                </a:cubicBezTo>
                <a:cubicBezTo>
                  <a:pt x="613134" y="228600"/>
                  <a:pt x="561965" y="177422"/>
                  <a:pt x="561965" y="114300"/>
                </a:cubicBezTo>
                <a:close/>
                <a:moveTo>
                  <a:pt x="438140" y="457200"/>
                </a:moveTo>
                <a:cubicBezTo>
                  <a:pt x="358864" y="457200"/>
                  <a:pt x="291141" y="474040"/>
                  <a:pt x="238115" y="494976"/>
                </a:cubicBezTo>
                <a:lnTo>
                  <a:pt x="247640" y="657225"/>
                </a:lnTo>
                <a:lnTo>
                  <a:pt x="628640" y="657225"/>
                </a:lnTo>
                <a:lnTo>
                  <a:pt x="638165" y="494976"/>
                </a:lnTo>
                <a:cubicBezTo>
                  <a:pt x="585140" y="474040"/>
                  <a:pt x="517417" y="457200"/>
                  <a:pt x="438140" y="457200"/>
                </a:cubicBezTo>
                <a:close/>
                <a:moveTo>
                  <a:pt x="676265" y="266700"/>
                </a:moveTo>
                <a:cubicBezTo>
                  <a:pt x="644719" y="266700"/>
                  <a:pt x="615096" y="269443"/>
                  <a:pt x="587407" y="273977"/>
                </a:cubicBezTo>
                <a:cubicBezTo>
                  <a:pt x="589464" y="283940"/>
                  <a:pt x="590550" y="294246"/>
                  <a:pt x="590550" y="304800"/>
                </a:cubicBezTo>
                <a:cubicBezTo>
                  <a:pt x="590550" y="354492"/>
                  <a:pt x="566538" y="398564"/>
                  <a:pt x="529628" y="426406"/>
                </a:cubicBezTo>
                <a:cubicBezTo>
                  <a:pt x="571586" y="432940"/>
                  <a:pt x="612581" y="443913"/>
                  <a:pt x="652177" y="459543"/>
                </a:cubicBezTo>
                <a:lnTo>
                  <a:pt x="670360" y="466725"/>
                </a:lnTo>
                <a:lnTo>
                  <a:pt x="866775" y="466725"/>
                </a:lnTo>
                <a:lnTo>
                  <a:pt x="876300" y="304476"/>
                </a:lnTo>
                <a:cubicBezTo>
                  <a:pt x="823274" y="283540"/>
                  <a:pt x="755552" y="266700"/>
                  <a:pt x="676275" y="266700"/>
                </a:cubicBezTo>
                <a:close/>
                <a:moveTo>
                  <a:pt x="205940" y="466725"/>
                </a:moveTo>
                <a:lnTo>
                  <a:pt x="224123" y="459543"/>
                </a:lnTo>
                <a:cubicBezTo>
                  <a:pt x="263719" y="443913"/>
                  <a:pt x="304714" y="432940"/>
                  <a:pt x="346672" y="426406"/>
                </a:cubicBezTo>
                <a:cubicBezTo>
                  <a:pt x="309763" y="398564"/>
                  <a:pt x="285750" y="354492"/>
                  <a:pt x="285750" y="304800"/>
                </a:cubicBezTo>
                <a:cubicBezTo>
                  <a:pt x="285750" y="294246"/>
                  <a:pt x="286836" y="283931"/>
                  <a:pt x="288893" y="273977"/>
                </a:cubicBezTo>
                <a:cubicBezTo>
                  <a:pt x="261204" y="269443"/>
                  <a:pt x="231572" y="266700"/>
                  <a:pt x="200025" y="266700"/>
                </a:cubicBezTo>
                <a:cubicBezTo>
                  <a:pt x="120748" y="266700"/>
                  <a:pt x="53026" y="283540"/>
                  <a:pt x="0" y="304476"/>
                </a:cubicBezTo>
                <a:lnTo>
                  <a:pt x="9525" y="466725"/>
                </a:lnTo>
                <a:lnTo>
                  <a:pt x="205950" y="466725"/>
                </a:lnTo>
                <a:close/>
                <a:moveTo>
                  <a:pt x="323840" y="304800"/>
                </a:moveTo>
                <a:cubicBezTo>
                  <a:pt x="323840" y="241668"/>
                  <a:pt x="375009" y="190500"/>
                  <a:pt x="438140" y="190500"/>
                </a:cubicBezTo>
                <a:cubicBezTo>
                  <a:pt x="501272" y="190500"/>
                  <a:pt x="552440" y="241668"/>
                  <a:pt x="552440" y="304800"/>
                </a:cubicBezTo>
                <a:cubicBezTo>
                  <a:pt x="552440" y="367932"/>
                  <a:pt x="501272" y="419100"/>
                  <a:pt x="438140" y="419100"/>
                </a:cubicBezTo>
                <a:cubicBezTo>
                  <a:pt x="375009" y="419100"/>
                  <a:pt x="323840" y="367922"/>
                  <a:pt x="323840" y="304800"/>
                </a:cubicBezTo>
                <a:close/>
              </a:path>
            </a:pathLst>
          </a:custGeom>
          <a:solidFill>
            <a:schemeClr val="accent3">
              <a:alpha val="80000"/>
            </a:schemeClr>
          </a:solidFill>
          <a:ln w="0" cap="flat">
            <a:noFill/>
            <a:prstDash val="solid"/>
            <a:miter/>
          </a:ln>
        </p:spPr>
        <p:txBody>
          <a:bodyPr rtlCol="0" anchor="ctr"/>
          <a:lstStyle/>
          <a:p>
            <a:endParaRPr lang="en-GB" noProof="0" dirty="0">
              <a:solidFill>
                <a:schemeClr val="bg1"/>
              </a:solidFill>
            </a:endParaRPr>
          </a:p>
        </p:txBody>
      </p:sp>
      <p:pic>
        <p:nvPicPr>
          <p:cNvPr id="65" name="Grafik 64">
            <a:extLst>
              <a:ext uri="{FF2B5EF4-FFF2-40B4-BE49-F238E27FC236}">
                <a16:creationId xmlns:a16="http://schemas.microsoft.com/office/drawing/2014/main" id="{1CBADC83-9E0A-C600-C792-9774FC2C344E}"/>
              </a:ext>
            </a:extLst>
          </p:cNvPr>
          <p:cNvPicPr>
            <a:picLocks noChangeAspect="1"/>
          </p:cNvPicPr>
          <p:nvPr userDrawn="1"/>
        </p:nvPicPr>
        <p:blipFill>
          <a:blip r:embed="rId3"/>
          <a:srcRect t="12512" r="35069"/>
          <a:stretch>
            <a:fillRect/>
          </a:stretch>
        </p:blipFill>
        <p:spPr>
          <a:xfrm>
            <a:off x="11032151" y="0"/>
            <a:ext cx="1159850" cy="1669455"/>
          </a:xfrm>
          <a:prstGeom prst="rect">
            <a:avLst/>
          </a:prstGeom>
        </p:spPr>
      </p:pic>
    </p:spTree>
    <p:extLst>
      <p:ext uri="{BB962C8B-B14F-4D97-AF65-F5344CB8AC3E}">
        <p14:creationId xmlns:p14="http://schemas.microsoft.com/office/powerpoint/2010/main" val="367934119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roperties">
    <p:spTree>
      <p:nvGrpSpPr>
        <p:cNvPr id="1" name=""/>
        <p:cNvGrpSpPr/>
        <p:nvPr/>
      </p:nvGrpSpPr>
      <p:grpSpPr>
        <a:xfrm>
          <a:off x="0" y="0"/>
          <a:ext cx="0" cy="0"/>
          <a:chOff x="0" y="0"/>
          <a:chExt cx="0" cy="0"/>
        </a:xfrm>
      </p:grpSpPr>
      <p:sp>
        <p:nvSpPr>
          <p:cNvPr id="3" name="Teilkreis 5">
            <a:extLst>
              <a:ext uri="{FF2B5EF4-FFF2-40B4-BE49-F238E27FC236}">
                <a16:creationId xmlns:a16="http://schemas.microsoft.com/office/drawing/2014/main" id="{04626D92-084E-AAFB-3436-A85B7B79E378}"/>
              </a:ext>
            </a:extLst>
          </p:cNvPr>
          <p:cNvSpPr>
            <a:spLocks noChangeAspect="1"/>
          </p:cNvSpPr>
          <p:nvPr userDrawn="1"/>
        </p:nvSpPr>
        <p:spPr bwMode="gray">
          <a:xfrm flipV="1">
            <a:off x="7438722" y="-3868927"/>
            <a:ext cx="9537020" cy="9537020"/>
          </a:xfrm>
          <a:prstGeom prst="pie">
            <a:avLst>
              <a:gd name="adj1" fmla="val 10789995"/>
              <a:gd name="adj2" fmla="val 16196633"/>
            </a:avLst>
          </a:prstGeom>
          <a:gradFill flip="none" rotWithShape="1">
            <a:gsLst>
              <a:gs pos="0">
                <a:schemeClr val="bg2">
                  <a:alpha val="60000"/>
                </a:schemeClr>
              </a:gs>
              <a:gs pos="100000">
                <a:schemeClr val="accent1">
                  <a:alpha val="0"/>
                </a:schemeClr>
              </a:gs>
            </a:gsLst>
            <a:path path="circle">
              <a:fillToRect t="100000" r="100000"/>
            </a:path>
            <a:tileRect l="-100000" b="-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dirty="0"/>
          </a:p>
        </p:txBody>
      </p:sp>
      <p:sp>
        <p:nvSpPr>
          <p:cNvPr id="4" name="Ellipse 6">
            <a:extLst>
              <a:ext uri="{FF2B5EF4-FFF2-40B4-BE49-F238E27FC236}">
                <a16:creationId xmlns:a16="http://schemas.microsoft.com/office/drawing/2014/main" id="{86050D96-A034-5FE5-D554-7D16430A5DFD}"/>
              </a:ext>
            </a:extLst>
          </p:cNvPr>
          <p:cNvSpPr/>
          <p:nvPr userDrawn="1"/>
        </p:nvSpPr>
        <p:spPr bwMode="gray">
          <a:xfrm>
            <a:off x="7294722" y="755583"/>
            <a:ext cx="288000" cy="288000"/>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5" name="Gruppieren 4">
            <a:extLst>
              <a:ext uri="{FF2B5EF4-FFF2-40B4-BE49-F238E27FC236}">
                <a16:creationId xmlns:a16="http://schemas.microsoft.com/office/drawing/2014/main" id="{2D976A79-C8A0-53EC-AC45-7E46AB3CAB95}"/>
              </a:ext>
            </a:extLst>
          </p:cNvPr>
          <p:cNvGrpSpPr/>
          <p:nvPr userDrawn="1"/>
        </p:nvGrpSpPr>
        <p:grpSpPr>
          <a:xfrm>
            <a:off x="7680318" y="809583"/>
            <a:ext cx="180000" cy="180000"/>
            <a:chOff x="6894576" y="1191600"/>
            <a:chExt cx="360000" cy="360000"/>
          </a:xfrm>
        </p:grpSpPr>
        <p:cxnSp>
          <p:nvCxnSpPr>
            <p:cNvPr id="6" name="Gerader Verbinder 11">
              <a:extLst>
                <a:ext uri="{FF2B5EF4-FFF2-40B4-BE49-F238E27FC236}">
                  <a16:creationId xmlns:a16="http://schemas.microsoft.com/office/drawing/2014/main" id="{ACB50EDE-AB17-FD09-3954-7BA89EC496C8}"/>
                </a:ext>
              </a:extLst>
            </p:cNvPr>
            <p:cNvCxnSpPr>
              <a:cxnSpLocks/>
            </p:cNvCxnSpPr>
            <p:nvPr/>
          </p:nvCxnSpPr>
          <p:spPr bwMode="gray">
            <a:xfrm>
              <a:off x="6894576" y="1371600"/>
              <a:ext cx="360000" cy="0"/>
            </a:xfrm>
            <a:prstGeom prst="line">
              <a:avLst/>
            </a:prstGeom>
            <a:ln w="25400">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7" name="Gerader Verbinder 12">
              <a:extLst>
                <a:ext uri="{FF2B5EF4-FFF2-40B4-BE49-F238E27FC236}">
                  <a16:creationId xmlns:a16="http://schemas.microsoft.com/office/drawing/2014/main" id="{777A418B-875E-EF73-25E3-C52B1F3F582E}"/>
                </a:ext>
              </a:extLst>
            </p:cNvPr>
            <p:cNvCxnSpPr>
              <a:cxnSpLocks/>
            </p:cNvCxnSpPr>
            <p:nvPr/>
          </p:nvCxnSpPr>
          <p:spPr bwMode="gray">
            <a:xfrm rot="5400000">
              <a:off x="6894576" y="1371600"/>
              <a:ext cx="360000" cy="0"/>
            </a:xfrm>
            <a:prstGeom prst="line">
              <a:avLst/>
            </a:prstGeom>
            <a:ln w="25400">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cxnSp>
      </p:grpSp>
      <p:grpSp>
        <p:nvGrpSpPr>
          <p:cNvPr id="8" name="Gruppieren 7">
            <a:extLst>
              <a:ext uri="{FF2B5EF4-FFF2-40B4-BE49-F238E27FC236}">
                <a16:creationId xmlns:a16="http://schemas.microsoft.com/office/drawing/2014/main" id="{672F6794-0FAF-E0E4-A9B1-4751BD874661}"/>
              </a:ext>
            </a:extLst>
          </p:cNvPr>
          <p:cNvGrpSpPr/>
          <p:nvPr userDrawn="1"/>
        </p:nvGrpSpPr>
        <p:grpSpPr>
          <a:xfrm>
            <a:off x="7957914" y="755583"/>
            <a:ext cx="324000" cy="288000"/>
            <a:chOff x="6894576" y="1191600"/>
            <a:chExt cx="360000" cy="360000"/>
          </a:xfrm>
        </p:grpSpPr>
        <p:cxnSp>
          <p:nvCxnSpPr>
            <p:cNvPr id="9" name="Gerader Verbinder 19">
              <a:extLst>
                <a:ext uri="{FF2B5EF4-FFF2-40B4-BE49-F238E27FC236}">
                  <a16:creationId xmlns:a16="http://schemas.microsoft.com/office/drawing/2014/main" id="{EF1C2205-B296-FC02-53A7-005CD3676936}"/>
                </a:ext>
              </a:extLst>
            </p:cNvPr>
            <p:cNvCxnSpPr>
              <a:cxnSpLocks/>
            </p:cNvCxnSpPr>
            <p:nvPr/>
          </p:nvCxnSpPr>
          <p:spPr bwMode="gray">
            <a:xfrm>
              <a:off x="6894576" y="1371600"/>
              <a:ext cx="360000" cy="0"/>
            </a:xfrm>
            <a:prstGeom prst="line">
              <a:avLst/>
            </a:prstGeom>
            <a:ln w="25400">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0" name="Gerader Verbinder 20">
              <a:extLst>
                <a:ext uri="{FF2B5EF4-FFF2-40B4-BE49-F238E27FC236}">
                  <a16:creationId xmlns:a16="http://schemas.microsoft.com/office/drawing/2014/main" id="{CC982987-8233-6BF7-ABEA-DB6B47DF6F4E}"/>
                </a:ext>
              </a:extLst>
            </p:cNvPr>
            <p:cNvCxnSpPr>
              <a:cxnSpLocks/>
            </p:cNvCxnSpPr>
            <p:nvPr/>
          </p:nvCxnSpPr>
          <p:spPr bwMode="gray">
            <a:xfrm rot="5400000">
              <a:off x="6894576" y="1371600"/>
              <a:ext cx="360000" cy="0"/>
            </a:xfrm>
            <a:prstGeom prst="line">
              <a:avLst/>
            </a:prstGeom>
            <a:ln w="25400">
              <a:solidFill>
                <a:schemeClr val="accent5"/>
              </a:solidFill>
              <a:prstDash val="solid"/>
              <a:tailEnd type="none"/>
            </a:ln>
          </p:spPr>
          <p:style>
            <a:lnRef idx="1">
              <a:schemeClr val="accent1"/>
            </a:lnRef>
            <a:fillRef idx="0">
              <a:schemeClr val="accent1"/>
            </a:fillRef>
            <a:effectRef idx="0">
              <a:schemeClr val="accent1"/>
            </a:effectRef>
            <a:fontRef idx="minor">
              <a:schemeClr val="tx1"/>
            </a:fontRef>
          </p:style>
        </p:cxnSp>
      </p:grpSp>
      <p:sp>
        <p:nvSpPr>
          <p:cNvPr id="11" name="Bogen 10">
            <a:extLst>
              <a:ext uri="{FF2B5EF4-FFF2-40B4-BE49-F238E27FC236}">
                <a16:creationId xmlns:a16="http://schemas.microsoft.com/office/drawing/2014/main" id="{D3B7538B-0150-B0AE-CA90-B855F299F8B7}"/>
              </a:ext>
            </a:extLst>
          </p:cNvPr>
          <p:cNvSpPr/>
          <p:nvPr userDrawn="1"/>
        </p:nvSpPr>
        <p:spPr bwMode="gray">
          <a:xfrm>
            <a:off x="7059210" y="520071"/>
            <a:ext cx="759024" cy="759024"/>
          </a:xfrm>
          <a:prstGeom prst="arc">
            <a:avLst>
              <a:gd name="adj1" fmla="val 2453060"/>
              <a:gd name="adj2" fmla="val 16110158"/>
            </a:avLst>
          </a:prstGeom>
          <a:noFill/>
          <a:ln w="1270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pic>
        <p:nvPicPr>
          <p:cNvPr id="12" name="Grafik 11">
            <a:extLst>
              <a:ext uri="{FF2B5EF4-FFF2-40B4-BE49-F238E27FC236}">
                <a16:creationId xmlns:a16="http://schemas.microsoft.com/office/drawing/2014/main" id="{83E58ECB-69B8-5F2F-A605-28493FA56B49}"/>
              </a:ext>
            </a:extLst>
          </p:cNvPr>
          <p:cNvPicPr>
            <a:picLocks/>
          </p:cNvPicPr>
          <p:nvPr userDrawn="1"/>
        </p:nvPicPr>
        <p:blipFill rotWithShape="1">
          <a:blip r:embed="rId2"/>
          <a:srcRect l="68363" t="36585" r="402" b="21739"/>
          <a:stretch/>
        </p:blipFill>
        <p:spPr>
          <a:xfrm>
            <a:off x="8592000" y="427369"/>
            <a:ext cx="3600000" cy="2880000"/>
          </a:xfrm>
          <a:prstGeom prst="rect">
            <a:avLst/>
          </a:prstGeom>
        </p:spPr>
      </p:pic>
      <p:pic>
        <p:nvPicPr>
          <p:cNvPr id="13" name="Grafik 12">
            <a:extLst>
              <a:ext uri="{FF2B5EF4-FFF2-40B4-BE49-F238E27FC236}">
                <a16:creationId xmlns:a16="http://schemas.microsoft.com/office/drawing/2014/main" id="{D73FE88F-3847-CF8A-44C6-B16282254FE6}"/>
              </a:ext>
            </a:extLst>
          </p:cNvPr>
          <p:cNvPicPr>
            <a:picLocks/>
          </p:cNvPicPr>
          <p:nvPr userDrawn="1"/>
        </p:nvPicPr>
        <p:blipFill rotWithShape="1">
          <a:blip r:embed="rId2"/>
          <a:srcRect l="34383" t="36585" r="34383" b="21739"/>
          <a:stretch/>
        </p:blipFill>
        <p:spPr>
          <a:xfrm>
            <a:off x="3951869" y="2383807"/>
            <a:ext cx="4288262" cy="3430610"/>
          </a:xfrm>
          <a:prstGeom prst="rect">
            <a:avLst/>
          </a:prstGeom>
        </p:spPr>
      </p:pic>
      <p:grpSp>
        <p:nvGrpSpPr>
          <p:cNvPr id="14" name="Gruppieren 13">
            <a:extLst>
              <a:ext uri="{FF2B5EF4-FFF2-40B4-BE49-F238E27FC236}">
                <a16:creationId xmlns:a16="http://schemas.microsoft.com/office/drawing/2014/main" id="{2E0EC418-6109-58DD-45D8-CCE833DA1433}"/>
              </a:ext>
            </a:extLst>
          </p:cNvPr>
          <p:cNvGrpSpPr>
            <a:grpSpLocks noChangeAspect="1"/>
          </p:cNvGrpSpPr>
          <p:nvPr userDrawn="1"/>
        </p:nvGrpSpPr>
        <p:grpSpPr>
          <a:xfrm>
            <a:off x="3219284" y="1296044"/>
            <a:ext cx="2099652" cy="2131959"/>
            <a:chOff x="5975566" y="-1166551"/>
            <a:chExt cx="1080001" cy="1096619"/>
          </a:xfrm>
        </p:grpSpPr>
        <p:sp>
          <p:nvSpPr>
            <p:cNvPr id="15" name="Grafik 58">
              <a:extLst>
                <a:ext uri="{FF2B5EF4-FFF2-40B4-BE49-F238E27FC236}">
                  <a16:creationId xmlns:a16="http://schemas.microsoft.com/office/drawing/2014/main" id="{9C3DF71A-B9A9-E623-DCAB-E657E43682E3}"/>
                </a:ext>
              </a:extLst>
            </p:cNvPr>
            <p:cNvSpPr>
              <a:spLocks noChangeAspect="1"/>
            </p:cNvSpPr>
            <p:nvPr/>
          </p:nvSpPr>
          <p:spPr>
            <a:xfrm rot="16200000">
              <a:off x="6236986" y="-142797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12700" cap="flat">
              <a:solidFill>
                <a:schemeClr val="accent1"/>
              </a:solidFill>
              <a:prstDash val="solid"/>
              <a:miter/>
            </a:ln>
          </p:spPr>
          <p:txBody>
            <a:bodyPr rtlCol="0" anchor="ctr"/>
            <a:lstStyle/>
            <a:p>
              <a:endParaRPr lang="en-GB" noProof="0" dirty="0"/>
            </a:p>
          </p:txBody>
        </p:sp>
        <p:sp>
          <p:nvSpPr>
            <p:cNvPr id="16" name="Grafik 58">
              <a:extLst>
                <a:ext uri="{FF2B5EF4-FFF2-40B4-BE49-F238E27FC236}">
                  <a16:creationId xmlns:a16="http://schemas.microsoft.com/office/drawing/2014/main" id="{EE23B25C-4CAA-8BFC-25D2-24A7A8356972}"/>
                </a:ext>
              </a:extLst>
            </p:cNvPr>
            <p:cNvSpPr>
              <a:spLocks noChangeAspect="1"/>
            </p:cNvSpPr>
            <p:nvPr userDrawn="1"/>
          </p:nvSpPr>
          <p:spPr>
            <a:xfrm rot="5400000">
              <a:off x="6236987" y="-88851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12700" cap="flat">
              <a:solidFill>
                <a:schemeClr val="accent1"/>
              </a:solidFill>
              <a:prstDash val="solid"/>
              <a:miter/>
            </a:ln>
          </p:spPr>
          <p:txBody>
            <a:bodyPr rtlCol="0" anchor="ctr"/>
            <a:lstStyle/>
            <a:p>
              <a:endParaRPr lang="en-GB" noProof="0" dirty="0"/>
            </a:p>
          </p:txBody>
        </p:sp>
      </p:grpSp>
      <p:pic>
        <p:nvPicPr>
          <p:cNvPr id="17" name="Grafik 16">
            <a:extLst>
              <a:ext uri="{FF2B5EF4-FFF2-40B4-BE49-F238E27FC236}">
                <a16:creationId xmlns:a16="http://schemas.microsoft.com/office/drawing/2014/main" id="{2B374552-4737-48BC-400F-3F280B17C542}"/>
              </a:ext>
            </a:extLst>
          </p:cNvPr>
          <p:cNvPicPr>
            <a:picLocks/>
          </p:cNvPicPr>
          <p:nvPr userDrawn="1"/>
        </p:nvPicPr>
        <p:blipFill rotWithShape="1">
          <a:blip r:embed="rId2"/>
          <a:srcRect l="550" t="36585" r="68347" b="21739"/>
          <a:stretch>
            <a:fillRect/>
          </a:stretch>
        </p:blipFill>
        <p:spPr>
          <a:xfrm>
            <a:off x="0" y="1525543"/>
            <a:ext cx="3584770" cy="2880000"/>
          </a:xfrm>
          <a:prstGeom prst="rect">
            <a:avLst/>
          </a:prstGeom>
        </p:spPr>
      </p:pic>
      <p:grpSp>
        <p:nvGrpSpPr>
          <p:cNvPr id="18" name="Gruppieren 17">
            <a:extLst>
              <a:ext uri="{FF2B5EF4-FFF2-40B4-BE49-F238E27FC236}">
                <a16:creationId xmlns:a16="http://schemas.microsoft.com/office/drawing/2014/main" id="{67688F0D-D1CC-6F01-79C4-9DD7C1A33276}"/>
              </a:ext>
            </a:extLst>
          </p:cNvPr>
          <p:cNvGrpSpPr/>
          <p:nvPr userDrawn="1"/>
        </p:nvGrpSpPr>
        <p:grpSpPr>
          <a:xfrm>
            <a:off x="10302767" y="5028605"/>
            <a:ext cx="886340" cy="639488"/>
            <a:chOff x="10302767" y="5028605"/>
            <a:chExt cx="886340" cy="639488"/>
          </a:xfrm>
        </p:grpSpPr>
        <p:sp>
          <p:nvSpPr>
            <p:cNvPr id="19" name="Freihandform: Form 36">
              <a:extLst>
                <a:ext uri="{FF2B5EF4-FFF2-40B4-BE49-F238E27FC236}">
                  <a16:creationId xmlns:a16="http://schemas.microsoft.com/office/drawing/2014/main" id="{05310585-3582-0BE8-0A84-A1250DF26EDB}"/>
                </a:ext>
              </a:extLst>
            </p:cNvPr>
            <p:cNvSpPr/>
            <p:nvPr/>
          </p:nvSpPr>
          <p:spPr>
            <a:xfrm>
              <a:off x="10302767" y="5028605"/>
              <a:ext cx="116718" cy="624954"/>
            </a:xfrm>
            <a:custGeom>
              <a:avLst/>
              <a:gdLst>
                <a:gd name="connsiteX0" fmla="*/ 164276 w 328553"/>
                <a:gd name="connsiteY0" fmla="*/ 1430651 h 1759204"/>
                <a:gd name="connsiteX1" fmla="*/ 328553 w 328553"/>
                <a:gd name="connsiteY1" fmla="*/ 1594927 h 1759204"/>
                <a:gd name="connsiteX2" fmla="*/ 164276 w 328553"/>
                <a:gd name="connsiteY2" fmla="*/ 1759204 h 1759204"/>
                <a:gd name="connsiteX3" fmla="*/ 0 w 328553"/>
                <a:gd name="connsiteY3" fmla="*/ 1594927 h 1759204"/>
                <a:gd name="connsiteX4" fmla="*/ 164276 w 328553"/>
                <a:gd name="connsiteY4" fmla="*/ 1430651 h 1759204"/>
                <a:gd name="connsiteX5" fmla="*/ 164276 w 328553"/>
                <a:gd name="connsiteY5" fmla="*/ 713752 h 1759204"/>
                <a:gd name="connsiteX6" fmla="*/ 328553 w 328553"/>
                <a:gd name="connsiteY6" fmla="*/ 878028 h 1759204"/>
                <a:gd name="connsiteX7" fmla="*/ 164276 w 328553"/>
                <a:gd name="connsiteY7" fmla="*/ 1042305 h 1759204"/>
                <a:gd name="connsiteX8" fmla="*/ 0 w 328553"/>
                <a:gd name="connsiteY8" fmla="*/ 878028 h 1759204"/>
                <a:gd name="connsiteX9" fmla="*/ 164276 w 328553"/>
                <a:gd name="connsiteY9" fmla="*/ 713752 h 1759204"/>
                <a:gd name="connsiteX10" fmla="*/ 164276 w 328553"/>
                <a:gd name="connsiteY10" fmla="*/ 0 h 1759204"/>
                <a:gd name="connsiteX11" fmla="*/ 328553 w 328553"/>
                <a:gd name="connsiteY11" fmla="*/ 164906 h 1759204"/>
                <a:gd name="connsiteX12" fmla="*/ 164276 w 328553"/>
                <a:gd name="connsiteY12" fmla="*/ 329182 h 1759204"/>
                <a:gd name="connsiteX13" fmla="*/ 164276 w 328553"/>
                <a:gd name="connsiteY13" fmla="*/ 328553 h 1759204"/>
                <a:gd name="connsiteX14" fmla="*/ 0 w 328553"/>
                <a:gd name="connsiteY14" fmla="*/ 164276 h 1759204"/>
                <a:gd name="connsiteX15" fmla="*/ 164276 w 328553"/>
                <a:gd name="connsiteY15" fmla="*/ 0 h 1759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8553" h="1759204">
                  <a:moveTo>
                    <a:pt x="164276" y="1430651"/>
                  </a:moveTo>
                  <a:cubicBezTo>
                    <a:pt x="254911" y="1430651"/>
                    <a:pt x="328553" y="1504292"/>
                    <a:pt x="328553" y="1594927"/>
                  </a:cubicBezTo>
                  <a:cubicBezTo>
                    <a:pt x="328553" y="1685563"/>
                    <a:pt x="254911" y="1759204"/>
                    <a:pt x="164276" y="1759204"/>
                  </a:cubicBezTo>
                  <a:cubicBezTo>
                    <a:pt x="73641" y="1759204"/>
                    <a:pt x="0" y="1685563"/>
                    <a:pt x="0" y="1594927"/>
                  </a:cubicBezTo>
                  <a:cubicBezTo>
                    <a:pt x="0" y="1504292"/>
                    <a:pt x="73641" y="1430651"/>
                    <a:pt x="164276" y="1430651"/>
                  </a:cubicBezTo>
                  <a:close/>
                  <a:moveTo>
                    <a:pt x="164276" y="713752"/>
                  </a:moveTo>
                  <a:cubicBezTo>
                    <a:pt x="254911" y="713752"/>
                    <a:pt x="328553" y="787393"/>
                    <a:pt x="328553" y="878028"/>
                  </a:cubicBezTo>
                  <a:cubicBezTo>
                    <a:pt x="328553" y="968664"/>
                    <a:pt x="254911" y="1042305"/>
                    <a:pt x="164276" y="1042305"/>
                  </a:cubicBezTo>
                  <a:cubicBezTo>
                    <a:pt x="73641" y="1042305"/>
                    <a:pt x="0" y="968664"/>
                    <a:pt x="0" y="878028"/>
                  </a:cubicBezTo>
                  <a:cubicBezTo>
                    <a:pt x="0" y="787393"/>
                    <a:pt x="73641" y="713752"/>
                    <a:pt x="164276" y="713752"/>
                  </a:cubicBezTo>
                  <a:close/>
                  <a:moveTo>
                    <a:pt x="164276" y="0"/>
                  </a:moveTo>
                  <a:cubicBezTo>
                    <a:pt x="255541" y="0"/>
                    <a:pt x="328553" y="74271"/>
                    <a:pt x="328553" y="164906"/>
                  </a:cubicBezTo>
                  <a:cubicBezTo>
                    <a:pt x="328553" y="255541"/>
                    <a:pt x="254911" y="329182"/>
                    <a:pt x="164276" y="329182"/>
                  </a:cubicBezTo>
                  <a:lnTo>
                    <a:pt x="164276" y="328553"/>
                  </a:lnTo>
                  <a:cubicBezTo>
                    <a:pt x="73641" y="328553"/>
                    <a:pt x="0" y="254912"/>
                    <a:pt x="0" y="164276"/>
                  </a:cubicBezTo>
                  <a:cubicBezTo>
                    <a:pt x="0" y="73641"/>
                    <a:pt x="73012" y="0"/>
                    <a:pt x="164276" y="0"/>
                  </a:cubicBezTo>
                  <a:close/>
                </a:path>
              </a:pathLst>
            </a:custGeom>
            <a:solidFill>
              <a:schemeClr val="accent5"/>
            </a:solidFill>
            <a:ln w="62865" cap="flat">
              <a:noFill/>
              <a:prstDash val="solid"/>
              <a:miter/>
            </a:ln>
          </p:spPr>
          <p:txBody>
            <a:bodyPr rtlCol="0" anchor="ctr"/>
            <a:lstStyle/>
            <a:p>
              <a:endParaRPr lang="en-GB" noProof="0" dirty="0"/>
            </a:p>
          </p:txBody>
        </p:sp>
        <p:grpSp>
          <p:nvGrpSpPr>
            <p:cNvPr id="20" name="Gruppieren 19">
              <a:extLst>
                <a:ext uri="{FF2B5EF4-FFF2-40B4-BE49-F238E27FC236}">
                  <a16:creationId xmlns:a16="http://schemas.microsoft.com/office/drawing/2014/main" id="{ADE450A6-7CDC-4957-3296-49566FE04EB1}"/>
                </a:ext>
              </a:extLst>
            </p:cNvPr>
            <p:cNvGrpSpPr/>
            <p:nvPr/>
          </p:nvGrpSpPr>
          <p:grpSpPr>
            <a:xfrm>
              <a:off x="10524352" y="5047387"/>
              <a:ext cx="664755" cy="620706"/>
              <a:chOff x="13641321" y="3897680"/>
              <a:chExt cx="1871238" cy="1747245"/>
            </a:xfrm>
            <a:solidFill>
              <a:schemeClr val="bg2"/>
            </a:solidFill>
          </p:grpSpPr>
          <p:sp>
            <p:nvSpPr>
              <p:cNvPr id="21" name="Freihandform: Form 38">
                <a:extLst>
                  <a:ext uri="{FF2B5EF4-FFF2-40B4-BE49-F238E27FC236}">
                    <a16:creationId xmlns:a16="http://schemas.microsoft.com/office/drawing/2014/main" id="{D3801364-3BCC-9FA9-EE2B-CBDAF3203109}"/>
                  </a:ext>
                </a:extLst>
              </p:cNvPr>
              <p:cNvSpPr/>
              <p:nvPr/>
            </p:nvSpPr>
            <p:spPr>
              <a:xfrm>
                <a:off x="13641321" y="3897680"/>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3"/>
                </a:solidFill>
                <a:prstDash val="solid"/>
                <a:miter/>
              </a:ln>
            </p:spPr>
            <p:txBody>
              <a:bodyPr rtlCol="0" anchor="ctr"/>
              <a:lstStyle/>
              <a:p>
                <a:endParaRPr lang="en-GB" noProof="0" dirty="0"/>
              </a:p>
            </p:txBody>
          </p:sp>
          <p:sp>
            <p:nvSpPr>
              <p:cNvPr id="22" name="Freihandform: Form 39">
                <a:extLst>
                  <a:ext uri="{FF2B5EF4-FFF2-40B4-BE49-F238E27FC236}">
                    <a16:creationId xmlns:a16="http://schemas.microsoft.com/office/drawing/2014/main" id="{74DAD1EC-F26B-1D2C-3073-2420506202B6}"/>
                  </a:ext>
                </a:extLst>
              </p:cNvPr>
              <p:cNvSpPr/>
              <p:nvPr/>
            </p:nvSpPr>
            <p:spPr>
              <a:xfrm>
                <a:off x="13641321" y="4610803"/>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3"/>
                </a:solidFill>
                <a:prstDash val="solid"/>
                <a:miter/>
              </a:ln>
            </p:spPr>
            <p:txBody>
              <a:bodyPr rtlCol="0" anchor="ctr"/>
              <a:lstStyle/>
              <a:p>
                <a:endParaRPr lang="en-GB" noProof="0" dirty="0"/>
              </a:p>
            </p:txBody>
          </p:sp>
          <p:sp>
            <p:nvSpPr>
              <p:cNvPr id="23" name="Freihandform: Form 40">
                <a:extLst>
                  <a:ext uri="{FF2B5EF4-FFF2-40B4-BE49-F238E27FC236}">
                    <a16:creationId xmlns:a16="http://schemas.microsoft.com/office/drawing/2014/main" id="{FCDE5CD9-5E42-0090-A973-03B93DBC3BE9}"/>
                  </a:ext>
                </a:extLst>
              </p:cNvPr>
              <p:cNvSpPr/>
              <p:nvPr/>
            </p:nvSpPr>
            <p:spPr>
              <a:xfrm>
                <a:off x="13641321" y="5330849"/>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3"/>
                </a:solidFill>
                <a:prstDash val="solid"/>
                <a:miter/>
              </a:ln>
            </p:spPr>
            <p:txBody>
              <a:bodyPr rtlCol="0" anchor="ctr"/>
              <a:lstStyle/>
              <a:p>
                <a:endParaRPr lang="en-GB" noProof="0" dirty="0"/>
              </a:p>
            </p:txBody>
          </p:sp>
          <p:sp>
            <p:nvSpPr>
              <p:cNvPr id="24" name="Freihandform: Form 41">
                <a:extLst>
                  <a:ext uri="{FF2B5EF4-FFF2-40B4-BE49-F238E27FC236}">
                    <a16:creationId xmlns:a16="http://schemas.microsoft.com/office/drawing/2014/main" id="{CB59B819-DC58-C6A4-ACA1-4831003805DD}"/>
                  </a:ext>
                </a:extLst>
              </p:cNvPr>
              <p:cNvSpPr/>
              <p:nvPr/>
            </p:nvSpPr>
            <p:spPr>
              <a:xfrm>
                <a:off x="13641321" y="4148815"/>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3"/>
                </a:solidFill>
                <a:prstDash val="solid"/>
                <a:miter/>
              </a:ln>
            </p:spPr>
            <p:txBody>
              <a:bodyPr rtlCol="0" anchor="ctr"/>
              <a:lstStyle/>
              <a:p>
                <a:endParaRPr lang="en-GB" noProof="0" dirty="0"/>
              </a:p>
            </p:txBody>
          </p:sp>
          <p:sp>
            <p:nvSpPr>
              <p:cNvPr id="25" name="Freihandform: Form 42">
                <a:extLst>
                  <a:ext uri="{FF2B5EF4-FFF2-40B4-BE49-F238E27FC236}">
                    <a16:creationId xmlns:a16="http://schemas.microsoft.com/office/drawing/2014/main" id="{ABFA09D3-F3AF-67DF-169B-6041ED118265}"/>
                  </a:ext>
                </a:extLst>
              </p:cNvPr>
              <p:cNvSpPr/>
              <p:nvPr/>
            </p:nvSpPr>
            <p:spPr>
              <a:xfrm>
                <a:off x="13641321" y="4861938"/>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3"/>
                </a:solidFill>
                <a:prstDash val="solid"/>
                <a:miter/>
              </a:ln>
            </p:spPr>
            <p:txBody>
              <a:bodyPr rtlCol="0" anchor="ctr"/>
              <a:lstStyle/>
              <a:p>
                <a:endParaRPr lang="en-GB" noProof="0" dirty="0"/>
              </a:p>
            </p:txBody>
          </p:sp>
          <p:sp>
            <p:nvSpPr>
              <p:cNvPr id="26" name="Freihandform: Form 43">
                <a:extLst>
                  <a:ext uri="{FF2B5EF4-FFF2-40B4-BE49-F238E27FC236}">
                    <a16:creationId xmlns:a16="http://schemas.microsoft.com/office/drawing/2014/main" id="{C7CA9DD9-FC20-94E2-9BA9-5AE711609B87}"/>
                  </a:ext>
                </a:extLst>
              </p:cNvPr>
              <p:cNvSpPr/>
              <p:nvPr/>
            </p:nvSpPr>
            <p:spPr>
              <a:xfrm>
                <a:off x="13641321" y="5581984"/>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3"/>
                </a:solidFill>
                <a:prstDash val="solid"/>
                <a:miter/>
              </a:ln>
            </p:spPr>
            <p:txBody>
              <a:bodyPr rtlCol="0" anchor="ctr"/>
              <a:lstStyle/>
              <a:p>
                <a:endParaRPr lang="en-GB" noProof="0" dirty="0"/>
              </a:p>
            </p:txBody>
          </p:sp>
        </p:grpSp>
      </p:grpSp>
      <p:sp>
        <p:nvSpPr>
          <p:cNvPr id="27" name="Textfeld 26">
            <a:extLst>
              <a:ext uri="{FF2B5EF4-FFF2-40B4-BE49-F238E27FC236}">
                <a16:creationId xmlns:a16="http://schemas.microsoft.com/office/drawing/2014/main" id="{C74A1A10-1A8C-98E3-C1B4-700F93E92CDC}"/>
              </a:ext>
            </a:extLst>
          </p:cNvPr>
          <p:cNvSpPr txBox="1"/>
          <p:nvPr userDrawn="1"/>
        </p:nvSpPr>
        <p:spPr bwMode="gray">
          <a:xfrm>
            <a:off x="720725" y="4396567"/>
            <a:ext cx="2864045" cy="318924"/>
          </a:xfrm>
          <a:prstGeom prst="rect">
            <a:avLst/>
          </a:prstGeom>
          <a:noFill/>
        </p:spPr>
        <p:txBody>
          <a:bodyPr wrap="square" lIns="0" tIns="72000" rIns="0" bIns="0" anchor="t" anchorCtr="0">
            <a:spAutoFit/>
          </a:bodyPr>
          <a:lstStyle/>
          <a:p>
            <a:pPr algn="r">
              <a:spcAft>
                <a:spcPts val="1600"/>
              </a:spcAft>
            </a:pPr>
            <a:r>
              <a:rPr lang="en-GB" sz="1600" cap="all" noProof="0" dirty="0">
                <a:solidFill>
                  <a:schemeClr val="bg1"/>
                </a:solidFill>
              </a:rPr>
              <a:t>LOCATION </a:t>
            </a:r>
            <a:r>
              <a:rPr lang="en-GB" sz="1600" b="0" kern="1200" cap="all" noProof="0" dirty="0">
                <a:solidFill>
                  <a:schemeClr val="tx2"/>
                </a:solidFill>
                <a:latin typeface="+mj-lt"/>
                <a:ea typeface="+mn-ea"/>
                <a:cs typeface="+mn-cs"/>
              </a:rPr>
              <a:t>ZAM</a:t>
            </a:r>
            <a:r>
              <a:rPr lang="en-GB" sz="1600" cap="all" noProof="0" dirty="0">
                <a:solidFill>
                  <a:schemeClr val="bg1"/>
                </a:solidFill>
              </a:rPr>
              <a:t> in MUNICH</a:t>
            </a:r>
          </a:p>
        </p:txBody>
      </p:sp>
      <p:sp>
        <p:nvSpPr>
          <p:cNvPr id="28" name="Textfeld 27">
            <a:extLst>
              <a:ext uri="{FF2B5EF4-FFF2-40B4-BE49-F238E27FC236}">
                <a16:creationId xmlns:a16="http://schemas.microsoft.com/office/drawing/2014/main" id="{E07FD4DF-EB3F-1F55-7E8E-986AB9B372F3}"/>
              </a:ext>
            </a:extLst>
          </p:cNvPr>
          <p:cNvSpPr txBox="1"/>
          <p:nvPr userDrawn="1"/>
        </p:nvSpPr>
        <p:spPr bwMode="gray">
          <a:xfrm>
            <a:off x="3951869" y="5812831"/>
            <a:ext cx="2864045" cy="318924"/>
          </a:xfrm>
          <a:prstGeom prst="rect">
            <a:avLst/>
          </a:prstGeom>
          <a:noFill/>
        </p:spPr>
        <p:txBody>
          <a:bodyPr wrap="square" lIns="0" tIns="72000" rIns="0" bIns="0" anchor="t" anchorCtr="0">
            <a:spAutoFit/>
          </a:bodyPr>
          <a:lstStyle/>
          <a:p>
            <a:pPr>
              <a:spcAft>
                <a:spcPts val="1600"/>
              </a:spcAft>
            </a:pPr>
            <a:r>
              <a:rPr lang="en-GB" sz="1600" cap="all" noProof="0" dirty="0">
                <a:solidFill>
                  <a:schemeClr val="bg1"/>
                </a:solidFill>
              </a:rPr>
              <a:t>LOCATION </a:t>
            </a:r>
            <a:r>
              <a:rPr lang="en-GB" sz="1600" b="0" kern="1200" cap="all" noProof="0" dirty="0">
                <a:solidFill>
                  <a:schemeClr val="tx2"/>
                </a:solidFill>
                <a:latin typeface="+mj-lt"/>
                <a:ea typeface="+mn-ea"/>
                <a:cs typeface="+mn-cs"/>
              </a:rPr>
              <a:t>Neo</a:t>
            </a:r>
            <a:r>
              <a:rPr lang="en-GB" sz="1600" cap="all" noProof="0" dirty="0">
                <a:solidFill>
                  <a:schemeClr val="bg1"/>
                </a:solidFill>
              </a:rPr>
              <a:t> in MUNICH</a:t>
            </a:r>
          </a:p>
        </p:txBody>
      </p:sp>
      <p:sp>
        <p:nvSpPr>
          <p:cNvPr id="29" name="Textfeld 28">
            <a:extLst>
              <a:ext uri="{FF2B5EF4-FFF2-40B4-BE49-F238E27FC236}">
                <a16:creationId xmlns:a16="http://schemas.microsoft.com/office/drawing/2014/main" id="{B094259B-CEA0-0252-F88A-2A8EE238195A}"/>
              </a:ext>
            </a:extLst>
          </p:cNvPr>
          <p:cNvSpPr txBox="1"/>
          <p:nvPr userDrawn="1"/>
        </p:nvSpPr>
        <p:spPr bwMode="gray">
          <a:xfrm>
            <a:off x="8585680" y="3313847"/>
            <a:ext cx="3130070" cy="318924"/>
          </a:xfrm>
          <a:prstGeom prst="rect">
            <a:avLst/>
          </a:prstGeom>
          <a:noFill/>
        </p:spPr>
        <p:txBody>
          <a:bodyPr wrap="square" lIns="0" tIns="72000" rIns="0" bIns="0" anchor="t" anchorCtr="0">
            <a:spAutoFit/>
          </a:bodyPr>
          <a:lstStyle/>
          <a:p>
            <a:pPr>
              <a:spcAft>
                <a:spcPts val="1600"/>
              </a:spcAft>
            </a:pPr>
            <a:r>
              <a:rPr lang="en-GB" sz="1600" cap="all" noProof="0" dirty="0">
                <a:solidFill>
                  <a:schemeClr val="bg1"/>
                </a:solidFill>
              </a:rPr>
              <a:t>LOCATION </a:t>
            </a:r>
            <a:r>
              <a:rPr lang="en-GB" sz="1600" b="0" kern="1200" cap="all" noProof="0" dirty="0">
                <a:solidFill>
                  <a:schemeClr val="tx2"/>
                </a:solidFill>
                <a:latin typeface="+mj-lt"/>
                <a:ea typeface="+mn-ea"/>
                <a:cs typeface="+mn-cs"/>
              </a:rPr>
              <a:t>KOP 20 </a:t>
            </a:r>
            <a:r>
              <a:rPr lang="en-GB" sz="1600" cap="all" noProof="0" dirty="0">
                <a:solidFill>
                  <a:schemeClr val="bg1"/>
                </a:solidFill>
              </a:rPr>
              <a:t>in Dachau</a:t>
            </a: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bg1"/>
                </a:solidFill>
              </a:defRPr>
            </a:lvl1pPr>
          </a:lstStyle>
          <a:p>
            <a:r>
              <a:rPr lang="en-GB" noProof="0" dirty="0"/>
              <a:t>ZITiS – OUR PROPERTIES</a:t>
            </a:r>
          </a:p>
        </p:txBody>
      </p:sp>
      <p:sp>
        <p:nvSpPr>
          <p:cNvPr id="30" name="Fußzeilenplatzhalter 29">
            <a:extLst>
              <a:ext uri="{FF2B5EF4-FFF2-40B4-BE49-F238E27FC236}">
                <a16:creationId xmlns:a16="http://schemas.microsoft.com/office/drawing/2014/main" id="{846ED50F-4FB4-77DC-7054-49D1D74B88A2}"/>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2389075633"/>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Isar Valley">
    <p:spTree>
      <p:nvGrpSpPr>
        <p:cNvPr id="1" name=""/>
        <p:cNvGrpSpPr/>
        <p:nvPr/>
      </p:nvGrpSpPr>
      <p:grpSpPr>
        <a:xfrm>
          <a:off x="0" y="0"/>
          <a:ext cx="0" cy="0"/>
          <a:chOff x="0" y="0"/>
          <a:chExt cx="0" cy="0"/>
        </a:xfrm>
      </p:grpSpPr>
      <p:sp>
        <p:nvSpPr>
          <p:cNvPr id="33" name="Freihandform: Form 32">
            <a:extLst>
              <a:ext uri="{FF2B5EF4-FFF2-40B4-BE49-F238E27FC236}">
                <a16:creationId xmlns:a16="http://schemas.microsoft.com/office/drawing/2014/main" id="{313D1E36-16C0-96C3-F387-2EE38BF28BF9}"/>
              </a:ext>
            </a:extLst>
          </p:cNvPr>
          <p:cNvSpPr/>
          <p:nvPr userDrawn="1"/>
        </p:nvSpPr>
        <p:spPr bwMode="gray">
          <a:xfrm flipH="1">
            <a:off x="2747094" y="602472"/>
            <a:ext cx="7451034" cy="6255529"/>
          </a:xfrm>
          <a:custGeom>
            <a:avLst/>
            <a:gdLst>
              <a:gd name="csX0" fmla="*/ 3725517 w 7451034"/>
              <a:gd name="csY0" fmla="*/ 0 h 6255529"/>
              <a:gd name="csX1" fmla="*/ 0 w 7451034"/>
              <a:gd name="csY1" fmla="*/ 3725517 h 6255529"/>
              <a:gd name="csX2" fmla="*/ 850727 w 7451034"/>
              <a:gd name="csY2" fmla="*/ 6095292 h 6255529"/>
              <a:gd name="csX3" fmla="*/ 996361 w 7451034"/>
              <a:gd name="csY3" fmla="*/ 6255529 h 6255529"/>
              <a:gd name="csX4" fmla="*/ 6454673 w 7451034"/>
              <a:gd name="csY4" fmla="*/ 6255529 h 6255529"/>
              <a:gd name="csX5" fmla="*/ 6600307 w 7451034"/>
              <a:gd name="csY5" fmla="*/ 6095292 h 6255529"/>
              <a:gd name="csX6" fmla="*/ 7451034 w 7451034"/>
              <a:gd name="csY6" fmla="*/ 3725517 h 6255529"/>
              <a:gd name="csX7" fmla="*/ 3725517 w 7451034"/>
              <a:gd name="csY7" fmla="*/ 3725517 h 6255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451034" h="6255529">
                <a:moveTo>
                  <a:pt x="3725517" y="0"/>
                </a:moveTo>
                <a:cubicBezTo>
                  <a:pt x="1667971" y="0"/>
                  <a:pt x="0" y="1667971"/>
                  <a:pt x="0" y="3725517"/>
                </a:cubicBezTo>
                <a:cubicBezTo>
                  <a:pt x="0" y="4625694"/>
                  <a:pt x="319260" y="5451303"/>
                  <a:pt x="850727" y="6095292"/>
                </a:cubicBezTo>
                <a:lnTo>
                  <a:pt x="996361" y="6255529"/>
                </a:lnTo>
                <a:lnTo>
                  <a:pt x="6454673" y="6255529"/>
                </a:lnTo>
                <a:lnTo>
                  <a:pt x="6600307" y="6095292"/>
                </a:lnTo>
                <a:cubicBezTo>
                  <a:pt x="7131774" y="5451303"/>
                  <a:pt x="7451034" y="4625694"/>
                  <a:pt x="7451034" y="3725517"/>
                </a:cubicBezTo>
                <a:lnTo>
                  <a:pt x="3725517" y="3725517"/>
                </a:lnTo>
                <a:close/>
              </a:path>
            </a:pathLst>
          </a:custGeom>
          <a:gradFill>
            <a:gsLst>
              <a:gs pos="100000">
                <a:schemeClr val="accent6">
                  <a:alpha val="2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50" name="Bogen 49">
            <a:extLst>
              <a:ext uri="{FF2B5EF4-FFF2-40B4-BE49-F238E27FC236}">
                <a16:creationId xmlns:a16="http://schemas.microsoft.com/office/drawing/2014/main" id="{62F5A69B-625C-05B4-DA5A-4B6507A17EF2}"/>
              </a:ext>
            </a:extLst>
          </p:cNvPr>
          <p:cNvSpPr/>
          <p:nvPr userDrawn="1"/>
        </p:nvSpPr>
        <p:spPr bwMode="gray">
          <a:xfrm flipH="1">
            <a:off x="3754639" y="1610016"/>
            <a:ext cx="5435944" cy="5435944"/>
          </a:xfrm>
          <a:prstGeom prst="arc">
            <a:avLst>
              <a:gd name="adj1" fmla="val 16158413"/>
              <a:gd name="adj2" fmla="val 18503173"/>
            </a:avLst>
          </a:prstGeom>
          <a:noFill/>
          <a:ln w="12700" cap="rnd">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7" name="Grafik 54">
            <a:extLst>
              <a:ext uri="{FF2B5EF4-FFF2-40B4-BE49-F238E27FC236}">
                <a16:creationId xmlns:a16="http://schemas.microsoft.com/office/drawing/2014/main" id="{22F055AE-0A11-852A-3CBE-477C8EAE386B}"/>
              </a:ext>
            </a:extLst>
          </p:cNvPr>
          <p:cNvSpPr>
            <a:spLocks noChangeAspect="1"/>
          </p:cNvSpPr>
          <p:nvPr userDrawn="1"/>
        </p:nvSpPr>
        <p:spPr>
          <a:xfrm flipH="1">
            <a:off x="2910155" y="2778589"/>
            <a:ext cx="3562456" cy="15494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bg2">
                  <a:alpha val="40000"/>
                </a:schemeClr>
              </a:gs>
              <a:gs pos="0">
                <a:schemeClr val="tx2">
                  <a:alpha val="40000"/>
                </a:schemeClr>
              </a:gs>
            </a:gsLst>
            <a:lin ang="18900000" scaled="1"/>
            <a:tileRect/>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48" name="Grafik 54">
            <a:extLst>
              <a:ext uri="{FF2B5EF4-FFF2-40B4-BE49-F238E27FC236}">
                <a16:creationId xmlns:a16="http://schemas.microsoft.com/office/drawing/2014/main" id="{ECAB37DB-FEF4-DF89-6110-74B6370A564C}"/>
              </a:ext>
            </a:extLst>
          </p:cNvPr>
          <p:cNvSpPr>
            <a:spLocks noChangeAspect="1"/>
          </p:cNvSpPr>
          <p:nvPr userDrawn="1"/>
        </p:nvSpPr>
        <p:spPr>
          <a:xfrm flipH="1">
            <a:off x="10130648" y="5513647"/>
            <a:ext cx="1390076"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noFill/>
          <a:ln w="127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49" name="Bogen 48">
            <a:extLst>
              <a:ext uri="{FF2B5EF4-FFF2-40B4-BE49-F238E27FC236}">
                <a16:creationId xmlns:a16="http://schemas.microsoft.com/office/drawing/2014/main" id="{2AFD2936-FC12-495D-73B7-6661AE91D97B}"/>
              </a:ext>
            </a:extLst>
          </p:cNvPr>
          <p:cNvSpPr/>
          <p:nvPr userDrawn="1"/>
        </p:nvSpPr>
        <p:spPr bwMode="gray">
          <a:xfrm flipH="1">
            <a:off x="3754639" y="1610016"/>
            <a:ext cx="5435944" cy="5435944"/>
          </a:xfrm>
          <a:prstGeom prst="arc">
            <a:avLst>
              <a:gd name="adj1" fmla="val 8455773"/>
              <a:gd name="adj2" fmla="val 16188871"/>
            </a:avLst>
          </a:prstGeom>
          <a:noFill/>
          <a:ln w="12700" cap="rnd">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userDrawn="1">
            <p:ph type="title" hasCustomPrompt="1"/>
          </p:nvPr>
        </p:nvSpPr>
        <p:spPr>
          <a:xfrm>
            <a:off x="720724" y="360000"/>
            <a:ext cx="10800000" cy="720000"/>
          </a:xfrm>
        </p:spPr>
        <p:txBody>
          <a:bodyPr/>
          <a:lstStyle>
            <a:lvl1pPr>
              <a:defRPr>
                <a:solidFill>
                  <a:schemeClr val="bg1"/>
                </a:solidFill>
              </a:defRPr>
            </a:lvl1pPr>
          </a:lstStyle>
          <a:p>
            <a:r>
              <a:rPr lang="en-GB" noProof="0" dirty="0"/>
              <a:t>Enter page title</a:t>
            </a:r>
          </a:p>
        </p:txBody>
      </p:sp>
      <p:grpSp>
        <p:nvGrpSpPr>
          <p:cNvPr id="3" name="Gruppieren 2">
            <a:extLst>
              <a:ext uri="{FF2B5EF4-FFF2-40B4-BE49-F238E27FC236}">
                <a16:creationId xmlns:a16="http://schemas.microsoft.com/office/drawing/2014/main" id="{9B869592-6DB0-0C0D-F750-AD1A243B73DC}"/>
              </a:ext>
            </a:extLst>
          </p:cNvPr>
          <p:cNvGrpSpPr/>
          <p:nvPr userDrawn="1"/>
        </p:nvGrpSpPr>
        <p:grpSpPr>
          <a:xfrm>
            <a:off x="4043760" y="2092938"/>
            <a:ext cx="3565450" cy="2751322"/>
            <a:chOff x="1656997" y="6566"/>
            <a:chExt cx="8872994" cy="6846951"/>
          </a:xfrm>
          <a:solidFill>
            <a:schemeClr val="tx2"/>
          </a:solidFill>
        </p:grpSpPr>
        <p:sp>
          <p:nvSpPr>
            <p:cNvPr id="4" name="Freihandform: Form 3">
              <a:extLst>
                <a:ext uri="{FF2B5EF4-FFF2-40B4-BE49-F238E27FC236}">
                  <a16:creationId xmlns:a16="http://schemas.microsoft.com/office/drawing/2014/main" id="{C2AB5D48-B43A-CD5D-2CD7-62C0B0D865AA}"/>
                </a:ext>
              </a:extLst>
            </p:cNvPr>
            <p:cNvSpPr/>
            <p:nvPr/>
          </p:nvSpPr>
          <p:spPr>
            <a:xfrm>
              <a:off x="8601572" y="3327802"/>
              <a:ext cx="1928419" cy="2288732"/>
            </a:xfrm>
            <a:custGeom>
              <a:avLst/>
              <a:gdLst>
                <a:gd name="connsiteX0" fmla="*/ 1928419 w 1928419"/>
                <a:gd name="connsiteY0" fmla="*/ 757333 h 2288732"/>
                <a:gd name="connsiteX1" fmla="*/ 1885210 w 1928419"/>
                <a:gd name="connsiteY1" fmla="*/ 704466 h 2288732"/>
                <a:gd name="connsiteX2" fmla="*/ 1869914 w 1928419"/>
                <a:gd name="connsiteY2" fmla="*/ 686951 h 2288732"/>
                <a:gd name="connsiteX3" fmla="*/ 1867187 w 1928419"/>
                <a:gd name="connsiteY3" fmla="*/ 687089 h 2288732"/>
                <a:gd name="connsiteX4" fmla="*/ 1846022 w 1928419"/>
                <a:gd name="connsiteY4" fmla="*/ 701651 h 2288732"/>
                <a:gd name="connsiteX5" fmla="*/ 1828137 w 1928419"/>
                <a:gd name="connsiteY5" fmla="*/ 711582 h 2288732"/>
                <a:gd name="connsiteX6" fmla="*/ 1802350 w 1928419"/>
                <a:gd name="connsiteY6" fmla="*/ 732059 h 2288732"/>
                <a:gd name="connsiteX7" fmla="*/ 1760759 w 1928419"/>
                <a:gd name="connsiteY7" fmla="*/ 715788 h 2288732"/>
                <a:gd name="connsiteX8" fmla="*/ 1747773 w 1928419"/>
                <a:gd name="connsiteY8" fmla="*/ 711767 h 2288732"/>
                <a:gd name="connsiteX9" fmla="*/ 1737052 w 1928419"/>
                <a:gd name="connsiteY9" fmla="*/ 706827 h 2288732"/>
                <a:gd name="connsiteX10" fmla="*/ 1726608 w 1928419"/>
                <a:gd name="connsiteY10" fmla="*/ 700681 h 2288732"/>
                <a:gd name="connsiteX11" fmla="*/ 1702530 w 1928419"/>
                <a:gd name="connsiteY11" fmla="*/ 682796 h 2288732"/>
                <a:gd name="connsiteX12" fmla="*/ 1698048 w 1928419"/>
                <a:gd name="connsiteY12" fmla="*/ 678314 h 2288732"/>
                <a:gd name="connsiteX13" fmla="*/ 1694074 w 1928419"/>
                <a:gd name="connsiteY13" fmla="*/ 674663 h 2288732"/>
                <a:gd name="connsiteX14" fmla="*/ 1657335 w 1928419"/>
                <a:gd name="connsiteY14" fmla="*/ 633898 h 2288732"/>
                <a:gd name="connsiteX15" fmla="*/ 1622397 w 1928419"/>
                <a:gd name="connsiteY15" fmla="*/ 593323 h 2288732"/>
                <a:gd name="connsiteX16" fmla="*/ 1622397 w 1928419"/>
                <a:gd name="connsiteY16" fmla="*/ 589539 h 2288732"/>
                <a:gd name="connsiteX17" fmla="*/ 1628775 w 1928419"/>
                <a:gd name="connsiteY17" fmla="*/ 581682 h 2288732"/>
                <a:gd name="connsiteX18" fmla="*/ 1633997 w 1928419"/>
                <a:gd name="connsiteY18" fmla="*/ 576645 h 2288732"/>
                <a:gd name="connsiteX19" fmla="*/ 1644395 w 1928419"/>
                <a:gd name="connsiteY19" fmla="*/ 568789 h 2288732"/>
                <a:gd name="connsiteX20" fmla="*/ 1656318 w 1928419"/>
                <a:gd name="connsiteY20" fmla="*/ 559819 h 2288732"/>
                <a:gd name="connsiteX21" fmla="*/ 1678639 w 1928419"/>
                <a:gd name="connsiteY21" fmla="*/ 543044 h 2288732"/>
                <a:gd name="connsiteX22" fmla="*/ 1681134 w 1928419"/>
                <a:gd name="connsiteY22" fmla="*/ 538977 h 2288732"/>
                <a:gd name="connsiteX23" fmla="*/ 1681180 w 1928419"/>
                <a:gd name="connsiteY23" fmla="*/ 535469 h 2288732"/>
                <a:gd name="connsiteX24" fmla="*/ 1635152 w 1928419"/>
                <a:gd name="connsiteY24" fmla="*/ 483110 h 2288732"/>
                <a:gd name="connsiteX25" fmla="*/ 1640143 w 1928419"/>
                <a:gd name="connsiteY25" fmla="*/ 479085 h 2288732"/>
                <a:gd name="connsiteX26" fmla="*/ 1668195 w 1928419"/>
                <a:gd name="connsiteY26" fmla="*/ 463973 h 2288732"/>
                <a:gd name="connsiteX27" fmla="*/ 1692872 w 1928419"/>
                <a:gd name="connsiteY27" fmla="*/ 450664 h 2288732"/>
                <a:gd name="connsiteX28" fmla="*/ 1676420 w 1928419"/>
                <a:gd name="connsiteY28" fmla="*/ 430654 h 2288732"/>
                <a:gd name="connsiteX29" fmla="*/ 1652713 w 1928419"/>
                <a:gd name="connsiteY29" fmla="*/ 403896 h 2288732"/>
                <a:gd name="connsiteX30" fmla="*/ 1619763 w 1928419"/>
                <a:gd name="connsiteY30" fmla="*/ 366464 h 2288732"/>
                <a:gd name="connsiteX31" fmla="*/ 1613802 w 1928419"/>
                <a:gd name="connsiteY31" fmla="*/ 360780 h 2288732"/>
                <a:gd name="connsiteX32" fmla="*/ 1605345 w 1928419"/>
                <a:gd name="connsiteY32" fmla="*/ 355281 h 2288732"/>
                <a:gd name="connsiteX33" fmla="*/ 1601879 w 1928419"/>
                <a:gd name="connsiteY33" fmla="*/ 353062 h 2288732"/>
                <a:gd name="connsiteX34" fmla="*/ 1575999 w 1928419"/>
                <a:gd name="connsiteY34" fmla="*/ 358150 h 2288732"/>
                <a:gd name="connsiteX35" fmla="*/ 1571101 w 1928419"/>
                <a:gd name="connsiteY35" fmla="*/ 359070 h 2288732"/>
                <a:gd name="connsiteX36" fmla="*/ 1567543 w 1928419"/>
                <a:gd name="connsiteY36" fmla="*/ 359763 h 2288732"/>
                <a:gd name="connsiteX37" fmla="*/ 1561581 w 1928419"/>
                <a:gd name="connsiteY37" fmla="*/ 360918 h 2288732"/>
                <a:gd name="connsiteX38" fmla="*/ 1538475 w 1928419"/>
                <a:gd name="connsiteY38" fmla="*/ 365540 h 2288732"/>
                <a:gd name="connsiteX39" fmla="*/ 1470542 w 1928419"/>
                <a:gd name="connsiteY39" fmla="*/ 378803 h 2288732"/>
                <a:gd name="connsiteX40" fmla="*/ 1438562 w 1928419"/>
                <a:gd name="connsiteY40" fmla="*/ 385134 h 2288732"/>
                <a:gd name="connsiteX41" fmla="*/ 1435281 w 1928419"/>
                <a:gd name="connsiteY41" fmla="*/ 385689 h 2288732"/>
                <a:gd name="connsiteX42" fmla="*/ 1431862 w 1928419"/>
                <a:gd name="connsiteY42" fmla="*/ 386248 h 2288732"/>
                <a:gd name="connsiteX43" fmla="*/ 1367117 w 1928419"/>
                <a:gd name="connsiteY43" fmla="*/ 397334 h 2288732"/>
                <a:gd name="connsiteX44" fmla="*/ 1364621 w 1928419"/>
                <a:gd name="connsiteY44" fmla="*/ 397843 h 2288732"/>
                <a:gd name="connsiteX45" fmla="*/ 1341561 w 1928419"/>
                <a:gd name="connsiteY45" fmla="*/ 403208 h 2288732"/>
                <a:gd name="connsiteX46" fmla="*/ 1234995 w 1928419"/>
                <a:gd name="connsiteY46" fmla="*/ 424045 h 2288732"/>
                <a:gd name="connsiteX47" fmla="*/ 1179215 w 1928419"/>
                <a:gd name="connsiteY47" fmla="*/ 434540 h 2288732"/>
                <a:gd name="connsiteX48" fmla="*/ 1170897 w 1928419"/>
                <a:gd name="connsiteY48" fmla="*/ 436061 h 2288732"/>
                <a:gd name="connsiteX49" fmla="*/ 1159945 w 1928419"/>
                <a:gd name="connsiteY49" fmla="*/ 438191 h 2288732"/>
                <a:gd name="connsiteX50" fmla="*/ 999493 w 1928419"/>
                <a:gd name="connsiteY50" fmla="*/ 466607 h 2288732"/>
                <a:gd name="connsiteX51" fmla="*/ 967930 w 1928419"/>
                <a:gd name="connsiteY51" fmla="*/ 475023 h 2288732"/>
                <a:gd name="connsiteX52" fmla="*/ 960397 w 1928419"/>
                <a:gd name="connsiteY52" fmla="*/ 472481 h 2288732"/>
                <a:gd name="connsiteX53" fmla="*/ 955082 w 1928419"/>
                <a:gd name="connsiteY53" fmla="*/ 471090 h 2288732"/>
                <a:gd name="connsiteX54" fmla="*/ 950739 w 1928419"/>
                <a:gd name="connsiteY54" fmla="*/ 469842 h 2288732"/>
                <a:gd name="connsiteX55" fmla="*/ 861317 w 1928419"/>
                <a:gd name="connsiteY55" fmla="*/ 490130 h 2288732"/>
                <a:gd name="connsiteX56" fmla="*/ 832896 w 1928419"/>
                <a:gd name="connsiteY56" fmla="*/ 494289 h 2288732"/>
                <a:gd name="connsiteX57" fmla="*/ 832896 w 1928419"/>
                <a:gd name="connsiteY57" fmla="*/ 489441 h 2288732"/>
                <a:gd name="connsiteX58" fmla="*/ 844957 w 1928419"/>
                <a:gd name="connsiteY58" fmla="*/ 390592 h 2288732"/>
                <a:gd name="connsiteX59" fmla="*/ 861317 w 1928419"/>
                <a:gd name="connsiteY59" fmla="*/ 256893 h 2288732"/>
                <a:gd name="connsiteX60" fmla="*/ 871899 w 1928419"/>
                <a:gd name="connsiteY60" fmla="*/ 164749 h 2288732"/>
                <a:gd name="connsiteX61" fmla="*/ 854939 w 1928419"/>
                <a:gd name="connsiteY61" fmla="*/ 140621 h 2288732"/>
                <a:gd name="connsiteX62" fmla="*/ 746570 w 1928419"/>
                <a:gd name="connsiteY62" fmla="*/ 61366 h 2288732"/>
                <a:gd name="connsiteX63" fmla="*/ 741301 w 1928419"/>
                <a:gd name="connsiteY63" fmla="*/ 57900 h 2288732"/>
                <a:gd name="connsiteX64" fmla="*/ 728593 w 1928419"/>
                <a:gd name="connsiteY64" fmla="*/ 47502 h 2288732"/>
                <a:gd name="connsiteX65" fmla="*/ 582514 w 1928419"/>
                <a:gd name="connsiteY65" fmla="*/ 0 h 2288732"/>
                <a:gd name="connsiteX66" fmla="*/ 505477 w 1928419"/>
                <a:gd name="connsiteY66" fmla="*/ 542813 h 2288732"/>
                <a:gd name="connsiteX67" fmla="*/ 520635 w 1928419"/>
                <a:gd name="connsiteY67" fmla="*/ 645544 h 2288732"/>
                <a:gd name="connsiteX68" fmla="*/ 228800 w 1928419"/>
                <a:gd name="connsiteY68" fmla="*/ 865425 h 2288732"/>
                <a:gd name="connsiteX69" fmla="*/ 306391 w 1928419"/>
                <a:gd name="connsiteY69" fmla="*/ 1082395 h 2288732"/>
                <a:gd name="connsiteX70" fmla="*/ 251444 w 1928419"/>
                <a:gd name="connsiteY70" fmla="*/ 1206939 h 2288732"/>
                <a:gd name="connsiteX71" fmla="*/ 159480 w 1928419"/>
                <a:gd name="connsiteY71" fmla="*/ 1418312 h 2288732"/>
                <a:gd name="connsiteX72" fmla="*/ 95060 w 1928419"/>
                <a:gd name="connsiteY72" fmla="*/ 1391000 h 2288732"/>
                <a:gd name="connsiteX73" fmla="*/ 15758 w 1928419"/>
                <a:gd name="connsiteY73" fmla="*/ 1566979 h 2288732"/>
                <a:gd name="connsiteX74" fmla="*/ 1756 w 1928419"/>
                <a:gd name="connsiteY74" fmla="*/ 1563190 h 2288732"/>
                <a:gd name="connsiteX75" fmla="*/ 0 w 1928419"/>
                <a:gd name="connsiteY75" fmla="*/ 1568273 h 2288732"/>
                <a:gd name="connsiteX76" fmla="*/ 38726 w 1928419"/>
                <a:gd name="connsiteY76" fmla="*/ 1600576 h 2288732"/>
                <a:gd name="connsiteX77" fmla="*/ 176949 w 1928419"/>
                <a:gd name="connsiteY77" fmla="*/ 1719667 h 2288732"/>
                <a:gd name="connsiteX78" fmla="*/ 449005 w 1928419"/>
                <a:gd name="connsiteY78" fmla="*/ 1834876 h 2288732"/>
                <a:gd name="connsiteX79" fmla="*/ 465780 w 1928419"/>
                <a:gd name="connsiteY79" fmla="*/ 1845227 h 2288732"/>
                <a:gd name="connsiteX80" fmla="*/ 447526 w 1928419"/>
                <a:gd name="connsiteY80" fmla="*/ 1888344 h 2288732"/>
                <a:gd name="connsiteX81" fmla="*/ 400943 w 1928419"/>
                <a:gd name="connsiteY81" fmla="*/ 2028646 h 2288732"/>
                <a:gd name="connsiteX82" fmla="*/ 496974 w 1928419"/>
                <a:gd name="connsiteY82" fmla="*/ 2074028 h 2288732"/>
                <a:gd name="connsiteX83" fmla="*/ 950877 w 1928419"/>
                <a:gd name="connsiteY83" fmla="*/ 2248482 h 2288732"/>
                <a:gd name="connsiteX84" fmla="*/ 1123159 w 1928419"/>
                <a:gd name="connsiteY84" fmla="*/ 2288733 h 2288732"/>
                <a:gd name="connsiteX85" fmla="*/ 1193033 w 1928419"/>
                <a:gd name="connsiteY85" fmla="*/ 2248250 h 2288732"/>
                <a:gd name="connsiteX86" fmla="*/ 1209808 w 1928419"/>
                <a:gd name="connsiteY86" fmla="*/ 2238499 h 2288732"/>
                <a:gd name="connsiteX87" fmla="*/ 1226907 w 1928419"/>
                <a:gd name="connsiteY87" fmla="*/ 2224913 h 2288732"/>
                <a:gd name="connsiteX88" fmla="*/ 1237397 w 1928419"/>
                <a:gd name="connsiteY88" fmla="*/ 2220985 h 2288732"/>
                <a:gd name="connsiteX89" fmla="*/ 1252786 w 1928419"/>
                <a:gd name="connsiteY89" fmla="*/ 2220199 h 2288732"/>
                <a:gd name="connsiteX90" fmla="*/ 1276032 w 1928419"/>
                <a:gd name="connsiteY90" fmla="*/ 2218905 h 2288732"/>
                <a:gd name="connsiteX91" fmla="*/ 1307456 w 1928419"/>
                <a:gd name="connsiteY91" fmla="*/ 2193165 h 2288732"/>
                <a:gd name="connsiteX92" fmla="*/ 1341284 w 1928419"/>
                <a:gd name="connsiteY92" fmla="*/ 2168949 h 2288732"/>
                <a:gd name="connsiteX93" fmla="*/ 1367117 w 1928419"/>
                <a:gd name="connsiteY93" fmla="*/ 2152774 h 2288732"/>
                <a:gd name="connsiteX94" fmla="*/ 1371091 w 1928419"/>
                <a:gd name="connsiteY94" fmla="*/ 2150372 h 2288732"/>
                <a:gd name="connsiteX95" fmla="*/ 1377191 w 1928419"/>
                <a:gd name="connsiteY95" fmla="*/ 2146443 h 2288732"/>
                <a:gd name="connsiteX96" fmla="*/ 1402608 w 1928419"/>
                <a:gd name="connsiteY96" fmla="*/ 2134705 h 2288732"/>
                <a:gd name="connsiteX97" fmla="*/ 1420401 w 1928419"/>
                <a:gd name="connsiteY97" fmla="*/ 2124908 h 2288732"/>
                <a:gd name="connsiteX98" fmla="*/ 1426270 w 1928419"/>
                <a:gd name="connsiteY98" fmla="*/ 2121719 h 2288732"/>
                <a:gd name="connsiteX99" fmla="*/ 1428581 w 1928419"/>
                <a:gd name="connsiteY99" fmla="*/ 2120333 h 2288732"/>
                <a:gd name="connsiteX100" fmla="*/ 1432000 w 1928419"/>
                <a:gd name="connsiteY100" fmla="*/ 2118346 h 2288732"/>
                <a:gd name="connsiteX101" fmla="*/ 1447666 w 1928419"/>
                <a:gd name="connsiteY101" fmla="*/ 2108687 h 2288732"/>
                <a:gd name="connsiteX102" fmla="*/ 1468416 w 1928419"/>
                <a:gd name="connsiteY102" fmla="*/ 2104066 h 2288732"/>
                <a:gd name="connsiteX103" fmla="*/ 1474932 w 1928419"/>
                <a:gd name="connsiteY103" fmla="*/ 2101848 h 2288732"/>
                <a:gd name="connsiteX104" fmla="*/ 1498408 w 1928419"/>
                <a:gd name="connsiteY104" fmla="*/ 2084656 h 2288732"/>
                <a:gd name="connsiteX105" fmla="*/ 1515368 w 1928419"/>
                <a:gd name="connsiteY105" fmla="*/ 2071763 h 2288732"/>
                <a:gd name="connsiteX106" fmla="*/ 1531266 w 1928419"/>
                <a:gd name="connsiteY106" fmla="*/ 2063075 h 2288732"/>
                <a:gd name="connsiteX107" fmla="*/ 1586167 w 1928419"/>
                <a:gd name="connsiteY107" fmla="*/ 2032713 h 2288732"/>
                <a:gd name="connsiteX108" fmla="*/ 1593930 w 1928419"/>
                <a:gd name="connsiteY108" fmla="*/ 2025597 h 2288732"/>
                <a:gd name="connsiteX109" fmla="*/ 1619994 w 1928419"/>
                <a:gd name="connsiteY109" fmla="*/ 1997083 h 2288732"/>
                <a:gd name="connsiteX110" fmla="*/ 1649848 w 1928419"/>
                <a:gd name="connsiteY110" fmla="*/ 1964595 h 2288732"/>
                <a:gd name="connsiteX111" fmla="*/ 1665976 w 1928419"/>
                <a:gd name="connsiteY111" fmla="*/ 1951009 h 2288732"/>
                <a:gd name="connsiteX112" fmla="*/ 1678269 w 1928419"/>
                <a:gd name="connsiteY112" fmla="*/ 1940703 h 2288732"/>
                <a:gd name="connsiteX113" fmla="*/ 1680996 w 1928419"/>
                <a:gd name="connsiteY113" fmla="*/ 1932292 h 2288732"/>
                <a:gd name="connsiteX114" fmla="*/ 1685201 w 1928419"/>
                <a:gd name="connsiteY114" fmla="*/ 1915656 h 2288732"/>
                <a:gd name="connsiteX115" fmla="*/ 1686218 w 1928419"/>
                <a:gd name="connsiteY115" fmla="*/ 1911728 h 2288732"/>
                <a:gd name="connsiteX116" fmla="*/ 1689868 w 1928419"/>
                <a:gd name="connsiteY116" fmla="*/ 1875913 h 2288732"/>
                <a:gd name="connsiteX117" fmla="*/ 1693935 w 1928419"/>
                <a:gd name="connsiteY117" fmla="*/ 1856319 h 2288732"/>
                <a:gd name="connsiteX118" fmla="*/ 1708492 w 1928419"/>
                <a:gd name="connsiteY118" fmla="*/ 1803035 h 2288732"/>
                <a:gd name="connsiteX119" fmla="*/ 1720092 w 1928419"/>
                <a:gd name="connsiteY119" fmla="*/ 1723733 h 2288732"/>
                <a:gd name="connsiteX120" fmla="*/ 1721062 w 1928419"/>
                <a:gd name="connsiteY120" fmla="*/ 1718928 h 2288732"/>
                <a:gd name="connsiteX121" fmla="*/ 1721940 w 1928419"/>
                <a:gd name="connsiteY121" fmla="*/ 1714306 h 2288732"/>
                <a:gd name="connsiteX122" fmla="*/ 1722633 w 1928419"/>
                <a:gd name="connsiteY122" fmla="*/ 1710702 h 2288732"/>
                <a:gd name="connsiteX123" fmla="*/ 1710433 w 1928419"/>
                <a:gd name="connsiteY123" fmla="*/ 1713936 h 2288732"/>
                <a:gd name="connsiteX124" fmla="*/ 1705719 w 1928419"/>
                <a:gd name="connsiteY124" fmla="*/ 1712504 h 2288732"/>
                <a:gd name="connsiteX125" fmla="*/ 1692780 w 1928419"/>
                <a:gd name="connsiteY125" fmla="*/ 1702568 h 2288732"/>
                <a:gd name="connsiteX126" fmla="*/ 1685154 w 1928419"/>
                <a:gd name="connsiteY126" fmla="*/ 1696838 h 2288732"/>
                <a:gd name="connsiteX127" fmla="*/ 1673647 w 1928419"/>
                <a:gd name="connsiteY127" fmla="*/ 1686347 h 2288732"/>
                <a:gd name="connsiteX128" fmla="*/ 1658212 w 1928419"/>
                <a:gd name="connsiteY128" fmla="*/ 1668694 h 2288732"/>
                <a:gd name="connsiteX129" fmla="*/ 1648369 w 1928419"/>
                <a:gd name="connsiteY129" fmla="*/ 1658805 h 2288732"/>
                <a:gd name="connsiteX130" fmla="*/ 1645365 w 1928419"/>
                <a:gd name="connsiteY130" fmla="*/ 1655801 h 2288732"/>
                <a:gd name="connsiteX131" fmla="*/ 1643933 w 1928419"/>
                <a:gd name="connsiteY131" fmla="*/ 1654414 h 2288732"/>
                <a:gd name="connsiteX132" fmla="*/ 1629376 w 1928419"/>
                <a:gd name="connsiteY132" fmla="*/ 1639765 h 2288732"/>
                <a:gd name="connsiteX133" fmla="*/ 1622120 w 1928419"/>
                <a:gd name="connsiteY133" fmla="*/ 1631077 h 2288732"/>
                <a:gd name="connsiteX134" fmla="*/ 1618192 w 1928419"/>
                <a:gd name="connsiteY134" fmla="*/ 1626317 h 2288732"/>
                <a:gd name="connsiteX135" fmla="*/ 1607748 w 1928419"/>
                <a:gd name="connsiteY135" fmla="*/ 1614440 h 2288732"/>
                <a:gd name="connsiteX136" fmla="*/ 1586397 w 1928419"/>
                <a:gd name="connsiteY136" fmla="*/ 1596232 h 2288732"/>
                <a:gd name="connsiteX137" fmla="*/ 1608811 w 1928419"/>
                <a:gd name="connsiteY137" fmla="*/ 1571646 h 2288732"/>
                <a:gd name="connsiteX138" fmla="*/ 1612185 w 1928419"/>
                <a:gd name="connsiteY138" fmla="*/ 1568088 h 2288732"/>
                <a:gd name="connsiteX139" fmla="*/ 1629052 w 1928419"/>
                <a:gd name="connsiteY139" fmla="*/ 1548679 h 2288732"/>
                <a:gd name="connsiteX140" fmla="*/ 1508991 w 1928419"/>
                <a:gd name="connsiteY140" fmla="*/ 1509906 h 2288732"/>
                <a:gd name="connsiteX141" fmla="*/ 1376591 w 1928419"/>
                <a:gd name="connsiteY141" fmla="*/ 1467252 h 2288732"/>
                <a:gd name="connsiteX142" fmla="*/ 1367117 w 1928419"/>
                <a:gd name="connsiteY142" fmla="*/ 1464848 h 2288732"/>
                <a:gd name="connsiteX143" fmla="*/ 1353346 w 1928419"/>
                <a:gd name="connsiteY143" fmla="*/ 1461059 h 2288732"/>
                <a:gd name="connsiteX144" fmla="*/ 1343779 w 1928419"/>
                <a:gd name="connsiteY144" fmla="*/ 1459534 h 2288732"/>
                <a:gd name="connsiteX145" fmla="*/ 1326219 w 1928419"/>
                <a:gd name="connsiteY145" fmla="*/ 1458934 h 2288732"/>
                <a:gd name="connsiteX146" fmla="*/ 1311893 w 1928419"/>
                <a:gd name="connsiteY146" fmla="*/ 1449182 h 2288732"/>
                <a:gd name="connsiteX147" fmla="*/ 1306994 w 1928419"/>
                <a:gd name="connsiteY147" fmla="*/ 1446918 h 2288732"/>
                <a:gd name="connsiteX148" fmla="*/ 1280144 w 1928419"/>
                <a:gd name="connsiteY148" fmla="*/ 1438692 h 2288732"/>
                <a:gd name="connsiteX149" fmla="*/ 1279960 w 1928419"/>
                <a:gd name="connsiteY149" fmla="*/ 1435180 h 2288732"/>
                <a:gd name="connsiteX150" fmla="*/ 1266650 w 1928419"/>
                <a:gd name="connsiteY150" fmla="*/ 1431113 h 2288732"/>
                <a:gd name="connsiteX151" fmla="*/ 1255005 w 1928419"/>
                <a:gd name="connsiteY151" fmla="*/ 1427462 h 2288732"/>
                <a:gd name="connsiteX152" fmla="*/ 1239847 w 1928419"/>
                <a:gd name="connsiteY152" fmla="*/ 1422702 h 2288732"/>
                <a:gd name="connsiteX153" fmla="*/ 1228109 w 1928419"/>
                <a:gd name="connsiteY153" fmla="*/ 1414892 h 2288732"/>
                <a:gd name="connsiteX154" fmla="*/ 1223210 w 1928419"/>
                <a:gd name="connsiteY154" fmla="*/ 1405557 h 2288732"/>
                <a:gd name="connsiteX155" fmla="*/ 1239800 w 1928419"/>
                <a:gd name="connsiteY155" fmla="*/ 1384207 h 2288732"/>
                <a:gd name="connsiteX156" fmla="*/ 1249135 w 1928419"/>
                <a:gd name="connsiteY156" fmla="*/ 1371175 h 2288732"/>
                <a:gd name="connsiteX157" fmla="*/ 1271595 w 1928419"/>
                <a:gd name="connsiteY157" fmla="*/ 1388366 h 2288732"/>
                <a:gd name="connsiteX158" fmla="*/ 1273859 w 1928419"/>
                <a:gd name="connsiteY158" fmla="*/ 1385547 h 2288732"/>
                <a:gd name="connsiteX159" fmla="*/ 1307133 w 1928419"/>
                <a:gd name="connsiteY159" fmla="*/ 1342199 h 2288732"/>
                <a:gd name="connsiteX160" fmla="*/ 1286106 w 1928419"/>
                <a:gd name="connsiteY160" fmla="*/ 1323991 h 2288732"/>
                <a:gd name="connsiteX161" fmla="*/ 1224550 w 1928419"/>
                <a:gd name="connsiteY161" fmla="*/ 1270297 h 2288732"/>
                <a:gd name="connsiteX162" fmla="*/ 1268453 w 1928419"/>
                <a:gd name="connsiteY162" fmla="*/ 1221219 h 2288732"/>
                <a:gd name="connsiteX163" fmla="*/ 1280283 w 1928419"/>
                <a:gd name="connsiteY163" fmla="*/ 1223344 h 2288732"/>
                <a:gd name="connsiteX164" fmla="*/ 1319333 w 1928419"/>
                <a:gd name="connsiteY164" fmla="*/ 1222744 h 2288732"/>
                <a:gd name="connsiteX165" fmla="*/ 1327050 w 1928419"/>
                <a:gd name="connsiteY165" fmla="*/ 1222656 h 2288732"/>
                <a:gd name="connsiteX166" fmla="*/ 1347338 w 1928419"/>
                <a:gd name="connsiteY166" fmla="*/ 1222656 h 2288732"/>
                <a:gd name="connsiteX167" fmla="*/ 1367117 w 1928419"/>
                <a:gd name="connsiteY167" fmla="*/ 1240258 h 2288732"/>
                <a:gd name="connsiteX168" fmla="*/ 1378994 w 1928419"/>
                <a:gd name="connsiteY168" fmla="*/ 1250887 h 2288732"/>
                <a:gd name="connsiteX169" fmla="*/ 1389438 w 1928419"/>
                <a:gd name="connsiteY169" fmla="*/ 1259945 h 2288732"/>
                <a:gd name="connsiteX170" fmla="*/ 1465689 w 1928419"/>
                <a:gd name="connsiteY170" fmla="*/ 1325748 h 2288732"/>
                <a:gd name="connsiteX171" fmla="*/ 1470542 w 1928419"/>
                <a:gd name="connsiteY171" fmla="*/ 1326164 h 2288732"/>
                <a:gd name="connsiteX172" fmla="*/ 1488010 w 1928419"/>
                <a:gd name="connsiteY172" fmla="*/ 1310497 h 2288732"/>
                <a:gd name="connsiteX173" fmla="*/ 1502151 w 1928419"/>
                <a:gd name="connsiteY173" fmla="*/ 1299961 h 2288732"/>
                <a:gd name="connsiteX174" fmla="*/ 1508298 w 1928419"/>
                <a:gd name="connsiteY174" fmla="*/ 1295524 h 2288732"/>
                <a:gd name="connsiteX175" fmla="*/ 1525073 w 1928419"/>
                <a:gd name="connsiteY175" fmla="*/ 1291462 h 2288732"/>
                <a:gd name="connsiteX176" fmla="*/ 1530572 w 1928419"/>
                <a:gd name="connsiteY176" fmla="*/ 1291739 h 2288732"/>
                <a:gd name="connsiteX177" fmla="*/ 1535748 w 1928419"/>
                <a:gd name="connsiteY177" fmla="*/ 1292710 h 2288732"/>
                <a:gd name="connsiteX178" fmla="*/ 1547394 w 1928419"/>
                <a:gd name="connsiteY178" fmla="*/ 1294970 h 2288732"/>
                <a:gd name="connsiteX179" fmla="*/ 1551923 w 1928419"/>
                <a:gd name="connsiteY179" fmla="*/ 1293861 h 2288732"/>
                <a:gd name="connsiteX180" fmla="*/ 1561951 w 1928419"/>
                <a:gd name="connsiteY180" fmla="*/ 1287534 h 2288732"/>
                <a:gd name="connsiteX181" fmla="*/ 1576924 w 1928419"/>
                <a:gd name="connsiteY181" fmla="*/ 1278158 h 2288732"/>
                <a:gd name="connsiteX182" fmla="*/ 1582146 w 1928419"/>
                <a:gd name="connsiteY182" fmla="*/ 1290496 h 2288732"/>
                <a:gd name="connsiteX183" fmla="*/ 1605715 w 1928419"/>
                <a:gd name="connsiteY183" fmla="*/ 1264197 h 2288732"/>
                <a:gd name="connsiteX184" fmla="*/ 1628729 w 1928419"/>
                <a:gd name="connsiteY184" fmla="*/ 1238595 h 2288732"/>
                <a:gd name="connsiteX185" fmla="*/ 1656318 w 1928419"/>
                <a:gd name="connsiteY185" fmla="*/ 1273439 h 2288732"/>
                <a:gd name="connsiteX186" fmla="*/ 1665376 w 1928419"/>
                <a:gd name="connsiteY186" fmla="*/ 1264890 h 2288732"/>
                <a:gd name="connsiteX187" fmla="*/ 1701237 w 1928419"/>
                <a:gd name="connsiteY187" fmla="*/ 1230877 h 2288732"/>
                <a:gd name="connsiteX188" fmla="*/ 1704472 w 1928419"/>
                <a:gd name="connsiteY188" fmla="*/ 1226810 h 2288732"/>
                <a:gd name="connsiteX189" fmla="*/ 1707383 w 1928419"/>
                <a:gd name="connsiteY189" fmla="*/ 1221362 h 2288732"/>
                <a:gd name="connsiteX190" fmla="*/ 1712928 w 1928419"/>
                <a:gd name="connsiteY190" fmla="*/ 1203288 h 2288732"/>
                <a:gd name="connsiteX191" fmla="*/ 1722957 w 1928419"/>
                <a:gd name="connsiteY191" fmla="*/ 1177085 h 2288732"/>
                <a:gd name="connsiteX192" fmla="*/ 1723650 w 1928419"/>
                <a:gd name="connsiteY192" fmla="*/ 1175288 h 2288732"/>
                <a:gd name="connsiteX193" fmla="*/ 1725868 w 1928419"/>
                <a:gd name="connsiteY193" fmla="*/ 1169414 h 2288732"/>
                <a:gd name="connsiteX194" fmla="*/ 1728133 w 1928419"/>
                <a:gd name="connsiteY194" fmla="*/ 1163498 h 2288732"/>
                <a:gd name="connsiteX195" fmla="*/ 1749160 w 1928419"/>
                <a:gd name="connsiteY195" fmla="*/ 1108279 h 2288732"/>
                <a:gd name="connsiteX196" fmla="*/ 1759558 w 1928419"/>
                <a:gd name="connsiteY196" fmla="*/ 1081152 h 2288732"/>
                <a:gd name="connsiteX197" fmla="*/ 1751516 w 1928419"/>
                <a:gd name="connsiteY197" fmla="*/ 1074451 h 2288732"/>
                <a:gd name="connsiteX198" fmla="*/ 1737652 w 1928419"/>
                <a:gd name="connsiteY198" fmla="*/ 1060726 h 2288732"/>
                <a:gd name="connsiteX199" fmla="*/ 1716949 w 1928419"/>
                <a:gd name="connsiteY199" fmla="*/ 1035493 h 2288732"/>
                <a:gd name="connsiteX200" fmla="*/ 1714546 w 1928419"/>
                <a:gd name="connsiteY200" fmla="*/ 1032577 h 2288732"/>
                <a:gd name="connsiteX201" fmla="*/ 1690654 w 1928419"/>
                <a:gd name="connsiteY201" fmla="*/ 1047227 h 2288732"/>
                <a:gd name="connsiteX202" fmla="*/ 1657196 w 1928419"/>
                <a:gd name="connsiteY202" fmla="*/ 1014374 h 2288732"/>
                <a:gd name="connsiteX203" fmla="*/ 1715517 w 1928419"/>
                <a:gd name="connsiteY203" fmla="*/ 971530 h 2288732"/>
                <a:gd name="connsiteX204" fmla="*/ 1692503 w 1928419"/>
                <a:gd name="connsiteY204" fmla="*/ 935253 h 2288732"/>
                <a:gd name="connsiteX205" fmla="*/ 1671938 w 1928419"/>
                <a:gd name="connsiteY205" fmla="*/ 906000 h 2288732"/>
                <a:gd name="connsiteX206" fmla="*/ 1670598 w 1928419"/>
                <a:gd name="connsiteY206" fmla="*/ 904337 h 2288732"/>
                <a:gd name="connsiteX207" fmla="*/ 1666947 w 1928419"/>
                <a:gd name="connsiteY207" fmla="*/ 897497 h 2288732"/>
                <a:gd name="connsiteX208" fmla="*/ 1668333 w 1928419"/>
                <a:gd name="connsiteY208" fmla="*/ 895232 h 2288732"/>
                <a:gd name="connsiteX209" fmla="*/ 1720831 w 1928419"/>
                <a:gd name="connsiteY209" fmla="*/ 872038 h 2288732"/>
                <a:gd name="connsiteX210" fmla="*/ 1738807 w 1928419"/>
                <a:gd name="connsiteY210" fmla="*/ 914134 h 2288732"/>
                <a:gd name="connsiteX211" fmla="*/ 1740795 w 1928419"/>
                <a:gd name="connsiteY211" fmla="*/ 917650 h 2288732"/>
                <a:gd name="connsiteX212" fmla="*/ 1742551 w 1928419"/>
                <a:gd name="connsiteY212" fmla="*/ 918621 h 2288732"/>
                <a:gd name="connsiteX213" fmla="*/ 1744446 w 1928419"/>
                <a:gd name="connsiteY213" fmla="*/ 918482 h 2288732"/>
                <a:gd name="connsiteX214" fmla="*/ 1768985 w 1928419"/>
                <a:gd name="connsiteY214" fmla="*/ 908126 h 2288732"/>
                <a:gd name="connsiteX215" fmla="*/ 1798654 w 1928419"/>
                <a:gd name="connsiteY215" fmla="*/ 895001 h 2288732"/>
                <a:gd name="connsiteX216" fmla="*/ 1820790 w 1928419"/>
                <a:gd name="connsiteY216" fmla="*/ 884881 h 2288732"/>
                <a:gd name="connsiteX217" fmla="*/ 1860810 w 1928419"/>
                <a:gd name="connsiteY217" fmla="*/ 867089 h 2288732"/>
                <a:gd name="connsiteX218" fmla="*/ 1869082 w 1928419"/>
                <a:gd name="connsiteY218" fmla="*/ 857292 h 2288732"/>
                <a:gd name="connsiteX219" fmla="*/ 1850181 w 1928419"/>
                <a:gd name="connsiteY219" fmla="*/ 815885 h 2288732"/>
                <a:gd name="connsiteX220" fmla="*/ 1928419 w 1928419"/>
                <a:gd name="connsiteY220" fmla="*/ 757333 h 228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1928419" h="2288732">
                  <a:moveTo>
                    <a:pt x="1928419" y="757333"/>
                  </a:moveTo>
                  <a:lnTo>
                    <a:pt x="1885210" y="704466"/>
                  </a:lnTo>
                  <a:lnTo>
                    <a:pt x="1869914" y="686951"/>
                  </a:lnTo>
                  <a:lnTo>
                    <a:pt x="1867187" y="687089"/>
                  </a:lnTo>
                  <a:lnTo>
                    <a:pt x="1846022" y="701651"/>
                  </a:lnTo>
                  <a:lnTo>
                    <a:pt x="1828137" y="711582"/>
                  </a:lnTo>
                  <a:lnTo>
                    <a:pt x="1802350" y="732059"/>
                  </a:lnTo>
                  <a:lnTo>
                    <a:pt x="1760759" y="715788"/>
                  </a:lnTo>
                  <a:lnTo>
                    <a:pt x="1747773" y="711767"/>
                  </a:lnTo>
                  <a:lnTo>
                    <a:pt x="1737052" y="706827"/>
                  </a:lnTo>
                  <a:lnTo>
                    <a:pt x="1726608" y="700681"/>
                  </a:lnTo>
                  <a:lnTo>
                    <a:pt x="1702530" y="682796"/>
                  </a:lnTo>
                  <a:lnTo>
                    <a:pt x="1698048" y="678314"/>
                  </a:lnTo>
                  <a:lnTo>
                    <a:pt x="1694074" y="674663"/>
                  </a:lnTo>
                  <a:lnTo>
                    <a:pt x="1657335" y="633898"/>
                  </a:lnTo>
                  <a:lnTo>
                    <a:pt x="1622397" y="593323"/>
                  </a:lnTo>
                  <a:lnTo>
                    <a:pt x="1622397" y="589539"/>
                  </a:lnTo>
                  <a:lnTo>
                    <a:pt x="1628775" y="581682"/>
                  </a:lnTo>
                  <a:lnTo>
                    <a:pt x="1633997" y="576645"/>
                  </a:lnTo>
                  <a:lnTo>
                    <a:pt x="1644395" y="568789"/>
                  </a:lnTo>
                  <a:lnTo>
                    <a:pt x="1656318" y="559819"/>
                  </a:lnTo>
                  <a:lnTo>
                    <a:pt x="1678639" y="543044"/>
                  </a:lnTo>
                  <a:lnTo>
                    <a:pt x="1681134" y="538977"/>
                  </a:lnTo>
                  <a:lnTo>
                    <a:pt x="1681180" y="535469"/>
                  </a:lnTo>
                  <a:lnTo>
                    <a:pt x="1635152" y="483110"/>
                  </a:lnTo>
                  <a:lnTo>
                    <a:pt x="1640143" y="479085"/>
                  </a:lnTo>
                  <a:lnTo>
                    <a:pt x="1668195" y="463973"/>
                  </a:lnTo>
                  <a:lnTo>
                    <a:pt x="1692872" y="450664"/>
                  </a:lnTo>
                  <a:lnTo>
                    <a:pt x="1676420" y="430654"/>
                  </a:lnTo>
                  <a:lnTo>
                    <a:pt x="1652713" y="403896"/>
                  </a:lnTo>
                  <a:lnTo>
                    <a:pt x="1619763" y="366464"/>
                  </a:lnTo>
                  <a:lnTo>
                    <a:pt x="1613802" y="360780"/>
                  </a:lnTo>
                  <a:lnTo>
                    <a:pt x="1605345" y="355281"/>
                  </a:lnTo>
                  <a:lnTo>
                    <a:pt x="1601879" y="353062"/>
                  </a:lnTo>
                  <a:lnTo>
                    <a:pt x="1575999" y="358150"/>
                  </a:lnTo>
                  <a:lnTo>
                    <a:pt x="1571101" y="359070"/>
                  </a:lnTo>
                  <a:lnTo>
                    <a:pt x="1567543" y="359763"/>
                  </a:lnTo>
                  <a:lnTo>
                    <a:pt x="1561581" y="360918"/>
                  </a:lnTo>
                  <a:lnTo>
                    <a:pt x="1538475" y="365540"/>
                  </a:lnTo>
                  <a:lnTo>
                    <a:pt x="1470542" y="378803"/>
                  </a:lnTo>
                  <a:lnTo>
                    <a:pt x="1438562" y="385134"/>
                  </a:lnTo>
                  <a:lnTo>
                    <a:pt x="1435281" y="385689"/>
                  </a:lnTo>
                  <a:lnTo>
                    <a:pt x="1431862" y="386248"/>
                  </a:lnTo>
                  <a:lnTo>
                    <a:pt x="1367117" y="397334"/>
                  </a:lnTo>
                  <a:lnTo>
                    <a:pt x="1364621" y="397843"/>
                  </a:lnTo>
                  <a:lnTo>
                    <a:pt x="1341561" y="403208"/>
                  </a:lnTo>
                  <a:lnTo>
                    <a:pt x="1234995" y="424045"/>
                  </a:lnTo>
                  <a:lnTo>
                    <a:pt x="1179215" y="434540"/>
                  </a:lnTo>
                  <a:lnTo>
                    <a:pt x="1170897" y="436061"/>
                  </a:lnTo>
                  <a:lnTo>
                    <a:pt x="1159945" y="438191"/>
                  </a:lnTo>
                  <a:lnTo>
                    <a:pt x="999493" y="466607"/>
                  </a:lnTo>
                  <a:lnTo>
                    <a:pt x="967930" y="475023"/>
                  </a:lnTo>
                  <a:lnTo>
                    <a:pt x="960397" y="472481"/>
                  </a:lnTo>
                  <a:lnTo>
                    <a:pt x="955082" y="471090"/>
                  </a:lnTo>
                  <a:lnTo>
                    <a:pt x="950739" y="469842"/>
                  </a:lnTo>
                  <a:lnTo>
                    <a:pt x="861317" y="490130"/>
                  </a:lnTo>
                  <a:lnTo>
                    <a:pt x="832896" y="494289"/>
                  </a:lnTo>
                  <a:lnTo>
                    <a:pt x="832896" y="489441"/>
                  </a:lnTo>
                  <a:lnTo>
                    <a:pt x="844957" y="390592"/>
                  </a:lnTo>
                  <a:lnTo>
                    <a:pt x="861317" y="256893"/>
                  </a:lnTo>
                  <a:lnTo>
                    <a:pt x="871899" y="164749"/>
                  </a:lnTo>
                  <a:lnTo>
                    <a:pt x="854939" y="140621"/>
                  </a:lnTo>
                  <a:lnTo>
                    <a:pt x="746570" y="61366"/>
                  </a:lnTo>
                  <a:lnTo>
                    <a:pt x="741301" y="57900"/>
                  </a:lnTo>
                  <a:lnTo>
                    <a:pt x="728593" y="47502"/>
                  </a:lnTo>
                  <a:lnTo>
                    <a:pt x="582514" y="0"/>
                  </a:lnTo>
                  <a:lnTo>
                    <a:pt x="505477" y="542813"/>
                  </a:lnTo>
                  <a:lnTo>
                    <a:pt x="520635" y="645544"/>
                  </a:lnTo>
                  <a:lnTo>
                    <a:pt x="228800" y="865425"/>
                  </a:lnTo>
                  <a:lnTo>
                    <a:pt x="306391" y="1082395"/>
                  </a:lnTo>
                  <a:lnTo>
                    <a:pt x="251444" y="1206939"/>
                  </a:lnTo>
                  <a:lnTo>
                    <a:pt x="159480" y="1418312"/>
                  </a:lnTo>
                  <a:lnTo>
                    <a:pt x="95060" y="1391000"/>
                  </a:lnTo>
                  <a:lnTo>
                    <a:pt x="15758" y="1566979"/>
                  </a:lnTo>
                  <a:lnTo>
                    <a:pt x="1756" y="1563190"/>
                  </a:lnTo>
                  <a:lnTo>
                    <a:pt x="0" y="1568273"/>
                  </a:lnTo>
                  <a:lnTo>
                    <a:pt x="38726" y="1600576"/>
                  </a:lnTo>
                  <a:lnTo>
                    <a:pt x="176949" y="1719667"/>
                  </a:lnTo>
                  <a:lnTo>
                    <a:pt x="449005" y="1834876"/>
                  </a:lnTo>
                  <a:lnTo>
                    <a:pt x="465780" y="1845227"/>
                  </a:lnTo>
                  <a:lnTo>
                    <a:pt x="447526" y="1888344"/>
                  </a:lnTo>
                  <a:lnTo>
                    <a:pt x="400943" y="2028646"/>
                  </a:lnTo>
                  <a:lnTo>
                    <a:pt x="496974" y="2074028"/>
                  </a:lnTo>
                  <a:lnTo>
                    <a:pt x="950877" y="2248482"/>
                  </a:lnTo>
                  <a:lnTo>
                    <a:pt x="1123159" y="2288733"/>
                  </a:lnTo>
                  <a:lnTo>
                    <a:pt x="1193033" y="2248250"/>
                  </a:lnTo>
                  <a:lnTo>
                    <a:pt x="1209808" y="2238499"/>
                  </a:lnTo>
                  <a:lnTo>
                    <a:pt x="1226907" y="2224913"/>
                  </a:lnTo>
                  <a:lnTo>
                    <a:pt x="1237397" y="2220985"/>
                  </a:lnTo>
                  <a:lnTo>
                    <a:pt x="1252786" y="2220199"/>
                  </a:lnTo>
                  <a:lnTo>
                    <a:pt x="1276032" y="2218905"/>
                  </a:lnTo>
                  <a:lnTo>
                    <a:pt x="1307456" y="2193165"/>
                  </a:lnTo>
                  <a:lnTo>
                    <a:pt x="1341284" y="2168949"/>
                  </a:lnTo>
                  <a:lnTo>
                    <a:pt x="1367117" y="2152774"/>
                  </a:lnTo>
                  <a:lnTo>
                    <a:pt x="1371091" y="2150372"/>
                  </a:lnTo>
                  <a:lnTo>
                    <a:pt x="1377191" y="2146443"/>
                  </a:lnTo>
                  <a:lnTo>
                    <a:pt x="1402608" y="2134705"/>
                  </a:lnTo>
                  <a:lnTo>
                    <a:pt x="1420401" y="2124908"/>
                  </a:lnTo>
                  <a:lnTo>
                    <a:pt x="1426270" y="2121719"/>
                  </a:lnTo>
                  <a:lnTo>
                    <a:pt x="1428581" y="2120333"/>
                  </a:lnTo>
                  <a:lnTo>
                    <a:pt x="1432000" y="2118346"/>
                  </a:lnTo>
                  <a:lnTo>
                    <a:pt x="1447666" y="2108687"/>
                  </a:lnTo>
                  <a:lnTo>
                    <a:pt x="1468416" y="2104066"/>
                  </a:lnTo>
                  <a:lnTo>
                    <a:pt x="1474932" y="2101848"/>
                  </a:lnTo>
                  <a:lnTo>
                    <a:pt x="1498408" y="2084656"/>
                  </a:lnTo>
                  <a:lnTo>
                    <a:pt x="1515368" y="2071763"/>
                  </a:lnTo>
                  <a:lnTo>
                    <a:pt x="1531266" y="2063075"/>
                  </a:lnTo>
                  <a:lnTo>
                    <a:pt x="1586167" y="2032713"/>
                  </a:lnTo>
                  <a:lnTo>
                    <a:pt x="1593930" y="2025597"/>
                  </a:lnTo>
                  <a:lnTo>
                    <a:pt x="1619994" y="1997083"/>
                  </a:lnTo>
                  <a:lnTo>
                    <a:pt x="1649848" y="1964595"/>
                  </a:lnTo>
                  <a:lnTo>
                    <a:pt x="1665976" y="1951009"/>
                  </a:lnTo>
                  <a:lnTo>
                    <a:pt x="1678269" y="1940703"/>
                  </a:lnTo>
                  <a:lnTo>
                    <a:pt x="1680996" y="1932292"/>
                  </a:lnTo>
                  <a:lnTo>
                    <a:pt x="1685201" y="1915656"/>
                  </a:lnTo>
                  <a:lnTo>
                    <a:pt x="1686218" y="1911728"/>
                  </a:lnTo>
                  <a:lnTo>
                    <a:pt x="1689868" y="1875913"/>
                  </a:lnTo>
                  <a:lnTo>
                    <a:pt x="1693935" y="1856319"/>
                  </a:lnTo>
                  <a:lnTo>
                    <a:pt x="1708492" y="1803035"/>
                  </a:lnTo>
                  <a:lnTo>
                    <a:pt x="1720092" y="1723733"/>
                  </a:lnTo>
                  <a:lnTo>
                    <a:pt x="1721062" y="1718928"/>
                  </a:lnTo>
                  <a:lnTo>
                    <a:pt x="1721940" y="1714306"/>
                  </a:lnTo>
                  <a:lnTo>
                    <a:pt x="1722633" y="1710702"/>
                  </a:lnTo>
                  <a:lnTo>
                    <a:pt x="1710433" y="1713936"/>
                  </a:lnTo>
                  <a:lnTo>
                    <a:pt x="1705719" y="1712504"/>
                  </a:lnTo>
                  <a:lnTo>
                    <a:pt x="1692780" y="1702568"/>
                  </a:lnTo>
                  <a:lnTo>
                    <a:pt x="1685154" y="1696838"/>
                  </a:lnTo>
                  <a:lnTo>
                    <a:pt x="1673647" y="1686347"/>
                  </a:lnTo>
                  <a:lnTo>
                    <a:pt x="1658212" y="1668694"/>
                  </a:lnTo>
                  <a:lnTo>
                    <a:pt x="1648369" y="1658805"/>
                  </a:lnTo>
                  <a:lnTo>
                    <a:pt x="1645365" y="1655801"/>
                  </a:lnTo>
                  <a:lnTo>
                    <a:pt x="1643933" y="1654414"/>
                  </a:lnTo>
                  <a:lnTo>
                    <a:pt x="1629376" y="1639765"/>
                  </a:lnTo>
                  <a:lnTo>
                    <a:pt x="1622120" y="1631077"/>
                  </a:lnTo>
                  <a:lnTo>
                    <a:pt x="1618192" y="1626317"/>
                  </a:lnTo>
                  <a:lnTo>
                    <a:pt x="1607748" y="1614440"/>
                  </a:lnTo>
                  <a:lnTo>
                    <a:pt x="1586397" y="1596232"/>
                  </a:lnTo>
                  <a:lnTo>
                    <a:pt x="1608811" y="1571646"/>
                  </a:lnTo>
                  <a:lnTo>
                    <a:pt x="1612185" y="1568088"/>
                  </a:lnTo>
                  <a:lnTo>
                    <a:pt x="1629052" y="1548679"/>
                  </a:lnTo>
                  <a:lnTo>
                    <a:pt x="1508991" y="1509906"/>
                  </a:lnTo>
                  <a:lnTo>
                    <a:pt x="1376591" y="1467252"/>
                  </a:lnTo>
                  <a:lnTo>
                    <a:pt x="1367117" y="1464848"/>
                  </a:lnTo>
                  <a:lnTo>
                    <a:pt x="1353346" y="1461059"/>
                  </a:lnTo>
                  <a:lnTo>
                    <a:pt x="1343779" y="1459534"/>
                  </a:lnTo>
                  <a:lnTo>
                    <a:pt x="1326219" y="1458934"/>
                  </a:lnTo>
                  <a:lnTo>
                    <a:pt x="1311893" y="1449182"/>
                  </a:lnTo>
                  <a:lnTo>
                    <a:pt x="1306994" y="1446918"/>
                  </a:lnTo>
                  <a:lnTo>
                    <a:pt x="1280144" y="1438692"/>
                  </a:lnTo>
                  <a:lnTo>
                    <a:pt x="1279960" y="1435180"/>
                  </a:lnTo>
                  <a:lnTo>
                    <a:pt x="1266650" y="1431113"/>
                  </a:lnTo>
                  <a:lnTo>
                    <a:pt x="1255005" y="1427462"/>
                  </a:lnTo>
                  <a:lnTo>
                    <a:pt x="1239847" y="1422702"/>
                  </a:lnTo>
                  <a:lnTo>
                    <a:pt x="1228109" y="1414892"/>
                  </a:lnTo>
                  <a:lnTo>
                    <a:pt x="1223210" y="1405557"/>
                  </a:lnTo>
                  <a:lnTo>
                    <a:pt x="1239800" y="1384207"/>
                  </a:lnTo>
                  <a:lnTo>
                    <a:pt x="1249135" y="1371175"/>
                  </a:lnTo>
                  <a:lnTo>
                    <a:pt x="1271595" y="1388366"/>
                  </a:lnTo>
                  <a:lnTo>
                    <a:pt x="1273859" y="1385547"/>
                  </a:lnTo>
                  <a:lnTo>
                    <a:pt x="1307133" y="1342199"/>
                  </a:lnTo>
                  <a:lnTo>
                    <a:pt x="1286106" y="1323991"/>
                  </a:lnTo>
                  <a:lnTo>
                    <a:pt x="1224550" y="1270297"/>
                  </a:lnTo>
                  <a:lnTo>
                    <a:pt x="1268453" y="1221219"/>
                  </a:lnTo>
                  <a:lnTo>
                    <a:pt x="1280283" y="1223344"/>
                  </a:lnTo>
                  <a:lnTo>
                    <a:pt x="1319333" y="1222744"/>
                  </a:lnTo>
                  <a:lnTo>
                    <a:pt x="1327050" y="1222656"/>
                  </a:lnTo>
                  <a:lnTo>
                    <a:pt x="1347338" y="1222656"/>
                  </a:lnTo>
                  <a:lnTo>
                    <a:pt x="1367117" y="1240258"/>
                  </a:lnTo>
                  <a:lnTo>
                    <a:pt x="1378994" y="1250887"/>
                  </a:lnTo>
                  <a:lnTo>
                    <a:pt x="1389438" y="1259945"/>
                  </a:lnTo>
                  <a:lnTo>
                    <a:pt x="1465689" y="1325748"/>
                  </a:lnTo>
                  <a:lnTo>
                    <a:pt x="1470542" y="1326164"/>
                  </a:lnTo>
                  <a:lnTo>
                    <a:pt x="1488010" y="1310497"/>
                  </a:lnTo>
                  <a:lnTo>
                    <a:pt x="1502151" y="1299961"/>
                  </a:lnTo>
                  <a:lnTo>
                    <a:pt x="1508298" y="1295524"/>
                  </a:lnTo>
                  <a:lnTo>
                    <a:pt x="1525073" y="1291462"/>
                  </a:lnTo>
                  <a:lnTo>
                    <a:pt x="1530572" y="1291739"/>
                  </a:lnTo>
                  <a:lnTo>
                    <a:pt x="1535748" y="1292710"/>
                  </a:lnTo>
                  <a:lnTo>
                    <a:pt x="1547394" y="1294970"/>
                  </a:lnTo>
                  <a:lnTo>
                    <a:pt x="1551923" y="1293861"/>
                  </a:lnTo>
                  <a:lnTo>
                    <a:pt x="1561951" y="1287534"/>
                  </a:lnTo>
                  <a:lnTo>
                    <a:pt x="1576924" y="1278158"/>
                  </a:lnTo>
                  <a:lnTo>
                    <a:pt x="1582146" y="1290496"/>
                  </a:lnTo>
                  <a:lnTo>
                    <a:pt x="1605715" y="1264197"/>
                  </a:lnTo>
                  <a:lnTo>
                    <a:pt x="1628729" y="1238595"/>
                  </a:lnTo>
                  <a:lnTo>
                    <a:pt x="1656318" y="1273439"/>
                  </a:lnTo>
                  <a:lnTo>
                    <a:pt x="1665376" y="1264890"/>
                  </a:lnTo>
                  <a:lnTo>
                    <a:pt x="1701237" y="1230877"/>
                  </a:lnTo>
                  <a:lnTo>
                    <a:pt x="1704472" y="1226810"/>
                  </a:lnTo>
                  <a:lnTo>
                    <a:pt x="1707383" y="1221362"/>
                  </a:lnTo>
                  <a:lnTo>
                    <a:pt x="1712928" y="1203288"/>
                  </a:lnTo>
                  <a:lnTo>
                    <a:pt x="1722957" y="1177085"/>
                  </a:lnTo>
                  <a:lnTo>
                    <a:pt x="1723650" y="1175288"/>
                  </a:lnTo>
                  <a:lnTo>
                    <a:pt x="1725868" y="1169414"/>
                  </a:lnTo>
                  <a:lnTo>
                    <a:pt x="1728133" y="1163498"/>
                  </a:lnTo>
                  <a:lnTo>
                    <a:pt x="1749160" y="1108279"/>
                  </a:lnTo>
                  <a:lnTo>
                    <a:pt x="1759558" y="1081152"/>
                  </a:lnTo>
                  <a:lnTo>
                    <a:pt x="1751516" y="1074451"/>
                  </a:lnTo>
                  <a:lnTo>
                    <a:pt x="1737652" y="1060726"/>
                  </a:lnTo>
                  <a:lnTo>
                    <a:pt x="1716949" y="1035493"/>
                  </a:lnTo>
                  <a:lnTo>
                    <a:pt x="1714546" y="1032577"/>
                  </a:lnTo>
                  <a:lnTo>
                    <a:pt x="1690654" y="1047227"/>
                  </a:lnTo>
                  <a:lnTo>
                    <a:pt x="1657196" y="1014374"/>
                  </a:lnTo>
                  <a:lnTo>
                    <a:pt x="1715517" y="971530"/>
                  </a:lnTo>
                  <a:lnTo>
                    <a:pt x="1692503" y="935253"/>
                  </a:lnTo>
                  <a:lnTo>
                    <a:pt x="1671938" y="906000"/>
                  </a:lnTo>
                  <a:lnTo>
                    <a:pt x="1670598" y="904337"/>
                  </a:lnTo>
                  <a:lnTo>
                    <a:pt x="1666947" y="897497"/>
                  </a:lnTo>
                  <a:lnTo>
                    <a:pt x="1668333" y="895232"/>
                  </a:lnTo>
                  <a:lnTo>
                    <a:pt x="1720831" y="872038"/>
                  </a:lnTo>
                  <a:lnTo>
                    <a:pt x="1738807" y="914134"/>
                  </a:lnTo>
                  <a:lnTo>
                    <a:pt x="1740795" y="917650"/>
                  </a:lnTo>
                  <a:lnTo>
                    <a:pt x="1742551" y="918621"/>
                  </a:lnTo>
                  <a:lnTo>
                    <a:pt x="1744446" y="918482"/>
                  </a:lnTo>
                  <a:lnTo>
                    <a:pt x="1768985" y="908126"/>
                  </a:lnTo>
                  <a:lnTo>
                    <a:pt x="1798654" y="895001"/>
                  </a:lnTo>
                  <a:lnTo>
                    <a:pt x="1820790" y="884881"/>
                  </a:lnTo>
                  <a:lnTo>
                    <a:pt x="1860810" y="867089"/>
                  </a:lnTo>
                  <a:lnTo>
                    <a:pt x="1869082" y="857292"/>
                  </a:lnTo>
                  <a:lnTo>
                    <a:pt x="1850181" y="815885"/>
                  </a:lnTo>
                  <a:lnTo>
                    <a:pt x="1928419" y="757333"/>
                  </a:lnTo>
                  <a:close/>
                </a:path>
              </a:pathLst>
            </a:custGeom>
            <a:grpFill/>
            <a:ln w="6350" cap="flat">
              <a:solidFill>
                <a:schemeClr val="accent6"/>
              </a:solidFill>
              <a:prstDash val="solid"/>
              <a:miter/>
            </a:ln>
          </p:spPr>
          <p:txBody>
            <a:bodyPr rtlCol="0" anchor="ctr"/>
            <a:lstStyle/>
            <a:p>
              <a:endParaRPr lang="en-GB" noProof="0" dirty="0"/>
            </a:p>
          </p:txBody>
        </p:sp>
        <p:sp>
          <p:nvSpPr>
            <p:cNvPr id="6" name="Freihandform: Form 5">
              <a:extLst>
                <a:ext uri="{FF2B5EF4-FFF2-40B4-BE49-F238E27FC236}">
                  <a16:creationId xmlns:a16="http://schemas.microsoft.com/office/drawing/2014/main" id="{F2EA1F8D-2BF9-C680-531B-F33804013262}"/>
                </a:ext>
              </a:extLst>
            </p:cNvPr>
            <p:cNvSpPr/>
            <p:nvPr/>
          </p:nvSpPr>
          <p:spPr>
            <a:xfrm>
              <a:off x="7574813" y="4180149"/>
              <a:ext cx="1333150" cy="715925"/>
            </a:xfrm>
            <a:custGeom>
              <a:avLst/>
              <a:gdLst>
                <a:gd name="connsiteX0" fmla="*/ 1028515 w 1333150"/>
                <a:gd name="connsiteY0" fmla="*/ 710843 h 715925"/>
                <a:gd name="connsiteX1" fmla="*/ 1026759 w 1333150"/>
                <a:gd name="connsiteY1" fmla="*/ 715926 h 715925"/>
                <a:gd name="connsiteX2" fmla="*/ 960166 w 1333150"/>
                <a:gd name="connsiteY2" fmla="*/ 665092 h 715925"/>
                <a:gd name="connsiteX3" fmla="*/ 917974 w 1333150"/>
                <a:gd name="connsiteY3" fmla="*/ 642263 h 715925"/>
                <a:gd name="connsiteX4" fmla="*/ 860208 w 1333150"/>
                <a:gd name="connsiteY4" fmla="*/ 625302 h 715925"/>
                <a:gd name="connsiteX5" fmla="*/ 793800 w 1333150"/>
                <a:gd name="connsiteY5" fmla="*/ 609729 h 715925"/>
                <a:gd name="connsiteX6" fmla="*/ 726144 w 1333150"/>
                <a:gd name="connsiteY6" fmla="*/ 587084 h 715925"/>
                <a:gd name="connsiteX7" fmla="*/ 711125 w 1333150"/>
                <a:gd name="connsiteY7" fmla="*/ 582417 h 715925"/>
                <a:gd name="connsiteX8" fmla="*/ 548501 w 1333150"/>
                <a:gd name="connsiteY8" fmla="*/ 531814 h 715925"/>
                <a:gd name="connsiteX9" fmla="*/ 454458 w 1333150"/>
                <a:gd name="connsiteY9" fmla="*/ 518828 h 715925"/>
                <a:gd name="connsiteX10" fmla="*/ 328389 w 1333150"/>
                <a:gd name="connsiteY10" fmla="*/ 506027 h 715925"/>
                <a:gd name="connsiteX11" fmla="*/ 178567 w 1333150"/>
                <a:gd name="connsiteY11" fmla="*/ 494890 h 715925"/>
                <a:gd name="connsiteX12" fmla="*/ 93812 w 1333150"/>
                <a:gd name="connsiteY12" fmla="*/ 503300 h 715925"/>
                <a:gd name="connsiteX13" fmla="*/ 43625 w 1333150"/>
                <a:gd name="connsiteY13" fmla="*/ 432142 h 715925"/>
                <a:gd name="connsiteX14" fmla="*/ 0 w 1333150"/>
                <a:gd name="connsiteY14" fmla="*/ 391705 h 715925"/>
                <a:gd name="connsiteX15" fmla="*/ 34660 w 1333150"/>
                <a:gd name="connsiteY15" fmla="*/ 355290 h 715925"/>
                <a:gd name="connsiteX16" fmla="*/ 84754 w 1333150"/>
                <a:gd name="connsiteY16" fmla="*/ 302191 h 715925"/>
                <a:gd name="connsiteX17" fmla="*/ 131337 w 1333150"/>
                <a:gd name="connsiteY17" fmla="*/ 256205 h 715925"/>
                <a:gd name="connsiteX18" fmla="*/ 167383 w 1333150"/>
                <a:gd name="connsiteY18" fmla="*/ 220621 h 715925"/>
                <a:gd name="connsiteX19" fmla="*/ 183327 w 1333150"/>
                <a:gd name="connsiteY19" fmla="*/ 199501 h 715925"/>
                <a:gd name="connsiteX20" fmla="*/ 213781 w 1333150"/>
                <a:gd name="connsiteY20" fmla="*/ 147747 h 715925"/>
                <a:gd name="connsiteX21" fmla="*/ 240122 w 1333150"/>
                <a:gd name="connsiteY21" fmla="*/ 100421 h 715925"/>
                <a:gd name="connsiteX22" fmla="*/ 290956 w 1333150"/>
                <a:gd name="connsiteY22" fmla="*/ 53237 h 715925"/>
                <a:gd name="connsiteX23" fmla="*/ 350063 w 1333150"/>
                <a:gd name="connsiteY23" fmla="*/ 31147 h 715925"/>
                <a:gd name="connsiteX24" fmla="*/ 397893 w 1333150"/>
                <a:gd name="connsiteY24" fmla="*/ 24631 h 715925"/>
                <a:gd name="connsiteX25" fmla="*/ 500070 w 1333150"/>
                <a:gd name="connsiteY25" fmla="*/ 0 h 715925"/>
                <a:gd name="connsiteX26" fmla="*/ 623505 w 1333150"/>
                <a:gd name="connsiteY26" fmla="*/ 1576 h 715925"/>
                <a:gd name="connsiteX27" fmla="*/ 709554 w 1333150"/>
                <a:gd name="connsiteY27" fmla="*/ 836 h 715925"/>
                <a:gd name="connsiteX28" fmla="*/ 1122374 w 1333150"/>
                <a:gd name="connsiteY28" fmla="*/ 76621 h 715925"/>
                <a:gd name="connsiteX29" fmla="*/ 1255559 w 1333150"/>
                <a:gd name="connsiteY29" fmla="*/ 13078 h 715925"/>
                <a:gd name="connsiteX30" fmla="*/ 1333151 w 1333150"/>
                <a:gd name="connsiteY30" fmla="*/ 230048 h 715925"/>
                <a:gd name="connsiteX31" fmla="*/ 1278204 w 1333150"/>
                <a:gd name="connsiteY31" fmla="*/ 354592 h 715925"/>
                <a:gd name="connsiteX32" fmla="*/ 1186240 w 1333150"/>
                <a:gd name="connsiteY32" fmla="*/ 565965 h 715925"/>
                <a:gd name="connsiteX33" fmla="*/ 1121819 w 1333150"/>
                <a:gd name="connsiteY33" fmla="*/ 538653 h 715925"/>
                <a:gd name="connsiteX34" fmla="*/ 1042518 w 1333150"/>
                <a:gd name="connsiteY34" fmla="*/ 714632 h 715925"/>
                <a:gd name="connsiteX35" fmla="*/ 1028515 w 1333150"/>
                <a:gd name="connsiteY35" fmla="*/ 710843 h 7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33150" h="715925">
                  <a:moveTo>
                    <a:pt x="1028515" y="710843"/>
                  </a:moveTo>
                  <a:lnTo>
                    <a:pt x="1026759" y="715926"/>
                  </a:lnTo>
                  <a:lnTo>
                    <a:pt x="960166" y="665092"/>
                  </a:lnTo>
                  <a:lnTo>
                    <a:pt x="917974" y="642263"/>
                  </a:lnTo>
                  <a:lnTo>
                    <a:pt x="860208" y="625302"/>
                  </a:lnTo>
                  <a:lnTo>
                    <a:pt x="793800" y="609729"/>
                  </a:lnTo>
                  <a:lnTo>
                    <a:pt x="726144" y="587084"/>
                  </a:lnTo>
                  <a:lnTo>
                    <a:pt x="711125" y="582417"/>
                  </a:lnTo>
                  <a:lnTo>
                    <a:pt x="548501" y="531814"/>
                  </a:lnTo>
                  <a:lnTo>
                    <a:pt x="454458" y="518828"/>
                  </a:lnTo>
                  <a:lnTo>
                    <a:pt x="328389" y="506027"/>
                  </a:lnTo>
                  <a:lnTo>
                    <a:pt x="178567" y="494890"/>
                  </a:lnTo>
                  <a:lnTo>
                    <a:pt x="93812" y="503300"/>
                  </a:lnTo>
                  <a:lnTo>
                    <a:pt x="43625" y="432142"/>
                  </a:lnTo>
                  <a:lnTo>
                    <a:pt x="0" y="391705"/>
                  </a:lnTo>
                  <a:lnTo>
                    <a:pt x="34660" y="355290"/>
                  </a:lnTo>
                  <a:lnTo>
                    <a:pt x="84754" y="302191"/>
                  </a:lnTo>
                  <a:lnTo>
                    <a:pt x="131337" y="256205"/>
                  </a:lnTo>
                  <a:lnTo>
                    <a:pt x="167383" y="220621"/>
                  </a:lnTo>
                  <a:lnTo>
                    <a:pt x="183327" y="199501"/>
                  </a:lnTo>
                  <a:lnTo>
                    <a:pt x="213781" y="147747"/>
                  </a:lnTo>
                  <a:lnTo>
                    <a:pt x="240122" y="100421"/>
                  </a:lnTo>
                  <a:lnTo>
                    <a:pt x="290956" y="53237"/>
                  </a:lnTo>
                  <a:lnTo>
                    <a:pt x="350063" y="31147"/>
                  </a:lnTo>
                  <a:lnTo>
                    <a:pt x="397893" y="24631"/>
                  </a:lnTo>
                  <a:lnTo>
                    <a:pt x="500070" y="0"/>
                  </a:lnTo>
                  <a:lnTo>
                    <a:pt x="623505" y="1576"/>
                  </a:lnTo>
                  <a:lnTo>
                    <a:pt x="709554" y="836"/>
                  </a:lnTo>
                  <a:lnTo>
                    <a:pt x="1122374" y="76621"/>
                  </a:lnTo>
                  <a:lnTo>
                    <a:pt x="1255559" y="13078"/>
                  </a:lnTo>
                  <a:lnTo>
                    <a:pt x="1333151" y="230048"/>
                  </a:lnTo>
                  <a:lnTo>
                    <a:pt x="1278204" y="354592"/>
                  </a:lnTo>
                  <a:lnTo>
                    <a:pt x="1186240" y="565965"/>
                  </a:lnTo>
                  <a:lnTo>
                    <a:pt x="1121819" y="538653"/>
                  </a:lnTo>
                  <a:lnTo>
                    <a:pt x="1042518" y="714632"/>
                  </a:lnTo>
                  <a:lnTo>
                    <a:pt x="1028515" y="710843"/>
                  </a:lnTo>
                  <a:close/>
                </a:path>
              </a:pathLst>
            </a:custGeom>
            <a:grpFill/>
            <a:ln w="6350" cap="flat">
              <a:solidFill>
                <a:schemeClr val="accent6"/>
              </a:solidFill>
              <a:prstDash val="solid"/>
              <a:miter/>
            </a:ln>
          </p:spPr>
          <p:txBody>
            <a:bodyPr rtlCol="0" anchor="ctr"/>
            <a:lstStyle/>
            <a:p>
              <a:endParaRPr lang="en-GB" noProof="0" dirty="0"/>
            </a:p>
          </p:txBody>
        </p:sp>
        <p:sp>
          <p:nvSpPr>
            <p:cNvPr id="7" name="Freihandform: Form 6">
              <a:extLst>
                <a:ext uri="{FF2B5EF4-FFF2-40B4-BE49-F238E27FC236}">
                  <a16:creationId xmlns:a16="http://schemas.microsoft.com/office/drawing/2014/main" id="{ECB2145E-4BB6-E057-D4D4-05783FE6DC31}"/>
                </a:ext>
              </a:extLst>
            </p:cNvPr>
            <p:cNvSpPr/>
            <p:nvPr/>
          </p:nvSpPr>
          <p:spPr>
            <a:xfrm>
              <a:off x="7405350" y="4547172"/>
              <a:ext cx="2319381" cy="1725447"/>
            </a:xfrm>
            <a:custGeom>
              <a:avLst/>
              <a:gdLst>
                <a:gd name="connsiteX0" fmla="*/ 2319381 w 2319381"/>
                <a:gd name="connsiteY0" fmla="*/ 1069363 h 1725447"/>
                <a:gd name="connsiteX1" fmla="*/ 2147099 w 2319381"/>
                <a:gd name="connsiteY1" fmla="*/ 1029111 h 1725447"/>
                <a:gd name="connsiteX2" fmla="*/ 1693196 w 2319381"/>
                <a:gd name="connsiteY2" fmla="*/ 854658 h 1725447"/>
                <a:gd name="connsiteX3" fmla="*/ 1597165 w 2319381"/>
                <a:gd name="connsiteY3" fmla="*/ 809276 h 1725447"/>
                <a:gd name="connsiteX4" fmla="*/ 1643748 w 2319381"/>
                <a:gd name="connsiteY4" fmla="*/ 668974 h 1725447"/>
                <a:gd name="connsiteX5" fmla="*/ 1662002 w 2319381"/>
                <a:gd name="connsiteY5" fmla="*/ 625857 h 1725447"/>
                <a:gd name="connsiteX6" fmla="*/ 1645227 w 2319381"/>
                <a:gd name="connsiteY6" fmla="*/ 615506 h 1725447"/>
                <a:gd name="connsiteX7" fmla="*/ 1373171 w 2319381"/>
                <a:gd name="connsiteY7" fmla="*/ 500297 h 1725447"/>
                <a:gd name="connsiteX8" fmla="*/ 1234949 w 2319381"/>
                <a:gd name="connsiteY8" fmla="*/ 381206 h 1725447"/>
                <a:gd name="connsiteX9" fmla="*/ 1196222 w 2319381"/>
                <a:gd name="connsiteY9" fmla="*/ 348903 h 1725447"/>
                <a:gd name="connsiteX10" fmla="*/ 1129629 w 2319381"/>
                <a:gd name="connsiteY10" fmla="*/ 298069 h 1725447"/>
                <a:gd name="connsiteX11" fmla="*/ 1087437 w 2319381"/>
                <a:gd name="connsiteY11" fmla="*/ 275240 h 1725447"/>
                <a:gd name="connsiteX12" fmla="*/ 1029671 w 2319381"/>
                <a:gd name="connsiteY12" fmla="*/ 258279 h 1725447"/>
                <a:gd name="connsiteX13" fmla="*/ 963263 w 2319381"/>
                <a:gd name="connsiteY13" fmla="*/ 242706 h 1725447"/>
                <a:gd name="connsiteX14" fmla="*/ 895607 w 2319381"/>
                <a:gd name="connsiteY14" fmla="*/ 220061 h 1725447"/>
                <a:gd name="connsiteX15" fmla="*/ 880588 w 2319381"/>
                <a:gd name="connsiteY15" fmla="*/ 215394 h 1725447"/>
                <a:gd name="connsiteX16" fmla="*/ 717964 w 2319381"/>
                <a:gd name="connsiteY16" fmla="*/ 164791 h 1725447"/>
                <a:gd name="connsiteX17" fmla="*/ 623921 w 2319381"/>
                <a:gd name="connsiteY17" fmla="*/ 151805 h 1725447"/>
                <a:gd name="connsiteX18" fmla="*/ 497852 w 2319381"/>
                <a:gd name="connsiteY18" fmla="*/ 139004 h 1725447"/>
                <a:gd name="connsiteX19" fmla="*/ 348030 w 2319381"/>
                <a:gd name="connsiteY19" fmla="*/ 127867 h 1725447"/>
                <a:gd name="connsiteX20" fmla="*/ 263276 w 2319381"/>
                <a:gd name="connsiteY20" fmla="*/ 136277 h 1725447"/>
                <a:gd name="connsiteX21" fmla="*/ 213088 w 2319381"/>
                <a:gd name="connsiteY21" fmla="*/ 65119 h 1725447"/>
                <a:gd name="connsiteX22" fmla="*/ 169463 w 2319381"/>
                <a:gd name="connsiteY22" fmla="*/ 24682 h 1725447"/>
                <a:gd name="connsiteX23" fmla="*/ 143260 w 2319381"/>
                <a:gd name="connsiteY23" fmla="*/ 0 h 1725447"/>
                <a:gd name="connsiteX24" fmla="*/ 66224 w 2319381"/>
                <a:gd name="connsiteY24" fmla="*/ 63409 h 1725447"/>
                <a:gd name="connsiteX25" fmla="*/ 38034 w 2319381"/>
                <a:gd name="connsiteY25" fmla="*/ 110398 h 1725447"/>
                <a:gd name="connsiteX26" fmla="*/ 26203 w 2319381"/>
                <a:gd name="connsiteY26" fmla="*/ 144087 h 1725447"/>
                <a:gd name="connsiteX27" fmla="*/ 22044 w 2319381"/>
                <a:gd name="connsiteY27" fmla="*/ 173155 h 1725447"/>
                <a:gd name="connsiteX28" fmla="*/ 7810 w 2319381"/>
                <a:gd name="connsiteY28" fmla="*/ 263178 h 1725447"/>
                <a:gd name="connsiteX29" fmla="*/ 1479 w 2319381"/>
                <a:gd name="connsiteY29" fmla="*/ 298207 h 1725447"/>
                <a:gd name="connsiteX30" fmla="*/ 0 w 2319381"/>
                <a:gd name="connsiteY30" fmla="*/ 344744 h 1725447"/>
                <a:gd name="connsiteX31" fmla="*/ 0 w 2319381"/>
                <a:gd name="connsiteY31" fmla="*/ 347886 h 1725447"/>
                <a:gd name="connsiteX32" fmla="*/ 6701 w 2319381"/>
                <a:gd name="connsiteY32" fmla="*/ 417899 h 1725447"/>
                <a:gd name="connsiteX33" fmla="*/ 32996 w 2319381"/>
                <a:gd name="connsiteY33" fmla="*/ 517257 h 1725447"/>
                <a:gd name="connsiteX34" fmla="*/ 77453 w 2319381"/>
                <a:gd name="connsiteY34" fmla="*/ 666756 h 1725447"/>
                <a:gd name="connsiteX35" fmla="*/ 115440 w 2319381"/>
                <a:gd name="connsiteY35" fmla="*/ 780301 h 1725447"/>
                <a:gd name="connsiteX36" fmla="*/ 131384 w 2319381"/>
                <a:gd name="connsiteY36" fmla="*/ 827946 h 1725447"/>
                <a:gd name="connsiteX37" fmla="*/ 216416 w 2319381"/>
                <a:gd name="connsiteY37" fmla="*/ 1022180 h 1725447"/>
                <a:gd name="connsiteX38" fmla="*/ 252323 w 2319381"/>
                <a:gd name="connsiteY38" fmla="*/ 1065758 h 1725447"/>
                <a:gd name="connsiteX39" fmla="*/ 316605 w 2319381"/>
                <a:gd name="connsiteY39" fmla="*/ 1095843 h 1725447"/>
                <a:gd name="connsiteX40" fmla="*/ 344194 w 2319381"/>
                <a:gd name="connsiteY40" fmla="*/ 1103653 h 1725447"/>
                <a:gd name="connsiteX41" fmla="*/ 482971 w 2319381"/>
                <a:gd name="connsiteY41" fmla="*/ 1113820 h 1725447"/>
                <a:gd name="connsiteX42" fmla="*/ 518371 w 2319381"/>
                <a:gd name="connsiteY42" fmla="*/ 1324273 h 1725447"/>
                <a:gd name="connsiteX43" fmla="*/ 521883 w 2319381"/>
                <a:gd name="connsiteY43" fmla="*/ 1324273 h 1725447"/>
                <a:gd name="connsiteX44" fmla="*/ 525903 w 2319381"/>
                <a:gd name="connsiteY44" fmla="*/ 1324597 h 1725447"/>
                <a:gd name="connsiteX45" fmla="*/ 525025 w 2319381"/>
                <a:gd name="connsiteY45" fmla="*/ 1317572 h 1725447"/>
                <a:gd name="connsiteX46" fmla="*/ 529554 w 2319381"/>
                <a:gd name="connsiteY46" fmla="*/ 1318035 h 1725447"/>
                <a:gd name="connsiteX47" fmla="*/ 541709 w 2319381"/>
                <a:gd name="connsiteY47" fmla="*/ 1319421 h 1725447"/>
                <a:gd name="connsiteX48" fmla="*/ 695921 w 2319381"/>
                <a:gd name="connsiteY48" fmla="*/ 1335780 h 1725447"/>
                <a:gd name="connsiteX49" fmla="*/ 708583 w 2319381"/>
                <a:gd name="connsiteY49" fmla="*/ 1337167 h 1725447"/>
                <a:gd name="connsiteX50" fmla="*/ 706226 w 2319381"/>
                <a:gd name="connsiteY50" fmla="*/ 1365958 h 1725447"/>
                <a:gd name="connsiteX51" fmla="*/ 757245 w 2319381"/>
                <a:gd name="connsiteY51" fmla="*/ 1371272 h 1725447"/>
                <a:gd name="connsiteX52" fmla="*/ 759695 w 2319381"/>
                <a:gd name="connsiteY52" fmla="*/ 1373398 h 1725447"/>
                <a:gd name="connsiteX53" fmla="*/ 761866 w 2319381"/>
                <a:gd name="connsiteY53" fmla="*/ 1373398 h 1725447"/>
                <a:gd name="connsiteX54" fmla="*/ 772819 w 2319381"/>
                <a:gd name="connsiteY54" fmla="*/ 1372982 h 1725447"/>
                <a:gd name="connsiteX55" fmla="*/ 775268 w 2319381"/>
                <a:gd name="connsiteY55" fmla="*/ 1372982 h 1725447"/>
                <a:gd name="connsiteX56" fmla="*/ 774067 w 2319381"/>
                <a:gd name="connsiteY56" fmla="*/ 1375893 h 1725447"/>
                <a:gd name="connsiteX57" fmla="*/ 763854 w 2319381"/>
                <a:gd name="connsiteY57" fmla="*/ 1381485 h 1725447"/>
                <a:gd name="connsiteX58" fmla="*/ 765888 w 2319381"/>
                <a:gd name="connsiteY58" fmla="*/ 1383611 h 1725447"/>
                <a:gd name="connsiteX59" fmla="*/ 794771 w 2319381"/>
                <a:gd name="connsiteY59" fmla="*/ 1388232 h 1725447"/>
                <a:gd name="connsiteX60" fmla="*/ 798791 w 2319381"/>
                <a:gd name="connsiteY60" fmla="*/ 1388602 h 1725447"/>
                <a:gd name="connsiteX61" fmla="*/ 839597 w 2319381"/>
                <a:gd name="connsiteY61" fmla="*/ 1393223 h 1725447"/>
                <a:gd name="connsiteX62" fmla="*/ 839597 w 2319381"/>
                <a:gd name="connsiteY62" fmla="*/ 1404314 h 1725447"/>
                <a:gd name="connsiteX63" fmla="*/ 866262 w 2319381"/>
                <a:gd name="connsiteY63" fmla="*/ 1405978 h 1725447"/>
                <a:gd name="connsiteX64" fmla="*/ 882852 w 2319381"/>
                <a:gd name="connsiteY64" fmla="*/ 1409167 h 1725447"/>
                <a:gd name="connsiteX65" fmla="*/ 909332 w 2319381"/>
                <a:gd name="connsiteY65" fmla="*/ 1414250 h 1725447"/>
                <a:gd name="connsiteX66" fmla="*/ 917050 w 2319381"/>
                <a:gd name="connsiteY66" fmla="*/ 1415637 h 1725447"/>
                <a:gd name="connsiteX67" fmla="*/ 918898 w 2319381"/>
                <a:gd name="connsiteY67" fmla="*/ 1418270 h 1725447"/>
                <a:gd name="connsiteX68" fmla="*/ 920008 w 2319381"/>
                <a:gd name="connsiteY68" fmla="*/ 1445305 h 1725447"/>
                <a:gd name="connsiteX69" fmla="*/ 922226 w 2319381"/>
                <a:gd name="connsiteY69" fmla="*/ 1448910 h 1725447"/>
                <a:gd name="connsiteX70" fmla="*/ 924906 w 2319381"/>
                <a:gd name="connsiteY70" fmla="*/ 1448910 h 1725447"/>
                <a:gd name="connsiteX71" fmla="*/ 927633 w 2319381"/>
                <a:gd name="connsiteY71" fmla="*/ 1451313 h 1725447"/>
                <a:gd name="connsiteX72" fmla="*/ 929527 w 2319381"/>
                <a:gd name="connsiteY72" fmla="*/ 1474188 h 1725447"/>
                <a:gd name="connsiteX73" fmla="*/ 931699 w 2319381"/>
                <a:gd name="connsiteY73" fmla="*/ 1476452 h 1725447"/>
                <a:gd name="connsiteX74" fmla="*/ 980916 w 2319381"/>
                <a:gd name="connsiteY74" fmla="*/ 1482876 h 1725447"/>
                <a:gd name="connsiteX75" fmla="*/ 986692 w 2319381"/>
                <a:gd name="connsiteY75" fmla="*/ 1484448 h 1725447"/>
                <a:gd name="connsiteX76" fmla="*/ 1027499 w 2319381"/>
                <a:gd name="connsiteY76" fmla="*/ 1493921 h 1725447"/>
                <a:gd name="connsiteX77" fmla="*/ 1028284 w 2319381"/>
                <a:gd name="connsiteY77" fmla="*/ 1490686 h 1725447"/>
                <a:gd name="connsiteX78" fmla="*/ 1048757 w 2319381"/>
                <a:gd name="connsiteY78" fmla="*/ 1495862 h 1725447"/>
                <a:gd name="connsiteX79" fmla="*/ 1052777 w 2319381"/>
                <a:gd name="connsiteY79" fmla="*/ 1496879 h 1725447"/>
                <a:gd name="connsiteX80" fmla="*/ 1051945 w 2319381"/>
                <a:gd name="connsiteY80" fmla="*/ 1500068 h 1725447"/>
                <a:gd name="connsiteX81" fmla="*/ 1039237 w 2319381"/>
                <a:gd name="connsiteY81" fmla="*/ 1496879 h 1725447"/>
                <a:gd name="connsiteX82" fmla="*/ 1029901 w 2319381"/>
                <a:gd name="connsiteY82" fmla="*/ 1494383 h 1725447"/>
                <a:gd name="connsiteX83" fmla="*/ 1028700 w 2319381"/>
                <a:gd name="connsiteY83" fmla="*/ 1498404 h 1725447"/>
                <a:gd name="connsiteX84" fmla="*/ 1063730 w 2319381"/>
                <a:gd name="connsiteY84" fmla="*/ 1505520 h 1725447"/>
                <a:gd name="connsiteX85" fmla="*/ 1146728 w 2319381"/>
                <a:gd name="connsiteY85" fmla="*/ 1524838 h 1725447"/>
                <a:gd name="connsiteX86" fmla="*/ 1158097 w 2319381"/>
                <a:gd name="connsiteY86" fmla="*/ 1527472 h 1725447"/>
                <a:gd name="connsiteX87" fmla="*/ 1255005 w 2319381"/>
                <a:gd name="connsiteY87" fmla="*/ 1556540 h 1725447"/>
                <a:gd name="connsiteX88" fmla="*/ 1295534 w 2319381"/>
                <a:gd name="connsiteY88" fmla="*/ 1570727 h 1725447"/>
                <a:gd name="connsiteX89" fmla="*/ 1335184 w 2319381"/>
                <a:gd name="connsiteY89" fmla="*/ 1584545 h 1725447"/>
                <a:gd name="connsiteX90" fmla="*/ 1337726 w 2319381"/>
                <a:gd name="connsiteY90" fmla="*/ 1580617 h 1725447"/>
                <a:gd name="connsiteX91" fmla="*/ 1341007 w 2319381"/>
                <a:gd name="connsiteY91" fmla="*/ 1586347 h 1725447"/>
                <a:gd name="connsiteX92" fmla="*/ 1443184 w 2319381"/>
                <a:gd name="connsiteY92" fmla="*/ 1615184 h 1725447"/>
                <a:gd name="connsiteX93" fmla="*/ 1453305 w 2319381"/>
                <a:gd name="connsiteY93" fmla="*/ 1617911 h 1725447"/>
                <a:gd name="connsiteX94" fmla="*/ 1465181 w 2319381"/>
                <a:gd name="connsiteY94" fmla="*/ 1621192 h 1725447"/>
                <a:gd name="connsiteX95" fmla="*/ 1491338 w 2319381"/>
                <a:gd name="connsiteY95" fmla="*/ 1628586 h 1725447"/>
                <a:gd name="connsiteX96" fmla="*/ 1525535 w 2319381"/>
                <a:gd name="connsiteY96" fmla="*/ 1638106 h 1725447"/>
                <a:gd name="connsiteX97" fmla="*/ 1543790 w 2319381"/>
                <a:gd name="connsiteY97" fmla="*/ 1643282 h 1725447"/>
                <a:gd name="connsiteX98" fmla="*/ 1546100 w 2319381"/>
                <a:gd name="connsiteY98" fmla="*/ 1643836 h 1725447"/>
                <a:gd name="connsiteX99" fmla="*/ 1549197 w 2319381"/>
                <a:gd name="connsiteY99" fmla="*/ 1644806 h 1725447"/>
                <a:gd name="connsiteX100" fmla="*/ 1565556 w 2319381"/>
                <a:gd name="connsiteY100" fmla="*/ 1649289 h 1725447"/>
                <a:gd name="connsiteX101" fmla="*/ 1586167 w 2319381"/>
                <a:gd name="connsiteY101" fmla="*/ 1654973 h 1725447"/>
                <a:gd name="connsiteX102" fmla="*/ 1587461 w 2319381"/>
                <a:gd name="connsiteY102" fmla="*/ 1652662 h 1725447"/>
                <a:gd name="connsiteX103" fmla="*/ 1601325 w 2319381"/>
                <a:gd name="connsiteY103" fmla="*/ 1659225 h 1725447"/>
                <a:gd name="connsiteX104" fmla="*/ 1615050 w 2319381"/>
                <a:gd name="connsiteY104" fmla="*/ 1663153 h 1725447"/>
                <a:gd name="connsiteX105" fmla="*/ 1619487 w 2319381"/>
                <a:gd name="connsiteY105" fmla="*/ 1664401 h 1725447"/>
                <a:gd name="connsiteX106" fmla="*/ 1703779 w 2319381"/>
                <a:gd name="connsiteY106" fmla="*/ 1687322 h 1725447"/>
                <a:gd name="connsiteX107" fmla="*/ 1720739 w 2319381"/>
                <a:gd name="connsiteY107" fmla="*/ 1692221 h 1725447"/>
                <a:gd name="connsiteX108" fmla="*/ 1717874 w 2319381"/>
                <a:gd name="connsiteY108" fmla="*/ 1698783 h 1725447"/>
                <a:gd name="connsiteX109" fmla="*/ 1754151 w 2319381"/>
                <a:gd name="connsiteY109" fmla="*/ 1703682 h 1725447"/>
                <a:gd name="connsiteX110" fmla="*/ 1775640 w 2319381"/>
                <a:gd name="connsiteY110" fmla="*/ 1706916 h 1725447"/>
                <a:gd name="connsiteX111" fmla="*/ 1809745 w 2319381"/>
                <a:gd name="connsiteY111" fmla="*/ 1704652 h 1725447"/>
                <a:gd name="connsiteX112" fmla="*/ 1869036 w 2319381"/>
                <a:gd name="connsiteY112" fmla="*/ 1702988 h 1725447"/>
                <a:gd name="connsiteX113" fmla="*/ 1913124 w 2319381"/>
                <a:gd name="connsiteY113" fmla="*/ 1697350 h 1725447"/>
                <a:gd name="connsiteX114" fmla="*/ 1919409 w 2319381"/>
                <a:gd name="connsiteY114" fmla="*/ 1677017 h 1725447"/>
                <a:gd name="connsiteX115" fmla="*/ 1933920 w 2319381"/>
                <a:gd name="connsiteY115" fmla="*/ 1679512 h 1725447"/>
                <a:gd name="connsiteX116" fmla="*/ 1938818 w 2319381"/>
                <a:gd name="connsiteY116" fmla="*/ 1680159 h 1725447"/>
                <a:gd name="connsiteX117" fmla="*/ 1991824 w 2319381"/>
                <a:gd name="connsiteY117" fmla="*/ 1687600 h 1725447"/>
                <a:gd name="connsiteX118" fmla="*/ 1997601 w 2319381"/>
                <a:gd name="connsiteY118" fmla="*/ 1688431 h 1725447"/>
                <a:gd name="connsiteX119" fmla="*/ 2039932 w 2319381"/>
                <a:gd name="connsiteY119" fmla="*/ 1695179 h 1725447"/>
                <a:gd name="connsiteX120" fmla="*/ 2041180 w 2319381"/>
                <a:gd name="connsiteY120" fmla="*/ 1688986 h 1725447"/>
                <a:gd name="connsiteX121" fmla="*/ 2057493 w 2319381"/>
                <a:gd name="connsiteY121" fmla="*/ 1691943 h 1725447"/>
                <a:gd name="connsiteX122" fmla="*/ 2057493 w 2319381"/>
                <a:gd name="connsiteY122" fmla="*/ 1698506 h 1725447"/>
                <a:gd name="connsiteX123" fmla="*/ 2069970 w 2319381"/>
                <a:gd name="connsiteY123" fmla="*/ 1701186 h 1725447"/>
                <a:gd name="connsiteX124" fmla="*/ 2127321 w 2319381"/>
                <a:gd name="connsiteY124" fmla="*/ 1711076 h 1725447"/>
                <a:gd name="connsiteX125" fmla="*/ 2133559 w 2319381"/>
                <a:gd name="connsiteY125" fmla="*/ 1712046 h 1725447"/>
                <a:gd name="connsiteX126" fmla="*/ 2177970 w 2319381"/>
                <a:gd name="connsiteY126" fmla="*/ 1719209 h 1725447"/>
                <a:gd name="connsiteX127" fmla="*/ 2213970 w 2319381"/>
                <a:gd name="connsiteY127" fmla="*/ 1725448 h 1725447"/>
                <a:gd name="connsiteX128" fmla="*/ 2193220 w 2319381"/>
                <a:gd name="connsiteY128" fmla="*/ 1704375 h 1725447"/>
                <a:gd name="connsiteX129" fmla="*/ 2189107 w 2319381"/>
                <a:gd name="connsiteY129" fmla="*/ 1699060 h 1725447"/>
                <a:gd name="connsiteX130" fmla="*/ 2170899 w 2319381"/>
                <a:gd name="connsiteY130" fmla="*/ 1654049 h 1725447"/>
                <a:gd name="connsiteX131" fmla="*/ 2166001 w 2319381"/>
                <a:gd name="connsiteY131" fmla="*/ 1638798 h 1725447"/>
                <a:gd name="connsiteX132" fmla="*/ 2161980 w 2319381"/>
                <a:gd name="connsiteY132" fmla="*/ 1616709 h 1725447"/>
                <a:gd name="connsiteX133" fmla="*/ 2158791 w 2319381"/>
                <a:gd name="connsiteY133" fmla="*/ 1592123 h 1725447"/>
                <a:gd name="connsiteX134" fmla="*/ 2158791 w 2319381"/>
                <a:gd name="connsiteY134" fmla="*/ 1584822 h 1725447"/>
                <a:gd name="connsiteX135" fmla="*/ 2160085 w 2319381"/>
                <a:gd name="connsiteY135" fmla="*/ 1577428 h 1725447"/>
                <a:gd name="connsiteX136" fmla="*/ 2143772 w 2319381"/>
                <a:gd name="connsiteY136" fmla="*/ 1565089 h 1725447"/>
                <a:gd name="connsiteX137" fmla="*/ 2137719 w 2319381"/>
                <a:gd name="connsiteY137" fmla="*/ 1555199 h 1725447"/>
                <a:gd name="connsiteX138" fmla="*/ 2109667 w 2319381"/>
                <a:gd name="connsiteY138" fmla="*/ 1525392 h 1725447"/>
                <a:gd name="connsiteX139" fmla="*/ 2104352 w 2319381"/>
                <a:gd name="connsiteY139" fmla="*/ 1514624 h 1725447"/>
                <a:gd name="connsiteX140" fmla="*/ 2097837 w 2319381"/>
                <a:gd name="connsiteY140" fmla="*/ 1494891 h 1725447"/>
                <a:gd name="connsiteX141" fmla="*/ 2098299 w 2319381"/>
                <a:gd name="connsiteY141" fmla="*/ 1485140 h 1725447"/>
                <a:gd name="connsiteX142" fmla="*/ 2104491 w 2319381"/>
                <a:gd name="connsiteY142" fmla="*/ 1452838 h 1725447"/>
                <a:gd name="connsiteX143" fmla="*/ 2108835 w 2319381"/>
                <a:gd name="connsiteY143" fmla="*/ 1438050 h 1725447"/>
                <a:gd name="connsiteX144" fmla="*/ 2111377 w 2319381"/>
                <a:gd name="connsiteY144" fmla="*/ 1429177 h 1725447"/>
                <a:gd name="connsiteX145" fmla="*/ 2112394 w 2319381"/>
                <a:gd name="connsiteY145" fmla="*/ 1425849 h 1725447"/>
                <a:gd name="connsiteX146" fmla="*/ 2114058 w 2319381"/>
                <a:gd name="connsiteY146" fmla="*/ 1408242 h 1725447"/>
                <a:gd name="connsiteX147" fmla="*/ 2114935 w 2319381"/>
                <a:gd name="connsiteY147" fmla="*/ 1402235 h 1725447"/>
                <a:gd name="connsiteX148" fmla="*/ 2115490 w 2319381"/>
                <a:gd name="connsiteY148" fmla="*/ 1398122 h 1725447"/>
                <a:gd name="connsiteX149" fmla="*/ 2116091 w 2319381"/>
                <a:gd name="connsiteY149" fmla="*/ 1394194 h 1725447"/>
                <a:gd name="connsiteX150" fmla="*/ 2118633 w 2319381"/>
                <a:gd name="connsiteY150" fmla="*/ 1384443 h 1725447"/>
                <a:gd name="connsiteX151" fmla="*/ 2122329 w 2319381"/>
                <a:gd name="connsiteY151" fmla="*/ 1377187 h 1725447"/>
                <a:gd name="connsiteX152" fmla="*/ 2128568 w 2319381"/>
                <a:gd name="connsiteY152" fmla="*/ 1348489 h 1725447"/>
                <a:gd name="connsiteX153" fmla="*/ 2130509 w 2319381"/>
                <a:gd name="connsiteY153" fmla="*/ 1336751 h 1725447"/>
                <a:gd name="connsiteX154" fmla="*/ 2133975 w 2319381"/>
                <a:gd name="connsiteY154" fmla="*/ 1316602 h 1725447"/>
                <a:gd name="connsiteX155" fmla="*/ 2135685 w 2319381"/>
                <a:gd name="connsiteY155" fmla="*/ 1293681 h 1725447"/>
                <a:gd name="connsiteX156" fmla="*/ 2135408 w 2319381"/>
                <a:gd name="connsiteY156" fmla="*/ 1253984 h 1725447"/>
                <a:gd name="connsiteX157" fmla="*/ 2137626 w 2319381"/>
                <a:gd name="connsiteY157" fmla="*/ 1217152 h 1725447"/>
                <a:gd name="connsiteX158" fmla="*/ 2140122 w 2319381"/>
                <a:gd name="connsiteY158" fmla="*/ 1205830 h 1725447"/>
                <a:gd name="connsiteX159" fmla="*/ 2146869 w 2319381"/>
                <a:gd name="connsiteY159" fmla="*/ 1195201 h 1725447"/>
                <a:gd name="connsiteX160" fmla="*/ 2155325 w 2319381"/>
                <a:gd name="connsiteY160" fmla="*/ 1188222 h 1725447"/>
                <a:gd name="connsiteX161" fmla="*/ 2161518 w 2319381"/>
                <a:gd name="connsiteY161" fmla="*/ 1185173 h 1725447"/>
                <a:gd name="connsiteX162" fmla="*/ 2167433 w 2319381"/>
                <a:gd name="connsiteY162" fmla="*/ 1182354 h 1725447"/>
                <a:gd name="connsiteX163" fmla="*/ 2187536 w 2319381"/>
                <a:gd name="connsiteY163" fmla="*/ 1179534 h 1725447"/>
                <a:gd name="connsiteX164" fmla="*/ 2205004 w 2319381"/>
                <a:gd name="connsiteY164" fmla="*/ 1178287 h 1725447"/>
                <a:gd name="connsiteX165" fmla="*/ 2227279 w 2319381"/>
                <a:gd name="connsiteY165" fmla="*/ 1179304 h 1725447"/>
                <a:gd name="connsiteX166" fmla="*/ 2264897 w 2319381"/>
                <a:gd name="connsiteY166" fmla="*/ 1189655 h 1725447"/>
                <a:gd name="connsiteX167" fmla="*/ 2266421 w 2319381"/>
                <a:gd name="connsiteY167" fmla="*/ 1185865 h 1725447"/>
                <a:gd name="connsiteX168" fmla="*/ 2288141 w 2319381"/>
                <a:gd name="connsiteY168" fmla="*/ 1184710 h 1725447"/>
                <a:gd name="connsiteX169" fmla="*/ 2258380 w 2319381"/>
                <a:gd name="connsiteY169" fmla="*/ 1149496 h 1725447"/>
                <a:gd name="connsiteX170" fmla="*/ 2248676 w 2319381"/>
                <a:gd name="connsiteY170" fmla="*/ 1135910 h 1725447"/>
                <a:gd name="connsiteX171" fmla="*/ 2269887 w 2319381"/>
                <a:gd name="connsiteY171" fmla="*/ 1128377 h 1725447"/>
                <a:gd name="connsiteX172" fmla="*/ 2295305 w 2319381"/>
                <a:gd name="connsiteY172" fmla="*/ 1119273 h 1725447"/>
                <a:gd name="connsiteX173" fmla="*/ 2292070 w 2319381"/>
                <a:gd name="connsiteY173" fmla="*/ 1085445 h 1725447"/>
                <a:gd name="connsiteX174" fmla="*/ 2310509 w 2319381"/>
                <a:gd name="connsiteY174" fmla="*/ 1074539 h 1725447"/>
                <a:gd name="connsiteX175" fmla="*/ 2319381 w 2319381"/>
                <a:gd name="connsiteY175" fmla="*/ 1069363 h 172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319381" h="1725447">
                  <a:moveTo>
                    <a:pt x="2319381" y="1069363"/>
                  </a:moveTo>
                  <a:lnTo>
                    <a:pt x="2147099" y="1029111"/>
                  </a:lnTo>
                  <a:lnTo>
                    <a:pt x="1693196" y="854658"/>
                  </a:lnTo>
                  <a:lnTo>
                    <a:pt x="1597165" y="809276"/>
                  </a:lnTo>
                  <a:lnTo>
                    <a:pt x="1643748" y="668974"/>
                  </a:lnTo>
                  <a:lnTo>
                    <a:pt x="1662002" y="625857"/>
                  </a:lnTo>
                  <a:lnTo>
                    <a:pt x="1645227" y="615506"/>
                  </a:lnTo>
                  <a:lnTo>
                    <a:pt x="1373171" y="500297"/>
                  </a:lnTo>
                  <a:lnTo>
                    <a:pt x="1234949" y="381206"/>
                  </a:lnTo>
                  <a:lnTo>
                    <a:pt x="1196222" y="348903"/>
                  </a:lnTo>
                  <a:lnTo>
                    <a:pt x="1129629" y="298069"/>
                  </a:lnTo>
                  <a:lnTo>
                    <a:pt x="1087437" y="275240"/>
                  </a:lnTo>
                  <a:lnTo>
                    <a:pt x="1029671" y="258279"/>
                  </a:lnTo>
                  <a:lnTo>
                    <a:pt x="963263" y="242706"/>
                  </a:lnTo>
                  <a:lnTo>
                    <a:pt x="895607" y="220061"/>
                  </a:lnTo>
                  <a:lnTo>
                    <a:pt x="880588" y="215394"/>
                  </a:lnTo>
                  <a:lnTo>
                    <a:pt x="717964" y="164791"/>
                  </a:lnTo>
                  <a:lnTo>
                    <a:pt x="623921" y="151805"/>
                  </a:lnTo>
                  <a:lnTo>
                    <a:pt x="497852" y="139004"/>
                  </a:lnTo>
                  <a:lnTo>
                    <a:pt x="348030" y="127867"/>
                  </a:lnTo>
                  <a:lnTo>
                    <a:pt x="263276" y="136277"/>
                  </a:lnTo>
                  <a:lnTo>
                    <a:pt x="213088" y="65119"/>
                  </a:lnTo>
                  <a:lnTo>
                    <a:pt x="169463" y="24682"/>
                  </a:lnTo>
                  <a:lnTo>
                    <a:pt x="143260" y="0"/>
                  </a:lnTo>
                  <a:lnTo>
                    <a:pt x="66224" y="63409"/>
                  </a:lnTo>
                  <a:lnTo>
                    <a:pt x="38034" y="110398"/>
                  </a:lnTo>
                  <a:lnTo>
                    <a:pt x="26203" y="144087"/>
                  </a:lnTo>
                  <a:lnTo>
                    <a:pt x="22044" y="173155"/>
                  </a:lnTo>
                  <a:lnTo>
                    <a:pt x="7810" y="263178"/>
                  </a:lnTo>
                  <a:lnTo>
                    <a:pt x="1479" y="298207"/>
                  </a:lnTo>
                  <a:lnTo>
                    <a:pt x="0" y="344744"/>
                  </a:lnTo>
                  <a:lnTo>
                    <a:pt x="0" y="347886"/>
                  </a:lnTo>
                  <a:lnTo>
                    <a:pt x="6701" y="417899"/>
                  </a:lnTo>
                  <a:lnTo>
                    <a:pt x="32996" y="517257"/>
                  </a:lnTo>
                  <a:lnTo>
                    <a:pt x="77453" y="666756"/>
                  </a:lnTo>
                  <a:lnTo>
                    <a:pt x="115440" y="780301"/>
                  </a:lnTo>
                  <a:lnTo>
                    <a:pt x="131384" y="827946"/>
                  </a:lnTo>
                  <a:lnTo>
                    <a:pt x="216416" y="1022180"/>
                  </a:lnTo>
                  <a:lnTo>
                    <a:pt x="252323" y="1065758"/>
                  </a:lnTo>
                  <a:lnTo>
                    <a:pt x="316605" y="1095843"/>
                  </a:lnTo>
                  <a:lnTo>
                    <a:pt x="344194" y="1103653"/>
                  </a:lnTo>
                  <a:lnTo>
                    <a:pt x="482971" y="1113820"/>
                  </a:lnTo>
                  <a:lnTo>
                    <a:pt x="518371" y="1324273"/>
                  </a:lnTo>
                  <a:lnTo>
                    <a:pt x="521883" y="1324273"/>
                  </a:lnTo>
                  <a:lnTo>
                    <a:pt x="525903" y="1324597"/>
                  </a:lnTo>
                  <a:lnTo>
                    <a:pt x="525025" y="1317572"/>
                  </a:lnTo>
                  <a:lnTo>
                    <a:pt x="529554" y="1318035"/>
                  </a:lnTo>
                  <a:lnTo>
                    <a:pt x="541709" y="1319421"/>
                  </a:lnTo>
                  <a:lnTo>
                    <a:pt x="695921" y="1335780"/>
                  </a:lnTo>
                  <a:lnTo>
                    <a:pt x="708583" y="1337167"/>
                  </a:lnTo>
                  <a:lnTo>
                    <a:pt x="706226" y="1365958"/>
                  </a:lnTo>
                  <a:lnTo>
                    <a:pt x="757245" y="1371272"/>
                  </a:lnTo>
                  <a:lnTo>
                    <a:pt x="759695" y="1373398"/>
                  </a:lnTo>
                  <a:lnTo>
                    <a:pt x="761866" y="1373398"/>
                  </a:lnTo>
                  <a:lnTo>
                    <a:pt x="772819" y="1372982"/>
                  </a:lnTo>
                  <a:lnTo>
                    <a:pt x="775268" y="1372982"/>
                  </a:lnTo>
                  <a:lnTo>
                    <a:pt x="774067" y="1375893"/>
                  </a:lnTo>
                  <a:lnTo>
                    <a:pt x="763854" y="1381485"/>
                  </a:lnTo>
                  <a:lnTo>
                    <a:pt x="765888" y="1383611"/>
                  </a:lnTo>
                  <a:lnTo>
                    <a:pt x="794771" y="1388232"/>
                  </a:lnTo>
                  <a:lnTo>
                    <a:pt x="798791" y="1388602"/>
                  </a:lnTo>
                  <a:lnTo>
                    <a:pt x="839597" y="1393223"/>
                  </a:lnTo>
                  <a:lnTo>
                    <a:pt x="839597" y="1404314"/>
                  </a:lnTo>
                  <a:lnTo>
                    <a:pt x="866262" y="1405978"/>
                  </a:lnTo>
                  <a:lnTo>
                    <a:pt x="882852" y="1409167"/>
                  </a:lnTo>
                  <a:lnTo>
                    <a:pt x="909332" y="1414250"/>
                  </a:lnTo>
                  <a:lnTo>
                    <a:pt x="917050" y="1415637"/>
                  </a:lnTo>
                  <a:lnTo>
                    <a:pt x="918898" y="1418270"/>
                  </a:lnTo>
                  <a:lnTo>
                    <a:pt x="920008" y="1445305"/>
                  </a:lnTo>
                  <a:lnTo>
                    <a:pt x="922226" y="1448910"/>
                  </a:lnTo>
                  <a:lnTo>
                    <a:pt x="924906" y="1448910"/>
                  </a:lnTo>
                  <a:lnTo>
                    <a:pt x="927633" y="1451313"/>
                  </a:lnTo>
                  <a:lnTo>
                    <a:pt x="929527" y="1474188"/>
                  </a:lnTo>
                  <a:lnTo>
                    <a:pt x="931699" y="1476452"/>
                  </a:lnTo>
                  <a:lnTo>
                    <a:pt x="980916" y="1482876"/>
                  </a:lnTo>
                  <a:lnTo>
                    <a:pt x="986692" y="1484448"/>
                  </a:lnTo>
                  <a:lnTo>
                    <a:pt x="1027499" y="1493921"/>
                  </a:lnTo>
                  <a:lnTo>
                    <a:pt x="1028284" y="1490686"/>
                  </a:lnTo>
                  <a:lnTo>
                    <a:pt x="1048757" y="1495862"/>
                  </a:lnTo>
                  <a:lnTo>
                    <a:pt x="1052777" y="1496879"/>
                  </a:lnTo>
                  <a:lnTo>
                    <a:pt x="1051945" y="1500068"/>
                  </a:lnTo>
                  <a:lnTo>
                    <a:pt x="1039237" y="1496879"/>
                  </a:lnTo>
                  <a:lnTo>
                    <a:pt x="1029901" y="1494383"/>
                  </a:lnTo>
                  <a:lnTo>
                    <a:pt x="1028700" y="1498404"/>
                  </a:lnTo>
                  <a:lnTo>
                    <a:pt x="1063730" y="1505520"/>
                  </a:lnTo>
                  <a:lnTo>
                    <a:pt x="1146728" y="1524838"/>
                  </a:lnTo>
                  <a:lnTo>
                    <a:pt x="1158097" y="1527472"/>
                  </a:lnTo>
                  <a:lnTo>
                    <a:pt x="1255005" y="1556540"/>
                  </a:lnTo>
                  <a:lnTo>
                    <a:pt x="1295534" y="1570727"/>
                  </a:lnTo>
                  <a:lnTo>
                    <a:pt x="1335184" y="1584545"/>
                  </a:lnTo>
                  <a:lnTo>
                    <a:pt x="1337726" y="1580617"/>
                  </a:lnTo>
                  <a:lnTo>
                    <a:pt x="1341007" y="1586347"/>
                  </a:lnTo>
                  <a:lnTo>
                    <a:pt x="1443184" y="1615184"/>
                  </a:lnTo>
                  <a:lnTo>
                    <a:pt x="1453305" y="1617911"/>
                  </a:lnTo>
                  <a:lnTo>
                    <a:pt x="1465181" y="1621192"/>
                  </a:lnTo>
                  <a:lnTo>
                    <a:pt x="1491338" y="1628586"/>
                  </a:lnTo>
                  <a:lnTo>
                    <a:pt x="1525535" y="1638106"/>
                  </a:lnTo>
                  <a:lnTo>
                    <a:pt x="1543790" y="1643282"/>
                  </a:lnTo>
                  <a:lnTo>
                    <a:pt x="1546100" y="1643836"/>
                  </a:lnTo>
                  <a:lnTo>
                    <a:pt x="1549197" y="1644806"/>
                  </a:lnTo>
                  <a:lnTo>
                    <a:pt x="1565556" y="1649289"/>
                  </a:lnTo>
                  <a:lnTo>
                    <a:pt x="1586167" y="1654973"/>
                  </a:lnTo>
                  <a:lnTo>
                    <a:pt x="1587461" y="1652662"/>
                  </a:lnTo>
                  <a:lnTo>
                    <a:pt x="1601325" y="1659225"/>
                  </a:lnTo>
                  <a:lnTo>
                    <a:pt x="1615050" y="1663153"/>
                  </a:lnTo>
                  <a:lnTo>
                    <a:pt x="1619487" y="1664401"/>
                  </a:lnTo>
                  <a:lnTo>
                    <a:pt x="1703779" y="1687322"/>
                  </a:lnTo>
                  <a:lnTo>
                    <a:pt x="1720739" y="1692221"/>
                  </a:lnTo>
                  <a:lnTo>
                    <a:pt x="1717874" y="1698783"/>
                  </a:lnTo>
                  <a:lnTo>
                    <a:pt x="1754151" y="1703682"/>
                  </a:lnTo>
                  <a:lnTo>
                    <a:pt x="1775640" y="1706916"/>
                  </a:lnTo>
                  <a:lnTo>
                    <a:pt x="1809745" y="1704652"/>
                  </a:lnTo>
                  <a:lnTo>
                    <a:pt x="1869036" y="1702988"/>
                  </a:lnTo>
                  <a:lnTo>
                    <a:pt x="1913124" y="1697350"/>
                  </a:lnTo>
                  <a:lnTo>
                    <a:pt x="1919409" y="1677017"/>
                  </a:lnTo>
                  <a:lnTo>
                    <a:pt x="1933920" y="1679512"/>
                  </a:lnTo>
                  <a:lnTo>
                    <a:pt x="1938818" y="1680159"/>
                  </a:lnTo>
                  <a:lnTo>
                    <a:pt x="1991824" y="1687600"/>
                  </a:lnTo>
                  <a:lnTo>
                    <a:pt x="1997601" y="1688431"/>
                  </a:lnTo>
                  <a:lnTo>
                    <a:pt x="2039932" y="1695179"/>
                  </a:lnTo>
                  <a:lnTo>
                    <a:pt x="2041180" y="1688986"/>
                  </a:lnTo>
                  <a:lnTo>
                    <a:pt x="2057493" y="1691943"/>
                  </a:lnTo>
                  <a:lnTo>
                    <a:pt x="2057493" y="1698506"/>
                  </a:lnTo>
                  <a:lnTo>
                    <a:pt x="2069970" y="1701186"/>
                  </a:lnTo>
                  <a:lnTo>
                    <a:pt x="2127321" y="1711076"/>
                  </a:lnTo>
                  <a:lnTo>
                    <a:pt x="2133559" y="1712046"/>
                  </a:lnTo>
                  <a:lnTo>
                    <a:pt x="2177970" y="1719209"/>
                  </a:lnTo>
                  <a:lnTo>
                    <a:pt x="2213970" y="1725448"/>
                  </a:lnTo>
                  <a:lnTo>
                    <a:pt x="2193220" y="1704375"/>
                  </a:lnTo>
                  <a:lnTo>
                    <a:pt x="2189107" y="1699060"/>
                  </a:lnTo>
                  <a:lnTo>
                    <a:pt x="2170899" y="1654049"/>
                  </a:lnTo>
                  <a:lnTo>
                    <a:pt x="2166001" y="1638798"/>
                  </a:lnTo>
                  <a:lnTo>
                    <a:pt x="2161980" y="1616709"/>
                  </a:lnTo>
                  <a:lnTo>
                    <a:pt x="2158791" y="1592123"/>
                  </a:lnTo>
                  <a:lnTo>
                    <a:pt x="2158791" y="1584822"/>
                  </a:lnTo>
                  <a:lnTo>
                    <a:pt x="2160085" y="1577428"/>
                  </a:lnTo>
                  <a:lnTo>
                    <a:pt x="2143772" y="1565089"/>
                  </a:lnTo>
                  <a:lnTo>
                    <a:pt x="2137719" y="1555199"/>
                  </a:lnTo>
                  <a:lnTo>
                    <a:pt x="2109667" y="1525392"/>
                  </a:lnTo>
                  <a:lnTo>
                    <a:pt x="2104352" y="1514624"/>
                  </a:lnTo>
                  <a:lnTo>
                    <a:pt x="2097837" y="1494891"/>
                  </a:lnTo>
                  <a:lnTo>
                    <a:pt x="2098299" y="1485140"/>
                  </a:lnTo>
                  <a:lnTo>
                    <a:pt x="2104491" y="1452838"/>
                  </a:lnTo>
                  <a:lnTo>
                    <a:pt x="2108835" y="1438050"/>
                  </a:lnTo>
                  <a:lnTo>
                    <a:pt x="2111377" y="1429177"/>
                  </a:lnTo>
                  <a:lnTo>
                    <a:pt x="2112394" y="1425849"/>
                  </a:lnTo>
                  <a:lnTo>
                    <a:pt x="2114058" y="1408242"/>
                  </a:lnTo>
                  <a:lnTo>
                    <a:pt x="2114935" y="1402235"/>
                  </a:lnTo>
                  <a:lnTo>
                    <a:pt x="2115490" y="1398122"/>
                  </a:lnTo>
                  <a:lnTo>
                    <a:pt x="2116091" y="1394194"/>
                  </a:lnTo>
                  <a:lnTo>
                    <a:pt x="2118633" y="1384443"/>
                  </a:lnTo>
                  <a:lnTo>
                    <a:pt x="2122329" y="1377187"/>
                  </a:lnTo>
                  <a:lnTo>
                    <a:pt x="2128568" y="1348489"/>
                  </a:lnTo>
                  <a:lnTo>
                    <a:pt x="2130509" y="1336751"/>
                  </a:lnTo>
                  <a:lnTo>
                    <a:pt x="2133975" y="1316602"/>
                  </a:lnTo>
                  <a:lnTo>
                    <a:pt x="2135685" y="1293681"/>
                  </a:lnTo>
                  <a:lnTo>
                    <a:pt x="2135408" y="1253984"/>
                  </a:lnTo>
                  <a:lnTo>
                    <a:pt x="2137626" y="1217152"/>
                  </a:lnTo>
                  <a:lnTo>
                    <a:pt x="2140122" y="1205830"/>
                  </a:lnTo>
                  <a:lnTo>
                    <a:pt x="2146869" y="1195201"/>
                  </a:lnTo>
                  <a:lnTo>
                    <a:pt x="2155325" y="1188222"/>
                  </a:lnTo>
                  <a:lnTo>
                    <a:pt x="2161518" y="1185173"/>
                  </a:lnTo>
                  <a:lnTo>
                    <a:pt x="2167433" y="1182354"/>
                  </a:lnTo>
                  <a:lnTo>
                    <a:pt x="2187536" y="1179534"/>
                  </a:lnTo>
                  <a:lnTo>
                    <a:pt x="2205004" y="1178287"/>
                  </a:lnTo>
                  <a:lnTo>
                    <a:pt x="2227279" y="1179304"/>
                  </a:lnTo>
                  <a:lnTo>
                    <a:pt x="2264897" y="1189655"/>
                  </a:lnTo>
                  <a:lnTo>
                    <a:pt x="2266421" y="1185865"/>
                  </a:lnTo>
                  <a:lnTo>
                    <a:pt x="2288141" y="1184710"/>
                  </a:lnTo>
                  <a:lnTo>
                    <a:pt x="2258380" y="1149496"/>
                  </a:lnTo>
                  <a:lnTo>
                    <a:pt x="2248676" y="1135910"/>
                  </a:lnTo>
                  <a:lnTo>
                    <a:pt x="2269887" y="1128377"/>
                  </a:lnTo>
                  <a:lnTo>
                    <a:pt x="2295305" y="1119273"/>
                  </a:lnTo>
                  <a:lnTo>
                    <a:pt x="2292070" y="1085445"/>
                  </a:lnTo>
                  <a:lnTo>
                    <a:pt x="2310509" y="1074539"/>
                  </a:lnTo>
                  <a:lnTo>
                    <a:pt x="2319381" y="1069363"/>
                  </a:lnTo>
                  <a:close/>
                </a:path>
              </a:pathLst>
            </a:custGeom>
            <a:grpFill/>
            <a:ln w="6350" cap="flat">
              <a:solidFill>
                <a:schemeClr val="accent6"/>
              </a:solidFill>
              <a:prstDash val="solid"/>
              <a:miter/>
            </a:ln>
          </p:spPr>
          <p:txBody>
            <a:bodyPr rtlCol="0" anchor="ctr"/>
            <a:lstStyle/>
            <a:p>
              <a:endParaRPr lang="en-GB" noProof="0" dirty="0"/>
            </a:p>
          </p:txBody>
        </p:sp>
        <p:sp>
          <p:nvSpPr>
            <p:cNvPr id="8" name="Freihandform: Form 7">
              <a:extLst>
                <a:ext uri="{FF2B5EF4-FFF2-40B4-BE49-F238E27FC236}">
                  <a16:creationId xmlns:a16="http://schemas.microsoft.com/office/drawing/2014/main" id="{B45ECE21-4479-3D8C-62FE-ECF6F5491873}"/>
                </a:ext>
              </a:extLst>
            </p:cNvPr>
            <p:cNvSpPr/>
            <p:nvPr/>
          </p:nvSpPr>
          <p:spPr>
            <a:xfrm>
              <a:off x="7402947" y="2405203"/>
              <a:ext cx="2463519" cy="1851567"/>
            </a:xfrm>
            <a:custGeom>
              <a:avLst/>
              <a:gdLst>
                <a:gd name="connsiteX0" fmla="*/ 2462456 w 2463519"/>
                <a:gd name="connsiteY0" fmla="*/ 312261 h 1851567"/>
                <a:gd name="connsiteX1" fmla="*/ 2416752 w 2463519"/>
                <a:gd name="connsiteY1" fmla="*/ 256482 h 1851567"/>
                <a:gd name="connsiteX2" fmla="*/ 2412916 w 2463519"/>
                <a:gd name="connsiteY2" fmla="*/ 251768 h 1851567"/>
                <a:gd name="connsiteX3" fmla="*/ 2411021 w 2463519"/>
                <a:gd name="connsiteY3" fmla="*/ 249550 h 1851567"/>
                <a:gd name="connsiteX4" fmla="*/ 2408156 w 2463519"/>
                <a:gd name="connsiteY4" fmla="*/ 245991 h 1851567"/>
                <a:gd name="connsiteX5" fmla="*/ 2400762 w 2463519"/>
                <a:gd name="connsiteY5" fmla="*/ 236888 h 1851567"/>
                <a:gd name="connsiteX6" fmla="*/ 2401085 w 2463519"/>
                <a:gd name="connsiteY6" fmla="*/ 227506 h 1851567"/>
                <a:gd name="connsiteX7" fmla="*/ 2363099 w 2463519"/>
                <a:gd name="connsiteY7" fmla="*/ 194880 h 1851567"/>
                <a:gd name="connsiteX8" fmla="*/ 2341702 w 2463519"/>
                <a:gd name="connsiteY8" fmla="*/ 176538 h 1851567"/>
                <a:gd name="connsiteX9" fmla="*/ 2338282 w 2463519"/>
                <a:gd name="connsiteY9" fmla="*/ 173576 h 1851567"/>
                <a:gd name="connsiteX10" fmla="*/ 2338375 w 2463519"/>
                <a:gd name="connsiteY10" fmla="*/ 170064 h 1851567"/>
                <a:gd name="connsiteX11" fmla="*/ 2341101 w 2463519"/>
                <a:gd name="connsiteY11" fmla="*/ 166875 h 1851567"/>
                <a:gd name="connsiteX12" fmla="*/ 2450579 w 2463519"/>
                <a:gd name="connsiteY12" fmla="*/ 107311 h 1851567"/>
                <a:gd name="connsiteX13" fmla="*/ 2452151 w 2463519"/>
                <a:gd name="connsiteY13" fmla="*/ 105227 h 1851567"/>
                <a:gd name="connsiteX14" fmla="*/ 2451596 w 2463519"/>
                <a:gd name="connsiteY14" fmla="*/ 102547 h 1851567"/>
                <a:gd name="connsiteX15" fmla="*/ 2408017 w 2463519"/>
                <a:gd name="connsiteY15" fmla="*/ 64606 h 1851567"/>
                <a:gd name="connsiteX16" fmla="*/ 2395263 w 2463519"/>
                <a:gd name="connsiteY16" fmla="*/ 50880 h 1851567"/>
                <a:gd name="connsiteX17" fmla="*/ 2368783 w 2463519"/>
                <a:gd name="connsiteY17" fmla="*/ 16683 h 1851567"/>
                <a:gd name="connsiteX18" fmla="*/ 2368968 w 2463519"/>
                <a:gd name="connsiteY18" fmla="*/ 11183 h 1851567"/>
                <a:gd name="connsiteX19" fmla="*/ 2357044 w 2463519"/>
                <a:gd name="connsiteY19" fmla="*/ 9109 h 1851567"/>
                <a:gd name="connsiteX20" fmla="*/ 2344151 w 2463519"/>
                <a:gd name="connsiteY20" fmla="*/ 6747 h 1851567"/>
                <a:gd name="connsiteX21" fmla="*/ 2337496 w 2463519"/>
                <a:gd name="connsiteY21" fmla="*/ 6008 h 1851567"/>
                <a:gd name="connsiteX22" fmla="*/ 2324649 w 2463519"/>
                <a:gd name="connsiteY22" fmla="*/ 4806 h 1851567"/>
                <a:gd name="connsiteX23" fmla="*/ 2295350 w 2463519"/>
                <a:gd name="connsiteY23" fmla="*/ 3651 h 1851567"/>
                <a:gd name="connsiteX24" fmla="*/ 2296228 w 2463519"/>
                <a:gd name="connsiteY24" fmla="*/ 39235 h 1851567"/>
                <a:gd name="connsiteX25" fmla="*/ 2277558 w 2463519"/>
                <a:gd name="connsiteY25" fmla="*/ 54115 h 1851567"/>
                <a:gd name="connsiteX26" fmla="*/ 2263001 w 2463519"/>
                <a:gd name="connsiteY26" fmla="*/ 72323 h 1851567"/>
                <a:gd name="connsiteX27" fmla="*/ 2252095 w 2463519"/>
                <a:gd name="connsiteY27" fmla="*/ 82814 h 1851567"/>
                <a:gd name="connsiteX28" fmla="*/ 2243546 w 2463519"/>
                <a:gd name="connsiteY28" fmla="*/ 90115 h 1851567"/>
                <a:gd name="connsiteX29" fmla="*/ 2223351 w 2463519"/>
                <a:gd name="connsiteY29" fmla="*/ 85448 h 1851567"/>
                <a:gd name="connsiteX30" fmla="*/ 2209163 w 2463519"/>
                <a:gd name="connsiteY30" fmla="*/ 82906 h 1851567"/>
                <a:gd name="connsiteX31" fmla="*/ 2104214 w 2463519"/>
                <a:gd name="connsiteY31" fmla="*/ 57165 h 1851567"/>
                <a:gd name="connsiteX32" fmla="*/ 2044367 w 2463519"/>
                <a:gd name="connsiteY32" fmla="*/ 46957 h 1851567"/>
                <a:gd name="connsiteX33" fmla="*/ 1995336 w 2463519"/>
                <a:gd name="connsiteY33" fmla="*/ 41776 h 1851567"/>
                <a:gd name="connsiteX34" fmla="*/ 1886781 w 2463519"/>
                <a:gd name="connsiteY34" fmla="*/ 28051 h 1851567"/>
                <a:gd name="connsiteX35" fmla="*/ 1879526 w 2463519"/>
                <a:gd name="connsiteY35" fmla="*/ 30500 h 1851567"/>
                <a:gd name="connsiteX36" fmla="*/ 1874212 w 2463519"/>
                <a:gd name="connsiteY36" fmla="*/ 30500 h 1851567"/>
                <a:gd name="connsiteX37" fmla="*/ 1753318 w 2463519"/>
                <a:gd name="connsiteY37" fmla="*/ 16544 h 1851567"/>
                <a:gd name="connsiteX38" fmla="*/ 1644764 w 2463519"/>
                <a:gd name="connsiteY38" fmla="*/ 4067 h 1851567"/>
                <a:gd name="connsiteX39" fmla="*/ 1642130 w 2463519"/>
                <a:gd name="connsiteY39" fmla="*/ 2962 h 1851567"/>
                <a:gd name="connsiteX40" fmla="*/ 1639542 w 2463519"/>
                <a:gd name="connsiteY40" fmla="*/ 0 h 1851567"/>
                <a:gd name="connsiteX41" fmla="*/ 1635060 w 2463519"/>
                <a:gd name="connsiteY41" fmla="*/ 6008 h 1851567"/>
                <a:gd name="connsiteX42" fmla="*/ 1635522 w 2463519"/>
                <a:gd name="connsiteY42" fmla="*/ 16267 h 1851567"/>
                <a:gd name="connsiteX43" fmla="*/ 1632287 w 2463519"/>
                <a:gd name="connsiteY43" fmla="*/ 21304 h 1851567"/>
                <a:gd name="connsiteX44" fmla="*/ 1627434 w 2463519"/>
                <a:gd name="connsiteY44" fmla="*/ 31938 h 1851567"/>
                <a:gd name="connsiteX45" fmla="*/ 1623506 w 2463519"/>
                <a:gd name="connsiteY45" fmla="*/ 38403 h 1851567"/>
                <a:gd name="connsiteX46" fmla="*/ 1616298 w 2463519"/>
                <a:gd name="connsiteY46" fmla="*/ 37386 h 1851567"/>
                <a:gd name="connsiteX47" fmla="*/ 1609366 w 2463519"/>
                <a:gd name="connsiteY47" fmla="*/ 43302 h 1851567"/>
                <a:gd name="connsiteX48" fmla="*/ 1609366 w 2463519"/>
                <a:gd name="connsiteY48" fmla="*/ 47877 h 1851567"/>
                <a:gd name="connsiteX49" fmla="*/ 1620087 w 2463519"/>
                <a:gd name="connsiteY49" fmla="*/ 83784 h 1851567"/>
                <a:gd name="connsiteX50" fmla="*/ 1617591 w 2463519"/>
                <a:gd name="connsiteY50" fmla="*/ 96123 h 1851567"/>
                <a:gd name="connsiteX51" fmla="*/ 1615881 w 2463519"/>
                <a:gd name="connsiteY51" fmla="*/ 103517 h 1851567"/>
                <a:gd name="connsiteX52" fmla="*/ 1615881 w 2463519"/>
                <a:gd name="connsiteY52" fmla="*/ 108323 h 1851567"/>
                <a:gd name="connsiteX53" fmla="*/ 1616990 w 2463519"/>
                <a:gd name="connsiteY53" fmla="*/ 113360 h 1851567"/>
                <a:gd name="connsiteX54" fmla="*/ 1620364 w 2463519"/>
                <a:gd name="connsiteY54" fmla="*/ 119507 h 1851567"/>
                <a:gd name="connsiteX55" fmla="*/ 1623830 w 2463519"/>
                <a:gd name="connsiteY55" fmla="*/ 123712 h 1851567"/>
                <a:gd name="connsiteX56" fmla="*/ 1695969 w 2463519"/>
                <a:gd name="connsiteY56" fmla="*/ 193078 h 1851567"/>
                <a:gd name="connsiteX57" fmla="*/ 1699943 w 2463519"/>
                <a:gd name="connsiteY57" fmla="*/ 194048 h 1851567"/>
                <a:gd name="connsiteX58" fmla="*/ 1704425 w 2463519"/>
                <a:gd name="connsiteY58" fmla="*/ 193078 h 1851567"/>
                <a:gd name="connsiteX59" fmla="*/ 1707706 w 2463519"/>
                <a:gd name="connsiteY59" fmla="*/ 194048 h 1851567"/>
                <a:gd name="connsiteX60" fmla="*/ 1721801 w 2463519"/>
                <a:gd name="connsiteY60" fmla="*/ 205514 h 1851567"/>
                <a:gd name="connsiteX61" fmla="*/ 1725498 w 2463519"/>
                <a:gd name="connsiteY61" fmla="*/ 209437 h 1851567"/>
                <a:gd name="connsiteX62" fmla="*/ 1728548 w 2463519"/>
                <a:gd name="connsiteY62" fmla="*/ 215352 h 1851567"/>
                <a:gd name="connsiteX63" fmla="*/ 1731691 w 2463519"/>
                <a:gd name="connsiteY63" fmla="*/ 228939 h 1851567"/>
                <a:gd name="connsiteX64" fmla="*/ 1728271 w 2463519"/>
                <a:gd name="connsiteY64" fmla="*/ 239568 h 1851567"/>
                <a:gd name="connsiteX65" fmla="*/ 1723326 w 2463519"/>
                <a:gd name="connsiteY65" fmla="*/ 245021 h 1851567"/>
                <a:gd name="connsiteX66" fmla="*/ 1541386 w 2463519"/>
                <a:gd name="connsiteY66" fmla="*/ 266048 h 1851567"/>
                <a:gd name="connsiteX67" fmla="*/ 1538290 w 2463519"/>
                <a:gd name="connsiteY67" fmla="*/ 266186 h 1851567"/>
                <a:gd name="connsiteX68" fmla="*/ 1462084 w 2463519"/>
                <a:gd name="connsiteY68" fmla="*/ 276261 h 1851567"/>
                <a:gd name="connsiteX69" fmla="*/ 1392165 w 2463519"/>
                <a:gd name="connsiteY69" fmla="*/ 285088 h 1851567"/>
                <a:gd name="connsiteX70" fmla="*/ 1383384 w 2463519"/>
                <a:gd name="connsiteY70" fmla="*/ 286058 h 1851567"/>
                <a:gd name="connsiteX71" fmla="*/ 1364021 w 2463519"/>
                <a:gd name="connsiteY71" fmla="*/ 288327 h 1851567"/>
                <a:gd name="connsiteX72" fmla="*/ 1297890 w 2463519"/>
                <a:gd name="connsiteY72" fmla="*/ 306669 h 1851567"/>
                <a:gd name="connsiteX73" fmla="*/ 1234347 w 2463519"/>
                <a:gd name="connsiteY73" fmla="*/ 326823 h 1851567"/>
                <a:gd name="connsiteX74" fmla="*/ 1231159 w 2463519"/>
                <a:gd name="connsiteY74" fmla="*/ 326957 h 1851567"/>
                <a:gd name="connsiteX75" fmla="*/ 1223349 w 2463519"/>
                <a:gd name="connsiteY75" fmla="*/ 327557 h 1851567"/>
                <a:gd name="connsiteX76" fmla="*/ 1207035 w 2463519"/>
                <a:gd name="connsiteY76" fmla="*/ 329591 h 1851567"/>
                <a:gd name="connsiteX77" fmla="*/ 1190861 w 2463519"/>
                <a:gd name="connsiteY77" fmla="*/ 327557 h 1851567"/>
                <a:gd name="connsiteX78" fmla="*/ 1180602 w 2463519"/>
                <a:gd name="connsiteY78" fmla="*/ 327419 h 1851567"/>
                <a:gd name="connsiteX79" fmla="*/ 1130276 w 2463519"/>
                <a:gd name="connsiteY79" fmla="*/ 327419 h 1851567"/>
                <a:gd name="connsiteX80" fmla="*/ 1120247 w 2463519"/>
                <a:gd name="connsiteY80" fmla="*/ 347983 h 1851567"/>
                <a:gd name="connsiteX81" fmla="*/ 1085958 w 2463519"/>
                <a:gd name="connsiteY81" fmla="*/ 334859 h 1851567"/>
                <a:gd name="connsiteX82" fmla="*/ 1063406 w 2463519"/>
                <a:gd name="connsiteY82" fmla="*/ 326125 h 1851567"/>
                <a:gd name="connsiteX83" fmla="*/ 1054255 w 2463519"/>
                <a:gd name="connsiteY83" fmla="*/ 323079 h 1851567"/>
                <a:gd name="connsiteX84" fmla="*/ 1047878 w 2463519"/>
                <a:gd name="connsiteY84" fmla="*/ 320533 h 1851567"/>
                <a:gd name="connsiteX85" fmla="*/ 1033598 w 2463519"/>
                <a:gd name="connsiteY85" fmla="*/ 314941 h 1851567"/>
                <a:gd name="connsiteX86" fmla="*/ 1003190 w 2463519"/>
                <a:gd name="connsiteY86" fmla="*/ 296271 h 1851567"/>
                <a:gd name="connsiteX87" fmla="*/ 1000325 w 2463519"/>
                <a:gd name="connsiteY87" fmla="*/ 291927 h 1851567"/>
                <a:gd name="connsiteX88" fmla="*/ 1003976 w 2463519"/>
                <a:gd name="connsiteY88" fmla="*/ 286474 h 1851567"/>
                <a:gd name="connsiteX89" fmla="*/ 1018810 w 2463519"/>
                <a:gd name="connsiteY89" fmla="*/ 271090 h 1851567"/>
                <a:gd name="connsiteX90" fmla="*/ 1029531 w 2463519"/>
                <a:gd name="connsiteY90" fmla="*/ 248579 h 1851567"/>
                <a:gd name="connsiteX91" fmla="*/ 1029948 w 2463519"/>
                <a:gd name="connsiteY91" fmla="*/ 243362 h 1851567"/>
                <a:gd name="connsiteX92" fmla="*/ 1030132 w 2463519"/>
                <a:gd name="connsiteY92" fmla="*/ 240400 h 1851567"/>
                <a:gd name="connsiteX93" fmla="*/ 1027406 w 2463519"/>
                <a:gd name="connsiteY93" fmla="*/ 235085 h 1851567"/>
                <a:gd name="connsiteX94" fmla="*/ 1015945 w 2463519"/>
                <a:gd name="connsiteY94" fmla="*/ 232497 h 1851567"/>
                <a:gd name="connsiteX95" fmla="*/ 991637 w 2463519"/>
                <a:gd name="connsiteY95" fmla="*/ 221083 h 1851567"/>
                <a:gd name="connsiteX96" fmla="*/ 909979 w 2463519"/>
                <a:gd name="connsiteY96" fmla="*/ 199963 h 1851567"/>
                <a:gd name="connsiteX97" fmla="*/ 887380 w 2463519"/>
                <a:gd name="connsiteY97" fmla="*/ 191090 h 1851567"/>
                <a:gd name="connsiteX98" fmla="*/ 886826 w 2463519"/>
                <a:gd name="connsiteY98" fmla="*/ 194048 h 1851567"/>
                <a:gd name="connsiteX99" fmla="*/ 886271 w 2463519"/>
                <a:gd name="connsiteY99" fmla="*/ 195573 h 1851567"/>
                <a:gd name="connsiteX100" fmla="*/ 884793 w 2463519"/>
                <a:gd name="connsiteY100" fmla="*/ 194838 h 1851567"/>
                <a:gd name="connsiteX101" fmla="*/ 883129 w 2463519"/>
                <a:gd name="connsiteY101" fmla="*/ 194325 h 1851567"/>
                <a:gd name="connsiteX102" fmla="*/ 880865 w 2463519"/>
                <a:gd name="connsiteY102" fmla="*/ 193817 h 1851567"/>
                <a:gd name="connsiteX103" fmla="*/ 871622 w 2463519"/>
                <a:gd name="connsiteY103" fmla="*/ 191137 h 1851567"/>
                <a:gd name="connsiteX104" fmla="*/ 862610 w 2463519"/>
                <a:gd name="connsiteY104" fmla="*/ 191876 h 1851567"/>
                <a:gd name="connsiteX105" fmla="*/ 801101 w 2463519"/>
                <a:gd name="connsiteY105" fmla="*/ 204400 h 1851567"/>
                <a:gd name="connsiteX106" fmla="*/ 795278 w 2463519"/>
                <a:gd name="connsiteY106" fmla="*/ 201581 h 1851567"/>
                <a:gd name="connsiteX107" fmla="*/ 798883 w 2463519"/>
                <a:gd name="connsiteY107" fmla="*/ 191784 h 1851567"/>
                <a:gd name="connsiteX108" fmla="*/ 801239 w 2463519"/>
                <a:gd name="connsiteY108" fmla="*/ 176538 h 1851567"/>
                <a:gd name="connsiteX109" fmla="*/ 801147 w 2463519"/>
                <a:gd name="connsiteY109" fmla="*/ 165905 h 1851567"/>
                <a:gd name="connsiteX110" fmla="*/ 742272 w 2463519"/>
                <a:gd name="connsiteY110" fmla="*/ 145109 h 1851567"/>
                <a:gd name="connsiteX111" fmla="*/ 509636 w 2463519"/>
                <a:gd name="connsiteY111" fmla="*/ 525446 h 1851567"/>
                <a:gd name="connsiteX112" fmla="*/ 406858 w 2463519"/>
                <a:gd name="connsiteY112" fmla="*/ 692690 h 1851567"/>
                <a:gd name="connsiteX113" fmla="*/ 246546 w 2463519"/>
                <a:gd name="connsiteY113" fmla="*/ 960074 h 1851567"/>
                <a:gd name="connsiteX114" fmla="*/ 245621 w 2463519"/>
                <a:gd name="connsiteY114" fmla="*/ 961603 h 1851567"/>
                <a:gd name="connsiteX115" fmla="*/ 81612 w 2463519"/>
                <a:gd name="connsiteY115" fmla="*/ 1235600 h 1851567"/>
                <a:gd name="connsiteX116" fmla="*/ 40436 w 2463519"/>
                <a:gd name="connsiteY116" fmla="*/ 1307641 h 1851567"/>
                <a:gd name="connsiteX117" fmla="*/ 20103 w 2463519"/>
                <a:gd name="connsiteY117" fmla="*/ 1426131 h 1851567"/>
                <a:gd name="connsiteX118" fmla="*/ 0 w 2463519"/>
                <a:gd name="connsiteY118" fmla="*/ 1511815 h 1851567"/>
                <a:gd name="connsiteX119" fmla="*/ 9243 w 2463519"/>
                <a:gd name="connsiteY119" fmla="*/ 1516020 h 1851567"/>
                <a:gd name="connsiteX120" fmla="*/ 14002 w 2463519"/>
                <a:gd name="connsiteY120" fmla="*/ 1523825 h 1851567"/>
                <a:gd name="connsiteX121" fmla="*/ 8549 w 2463519"/>
                <a:gd name="connsiteY121" fmla="*/ 1547302 h 1851567"/>
                <a:gd name="connsiteX122" fmla="*/ 10259 w 2463519"/>
                <a:gd name="connsiteY122" fmla="*/ 1555435 h 1851567"/>
                <a:gd name="connsiteX123" fmla="*/ 17330 w 2463519"/>
                <a:gd name="connsiteY123" fmla="*/ 1561632 h 1851567"/>
                <a:gd name="connsiteX124" fmla="*/ 27081 w 2463519"/>
                <a:gd name="connsiteY124" fmla="*/ 1561720 h 1851567"/>
                <a:gd name="connsiteX125" fmla="*/ 33643 w 2463519"/>
                <a:gd name="connsiteY125" fmla="*/ 1558213 h 1851567"/>
                <a:gd name="connsiteX126" fmla="*/ 43902 w 2463519"/>
                <a:gd name="connsiteY126" fmla="*/ 1534320 h 1851567"/>
                <a:gd name="connsiteX127" fmla="*/ 49633 w 2463519"/>
                <a:gd name="connsiteY127" fmla="*/ 1530896 h 1851567"/>
                <a:gd name="connsiteX128" fmla="*/ 84292 w 2463519"/>
                <a:gd name="connsiteY128" fmla="*/ 1542080 h 1851567"/>
                <a:gd name="connsiteX129" fmla="*/ 120523 w 2463519"/>
                <a:gd name="connsiteY129" fmla="*/ 1546613 h 1851567"/>
                <a:gd name="connsiteX130" fmla="*/ 167337 w 2463519"/>
                <a:gd name="connsiteY130" fmla="*/ 1560107 h 1851567"/>
                <a:gd name="connsiteX131" fmla="*/ 227506 w 2463519"/>
                <a:gd name="connsiteY131" fmla="*/ 1578911 h 1851567"/>
                <a:gd name="connsiteX132" fmla="*/ 279403 w 2463519"/>
                <a:gd name="connsiteY132" fmla="*/ 1587507 h 1851567"/>
                <a:gd name="connsiteX133" fmla="*/ 302140 w 2463519"/>
                <a:gd name="connsiteY133" fmla="*/ 1610521 h 1851567"/>
                <a:gd name="connsiteX134" fmla="*/ 471279 w 2463519"/>
                <a:gd name="connsiteY134" fmla="*/ 1640652 h 1851567"/>
                <a:gd name="connsiteX135" fmla="*/ 478673 w 2463519"/>
                <a:gd name="connsiteY135" fmla="*/ 1640559 h 1851567"/>
                <a:gd name="connsiteX136" fmla="*/ 694719 w 2463519"/>
                <a:gd name="connsiteY136" fmla="*/ 1637787 h 1851567"/>
                <a:gd name="connsiteX137" fmla="*/ 650031 w 2463519"/>
                <a:gd name="connsiteY137" fmla="*/ 1659784 h 1851567"/>
                <a:gd name="connsiteX138" fmla="*/ 488563 w 2463519"/>
                <a:gd name="connsiteY138" fmla="*/ 1685201 h 1851567"/>
                <a:gd name="connsiteX139" fmla="*/ 494201 w 2463519"/>
                <a:gd name="connsiteY139" fmla="*/ 1719542 h 1851567"/>
                <a:gd name="connsiteX140" fmla="*/ 521929 w 2463519"/>
                <a:gd name="connsiteY140" fmla="*/ 1806094 h 1851567"/>
                <a:gd name="connsiteX141" fmla="*/ 569759 w 2463519"/>
                <a:gd name="connsiteY141" fmla="*/ 1799578 h 1851567"/>
                <a:gd name="connsiteX142" fmla="*/ 671936 w 2463519"/>
                <a:gd name="connsiteY142" fmla="*/ 1774947 h 1851567"/>
                <a:gd name="connsiteX143" fmla="*/ 795371 w 2463519"/>
                <a:gd name="connsiteY143" fmla="*/ 1776523 h 1851567"/>
                <a:gd name="connsiteX144" fmla="*/ 881419 w 2463519"/>
                <a:gd name="connsiteY144" fmla="*/ 1775783 h 1851567"/>
                <a:gd name="connsiteX145" fmla="*/ 1294239 w 2463519"/>
                <a:gd name="connsiteY145" fmla="*/ 1851568 h 1851567"/>
                <a:gd name="connsiteX146" fmla="*/ 1427425 w 2463519"/>
                <a:gd name="connsiteY146" fmla="*/ 1788025 h 1851567"/>
                <a:gd name="connsiteX147" fmla="*/ 1719260 w 2463519"/>
                <a:gd name="connsiteY147" fmla="*/ 1568144 h 1851567"/>
                <a:gd name="connsiteX148" fmla="*/ 1704102 w 2463519"/>
                <a:gd name="connsiteY148" fmla="*/ 1465412 h 1851567"/>
                <a:gd name="connsiteX149" fmla="*/ 1781139 w 2463519"/>
                <a:gd name="connsiteY149" fmla="*/ 922600 h 1851567"/>
                <a:gd name="connsiteX150" fmla="*/ 1927218 w 2463519"/>
                <a:gd name="connsiteY150" fmla="*/ 970102 h 1851567"/>
                <a:gd name="connsiteX151" fmla="*/ 1939233 w 2463519"/>
                <a:gd name="connsiteY151" fmla="*/ 955591 h 1851567"/>
                <a:gd name="connsiteX152" fmla="*/ 1940805 w 2463519"/>
                <a:gd name="connsiteY152" fmla="*/ 953465 h 1851567"/>
                <a:gd name="connsiteX153" fmla="*/ 2027962 w 2463519"/>
                <a:gd name="connsiteY153" fmla="*/ 850133 h 1851567"/>
                <a:gd name="connsiteX154" fmla="*/ 2093030 w 2463519"/>
                <a:gd name="connsiteY154" fmla="*/ 756829 h 1851567"/>
                <a:gd name="connsiteX155" fmla="*/ 2118077 w 2463519"/>
                <a:gd name="connsiteY155" fmla="*/ 720737 h 1851567"/>
                <a:gd name="connsiteX156" fmla="*/ 2121774 w 2463519"/>
                <a:gd name="connsiteY156" fmla="*/ 715238 h 1851567"/>
                <a:gd name="connsiteX157" fmla="*/ 2144188 w 2463519"/>
                <a:gd name="connsiteY157" fmla="*/ 680948 h 1851567"/>
                <a:gd name="connsiteX158" fmla="*/ 2191232 w 2463519"/>
                <a:gd name="connsiteY158" fmla="*/ 607515 h 1851567"/>
                <a:gd name="connsiteX159" fmla="*/ 2195900 w 2463519"/>
                <a:gd name="connsiteY159" fmla="*/ 596891 h 1851567"/>
                <a:gd name="connsiteX160" fmla="*/ 2197009 w 2463519"/>
                <a:gd name="connsiteY160" fmla="*/ 589492 h 1851567"/>
                <a:gd name="connsiteX161" fmla="*/ 2196547 w 2463519"/>
                <a:gd name="connsiteY161" fmla="*/ 580666 h 1851567"/>
                <a:gd name="connsiteX162" fmla="*/ 2203202 w 2463519"/>
                <a:gd name="connsiteY162" fmla="*/ 574750 h 1851567"/>
                <a:gd name="connsiteX163" fmla="*/ 2230329 w 2463519"/>
                <a:gd name="connsiteY163" fmla="*/ 520404 h 1851567"/>
                <a:gd name="connsiteX164" fmla="*/ 2234396 w 2463519"/>
                <a:gd name="connsiteY164" fmla="*/ 499844 h 1851567"/>
                <a:gd name="connsiteX165" fmla="*/ 2233841 w 2463519"/>
                <a:gd name="connsiteY165" fmla="*/ 486530 h 1851567"/>
                <a:gd name="connsiteX166" fmla="*/ 2231530 w 2463519"/>
                <a:gd name="connsiteY166" fmla="*/ 471788 h 1851567"/>
                <a:gd name="connsiteX167" fmla="*/ 2218914 w 2463519"/>
                <a:gd name="connsiteY167" fmla="*/ 410232 h 1851567"/>
                <a:gd name="connsiteX168" fmla="*/ 2246133 w 2463519"/>
                <a:gd name="connsiteY168" fmla="*/ 413005 h 1851567"/>
                <a:gd name="connsiteX169" fmla="*/ 2291745 w 2463519"/>
                <a:gd name="connsiteY169" fmla="*/ 418320 h 1851567"/>
                <a:gd name="connsiteX170" fmla="*/ 2396048 w 2463519"/>
                <a:gd name="connsiteY170" fmla="*/ 451505 h 1851567"/>
                <a:gd name="connsiteX171" fmla="*/ 2403766 w 2463519"/>
                <a:gd name="connsiteY171" fmla="*/ 439069 h 1851567"/>
                <a:gd name="connsiteX172" fmla="*/ 2411668 w 2463519"/>
                <a:gd name="connsiteY172" fmla="*/ 423634 h 1851567"/>
                <a:gd name="connsiteX173" fmla="*/ 2441199 w 2463519"/>
                <a:gd name="connsiteY173" fmla="*/ 365919 h 1851567"/>
                <a:gd name="connsiteX174" fmla="*/ 2463011 w 2463519"/>
                <a:gd name="connsiteY174" fmla="*/ 321924 h 1851567"/>
                <a:gd name="connsiteX175" fmla="*/ 2463519 w 2463519"/>
                <a:gd name="connsiteY175" fmla="*/ 316605 h 1851567"/>
                <a:gd name="connsiteX176" fmla="*/ 2462456 w 2463519"/>
                <a:gd name="connsiteY176" fmla="*/ 312261 h 185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463519" h="1851567">
                  <a:moveTo>
                    <a:pt x="2462456" y="312261"/>
                  </a:moveTo>
                  <a:lnTo>
                    <a:pt x="2416752" y="256482"/>
                  </a:lnTo>
                  <a:lnTo>
                    <a:pt x="2412916" y="251768"/>
                  </a:lnTo>
                  <a:lnTo>
                    <a:pt x="2411021" y="249550"/>
                  </a:lnTo>
                  <a:lnTo>
                    <a:pt x="2408156" y="245991"/>
                  </a:lnTo>
                  <a:lnTo>
                    <a:pt x="2400762" y="236888"/>
                  </a:lnTo>
                  <a:lnTo>
                    <a:pt x="2401085" y="227506"/>
                  </a:lnTo>
                  <a:lnTo>
                    <a:pt x="2363099" y="194880"/>
                  </a:lnTo>
                  <a:lnTo>
                    <a:pt x="2341702" y="176538"/>
                  </a:lnTo>
                  <a:lnTo>
                    <a:pt x="2338282" y="173576"/>
                  </a:lnTo>
                  <a:lnTo>
                    <a:pt x="2338375" y="170064"/>
                  </a:lnTo>
                  <a:lnTo>
                    <a:pt x="2341101" y="166875"/>
                  </a:lnTo>
                  <a:lnTo>
                    <a:pt x="2450579" y="107311"/>
                  </a:lnTo>
                  <a:lnTo>
                    <a:pt x="2452151" y="105227"/>
                  </a:lnTo>
                  <a:lnTo>
                    <a:pt x="2451596" y="102547"/>
                  </a:lnTo>
                  <a:lnTo>
                    <a:pt x="2408017" y="64606"/>
                  </a:lnTo>
                  <a:lnTo>
                    <a:pt x="2395263" y="50880"/>
                  </a:lnTo>
                  <a:lnTo>
                    <a:pt x="2368783" y="16683"/>
                  </a:lnTo>
                  <a:lnTo>
                    <a:pt x="2368968" y="11183"/>
                  </a:lnTo>
                  <a:lnTo>
                    <a:pt x="2357044" y="9109"/>
                  </a:lnTo>
                  <a:lnTo>
                    <a:pt x="2344151" y="6747"/>
                  </a:lnTo>
                  <a:lnTo>
                    <a:pt x="2337496" y="6008"/>
                  </a:lnTo>
                  <a:lnTo>
                    <a:pt x="2324649" y="4806"/>
                  </a:lnTo>
                  <a:lnTo>
                    <a:pt x="2295350" y="3651"/>
                  </a:lnTo>
                  <a:lnTo>
                    <a:pt x="2296228" y="39235"/>
                  </a:lnTo>
                  <a:lnTo>
                    <a:pt x="2277558" y="54115"/>
                  </a:lnTo>
                  <a:lnTo>
                    <a:pt x="2263001" y="72323"/>
                  </a:lnTo>
                  <a:lnTo>
                    <a:pt x="2252095" y="82814"/>
                  </a:lnTo>
                  <a:lnTo>
                    <a:pt x="2243546" y="90115"/>
                  </a:lnTo>
                  <a:lnTo>
                    <a:pt x="2223351" y="85448"/>
                  </a:lnTo>
                  <a:lnTo>
                    <a:pt x="2209163" y="82906"/>
                  </a:lnTo>
                  <a:lnTo>
                    <a:pt x="2104214" y="57165"/>
                  </a:lnTo>
                  <a:lnTo>
                    <a:pt x="2044367" y="46957"/>
                  </a:lnTo>
                  <a:lnTo>
                    <a:pt x="1995336" y="41776"/>
                  </a:lnTo>
                  <a:lnTo>
                    <a:pt x="1886781" y="28051"/>
                  </a:lnTo>
                  <a:lnTo>
                    <a:pt x="1879526" y="30500"/>
                  </a:lnTo>
                  <a:lnTo>
                    <a:pt x="1874212" y="30500"/>
                  </a:lnTo>
                  <a:lnTo>
                    <a:pt x="1753318" y="16544"/>
                  </a:lnTo>
                  <a:lnTo>
                    <a:pt x="1644764" y="4067"/>
                  </a:lnTo>
                  <a:lnTo>
                    <a:pt x="1642130" y="2962"/>
                  </a:lnTo>
                  <a:lnTo>
                    <a:pt x="1639542" y="0"/>
                  </a:lnTo>
                  <a:lnTo>
                    <a:pt x="1635060" y="6008"/>
                  </a:lnTo>
                  <a:lnTo>
                    <a:pt x="1635522" y="16267"/>
                  </a:lnTo>
                  <a:lnTo>
                    <a:pt x="1632287" y="21304"/>
                  </a:lnTo>
                  <a:lnTo>
                    <a:pt x="1627434" y="31938"/>
                  </a:lnTo>
                  <a:lnTo>
                    <a:pt x="1623506" y="38403"/>
                  </a:lnTo>
                  <a:lnTo>
                    <a:pt x="1616298" y="37386"/>
                  </a:lnTo>
                  <a:lnTo>
                    <a:pt x="1609366" y="43302"/>
                  </a:lnTo>
                  <a:lnTo>
                    <a:pt x="1609366" y="47877"/>
                  </a:lnTo>
                  <a:lnTo>
                    <a:pt x="1620087" y="83784"/>
                  </a:lnTo>
                  <a:lnTo>
                    <a:pt x="1617591" y="96123"/>
                  </a:lnTo>
                  <a:lnTo>
                    <a:pt x="1615881" y="103517"/>
                  </a:lnTo>
                  <a:lnTo>
                    <a:pt x="1615881" y="108323"/>
                  </a:lnTo>
                  <a:lnTo>
                    <a:pt x="1616990" y="113360"/>
                  </a:lnTo>
                  <a:lnTo>
                    <a:pt x="1620364" y="119507"/>
                  </a:lnTo>
                  <a:lnTo>
                    <a:pt x="1623830" y="123712"/>
                  </a:lnTo>
                  <a:lnTo>
                    <a:pt x="1695969" y="193078"/>
                  </a:lnTo>
                  <a:lnTo>
                    <a:pt x="1699943" y="194048"/>
                  </a:lnTo>
                  <a:lnTo>
                    <a:pt x="1704425" y="193078"/>
                  </a:lnTo>
                  <a:lnTo>
                    <a:pt x="1707706" y="194048"/>
                  </a:lnTo>
                  <a:lnTo>
                    <a:pt x="1721801" y="205514"/>
                  </a:lnTo>
                  <a:lnTo>
                    <a:pt x="1725498" y="209437"/>
                  </a:lnTo>
                  <a:lnTo>
                    <a:pt x="1728548" y="215352"/>
                  </a:lnTo>
                  <a:lnTo>
                    <a:pt x="1731691" y="228939"/>
                  </a:lnTo>
                  <a:lnTo>
                    <a:pt x="1728271" y="239568"/>
                  </a:lnTo>
                  <a:lnTo>
                    <a:pt x="1723326" y="245021"/>
                  </a:lnTo>
                  <a:lnTo>
                    <a:pt x="1541386" y="266048"/>
                  </a:lnTo>
                  <a:lnTo>
                    <a:pt x="1538290" y="266186"/>
                  </a:lnTo>
                  <a:lnTo>
                    <a:pt x="1462084" y="276261"/>
                  </a:lnTo>
                  <a:lnTo>
                    <a:pt x="1392165" y="285088"/>
                  </a:lnTo>
                  <a:lnTo>
                    <a:pt x="1383384" y="286058"/>
                  </a:lnTo>
                  <a:lnTo>
                    <a:pt x="1364021" y="288327"/>
                  </a:lnTo>
                  <a:lnTo>
                    <a:pt x="1297890" y="306669"/>
                  </a:lnTo>
                  <a:lnTo>
                    <a:pt x="1234347" y="326823"/>
                  </a:lnTo>
                  <a:lnTo>
                    <a:pt x="1231159" y="326957"/>
                  </a:lnTo>
                  <a:lnTo>
                    <a:pt x="1223349" y="327557"/>
                  </a:lnTo>
                  <a:lnTo>
                    <a:pt x="1207035" y="329591"/>
                  </a:lnTo>
                  <a:lnTo>
                    <a:pt x="1190861" y="327557"/>
                  </a:lnTo>
                  <a:lnTo>
                    <a:pt x="1180602" y="327419"/>
                  </a:lnTo>
                  <a:lnTo>
                    <a:pt x="1130276" y="327419"/>
                  </a:lnTo>
                  <a:lnTo>
                    <a:pt x="1120247" y="347983"/>
                  </a:lnTo>
                  <a:lnTo>
                    <a:pt x="1085958" y="334859"/>
                  </a:lnTo>
                  <a:lnTo>
                    <a:pt x="1063406" y="326125"/>
                  </a:lnTo>
                  <a:lnTo>
                    <a:pt x="1054255" y="323079"/>
                  </a:lnTo>
                  <a:lnTo>
                    <a:pt x="1047878" y="320533"/>
                  </a:lnTo>
                  <a:lnTo>
                    <a:pt x="1033598" y="314941"/>
                  </a:lnTo>
                  <a:lnTo>
                    <a:pt x="1003190" y="296271"/>
                  </a:lnTo>
                  <a:lnTo>
                    <a:pt x="1000325" y="291927"/>
                  </a:lnTo>
                  <a:lnTo>
                    <a:pt x="1003976" y="286474"/>
                  </a:lnTo>
                  <a:lnTo>
                    <a:pt x="1018810" y="271090"/>
                  </a:lnTo>
                  <a:lnTo>
                    <a:pt x="1029531" y="248579"/>
                  </a:lnTo>
                  <a:lnTo>
                    <a:pt x="1029948" y="243362"/>
                  </a:lnTo>
                  <a:lnTo>
                    <a:pt x="1030132" y="240400"/>
                  </a:lnTo>
                  <a:lnTo>
                    <a:pt x="1027406" y="235085"/>
                  </a:lnTo>
                  <a:lnTo>
                    <a:pt x="1015945" y="232497"/>
                  </a:lnTo>
                  <a:lnTo>
                    <a:pt x="991637" y="221083"/>
                  </a:lnTo>
                  <a:lnTo>
                    <a:pt x="909979" y="199963"/>
                  </a:lnTo>
                  <a:lnTo>
                    <a:pt x="887380" y="191090"/>
                  </a:lnTo>
                  <a:lnTo>
                    <a:pt x="886826" y="194048"/>
                  </a:lnTo>
                  <a:lnTo>
                    <a:pt x="886271" y="195573"/>
                  </a:lnTo>
                  <a:lnTo>
                    <a:pt x="884793" y="194838"/>
                  </a:lnTo>
                  <a:lnTo>
                    <a:pt x="883129" y="194325"/>
                  </a:lnTo>
                  <a:lnTo>
                    <a:pt x="880865" y="193817"/>
                  </a:lnTo>
                  <a:lnTo>
                    <a:pt x="871622" y="191137"/>
                  </a:lnTo>
                  <a:lnTo>
                    <a:pt x="862610" y="191876"/>
                  </a:lnTo>
                  <a:lnTo>
                    <a:pt x="801101" y="204400"/>
                  </a:lnTo>
                  <a:lnTo>
                    <a:pt x="795278" y="201581"/>
                  </a:lnTo>
                  <a:lnTo>
                    <a:pt x="798883" y="191784"/>
                  </a:lnTo>
                  <a:lnTo>
                    <a:pt x="801239" y="176538"/>
                  </a:lnTo>
                  <a:lnTo>
                    <a:pt x="801147" y="165905"/>
                  </a:lnTo>
                  <a:lnTo>
                    <a:pt x="742272" y="145109"/>
                  </a:lnTo>
                  <a:lnTo>
                    <a:pt x="509636" y="525446"/>
                  </a:lnTo>
                  <a:lnTo>
                    <a:pt x="406858" y="692690"/>
                  </a:lnTo>
                  <a:lnTo>
                    <a:pt x="246546" y="960074"/>
                  </a:lnTo>
                  <a:lnTo>
                    <a:pt x="245621" y="961603"/>
                  </a:lnTo>
                  <a:lnTo>
                    <a:pt x="81612" y="1235600"/>
                  </a:lnTo>
                  <a:lnTo>
                    <a:pt x="40436" y="1307641"/>
                  </a:lnTo>
                  <a:lnTo>
                    <a:pt x="20103" y="1426131"/>
                  </a:lnTo>
                  <a:lnTo>
                    <a:pt x="0" y="1511815"/>
                  </a:lnTo>
                  <a:lnTo>
                    <a:pt x="9243" y="1516020"/>
                  </a:lnTo>
                  <a:lnTo>
                    <a:pt x="14002" y="1523825"/>
                  </a:lnTo>
                  <a:lnTo>
                    <a:pt x="8549" y="1547302"/>
                  </a:lnTo>
                  <a:lnTo>
                    <a:pt x="10259" y="1555435"/>
                  </a:lnTo>
                  <a:lnTo>
                    <a:pt x="17330" y="1561632"/>
                  </a:lnTo>
                  <a:lnTo>
                    <a:pt x="27081" y="1561720"/>
                  </a:lnTo>
                  <a:lnTo>
                    <a:pt x="33643" y="1558213"/>
                  </a:lnTo>
                  <a:lnTo>
                    <a:pt x="43902" y="1534320"/>
                  </a:lnTo>
                  <a:lnTo>
                    <a:pt x="49633" y="1530896"/>
                  </a:lnTo>
                  <a:lnTo>
                    <a:pt x="84292" y="1542080"/>
                  </a:lnTo>
                  <a:lnTo>
                    <a:pt x="120523" y="1546613"/>
                  </a:lnTo>
                  <a:lnTo>
                    <a:pt x="167337" y="1560107"/>
                  </a:lnTo>
                  <a:lnTo>
                    <a:pt x="227506" y="1578911"/>
                  </a:lnTo>
                  <a:lnTo>
                    <a:pt x="279403" y="1587507"/>
                  </a:lnTo>
                  <a:lnTo>
                    <a:pt x="302140" y="1610521"/>
                  </a:lnTo>
                  <a:lnTo>
                    <a:pt x="471279" y="1640652"/>
                  </a:lnTo>
                  <a:lnTo>
                    <a:pt x="478673" y="1640559"/>
                  </a:lnTo>
                  <a:lnTo>
                    <a:pt x="694719" y="1637787"/>
                  </a:lnTo>
                  <a:lnTo>
                    <a:pt x="650031" y="1659784"/>
                  </a:lnTo>
                  <a:lnTo>
                    <a:pt x="488563" y="1685201"/>
                  </a:lnTo>
                  <a:lnTo>
                    <a:pt x="494201" y="1719542"/>
                  </a:lnTo>
                  <a:lnTo>
                    <a:pt x="521929" y="1806094"/>
                  </a:lnTo>
                  <a:lnTo>
                    <a:pt x="569759" y="1799578"/>
                  </a:lnTo>
                  <a:lnTo>
                    <a:pt x="671936" y="1774947"/>
                  </a:lnTo>
                  <a:lnTo>
                    <a:pt x="795371" y="1776523"/>
                  </a:lnTo>
                  <a:lnTo>
                    <a:pt x="881419" y="1775783"/>
                  </a:lnTo>
                  <a:lnTo>
                    <a:pt x="1294239" y="1851568"/>
                  </a:lnTo>
                  <a:lnTo>
                    <a:pt x="1427425" y="1788025"/>
                  </a:lnTo>
                  <a:lnTo>
                    <a:pt x="1719260" y="1568144"/>
                  </a:lnTo>
                  <a:lnTo>
                    <a:pt x="1704102" y="1465412"/>
                  </a:lnTo>
                  <a:lnTo>
                    <a:pt x="1781139" y="922600"/>
                  </a:lnTo>
                  <a:lnTo>
                    <a:pt x="1927218" y="970102"/>
                  </a:lnTo>
                  <a:lnTo>
                    <a:pt x="1939233" y="955591"/>
                  </a:lnTo>
                  <a:lnTo>
                    <a:pt x="1940805" y="953465"/>
                  </a:lnTo>
                  <a:lnTo>
                    <a:pt x="2027962" y="850133"/>
                  </a:lnTo>
                  <a:lnTo>
                    <a:pt x="2093030" y="756829"/>
                  </a:lnTo>
                  <a:lnTo>
                    <a:pt x="2118077" y="720737"/>
                  </a:lnTo>
                  <a:lnTo>
                    <a:pt x="2121774" y="715238"/>
                  </a:lnTo>
                  <a:lnTo>
                    <a:pt x="2144188" y="680948"/>
                  </a:lnTo>
                  <a:lnTo>
                    <a:pt x="2191232" y="607515"/>
                  </a:lnTo>
                  <a:lnTo>
                    <a:pt x="2195900" y="596891"/>
                  </a:lnTo>
                  <a:lnTo>
                    <a:pt x="2197009" y="589492"/>
                  </a:lnTo>
                  <a:lnTo>
                    <a:pt x="2196547" y="580666"/>
                  </a:lnTo>
                  <a:lnTo>
                    <a:pt x="2203202" y="574750"/>
                  </a:lnTo>
                  <a:lnTo>
                    <a:pt x="2230329" y="520404"/>
                  </a:lnTo>
                  <a:lnTo>
                    <a:pt x="2234396" y="499844"/>
                  </a:lnTo>
                  <a:lnTo>
                    <a:pt x="2233841" y="486530"/>
                  </a:lnTo>
                  <a:lnTo>
                    <a:pt x="2231530" y="471788"/>
                  </a:lnTo>
                  <a:lnTo>
                    <a:pt x="2218914" y="410232"/>
                  </a:lnTo>
                  <a:lnTo>
                    <a:pt x="2246133" y="413005"/>
                  </a:lnTo>
                  <a:lnTo>
                    <a:pt x="2291745" y="418320"/>
                  </a:lnTo>
                  <a:lnTo>
                    <a:pt x="2396048" y="451505"/>
                  </a:lnTo>
                  <a:lnTo>
                    <a:pt x="2403766" y="439069"/>
                  </a:lnTo>
                  <a:lnTo>
                    <a:pt x="2411668" y="423634"/>
                  </a:lnTo>
                  <a:lnTo>
                    <a:pt x="2441199" y="365919"/>
                  </a:lnTo>
                  <a:lnTo>
                    <a:pt x="2463011" y="321924"/>
                  </a:lnTo>
                  <a:lnTo>
                    <a:pt x="2463519" y="316605"/>
                  </a:lnTo>
                  <a:lnTo>
                    <a:pt x="2462456" y="312261"/>
                  </a:lnTo>
                  <a:close/>
                </a:path>
              </a:pathLst>
            </a:custGeom>
            <a:grpFill/>
            <a:ln w="6350" cap="flat">
              <a:solidFill>
                <a:schemeClr val="accent6"/>
              </a:solidFill>
              <a:prstDash val="solid"/>
              <a:miter/>
            </a:ln>
          </p:spPr>
          <p:txBody>
            <a:bodyPr rtlCol="0" anchor="ctr"/>
            <a:lstStyle/>
            <a:p>
              <a:endParaRPr lang="en-GB" noProof="0" dirty="0"/>
            </a:p>
          </p:txBody>
        </p:sp>
        <p:sp>
          <p:nvSpPr>
            <p:cNvPr id="9" name="Freihandform: Form 8">
              <a:extLst>
                <a:ext uri="{FF2B5EF4-FFF2-40B4-BE49-F238E27FC236}">
                  <a16:creationId xmlns:a16="http://schemas.microsoft.com/office/drawing/2014/main" id="{36717510-8C9E-D44F-D7F3-F746FB957579}"/>
                </a:ext>
              </a:extLst>
            </p:cNvPr>
            <p:cNvSpPr/>
            <p:nvPr/>
          </p:nvSpPr>
          <p:spPr>
            <a:xfrm>
              <a:off x="6896453" y="4610581"/>
              <a:ext cx="1027267" cy="1389151"/>
            </a:xfrm>
            <a:custGeom>
              <a:avLst/>
              <a:gdLst>
                <a:gd name="connsiteX0" fmla="*/ 991868 w 1027267"/>
                <a:gd name="connsiteY0" fmla="*/ 1050411 h 1389151"/>
                <a:gd name="connsiteX1" fmla="*/ 853091 w 1027267"/>
                <a:gd name="connsiteY1" fmla="*/ 1040244 h 1389151"/>
                <a:gd name="connsiteX2" fmla="*/ 825502 w 1027267"/>
                <a:gd name="connsiteY2" fmla="*/ 1032434 h 1389151"/>
                <a:gd name="connsiteX3" fmla="*/ 761220 w 1027267"/>
                <a:gd name="connsiteY3" fmla="*/ 1002349 h 1389151"/>
                <a:gd name="connsiteX4" fmla="*/ 725312 w 1027267"/>
                <a:gd name="connsiteY4" fmla="*/ 958771 h 1389151"/>
                <a:gd name="connsiteX5" fmla="*/ 640280 w 1027267"/>
                <a:gd name="connsiteY5" fmla="*/ 764538 h 1389151"/>
                <a:gd name="connsiteX6" fmla="*/ 624337 w 1027267"/>
                <a:gd name="connsiteY6" fmla="*/ 716892 h 1389151"/>
                <a:gd name="connsiteX7" fmla="*/ 586350 w 1027267"/>
                <a:gd name="connsiteY7" fmla="*/ 603347 h 1389151"/>
                <a:gd name="connsiteX8" fmla="*/ 541893 w 1027267"/>
                <a:gd name="connsiteY8" fmla="*/ 453848 h 1389151"/>
                <a:gd name="connsiteX9" fmla="*/ 515598 w 1027267"/>
                <a:gd name="connsiteY9" fmla="*/ 354490 h 1389151"/>
                <a:gd name="connsiteX10" fmla="*/ 508897 w 1027267"/>
                <a:gd name="connsiteY10" fmla="*/ 284478 h 1389151"/>
                <a:gd name="connsiteX11" fmla="*/ 508897 w 1027267"/>
                <a:gd name="connsiteY11" fmla="*/ 281335 h 1389151"/>
                <a:gd name="connsiteX12" fmla="*/ 510376 w 1027267"/>
                <a:gd name="connsiteY12" fmla="*/ 234799 h 1389151"/>
                <a:gd name="connsiteX13" fmla="*/ 516707 w 1027267"/>
                <a:gd name="connsiteY13" fmla="*/ 199769 h 1389151"/>
                <a:gd name="connsiteX14" fmla="*/ 530941 w 1027267"/>
                <a:gd name="connsiteY14" fmla="*/ 109746 h 1389151"/>
                <a:gd name="connsiteX15" fmla="*/ 535100 w 1027267"/>
                <a:gd name="connsiteY15" fmla="*/ 80679 h 1389151"/>
                <a:gd name="connsiteX16" fmla="*/ 546931 w 1027267"/>
                <a:gd name="connsiteY16" fmla="*/ 46989 h 1389151"/>
                <a:gd name="connsiteX17" fmla="*/ 575120 w 1027267"/>
                <a:gd name="connsiteY17" fmla="*/ 0 h 1389151"/>
                <a:gd name="connsiteX18" fmla="*/ 524424 w 1027267"/>
                <a:gd name="connsiteY18" fmla="*/ 19354 h 1389151"/>
                <a:gd name="connsiteX19" fmla="*/ 222146 w 1027267"/>
                <a:gd name="connsiteY19" fmla="*/ 94080 h 1389151"/>
                <a:gd name="connsiteX20" fmla="*/ 193263 w 1027267"/>
                <a:gd name="connsiteY20" fmla="*/ 103092 h 1389151"/>
                <a:gd name="connsiteX21" fmla="*/ 49910 w 1027267"/>
                <a:gd name="connsiteY21" fmla="*/ 151107 h 1389151"/>
                <a:gd name="connsiteX22" fmla="*/ 56426 w 1027267"/>
                <a:gd name="connsiteY22" fmla="*/ 203512 h 1389151"/>
                <a:gd name="connsiteX23" fmla="*/ 37202 w 1027267"/>
                <a:gd name="connsiteY23" fmla="*/ 262758 h 1389151"/>
                <a:gd name="connsiteX24" fmla="*/ 0 w 1027267"/>
                <a:gd name="connsiteY24" fmla="*/ 342012 h 1389151"/>
                <a:gd name="connsiteX25" fmla="*/ 1202 w 1027267"/>
                <a:gd name="connsiteY25" fmla="*/ 386608 h 1389151"/>
                <a:gd name="connsiteX26" fmla="*/ 48015 w 1027267"/>
                <a:gd name="connsiteY26" fmla="*/ 413319 h 1389151"/>
                <a:gd name="connsiteX27" fmla="*/ 81890 w 1027267"/>
                <a:gd name="connsiteY27" fmla="*/ 439060 h 1389151"/>
                <a:gd name="connsiteX28" fmla="*/ 104534 w 1027267"/>
                <a:gd name="connsiteY28" fmla="*/ 479588 h 1389151"/>
                <a:gd name="connsiteX29" fmla="*/ 129489 w 1027267"/>
                <a:gd name="connsiteY29" fmla="*/ 555655 h 1389151"/>
                <a:gd name="connsiteX30" fmla="*/ 187024 w 1027267"/>
                <a:gd name="connsiteY30" fmla="*/ 666335 h 1389151"/>
                <a:gd name="connsiteX31" fmla="*/ 176811 w 1027267"/>
                <a:gd name="connsiteY31" fmla="*/ 678258 h 1389151"/>
                <a:gd name="connsiteX32" fmla="*/ 180000 w 1027267"/>
                <a:gd name="connsiteY32" fmla="*/ 887279 h 1389151"/>
                <a:gd name="connsiteX33" fmla="*/ 255512 w 1027267"/>
                <a:gd name="connsiteY33" fmla="*/ 855531 h 1389151"/>
                <a:gd name="connsiteX34" fmla="*/ 337955 w 1027267"/>
                <a:gd name="connsiteY34" fmla="*/ 1079063 h 1389151"/>
                <a:gd name="connsiteX35" fmla="*/ 341283 w 1027267"/>
                <a:gd name="connsiteY35" fmla="*/ 1085810 h 1389151"/>
                <a:gd name="connsiteX36" fmla="*/ 385370 w 1027267"/>
                <a:gd name="connsiteY36" fmla="*/ 1205502 h 1389151"/>
                <a:gd name="connsiteX37" fmla="*/ 411018 w 1027267"/>
                <a:gd name="connsiteY37" fmla="*/ 1271540 h 1389151"/>
                <a:gd name="connsiteX38" fmla="*/ 426915 w 1027267"/>
                <a:gd name="connsiteY38" fmla="*/ 1324361 h 1389151"/>
                <a:gd name="connsiteX39" fmla="*/ 427655 w 1027267"/>
                <a:gd name="connsiteY39" fmla="*/ 1344649 h 1389151"/>
                <a:gd name="connsiteX40" fmla="*/ 428856 w 1027267"/>
                <a:gd name="connsiteY40" fmla="*/ 1354723 h 1389151"/>
                <a:gd name="connsiteX41" fmla="*/ 430520 w 1027267"/>
                <a:gd name="connsiteY41" fmla="*/ 1362718 h 1389151"/>
                <a:gd name="connsiteX42" fmla="*/ 434864 w 1027267"/>
                <a:gd name="connsiteY42" fmla="*/ 1376397 h 1389151"/>
                <a:gd name="connsiteX43" fmla="*/ 439208 w 1027267"/>
                <a:gd name="connsiteY43" fmla="*/ 1384946 h 1389151"/>
                <a:gd name="connsiteX44" fmla="*/ 441380 w 1027267"/>
                <a:gd name="connsiteY44" fmla="*/ 1387442 h 1389151"/>
                <a:gd name="connsiteX45" fmla="*/ 444061 w 1027267"/>
                <a:gd name="connsiteY45" fmla="*/ 1389013 h 1389151"/>
                <a:gd name="connsiteX46" fmla="*/ 447989 w 1027267"/>
                <a:gd name="connsiteY46" fmla="*/ 1389152 h 1389151"/>
                <a:gd name="connsiteX47" fmla="*/ 460096 w 1027267"/>
                <a:gd name="connsiteY47" fmla="*/ 1387719 h 1389151"/>
                <a:gd name="connsiteX48" fmla="*/ 465688 w 1027267"/>
                <a:gd name="connsiteY48" fmla="*/ 1387164 h 1389151"/>
                <a:gd name="connsiteX49" fmla="*/ 469986 w 1027267"/>
                <a:gd name="connsiteY49" fmla="*/ 1385778 h 1389151"/>
                <a:gd name="connsiteX50" fmla="*/ 474145 w 1027267"/>
                <a:gd name="connsiteY50" fmla="*/ 1383837 h 1389151"/>
                <a:gd name="connsiteX51" fmla="*/ 480707 w 1027267"/>
                <a:gd name="connsiteY51" fmla="*/ 1380880 h 1389151"/>
                <a:gd name="connsiteX52" fmla="*/ 485837 w 1027267"/>
                <a:gd name="connsiteY52" fmla="*/ 1378523 h 1389151"/>
                <a:gd name="connsiteX53" fmla="*/ 492445 w 1027267"/>
                <a:gd name="connsiteY53" fmla="*/ 1375149 h 1389151"/>
                <a:gd name="connsiteX54" fmla="*/ 497529 w 1027267"/>
                <a:gd name="connsiteY54" fmla="*/ 1372238 h 1389151"/>
                <a:gd name="connsiteX55" fmla="*/ 509914 w 1027267"/>
                <a:gd name="connsiteY55" fmla="*/ 1367201 h 1389151"/>
                <a:gd name="connsiteX56" fmla="*/ 513842 w 1027267"/>
                <a:gd name="connsiteY56" fmla="*/ 1365491 h 1389151"/>
                <a:gd name="connsiteX57" fmla="*/ 518648 w 1027267"/>
                <a:gd name="connsiteY57" fmla="*/ 1363503 h 1389151"/>
                <a:gd name="connsiteX58" fmla="*/ 525718 w 1027267"/>
                <a:gd name="connsiteY58" fmla="*/ 1360592 h 1389151"/>
                <a:gd name="connsiteX59" fmla="*/ 539582 w 1027267"/>
                <a:gd name="connsiteY59" fmla="*/ 1356987 h 1389151"/>
                <a:gd name="connsiteX60" fmla="*/ 567865 w 1027267"/>
                <a:gd name="connsiteY60" fmla="*/ 1355277 h 1389151"/>
                <a:gd name="connsiteX61" fmla="*/ 573225 w 1027267"/>
                <a:gd name="connsiteY61" fmla="*/ 1352089 h 1389151"/>
                <a:gd name="connsiteX62" fmla="*/ 576876 w 1027267"/>
                <a:gd name="connsiteY62" fmla="*/ 1347190 h 1389151"/>
                <a:gd name="connsiteX63" fmla="*/ 580804 w 1027267"/>
                <a:gd name="connsiteY63" fmla="*/ 1329537 h 1389151"/>
                <a:gd name="connsiteX64" fmla="*/ 581544 w 1027267"/>
                <a:gd name="connsiteY64" fmla="*/ 1326348 h 1389151"/>
                <a:gd name="connsiteX65" fmla="*/ 616157 w 1027267"/>
                <a:gd name="connsiteY65" fmla="*/ 1316135 h 1389151"/>
                <a:gd name="connsiteX66" fmla="*/ 620270 w 1027267"/>
                <a:gd name="connsiteY66" fmla="*/ 1314749 h 1389151"/>
                <a:gd name="connsiteX67" fmla="*/ 623459 w 1027267"/>
                <a:gd name="connsiteY67" fmla="*/ 1313639 h 1389151"/>
                <a:gd name="connsiteX68" fmla="*/ 665651 w 1027267"/>
                <a:gd name="connsiteY68" fmla="*/ 1299637 h 1389151"/>
                <a:gd name="connsiteX69" fmla="*/ 709276 w 1027267"/>
                <a:gd name="connsiteY69" fmla="*/ 1384392 h 1389151"/>
                <a:gd name="connsiteX70" fmla="*/ 730997 w 1027267"/>
                <a:gd name="connsiteY70" fmla="*/ 1366045 h 1389151"/>
                <a:gd name="connsiteX71" fmla="*/ 765749 w 1027267"/>
                <a:gd name="connsiteY71" fmla="*/ 1336146 h 1389151"/>
                <a:gd name="connsiteX72" fmla="*/ 781322 w 1027267"/>
                <a:gd name="connsiteY72" fmla="*/ 1319740 h 1389151"/>
                <a:gd name="connsiteX73" fmla="*/ 797081 w 1027267"/>
                <a:gd name="connsiteY73" fmla="*/ 1318816 h 1389151"/>
                <a:gd name="connsiteX74" fmla="*/ 802812 w 1027267"/>
                <a:gd name="connsiteY74" fmla="*/ 1318677 h 1389151"/>
                <a:gd name="connsiteX75" fmla="*/ 806046 w 1027267"/>
                <a:gd name="connsiteY75" fmla="*/ 1318492 h 1389151"/>
                <a:gd name="connsiteX76" fmla="*/ 821204 w 1027267"/>
                <a:gd name="connsiteY76" fmla="*/ 1318353 h 1389151"/>
                <a:gd name="connsiteX77" fmla="*/ 862288 w 1027267"/>
                <a:gd name="connsiteY77" fmla="*/ 1315165 h 1389151"/>
                <a:gd name="connsiteX78" fmla="*/ 900737 w 1027267"/>
                <a:gd name="connsiteY78" fmla="*/ 1311098 h 1389151"/>
                <a:gd name="connsiteX79" fmla="*/ 913076 w 1027267"/>
                <a:gd name="connsiteY79" fmla="*/ 1308048 h 1389151"/>
                <a:gd name="connsiteX80" fmla="*/ 907483 w 1027267"/>
                <a:gd name="connsiteY80" fmla="*/ 1272649 h 1389151"/>
                <a:gd name="connsiteX81" fmla="*/ 994641 w 1027267"/>
                <a:gd name="connsiteY81" fmla="*/ 1275884 h 1389151"/>
                <a:gd name="connsiteX82" fmla="*/ 993440 w 1027267"/>
                <a:gd name="connsiteY82" fmla="*/ 1260310 h 1389151"/>
                <a:gd name="connsiteX83" fmla="*/ 1013311 w 1027267"/>
                <a:gd name="connsiteY83" fmla="*/ 1260633 h 1389151"/>
                <a:gd name="connsiteX84" fmla="*/ 1019920 w 1027267"/>
                <a:gd name="connsiteY84" fmla="*/ 1260772 h 1389151"/>
                <a:gd name="connsiteX85" fmla="*/ 1024217 w 1027267"/>
                <a:gd name="connsiteY85" fmla="*/ 1260865 h 1389151"/>
                <a:gd name="connsiteX86" fmla="*/ 1027268 w 1027267"/>
                <a:gd name="connsiteY86" fmla="*/ 1260865 h 1389151"/>
                <a:gd name="connsiteX87" fmla="*/ 991868 w 1027267"/>
                <a:gd name="connsiteY87" fmla="*/ 1050411 h 13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027267" h="1389151">
                  <a:moveTo>
                    <a:pt x="991868" y="1050411"/>
                  </a:moveTo>
                  <a:lnTo>
                    <a:pt x="853091" y="1040244"/>
                  </a:lnTo>
                  <a:lnTo>
                    <a:pt x="825502" y="1032434"/>
                  </a:lnTo>
                  <a:lnTo>
                    <a:pt x="761220" y="1002349"/>
                  </a:lnTo>
                  <a:lnTo>
                    <a:pt x="725312" y="958771"/>
                  </a:lnTo>
                  <a:lnTo>
                    <a:pt x="640280" y="764538"/>
                  </a:lnTo>
                  <a:lnTo>
                    <a:pt x="624337" y="716892"/>
                  </a:lnTo>
                  <a:lnTo>
                    <a:pt x="586350" y="603347"/>
                  </a:lnTo>
                  <a:lnTo>
                    <a:pt x="541893" y="453848"/>
                  </a:lnTo>
                  <a:lnTo>
                    <a:pt x="515598" y="354490"/>
                  </a:lnTo>
                  <a:lnTo>
                    <a:pt x="508897" y="284478"/>
                  </a:lnTo>
                  <a:lnTo>
                    <a:pt x="508897" y="281335"/>
                  </a:lnTo>
                  <a:lnTo>
                    <a:pt x="510376" y="234799"/>
                  </a:lnTo>
                  <a:lnTo>
                    <a:pt x="516707" y="199769"/>
                  </a:lnTo>
                  <a:lnTo>
                    <a:pt x="530941" y="109746"/>
                  </a:lnTo>
                  <a:lnTo>
                    <a:pt x="535100" y="80679"/>
                  </a:lnTo>
                  <a:lnTo>
                    <a:pt x="546931" y="46989"/>
                  </a:lnTo>
                  <a:lnTo>
                    <a:pt x="575120" y="0"/>
                  </a:lnTo>
                  <a:lnTo>
                    <a:pt x="524424" y="19354"/>
                  </a:lnTo>
                  <a:lnTo>
                    <a:pt x="222146" y="94080"/>
                  </a:lnTo>
                  <a:lnTo>
                    <a:pt x="193263" y="103092"/>
                  </a:lnTo>
                  <a:lnTo>
                    <a:pt x="49910" y="151107"/>
                  </a:lnTo>
                  <a:lnTo>
                    <a:pt x="56426" y="203512"/>
                  </a:lnTo>
                  <a:lnTo>
                    <a:pt x="37202" y="262758"/>
                  </a:lnTo>
                  <a:lnTo>
                    <a:pt x="0" y="342012"/>
                  </a:lnTo>
                  <a:lnTo>
                    <a:pt x="1202" y="386608"/>
                  </a:lnTo>
                  <a:lnTo>
                    <a:pt x="48015" y="413319"/>
                  </a:lnTo>
                  <a:lnTo>
                    <a:pt x="81890" y="439060"/>
                  </a:lnTo>
                  <a:lnTo>
                    <a:pt x="104534" y="479588"/>
                  </a:lnTo>
                  <a:lnTo>
                    <a:pt x="129489" y="555655"/>
                  </a:lnTo>
                  <a:lnTo>
                    <a:pt x="187024" y="666335"/>
                  </a:lnTo>
                  <a:lnTo>
                    <a:pt x="176811" y="678258"/>
                  </a:lnTo>
                  <a:lnTo>
                    <a:pt x="180000" y="887279"/>
                  </a:lnTo>
                  <a:lnTo>
                    <a:pt x="255512" y="855531"/>
                  </a:lnTo>
                  <a:lnTo>
                    <a:pt x="337955" y="1079063"/>
                  </a:lnTo>
                  <a:lnTo>
                    <a:pt x="341283" y="1085810"/>
                  </a:lnTo>
                  <a:lnTo>
                    <a:pt x="385370" y="1205502"/>
                  </a:lnTo>
                  <a:lnTo>
                    <a:pt x="411018" y="1271540"/>
                  </a:lnTo>
                  <a:lnTo>
                    <a:pt x="426915" y="1324361"/>
                  </a:lnTo>
                  <a:lnTo>
                    <a:pt x="427655" y="1344649"/>
                  </a:lnTo>
                  <a:lnTo>
                    <a:pt x="428856" y="1354723"/>
                  </a:lnTo>
                  <a:lnTo>
                    <a:pt x="430520" y="1362718"/>
                  </a:lnTo>
                  <a:lnTo>
                    <a:pt x="434864" y="1376397"/>
                  </a:lnTo>
                  <a:lnTo>
                    <a:pt x="439208" y="1384946"/>
                  </a:lnTo>
                  <a:lnTo>
                    <a:pt x="441380" y="1387442"/>
                  </a:lnTo>
                  <a:lnTo>
                    <a:pt x="444061" y="1389013"/>
                  </a:lnTo>
                  <a:lnTo>
                    <a:pt x="447989" y="1389152"/>
                  </a:lnTo>
                  <a:lnTo>
                    <a:pt x="460096" y="1387719"/>
                  </a:lnTo>
                  <a:lnTo>
                    <a:pt x="465688" y="1387164"/>
                  </a:lnTo>
                  <a:lnTo>
                    <a:pt x="469986" y="1385778"/>
                  </a:lnTo>
                  <a:lnTo>
                    <a:pt x="474145" y="1383837"/>
                  </a:lnTo>
                  <a:lnTo>
                    <a:pt x="480707" y="1380880"/>
                  </a:lnTo>
                  <a:lnTo>
                    <a:pt x="485837" y="1378523"/>
                  </a:lnTo>
                  <a:lnTo>
                    <a:pt x="492445" y="1375149"/>
                  </a:lnTo>
                  <a:lnTo>
                    <a:pt x="497529" y="1372238"/>
                  </a:lnTo>
                  <a:lnTo>
                    <a:pt x="509914" y="1367201"/>
                  </a:lnTo>
                  <a:lnTo>
                    <a:pt x="513842" y="1365491"/>
                  </a:lnTo>
                  <a:lnTo>
                    <a:pt x="518648" y="1363503"/>
                  </a:lnTo>
                  <a:lnTo>
                    <a:pt x="525718" y="1360592"/>
                  </a:lnTo>
                  <a:lnTo>
                    <a:pt x="539582" y="1356987"/>
                  </a:lnTo>
                  <a:lnTo>
                    <a:pt x="567865" y="1355277"/>
                  </a:lnTo>
                  <a:lnTo>
                    <a:pt x="573225" y="1352089"/>
                  </a:lnTo>
                  <a:lnTo>
                    <a:pt x="576876" y="1347190"/>
                  </a:lnTo>
                  <a:lnTo>
                    <a:pt x="580804" y="1329537"/>
                  </a:lnTo>
                  <a:lnTo>
                    <a:pt x="581544" y="1326348"/>
                  </a:lnTo>
                  <a:lnTo>
                    <a:pt x="616157" y="1316135"/>
                  </a:lnTo>
                  <a:lnTo>
                    <a:pt x="620270" y="1314749"/>
                  </a:lnTo>
                  <a:lnTo>
                    <a:pt x="623459" y="1313639"/>
                  </a:lnTo>
                  <a:lnTo>
                    <a:pt x="665651" y="1299637"/>
                  </a:lnTo>
                  <a:lnTo>
                    <a:pt x="709276" y="1384392"/>
                  </a:lnTo>
                  <a:lnTo>
                    <a:pt x="730997" y="1366045"/>
                  </a:lnTo>
                  <a:lnTo>
                    <a:pt x="765749" y="1336146"/>
                  </a:lnTo>
                  <a:lnTo>
                    <a:pt x="781322" y="1319740"/>
                  </a:lnTo>
                  <a:lnTo>
                    <a:pt x="797081" y="1318816"/>
                  </a:lnTo>
                  <a:lnTo>
                    <a:pt x="802812" y="1318677"/>
                  </a:lnTo>
                  <a:lnTo>
                    <a:pt x="806046" y="1318492"/>
                  </a:lnTo>
                  <a:lnTo>
                    <a:pt x="821204" y="1318353"/>
                  </a:lnTo>
                  <a:lnTo>
                    <a:pt x="862288" y="1315165"/>
                  </a:lnTo>
                  <a:lnTo>
                    <a:pt x="900737" y="1311098"/>
                  </a:lnTo>
                  <a:lnTo>
                    <a:pt x="913076" y="1308048"/>
                  </a:lnTo>
                  <a:lnTo>
                    <a:pt x="907483" y="1272649"/>
                  </a:lnTo>
                  <a:lnTo>
                    <a:pt x="994641" y="1275884"/>
                  </a:lnTo>
                  <a:lnTo>
                    <a:pt x="993440" y="1260310"/>
                  </a:lnTo>
                  <a:lnTo>
                    <a:pt x="1013311" y="1260633"/>
                  </a:lnTo>
                  <a:lnTo>
                    <a:pt x="1019920" y="1260772"/>
                  </a:lnTo>
                  <a:lnTo>
                    <a:pt x="1024217" y="1260865"/>
                  </a:lnTo>
                  <a:lnTo>
                    <a:pt x="1027268" y="1260865"/>
                  </a:lnTo>
                  <a:lnTo>
                    <a:pt x="991868" y="1050411"/>
                  </a:lnTo>
                  <a:close/>
                </a:path>
              </a:pathLst>
            </a:custGeom>
            <a:grpFill/>
            <a:ln w="6350" cap="flat">
              <a:solidFill>
                <a:schemeClr val="accent6"/>
              </a:solidFill>
              <a:prstDash val="solid"/>
              <a:miter/>
            </a:ln>
          </p:spPr>
          <p:txBody>
            <a:bodyPr rtlCol="0" anchor="ctr"/>
            <a:lstStyle/>
            <a:p>
              <a:endParaRPr lang="en-GB" noProof="0" dirty="0"/>
            </a:p>
          </p:txBody>
        </p:sp>
        <p:sp>
          <p:nvSpPr>
            <p:cNvPr id="10" name="Freihandform: Form 9">
              <a:extLst>
                <a:ext uri="{FF2B5EF4-FFF2-40B4-BE49-F238E27FC236}">
                  <a16:creationId xmlns:a16="http://schemas.microsoft.com/office/drawing/2014/main" id="{E0E090B7-C499-B8FA-E178-FE00FCFBD345}"/>
                </a:ext>
              </a:extLst>
            </p:cNvPr>
            <p:cNvSpPr/>
            <p:nvPr/>
          </p:nvSpPr>
          <p:spPr>
            <a:xfrm>
              <a:off x="7007410" y="701979"/>
              <a:ext cx="1753596" cy="2938823"/>
            </a:xfrm>
            <a:custGeom>
              <a:avLst/>
              <a:gdLst>
                <a:gd name="connsiteX0" fmla="*/ 1751193 w 1753596"/>
                <a:gd name="connsiteY0" fmla="*/ 478951 h 2938823"/>
                <a:gd name="connsiteX1" fmla="*/ 1748374 w 1753596"/>
                <a:gd name="connsiteY1" fmla="*/ 450535 h 2938823"/>
                <a:gd name="connsiteX2" fmla="*/ 1748421 w 1753596"/>
                <a:gd name="connsiteY2" fmla="*/ 444892 h 2938823"/>
                <a:gd name="connsiteX3" fmla="*/ 1744955 w 1753596"/>
                <a:gd name="connsiteY3" fmla="*/ 440548 h 2938823"/>
                <a:gd name="connsiteX4" fmla="*/ 1735250 w 1753596"/>
                <a:gd name="connsiteY4" fmla="*/ 434268 h 2938823"/>
                <a:gd name="connsiteX5" fmla="*/ 1717181 w 1753596"/>
                <a:gd name="connsiteY5" fmla="*/ 426823 h 2938823"/>
                <a:gd name="connsiteX6" fmla="*/ 1691394 w 1753596"/>
                <a:gd name="connsiteY6" fmla="*/ 416009 h 2938823"/>
                <a:gd name="connsiteX7" fmla="*/ 1685016 w 1753596"/>
                <a:gd name="connsiteY7" fmla="*/ 412543 h 2938823"/>
                <a:gd name="connsiteX8" fmla="*/ 1656179 w 1753596"/>
                <a:gd name="connsiteY8" fmla="*/ 396276 h 2938823"/>
                <a:gd name="connsiteX9" fmla="*/ 1571101 w 1753596"/>
                <a:gd name="connsiteY9" fmla="*/ 350114 h 2938823"/>
                <a:gd name="connsiteX10" fmla="*/ 1564169 w 1753596"/>
                <a:gd name="connsiteY10" fmla="*/ 342577 h 2938823"/>
                <a:gd name="connsiteX11" fmla="*/ 1560195 w 1753596"/>
                <a:gd name="connsiteY11" fmla="*/ 336523 h 2938823"/>
                <a:gd name="connsiteX12" fmla="*/ 1558393 w 1753596"/>
                <a:gd name="connsiteY12" fmla="*/ 331629 h 2938823"/>
                <a:gd name="connsiteX13" fmla="*/ 1559086 w 1753596"/>
                <a:gd name="connsiteY13" fmla="*/ 327141 h 2938823"/>
                <a:gd name="connsiteX14" fmla="*/ 1564586 w 1753596"/>
                <a:gd name="connsiteY14" fmla="*/ 316189 h 2938823"/>
                <a:gd name="connsiteX15" fmla="*/ 1562136 w 1753596"/>
                <a:gd name="connsiteY15" fmla="*/ 313971 h 2938823"/>
                <a:gd name="connsiteX16" fmla="*/ 1559317 w 1753596"/>
                <a:gd name="connsiteY16" fmla="*/ 313093 h 2938823"/>
                <a:gd name="connsiteX17" fmla="*/ 1533392 w 1753596"/>
                <a:gd name="connsiteY17" fmla="*/ 302186 h 2938823"/>
                <a:gd name="connsiteX18" fmla="*/ 1501182 w 1753596"/>
                <a:gd name="connsiteY18" fmla="*/ 288461 h 2938823"/>
                <a:gd name="connsiteX19" fmla="*/ 1492539 w 1753596"/>
                <a:gd name="connsiteY19" fmla="*/ 284810 h 2938823"/>
                <a:gd name="connsiteX20" fmla="*/ 1471836 w 1753596"/>
                <a:gd name="connsiteY20" fmla="*/ 275988 h 2938823"/>
                <a:gd name="connsiteX21" fmla="*/ 1469710 w 1753596"/>
                <a:gd name="connsiteY21" fmla="*/ 274412 h 2938823"/>
                <a:gd name="connsiteX22" fmla="*/ 1462455 w 1753596"/>
                <a:gd name="connsiteY22" fmla="*/ 253663 h 2938823"/>
                <a:gd name="connsiteX23" fmla="*/ 1461715 w 1753596"/>
                <a:gd name="connsiteY23" fmla="*/ 241925 h 2938823"/>
                <a:gd name="connsiteX24" fmla="*/ 1457879 w 1753596"/>
                <a:gd name="connsiteY24" fmla="*/ 229817 h 2938823"/>
                <a:gd name="connsiteX25" fmla="*/ 1455846 w 1753596"/>
                <a:gd name="connsiteY25" fmla="*/ 223948 h 2938823"/>
                <a:gd name="connsiteX26" fmla="*/ 1455708 w 1753596"/>
                <a:gd name="connsiteY26" fmla="*/ 211886 h 2938823"/>
                <a:gd name="connsiteX27" fmla="*/ 1455708 w 1753596"/>
                <a:gd name="connsiteY27" fmla="*/ 206433 h 2938823"/>
                <a:gd name="connsiteX28" fmla="*/ 1450532 w 1753596"/>
                <a:gd name="connsiteY28" fmla="*/ 189196 h 2938823"/>
                <a:gd name="connsiteX29" fmla="*/ 1449885 w 1753596"/>
                <a:gd name="connsiteY29" fmla="*/ 184574 h 2938823"/>
                <a:gd name="connsiteX30" fmla="*/ 1450717 w 1753596"/>
                <a:gd name="connsiteY30" fmla="*/ 176857 h 2938823"/>
                <a:gd name="connsiteX31" fmla="*/ 1449654 w 1753596"/>
                <a:gd name="connsiteY31" fmla="*/ 168308 h 2938823"/>
                <a:gd name="connsiteX32" fmla="*/ 1459590 w 1753596"/>
                <a:gd name="connsiteY32" fmla="*/ 155835 h 2938823"/>
                <a:gd name="connsiteX33" fmla="*/ 1468601 w 1753596"/>
                <a:gd name="connsiteY33" fmla="*/ 146403 h 2938823"/>
                <a:gd name="connsiteX34" fmla="*/ 1480386 w 1753596"/>
                <a:gd name="connsiteY34" fmla="*/ 129858 h 2938823"/>
                <a:gd name="connsiteX35" fmla="*/ 1475903 w 1753596"/>
                <a:gd name="connsiteY35" fmla="*/ 128333 h 2938823"/>
                <a:gd name="connsiteX36" fmla="*/ 1471743 w 1753596"/>
                <a:gd name="connsiteY36" fmla="*/ 124960 h 2938823"/>
                <a:gd name="connsiteX37" fmla="*/ 1470126 w 1753596"/>
                <a:gd name="connsiteY37" fmla="*/ 121032 h 2938823"/>
                <a:gd name="connsiteX38" fmla="*/ 1451318 w 1753596"/>
                <a:gd name="connsiteY38" fmla="*/ 115810 h 2938823"/>
                <a:gd name="connsiteX39" fmla="*/ 1410604 w 1753596"/>
                <a:gd name="connsiteY39" fmla="*/ 108693 h 2938823"/>
                <a:gd name="connsiteX40" fmla="*/ 1389115 w 1753596"/>
                <a:gd name="connsiteY40" fmla="*/ 100698 h 2938823"/>
                <a:gd name="connsiteX41" fmla="*/ 1333798 w 1753596"/>
                <a:gd name="connsiteY41" fmla="*/ 78520 h 2938823"/>
                <a:gd name="connsiteX42" fmla="*/ 1320905 w 1753596"/>
                <a:gd name="connsiteY42" fmla="*/ 73201 h 2938823"/>
                <a:gd name="connsiteX43" fmla="*/ 1317623 w 1753596"/>
                <a:gd name="connsiteY43" fmla="*/ 78100 h 2938823"/>
                <a:gd name="connsiteX44" fmla="*/ 1308242 w 1753596"/>
                <a:gd name="connsiteY44" fmla="*/ 74033 h 2938823"/>
                <a:gd name="connsiteX45" fmla="*/ 1301680 w 1753596"/>
                <a:gd name="connsiteY45" fmla="*/ 71445 h 2938823"/>
                <a:gd name="connsiteX46" fmla="*/ 1276263 w 1753596"/>
                <a:gd name="connsiteY46" fmla="*/ 61972 h 2938823"/>
                <a:gd name="connsiteX47" fmla="*/ 1272982 w 1753596"/>
                <a:gd name="connsiteY47" fmla="*/ 60724 h 2938823"/>
                <a:gd name="connsiteX48" fmla="*/ 1261244 w 1753596"/>
                <a:gd name="connsiteY48" fmla="*/ 56241 h 2938823"/>
                <a:gd name="connsiteX49" fmla="*/ 1213506 w 1753596"/>
                <a:gd name="connsiteY49" fmla="*/ 38588 h 2938823"/>
                <a:gd name="connsiteX50" fmla="*/ 1213367 w 1753596"/>
                <a:gd name="connsiteY50" fmla="*/ 35492 h 2938823"/>
                <a:gd name="connsiteX51" fmla="*/ 1205788 w 1753596"/>
                <a:gd name="connsiteY51" fmla="*/ 33088 h 2938823"/>
                <a:gd name="connsiteX52" fmla="*/ 1159021 w 1753596"/>
                <a:gd name="connsiteY52" fmla="*/ 15019 h 2938823"/>
                <a:gd name="connsiteX53" fmla="*/ 1115442 w 1753596"/>
                <a:gd name="connsiteY53" fmla="*/ 0 h 2938823"/>
                <a:gd name="connsiteX54" fmla="*/ 1103611 w 1753596"/>
                <a:gd name="connsiteY54" fmla="*/ 19506 h 2938823"/>
                <a:gd name="connsiteX55" fmla="*/ 1071771 w 1753596"/>
                <a:gd name="connsiteY55" fmla="*/ 16544 h 2938823"/>
                <a:gd name="connsiteX56" fmla="*/ 1060865 w 1753596"/>
                <a:gd name="connsiteY56" fmla="*/ 17561 h 2938823"/>
                <a:gd name="connsiteX57" fmla="*/ 1060171 w 1753596"/>
                <a:gd name="connsiteY57" fmla="*/ 21489 h 2938823"/>
                <a:gd name="connsiteX58" fmla="*/ 1062020 w 1753596"/>
                <a:gd name="connsiteY58" fmla="*/ 39558 h 2938823"/>
                <a:gd name="connsiteX59" fmla="*/ 1063452 w 1753596"/>
                <a:gd name="connsiteY59" fmla="*/ 49637 h 2938823"/>
                <a:gd name="connsiteX60" fmla="*/ 1065162 w 1753596"/>
                <a:gd name="connsiteY60" fmla="*/ 55414 h 2938823"/>
                <a:gd name="connsiteX61" fmla="*/ 1063914 w 1753596"/>
                <a:gd name="connsiteY61" fmla="*/ 61417 h 2938823"/>
                <a:gd name="connsiteX62" fmla="*/ 1020104 w 1753596"/>
                <a:gd name="connsiteY62" fmla="*/ 58921 h 2938823"/>
                <a:gd name="connsiteX63" fmla="*/ 997044 w 1753596"/>
                <a:gd name="connsiteY63" fmla="*/ 57632 h 2938823"/>
                <a:gd name="connsiteX64" fmla="*/ 967792 w 1753596"/>
                <a:gd name="connsiteY64" fmla="*/ 57817 h 2938823"/>
                <a:gd name="connsiteX65" fmla="*/ 955314 w 1753596"/>
                <a:gd name="connsiteY65" fmla="*/ 59753 h 2938823"/>
                <a:gd name="connsiteX66" fmla="*/ 920516 w 1753596"/>
                <a:gd name="connsiteY66" fmla="*/ 54716 h 2938823"/>
                <a:gd name="connsiteX67" fmla="*/ 900275 w 1753596"/>
                <a:gd name="connsiteY67" fmla="*/ 53561 h 2938823"/>
                <a:gd name="connsiteX68" fmla="*/ 877214 w 1753596"/>
                <a:gd name="connsiteY68" fmla="*/ 50095 h 2938823"/>
                <a:gd name="connsiteX69" fmla="*/ 865661 w 1753596"/>
                <a:gd name="connsiteY69" fmla="*/ 48390 h 2938823"/>
                <a:gd name="connsiteX70" fmla="*/ 859561 w 1753596"/>
                <a:gd name="connsiteY70" fmla="*/ 47692 h 2938823"/>
                <a:gd name="connsiteX71" fmla="*/ 855494 w 1753596"/>
                <a:gd name="connsiteY71" fmla="*/ 59065 h 2938823"/>
                <a:gd name="connsiteX72" fmla="*/ 849856 w 1753596"/>
                <a:gd name="connsiteY72" fmla="*/ 75604 h 2938823"/>
                <a:gd name="connsiteX73" fmla="*/ 840336 w 1753596"/>
                <a:gd name="connsiteY73" fmla="*/ 95199 h 2938823"/>
                <a:gd name="connsiteX74" fmla="*/ 837286 w 1753596"/>
                <a:gd name="connsiteY74" fmla="*/ 102782 h 2938823"/>
                <a:gd name="connsiteX75" fmla="*/ 835484 w 1753596"/>
                <a:gd name="connsiteY75" fmla="*/ 109529 h 2938823"/>
                <a:gd name="connsiteX76" fmla="*/ 828644 w 1753596"/>
                <a:gd name="connsiteY76" fmla="*/ 134068 h 2938823"/>
                <a:gd name="connsiteX77" fmla="*/ 802904 w 1753596"/>
                <a:gd name="connsiteY77" fmla="*/ 132215 h 2938823"/>
                <a:gd name="connsiteX78" fmla="*/ 796850 w 1753596"/>
                <a:gd name="connsiteY78" fmla="*/ 131984 h 2938823"/>
                <a:gd name="connsiteX79" fmla="*/ 788485 w 1753596"/>
                <a:gd name="connsiteY79" fmla="*/ 131522 h 2938823"/>
                <a:gd name="connsiteX80" fmla="*/ 770786 w 1753596"/>
                <a:gd name="connsiteY80" fmla="*/ 135224 h 2938823"/>
                <a:gd name="connsiteX81" fmla="*/ 744814 w 1753596"/>
                <a:gd name="connsiteY81" fmla="*/ 135450 h 2938823"/>
                <a:gd name="connsiteX82" fmla="*/ 739084 w 1753596"/>
                <a:gd name="connsiteY82" fmla="*/ 134618 h 2938823"/>
                <a:gd name="connsiteX83" fmla="*/ 731181 w 1753596"/>
                <a:gd name="connsiteY83" fmla="*/ 131522 h 2938823"/>
                <a:gd name="connsiteX84" fmla="*/ 724942 w 1753596"/>
                <a:gd name="connsiteY84" fmla="*/ 129304 h 2938823"/>
                <a:gd name="connsiteX85" fmla="*/ 712419 w 1753596"/>
                <a:gd name="connsiteY85" fmla="*/ 130695 h 2938823"/>
                <a:gd name="connsiteX86" fmla="*/ 697815 w 1753596"/>
                <a:gd name="connsiteY86" fmla="*/ 71122 h 2938823"/>
                <a:gd name="connsiteX87" fmla="*/ 695551 w 1753596"/>
                <a:gd name="connsiteY87" fmla="*/ 69185 h 2938823"/>
                <a:gd name="connsiteX88" fmla="*/ 654468 w 1753596"/>
                <a:gd name="connsiteY88" fmla="*/ 87671 h 2938823"/>
                <a:gd name="connsiteX89" fmla="*/ 651325 w 1753596"/>
                <a:gd name="connsiteY89" fmla="*/ 91044 h 2938823"/>
                <a:gd name="connsiteX90" fmla="*/ 658072 w 1753596"/>
                <a:gd name="connsiteY90" fmla="*/ 95665 h 2938823"/>
                <a:gd name="connsiteX91" fmla="*/ 666483 w 1753596"/>
                <a:gd name="connsiteY91" fmla="*/ 104908 h 2938823"/>
                <a:gd name="connsiteX92" fmla="*/ 695043 w 1753596"/>
                <a:gd name="connsiteY92" fmla="*/ 170248 h 2938823"/>
                <a:gd name="connsiteX93" fmla="*/ 705579 w 1753596"/>
                <a:gd name="connsiteY93" fmla="*/ 188318 h 2938823"/>
                <a:gd name="connsiteX94" fmla="*/ 724804 w 1753596"/>
                <a:gd name="connsiteY94" fmla="*/ 218499 h 2938823"/>
                <a:gd name="connsiteX95" fmla="*/ 737235 w 1753596"/>
                <a:gd name="connsiteY95" fmla="*/ 241370 h 2938823"/>
                <a:gd name="connsiteX96" fmla="*/ 741995 w 1753596"/>
                <a:gd name="connsiteY96" fmla="*/ 251260 h 2938823"/>
                <a:gd name="connsiteX97" fmla="*/ 747310 w 1753596"/>
                <a:gd name="connsiteY97" fmla="*/ 262536 h 2938823"/>
                <a:gd name="connsiteX98" fmla="*/ 749805 w 1753596"/>
                <a:gd name="connsiteY98" fmla="*/ 273165 h 2938823"/>
                <a:gd name="connsiteX99" fmla="*/ 795048 w 1753596"/>
                <a:gd name="connsiteY99" fmla="*/ 369888 h 2938823"/>
                <a:gd name="connsiteX100" fmla="*/ 778966 w 1753596"/>
                <a:gd name="connsiteY100" fmla="*/ 368040 h 2938823"/>
                <a:gd name="connsiteX101" fmla="*/ 776978 w 1753596"/>
                <a:gd name="connsiteY101" fmla="*/ 377883 h 2938823"/>
                <a:gd name="connsiteX102" fmla="*/ 691438 w 1753596"/>
                <a:gd name="connsiteY102" fmla="*/ 370212 h 2938823"/>
                <a:gd name="connsiteX103" fmla="*/ 663109 w 1753596"/>
                <a:gd name="connsiteY103" fmla="*/ 369195 h 2938823"/>
                <a:gd name="connsiteX104" fmla="*/ 663710 w 1753596"/>
                <a:gd name="connsiteY104" fmla="*/ 388558 h 2938823"/>
                <a:gd name="connsiteX105" fmla="*/ 665328 w 1753596"/>
                <a:gd name="connsiteY105" fmla="*/ 399187 h 2938823"/>
                <a:gd name="connsiteX106" fmla="*/ 647767 w 1753596"/>
                <a:gd name="connsiteY106" fmla="*/ 401452 h 2938823"/>
                <a:gd name="connsiteX107" fmla="*/ 629651 w 1753596"/>
                <a:gd name="connsiteY107" fmla="*/ 399885 h 2938823"/>
                <a:gd name="connsiteX108" fmla="*/ 630068 w 1753596"/>
                <a:gd name="connsiteY108" fmla="*/ 410556 h 2938823"/>
                <a:gd name="connsiteX109" fmla="*/ 633534 w 1753596"/>
                <a:gd name="connsiteY109" fmla="*/ 431865 h 2938823"/>
                <a:gd name="connsiteX110" fmla="*/ 619623 w 1753596"/>
                <a:gd name="connsiteY110" fmla="*/ 435649 h 2938823"/>
                <a:gd name="connsiteX111" fmla="*/ 558021 w 1753596"/>
                <a:gd name="connsiteY111" fmla="*/ 454412 h 2938823"/>
                <a:gd name="connsiteX112" fmla="*/ 562504 w 1753596"/>
                <a:gd name="connsiteY112" fmla="*/ 518514 h 2938823"/>
                <a:gd name="connsiteX113" fmla="*/ 557837 w 1753596"/>
                <a:gd name="connsiteY113" fmla="*/ 519064 h 2938823"/>
                <a:gd name="connsiteX114" fmla="*/ 557374 w 1753596"/>
                <a:gd name="connsiteY114" fmla="*/ 522853 h 2938823"/>
                <a:gd name="connsiteX115" fmla="*/ 549333 w 1753596"/>
                <a:gd name="connsiteY115" fmla="*/ 523546 h 2938823"/>
                <a:gd name="connsiteX116" fmla="*/ 551228 w 1753596"/>
                <a:gd name="connsiteY116" fmla="*/ 542078 h 2938823"/>
                <a:gd name="connsiteX117" fmla="*/ 557837 w 1753596"/>
                <a:gd name="connsiteY117" fmla="*/ 583022 h 2938823"/>
                <a:gd name="connsiteX118" fmla="*/ 543557 w 1753596"/>
                <a:gd name="connsiteY118" fmla="*/ 584686 h 2938823"/>
                <a:gd name="connsiteX119" fmla="*/ 512409 w 1753596"/>
                <a:gd name="connsiteY119" fmla="*/ 583582 h 2938823"/>
                <a:gd name="connsiteX120" fmla="*/ 455059 w 1753596"/>
                <a:gd name="connsiteY120" fmla="*/ 581497 h 2938823"/>
                <a:gd name="connsiteX121" fmla="*/ 402191 w 1753596"/>
                <a:gd name="connsiteY121" fmla="*/ 580619 h 2938823"/>
                <a:gd name="connsiteX122" fmla="*/ 386849 w 1753596"/>
                <a:gd name="connsiteY122" fmla="*/ 580619 h 2938823"/>
                <a:gd name="connsiteX123" fmla="*/ 332410 w 1753596"/>
                <a:gd name="connsiteY123" fmla="*/ 576280 h 2938823"/>
                <a:gd name="connsiteX124" fmla="*/ 313463 w 1753596"/>
                <a:gd name="connsiteY124" fmla="*/ 575998 h 2938823"/>
                <a:gd name="connsiteX125" fmla="*/ 219789 w 1753596"/>
                <a:gd name="connsiteY125" fmla="*/ 578263 h 2938823"/>
                <a:gd name="connsiteX126" fmla="*/ 214243 w 1753596"/>
                <a:gd name="connsiteY126" fmla="*/ 578540 h 2938823"/>
                <a:gd name="connsiteX127" fmla="*/ 208975 w 1753596"/>
                <a:gd name="connsiteY127" fmla="*/ 578775 h 2938823"/>
                <a:gd name="connsiteX128" fmla="*/ 206480 w 1753596"/>
                <a:gd name="connsiteY128" fmla="*/ 576969 h 2938823"/>
                <a:gd name="connsiteX129" fmla="*/ 204816 w 1753596"/>
                <a:gd name="connsiteY129" fmla="*/ 575859 h 2938823"/>
                <a:gd name="connsiteX130" fmla="*/ 153936 w 1753596"/>
                <a:gd name="connsiteY130" fmla="*/ 1038728 h 2938823"/>
                <a:gd name="connsiteX131" fmla="*/ 282038 w 1753596"/>
                <a:gd name="connsiteY131" fmla="*/ 1028104 h 2938823"/>
                <a:gd name="connsiteX132" fmla="*/ 282038 w 1753596"/>
                <a:gd name="connsiteY132" fmla="*/ 1031103 h 2938823"/>
                <a:gd name="connsiteX133" fmla="*/ 279126 w 1753596"/>
                <a:gd name="connsiteY133" fmla="*/ 1043904 h 2938823"/>
                <a:gd name="connsiteX134" fmla="*/ 267250 w 1753596"/>
                <a:gd name="connsiteY134" fmla="*/ 1114471 h 2938823"/>
                <a:gd name="connsiteX135" fmla="*/ 276400 w 1753596"/>
                <a:gd name="connsiteY135" fmla="*/ 1117429 h 2938823"/>
                <a:gd name="connsiteX136" fmla="*/ 273673 w 1753596"/>
                <a:gd name="connsiteY136" fmla="*/ 1140355 h 2938823"/>
                <a:gd name="connsiteX137" fmla="*/ 247656 w 1753596"/>
                <a:gd name="connsiteY137" fmla="*/ 1137532 h 2938823"/>
                <a:gd name="connsiteX138" fmla="*/ 249411 w 1753596"/>
                <a:gd name="connsiteY138" fmla="*/ 1188273 h 2938823"/>
                <a:gd name="connsiteX139" fmla="*/ 248348 w 1753596"/>
                <a:gd name="connsiteY139" fmla="*/ 1278851 h 2938823"/>
                <a:gd name="connsiteX140" fmla="*/ 240169 w 1753596"/>
                <a:gd name="connsiteY140" fmla="*/ 1316144 h 2938823"/>
                <a:gd name="connsiteX141" fmla="*/ 191599 w 1753596"/>
                <a:gd name="connsiteY141" fmla="*/ 1323492 h 2938823"/>
                <a:gd name="connsiteX142" fmla="*/ 191599 w 1753596"/>
                <a:gd name="connsiteY142" fmla="*/ 1323030 h 2938823"/>
                <a:gd name="connsiteX143" fmla="*/ 121170 w 1753596"/>
                <a:gd name="connsiteY143" fmla="*/ 1325387 h 2938823"/>
                <a:gd name="connsiteX144" fmla="*/ 121170 w 1753596"/>
                <a:gd name="connsiteY144" fmla="*/ 1349418 h 2938823"/>
                <a:gd name="connsiteX145" fmla="*/ 125514 w 1753596"/>
                <a:gd name="connsiteY145" fmla="*/ 1426177 h 2938823"/>
                <a:gd name="connsiteX146" fmla="*/ 131060 w 1753596"/>
                <a:gd name="connsiteY146" fmla="*/ 1522162 h 2938823"/>
                <a:gd name="connsiteX147" fmla="*/ 137900 w 1753596"/>
                <a:gd name="connsiteY147" fmla="*/ 1645047 h 2938823"/>
                <a:gd name="connsiteX148" fmla="*/ 154490 w 1753596"/>
                <a:gd name="connsiteY148" fmla="*/ 1899722 h 2938823"/>
                <a:gd name="connsiteX149" fmla="*/ 151486 w 1753596"/>
                <a:gd name="connsiteY149" fmla="*/ 1935952 h 2938823"/>
                <a:gd name="connsiteX150" fmla="*/ 64051 w 1753596"/>
                <a:gd name="connsiteY150" fmla="*/ 1945565 h 2938823"/>
                <a:gd name="connsiteX151" fmla="*/ 100652 w 1753596"/>
                <a:gd name="connsiteY151" fmla="*/ 2197425 h 2938823"/>
                <a:gd name="connsiteX152" fmla="*/ 95615 w 1753596"/>
                <a:gd name="connsiteY152" fmla="*/ 2215125 h 2938823"/>
                <a:gd name="connsiteX153" fmla="*/ 86280 w 1753596"/>
                <a:gd name="connsiteY153" fmla="*/ 2280978 h 2938823"/>
                <a:gd name="connsiteX154" fmla="*/ 0 w 1753596"/>
                <a:gd name="connsiteY154" fmla="*/ 2282642 h 2938823"/>
                <a:gd name="connsiteX155" fmla="*/ 10213 w 1753596"/>
                <a:gd name="connsiteY155" fmla="*/ 2396511 h 2938823"/>
                <a:gd name="connsiteX156" fmla="*/ 24863 w 1753596"/>
                <a:gd name="connsiteY156" fmla="*/ 2441383 h 2938823"/>
                <a:gd name="connsiteX157" fmla="*/ 34660 w 1753596"/>
                <a:gd name="connsiteY157" fmla="*/ 2501141 h 2938823"/>
                <a:gd name="connsiteX158" fmla="*/ 29854 w 1753596"/>
                <a:gd name="connsiteY158" fmla="*/ 2544300 h 2938823"/>
                <a:gd name="connsiteX159" fmla="*/ 29761 w 1753596"/>
                <a:gd name="connsiteY159" fmla="*/ 2544808 h 2938823"/>
                <a:gd name="connsiteX160" fmla="*/ 20519 w 1753596"/>
                <a:gd name="connsiteY160" fmla="*/ 2623606 h 2938823"/>
                <a:gd name="connsiteX161" fmla="*/ 17376 w 1753596"/>
                <a:gd name="connsiteY161" fmla="*/ 2649993 h 2938823"/>
                <a:gd name="connsiteX162" fmla="*/ 7440 w 1753596"/>
                <a:gd name="connsiteY162" fmla="*/ 2737428 h 2938823"/>
                <a:gd name="connsiteX163" fmla="*/ 41361 w 1753596"/>
                <a:gd name="connsiteY163" fmla="*/ 2744822 h 2938823"/>
                <a:gd name="connsiteX164" fmla="*/ 96908 w 1753596"/>
                <a:gd name="connsiteY164" fmla="*/ 2762471 h 2938823"/>
                <a:gd name="connsiteX165" fmla="*/ 83692 w 1753596"/>
                <a:gd name="connsiteY165" fmla="*/ 2805777 h 2938823"/>
                <a:gd name="connsiteX166" fmla="*/ 84477 w 1753596"/>
                <a:gd name="connsiteY166" fmla="*/ 2817423 h 2938823"/>
                <a:gd name="connsiteX167" fmla="*/ 81751 w 1753596"/>
                <a:gd name="connsiteY167" fmla="*/ 2828417 h 2938823"/>
                <a:gd name="connsiteX168" fmla="*/ 156569 w 1753596"/>
                <a:gd name="connsiteY168" fmla="*/ 2842655 h 2938823"/>
                <a:gd name="connsiteX169" fmla="*/ 162670 w 1753596"/>
                <a:gd name="connsiteY169" fmla="*/ 2828925 h 2938823"/>
                <a:gd name="connsiteX170" fmla="*/ 218079 w 1753596"/>
                <a:gd name="connsiteY170" fmla="*/ 2794635 h 2938823"/>
                <a:gd name="connsiteX171" fmla="*/ 247285 w 1753596"/>
                <a:gd name="connsiteY171" fmla="*/ 2668058 h 2938823"/>
                <a:gd name="connsiteX172" fmla="*/ 307871 w 1753596"/>
                <a:gd name="connsiteY172" fmla="*/ 2670974 h 2938823"/>
                <a:gd name="connsiteX173" fmla="*/ 347937 w 1753596"/>
                <a:gd name="connsiteY173" fmla="*/ 2784796 h 2938823"/>
                <a:gd name="connsiteX174" fmla="*/ 352928 w 1753596"/>
                <a:gd name="connsiteY174" fmla="*/ 2812201 h 2938823"/>
                <a:gd name="connsiteX175" fmla="*/ 369519 w 1753596"/>
                <a:gd name="connsiteY175" fmla="*/ 2850876 h 2938823"/>
                <a:gd name="connsiteX176" fmla="*/ 398171 w 1753596"/>
                <a:gd name="connsiteY176" fmla="*/ 2887939 h 2938823"/>
                <a:gd name="connsiteX177" fmla="*/ 477149 w 1753596"/>
                <a:gd name="connsiteY177" fmla="*/ 2938824 h 2938823"/>
                <a:gd name="connsiteX178" fmla="*/ 641158 w 1753596"/>
                <a:gd name="connsiteY178" fmla="*/ 2664828 h 2938823"/>
                <a:gd name="connsiteX179" fmla="*/ 642083 w 1753596"/>
                <a:gd name="connsiteY179" fmla="*/ 2663298 h 2938823"/>
                <a:gd name="connsiteX180" fmla="*/ 802395 w 1753596"/>
                <a:gd name="connsiteY180" fmla="*/ 2395914 h 2938823"/>
                <a:gd name="connsiteX181" fmla="*/ 905173 w 1753596"/>
                <a:gd name="connsiteY181" fmla="*/ 2228670 h 2938823"/>
                <a:gd name="connsiteX182" fmla="*/ 1137809 w 1753596"/>
                <a:gd name="connsiteY182" fmla="*/ 1848333 h 2938823"/>
                <a:gd name="connsiteX183" fmla="*/ 1196684 w 1753596"/>
                <a:gd name="connsiteY183" fmla="*/ 1869129 h 2938823"/>
                <a:gd name="connsiteX184" fmla="*/ 1200659 w 1753596"/>
                <a:gd name="connsiteY184" fmla="*/ 1852168 h 2938823"/>
                <a:gd name="connsiteX185" fmla="*/ 1205141 w 1753596"/>
                <a:gd name="connsiteY185" fmla="*/ 1847547 h 2938823"/>
                <a:gd name="connsiteX186" fmla="*/ 1206666 w 1753596"/>
                <a:gd name="connsiteY186" fmla="*/ 1837334 h 2938823"/>
                <a:gd name="connsiteX187" fmla="*/ 1206528 w 1753596"/>
                <a:gd name="connsiteY187" fmla="*/ 1827773 h 2938823"/>
                <a:gd name="connsiteX188" fmla="*/ 1200427 w 1753596"/>
                <a:gd name="connsiteY188" fmla="*/ 1821437 h 2938823"/>
                <a:gd name="connsiteX189" fmla="*/ 1196361 w 1753596"/>
                <a:gd name="connsiteY189" fmla="*/ 1817416 h 2938823"/>
                <a:gd name="connsiteX190" fmla="*/ 1189937 w 1753596"/>
                <a:gd name="connsiteY190" fmla="*/ 1811085 h 2938823"/>
                <a:gd name="connsiteX191" fmla="*/ 1180464 w 1753596"/>
                <a:gd name="connsiteY191" fmla="*/ 1804666 h 2938823"/>
                <a:gd name="connsiteX192" fmla="*/ 1178291 w 1753596"/>
                <a:gd name="connsiteY192" fmla="*/ 1802120 h 2938823"/>
                <a:gd name="connsiteX193" fmla="*/ 1172931 w 1753596"/>
                <a:gd name="connsiteY193" fmla="*/ 1795973 h 2938823"/>
                <a:gd name="connsiteX194" fmla="*/ 1166045 w 1753596"/>
                <a:gd name="connsiteY194" fmla="*/ 1790659 h 2938823"/>
                <a:gd name="connsiteX195" fmla="*/ 1159344 w 1753596"/>
                <a:gd name="connsiteY195" fmla="*/ 1785622 h 2938823"/>
                <a:gd name="connsiteX196" fmla="*/ 1156340 w 1753596"/>
                <a:gd name="connsiteY196" fmla="*/ 1783542 h 2938823"/>
                <a:gd name="connsiteX197" fmla="*/ 1154584 w 1753596"/>
                <a:gd name="connsiteY197" fmla="*/ 1782387 h 2938823"/>
                <a:gd name="connsiteX198" fmla="*/ 1152551 w 1753596"/>
                <a:gd name="connsiteY198" fmla="*/ 1781001 h 2938823"/>
                <a:gd name="connsiteX199" fmla="*/ 1201953 w 1753596"/>
                <a:gd name="connsiteY199" fmla="*/ 1694952 h 2938823"/>
                <a:gd name="connsiteX200" fmla="*/ 1207359 w 1753596"/>
                <a:gd name="connsiteY200" fmla="*/ 1685848 h 2938823"/>
                <a:gd name="connsiteX201" fmla="*/ 1209162 w 1753596"/>
                <a:gd name="connsiteY201" fmla="*/ 1682659 h 2938823"/>
                <a:gd name="connsiteX202" fmla="*/ 1211010 w 1753596"/>
                <a:gd name="connsiteY202" fmla="*/ 1679147 h 2938823"/>
                <a:gd name="connsiteX203" fmla="*/ 1219421 w 1753596"/>
                <a:gd name="connsiteY203" fmla="*/ 1666069 h 2938823"/>
                <a:gd name="connsiteX204" fmla="*/ 1225798 w 1753596"/>
                <a:gd name="connsiteY204" fmla="*/ 1655722 h 2938823"/>
                <a:gd name="connsiteX205" fmla="*/ 1228525 w 1753596"/>
                <a:gd name="connsiteY205" fmla="*/ 1650823 h 2938823"/>
                <a:gd name="connsiteX206" fmla="*/ 1231252 w 1753596"/>
                <a:gd name="connsiteY206" fmla="*/ 1646244 h 2938823"/>
                <a:gd name="connsiteX207" fmla="*/ 1234579 w 1753596"/>
                <a:gd name="connsiteY207" fmla="*/ 1639178 h 2938823"/>
                <a:gd name="connsiteX208" fmla="*/ 1250615 w 1753596"/>
                <a:gd name="connsiteY208" fmla="*/ 1610891 h 2938823"/>
                <a:gd name="connsiteX209" fmla="*/ 1295488 w 1753596"/>
                <a:gd name="connsiteY209" fmla="*/ 1522347 h 2938823"/>
                <a:gd name="connsiteX210" fmla="*/ 1308381 w 1753596"/>
                <a:gd name="connsiteY210" fmla="*/ 1493464 h 2938823"/>
                <a:gd name="connsiteX211" fmla="*/ 1342625 w 1753596"/>
                <a:gd name="connsiteY211" fmla="*/ 1406583 h 2938823"/>
                <a:gd name="connsiteX212" fmla="*/ 1361156 w 1753596"/>
                <a:gd name="connsiteY212" fmla="*/ 1357829 h 2938823"/>
                <a:gd name="connsiteX213" fmla="*/ 1371923 w 1753596"/>
                <a:gd name="connsiteY213" fmla="*/ 1329777 h 2938823"/>
                <a:gd name="connsiteX214" fmla="*/ 1381767 w 1753596"/>
                <a:gd name="connsiteY214" fmla="*/ 1303621 h 2938823"/>
                <a:gd name="connsiteX215" fmla="*/ 1387729 w 1753596"/>
                <a:gd name="connsiteY215" fmla="*/ 1288186 h 2938823"/>
                <a:gd name="connsiteX216" fmla="*/ 1393366 w 1753596"/>
                <a:gd name="connsiteY216" fmla="*/ 1271785 h 2938823"/>
                <a:gd name="connsiteX217" fmla="*/ 1409495 w 1753596"/>
                <a:gd name="connsiteY217" fmla="*/ 1226399 h 2938823"/>
                <a:gd name="connsiteX218" fmla="*/ 1429736 w 1753596"/>
                <a:gd name="connsiteY218" fmla="*/ 1173439 h 2938823"/>
                <a:gd name="connsiteX219" fmla="*/ 1437916 w 1753596"/>
                <a:gd name="connsiteY219" fmla="*/ 1151673 h 2938823"/>
                <a:gd name="connsiteX220" fmla="*/ 1445864 w 1753596"/>
                <a:gd name="connsiteY220" fmla="*/ 1124499 h 2938823"/>
                <a:gd name="connsiteX221" fmla="*/ 1452195 w 1753596"/>
                <a:gd name="connsiteY221" fmla="*/ 1092382 h 2938823"/>
                <a:gd name="connsiteX222" fmla="*/ 1454183 w 1753596"/>
                <a:gd name="connsiteY222" fmla="*/ 1077270 h 2938823"/>
                <a:gd name="connsiteX223" fmla="*/ 1454552 w 1753596"/>
                <a:gd name="connsiteY223" fmla="*/ 1073619 h 2938823"/>
                <a:gd name="connsiteX224" fmla="*/ 1455338 w 1753596"/>
                <a:gd name="connsiteY224" fmla="*/ 1068448 h 2938823"/>
                <a:gd name="connsiteX225" fmla="*/ 1456262 w 1753596"/>
                <a:gd name="connsiteY225" fmla="*/ 1014882 h 2938823"/>
                <a:gd name="connsiteX226" fmla="*/ 1457187 w 1753596"/>
                <a:gd name="connsiteY226" fmla="*/ 994456 h 2938823"/>
                <a:gd name="connsiteX227" fmla="*/ 1460745 w 1753596"/>
                <a:gd name="connsiteY227" fmla="*/ 967791 h 2938823"/>
                <a:gd name="connsiteX228" fmla="*/ 1472899 w 1753596"/>
                <a:gd name="connsiteY228" fmla="*/ 932212 h 2938823"/>
                <a:gd name="connsiteX229" fmla="*/ 1483251 w 1753596"/>
                <a:gd name="connsiteY229" fmla="*/ 908228 h 2938823"/>
                <a:gd name="connsiteX230" fmla="*/ 1489582 w 1753596"/>
                <a:gd name="connsiteY230" fmla="*/ 896855 h 2938823"/>
                <a:gd name="connsiteX231" fmla="*/ 1490737 w 1753596"/>
                <a:gd name="connsiteY231" fmla="*/ 895052 h 2938823"/>
                <a:gd name="connsiteX232" fmla="*/ 1502198 w 1753596"/>
                <a:gd name="connsiteY232" fmla="*/ 876849 h 2938823"/>
                <a:gd name="connsiteX233" fmla="*/ 1522532 w 1753596"/>
                <a:gd name="connsiteY233" fmla="*/ 852721 h 2938823"/>
                <a:gd name="connsiteX234" fmla="*/ 1548272 w 1753596"/>
                <a:gd name="connsiteY234" fmla="*/ 829430 h 2938823"/>
                <a:gd name="connsiteX235" fmla="*/ 1564632 w 1753596"/>
                <a:gd name="connsiteY235" fmla="*/ 818939 h 2938823"/>
                <a:gd name="connsiteX236" fmla="*/ 1584503 w 1753596"/>
                <a:gd name="connsiteY236" fmla="*/ 804937 h 2938823"/>
                <a:gd name="connsiteX237" fmla="*/ 1589956 w 1753596"/>
                <a:gd name="connsiteY237" fmla="*/ 801240 h 2938823"/>
                <a:gd name="connsiteX238" fmla="*/ 1606408 w 1753596"/>
                <a:gd name="connsiteY238" fmla="*/ 789779 h 2938823"/>
                <a:gd name="connsiteX239" fmla="*/ 1617037 w 1753596"/>
                <a:gd name="connsiteY239" fmla="*/ 781646 h 2938823"/>
                <a:gd name="connsiteX240" fmla="*/ 1633951 w 1753596"/>
                <a:gd name="connsiteY240" fmla="*/ 768660 h 2938823"/>
                <a:gd name="connsiteX241" fmla="*/ 1637602 w 1753596"/>
                <a:gd name="connsiteY241" fmla="*/ 765795 h 2938823"/>
                <a:gd name="connsiteX242" fmla="*/ 1645966 w 1753596"/>
                <a:gd name="connsiteY242" fmla="*/ 758770 h 2938823"/>
                <a:gd name="connsiteX243" fmla="*/ 1655995 w 1753596"/>
                <a:gd name="connsiteY243" fmla="*/ 750406 h 2938823"/>
                <a:gd name="connsiteX244" fmla="*/ 1658675 w 1753596"/>
                <a:gd name="connsiteY244" fmla="*/ 747402 h 2938823"/>
                <a:gd name="connsiteX245" fmla="*/ 1660616 w 1753596"/>
                <a:gd name="connsiteY245" fmla="*/ 745327 h 2938823"/>
                <a:gd name="connsiteX246" fmla="*/ 1662927 w 1753596"/>
                <a:gd name="connsiteY246" fmla="*/ 742831 h 2938823"/>
                <a:gd name="connsiteX247" fmla="*/ 1678546 w 1753596"/>
                <a:gd name="connsiteY247" fmla="*/ 727946 h 2938823"/>
                <a:gd name="connsiteX248" fmla="*/ 1683306 w 1753596"/>
                <a:gd name="connsiteY248" fmla="*/ 723191 h 2938823"/>
                <a:gd name="connsiteX249" fmla="*/ 1688436 w 1753596"/>
                <a:gd name="connsiteY249" fmla="*/ 716901 h 2938823"/>
                <a:gd name="connsiteX250" fmla="*/ 1694813 w 1753596"/>
                <a:gd name="connsiteY250" fmla="*/ 704424 h 2938823"/>
                <a:gd name="connsiteX251" fmla="*/ 1723512 w 1753596"/>
                <a:gd name="connsiteY251" fmla="*/ 648321 h 2938823"/>
                <a:gd name="connsiteX252" fmla="*/ 1727070 w 1753596"/>
                <a:gd name="connsiteY252" fmla="*/ 647074 h 2938823"/>
                <a:gd name="connsiteX253" fmla="*/ 1729936 w 1753596"/>
                <a:gd name="connsiteY253" fmla="*/ 643146 h 2938823"/>
                <a:gd name="connsiteX254" fmla="*/ 1739686 w 1753596"/>
                <a:gd name="connsiteY254" fmla="*/ 615510 h 2938823"/>
                <a:gd name="connsiteX255" fmla="*/ 1743891 w 1753596"/>
                <a:gd name="connsiteY255" fmla="*/ 600121 h 2938823"/>
                <a:gd name="connsiteX256" fmla="*/ 1749160 w 1753596"/>
                <a:gd name="connsiteY256" fmla="*/ 578817 h 2938823"/>
                <a:gd name="connsiteX257" fmla="*/ 1750870 w 1753596"/>
                <a:gd name="connsiteY257" fmla="*/ 561857 h 2938823"/>
                <a:gd name="connsiteX258" fmla="*/ 1753597 w 1753596"/>
                <a:gd name="connsiteY258" fmla="*/ 519803 h 2938823"/>
                <a:gd name="connsiteX259" fmla="*/ 1751193 w 1753596"/>
                <a:gd name="connsiteY259" fmla="*/ 478951 h 293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1753596" h="2938823">
                  <a:moveTo>
                    <a:pt x="1751193" y="478951"/>
                  </a:moveTo>
                  <a:lnTo>
                    <a:pt x="1748374" y="450535"/>
                  </a:lnTo>
                  <a:lnTo>
                    <a:pt x="1748421" y="444892"/>
                  </a:lnTo>
                  <a:lnTo>
                    <a:pt x="1744955" y="440548"/>
                  </a:lnTo>
                  <a:lnTo>
                    <a:pt x="1735250" y="434268"/>
                  </a:lnTo>
                  <a:lnTo>
                    <a:pt x="1717181" y="426823"/>
                  </a:lnTo>
                  <a:lnTo>
                    <a:pt x="1691394" y="416009"/>
                  </a:lnTo>
                  <a:lnTo>
                    <a:pt x="1685016" y="412543"/>
                  </a:lnTo>
                  <a:lnTo>
                    <a:pt x="1656179" y="396276"/>
                  </a:lnTo>
                  <a:lnTo>
                    <a:pt x="1571101" y="350114"/>
                  </a:lnTo>
                  <a:lnTo>
                    <a:pt x="1564169" y="342577"/>
                  </a:lnTo>
                  <a:lnTo>
                    <a:pt x="1560195" y="336523"/>
                  </a:lnTo>
                  <a:lnTo>
                    <a:pt x="1558393" y="331629"/>
                  </a:lnTo>
                  <a:lnTo>
                    <a:pt x="1559086" y="327141"/>
                  </a:lnTo>
                  <a:lnTo>
                    <a:pt x="1564586" y="316189"/>
                  </a:lnTo>
                  <a:lnTo>
                    <a:pt x="1562136" y="313971"/>
                  </a:lnTo>
                  <a:lnTo>
                    <a:pt x="1559317" y="313093"/>
                  </a:lnTo>
                  <a:lnTo>
                    <a:pt x="1533392" y="302186"/>
                  </a:lnTo>
                  <a:lnTo>
                    <a:pt x="1501182" y="288461"/>
                  </a:lnTo>
                  <a:lnTo>
                    <a:pt x="1492539" y="284810"/>
                  </a:lnTo>
                  <a:lnTo>
                    <a:pt x="1471836" y="275988"/>
                  </a:lnTo>
                  <a:lnTo>
                    <a:pt x="1469710" y="274412"/>
                  </a:lnTo>
                  <a:lnTo>
                    <a:pt x="1462455" y="253663"/>
                  </a:lnTo>
                  <a:lnTo>
                    <a:pt x="1461715" y="241925"/>
                  </a:lnTo>
                  <a:lnTo>
                    <a:pt x="1457879" y="229817"/>
                  </a:lnTo>
                  <a:lnTo>
                    <a:pt x="1455846" y="223948"/>
                  </a:lnTo>
                  <a:lnTo>
                    <a:pt x="1455708" y="211886"/>
                  </a:lnTo>
                  <a:lnTo>
                    <a:pt x="1455708" y="206433"/>
                  </a:lnTo>
                  <a:lnTo>
                    <a:pt x="1450532" y="189196"/>
                  </a:lnTo>
                  <a:lnTo>
                    <a:pt x="1449885" y="184574"/>
                  </a:lnTo>
                  <a:lnTo>
                    <a:pt x="1450717" y="176857"/>
                  </a:lnTo>
                  <a:lnTo>
                    <a:pt x="1449654" y="168308"/>
                  </a:lnTo>
                  <a:lnTo>
                    <a:pt x="1459590" y="155835"/>
                  </a:lnTo>
                  <a:lnTo>
                    <a:pt x="1468601" y="146403"/>
                  </a:lnTo>
                  <a:lnTo>
                    <a:pt x="1480386" y="129858"/>
                  </a:lnTo>
                  <a:lnTo>
                    <a:pt x="1475903" y="128333"/>
                  </a:lnTo>
                  <a:lnTo>
                    <a:pt x="1471743" y="124960"/>
                  </a:lnTo>
                  <a:lnTo>
                    <a:pt x="1470126" y="121032"/>
                  </a:lnTo>
                  <a:lnTo>
                    <a:pt x="1451318" y="115810"/>
                  </a:lnTo>
                  <a:lnTo>
                    <a:pt x="1410604" y="108693"/>
                  </a:lnTo>
                  <a:lnTo>
                    <a:pt x="1389115" y="100698"/>
                  </a:lnTo>
                  <a:lnTo>
                    <a:pt x="1333798" y="78520"/>
                  </a:lnTo>
                  <a:lnTo>
                    <a:pt x="1320905" y="73201"/>
                  </a:lnTo>
                  <a:lnTo>
                    <a:pt x="1317623" y="78100"/>
                  </a:lnTo>
                  <a:lnTo>
                    <a:pt x="1308242" y="74033"/>
                  </a:lnTo>
                  <a:lnTo>
                    <a:pt x="1301680" y="71445"/>
                  </a:lnTo>
                  <a:lnTo>
                    <a:pt x="1276263" y="61972"/>
                  </a:lnTo>
                  <a:lnTo>
                    <a:pt x="1272982" y="60724"/>
                  </a:lnTo>
                  <a:lnTo>
                    <a:pt x="1261244" y="56241"/>
                  </a:lnTo>
                  <a:lnTo>
                    <a:pt x="1213506" y="38588"/>
                  </a:lnTo>
                  <a:lnTo>
                    <a:pt x="1213367" y="35492"/>
                  </a:lnTo>
                  <a:lnTo>
                    <a:pt x="1205788" y="33088"/>
                  </a:lnTo>
                  <a:lnTo>
                    <a:pt x="1159021" y="15019"/>
                  </a:lnTo>
                  <a:lnTo>
                    <a:pt x="1115442" y="0"/>
                  </a:lnTo>
                  <a:lnTo>
                    <a:pt x="1103611" y="19506"/>
                  </a:lnTo>
                  <a:lnTo>
                    <a:pt x="1071771" y="16544"/>
                  </a:lnTo>
                  <a:lnTo>
                    <a:pt x="1060865" y="17561"/>
                  </a:lnTo>
                  <a:lnTo>
                    <a:pt x="1060171" y="21489"/>
                  </a:lnTo>
                  <a:lnTo>
                    <a:pt x="1062020" y="39558"/>
                  </a:lnTo>
                  <a:lnTo>
                    <a:pt x="1063452" y="49637"/>
                  </a:lnTo>
                  <a:lnTo>
                    <a:pt x="1065162" y="55414"/>
                  </a:lnTo>
                  <a:lnTo>
                    <a:pt x="1063914" y="61417"/>
                  </a:lnTo>
                  <a:lnTo>
                    <a:pt x="1020104" y="58921"/>
                  </a:lnTo>
                  <a:lnTo>
                    <a:pt x="997044" y="57632"/>
                  </a:lnTo>
                  <a:lnTo>
                    <a:pt x="967792" y="57817"/>
                  </a:lnTo>
                  <a:lnTo>
                    <a:pt x="955314" y="59753"/>
                  </a:lnTo>
                  <a:lnTo>
                    <a:pt x="920516" y="54716"/>
                  </a:lnTo>
                  <a:lnTo>
                    <a:pt x="900275" y="53561"/>
                  </a:lnTo>
                  <a:lnTo>
                    <a:pt x="877214" y="50095"/>
                  </a:lnTo>
                  <a:lnTo>
                    <a:pt x="865661" y="48390"/>
                  </a:lnTo>
                  <a:lnTo>
                    <a:pt x="859561" y="47692"/>
                  </a:lnTo>
                  <a:lnTo>
                    <a:pt x="855494" y="59065"/>
                  </a:lnTo>
                  <a:lnTo>
                    <a:pt x="849856" y="75604"/>
                  </a:lnTo>
                  <a:lnTo>
                    <a:pt x="840336" y="95199"/>
                  </a:lnTo>
                  <a:lnTo>
                    <a:pt x="837286" y="102782"/>
                  </a:lnTo>
                  <a:lnTo>
                    <a:pt x="835484" y="109529"/>
                  </a:lnTo>
                  <a:lnTo>
                    <a:pt x="828644" y="134068"/>
                  </a:lnTo>
                  <a:lnTo>
                    <a:pt x="802904" y="132215"/>
                  </a:lnTo>
                  <a:lnTo>
                    <a:pt x="796850" y="131984"/>
                  </a:lnTo>
                  <a:lnTo>
                    <a:pt x="788485" y="131522"/>
                  </a:lnTo>
                  <a:lnTo>
                    <a:pt x="770786" y="135224"/>
                  </a:lnTo>
                  <a:lnTo>
                    <a:pt x="744814" y="135450"/>
                  </a:lnTo>
                  <a:lnTo>
                    <a:pt x="739084" y="134618"/>
                  </a:lnTo>
                  <a:lnTo>
                    <a:pt x="731181" y="131522"/>
                  </a:lnTo>
                  <a:lnTo>
                    <a:pt x="724942" y="129304"/>
                  </a:lnTo>
                  <a:lnTo>
                    <a:pt x="712419" y="130695"/>
                  </a:lnTo>
                  <a:lnTo>
                    <a:pt x="697815" y="71122"/>
                  </a:lnTo>
                  <a:lnTo>
                    <a:pt x="695551" y="69185"/>
                  </a:lnTo>
                  <a:lnTo>
                    <a:pt x="654468" y="87671"/>
                  </a:lnTo>
                  <a:lnTo>
                    <a:pt x="651325" y="91044"/>
                  </a:lnTo>
                  <a:lnTo>
                    <a:pt x="658072" y="95665"/>
                  </a:lnTo>
                  <a:lnTo>
                    <a:pt x="666483" y="104908"/>
                  </a:lnTo>
                  <a:lnTo>
                    <a:pt x="695043" y="170248"/>
                  </a:lnTo>
                  <a:lnTo>
                    <a:pt x="705579" y="188318"/>
                  </a:lnTo>
                  <a:lnTo>
                    <a:pt x="724804" y="218499"/>
                  </a:lnTo>
                  <a:lnTo>
                    <a:pt x="737235" y="241370"/>
                  </a:lnTo>
                  <a:lnTo>
                    <a:pt x="741995" y="251260"/>
                  </a:lnTo>
                  <a:lnTo>
                    <a:pt x="747310" y="262536"/>
                  </a:lnTo>
                  <a:lnTo>
                    <a:pt x="749805" y="273165"/>
                  </a:lnTo>
                  <a:lnTo>
                    <a:pt x="795048" y="369888"/>
                  </a:lnTo>
                  <a:lnTo>
                    <a:pt x="778966" y="368040"/>
                  </a:lnTo>
                  <a:lnTo>
                    <a:pt x="776978" y="377883"/>
                  </a:lnTo>
                  <a:lnTo>
                    <a:pt x="691438" y="370212"/>
                  </a:lnTo>
                  <a:lnTo>
                    <a:pt x="663109" y="369195"/>
                  </a:lnTo>
                  <a:lnTo>
                    <a:pt x="663710" y="388558"/>
                  </a:lnTo>
                  <a:lnTo>
                    <a:pt x="665328" y="399187"/>
                  </a:lnTo>
                  <a:lnTo>
                    <a:pt x="647767" y="401452"/>
                  </a:lnTo>
                  <a:lnTo>
                    <a:pt x="629651" y="399885"/>
                  </a:lnTo>
                  <a:lnTo>
                    <a:pt x="630068" y="410556"/>
                  </a:lnTo>
                  <a:lnTo>
                    <a:pt x="633534" y="431865"/>
                  </a:lnTo>
                  <a:lnTo>
                    <a:pt x="619623" y="435649"/>
                  </a:lnTo>
                  <a:lnTo>
                    <a:pt x="558021" y="454412"/>
                  </a:lnTo>
                  <a:lnTo>
                    <a:pt x="562504" y="518514"/>
                  </a:lnTo>
                  <a:lnTo>
                    <a:pt x="557837" y="519064"/>
                  </a:lnTo>
                  <a:lnTo>
                    <a:pt x="557374" y="522853"/>
                  </a:lnTo>
                  <a:lnTo>
                    <a:pt x="549333" y="523546"/>
                  </a:lnTo>
                  <a:lnTo>
                    <a:pt x="551228" y="542078"/>
                  </a:lnTo>
                  <a:lnTo>
                    <a:pt x="557837" y="583022"/>
                  </a:lnTo>
                  <a:lnTo>
                    <a:pt x="543557" y="584686"/>
                  </a:lnTo>
                  <a:lnTo>
                    <a:pt x="512409" y="583582"/>
                  </a:lnTo>
                  <a:lnTo>
                    <a:pt x="455059" y="581497"/>
                  </a:lnTo>
                  <a:lnTo>
                    <a:pt x="402191" y="580619"/>
                  </a:lnTo>
                  <a:lnTo>
                    <a:pt x="386849" y="580619"/>
                  </a:lnTo>
                  <a:lnTo>
                    <a:pt x="332410" y="576280"/>
                  </a:lnTo>
                  <a:lnTo>
                    <a:pt x="313463" y="575998"/>
                  </a:lnTo>
                  <a:lnTo>
                    <a:pt x="219789" y="578263"/>
                  </a:lnTo>
                  <a:lnTo>
                    <a:pt x="214243" y="578540"/>
                  </a:lnTo>
                  <a:lnTo>
                    <a:pt x="208975" y="578775"/>
                  </a:lnTo>
                  <a:lnTo>
                    <a:pt x="206480" y="576969"/>
                  </a:lnTo>
                  <a:lnTo>
                    <a:pt x="204816" y="575859"/>
                  </a:lnTo>
                  <a:lnTo>
                    <a:pt x="153936" y="1038728"/>
                  </a:lnTo>
                  <a:lnTo>
                    <a:pt x="282038" y="1028104"/>
                  </a:lnTo>
                  <a:lnTo>
                    <a:pt x="282038" y="1031103"/>
                  </a:lnTo>
                  <a:lnTo>
                    <a:pt x="279126" y="1043904"/>
                  </a:lnTo>
                  <a:lnTo>
                    <a:pt x="267250" y="1114471"/>
                  </a:lnTo>
                  <a:lnTo>
                    <a:pt x="276400" y="1117429"/>
                  </a:lnTo>
                  <a:lnTo>
                    <a:pt x="273673" y="1140355"/>
                  </a:lnTo>
                  <a:lnTo>
                    <a:pt x="247656" y="1137532"/>
                  </a:lnTo>
                  <a:lnTo>
                    <a:pt x="249411" y="1188273"/>
                  </a:lnTo>
                  <a:lnTo>
                    <a:pt x="248348" y="1278851"/>
                  </a:lnTo>
                  <a:lnTo>
                    <a:pt x="240169" y="1316144"/>
                  </a:lnTo>
                  <a:lnTo>
                    <a:pt x="191599" y="1323492"/>
                  </a:lnTo>
                  <a:lnTo>
                    <a:pt x="191599" y="1323030"/>
                  </a:lnTo>
                  <a:lnTo>
                    <a:pt x="121170" y="1325387"/>
                  </a:lnTo>
                  <a:lnTo>
                    <a:pt x="121170" y="1349418"/>
                  </a:lnTo>
                  <a:lnTo>
                    <a:pt x="125514" y="1426177"/>
                  </a:lnTo>
                  <a:lnTo>
                    <a:pt x="131060" y="1522162"/>
                  </a:lnTo>
                  <a:lnTo>
                    <a:pt x="137900" y="1645047"/>
                  </a:lnTo>
                  <a:lnTo>
                    <a:pt x="154490" y="1899722"/>
                  </a:lnTo>
                  <a:lnTo>
                    <a:pt x="151486" y="1935952"/>
                  </a:lnTo>
                  <a:lnTo>
                    <a:pt x="64051" y="1945565"/>
                  </a:lnTo>
                  <a:lnTo>
                    <a:pt x="100652" y="2197425"/>
                  </a:lnTo>
                  <a:lnTo>
                    <a:pt x="95615" y="2215125"/>
                  </a:lnTo>
                  <a:lnTo>
                    <a:pt x="86280" y="2280978"/>
                  </a:lnTo>
                  <a:lnTo>
                    <a:pt x="0" y="2282642"/>
                  </a:lnTo>
                  <a:lnTo>
                    <a:pt x="10213" y="2396511"/>
                  </a:lnTo>
                  <a:lnTo>
                    <a:pt x="24863" y="2441383"/>
                  </a:lnTo>
                  <a:lnTo>
                    <a:pt x="34660" y="2501141"/>
                  </a:lnTo>
                  <a:lnTo>
                    <a:pt x="29854" y="2544300"/>
                  </a:lnTo>
                  <a:lnTo>
                    <a:pt x="29761" y="2544808"/>
                  </a:lnTo>
                  <a:lnTo>
                    <a:pt x="20519" y="2623606"/>
                  </a:lnTo>
                  <a:lnTo>
                    <a:pt x="17376" y="2649993"/>
                  </a:lnTo>
                  <a:lnTo>
                    <a:pt x="7440" y="2737428"/>
                  </a:lnTo>
                  <a:lnTo>
                    <a:pt x="41361" y="2744822"/>
                  </a:lnTo>
                  <a:lnTo>
                    <a:pt x="96908" y="2762471"/>
                  </a:lnTo>
                  <a:lnTo>
                    <a:pt x="83692" y="2805777"/>
                  </a:lnTo>
                  <a:lnTo>
                    <a:pt x="84477" y="2817423"/>
                  </a:lnTo>
                  <a:lnTo>
                    <a:pt x="81751" y="2828417"/>
                  </a:lnTo>
                  <a:lnTo>
                    <a:pt x="156569" y="2842655"/>
                  </a:lnTo>
                  <a:lnTo>
                    <a:pt x="162670" y="2828925"/>
                  </a:lnTo>
                  <a:lnTo>
                    <a:pt x="218079" y="2794635"/>
                  </a:lnTo>
                  <a:lnTo>
                    <a:pt x="247285" y="2668058"/>
                  </a:lnTo>
                  <a:lnTo>
                    <a:pt x="307871" y="2670974"/>
                  </a:lnTo>
                  <a:lnTo>
                    <a:pt x="347937" y="2784796"/>
                  </a:lnTo>
                  <a:lnTo>
                    <a:pt x="352928" y="2812201"/>
                  </a:lnTo>
                  <a:lnTo>
                    <a:pt x="369519" y="2850876"/>
                  </a:lnTo>
                  <a:lnTo>
                    <a:pt x="398171" y="2887939"/>
                  </a:lnTo>
                  <a:lnTo>
                    <a:pt x="477149" y="2938824"/>
                  </a:lnTo>
                  <a:lnTo>
                    <a:pt x="641158" y="2664828"/>
                  </a:lnTo>
                  <a:lnTo>
                    <a:pt x="642083" y="2663298"/>
                  </a:lnTo>
                  <a:lnTo>
                    <a:pt x="802395" y="2395914"/>
                  </a:lnTo>
                  <a:lnTo>
                    <a:pt x="905173" y="2228670"/>
                  </a:lnTo>
                  <a:lnTo>
                    <a:pt x="1137809" y="1848333"/>
                  </a:lnTo>
                  <a:lnTo>
                    <a:pt x="1196684" y="1869129"/>
                  </a:lnTo>
                  <a:lnTo>
                    <a:pt x="1200659" y="1852168"/>
                  </a:lnTo>
                  <a:lnTo>
                    <a:pt x="1205141" y="1847547"/>
                  </a:lnTo>
                  <a:lnTo>
                    <a:pt x="1206666" y="1837334"/>
                  </a:lnTo>
                  <a:lnTo>
                    <a:pt x="1206528" y="1827773"/>
                  </a:lnTo>
                  <a:lnTo>
                    <a:pt x="1200427" y="1821437"/>
                  </a:lnTo>
                  <a:lnTo>
                    <a:pt x="1196361" y="1817416"/>
                  </a:lnTo>
                  <a:lnTo>
                    <a:pt x="1189937" y="1811085"/>
                  </a:lnTo>
                  <a:lnTo>
                    <a:pt x="1180464" y="1804666"/>
                  </a:lnTo>
                  <a:lnTo>
                    <a:pt x="1178291" y="1802120"/>
                  </a:lnTo>
                  <a:lnTo>
                    <a:pt x="1172931" y="1795973"/>
                  </a:lnTo>
                  <a:lnTo>
                    <a:pt x="1166045" y="1790659"/>
                  </a:lnTo>
                  <a:lnTo>
                    <a:pt x="1159344" y="1785622"/>
                  </a:lnTo>
                  <a:lnTo>
                    <a:pt x="1156340" y="1783542"/>
                  </a:lnTo>
                  <a:lnTo>
                    <a:pt x="1154584" y="1782387"/>
                  </a:lnTo>
                  <a:lnTo>
                    <a:pt x="1152551" y="1781001"/>
                  </a:lnTo>
                  <a:lnTo>
                    <a:pt x="1201953" y="1694952"/>
                  </a:lnTo>
                  <a:lnTo>
                    <a:pt x="1207359" y="1685848"/>
                  </a:lnTo>
                  <a:lnTo>
                    <a:pt x="1209162" y="1682659"/>
                  </a:lnTo>
                  <a:lnTo>
                    <a:pt x="1211010" y="1679147"/>
                  </a:lnTo>
                  <a:lnTo>
                    <a:pt x="1219421" y="1666069"/>
                  </a:lnTo>
                  <a:lnTo>
                    <a:pt x="1225798" y="1655722"/>
                  </a:lnTo>
                  <a:lnTo>
                    <a:pt x="1228525" y="1650823"/>
                  </a:lnTo>
                  <a:lnTo>
                    <a:pt x="1231252" y="1646244"/>
                  </a:lnTo>
                  <a:lnTo>
                    <a:pt x="1234579" y="1639178"/>
                  </a:lnTo>
                  <a:lnTo>
                    <a:pt x="1250615" y="1610891"/>
                  </a:lnTo>
                  <a:lnTo>
                    <a:pt x="1295488" y="1522347"/>
                  </a:lnTo>
                  <a:lnTo>
                    <a:pt x="1308381" y="1493464"/>
                  </a:lnTo>
                  <a:lnTo>
                    <a:pt x="1342625" y="1406583"/>
                  </a:lnTo>
                  <a:lnTo>
                    <a:pt x="1361156" y="1357829"/>
                  </a:lnTo>
                  <a:lnTo>
                    <a:pt x="1371923" y="1329777"/>
                  </a:lnTo>
                  <a:lnTo>
                    <a:pt x="1381767" y="1303621"/>
                  </a:lnTo>
                  <a:lnTo>
                    <a:pt x="1387729" y="1288186"/>
                  </a:lnTo>
                  <a:lnTo>
                    <a:pt x="1393366" y="1271785"/>
                  </a:lnTo>
                  <a:lnTo>
                    <a:pt x="1409495" y="1226399"/>
                  </a:lnTo>
                  <a:lnTo>
                    <a:pt x="1429736" y="1173439"/>
                  </a:lnTo>
                  <a:lnTo>
                    <a:pt x="1437916" y="1151673"/>
                  </a:lnTo>
                  <a:lnTo>
                    <a:pt x="1445864" y="1124499"/>
                  </a:lnTo>
                  <a:lnTo>
                    <a:pt x="1452195" y="1092382"/>
                  </a:lnTo>
                  <a:lnTo>
                    <a:pt x="1454183" y="1077270"/>
                  </a:lnTo>
                  <a:lnTo>
                    <a:pt x="1454552" y="1073619"/>
                  </a:lnTo>
                  <a:lnTo>
                    <a:pt x="1455338" y="1068448"/>
                  </a:lnTo>
                  <a:lnTo>
                    <a:pt x="1456262" y="1014882"/>
                  </a:lnTo>
                  <a:lnTo>
                    <a:pt x="1457187" y="994456"/>
                  </a:lnTo>
                  <a:lnTo>
                    <a:pt x="1460745" y="967791"/>
                  </a:lnTo>
                  <a:lnTo>
                    <a:pt x="1472899" y="932212"/>
                  </a:lnTo>
                  <a:lnTo>
                    <a:pt x="1483251" y="908228"/>
                  </a:lnTo>
                  <a:lnTo>
                    <a:pt x="1489582" y="896855"/>
                  </a:lnTo>
                  <a:lnTo>
                    <a:pt x="1490737" y="895052"/>
                  </a:lnTo>
                  <a:lnTo>
                    <a:pt x="1502198" y="876849"/>
                  </a:lnTo>
                  <a:lnTo>
                    <a:pt x="1522532" y="852721"/>
                  </a:lnTo>
                  <a:lnTo>
                    <a:pt x="1548272" y="829430"/>
                  </a:lnTo>
                  <a:lnTo>
                    <a:pt x="1564632" y="818939"/>
                  </a:lnTo>
                  <a:lnTo>
                    <a:pt x="1584503" y="804937"/>
                  </a:lnTo>
                  <a:lnTo>
                    <a:pt x="1589956" y="801240"/>
                  </a:lnTo>
                  <a:lnTo>
                    <a:pt x="1606408" y="789779"/>
                  </a:lnTo>
                  <a:lnTo>
                    <a:pt x="1617037" y="781646"/>
                  </a:lnTo>
                  <a:lnTo>
                    <a:pt x="1633951" y="768660"/>
                  </a:lnTo>
                  <a:lnTo>
                    <a:pt x="1637602" y="765795"/>
                  </a:lnTo>
                  <a:lnTo>
                    <a:pt x="1645966" y="758770"/>
                  </a:lnTo>
                  <a:lnTo>
                    <a:pt x="1655995" y="750406"/>
                  </a:lnTo>
                  <a:lnTo>
                    <a:pt x="1658675" y="747402"/>
                  </a:lnTo>
                  <a:lnTo>
                    <a:pt x="1660616" y="745327"/>
                  </a:lnTo>
                  <a:lnTo>
                    <a:pt x="1662927" y="742831"/>
                  </a:lnTo>
                  <a:lnTo>
                    <a:pt x="1678546" y="727946"/>
                  </a:lnTo>
                  <a:lnTo>
                    <a:pt x="1683306" y="723191"/>
                  </a:lnTo>
                  <a:lnTo>
                    <a:pt x="1688436" y="716901"/>
                  </a:lnTo>
                  <a:lnTo>
                    <a:pt x="1694813" y="704424"/>
                  </a:lnTo>
                  <a:lnTo>
                    <a:pt x="1723512" y="648321"/>
                  </a:lnTo>
                  <a:lnTo>
                    <a:pt x="1727070" y="647074"/>
                  </a:lnTo>
                  <a:lnTo>
                    <a:pt x="1729936" y="643146"/>
                  </a:lnTo>
                  <a:lnTo>
                    <a:pt x="1739686" y="615510"/>
                  </a:lnTo>
                  <a:lnTo>
                    <a:pt x="1743891" y="600121"/>
                  </a:lnTo>
                  <a:lnTo>
                    <a:pt x="1749160" y="578817"/>
                  </a:lnTo>
                  <a:lnTo>
                    <a:pt x="1750870" y="561857"/>
                  </a:lnTo>
                  <a:lnTo>
                    <a:pt x="1753597" y="519803"/>
                  </a:lnTo>
                  <a:lnTo>
                    <a:pt x="1751193" y="478951"/>
                  </a:lnTo>
                  <a:close/>
                </a:path>
              </a:pathLst>
            </a:custGeom>
            <a:grpFill/>
            <a:ln w="6350" cap="flat">
              <a:solidFill>
                <a:schemeClr val="accent6"/>
              </a:solidFill>
              <a:prstDash val="solid"/>
              <a:miter/>
            </a:ln>
          </p:spPr>
          <p:txBody>
            <a:bodyPr rtlCol="0" anchor="ctr"/>
            <a:lstStyle/>
            <a:p>
              <a:endParaRPr lang="en-GB" noProof="0" dirty="0"/>
            </a:p>
          </p:txBody>
        </p:sp>
        <p:sp>
          <p:nvSpPr>
            <p:cNvPr id="11" name="Freihandform: Form 10">
              <a:extLst>
                <a:ext uri="{FF2B5EF4-FFF2-40B4-BE49-F238E27FC236}">
                  <a16:creationId xmlns:a16="http://schemas.microsoft.com/office/drawing/2014/main" id="{F08582A4-E597-B18D-EF41-6EB4FD68D3A1}"/>
                </a:ext>
              </a:extLst>
            </p:cNvPr>
            <p:cNvSpPr/>
            <p:nvPr/>
          </p:nvSpPr>
          <p:spPr>
            <a:xfrm>
              <a:off x="6735863" y="3917017"/>
              <a:ext cx="1361803" cy="844670"/>
            </a:xfrm>
            <a:custGeom>
              <a:avLst/>
              <a:gdLst>
                <a:gd name="connsiteX0" fmla="*/ 1361803 w 1361803"/>
                <a:gd name="connsiteY0" fmla="*/ 125972 h 844670"/>
                <a:gd name="connsiteX1" fmla="*/ 1145758 w 1361803"/>
                <a:gd name="connsiteY1" fmla="*/ 128745 h 844670"/>
                <a:gd name="connsiteX2" fmla="*/ 1138364 w 1361803"/>
                <a:gd name="connsiteY2" fmla="*/ 128837 h 844670"/>
                <a:gd name="connsiteX3" fmla="*/ 969224 w 1361803"/>
                <a:gd name="connsiteY3" fmla="*/ 98706 h 844670"/>
                <a:gd name="connsiteX4" fmla="*/ 946487 w 1361803"/>
                <a:gd name="connsiteY4" fmla="*/ 75692 h 844670"/>
                <a:gd name="connsiteX5" fmla="*/ 894590 w 1361803"/>
                <a:gd name="connsiteY5" fmla="*/ 67096 h 844670"/>
                <a:gd name="connsiteX6" fmla="*/ 834421 w 1361803"/>
                <a:gd name="connsiteY6" fmla="*/ 48293 h 844670"/>
                <a:gd name="connsiteX7" fmla="*/ 787607 w 1361803"/>
                <a:gd name="connsiteY7" fmla="*/ 34798 h 844670"/>
                <a:gd name="connsiteX8" fmla="*/ 751377 w 1361803"/>
                <a:gd name="connsiteY8" fmla="*/ 30265 h 844670"/>
                <a:gd name="connsiteX9" fmla="*/ 716717 w 1361803"/>
                <a:gd name="connsiteY9" fmla="*/ 19081 h 844670"/>
                <a:gd name="connsiteX10" fmla="*/ 710987 w 1361803"/>
                <a:gd name="connsiteY10" fmla="*/ 22506 h 844670"/>
                <a:gd name="connsiteX11" fmla="*/ 700727 w 1361803"/>
                <a:gd name="connsiteY11" fmla="*/ 46398 h 844670"/>
                <a:gd name="connsiteX12" fmla="*/ 694165 w 1361803"/>
                <a:gd name="connsiteY12" fmla="*/ 49905 h 844670"/>
                <a:gd name="connsiteX13" fmla="*/ 684414 w 1361803"/>
                <a:gd name="connsiteY13" fmla="*/ 49818 h 844670"/>
                <a:gd name="connsiteX14" fmla="*/ 677343 w 1361803"/>
                <a:gd name="connsiteY14" fmla="*/ 43621 h 844670"/>
                <a:gd name="connsiteX15" fmla="*/ 675634 w 1361803"/>
                <a:gd name="connsiteY15" fmla="*/ 35487 h 844670"/>
                <a:gd name="connsiteX16" fmla="*/ 681086 w 1361803"/>
                <a:gd name="connsiteY16" fmla="*/ 12011 h 844670"/>
                <a:gd name="connsiteX17" fmla="*/ 676327 w 1361803"/>
                <a:gd name="connsiteY17" fmla="*/ 4206 h 844670"/>
                <a:gd name="connsiteX18" fmla="*/ 667084 w 1361803"/>
                <a:gd name="connsiteY18" fmla="*/ 0 h 844670"/>
                <a:gd name="connsiteX19" fmla="*/ 662601 w 1361803"/>
                <a:gd name="connsiteY19" fmla="*/ 19225 h 844670"/>
                <a:gd name="connsiteX20" fmla="*/ 619670 w 1361803"/>
                <a:gd name="connsiteY20" fmla="*/ 108134 h 844670"/>
                <a:gd name="connsiteX21" fmla="*/ 616065 w 1361803"/>
                <a:gd name="connsiteY21" fmla="*/ 119183 h 844670"/>
                <a:gd name="connsiteX22" fmla="*/ 607978 w 1361803"/>
                <a:gd name="connsiteY22" fmla="*/ 145058 h 844670"/>
                <a:gd name="connsiteX23" fmla="*/ 576553 w 1361803"/>
                <a:gd name="connsiteY23" fmla="*/ 207912 h 844670"/>
                <a:gd name="connsiteX24" fmla="*/ 560933 w 1361803"/>
                <a:gd name="connsiteY24" fmla="*/ 225242 h 844670"/>
                <a:gd name="connsiteX25" fmla="*/ 520358 w 1361803"/>
                <a:gd name="connsiteY25" fmla="*/ 272282 h 844670"/>
                <a:gd name="connsiteX26" fmla="*/ 504045 w 1361803"/>
                <a:gd name="connsiteY26" fmla="*/ 301308 h 844670"/>
                <a:gd name="connsiteX27" fmla="*/ 465041 w 1361803"/>
                <a:gd name="connsiteY27" fmla="*/ 371316 h 844670"/>
                <a:gd name="connsiteX28" fmla="*/ 457878 w 1361803"/>
                <a:gd name="connsiteY28" fmla="*/ 384533 h 844670"/>
                <a:gd name="connsiteX29" fmla="*/ 433478 w 1361803"/>
                <a:gd name="connsiteY29" fmla="*/ 418227 h 844670"/>
                <a:gd name="connsiteX30" fmla="*/ 411896 w 1361803"/>
                <a:gd name="connsiteY30" fmla="*/ 447937 h 844670"/>
                <a:gd name="connsiteX31" fmla="*/ 384168 w 1361803"/>
                <a:gd name="connsiteY31" fmla="*/ 478808 h 844670"/>
                <a:gd name="connsiteX32" fmla="*/ 359029 w 1361803"/>
                <a:gd name="connsiteY32" fmla="*/ 488928 h 844670"/>
                <a:gd name="connsiteX33" fmla="*/ 325062 w 1361803"/>
                <a:gd name="connsiteY33" fmla="*/ 488928 h 844670"/>
                <a:gd name="connsiteX34" fmla="*/ 284672 w 1361803"/>
                <a:gd name="connsiteY34" fmla="*/ 507141 h 844670"/>
                <a:gd name="connsiteX35" fmla="*/ 263645 w 1361803"/>
                <a:gd name="connsiteY35" fmla="*/ 504502 h 844670"/>
                <a:gd name="connsiteX36" fmla="*/ 246685 w 1361803"/>
                <a:gd name="connsiteY36" fmla="*/ 495306 h 844670"/>
                <a:gd name="connsiteX37" fmla="*/ 217247 w 1361803"/>
                <a:gd name="connsiteY37" fmla="*/ 520861 h 844670"/>
                <a:gd name="connsiteX38" fmla="*/ 81473 w 1361803"/>
                <a:gd name="connsiteY38" fmla="*/ 641061 h 844670"/>
                <a:gd name="connsiteX39" fmla="*/ 64190 w 1361803"/>
                <a:gd name="connsiteY39" fmla="*/ 653770 h 844670"/>
                <a:gd name="connsiteX40" fmla="*/ 0 w 1361803"/>
                <a:gd name="connsiteY40" fmla="*/ 709498 h 844670"/>
                <a:gd name="connsiteX41" fmla="*/ 28467 w 1361803"/>
                <a:gd name="connsiteY41" fmla="*/ 729647 h 844670"/>
                <a:gd name="connsiteX42" fmla="*/ 174361 w 1361803"/>
                <a:gd name="connsiteY42" fmla="*/ 821333 h 844670"/>
                <a:gd name="connsiteX43" fmla="*/ 210500 w 1361803"/>
                <a:gd name="connsiteY43" fmla="*/ 844671 h 844670"/>
                <a:gd name="connsiteX44" fmla="*/ 353853 w 1361803"/>
                <a:gd name="connsiteY44" fmla="*/ 796656 h 844670"/>
                <a:gd name="connsiteX45" fmla="*/ 382736 w 1361803"/>
                <a:gd name="connsiteY45" fmla="*/ 787644 h 844670"/>
                <a:gd name="connsiteX46" fmla="*/ 685014 w 1361803"/>
                <a:gd name="connsiteY46" fmla="*/ 712918 h 844670"/>
                <a:gd name="connsiteX47" fmla="*/ 735710 w 1361803"/>
                <a:gd name="connsiteY47" fmla="*/ 693564 h 844670"/>
                <a:gd name="connsiteX48" fmla="*/ 812747 w 1361803"/>
                <a:gd name="connsiteY48" fmla="*/ 630155 h 844670"/>
                <a:gd name="connsiteX49" fmla="*/ 838950 w 1361803"/>
                <a:gd name="connsiteY49" fmla="*/ 654837 h 844670"/>
                <a:gd name="connsiteX50" fmla="*/ 873610 w 1361803"/>
                <a:gd name="connsiteY50" fmla="*/ 618422 h 844670"/>
                <a:gd name="connsiteX51" fmla="*/ 923704 w 1361803"/>
                <a:gd name="connsiteY51" fmla="*/ 565323 h 844670"/>
                <a:gd name="connsiteX52" fmla="*/ 970287 w 1361803"/>
                <a:gd name="connsiteY52" fmla="*/ 519337 h 844670"/>
                <a:gd name="connsiteX53" fmla="*/ 1006333 w 1361803"/>
                <a:gd name="connsiteY53" fmla="*/ 483753 h 844670"/>
                <a:gd name="connsiteX54" fmla="*/ 1022277 w 1361803"/>
                <a:gd name="connsiteY54" fmla="*/ 462633 h 844670"/>
                <a:gd name="connsiteX55" fmla="*/ 1052731 w 1361803"/>
                <a:gd name="connsiteY55" fmla="*/ 410879 h 844670"/>
                <a:gd name="connsiteX56" fmla="*/ 1079072 w 1361803"/>
                <a:gd name="connsiteY56" fmla="*/ 363553 h 844670"/>
                <a:gd name="connsiteX57" fmla="*/ 1129906 w 1361803"/>
                <a:gd name="connsiteY57" fmla="*/ 316369 h 844670"/>
                <a:gd name="connsiteX58" fmla="*/ 1189013 w 1361803"/>
                <a:gd name="connsiteY58" fmla="*/ 294279 h 844670"/>
                <a:gd name="connsiteX59" fmla="*/ 1161285 w 1361803"/>
                <a:gd name="connsiteY59" fmla="*/ 207727 h 844670"/>
                <a:gd name="connsiteX60" fmla="*/ 1155647 w 1361803"/>
                <a:gd name="connsiteY60" fmla="*/ 173386 h 844670"/>
                <a:gd name="connsiteX61" fmla="*/ 1317115 w 1361803"/>
                <a:gd name="connsiteY61" fmla="*/ 147969 h 844670"/>
                <a:gd name="connsiteX62" fmla="*/ 1361803 w 1361803"/>
                <a:gd name="connsiteY62" fmla="*/ 125972 h 84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361803" h="844670">
                  <a:moveTo>
                    <a:pt x="1361803" y="125972"/>
                  </a:moveTo>
                  <a:lnTo>
                    <a:pt x="1145758" y="128745"/>
                  </a:lnTo>
                  <a:lnTo>
                    <a:pt x="1138364" y="128837"/>
                  </a:lnTo>
                  <a:lnTo>
                    <a:pt x="969224" y="98706"/>
                  </a:lnTo>
                  <a:lnTo>
                    <a:pt x="946487" y="75692"/>
                  </a:lnTo>
                  <a:lnTo>
                    <a:pt x="894590" y="67096"/>
                  </a:lnTo>
                  <a:lnTo>
                    <a:pt x="834421" y="48293"/>
                  </a:lnTo>
                  <a:lnTo>
                    <a:pt x="787607" y="34798"/>
                  </a:lnTo>
                  <a:lnTo>
                    <a:pt x="751377" y="30265"/>
                  </a:lnTo>
                  <a:lnTo>
                    <a:pt x="716717" y="19081"/>
                  </a:lnTo>
                  <a:lnTo>
                    <a:pt x="710987" y="22506"/>
                  </a:lnTo>
                  <a:lnTo>
                    <a:pt x="700727" y="46398"/>
                  </a:lnTo>
                  <a:lnTo>
                    <a:pt x="694165" y="49905"/>
                  </a:lnTo>
                  <a:lnTo>
                    <a:pt x="684414" y="49818"/>
                  </a:lnTo>
                  <a:lnTo>
                    <a:pt x="677343" y="43621"/>
                  </a:lnTo>
                  <a:lnTo>
                    <a:pt x="675634" y="35487"/>
                  </a:lnTo>
                  <a:lnTo>
                    <a:pt x="681086" y="12011"/>
                  </a:lnTo>
                  <a:lnTo>
                    <a:pt x="676327" y="4206"/>
                  </a:lnTo>
                  <a:lnTo>
                    <a:pt x="667084" y="0"/>
                  </a:lnTo>
                  <a:lnTo>
                    <a:pt x="662601" y="19225"/>
                  </a:lnTo>
                  <a:lnTo>
                    <a:pt x="619670" y="108134"/>
                  </a:lnTo>
                  <a:lnTo>
                    <a:pt x="616065" y="119183"/>
                  </a:lnTo>
                  <a:lnTo>
                    <a:pt x="607978" y="145058"/>
                  </a:lnTo>
                  <a:lnTo>
                    <a:pt x="576553" y="207912"/>
                  </a:lnTo>
                  <a:lnTo>
                    <a:pt x="560933" y="225242"/>
                  </a:lnTo>
                  <a:lnTo>
                    <a:pt x="520358" y="272282"/>
                  </a:lnTo>
                  <a:lnTo>
                    <a:pt x="504045" y="301308"/>
                  </a:lnTo>
                  <a:lnTo>
                    <a:pt x="465041" y="371316"/>
                  </a:lnTo>
                  <a:lnTo>
                    <a:pt x="457878" y="384533"/>
                  </a:lnTo>
                  <a:lnTo>
                    <a:pt x="433478" y="418227"/>
                  </a:lnTo>
                  <a:lnTo>
                    <a:pt x="411896" y="447937"/>
                  </a:lnTo>
                  <a:lnTo>
                    <a:pt x="384168" y="478808"/>
                  </a:lnTo>
                  <a:lnTo>
                    <a:pt x="359029" y="488928"/>
                  </a:lnTo>
                  <a:lnTo>
                    <a:pt x="325062" y="488928"/>
                  </a:lnTo>
                  <a:lnTo>
                    <a:pt x="284672" y="507141"/>
                  </a:lnTo>
                  <a:lnTo>
                    <a:pt x="263645" y="504502"/>
                  </a:lnTo>
                  <a:lnTo>
                    <a:pt x="246685" y="495306"/>
                  </a:lnTo>
                  <a:lnTo>
                    <a:pt x="217247" y="520861"/>
                  </a:lnTo>
                  <a:lnTo>
                    <a:pt x="81473" y="641061"/>
                  </a:lnTo>
                  <a:lnTo>
                    <a:pt x="64190" y="653770"/>
                  </a:lnTo>
                  <a:lnTo>
                    <a:pt x="0" y="709498"/>
                  </a:lnTo>
                  <a:lnTo>
                    <a:pt x="28467" y="729647"/>
                  </a:lnTo>
                  <a:lnTo>
                    <a:pt x="174361" y="821333"/>
                  </a:lnTo>
                  <a:lnTo>
                    <a:pt x="210500" y="844671"/>
                  </a:lnTo>
                  <a:lnTo>
                    <a:pt x="353853" y="796656"/>
                  </a:lnTo>
                  <a:lnTo>
                    <a:pt x="382736" y="787644"/>
                  </a:lnTo>
                  <a:lnTo>
                    <a:pt x="685014" y="712918"/>
                  </a:lnTo>
                  <a:lnTo>
                    <a:pt x="735710" y="693564"/>
                  </a:lnTo>
                  <a:lnTo>
                    <a:pt x="812747" y="630155"/>
                  </a:lnTo>
                  <a:lnTo>
                    <a:pt x="838950" y="654837"/>
                  </a:lnTo>
                  <a:lnTo>
                    <a:pt x="873610" y="618422"/>
                  </a:lnTo>
                  <a:lnTo>
                    <a:pt x="923704" y="565323"/>
                  </a:lnTo>
                  <a:lnTo>
                    <a:pt x="970287" y="519337"/>
                  </a:lnTo>
                  <a:lnTo>
                    <a:pt x="1006333" y="483753"/>
                  </a:lnTo>
                  <a:lnTo>
                    <a:pt x="1022277" y="462633"/>
                  </a:lnTo>
                  <a:lnTo>
                    <a:pt x="1052731" y="410879"/>
                  </a:lnTo>
                  <a:lnTo>
                    <a:pt x="1079072" y="363553"/>
                  </a:lnTo>
                  <a:lnTo>
                    <a:pt x="1129906" y="316369"/>
                  </a:lnTo>
                  <a:lnTo>
                    <a:pt x="1189013" y="294279"/>
                  </a:lnTo>
                  <a:lnTo>
                    <a:pt x="1161285" y="207727"/>
                  </a:lnTo>
                  <a:lnTo>
                    <a:pt x="1155647" y="173386"/>
                  </a:lnTo>
                  <a:lnTo>
                    <a:pt x="1317115" y="147969"/>
                  </a:lnTo>
                  <a:lnTo>
                    <a:pt x="1361803" y="125972"/>
                  </a:lnTo>
                  <a:close/>
                </a:path>
              </a:pathLst>
            </a:custGeom>
            <a:grpFill/>
            <a:ln w="6350" cap="flat">
              <a:solidFill>
                <a:schemeClr val="accent6"/>
              </a:solidFill>
              <a:prstDash val="solid"/>
              <a:miter/>
            </a:ln>
          </p:spPr>
          <p:txBody>
            <a:bodyPr rtlCol="0" anchor="ctr"/>
            <a:lstStyle/>
            <a:p>
              <a:endParaRPr lang="en-GB" noProof="0" dirty="0"/>
            </a:p>
          </p:txBody>
        </p:sp>
        <p:sp>
          <p:nvSpPr>
            <p:cNvPr id="12" name="Freihandform: Form 11">
              <a:extLst>
                <a:ext uri="{FF2B5EF4-FFF2-40B4-BE49-F238E27FC236}">
                  <a16:creationId xmlns:a16="http://schemas.microsoft.com/office/drawing/2014/main" id="{764047F7-0DEE-A40D-21D4-3281C0302151}"/>
                </a:ext>
              </a:extLst>
            </p:cNvPr>
            <p:cNvSpPr/>
            <p:nvPr/>
          </p:nvSpPr>
          <p:spPr>
            <a:xfrm>
              <a:off x="6001845" y="701845"/>
              <a:ext cx="1287603" cy="2254077"/>
            </a:xfrm>
            <a:custGeom>
              <a:avLst/>
              <a:gdLst>
                <a:gd name="connsiteX0" fmla="*/ 1159501 w 1287603"/>
                <a:gd name="connsiteY0" fmla="*/ 1038862 h 2254077"/>
                <a:gd name="connsiteX1" fmla="*/ 1210382 w 1287603"/>
                <a:gd name="connsiteY1" fmla="*/ 575993 h 2254077"/>
                <a:gd name="connsiteX2" fmla="*/ 1209273 w 1287603"/>
                <a:gd name="connsiteY2" fmla="*/ 573175 h 2254077"/>
                <a:gd name="connsiteX3" fmla="*/ 1209457 w 1287603"/>
                <a:gd name="connsiteY3" fmla="*/ 341883 h 2254077"/>
                <a:gd name="connsiteX4" fmla="*/ 1207794 w 1287603"/>
                <a:gd name="connsiteY4" fmla="*/ 259296 h 2254077"/>
                <a:gd name="connsiteX5" fmla="*/ 1206176 w 1287603"/>
                <a:gd name="connsiteY5" fmla="*/ 222649 h 2254077"/>
                <a:gd name="connsiteX6" fmla="*/ 1201555 w 1287603"/>
                <a:gd name="connsiteY6" fmla="*/ 186511 h 2254077"/>
                <a:gd name="connsiteX7" fmla="*/ 1184918 w 1287603"/>
                <a:gd name="connsiteY7" fmla="*/ 160590 h 2254077"/>
                <a:gd name="connsiteX8" fmla="*/ 1134084 w 1287603"/>
                <a:gd name="connsiteY8" fmla="*/ 102773 h 2254077"/>
                <a:gd name="connsiteX9" fmla="*/ 1102613 w 1287603"/>
                <a:gd name="connsiteY9" fmla="*/ 58501 h 2254077"/>
                <a:gd name="connsiteX10" fmla="*/ 1069155 w 1287603"/>
                <a:gd name="connsiteY10" fmla="*/ 0 h 2254077"/>
                <a:gd name="connsiteX11" fmla="*/ 976683 w 1287603"/>
                <a:gd name="connsiteY11" fmla="*/ 33638 h 2254077"/>
                <a:gd name="connsiteX12" fmla="*/ 971045 w 1287603"/>
                <a:gd name="connsiteY12" fmla="*/ 38445 h 2254077"/>
                <a:gd name="connsiteX13" fmla="*/ 869838 w 1287603"/>
                <a:gd name="connsiteY13" fmla="*/ 79528 h 2254077"/>
                <a:gd name="connsiteX14" fmla="*/ 810039 w 1287603"/>
                <a:gd name="connsiteY14" fmla="*/ 97181 h 2254077"/>
                <a:gd name="connsiteX15" fmla="*/ 661834 w 1287603"/>
                <a:gd name="connsiteY15" fmla="*/ 67328 h 2254077"/>
                <a:gd name="connsiteX16" fmla="*/ 617932 w 1287603"/>
                <a:gd name="connsiteY16" fmla="*/ 161417 h 2254077"/>
                <a:gd name="connsiteX17" fmla="*/ 634430 w 1287603"/>
                <a:gd name="connsiteY17" fmla="*/ 289335 h 2254077"/>
                <a:gd name="connsiteX18" fmla="*/ 586183 w 1287603"/>
                <a:gd name="connsiteY18" fmla="*/ 426679 h 2254077"/>
                <a:gd name="connsiteX19" fmla="*/ 615991 w 1287603"/>
                <a:gd name="connsiteY19" fmla="*/ 752619 h 2254077"/>
                <a:gd name="connsiteX20" fmla="*/ 643626 w 1287603"/>
                <a:gd name="connsiteY20" fmla="*/ 1056377 h 2254077"/>
                <a:gd name="connsiteX21" fmla="*/ 649079 w 1287603"/>
                <a:gd name="connsiteY21" fmla="*/ 1128099 h 2254077"/>
                <a:gd name="connsiteX22" fmla="*/ 657351 w 1287603"/>
                <a:gd name="connsiteY22" fmla="*/ 1217937 h 2254077"/>
                <a:gd name="connsiteX23" fmla="*/ 667195 w 1287603"/>
                <a:gd name="connsiteY23" fmla="*/ 1336196 h 2254077"/>
                <a:gd name="connsiteX24" fmla="*/ 674913 w 1287603"/>
                <a:gd name="connsiteY24" fmla="*/ 1429320 h 2254077"/>
                <a:gd name="connsiteX25" fmla="*/ 265951 w 1287603"/>
                <a:gd name="connsiteY25" fmla="*/ 1438419 h 2254077"/>
                <a:gd name="connsiteX26" fmla="*/ 87569 w 1287603"/>
                <a:gd name="connsiteY26" fmla="*/ 1478024 h 2254077"/>
                <a:gd name="connsiteX27" fmla="*/ 36324 w 1287603"/>
                <a:gd name="connsiteY27" fmla="*/ 1488560 h 2254077"/>
                <a:gd name="connsiteX28" fmla="*/ 31328 w 1287603"/>
                <a:gd name="connsiteY28" fmla="*/ 1557602 h 2254077"/>
                <a:gd name="connsiteX29" fmla="*/ 30916 w 1287603"/>
                <a:gd name="connsiteY29" fmla="*/ 1562963 h 2254077"/>
                <a:gd name="connsiteX30" fmla="*/ 31795 w 1287603"/>
                <a:gd name="connsiteY30" fmla="*/ 1690188 h 2254077"/>
                <a:gd name="connsiteX31" fmla="*/ 19682 w 1287603"/>
                <a:gd name="connsiteY31" fmla="*/ 1937334 h 2254077"/>
                <a:gd name="connsiteX32" fmla="*/ 15384 w 1287603"/>
                <a:gd name="connsiteY32" fmla="*/ 1986505 h 2254077"/>
                <a:gd name="connsiteX33" fmla="*/ 3600 w 1287603"/>
                <a:gd name="connsiteY33" fmla="*/ 2122879 h 2254077"/>
                <a:gd name="connsiteX34" fmla="*/ 0 w 1287603"/>
                <a:gd name="connsiteY34" fmla="*/ 2193215 h 2254077"/>
                <a:gd name="connsiteX35" fmla="*/ 17603 w 1287603"/>
                <a:gd name="connsiteY35" fmla="*/ 2232312 h 2254077"/>
                <a:gd name="connsiteX36" fmla="*/ 247327 w 1287603"/>
                <a:gd name="connsiteY36" fmla="*/ 2147973 h 2254077"/>
                <a:gd name="connsiteX37" fmla="*/ 295643 w 1287603"/>
                <a:gd name="connsiteY37" fmla="*/ 2241369 h 2254077"/>
                <a:gd name="connsiteX38" fmla="*/ 378918 w 1287603"/>
                <a:gd name="connsiteY38" fmla="*/ 2234396 h 2254077"/>
                <a:gd name="connsiteX39" fmla="*/ 403365 w 1287603"/>
                <a:gd name="connsiteY39" fmla="*/ 2254078 h 2254077"/>
                <a:gd name="connsiteX40" fmla="*/ 422682 w 1287603"/>
                <a:gd name="connsiteY40" fmla="*/ 2239428 h 2254077"/>
                <a:gd name="connsiteX41" fmla="*/ 463072 w 1287603"/>
                <a:gd name="connsiteY41" fmla="*/ 2227371 h 2254077"/>
                <a:gd name="connsiteX42" fmla="*/ 510533 w 1287603"/>
                <a:gd name="connsiteY42" fmla="*/ 2223998 h 2254077"/>
                <a:gd name="connsiteX43" fmla="*/ 572551 w 1287603"/>
                <a:gd name="connsiteY43" fmla="*/ 2229774 h 2254077"/>
                <a:gd name="connsiteX44" fmla="*/ 544268 w 1287603"/>
                <a:gd name="connsiteY44" fmla="*/ 2022181 h 2254077"/>
                <a:gd name="connsiteX45" fmla="*/ 502399 w 1287603"/>
                <a:gd name="connsiteY45" fmla="*/ 1950967 h 2254077"/>
                <a:gd name="connsiteX46" fmla="*/ 643580 w 1287603"/>
                <a:gd name="connsiteY46" fmla="*/ 1955085 h 2254077"/>
                <a:gd name="connsiteX47" fmla="*/ 675883 w 1287603"/>
                <a:gd name="connsiteY47" fmla="*/ 1952261 h 2254077"/>
                <a:gd name="connsiteX48" fmla="*/ 805695 w 1287603"/>
                <a:gd name="connsiteY48" fmla="*/ 1900415 h 2254077"/>
                <a:gd name="connsiteX49" fmla="*/ 847333 w 1287603"/>
                <a:gd name="connsiteY49" fmla="*/ 1883773 h 2254077"/>
                <a:gd name="connsiteX50" fmla="*/ 925664 w 1287603"/>
                <a:gd name="connsiteY50" fmla="*/ 1883270 h 2254077"/>
                <a:gd name="connsiteX51" fmla="*/ 1025946 w 1287603"/>
                <a:gd name="connsiteY51" fmla="*/ 1896251 h 2254077"/>
                <a:gd name="connsiteX52" fmla="*/ 1160056 w 1287603"/>
                <a:gd name="connsiteY52" fmla="*/ 1899856 h 2254077"/>
                <a:gd name="connsiteX53" fmla="*/ 1143466 w 1287603"/>
                <a:gd name="connsiteY53" fmla="*/ 1645181 h 2254077"/>
                <a:gd name="connsiteX54" fmla="*/ 1136626 w 1287603"/>
                <a:gd name="connsiteY54" fmla="*/ 1522296 h 2254077"/>
                <a:gd name="connsiteX55" fmla="*/ 1131080 w 1287603"/>
                <a:gd name="connsiteY55" fmla="*/ 1426312 h 2254077"/>
                <a:gd name="connsiteX56" fmla="*/ 1126736 w 1287603"/>
                <a:gd name="connsiteY56" fmla="*/ 1349552 h 2254077"/>
                <a:gd name="connsiteX57" fmla="*/ 1126736 w 1287603"/>
                <a:gd name="connsiteY57" fmla="*/ 1325521 h 2254077"/>
                <a:gd name="connsiteX58" fmla="*/ 1197165 w 1287603"/>
                <a:gd name="connsiteY58" fmla="*/ 1323164 h 2254077"/>
                <a:gd name="connsiteX59" fmla="*/ 1197165 w 1287603"/>
                <a:gd name="connsiteY59" fmla="*/ 1323626 h 2254077"/>
                <a:gd name="connsiteX60" fmla="*/ 1245734 w 1287603"/>
                <a:gd name="connsiteY60" fmla="*/ 1316279 h 2254077"/>
                <a:gd name="connsiteX61" fmla="*/ 1253914 w 1287603"/>
                <a:gd name="connsiteY61" fmla="*/ 1278985 h 2254077"/>
                <a:gd name="connsiteX62" fmla="*/ 1254977 w 1287603"/>
                <a:gd name="connsiteY62" fmla="*/ 1188407 h 2254077"/>
                <a:gd name="connsiteX63" fmla="*/ 1253221 w 1287603"/>
                <a:gd name="connsiteY63" fmla="*/ 1137666 h 2254077"/>
                <a:gd name="connsiteX64" fmla="*/ 1279239 w 1287603"/>
                <a:gd name="connsiteY64" fmla="*/ 1140489 h 2254077"/>
                <a:gd name="connsiteX65" fmla="*/ 1281966 w 1287603"/>
                <a:gd name="connsiteY65" fmla="*/ 1117563 h 2254077"/>
                <a:gd name="connsiteX66" fmla="*/ 1272816 w 1287603"/>
                <a:gd name="connsiteY66" fmla="*/ 1114605 h 2254077"/>
                <a:gd name="connsiteX67" fmla="*/ 1284692 w 1287603"/>
                <a:gd name="connsiteY67" fmla="*/ 1044038 h 2254077"/>
                <a:gd name="connsiteX68" fmla="*/ 1287603 w 1287603"/>
                <a:gd name="connsiteY68" fmla="*/ 1031237 h 2254077"/>
                <a:gd name="connsiteX69" fmla="*/ 1287603 w 1287603"/>
                <a:gd name="connsiteY69" fmla="*/ 1028238 h 2254077"/>
                <a:gd name="connsiteX70" fmla="*/ 1159501 w 1287603"/>
                <a:gd name="connsiteY70" fmla="*/ 1038862 h 2254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87603" h="2254077">
                  <a:moveTo>
                    <a:pt x="1159501" y="1038862"/>
                  </a:moveTo>
                  <a:lnTo>
                    <a:pt x="1210382" y="575993"/>
                  </a:lnTo>
                  <a:lnTo>
                    <a:pt x="1209273" y="573175"/>
                  </a:lnTo>
                  <a:lnTo>
                    <a:pt x="1209457" y="341883"/>
                  </a:lnTo>
                  <a:lnTo>
                    <a:pt x="1207794" y="259296"/>
                  </a:lnTo>
                  <a:lnTo>
                    <a:pt x="1206176" y="222649"/>
                  </a:lnTo>
                  <a:lnTo>
                    <a:pt x="1201555" y="186511"/>
                  </a:lnTo>
                  <a:lnTo>
                    <a:pt x="1184918" y="160590"/>
                  </a:lnTo>
                  <a:lnTo>
                    <a:pt x="1134084" y="102773"/>
                  </a:lnTo>
                  <a:lnTo>
                    <a:pt x="1102613" y="58501"/>
                  </a:lnTo>
                  <a:lnTo>
                    <a:pt x="1069155" y="0"/>
                  </a:lnTo>
                  <a:lnTo>
                    <a:pt x="976683" y="33638"/>
                  </a:lnTo>
                  <a:lnTo>
                    <a:pt x="971045" y="38445"/>
                  </a:lnTo>
                  <a:lnTo>
                    <a:pt x="869838" y="79528"/>
                  </a:lnTo>
                  <a:lnTo>
                    <a:pt x="810039" y="97181"/>
                  </a:lnTo>
                  <a:lnTo>
                    <a:pt x="661834" y="67328"/>
                  </a:lnTo>
                  <a:lnTo>
                    <a:pt x="617932" y="161417"/>
                  </a:lnTo>
                  <a:lnTo>
                    <a:pt x="634430" y="289335"/>
                  </a:lnTo>
                  <a:lnTo>
                    <a:pt x="586183" y="426679"/>
                  </a:lnTo>
                  <a:lnTo>
                    <a:pt x="615991" y="752619"/>
                  </a:lnTo>
                  <a:lnTo>
                    <a:pt x="643626" y="1056377"/>
                  </a:lnTo>
                  <a:lnTo>
                    <a:pt x="649079" y="1128099"/>
                  </a:lnTo>
                  <a:lnTo>
                    <a:pt x="657351" y="1217937"/>
                  </a:lnTo>
                  <a:lnTo>
                    <a:pt x="667195" y="1336196"/>
                  </a:lnTo>
                  <a:lnTo>
                    <a:pt x="674913" y="1429320"/>
                  </a:lnTo>
                  <a:lnTo>
                    <a:pt x="265951" y="1438419"/>
                  </a:lnTo>
                  <a:lnTo>
                    <a:pt x="87569" y="1478024"/>
                  </a:lnTo>
                  <a:lnTo>
                    <a:pt x="36324" y="1488560"/>
                  </a:lnTo>
                  <a:lnTo>
                    <a:pt x="31328" y="1557602"/>
                  </a:lnTo>
                  <a:lnTo>
                    <a:pt x="30916" y="1562963"/>
                  </a:lnTo>
                  <a:lnTo>
                    <a:pt x="31795" y="1690188"/>
                  </a:lnTo>
                  <a:lnTo>
                    <a:pt x="19682" y="1937334"/>
                  </a:lnTo>
                  <a:lnTo>
                    <a:pt x="15384" y="1986505"/>
                  </a:lnTo>
                  <a:lnTo>
                    <a:pt x="3600" y="2122879"/>
                  </a:lnTo>
                  <a:lnTo>
                    <a:pt x="0" y="2193215"/>
                  </a:lnTo>
                  <a:lnTo>
                    <a:pt x="17603" y="2232312"/>
                  </a:lnTo>
                  <a:lnTo>
                    <a:pt x="247327" y="2147973"/>
                  </a:lnTo>
                  <a:lnTo>
                    <a:pt x="295643" y="2241369"/>
                  </a:lnTo>
                  <a:lnTo>
                    <a:pt x="378918" y="2234396"/>
                  </a:lnTo>
                  <a:lnTo>
                    <a:pt x="403365" y="2254078"/>
                  </a:lnTo>
                  <a:lnTo>
                    <a:pt x="422682" y="2239428"/>
                  </a:lnTo>
                  <a:lnTo>
                    <a:pt x="463072" y="2227371"/>
                  </a:lnTo>
                  <a:lnTo>
                    <a:pt x="510533" y="2223998"/>
                  </a:lnTo>
                  <a:lnTo>
                    <a:pt x="572551" y="2229774"/>
                  </a:lnTo>
                  <a:lnTo>
                    <a:pt x="544268" y="2022181"/>
                  </a:lnTo>
                  <a:lnTo>
                    <a:pt x="502399" y="1950967"/>
                  </a:lnTo>
                  <a:lnTo>
                    <a:pt x="643580" y="1955085"/>
                  </a:lnTo>
                  <a:lnTo>
                    <a:pt x="675883" y="1952261"/>
                  </a:lnTo>
                  <a:lnTo>
                    <a:pt x="805695" y="1900415"/>
                  </a:lnTo>
                  <a:lnTo>
                    <a:pt x="847333" y="1883773"/>
                  </a:lnTo>
                  <a:lnTo>
                    <a:pt x="925664" y="1883270"/>
                  </a:lnTo>
                  <a:lnTo>
                    <a:pt x="1025946" y="1896251"/>
                  </a:lnTo>
                  <a:lnTo>
                    <a:pt x="1160056" y="1899856"/>
                  </a:lnTo>
                  <a:lnTo>
                    <a:pt x="1143466" y="1645181"/>
                  </a:lnTo>
                  <a:lnTo>
                    <a:pt x="1136626" y="1522296"/>
                  </a:lnTo>
                  <a:lnTo>
                    <a:pt x="1131080" y="1426312"/>
                  </a:lnTo>
                  <a:lnTo>
                    <a:pt x="1126736" y="1349552"/>
                  </a:lnTo>
                  <a:lnTo>
                    <a:pt x="1126736" y="1325521"/>
                  </a:lnTo>
                  <a:lnTo>
                    <a:pt x="1197165" y="1323164"/>
                  </a:lnTo>
                  <a:lnTo>
                    <a:pt x="1197165" y="1323626"/>
                  </a:lnTo>
                  <a:lnTo>
                    <a:pt x="1245734" y="1316279"/>
                  </a:lnTo>
                  <a:lnTo>
                    <a:pt x="1253914" y="1278985"/>
                  </a:lnTo>
                  <a:lnTo>
                    <a:pt x="1254977" y="1188407"/>
                  </a:lnTo>
                  <a:lnTo>
                    <a:pt x="1253221" y="1137666"/>
                  </a:lnTo>
                  <a:lnTo>
                    <a:pt x="1279239" y="1140489"/>
                  </a:lnTo>
                  <a:lnTo>
                    <a:pt x="1281966" y="1117563"/>
                  </a:lnTo>
                  <a:lnTo>
                    <a:pt x="1272816" y="1114605"/>
                  </a:lnTo>
                  <a:lnTo>
                    <a:pt x="1284692" y="1044038"/>
                  </a:lnTo>
                  <a:lnTo>
                    <a:pt x="1287603" y="1031237"/>
                  </a:lnTo>
                  <a:lnTo>
                    <a:pt x="1287603" y="1028238"/>
                  </a:lnTo>
                  <a:lnTo>
                    <a:pt x="1159501" y="1038862"/>
                  </a:lnTo>
                  <a:close/>
                </a:path>
              </a:pathLst>
            </a:custGeom>
            <a:grpFill/>
            <a:ln w="6350" cap="flat">
              <a:solidFill>
                <a:schemeClr val="accent6"/>
              </a:solidFill>
              <a:prstDash val="solid"/>
              <a:miter/>
            </a:ln>
          </p:spPr>
          <p:txBody>
            <a:bodyPr rtlCol="0" anchor="ctr"/>
            <a:lstStyle/>
            <a:p>
              <a:endParaRPr lang="en-GB" noProof="0" dirty="0"/>
            </a:p>
          </p:txBody>
        </p:sp>
        <p:sp>
          <p:nvSpPr>
            <p:cNvPr id="13" name="Freihandform: Form 12">
              <a:extLst>
                <a:ext uri="{FF2B5EF4-FFF2-40B4-BE49-F238E27FC236}">
                  <a16:creationId xmlns:a16="http://schemas.microsoft.com/office/drawing/2014/main" id="{D6F4982F-C22D-F6B9-1473-30492399DCD6}"/>
                </a:ext>
              </a:extLst>
            </p:cNvPr>
            <p:cNvSpPr/>
            <p:nvPr/>
          </p:nvSpPr>
          <p:spPr>
            <a:xfrm>
              <a:off x="6659704" y="3370037"/>
              <a:ext cx="824854" cy="945567"/>
            </a:xfrm>
            <a:custGeom>
              <a:avLst/>
              <a:gdLst>
                <a:gd name="connsiteX0" fmla="*/ 745877 w 824854"/>
                <a:gd name="connsiteY0" fmla="*/ 219881 h 945567"/>
                <a:gd name="connsiteX1" fmla="*/ 717225 w 824854"/>
                <a:gd name="connsiteY1" fmla="*/ 182818 h 945567"/>
                <a:gd name="connsiteX2" fmla="*/ 700634 w 824854"/>
                <a:gd name="connsiteY2" fmla="*/ 144143 h 945567"/>
                <a:gd name="connsiteX3" fmla="*/ 695644 w 824854"/>
                <a:gd name="connsiteY3" fmla="*/ 116738 h 945567"/>
                <a:gd name="connsiteX4" fmla="*/ 655577 w 824854"/>
                <a:gd name="connsiteY4" fmla="*/ 2916 h 945567"/>
                <a:gd name="connsiteX5" fmla="*/ 594992 w 824854"/>
                <a:gd name="connsiteY5" fmla="*/ 0 h 945567"/>
                <a:gd name="connsiteX6" fmla="*/ 565785 w 824854"/>
                <a:gd name="connsiteY6" fmla="*/ 126577 h 945567"/>
                <a:gd name="connsiteX7" fmla="*/ 510376 w 824854"/>
                <a:gd name="connsiteY7" fmla="*/ 160867 h 945567"/>
                <a:gd name="connsiteX8" fmla="*/ 504276 w 824854"/>
                <a:gd name="connsiteY8" fmla="*/ 174597 h 945567"/>
                <a:gd name="connsiteX9" fmla="*/ 485883 w 824854"/>
                <a:gd name="connsiteY9" fmla="*/ 236333 h 945567"/>
                <a:gd name="connsiteX10" fmla="*/ 493831 w 824854"/>
                <a:gd name="connsiteY10" fmla="*/ 298535 h 945567"/>
                <a:gd name="connsiteX11" fmla="*/ 477426 w 824854"/>
                <a:gd name="connsiteY11" fmla="*/ 452013 h 945567"/>
                <a:gd name="connsiteX12" fmla="*/ 476548 w 824854"/>
                <a:gd name="connsiteY12" fmla="*/ 453400 h 945567"/>
                <a:gd name="connsiteX13" fmla="*/ 445170 w 824854"/>
                <a:gd name="connsiteY13" fmla="*/ 557466 h 945567"/>
                <a:gd name="connsiteX14" fmla="*/ 314988 w 824854"/>
                <a:gd name="connsiteY14" fmla="*/ 515875 h 945567"/>
                <a:gd name="connsiteX15" fmla="*/ 218726 w 824854"/>
                <a:gd name="connsiteY15" fmla="*/ 485421 h 945567"/>
                <a:gd name="connsiteX16" fmla="*/ 210777 w 824854"/>
                <a:gd name="connsiteY16" fmla="*/ 524886 h 945567"/>
                <a:gd name="connsiteX17" fmla="*/ 15898 w 824854"/>
                <a:gd name="connsiteY17" fmla="*/ 625312 h 945567"/>
                <a:gd name="connsiteX18" fmla="*/ 6747 w 824854"/>
                <a:gd name="connsiteY18" fmla="*/ 655669 h 945567"/>
                <a:gd name="connsiteX19" fmla="*/ 4298 w 824854"/>
                <a:gd name="connsiteY19" fmla="*/ 678498 h 945567"/>
                <a:gd name="connsiteX20" fmla="*/ 0 w 824854"/>
                <a:gd name="connsiteY20" fmla="*/ 716485 h 945567"/>
                <a:gd name="connsiteX21" fmla="*/ 786 w 824854"/>
                <a:gd name="connsiteY21" fmla="*/ 752582 h 945567"/>
                <a:gd name="connsiteX22" fmla="*/ 17053 w 824854"/>
                <a:gd name="connsiteY22" fmla="*/ 789552 h 945567"/>
                <a:gd name="connsiteX23" fmla="*/ 44411 w 824854"/>
                <a:gd name="connsiteY23" fmla="*/ 848890 h 945567"/>
                <a:gd name="connsiteX24" fmla="*/ 47138 w 824854"/>
                <a:gd name="connsiteY24" fmla="*/ 854523 h 945567"/>
                <a:gd name="connsiteX25" fmla="*/ 65853 w 824854"/>
                <a:gd name="connsiteY25" fmla="*/ 902354 h 945567"/>
                <a:gd name="connsiteX26" fmla="*/ 87574 w 824854"/>
                <a:gd name="connsiteY26" fmla="*/ 930035 h 945567"/>
                <a:gd name="connsiteX27" fmla="*/ 139009 w 824854"/>
                <a:gd name="connsiteY27" fmla="*/ 945567 h 945567"/>
                <a:gd name="connsiteX28" fmla="*/ 165673 w 824854"/>
                <a:gd name="connsiteY28" fmla="*/ 925460 h 945567"/>
                <a:gd name="connsiteX29" fmla="*/ 199224 w 824854"/>
                <a:gd name="connsiteY29" fmla="*/ 899539 h 945567"/>
                <a:gd name="connsiteX30" fmla="*/ 245391 w 824854"/>
                <a:gd name="connsiteY30" fmla="*/ 854667 h 945567"/>
                <a:gd name="connsiteX31" fmla="*/ 283516 w 824854"/>
                <a:gd name="connsiteY31" fmla="*/ 859745 h 945567"/>
                <a:gd name="connsiteX32" fmla="*/ 347383 w 824854"/>
                <a:gd name="connsiteY32" fmla="*/ 835812 h 945567"/>
                <a:gd name="connsiteX33" fmla="*/ 370074 w 824854"/>
                <a:gd name="connsiteY33" fmla="*/ 831930 h 945567"/>
                <a:gd name="connsiteX34" fmla="*/ 419752 w 824854"/>
                <a:gd name="connsiteY34" fmla="*/ 841076 h 945567"/>
                <a:gd name="connsiteX35" fmla="*/ 439347 w 824854"/>
                <a:gd name="connsiteY35" fmla="*/ 830909 h 945567"/>
                <a:gd name="connsiteX36" fmla="*/ 457878 w 824854"/>
                <a:gd name="connsiteY36" fmla="*/ 864413 h 945567"/>
                <a:gd name="connsiteX37" fmla="*/ 494940 w 824854"/>
                <a:gd name="connsiteY37" fmla="*/ 891956 h 945567"/>
                <a:gd name="connsiteX38" fmla="*/ 516707 w 824854"/>
                <a:gd name="connsiteY38" fmla="*/ 905635 h 945567"/>
                <a:gd name="connsiteX39" fmla="*/ 541200 w 824854"/>
                <a:gd name="connsiteY39" fmla="*/ 918297 h 945567"/>
                <a:gd name="connsiteX40" fmla="*/ 580204 w 824854"/>
                <a:gd name="connsiteY40" fmla="*/ 848289 h 945567"/>
                <a:gd name="connsiteX41" fmla="*/ 596517 w 824854"/>
                <a:gd name="connsiteY41" fmla="*/ 819263 h 945567"/>
                <a:gd name="connsiteX42" fmla="*/ 637092 w 824854"/>
                <a:gd name="connsiteY42" fmla="*/ 772223 h 945567"/>
                <a:gd name="connsiteX43" fmla="*/ 652712 w 824854"/>
                <a:gd name="connsiteY43" fmla="*/ 754893 h 945567"/>
                <a:gd name="connsiteX44" fmla="*/ 684137 w 824854"/>
                <a:gd name="connsiteY44" fmla="*/ 692039 h 945567"/>
                <a:gd name="connsiteX45" fmla="*/ 692224 w 824854"/>
                <a:gd name="connsiteY45" fmla="*/ 666164 h 945567"/>
                <a:gd name="connsiteX46" fmla="*/ 695829 w 824854"/>
                <a:gd name="connsiteY46" fmla="*/ 655114 h 945567"/>
                <a:gd name="connsiteX47" fmla="*/ 738760 w 824854"/>
                <a:gd name="connsiteY47" fmla="*/ 566206 h 945567"/>
                <a:gd name="connsiteX48" fmla="*/ 743243 w 824854"/>
                <a:gd name="connsiteY48" fmla="*/ 546981 h 945567"/>
                <a:gd name="connsiteX49" fmla="*/ 763346 w 824854"/>
                <a:gd name="connsiteY49" fmla="*/ 461297 h 945567"/>
                <a:gd name="connsiteX50" fmla="*/ 783679 w 824854"/>
                <a:gd name="connsiteY50" fmla="*/ 342808 h 945567"/>
                <a:gd name="connsiteX51" fmla="*/ 824855 w 824854"/>
                <a:gd name="connsiteY51" fmla="*/ 270766 h 945567"/>
                <a:gd name="connsiteX52" fmla="*/ 745877 w 824854"/>
                <a:gd name="connsiteY52" fmla="*/ 219881 h 94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24854" h="945567">
                  <a:moveTo>
                    <a:pt x="745877" y="219881"/>
                  </a:moveTo>
                  <a:lnTo>
                    <a:pt x="717225" y="182818"/>
                  </a:lnTo>
                  <a:lnTo>
                    <a:pt x="700634" y="144143"/>
                  </a:lnTo>
                  <a:lnTo>
                    <a:pt x="695644" y="116738"/>
                  </a:lnTo>
                  <a:lnTo>
                    <a:pt x="655577" y="2916"/>
                  </a:lnTo>
                  <a:lnTo>
                    <a:pt x="594992" y="0"/>
                  </a:lnTo>
                  <a:lnTo>
                    <a:pt x="565785" y="126577"/>
                  </a:lnTo>
                  <a:lnTo>
                    <a:pt x="510376" y="160867"/>
                  </a:lnTo>
                  <a:lnTo>
                    <a:pt x="504276" y="174597"/>
                  </a:lnTo>
                  <a:lnTo>
                    <a:pt x="485883" y="236333"/>
                  </a:lnTo>
                  <a:lnTo>
                    <a:pt x="493831" y="298535"/>
                  </a:lnTo>
                  <a:lnTo>
                    <a:pt x="477426" y="452013"/>
                  </a:lnTo>
                  <a:lnTo>
                    <a:pt x="476548" y="453400"/>
                  </a:lnTo>
                  <a:lnTo>
                    <a:pt x="445170" y="557466"/>
                  </a:lnTo>
                  <a:lnTo>
                    <a:pt x="314988" y="515875"/>
                  </a:lnTo>
                  <a:lnTo>
                    <a:pt x="218726" y="485421"/>
                  </a:lnTo>
                  <a:lnTo>
                    <a:pt x="210777" y="524886"/>
                  </a:lnTo>
                  <a:lnTo>
                    <a:pt x="15898" y="625312"/>
                  </a:lnTo>
                  <a:lnTo>
                    <a:pt x="6747" y="655669"/>
                  </a:lnTo>
                  <a:lnTo>
                    <a:pt x="4298" y="678498"/>
                  </a:lnTo>
                  <a:lnTo>
                    <a:pt x="0" y="716485"/>
                  </a:lnTo>
                  <a:lnTo>
                    <a:pt x="786" y="752582"/>
                  </a:lnTo>
                  <a:lnTo>
                    <a:pt x="17053" y="789552"/>
                  </a:lnTo>
                  <a:lnTo>
                    <a:pt x="44411" y="848890"/>
                  </a:lnTo>
                  <a:lnTo>
                    <a:pt x="47138" y="854523"/>
                  </a:lnTo>
                  <a:lnTo>
                    <a:pt x="65853" y="902354"/>
                  </a:lnTo>
                  <a:lnTo>
                    <a:pt x="87574" y="930035"/>
                  </a:lnTo>
                  <a:lnTo>
                    <a:pt x="139009" y="945567"/>
                  </a:lnTo>
                  <a:lnTo>
                    <a:pt x="165673" y="925460"/>
                  </a:lnTo>
                  <a:lnTo>
                    <a:pt x="199224" y="899539"/>
                  </a:lnTo>
                  <a:lnTo>
                    <a:pt x="245391" y="854667"/>
                  </a:lnTo>
                  <a:lnTo>
                    <a:pt x="283516" y="859745"/>
                  </a:lnTo>
                  <a:lnTo>
                    <a:pt x="347383" y="835812"/>
                  </a:lnTo>
                  <a:lnTo>
                    <a:pt x="370074" y="831930"/>
                  </a:lnTo>
                  <a:lnTo>
                    <a:pt x="419752" y="841076"/>
                  </a:lnTo>
                  <a:lnTo>
                    <a:pt x="439347" y="830909"/>
                  </a:lnTo>
                  <a:lnTo>
                    <a:pt x="457878" y="864413"/>
                  </a:lnTo>
                  <a:lnTo>
                    <a:pt x="494940" y="891956"/>
                  </a:lnTo>
                  <a:lnTo>
                    <a:pt x="516707" y="905635"/>
                  </a:lnTo>
                  <a:lnTo>
                    <a:pt x="541200" y="918297"/>
                  </a:lnTo>
                  <a:lnTo>
                    <a:pt x="580204" y="848289"/>
                  </a:lnTo>
                  <a:lnTo>
                    <a:pt x="596517" y="819263"/>
                  </a:lnTo>
                  <a:lnTo>
                    <a:pt x="637092" y="772223"/>
                  </a:lnTo>
                  <a:lnTo>
                    <a:pt x="652712" y="754893"/>
                  </a:lnTo>
                  <a:lnTo>
                    <a:pt x="684137" y="692039"/>
                  </a:lnTo>
                  <a:lnTo>
                    <a:pt x="692224" y="666164"/>
                  </a:lnTo>
                  <a:lnTo>
                    <a:pt x="695829" y="655114"/>
                  </a:lnTo>
                  <a:lnTo>
                    <a:pt x="738760" y="566206"/>
                  </a:lnTo>
                  <a:lnTo>
                    <a:pt x="743243" y="546981"/>
                  </a:lnTo>
                  <a:lnTo>
                    <a:pt x="763346" y="461297"/>
                  </a:lnTo>
                  <a:lnTo>
                    <a:pt x="783679" y="342808"/>
                  </a:lnTo>
                  <a:lnTo>
                    <a:pt x="824855" y="270766"/>
                  </a:lnTo>
                  <a:lnTo>
                    <a:pt x="745877" y="219881"/>
                  </a:lnTo>
                  <a:close/>
                </a:path>
              </a:pathLst>
            </a:custGeom>
            <a:grpFill/>
            <a:ln w="6350" cap="flat">
              <a:solidFill>
                <a:schemeClr val="accent6"/>
              </a:solidFill>
              <a:prstDash val="solid"/>
              <a:miter/>
            </a:ln>
          </p:spPr>
          <p:txBody>
            <a:bodyPr rtlCol="0" anchor="ctr"/>
            <a:lstStyle/>
            <a:p>
              <a:endParaRPr lang="en-GB" noProof="0" dirty="0"/>
            </a:p>
          </p:txBody>
        </p:sp>
        <p:sp>
          <p:nvSpPr>
            <p:cNvPr id="14" name="Freihandform: Form 13">
              <a:extLst>
                <a:ext uri="{FF2B5EF4-FFF2-40B4-BE49-F238E27FC236}">
                  <a16:creationId xmlns:a16="http://schemas.microsoft.com/office/drawing/2014/main" id="{D29AD03C-B958-9FA2-23E2-DDA030B7FB69}"/>
                </a:ext>
              </a:extLst>
            </p:cNvPr>
            <p:cNvSpPr/>
            <p:nvPr/>
          </p:nvSpPr>
          <p:spPr>
            <a:xfrm>
              <a:off x="6365883" y="2585114"/>
              <a:ext cx="796017" cy="854292"/>
            </a:xfrm>
            <a:custGeom>
              <a:avLst/>
              <a:gdLst>
                <a:gd name="connsiteX0" fmla="*/ 796018 w 796017"/>
                <a:gd name="connsiteY0" fmla="*/ 16586 h 854292"/>
                <a:gd name="connsiteX1" fmla="*/ 661908 w 796017"/>
                <a:gd name="connsiteY1" fmla="*/ 12981 h 854292"/>
                <a:gd name="connsiteX2" fmla="*/ 561626 w 796017"/>
                <a:gd name="connsiteY2" fmla="*/ 0 h 854292"/>
                <a:gd name="connsiteX3" fmla="*/ 483295 w 796017"/>
                <a:gd name="connsiteY3" fmla="*/ 503 h 854292"/>
                <a:gd name="connsiteX4" fmla="*/ 441657 w 796017"/>
                <a:gd name="connsiteY4" fmla="*/ 17145 h 854292"/>
                <a:gd name="connsiteX5" fmla="*/ 311845 w 796017"/>
                <a:gd name="connsiteY5" fmla="*/ 68991 h 854292"/>
                <a:gd name="connsiteX6" fmla="*/ 279542 w 796017"/>
                <a:gd name="connsiteY6" fmla="*/ 71815 h 854292"/>
                <a:gd name="connsiteX7" fmla="*/ 138361 w 796017"/>
                <a:gd name="connsiteY7" fmla="*/ 67697 h 854292"/>
                <a:gd name="connsiteX8" fmla="*/ 180230 w 796017"/>
                <a:gd name="connsiteY8" fmla="*/ 138911 h 854292"/>
                <a:gd name="connsiteX9" fmla="*/ 208513 w 796017"/>
                <a:gd name="connsiteY9" fmla="*/ 346505 h 854292"/>
                <a:gd name="connsiteX10" fmla="*/ 146495 w 796017"/>
                <a:gd name="connsiteY10" fmla="*/ 340728 h 854292"/>
                <a:gd name="connsiteX11" fmla="*/ 99034 w 796017"/>
                <a:gd name="connsiteY11" fmla="*/ 344101 h 854292"/>
                <a:gd name="connsiteX12" fmla="*/ 58644 w 796017"/>
                <a:gd name="connsiteY12" fmla="*/ 356158 h 854292"/>
                <a:gd name="connsiteX13" fmla="*/ 39327 w 796017"/>
                <a:gd name="connsiteY13" fmla="*/ 370808 h 854292"/>
                <a:gd name="connsiteX14" fmla="*/ 18346 w 796017"/>
                <a:gd name="connsiteY14" fmla="*/ 397246 h 854292"/>
                <a:gd name="connsiteX15" fmla="*/ 4298 w 796017"/>
                <a:gd name="connsiteY15" fmla="*/ 433431 h 854292"/>
                <a:gd name="connsiteX16" fmla="*/ 0 w 796017"/>
                <a:gd name="connsiteY16" fmla="*/ 460692 h 854292"/>
                <a:gd name="connsiteX17" fmla="*/ 1201 w 796017"/>
                <a:gd name="connsiteY17" fmla="*/ 606494 h 854292"/>
                <a:gd name="connsiteX18" fmla="*/ 30778 w 796017"/>
                <a:gd name="connsiteY18" fmla="*/ 647762 h 854292"/>
                <a:gd name="connsiteX19" fmla="*/ 135866 w 796017"/>
                <a:gd name="connsiteY19" fmla="*/ 777389 h 854292"/>
                <a:gd name="connsiteX20" fmla="*/ 176487 w 796017"/>
                <a:gd name="connsiteY20" fmla="*/ 745410 h 854292"/>
                <a:gd name="connsiteX21" fmla="*/ 230510 w 796017"/>
                <a:gd name="connsiteY21" fmla="*/ 763761 h 854292"/>
                <a:gd name="connsiteX22" fmla="*/ 318638 w 796017"/>
                <a:gd name="connsiteY22" fmla="*/ 775633 h 854292"/>
                <a:gd name="connsiteX23" fmla="*/ 386063 w 796017"/>
                <a:gd name="connsiteY23" fmla="*/ 779474 h 854292"/>
                <a:gd name="connsiteX24" fmla="*/ 437313 w 796017"/>
                <a:gd name="connsiteY24" fmla="*/ 787653 h 854292"/>
                <a:gd name="connsiteX25" fmla="*/ 553769 w 796017"/>
                <a:gd name="connsiteY25" fmla="*/ 840331 h 854292"/>
                <a:gd name="connsiteX26" fmla="*/ 648968 w 796017"/>
                <a:gd name="connsiteY26" fmla="*/ 854292 h 854292"/>
                <a:gd name="connsiteX27" fmla="*/ 658904 w 796017"/>
                <a:gd name="connsiteY27" fmla="*/ 766857 h 854292"/>
                <a:gd name="connsiteX28" fmla="*/ 662047 w 796017"/>
                <a:gd name="connsiteY28" fmla="*/ 740470 h 854292"/>
                <a:gd name="connsiteX29" fmla="*/ 671289 w 796017"/>
                <a:gd name="connsiteY29" fmla="*/ 661672 h 854292"/>
                <a:gd name="connsiteX30" fmla="*/ 671382 w 796017"/>
                <a:gd name="connsiteY30" fmla="*/ 661164 h 854292"/>
                <a:gd name="connsiteX31" fmla="*/ 676187 w 796017"/>
                <a:gd name="connsiteY31" fmla="*/ 618006 h 854292"/>
                <a:gd name="connsiteX32" fmla="*/ 666390 w 796017"/>
                <a:gd name="connsiteY32" fmla="*/ 558247 h 854292"/>
                <a:gd name="connsiteX33" fmla="*/ 651741 w 796017"/>
                <a:gd name="connsiteY33" fmla="*/ 513375 h 854292"/>
                <a:gd name="connsiteX34" fmla="*/ 641528 w 796017"/>
                <a:gd name="connsiteY34" fmla="*/ 399506 h 854292"/>
                <a:gd name="connsiteX35" fmla="*/ 727808 w 796017"/>
                <a:gd name="connsiteY35" fmla="*/ 397843 h 854292"/>
                <a:gd name="connsiteX36" fmla="*/ 737143 w 796017"/>
                <a:gd name="connsiteY36" fmla="*/ 331989 h 854292"/>
                <a:gd name="connsiteX37" fmla="*/ 742180 w 796017"/>
                <a:gd name="connsiteY37" fmla="*/ 314289 h 854292"/>
                <a:gd name="connsiteX38" fmla="*/ 705579 w 796017"/>
                <a:gd name="connsiteY38" fmla="*/ 62429 h 854292"/>
                <a:gd name="connsiteX39" fmla="*/ 793014 w 796017"/>
                <a:gd name="connsiteY39" fmla="*/ 52817 h 854292"/>
                <a:gd name="connsiteX40" fmla="*/ 796018 w 796017"/>
                <a:gd name="connsiteY40" fmla="*/ 16586 h 8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96017" h="854292">
                  <a:moveTo>
                    <a:pt x="796018" y="16586"/>
                  </a:moveTo>
                  <a:lnTo>
                    <a:pt x="661908" y="12981"/>
                  </a:lnTo>
                  <a:lnTo>
                    <a:pt x="561626" y="0"/>
                  </a:lnTo>
                  <a:lnTo>
                    <a:pt x="483295" y="503"/>
                  </a:lnTo>
                  <a:lnTo>
                    <a:pt x="441657" y="17145"/>
                  </a:lnTo>
                  <a:lnTo>
                    <a:pt x="311845" y="68991"/>
                  </a:lnTo>
                  <a:lnTo>
                    <a:pt x="279542" y="71815"/>
                  </a:lnTo>
                  <a:lnTo>
                    <a:pt x="138361" y="67697"/>
                  </a:lnTo>
                  <a:lnTo>
                    <a:pt x="180230" y="138911"/>
                  </a:lnTo>
                  <a:lnTo>
                    <a:pt x="208513" y="346505"/>
                  </a:lnTo>
                  <a:lnTo>
                    <a:pt x="146495" y="340728"/>
                  </a:lnTo>
                  <a:lnTo>
                    <a:pt x="99034" y="344101"/>
                  </a:lnTo>
                  <a:lnTo>
                    <a:pt x="58644" y="356158"/>
                  </a:lnTo>
                  <a:lnTo>
                    <a:pt x="39327" y="370808"/>
                  </a:lnTo>
                  <a:lnTo>
                    <a:pt x="18346" y="397246"/>
                  </a:lnTo>
                  <a:lnTo>
                    <a:pt x="4298" y="433431"/>
                  </a:lnTo>
                  <a:lnTo>
                    <a:pt x="0" y="460692"/>
                  </a:lnTo>
                  <a:lnTo>
                    <a:pt x="1201" y="606494"/>
                  </a:lnTo>
                  <a:lnTo>
                    <a:pt x="30778" y="647762"/>
                  </a:lnTo>
                  <a:lnTo>
                    <a:pt x="135866" y="777389"/>
                  </a:lnTo>
                  <a:lnTo>
                    <a:pt x="176487" y="745410"/>
                  </a:lnTo>
                  <a:lnTo>
                    <a:pt x="230510" y="763761"/>
                  </a:lnTo>
                  <a:lnTo>
                    <a:pt x="318638" y="775633"/>
                  </a:lnTo>
                  <a:lnTo>
                    <a:pt x="386063" y="779474"/>
                  </a:lnTo>
                  <a:lnTo>
                    <a:pt x="437313" y="787653"/>
                  </a:lnTo>
                  <a:lnTo>
                    <a:pt x="553769" y="840331"/>
                  </a:lnTo>
                  <a:lnTo>
                    <a:pt x="648968" y="854292"/>
                  </a:lnTo>
                  <a:lnTo>
                    <a:pt x="658904" y="766857"/>
                  </a:lnTo>
                  <a:lnTo>
                    <a:pt x="662047" y="740470"/>
                  </a:lnTo>
                  <a:lnTo>
                    <a:pt x="671289" y="661672"/>
                  </a:lnTo>
                  <a:lnTo>
                    <a:pt x="671382" y="661164"/>
                  </a:lnTo>
                  <a:lnTo>
                    <a:pt x="676187" y="618006"/>
                  </a:lnTo>
                  <a:lnTo>
                    <a:pt x="666390" y="558247"/>
                  </a:lnTo>
                  <a:lnTo>
                    <a:pt x="651741" y="513375"/>
                  </a:lnTo>
                  <a:lnTo>
                    <a:pt x="641528" y="399506"/>
                  </a:lnTo>
                  <a:lnTo>
                    <a:pt x="727808" y="397843"/>
                  </a:lnTo>
                  <a:lnTo>
                    <a:pt x="737143" y="331989"/>
                  </a:lnTo>
                  <a:lnTo>
                    <a:pt x="742180" y="314289"/>
                  </a:lnTo>
                  <a:lnTo>
                    <a:pt x="705579" y="62429"/>
                  </a:lnTo>
                  <a:lnTo>
                    <a:pt x="793014" y="52817"/>
                  </a:lnTo>
                  <a:lnTo>
                    <a:pt x="796018" y="16586"/>
                  </a:lnTo>
                  <a:close/>
                </a:path>
              </a:pathLst>
            </a:custGeom>
            <a:grpFill/>
            <a:ln w="6350" cap="flat">
              <a:solidFill>
                <a:schemeClr val="accent6"/>
              </a:solidFill>
              <a:prstDash val="solid"/>
              <a:miter/>
            </a:ln>
          </p:spPr>
          <p:txBody>
            <a:bodyPr rtlCol="0" anchor="ctr"/>
            <a:lstStyle/>
            <a:p>
              <a:endParaRPr lang="en-GB" noProof="0" dirty="0"/>
            </a:p>
          </p:txBody>
        </p:sp>
        <p:sp>
          <p:nvSpPr>
            <p:cNvPr id="15" name="Freihandform: Form 14">
              <a:extLst>
                <a:ext uri="{FF2B5EF4-FFF2-40B4-BE49-F238E27FC236}">
                  <a16:creationId xmlns:a16="http://schemas.microsoft.com/office/drawing/2014/main" id="{EACCCAAD-986A-D6B9-2CEF-B126CC567C03}"/>
                </a:ext>
              </a:extLst>
            </p:cNvPr>
            <p:cNvSpPr/>
            <p:nvPr/>
          </p:nvSpPr>
          <p:spPr>
            <a:xfrm>
              <a:off x="6159842" y="3920941"/>
              <a:ext cx="1041061" cy="862837"/>
            </a:xfrm>
            <a:custGeom>
              <a:avLst/>
              <a:gdLst>
                <a:gd name="connsiteX0" fmla="*/ 1016569 w 1041061"/>
                <a:gd name="connsiteY0" fmla="*/ 354731 h 862837"/>
                <a:gd name="connsiteX1" fmla="*/ 994803 w 1041061"/>
                <a:gd name="connsiteY1" fmla="*/ 341051 h 862837"/>
                <a:gd name="connsiteX2" fmla="*/ 957740 w 1041061"/>
                <a:gd name="connsiteY2" fmla="*/ 313509 h 862837"/>
                <a:gd name="connsiteX3" fmla="*/ 939209 w 1041061"/>
                <a:gd name="connsiteY3" fmla="*/ 280004 h 862837"/>
                <a:gd name="connsiteX4" fmla="*/ 919615 w 1041061"/>
                <a:gd name="connsiteY4" fmla="*/ 290171 h 862837"/>
                <a:gd name="connsiteX5" fmla="*/ 869936 w 1041061"/>
                <a:gd name="connsiteY5" fmla="*/ 281026 h 862837"/>
                <a:gd name="connsiteX6" fmla="*/ 847245 w 1041061"/>
                <a:gd name="connsiteY6" fmla="*/ 284907 h 862837"/>
                <a:gd name="connsiteX7" fmla="*/ 783378 w 1041061"/>
                <a:gd name="connsiteY7" fmla="*/ 308841 h 862837"/>
                <a:gd name="connsiteX8" fmla="*/ 745253 w 1041061"/>
                <a:gd name="connsiteY8" fmla="*/ 303762 h 862837"/>
                <a:gd name="connsiteX9" fmla="*/ 699086 w 1041061"/>
                <a:gd name="connsiteY9" fmla="*/ 348635 h 862837"/>
                <a:gd name="connsiteX10" fmla="*/ 665535 w 1041061"/>
                <a:gd name="connsiteY10" fmla="*/ 374556 h 862837"/>
                <a:gd name="connsiteX11" fmla="*/ 638871 w 1041061"/>
                <a:gd name="connsiteY11" fmla="*/ 394663 h 862837"/>
                <a:gd name="connsiteX12" fmla="*/ 587436 w 1041061"/>
                <a:gd name="connsiteY12" fmla="*/ 379131 h 862837"/>
                <a:gd name="connsiteX13" fmla="*/ 565716 w 1041061"/>
                <a:gd name="connsiteY13" fmla="*/ 351449 h 862837"/>
                <a:gd name="connsiteX14" fmla="*/ 547000 w 1041061"/>
                <a:gd name="connsiteY14" fmla="*/ 303619 h 862837"/>
                <a:gd name="connsiteX15" fmla="*/ 544273 w 1041061"/>
                <a:gd name="connsiteY15" fmla="*/ 297986 h 862837"/>
                <a:gd name="connsiteX16" fmla="*/ 516915 w 1041061"/>
                <a:gd name="connsiteY16" fmla="*/ 238648 h 862837"/>
                <a:gd name="connsiteX17" fmla="*/ 500648 w 1041061"/>
                <a:gd name="connsiteY17" fmla="*/ 201678 h 862837"/>
                <a:gd name="connsiteX18" fmla="*/ 499862 w 1041061"/>
                <a:gd name="connsiteY18" fmla="*/ 165581 h 862837"/>
                <a:gd name="connsiteX19" fmla="*/ 504160 w 1041061"/>
                <a:gd name="connsiteY19" fmla="*/ 127594 h 862837"/>
                <a:gd name="connsiteX20" fmla="*/ 506609 w 1041061"/>
                <a:gd name="connsiteY20" fmla="*/ 104765 h 862837"/>
                <a:gd name="connsiteX21" fmla="*/ 515760 w 1041061"/>
                <a:gd name="connsiteY21" fmla="*/ 74408 h 862837"/>
                <a:gd name="connsiteX22" fmla="*/ 486738 w 1041061"/>
                <a:gd name="connsiteY22" fmla="*/ 76718 h 862837"/>
                <a:gd name="connsiteX23" fmla="*/ 405449 w 1041061"/>
                <a:gd name="connsiteY23" fmla="*/ 50233 h 862837"/>
                <a:gd name="connsiteX24" fmla="*/ 404941 w 1041061"/>
                <a:gd name="connsiteY24" fmla="*/ 50095 h 862837"/>
                <a:gd name="connsiteX25" fmla="*/ 405634 w 1041061"/>
                <a:gd name="connsiteY25" fmla="*/ 38680 h 862837"/>
                <a:gd name="connsiteX26" fmla="*/ 407067 w 1041061"/>
                <a:gd name="connsiteY26" fmla="*/ 14973 h 862837"/>
                <a:gd name="connsiteX27" fmla="*/ 404525 w 1041061"/>
                <a:gd name="connsiteY27" fmla="*/ 16128 h 862837"/>
                <a:gd name="connsiteX28" fmla="*/ 363534 w 1041061"/>
                <a:gd name="connsiteY28" fmla="*/ 35543 h 862837"/>
                <a:gd name="connsiteX29" fmla="*/ 282985 w 1041061"/>
                <a:gd name="connsiteY29" fmla="*/ 26619 h 862837"/>
                <a:gd name="connsiteX30" fmla="*/ 89468 w 1041061"/>
                <a:gd name="connsiteY30" fmla="*/ 0 h 862837"/>
                <a:gd name="connsiteX31" fmla="*/ 98711 w 1041061"/>
                <a:gd name="connsiteY31" fmla="*/ 35214 h 862837"/>
                <a:gd name="connsiteX32" fmla="*/ 68631 w 1041061"/>
                <a:gd name="connsiteY32" fmla="*/ 81894 h 862837"/>
                <a:gd name="connsiteX33" fmla="*/ 124336 w 1041061"/>
                <a:gd name="connsiteY33" fmla="*/ 111096 h 862837"/>
                <a:gd name="connsiteX34" fmla="*/ 121979 w 1041061"/>
                <a:gd name="connsiteY34" fmla="*/ 192985 h 862837"/>
                <a:gd name="connsiteX35" fmla="*/ 94320 w 1041061"/>
                <a:gd name="connsiteY35" fmla="*/ 211054 h 862837"/>
                <a:gd name="connsiteX36" fmla="*/ 82310 w 1041061"/>
                <a:gd name="connsiteY36" fmla="*/ 222053 h 862837"/>
                <a:gd name="connsiteX37" fmla="*/ 72046 w 1041061"/>
                <a:gd name="connsiteY37" fmla="*/ 241786 h 862837"/>
                <a:gd name="connsiteX38" fmla="*/ 66690 w 1041061"/>
                <a:gd name="connsiteY38" fmla="*/ 261334 h 862837"/>
                <a:gd name="connsiteX39" fmla="*/ 65253 w 1041061"/>
                <a:gd name="connsiteY39" fmla="*/ 283239 h 862837"/>
                <a:gd name="connsiteX40" fmla="*/ 64194 w 1041061"/>
                <a:gd name="connsiteY40" fmla="*/ 308102 h 862837"/>
                <a:gd name="connsiteX41" fmla="*/ 62253 w 1041061"/>
                <a:gd name="connsiteY41" fmla="*/ 318268 h 862837"/>
                <a:gd name="connsiteX42" fmla="*/ 59892 w 1041061"/>
                <a:gd name="connsiteY42" fmla="*/ 325570 h 862837"/>
                <a:gd name="connsiteX43" fmla="*/ 46213 w 1041061"/>
                <a:gd name="connsiteY43" fmla="*/ 347937 h 862837"/>
                <a:gd name="connsiteX44" fmla="*/ 22875 w 1041061"/>
                <a:gd name="connsiteY44" fmla="*/ 368918 h 862837"/>
                <a:gd name="connsiteX45" fmla="*/ 18300 w 1041061"/>
                <a:gd name="connsiteY45" fmla="*/ 379043 h 862837"/>
                <a:gd name="connsiteX46" fmla="*/ 13217 w 1041061"/>
                <a:gd name="connsiteY46" fmla="*/ 403347 h 862837"/>
                <a:gd name="connsiteX47" fmla="*/ 13864 w 1041061"/>
                <a:gd name="connsiteY47" fmla="*/ 421046 h 862837"/>
                <a:gd name="connsiteX48" fmla="*/ 20107 w 1041061"/>
                <a:gd name="connsiteY48" fmla="*/ 444245 h 862837"/>
                <a:gd name="connsiteX49" fmla="*/ 20195 w 1041061"/>
                <a:gd name="connsiteY49" fmla="*/ 453395 h 862837"/>
                <a:gd name="connsiteX50" fmla="*/ 17427 w 1041061"/>
                <a:gd name="connsiteY50" fmla="*/ 468188 h 862837"/>
                <a:gd name="connsiteX51" fmla="*/ 9012 w 1041061"/>
                <a:gd name="connsiteY51" fmla="*/ 507695 h 862837"/>
                <a:gd name="connsiteX52" fmla="*/ 4991 w 1041061"/>
                <a:gd name="connsiteY52" fmla="*/ 528450 h 862837"/>
                <a:gd name="connsiteX53" fmla="*/ 1525 w 1041061"/>
                <a:gd name="connsiteY53" fmla="*/ 544439 h 862837"/>
                <a:gd name="connsiteX54" fmla="*/ 0 w 1041061"/>
                <a:gd name="connsiteY54" fmla="*/ 559408 h 862837"/>
                <a:gd name="connsiteX55" fmla="*/ 98942 w 1041061"/>
                <a:gd name="connsiteY55" fmla="*/ 631273 h 862837"/>
                <a:gd name="connsiteX56" fmla="*/ 227483 w 1041061"/>
                <a:gd name="connsiteY56" fmla="*/ 724707 h 862837"/>
                <a:gd name="connsiteX57" fmla="*/ 293568 w 1041061"/>
                <a:gd name="connsiteY57" fmla="*/ 769857 h 862837"/>
                <a:gd name="connsiteX58" fmla="*/ 428001 w 1041061"/>
                <a:gd name="connsiteY58" fmla="*/ 862837 h 862837"/>
                <a:gd name="connsiteX59" fmla="*/ 472966 w 1041061"/>
                <a:gd name="connsiteY59" fmla="*/ 788296 h 862837"/>
                <a:gd name="connsiteX60" fmla="*/ 514881 w 1041061"/>
                <a:gd name="connsiteY60" fmla="*/ 754653 h 862837"/>
                <a:gd name="connsiteX61" fmla="*/ 576021 w 1041061"/>
                <a:gd name="connsiteY61" fmla="*/ 705575 h 862837"/>
                <a:gd name="connsiteX62" fmla="*/ 640211 w 1041061"/>
                <a:gd name="connsiteY62" fmla="*/ 649846 h 862837"/>
                <a:gd name="connsiteX63" fmla="*/ 657494 w 1041061"/>
                <a:gd name="connsiteY63" fmla="*/ 637138 h 862837"/>
                <a:gd name="connsiteX64" fmla="*/ 793268 w 1041061"/>
                <a:gd name="connsiteY64" fmla="*/ 516938 h 862837"/>
                <a:gd name="connsiteX65" fmla="*/ 822706 w 1041061"/>
                <a:gd name="connsiteY65" fmla="*/ 491382 h 862837"/>
                <a:gd name="connsiteX66" fmla="*/ 839666 w 1041061"/>
                <a:gd name="connsiteY66" fmla="*/ 500579 h 862837"/>
                <a:gd name="connsiteX67" fmla="*/ 860693 w 1041061"/>
                <a:gd name="connsiteY67" fmla="*/ 503217 h 862837"/>
                <a:gd name="connsiteX68" fmla="*/ 901083 w 1041061"/>
                <a:gd name="connsiteY68" fmla="*/ 485005 h 862837"/>
                <a:gd name="connsiteX69" fmla="*/ 935050 w 1041061"/>
                <a:gd name="connsiteY69" fmla="*/ 485005 h 862837"/>
                <a:gd name="connsiteX70" fmla="*/ 960189 w 1041061"/>
                <a:gd name="connsiteY70" fmla="*/ 474884 h 862837"/>
                <a:gd name="connsiteX71" fmla="*/ 987917 w 1041061"/>
                <a:gd name="connsiteY71" fmla="*/ 444014 h 862837"/>
                <a:gd name="connsiteX72" fmla="*/ 1009499 w 1041061"/>
                <a:gd name="connsiteY72" fmla="*/ 414304 h 862837"/>
                <a:gd name="connsiteX73" fmla="*/ 1033899 w 1041061"/>
                <a:gd name="connsiteY73" fmla="*/ 380610 h 862837"/>
                <a:gd name="connsiteX74" fmla="*/ 1041062 w 1041061"/>
                <a:gd name="connsiteY74" fmla="*/ 367393 h 862837"/>
                <a:gd name="connsiteX75" fmla="*/ 1016569 w 1041061"/>
                <a:gd name="connsiteY75" fmla="*/ 354731 h 862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41061" h="862837">
                  <a:moveTo>
                    <a:pt x="1016569" y="354731"/>
                  </a:moveTo>
                  <a:lnTo>
                    <a:pt x="994803" y="341051"/>
                  </a:lnTo>
                  <a:lnTo>
                    <a:pt x="957740" y="313509"/>
                  </a:lnTo>
                  <a:lnTo>
                    <a:pt x="939209" y="280004"/>
                  </a:lnTo>
                  <a:lnTo>
                    <a:pt x="919615" y="290171"/>
                  </a:lnTo>
                  <a:lnTo>
                    <a:pt x="869936" y="281026"/>
                  </a:lnTo>
                  <a:lnTo>
                    <a:pt x="847245" y="284907"/>
                  </a:lnTo>
                  <a:lnTo>
                    <a:pt x="783378" y="308841"/>
                  </a:lnTo>
                  <a:lnTo>
                    <a:pt x="745253" y="303762"/>
                  </a:lnTo>
                  <a:lnTo>
                    <a:pt x="699086" y="348635"/>
                  </a:lnTo>
                  <a:lnTo>
                    <a:pt x="665535" y="374556"/>
                  </a:lnTo>
                  <a:lnTo>
                    <a:pt x="638871" y="394663"/>
                  </a:lnTo>
                  <a:lnTo>
                    <a:pt x="587436" y="379131"/>
                  </a:lnTo>
                  <a:lnTo>
                    <a:pt x="565716" y="351449"/>
                  </a:lnTo>
                  <a:lnTo>
                    <a:pt x="547000" y="303619"/>
                  </a:lnTo>
                  <a:lnTo>
                    <a:pt x="544273" y="297986"/>
                  </a:lnTo>
                  <a:lnTo>
                    <a:pt x="516915" y="238648"/>
                  </a:lnTo>
                  <a:lnTo>
                    <a:pt x="500648" y="201678"/>
                  </a:lnTo>
                  <a:lnTo>
                    <a:pt x="499862" y="165581"/>
                  </a:lnTo>
                  <a:lnTo>
                    <a:pt x="504160" y="127594"/>
                  </a:lnTo>
                  <a:lnTo>
                    <a:pt x="506609" y="104765"/>
                  </a:lnTo>
                  <a:lnTo>
                    <a:pt x="515760" y="74408"/>
                  </a:lnTo>
                  <a:lnTo>
                    <a:pt x="486738" y="76718"/>
                  </a:lnTo>
                  <a:lnTo>
                    <a:pt x="405449" y="50233"/>
                  </a:lnTo>
                  <a:lnTo>
                    <a:pt x="404941" y="50095"/>
                  </a:lnTo>
                  <a:lnTo>
                    <a:pt x="405634" y="38680"/>
                  </a:lnTo>
                  <a:lnTo>
                    <a:pt x="407067" y="14973"/>
                  </a:lnTo>
                  <a:lnTo>
                    <a:pt x="404525" y="16128"/>
                  </a:lnTo>
                  <a:lnTo>
                    <a:pt x="363534" y="35543"/>
                  </a:lnTo>
                  <a:lnTo>
                    <a:pt x="282985" y="26619"/>
                  </a:lnTo>
                  <a:lnTo>
                    <a:pt x="89468" y="0"/>
                  </a:lnTo>
                  <a:lnTo>
                    <a:pt x="98711" y="35214"/>
                  </a:lnTo>
                  <a:lnTo>
                    <a:pt x="68631" y="81894"/>
                  </a:lnTo>
                  <a:lnTo>
                    <a:pt x="124336" y="111096"/>
                  </a:lnTo>
                  <a:lnTo>
                    <a:pt x="121979" y="192985"/>
                  </a:lnTo>
                  <a:lnTo>
                    <a:pt x="94320" y="211054"/>
                  </a:lnTo>
                  <a:lnTo>
                    <a:pt x="82310" y="222053"/>
                  </a:lnTo>
                  <a:lnTo>
                    <a:pt x="72046" y="241786"/>
                  </a:lnTo>
                  <a:lnTo>
                    <a:pt x="66690" y="261334"/>
                  </a:lnTo>
                  <a:lnTo>
                    <a:pt x="65253" y="283239"/>
                  </a:lnTo>
                  <a:lnTo>
                    <a:pt x="64194" y="308102"/>
                  </a:lnTo>
                  <a:lnTo>
                    <a:pt x="62253" y="318268"/>
                  </a:lnTo>
                  <a:lnTo>
                    <a:pt x="59892" y="325570"/>
                  </a:lnTo>
                  <a:lnTo>
                    <a:pt x="46213" y="347937"/>
                  </a:lnTo>
                  <a:lnTo>
                    <a:pt x="22875" y="368918"/>
                  </a:lnTo>
                  <a:lnTo>
                    <a:pt x="18300" y="379043"/>
                  </a:lnTo>
                  <a:lnTo>
                    <a:pt x="13217" y="403347"/>
                  </a:lnTo>
                  <a:lnTo>
                    <a:pt x="13864" y="421046"/>
                  </a:lnTo>
                  <a:lnTo>
                    <a:pt x="20107" y="444245"/>
                  </a:lnTo>
                  <a:lnTo>
                    <a:pt x="20195" y="453395"/>
                  </a:lnTo>
                  <a:lnTo>
                    <a:pt x="17427" y="468188"/>
                  </a:lnTo>
                  <a:lnTo>
                    <a:pt x="9012" y="507695"/>
                  </a:lnTo>
                  <a:lnTo>
                    <a:pt x="4991" y="528450"/>
                  </a:lnTo>
                  <a:lnTo>
                    <a:pt x="1525" y="544439"/>
                  </a:lnTo>
                  <a:lnTo>
                    <a:pt x="0" y="559408"/>
                  </a:lnTo>
                  <a:lnTo>
                    <a:pt x="98942" y="631273"/>
                  </a:lnTo>
                  <a:lnTo>
                    <a:pt x="227483" y="724707"/>
                  </a:lnTo>
                  <a:lnTo>
                    <a:pt x="293568" y="769857"/>
                  </a:lnTo>
                  <a:lnTo>
                    <a:pt x="428001" y="862837"/>
                  </a:lnTo>
                  <a:lnTo>
                    <a:pt x="472966" y="788296"/>
                  </a:lnTo>
                  <a:lnTo>
                    <a:pt x="514881" y="754653"/>
                  </a:lnTo>
                  <a:lnTo>
                    <a:pt x="576021" y="705575"/>
                  </a:lnTo>
                  <a:lnTo>
                    <a:pt x="640211" y="649846"/>
                  </a:lnTo>
                  <a:lnTo>
                    <a:pt x="657494" y="637138"/>
                  </a:lnTo>
                  <a:lnTo>
                    <a:pt x="793268" y="516938"/>
                  </a:lnTo>
                  <a:lnTo>
                    <a:pt x="822706" y="491382"/>
                  </a:lnTo>
                  <a:lnTo>
                    <a:pt x="839666" y="500579"/>
                  </a:lnTo>
                  <a:lnTo>
                    <a:pt x="860693" y="503217"/>
                  </a:lnTo>
                  <a:lnTo>
                    <a:pt x="901083" y="485005"/>
                  </a:lnTo>
                  <a:lnTo>
                    <a:pt x="935050" y="485005"/>
                  </a:lnTo>
                  <a:lnTo>
                    <a:pt x="960189" y="474884"/>
                  </a:lnTo>
                  <a:lnTo>
                    <a:pt x="987917" y="444014"/>
                  </a:lnTo>
                  <a:lnTo>
                    <a:pt x="1009499" y="414304"/>
                  </a:lnTo>
                  <a:lnTo>
                    <a:pt x="1033899" y="380610"/>
                  </a:lnTo>
                  <a:lnTo>
                    <a:pt x="1041062" y="367393"/>
                  </a:lnTo>
                  <a:lnTo>
                    <a:pt x="1016569" y="354731"/>
                  </a:lnTo>
                  <a:close/>
                </a:path>
              </a:pathLst>
            </a:custGeom>
            <a:grpFill/>
            <a:ln w="6350" cap="flat">
              <a:solidFill>
                <a:schemeClr val="accent6"/>
              </a:solidFill>
              <a:prstDash val="solid"/>
              <a:miter/>
            </a:ln>
          </p:spPr>
          <p:txBody>
            <a:bodyPr rtlCol="0" anchor="ctr"/>
            <a:lstStyle/>
            <a:p>
              <a:endParaRPr lang="en-GB" noProof="0" dirty="0"/>
            </a:p>
          </p:txBody>
        </p:sp>
        <p:sp>
          <p:nvSpPr>
            <p:cNvPr id="16" name="Freihandform: Form 15">
              <a:extLst>
                <a:ext uri="{FF2B5EF4-FFF2-40B4-BE49-F238E27FC236}">
                  <a16:creationId xmlns:a16="http://schemas.microsoft.com/office/drawing/2014/main" id="{E381D1F3-5A97-E7C4-1B60-124A0DC98535}"/>
                </a:ext>
              </a:extLst>
            </p:cNvPr>
            <p:cNvSpPr/>
            <p:nvPr/>
          </p:nvSpPr>
          <p:spPr>
            <a:xfrm>
              <a:off x="6021527" y="3330524"/>
              <a:ext cx="1142452" cy="667134"/>
            </a:xfrm>
            <a:custGeom>
              <a:avLst/>
              <a:gdLst>
                <a:gd name="connsiteX0" fmla="*/ 1142453 w 1142452"/>
                <a:gd name="connsiteY0" fmla="*/ 214109 h 667134"/>
                <a:gd name="connsiteX1" fmla="*/ 1067635 w 1142452"/>
                <a:gd name="connsiteY1" fmla="*/ 199871 h 667134"/>
                <a:gd name="connsiteX2" fmla="*/ 1070361 w 1142452"/>
                <a:gd name="connsiteY2" fmla="*/ 188877 h 667134"/>
                <a:gd name="connsiteX3" fmla="*/ 1069575 w 1142452"/>
                <a:gd name="connsiteY3" fmla="*/ 177231 h 667134"/>
                <a:gd name="connsiteX4" fmla="*/ 1082792 w 1142452"/>
                <a:gd name="connsiteY4" fmla="*/ 133925 h 667134"/>
                <a:gd name="connsiteX5" fmla="*/ 1027244 w 1142452"/>
                <a:gd name="connsiteY5" fmla="*/ 116276 h 667134"/>
                <a:gd name="connsiteX6" fmla="*/ 993324 w 1142452"/>
                <a:gd name="connsiteY6" fmla="*/ 108882 h 667134"/>
                <a:gd name="connsiteX7" fmla="*/ 898125 w 1142452"/>
                <a:gd name="connsiteY7" fmla="*/ 94922 h 667134"/>
                <a:gd name="connsiteX8" fmla="*/ 781669 w 1142452"/>
                <a:gd name="connsiteY8" fmla="*/ 42243 h 667134"/>
                <a:gd name="connsiteX9" fmla="*/ 730418 w 1142452"/>
                <a:gd name="connsiteY9" fmla="*/ 34064 h 667134"/>
                <a:gd name="connsiteX10" fmla="*/ 662994 w 1142452"/>
                <a:gd name="connsiteY10" fmla="*/ 30223 h 667134"/>
                <a:gd name="connsiteX11" fmla="*/ 574866 w 1142452"/>
                <a:gd name="connsiteY11" fmla="*/ 18351 h 667134"/>
                <a:gd name="connsiteX12" fmla="*/ 520843 w 1142452"/>
                <a:gd name="connsiteY12" fmla="*/ 0 h 667134"/>
                <a:gd name="connsiteX13" fmla="*/ 480222 w 1142452"/>
                <a:gd name="connsiteY13" fmla="*/ 31980 h 667134"/>
                <a:gd name="connsiteX14" fmla="*/ 370374 w 1142452"/>
                <a:gd name="connsiteY14" fmla="*/ 123578 h 667134"/>
                <a:gd name="connsiteX15" fmla="*/ 240585 w 1142452"/>
                <a:gd name="connsiteY15" fmla="*/ 235645 h 667134"/>
                <a:gd name="connsiteX16" fmla="*/ 191044 w 1142452"/>
                <a:gd name="connsiteY16" fmla="*/ 279270 h 667134"/>
                <a:gd name="connsiteX17" fmla="*/ 65257 w 1142452"/>
                <a:gd name="connsiteY17" fmla="*/ 451917 h 667134"/>
                <a:gd name="connsiteX18" fmla="*/ 0 w 1142452"/>
                <a:gd name="connsiteY18" fmla="*/ 566021 h 667134"/>
                <a:gd name="connsiteX19" fmla="*/ 21540 w 1142452"/>
                <a:gd name="connsiteY19" fmla="*/ 567680 h 667134"/>
                <a:gd name="connsiteX20" fmla="*/ 227783 w 1142452"/>
                <a:gd name="connsiteY20" fmla="*/ 590417 h 667134"/>
                <a:gd name="connsiteX21" fmla="*/ 421300 w 1142452"/>
                <a:gd name="connsiteY21" fmla="*/ 617035 h 667134"/>
                <a:gd name="connsiteX22" fmla="*/ 501849 w 1142452"/>
                <a:gd name="connsiteY22" fmla="*/ 625959 h 667134"/>
                <a:gd name="connsiteX23" fmla="*/ 542840 w 1142452"/>
                <a:gd name="connsiteY23" fmla="*/ 606545 h 667134"/>
                <a:gd name="connsiteX24" fmla="*/ 545382 w 1142452"/>
                <a:gd name="connsiteY24" fmla="*/ 605390 h 667134"/>
                <a:gd name="connsiteX25" fmla="*/ 543949 w 1142452"/>
                <a:gd name="connsiteY25" fmla="*/ 629097 h 667134"/>
                <a:gd name="connsiteX26" fmla="*/ 543256 w 1142452"/>
                <a:gd name="connsiteY26" fmla="*/ 640512 h 667134"/>
                <a:gd name="connsiteX27" fmla="*/ 543765 w 1142452"/>
                <a:gd name="connsiteY27" fmla="*/ 640650 h 667134"/>
                <a:gd name="connsiteX28" fmla="*/ 625053 w 1142452"/>
                <a:gd name="connsiteY28" fmla="*/ 667135 h 667134"/>
                <a:gd name="connsiteX29" fmla="*/ 654075 w 1142452"/>
                <a:gd name="connsiteY29" fmla="*/ 664824 h 667134"/>
                <a:gd name="connsiteX30" fmla="*/ 848955 w 1142452"/>
                <a:gd name="connsiteY30" fmla="*/ 564399 h 667134"/>
                <a:gd name="connsiteX31" fmla="*/ 856904 w 1142452"/>
                <a:gd name="connsiteY31" fmla="*/ 524933 h 667134"/>
                <a:gd name="connsiteX32" fmla="*/ 953165 w 1142452"/>
                <a:gd name="connsiteY32" fmla="*/ 555387 h 667134"/>
                <a:gd name="connsiteX33" fmla="*/ 1083347 w 1142452"/>
                <a:gd name="connsiteY33" fmla="*/ 596979 h 667134"/>
                <a:gd name="connsiteX34" fmla="*/ 1114725 w 1142452"/>
                <a:gd name="connsiteY34" fmla="*/ 492912 h 667134"/>
                <a:gd name="connsiteX35" fmla="*/ 1115604 w 1142452"/>
                <a:gd name="connsiteY35" fmla="*/ 491526 h 667134"/>
                <a:gd name="connsiteX36" fmla="*/ 1132009 w 1142452"/>
                <a:gd name="connsiteY36" fmla="*/ 338048 h 667134"/>
                <a:gd name="connsiteX37" fmla="*/ 1124060 w 1142452"/>
                <a:gd name="connsiteY37" fmla="*/ 275845 h 667134"/>
                <a:gd name="connsiteX38" fmla="*/ 1142453 w 1142452"/>
                <a:gd name="connsiteY38" fmla="*/ 214109 h 66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2452" h="667134">
                  <a:moveTo>
                    <a:pt x="1142453" y="214109"/>
                  </a:moveTo>
                  <a:lnTo>
                    <a:pt x="1067635" y="199871"/>
                  </a:lnTo>
                  <a:lnTo>
                    <a:pt x="1070361" y="188877"/>
                  </a:lnTo>
                  <a:lnTo>
                    <a:pt x="1069575" y="177231"/>
                  </a:lnTo>
                  <a:lnTo>
                    <a:pt x="1082792" y="133925"/>
                  </a:lnTo>
                  <a:lnTo>
                    <a:pt x="1027244" y="116276"/>
                  </a:lnTo>
                  <a:lnTo>
                    <a:pt x="993324" y="108882"/>
                  </a:lnTo>
                  <a:lnTo>
                    <a:pt x="898125" y="94922"/>
                  </a:lnTo>
                  <a:lnTo>
                    <a:pt x="781669" y="42243"/>
                  </a:lnTo>
                  <a:lnTo>
                    <a:pt x="730418" y="34064"/>
                  </a:lnTo>
                  <a:lnTo>
                    <a:pt x="662994" y="30223"/>
                  </a:lnTo>
                  <a:lnTo>
                    <a:pt x="574866" y="18351"/>
                  </a:lnTo>
                  <a:lnTo>
                    <a:pt x="520843" y="0"/>
                  </a:lnTo>
                  <a:lnTo>
                    <a:pt x="480222" y="31980"/>
                  </a:lnTo>
                  <a:lnTo>
                    <a:pt x="370374" y="123578"/>
                  </a:lnTo>
                  <a:lnTo>
                    <a:pt x="240585" y="235645"/>
                  </a:lnTo>
                  <a:lnTo>
                    <a:pt x="191044" y="279270"/>
                  </a:lnTo>
                  <a:lnTo>
                    <a:pt x="65257" y="451917"/>
                  </a:lnTo>
                  <a:lnTo>
                    <a:pt x="0" y="566021"/>
                  </a:lnTo>
                  <a:lnTo>
                    <a:pt x="21540" y="567680"/>
                  </a:lnTo>
                  <a:lnTo>
                    <a:pt x="227783" y="590417"/>
                  </a:lnTo>
                  <a:lnTo>
                    <a:pt x="421300" y="617035"/>
                  </a:lnTo>
                  <a:lnTo>
                    <a:pt x="501849" y="625959"/>
                  </a:lnTo>
                  <a:lnTo>
                    <a:pt x="542840" y="606545"/>
                  </a:lnTo>
                  <a:lnTo>
                    <a:pt x="545382" y="605390"/>
                  </a:lnTo>
                  <a:lnTo>
                    <a:pt x="543949" y="629097"/>
                  </a:lnTo>
                  <a:lnTo>
                    <a:pt x="543256" y="640512"/>
                  </a:lnTo>
                  <a:lnTo>
                    <a:pt x="543765" y="640650"/>
                  </a:lnTo>
                  <a:lnTo>
                    <a:pt x="625053" y="667135"/>
                  </a:lnTo>
                  <a:lnTo>
                    <a:pt x="654075" y="664824"/>
                  </a:lnTo>
                  <a:lnTo>
                    <a:pt x="848955" y="564399"/>
                  </a:lnTo>
                  <a:lnTo>
                    <a:pt x="856904" y="524933"/>
                  </a:lnTo>
                  <a:lnTo>
                    <a:pt x="953165" y="555387"/>
                  </a:lnTo>
                  <a:lnTo>
                    <a:pt x="1083347" y="596979"/>
                  </a:lnTo>
                  <a:lnTo>
                    <a:pt x="1114725" y="492912"/>
                  </a:lnTo>
                  <a:lnTo>
                    <a:pt x="1115604" y="491526"/>
                  </a:lnTo>
                  <a:lnTo>
                    <a:pt x="1132009" y="338048"/>
                  </a:lnTo>
                  <a:lnTo>
                    <a:pt x="1124060" y="275845"/>
                  </a:lnTo>
                  <a:lnTo>
                    <a:pt x="1142453" y="214109"/>
                  </a:lnTo>
                  <a:close/>
                </a:path>
              </a:pathLst>
            </a:custGeom>
            <a:grpFill/>
            <a:ln w="6350" cap="flat">
              <a:solidFill>
                <a:schemeClr val="accent6"/>
              </a:solidFill>
              <a:prstDash val="solid"/>
              <a:miter/>
            </a:ln>
          </p:spPr>
          <p:txBody>
            <a:bodyPr rtlCol="0" anchor="ctr"/>
            <a:lstStyle/>
            <a:p>
              <a:endParaRPr lang="en-GB" noProof="0" dirty="0"/>
            </a:p>
          </p:txBody>
        </p:sp>
        <p:sp>
          <p:nvSpPr>
            <p:cNvPr id="17" name="Freihandform: Form 16">
              <a:extLst>
                <a:ext uri="{FF2B5EF4-FFF2-40B4-BE49-F238E27FC236}">
                  <a16:creationId xmlns:a16="http://schemas.microsoft.com/office/drawing/2014/main" id="{5AFBA5B5-5891-F5A8-FC0A-F3FCF5E61576}"/>
                </a:ext>
              </a:extLst>
            </p:cNvPr>
            <p:cNvSpPr/>
            <p:nvPr/>
          </p:nvSpPr>
          <p:spPr>
            <a:xfrm>
              <a:off x="6088032" y="4626515"/>
              <a:ext cx="1146376" cy="1865107"/>
            </a:xfrm>
            <a:custGeom>
              <a:avLst/>
              <a:gdLst>
                <a:gd name="connsiteX0" fmla="*/ 1063933 w 1146376"/>
                <a:gd name="connsiteY0" fmla="*/ 839597 h 1865107"/>
                <a:gd name="connsiteX1" fmla="*/ 988421 w 1146376"/>
                <a:gd name="connsiteY1" fmla="*/ 871345 h 1865107"/>
                <a:gd name="connsiteX2" fmla="*/ 985232 w 1146376"/>
                <a:gd name="connsiteY2" fmla="*/ 662324 h 1865107"/>
                <a:gd name="connsiteX3" fmla="*/ 995445 w 1146376"/>
                <a:gd name="connsiteY3" fmla="*/ 650401 h 1865107"/>
                <a:gd name="connsiteX4" fmla="*/ 937910 w 1146376"/>
                <a:gd name="connsiteY4" fmla="*/ 539721 h 1865107"/>
                <a:gd name="connsiteX5" fmla="*/ 912955 w 1146376"/>
                <a:gd name="connsiteY5" fmla="*/ 463654 h 1865107"/>
                <a:gd name="connsiteX6" fmla="*/ 890311 w 1146376"/>
                <a:gd name="connsiteY6" fmla="*/ 423125 h 1865107"/>
                <a:gd name="connsiteX7" fmla="*/ 856437 w 1146376"/>
                <a:gd name="connsiteY7" fmla="*/ 397385 h 1865107"/>
                <a:gd name="connsiteX8" fmla="*/ 809623 w 1146376"/>
                <a:gd name="connsiteY8" fmla="*/ 370674 h 1865107"/>
                <a:gd name="connsiteX9" fmla="*/ 808421 w 1146376"/>
                <a:gd name="connsiteY9" fmla="*/ 326078 h 1865107"/>
                <a:gd name="connsiteX10" fmla="*/ 845623 w 1146376"/>
                <a:gd name="connsiteY10" fmla="*/ 246823 h 1865107"/>
                <a:gd name="connsiteX11" fmla="*/ 864848 w 1146376"/>
                <a:gd name="connsiteY11" fmla="*/ 187578 h 1865107"/>
                <a:gd name="connsiteX12" fmla="*/ 858331 w 1146376"/>
                <a:gd name="connsiteY12" fmla="*/ 135173 h 1865107"/>
                <a:gd name="connsiteX13" fmla="*/ 822193 w 1146376"/>
                <a:gd name="connsiteY13" fmla="*/ 111835 h 1865107"/>
                <a:gd name="connsiteX14" fmla="*/ 676299 w 1146376"/>
                <a:gd name="connsiteY14" fmla="*/ 20149 h 1865107"/>
                <a:gd name="connsiteX15" fmla="*/ 647831 w 1146376"/>
                <a:gd name="connsiteY15" fmla="*/ 0 h 1865107"/>
                <a:gd name="connsiteX16" fmla="*/ 586692 w 1146376"/>
                <a:gd name="connsiteY16" fmla="*/ 49078 h 1865107"/>
                <a:gd name="connsiteX17" fmla="*/ 544777 w 1146376"/>
                <a:gd name="connsiteY17" fmla="*/ 82721 h 1865107"/>
                <a:gd name="connsiteX18" fmla="*/ 499812 w 1146376"/>
                <a:gd name="connsiteY18" fmla="*/ 157263 h 1865107"/>
                <a:gd name="connsiteX19" fmla="*/ 424946 w 1146376"/>
                <a:gd name="connsiteY19" fmla="*/ 283701 h 1865107"/>
                <a:gd name="connsiteX20" fmla="*/ 417599 w 1146376"/>
                <a:gd name="connsiteY20" fmla="*/ 296364 h 1865107"/>
                <a:gd name="connsiteX21" fmla="*/ 384972 w 1146376"/>
                <a:gd name="connsiteY21" fmla="*/ 366191 h 1865107"/>
                <a:gd name="connsiteX22" fmla="*/ 296336 w 1146376"/>
                <a:gd name="connsiteY22" fmla="*/ 561395 h 1865107"/>
                <a:gd name="connsiteX23" fmla="*/ 293563 w 1146376"/>
                <a:gd name="connsiteY23" fmla="*/ 562966 h 1865107"/>
                <a:gd name="connsiteX24" fmla="*/ 252572 w 1146376"/>
                <a:gd name="connsiteY24" fmla="*/ 653220 h 1865107"/>
                <a:gd name="connsiteX25" fmla="*/ 216156 w 1146376"/>
                <a:gd name="connsiteY25" fmla="*/ 758215 h 1865107"/>
                <a:gd name="connsiteX26" fmla="*/ 213846 w 1146376"/>
                <a:gd name="connsiteY26" fmla="*/ 821620 h 1865107"/>
                <a:gd name="connsiteX27" fmla="*/ 212506 w 1146376"/>
                <a:gd name="connsiteY27" fmla="*/ 860254 h 1865107"/>
                <a:gd name="connsiteX28" fmla="*/ 212506 w 1146376"/>
                <a:gd name="connsiteY28" fmla="*/ 874765 h 1865107"/>
                <a:gd name="connsiteX29" fmla="*/ 212367 w 1146376"/>
                <a:gd name="connsiteY29" fmla="*/ 1097142 h 1865107"/>
                <a:gd name="connsiteX30" fmla="*/ 243561 w 1146376"/>
                <a:gd name="connsiteY30" fmla="*/ 1169464 h 1865107"/>
                <a:gd name="connsiteX31" fmla="*/ 176390 w 1146376"/>
                <a:gd name="connsiteY31" fmla="*/ 1212951 h 1865107"/>
                <a:gd name="connsiteX32" fmla="*/ 106054 w 1146376"/>
                <a:gd name="connsiteY32" fmla="*/ 1346599 h 1865107"/>
                <a:gd name="connsiteX33" fmla="*/ 34475 w 1146376"/>
                <a:gd name="connsiteY33" fmla="*/ 1485284 h 1865107"/>
                <a:gd name="connsiteX34" fmla="*/ 1382 w 1146376"/>
                <a:gd name="connsiteY34" fmla="*/ 1590557 h 1865107"/>
                <a:gd name="connsiteX35" fmla="*/ 226 w 1146376"/>
                <a:gd name="connsiteY35" fmla="*/ 1629376 h 1865107"/>
                <a:gd name="connsiteX36" fmla="*/ 319 w 1146376"/>
                <a:gd name="connsiteY36" fmla="*/ 1632195 h 1865107"/>
                <a:gd name="connsiteX37" fmla="*/ 2311 w 1146376"/>
                <a:gd name="connsiteY37" fmla="*/ 1632195 h 1865107"/>
                <a:gd name="connsiteX38" fmla="*/ 7574 w 1146376"/>
                <a:gd name="connsiteY38" fmla="*/ 1632333 h 1865107"/>
                <a:gd name="connsiteX39" fmla="*/ 12431 w 1146376"/>
                <a:gd name="connsiteY39" fmla="*/ 1632472 h 1865107"/>
                <a:gd name="connsiteX40" fmla="*/ 19456 w 1146376"/>
                <a:gd name="connsiteY40" fmla="*/ 1632703 h 1865107"/>
                <a:gd name="connsiteX41" fmla="*/ 14876 w 1146376"/>
                <a:gd name="connsiteY41" fmla="*/ 1671152 h 1865107"/>
                <a:gd name="connsiteX42" fmla="*/ 8684 w 1146376"/>
                <a:gd name="connsiteY42" fmla="*/ 1698279 h 1865107"/>
                <a:gd name="connsiteX43" fmla="*/ 8036 w 1146376"/>
                <a:gd name="connsiteY43" fmla="*/ 1701237 h 1865107"/>
                <a:gd name="connsiteX44" fmla="*/ 7436 w 1146376"/>
                <a:gd name="connsiteY44" fmla="*/ 1703871 h 1865107"/>
                <a:gd name="connsiteX45" fmla="*/ 3323 w 1146376"/>
                <a:gd name="connsiteY45" fmla="*/ 1711034 h 1865107"/>
                <a:gd name="connsiteX46" fmla="*/ 878 w 1146376"/>
                <a:gd name="connsiteY46" fmla="*/ 1714823 h 1865107"/>
                <a:gd name="connsiteX47" fmla="*/ 0 w 1146376"/>
                <a:gd name="connsiteY47" fmla="*/ 1723327 h 1865107"/>
                <a:gd name="connsiteX48" fmla="*/ 1567 w 1146376"/>
                <a:gd name="connsiteY48" fmla="*/ 1726007 h 1865107"/>
                <a:gd name="connsiteX49" fmla="*/ 4529 w 1146376"/>
                <a:gd name="connsiteY49" fmla="*/ 1730767 h 1865107"/>
                <a:gd name="connsiteX50" fmla="*/ 5869 w 1146376"/>
                <a:gd name="connsiteY50" fmla="*/ 1733262 h 1865107"/>
                <a:gd name="connsiteX51" fmla="*/ 8221 w 1146376"/>
                <a:gd name="connsiteY51" fmla="*/ 1736312 h 1865107"/>
                <a:gd name="connsiteX52" fmla="*/ 20426 w 1146376"/>
                <a:gd name="connsiteY52" fmla="*/ 1746803 h 1865107"/>
                <a:gd name="connsiteX53" fmla="*/ 20010 w 1146376"/>
                <a:gd name="connsiteY53" fmla="*/ 1750408 h 1865107"/>
                <a:gd name="connsiteX54" fmla="*/ 26614 w 1146376"/>
                <a:gd name="connsiteY54" fmla="*/ 1753827 h 1865107"/>
                <a:gd name="connsiteX55" fmla="*/ 29479 w 1146376"/>
                <a:gd name="connsiteY55" fmla="*/ 1755768 h 1865107"/>
                <a:gd name="connsiteX56" fmla="*/ 35302 w 1146376"/>
                <a:gd name="connsiteY56" fmla="*/ 1765704 h 1865107"/>
                <a:gd name="connsiteX57" fmla="*/ 37613 w 1146376"/>
                <a:gd name="connsiteY57" fmla="*/ 1767922 h 1865107"/>
                <a:gd name="connsiteX58" fmla="*/ 48519 w 1146376"/>
                <a:gd name="connsiteY58" fmla="*/ 1781601 h 1865107"/>
                <a:gd name="connsiteX59" fmla="*/ 52406 w 1146376"/>
                <a:gd name="connsiteY59" fmla="*/ 1789042 h 1865107"/>
                <a:gd name="connsiteX60" fmla="*/ 61181 w 1146376"/>
                <a:gd name="connsiteY60" fmla="*/ 1806233 h 1865107"/>
                <a:gd name="connsiteX61" fmla="*/ 64744 w 1146376"/>
                <a:gd name="connsiteY61" fmla="*/ 1815891 h 1865107"/>
                <a:gd name="connsiteX62" fmla="*/ 70151 w 1146376"/>
                <a:gd name="connsiteY62" fmla="*/ 1824579 h 1865107"/>
                <a:gd name="connsiteX63" fmla="*/ 74306 w 1146376"/>
                <a:gd name="connsiteY63" fmla="*/ 1837149 h 1865107"/>
                <a:gd name="connsiteX64" fmla="*/ 79667 w 1146376"/>
                <a:gd name="connsiteY64" fmla="*/ 1846761 h 1865107"/>
                <a:gd name="connsiteX65" fmla="*/ 87569 w 1146376"/>
                <a:gd name="connsiteY65" fmla="*/ 1853462 h 1865107"/>
                <a:gd name="connsiteX66" fmla="*/ 90531 w 1146376"/>
                <a:gd name="connsiteY66" fmla="*/ 1856974 h 1865107"/>
                <a:gd name="connsiteX67" fmla="*/ 112016 w 1146376"/>
                <a:gd name="connsiteY67" fmla="*/ 1859932 h 1865107"/>
                <a:gd name="connsiteX68" fmla="*/ 139517 w 1146376"/>
                <a:gd name="connsiteY68" fmla="*/ 1863722 h 1865107"/>
                <a:gd name="connsiteX69" fmla="*/ 141684 w 1146376"/>
                <a:gd name="connsiteY69" fmla="*/ 1865108 h 1865107"/>
                <a:gd name="connsiteX70" fmla="*/ 152595 w 1146376"/>
                <a:gd name="connsiteY70" fmla="*/ 1862428 h 1865107"/>
                <a:gd name="connsiteX71" fmla="*/ 163682 w 1146376"/>
                <a:gd name="connsiteY71" fmla="*/ 1846068 h 1865107"/>
                <a:gd name="connsiteX72" fmla="*/ 172975 w 1146376"/>
                <a:gd name="connsiteY72" fmla="*/ 1817832 h 1865107"/>
                <a:gd name="connsiteX73" fmla="*/ 173391 w 1146376"/>
                <a:gd name="connsiteY73" fmla="*/ 1812518 h 1865107"/>
                <a:gd name="connsiteX74" fmla="*/ 176205 w 1146376"/>
                <a:gd name="connsiteY74" fmla="*/ 1801103 h 1865107"/>
                <a:gd name="connsiteX75" fmla="*/ 183900 w 1146376"/>
                <a:gd name="connsiteY75" fmla="*/ 1780908 h 1865107"/>
                <a:gd name="connsiteX76" fmla="*/ 189214 w 1146376"/>
                <a:gd name="connsiteY76" fmla="*/ 1775593 h 1865107"/>
                <a:gd name="connsiteX77" fmla="*/ 194575 w 1146376"/>
                <a:gd name="connsiteY77" fmla="*/ 1772821 h 1865107"/>
                <a:gd name="connsiteX78" fmla="*/ 200721 w 1146376"/>
                <a:gd name="connsiteY78" fmla="*/ 1767922 h 1865107"/>
                <a:gd name="connsiteX79" fmla="*/ 202477 w 1146376"/>
                <a:gd name="connsiteY79" fmla="*/ 1759973 h 1865107"/>
                <a:gd name="connsiteX80" fmla="*/ 203771 w 1146376"/>
                <a:gd name="connsiteY80" fmla="*/ 1756045 h 1865107"/>
                <a:gd name="connsiteX81" fmla="*/ 205943 w 1146376"/>
                <a:gd name="connsiteY81" fmla="*/ 1749483 h 1865107"/>
                <a:gd name="connsiteX82" fmla="*/ 209548 w 1146376"/>
                <a:gd name="connsiteY82" fmla="*/ 1721755 h 1865107"/>
                <a:gd name="connsiteX83" fmla="*/ 220131 w 1146376"/>
                <a:gd name="connsiteY83" fmla="*/ 1702485 h 1865107"/>
                <a:gd name="connsiteX84" fmla="*/ 225029 w 1146376"/>
                <a:gd name="connsiteY84" fmla="*/ 1700128 h 1865107"/>
                <a:gd name="connsiteX85" fmla="*/ 228264 w 1146376"/>
                <a:gd name="connsiteY85" fmla="*/ 1696061 h 1865107"/>
                <a:gd name="connsiteX86" fmla="*/ 229466 w 1146376"/>
                <a:gd name="connsiteY86" fmla="*/ 1692271 h 1865107"/>
                <a:gd name="connsiteX87" fmla="*/ 229050 w 1146376"/>
                <a:gd name="connsiteY87" fmla="*/ 1688621 h 1865107"/>
                <a:gd name="connsiteX88" fmla="*/ 225861 w 1146376"/>
                <a:gd name="connsiteY88" fmla="*/ 1683353 h 1865107"/>
                <a:gd name="connsiteX89" fmla="*/ 220963 w 1146376"/>
                <a:gd name="connsiteY89" fmla="*/ 1680395 h 1865107"/>
                <a:gd name="connsiteX90" fmla="*/ 218097 w 1146376"/>
                <a:gd name="connsiteY90" fmla="*/ 1674665 h 1865107"/>
                <a:gd name="connsiteX91" fmla="*/ 220963 w 1146376"/>
                <a:gd name="connsiteY91" fmla="*/ 1659553 h 1865107"/>
                <a:gd name="connsiteX92" fmla="*/ 228773 w 1146376"/>
                <a:gd name="connsiteY92" fmla="*/ 1632565 h 1865107"/>
                <a:gd name="connsiteX93" fmla="*/ 229604 w 1146376"/>
                <a:gd name="connsiteY93" fmla="*/ 1620826 h 1865107"/>
                <a:gd name="connsiteX94" fmla="*/ 233255 w 1146376"/>
                <a:gd name="connsiteY94" fmla="*/ 1611353 h 1865107"/>
                <a:gd name="connsiteX95" fmla="*/ 236582 w 1146376"/>
                <a:gd name="connsiteY95" fmla="*/ 1607656 h 1865107"/>
                <a:gd name="connsiteX96" fmla="*/ 237738 w 1146376"/>
                <a:gd name="connsiteY96" fmla="*/ 1604513 h 1865107"/>
                <a:gd name="connsiteX97" fmla="*/ 242729 w 1146376"/>
                <a:gd name="connsiteY97" fmla="*/ 1601140 h 1865107"/>
                <a:gd name="connsiteX98" fmla="*/ 243884 w 1146376"/>
                <a:gd name="connsiteY98" fmla="*/ 1590927 h 1865107"/>
                <a:gd name="connsiteX99" fmla="*/ 251740 w 1146376"/>
                <a:gd name="connsiteY99" fmla="*/ 1563939 h 1865107"/>
                <a:gd name="connsiteX100" fmla="*/ 251740 w 1146376"/>
                <a:gd name="connsiteY100" fmla="*/ 1560703 h 1865107"/>
                <a:gd name="connsiteX101" fmla="*/ 254190 w 1146376"/>
                <a:gd name="connsiteY101" fmla="*/ 1551368 h 1865107"/>
                <a:gd name="connsiteX102" fmla="*/ 257517 w 1146376"/>
                <a:gd name="connsiteY102" fmla="*/ 1544344 h 1865107"/>
                <a:gd name="connsiteX103" fmla="*/ 257933 w 1146376"/>
                <a:gd name="connsiteY103" fmla="*/ 1536534 h 1865107"/>
                <a:gd name="connsiteX104" fmla="*/ 285892 w 1146376"/>
                <a:gd name="connsiteY104" fmla="*/ 1456955 h 1865107"/>
                <a:gd name="connsiteX105" fmla="*/ 310708 w 1146376"/>
                <a:gd name="connsiteY105" fmla="*/ 1375852 h 1865107"/>
                <a:gd name="connsiteX106" fmla="*/ 311494 w 1146376"/>
                <a:gd name="connsiteY106" fmla="*/ 1373079 h 1865107"/>
                <a:gd name="connsiteX107" fmla="*/ 323740 w 1146376"/>
                <a:gd name="connsiteY107" fmla="*/ 1375158 h 1865107"/>
                <a:gd name="connsiteX108" fmla="*/ 325542 w 1146376"/>
                <a:gd name="connsiteY108" fmla="*/ 1375575 h 1865107"/>
                <a:gd name="connsiteX109" fmla="*/ 367319 w 1146376"/>
                <a:gd name="connsiteY109" fmla="*/ 1383708 h 1865107"/>
                <a:gd name="connsiteX110" fmla="*/ 393845 w 1146376"/>
                <a:gd name="connsiteY110" fmla="*/ 1388745 h 1865107"/>
                <a:gd name="connsiteX111" fmla="*/ 425732 w 1146376"/>
                <a:gd name="connsiteY111" fmla="*/ 1394198 h 1865107"/>
                <a:gd name="connsiteX112" fmla="*/ 449393 w 1146376"/>
                <a:gd name="connsiteY112" fmla="*/ 1398635 h 1865107"/>
                <a:gd name="connsiteX113" fmla="*/ 463350 w 1146376"/>
                <a:gd name="connsiteY113" fmla="*/ 1402008 h 1865107"/>
                <a:gd name="connsiteX114" fmla="*/ 463719 w 1146376"/>
                <a:gd name="connsiteY114" fmla="*/ 1406491 h 1865107"/>
                <a:gd name="connsiteX115" fmla="*/ 466169 w 1146376"/>
                <a:gd name="connsiteY115" fmla="*/ 1410511 h 1865107"/>
                <a:gd name="connsiteX116" fmla="*/ 487704 w 1146376"/>
                <a:gd name="connsiteY116" fmla="*/ 1416519 h 1865107"/>
                <a:gd name="connsiteX117" fmla="*/ 511549 w 1146376"/>
                <a:gd name="connsiteY117" fmla="*/ 1423266 h 1865107"/>
                <a:gd name="connsiteX118" fmla="*/ 524119 w 1146376"/>
                <a:gd name="connsiteY118" fmla="*/ 1372801 h 1865107"/>
                <a:gd name="connsiteX119" fmla="*/ 525737 w 1146376"/>
                <a:gd name="connsiteY119" fmla="*/ 1366054 h 1865107"/>
                <a:gd name="connsiteX120" fmla="*/ 531467 w 1146376"/>
                <a:gd name="connsiteY120" fmla="*/ 1365361 h 1865107"/>
                <a:gd name="connsiteX121" fmla="*/ 571072 w 1146376"/>
                <a:gd name="connsiteY121" fmla="*/ 1342578 h 1865107"/>
                <a:gd name="connsiteX122" fmla="*/ 595103 w 1146376"/>
                <a:gd name="connsiteY122" fmla="*/ 1329731 h 1865107"/>
                <a:gd name="connsiteX123" fmla="*/ 698111 w 1146376"/>
                <a:gd name="connsiteY123" fmla="*/ 1274044 h 1865107"/>
                <a:gd name="connsiteX124" fmla="*/ 766691 w 1146376"/>
                <a:gd name="connsiteY124" fmla="*/ 1235549 h 1865107"/>
                <a:gd name="connsiteX125" fmla="*/ 772052 w 1146376"/>
                <a:gd name="connsiteY125" fmla="*/ 1234902 h 1865107"/>
                <a:gd name="connsiteX126" fmla="*/ 806527 w 1146376"/>
                <a:gd name="connsiteY126" fmla="*/ 1230835 h 1865107"/>
                <a:gd name="connsiteX127" fmla="*/ 816416 w 1146376"/>
                <a:gd name="connsiteY127" fmla="*/ 1228756 h 1865107"/>
                <a:gd name="connsiteX128" fmla="*/ 815538 w 1146376"/>
                <a:gd name="connsiteY128" fmla="*/ 1212211 h 1865107"/>
                <a:gd name="connsiteX129" fmla="*/ 837767 w 1146376"/>
                <a:gd name="connsiteY129" fmla="*/ 1199365 h 1865107"/>
                <a:gd name="connsiteX130" fmla="*/ 906393 w 1146376"/>
                <a:gd name="connsiteY130" fmla="*/ 1159714 h 1865107"/>
                <a:gd name="connsiteX131" fmla="*/ 954639 w 1146376"/>
                <a:gd name="connsiteY131" fmla="*/ 1132078 h 1865107"/>
                <a:gd name="connsiteX132" fmla="*/ 958613 w 1146376"/>
                <a:gd name="connsiteY132" fmla="*/ 1129721 h 1865107"/>
                <a:gd name="connsiteX133" fmla="*/ 1008200 w 1146376"/>
                <a:gd name="connsiteY133" fmla="*/ 1099775 h 1865107"/>
                <a:gd name="connsiteX134" fmla="*/ 1053119 w 1146376"/>
                <a:gd name="connsiteY134" fmla="*/ 1074081 h 1865107"/>
                <a:gd name="connsiteX135" fmla="*/ 1071835 w 1146376"/>
                <a:gd name="connsiteY135" fmla="*/ 1063868 h 1865107"/>
                <a:gd name="connsiteX136" fmla="*/ 1075532 w 1146376"/>
                <a:gd name="connsiteY136" fmla="*/ 1061604 h 1865107"/>
                <a:gd name="connsiteX137" fmla="*/ 1077612 w 1146376"/>
                <a:gd name="connsiteY137" fmla="*/ 1062713 h 1865107"/>
                <a:gd name="connsiteX138" fmla="*/ 1080292 w 1146376"/>
                <a:gd name="connsiteY138" fmla="*/ 1063868 h 1865107"/>
                <a:gd name="connsiteX139" fmla="*/ 1088241 w 1146376"/>
                <a:gd name="connsiteY139" fmla="*/ 1064839 h 1865107"/>
                <a:gd name="connsiteX140" fmla="*/ 1098269 w 1146376"/>
                <a:gd name="connsiteY140" fmla="*/ 1061604 h 1865107"/>
                <a:gd name="connsiteX141" fmla="*/ 1111394 w 1146376"/>
                <a:gd name="connsiteY141" fmla="*/ 1050836 h 1865107"/>
                <a:gd name="connsiteX142" fmla="*/ 1118880 w 1146376"/>
                <a:gd name="connsiteY142" fmla="*/ 1059801 h 1865107"/>
                <a:gd name="connsiteX143" fmla="*/ 1122577 w 1146376"/>
                <a:gd name="connsiteY143" fmla="*/ 1062851 h 1865107"/>
                <a:gd name="connsiteX144" fmla="*/ 1126366 w 1146376"/>
                <a:gd name="connsiteY144" fmla="*/ 1063868 h 1865107"/>
                <a:gd name="connsiteX145" fmla="*/ 1131127 w 1146376"/>
                <a:gd name="connsiteY145" fmla="*/ 1063868 h 1865107"/>
                <a:gd name="connsiteX146" fmla="*/ 1144297 w 1146376"/>
                <a:gd name="connsiteY146" fmla="*/ 1062204 h 1865107"/>
                <a:gd name="connsiteX147" fmla="*/ 1146376 w 1146376"/>
                <a:gd name="connsiteY147" fmla="*/ 1063129 h 1865107"/>
                <a:gd name="connsiteX148" fmla="*/ 1063933 w 1146376"/>
                <a:gd name="connsiteY148" fmla="*/ 839597 h 186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146376" h="1865107">
                  <a:moveTo>
                    <a:pt x="1063933" y="839597"/>
                  </a:moveTo>
                  <a:lnTo>
                    <a:pt x="988421" y="871345"/>
                  </a:lnTo>
                  <a:lnTo>
                    <a:pt x="985232" y="662324"/>
                  </a:lnTo>
                  <a:lnTo>
                    <a:pt x="995445" y="650401"/>
                  </a:lnTo>
                  <a:lnTo>
                    <a:pt x="937910" y="539721"/>
                  </a:lnTo>
                  <a:lnTo>
                    <a:pt x="912955" y="463654"/>
                  </a:lnTo>
                  <a:lnTo>
                    <a:pt x="890311" y="423125"/>
                  </a:lnTo>
                  <a:lnTo>
                    <a:pt x="856437" y="397385"/>
                  </a:lnTo>
                  <a:lnTo>
                    <a:pt x="809623" y="370674"/>
                  </a:lnTo>
                  <a:lnTo>
                    <a:pt x="808421" y="326078"/>
                  </a:lnTo>
                  <a:lnTo>
                    <a:pt x="845623" y="246823"/>
                  </a:lnTo>
                  <a:lnTo>
                    <a:pt x="864848" y="187578"/>
                  </a:lnTo>
                  <a:lnTo>
                    <a:pt x="858331" y="135173"/>
                  </a:lnTo>
                  <a:lnTo>
                    <a:pt x="822193" y="111835"/>
                  </a:lnTo>
                  <a:lnTo>
                    <a:pt x="676299" y="20149"/>
                  </a:lnTo>
                  <a:lnTo>
                    <a:pt x="647831" y="0"/>
                  </a:lnTo>
                  <a:lnTo>
                    <a:pt x="586692" y="49078"/>
                  </a:lnTo>
                  <a:lnTo>
                    <a:pt x="544777" y="82721"/>
                  </a:lnTo>
                  <a:lnTo>
                    <a:pt x="499812" y="157263"/>
                  </a:lnTo>
                  <a:lnTo>
                    <a:pt x="424946" y="283701"/>
                  </a:lnTo>
                  <a:lnTo>
                    <a:pt x="417599" y="296364"/>
                  </a:lnTo>
                  <a:lnTo>
                    <a:pt x="384972" y="366191"/>
                  </a:lnTo>
                  <a:lnTo>
                    <a:pt x="296336" y="561395"/>
                  </a:lnTo>
                  <a:lnTo>
                    <a:pt x="293563" y="562966"/>
                  </a:lnTo>
                  <a:lnTo>
                    <a:pt x="252572" y="653220"/>
                  </a:lnTo>
                  <a:lnTo>
                    <a:pt x="216156" y="758215"/>
                  </a:lnTo>
                  <a:lnTo>
                    <a:pt x="213846" y="821620"/>
                  </a:lnTo>
                  <a:lnTo>
                    <a:pt x="212506" y="860254"/>
                  </a:lnTo>
                  <a:lnTo>
                    <a:pt x="212506" y="874765"/>
                  </a:lnTo>
                  <a:lnTo>
                    <a:pt x="212367" y="1097142"/>
                  </a:lnTo>
                  <a:lnTo>
                    <a:pt x="243561" y="1169464"/>
                  </a:lnTo>
                  <a:lnTo>
                    <a:pt x="176390" y="1212951"/>
                  </a:lnTo>
                  <a:lnTo>
                    <a:pt x="106054" y="1346599"/>
                  </a:lnTo>
                  <a:lnTo>
                    <a:pt x="34475" y="1485284"/>
                  </a:lnTo>
                  <a:lnTo>
                    <a:pt x="1382" y="1590557"/>
                  </a:lnTo>
                  <a:lnTo>
                    <a:pt x="226" y="1629376"/>
                  </a:lnTo>
                  <a:lnTo>
                    <a:pt x="319" y="1632195"/>
                  </a:lnTo>
                  <a:lnTo>
                    <a:pt x="2311" y="1632195"/>
                  </a:lnTo>
                  <a:lnTo>
                    <a:pt x="7574" y="1632333"/>
                  </a:lnTo>
                  <a:lnTo>
                    <a:pt x="12431" y="1632472"/>
                  </a:lnTo>
                  <a:lnTo>
                    <a:pt x="19456" y="1632703"/>
                  </a:lnTo>
                  <a:lnTo>
                    <a:pt x="14876" y="1671152"/>
                  </a:lnTo>
                  <a:lnTo>
                    <a:pt x="8684" y="1698279"/>
                  </a:lnTo>
                  <a:lnTo>
                    <a:pt x="8036" y="1701237"/>
                  </a:lnTo>
                  <a:lnTo>
                    <a:pt x="7436" y="1703871"/>
                  </a:lnTo>
                  <a:lnTo>
                    <a:pt x="3323" y="1711034"/>
                  </a:lnTo>
                  <a:lnTo>
                    <a:pt x="878" y="1714823"/>
                  </a:lnTo>
                  <a:lnTo>
                    <a:pt x="0" y="1723327"/>
                  </a:lnTo>
                  <a:lnTo>
                    <a:pt x="1567" y="1726007"/>
                  </a:lnTo>
                  <a:lnTo>
                    <a:pt x="4529" y="1730767"/>
                  </a:lnTo>
                  <a:lnTo>
                    <a:pt x="5869" y="1733262"/>
                  </a:lnTo>
                  <a:lnTo>
                    <a:pt x="8221" y="1736312"/>
                  </a:lnTo>
                  <a:lnTo>
                    <a:pt x="20426" y="1746803"/>
                  </a:lnTo>
                  <a:lnTo>
                    <a:pt x="20010" y="1750408"/>
                  </a:lnTo>
                  <a:lnTo>
                    <a:pt x="26614" y="1753827"/>
                  </a:lnTo>
                  <a:lnTo>
                    <a:pt x="29479" y="1755768"/>
                  </a:lnTo>
                  <a:lnTo>
                    <a:pt x="35302" y="1765704"/>
                  </a:lnTo>
                  <a:lnTo>
                    <a:pt x="37613" y="1767922"/>
                  </a:lnTo>
                  <a:lnTo>
                    <a:pt x="48519" y="1781601"/>
                  </a:lnTo>
                  <a:lnTo>
                    <a:pt x="52406" y="1789042"/>
                  </a:lnTo>
                  <a:lnTo>
                    <a:pt x="61181" y="1806233"/>
                  </a:lnTo>
                  <a:lnTo>
                    <a:pt x="64744" y="1815891"/>
                  </a:lnTo>
                  <a:lnTo>
                    <a:pt x="70151" y="1824579"/>
                  </a:lnTo>
                  <a:lnTo>
                    <a:pt x="74306" y="1837149"/>
                  </a:lnTo>
                  <a:lnTo>
                    <a:pt x="79667" y="1846761"/>
                  </a:lnTo>
                  <a:lnTo>
                    <a:pt x="87569" y="1853462"/>
                  </a:lnTo>
                  <a:lnTo>
                    <a:pt x="90531" y="1856974"/>
                  </a:lnTo>
                  <a:lnTo>
                    <a:pt x="112016" y="1859932"/>
                  </a:lnTo>
                  <a:lnTo>
                    <a:pt x="139517" y="1863722"/>
                  </a:lnTo>
                  <a:lnTo>
                    <a:pt x="141684" y="1865108"/>
                  </a:lnTo>
                  <a:lnTo>
                    <a:pt x="152595" y="1862428"/>
                  </a:lnTo>
                  <a:lnTo>
                    <a:pt x="163682" y="1846068"/>
                  </a:lnTo>
                  <a:lnTo>
                    <a:pt x="172975" y="1817832"/>
                  </a:lnTo>
                  <a:lnTo>
                    <a:pt x="173391" y="1812518"/>
                  </a:lnTo>
                  <a:lnTo>
                    <a:pt x="176205" y="1801103"/>
                  </a:lnTo>
                  <a:lnTo>
                    <a:pt x="183900" y="1780908"/>
                  </a:lnTo>
                  <a:lnTo>
                    <a:pt x="189214" y="1775593"/>
                  </a:lnTo>
                  <a:lnTo>
                    <a:pt x="194575" y="1772821"/>
                  </a:lnTo>
                  <a:lnTo>
                    <a:pt x="200721" y="1767922"/>
                  </a:lnTo>
                  <a:lnTo>
                    <a:pt x="202477" y="1759973"/>
                  </a:lnTo>
                  <a:lnTo>
                    <a:pt x="203771" y="1756045"/>
                  </a:lnTo>
                  <a:lnTo>
                    <a:pt x="205943" y="1749483"/>
                  </a:lnTo>
                  <a:lnTo>
                    <a:pt x="209548" y="1721755"/>
                  </a:lnTo>
                  <a:lnTo>
                    <a:pt x="220131" y="1702485"/>
                  </a:lnTo>
                  <a:lnTo>
                    <a:pt x="225029" y="1700128"/>
                  </a:lnTo>
                  <a:lnTo>
                    <a:pt x="228264" y="1696061"/>
                  </a:lnTo>
                  <a:lnTo>
                    <a:pt x="229466" y="1692271"/>
                  </a:lnTo>
                  <a:lnTo>
                    <a:pt x="229050" y="1688621"/>
                  </a:lnTo>
                  <a:lnTo>
                    <a:pt x="225861" y="1683353"/>
                  </a:lnTo>
                  <a:lnTo>
                    <a:pt x="220963" y="1680395"/>
                  </a:lnTo>
                  <a:lnTo>
                    <a:pt x="218097" y="1674665"/>
                  </a:lnTo>
                  <a:lnTo>
                    <a:pt x="220963" y="1659553"/>
                  </a:lnTo>
                  <a:lnTo>
                    <a:pt x="228773" y="1632565"/>
                  </a:lnTo>
                  <a:lnTo>
                    <a:pt x="229604" y="1620826"/>
                  </a:lnTo>
                  <a:lnTo>
                    <a:pt x="233255" y="1611353"/>
                  </a:lnTo>
                  <a:lnTo>
                    <a:pt x="236582" y="1607656"/>
                  </a:lnTo>
                  <a:lnTo>
                    <a:pt x="237738" y="1604513"/>
                  </a:lnTo>
                  <a:lnTo>
                    <a:pt x="242729" y="1601140"/>
                  </a:lnTo>
                  <a:lnTo>
                    <a:pt x="243884" y="1590927"/>
                  </a:lnTo>
                  <a:lnTo>
                    <a:pt x="251740" y="1563939"/>
                  </a:lnTo>
                  <a:lnTo>
                    <a:pt x="251740" y="1560703"/>
                  </a:lnTo>
                  <a:lnTo>
                    <a:pt x="254190" y="1551368"/>
                  </a:lnTo>
                  <a:lnTo>
                    <a:pt x="257517" y="1544344"/>
                  </a:lnTo>
                  <a:lnTo>
                    <a:pt x="257933" y="1536534"/>
                  </a:lnTo>
                  <a:lnTo>
                    <a:pt x="285892" y="1456955"/>
                  </a:lnTo>
                  <a:lnTo>
                    <a:pt x="310708" y="1375852"/>
                  </a:lnTo>
                  <a:lnTo>
                    <a:pt x="311494" y="1373079"/>
                  </a:lnTo>
                  <a:lnTo>
                    <a:pt x="323740" y="1375158"/>
                  </a:lnTo>
                  <a:lnTo>
                    <a:pt x="325542" y="1375575"/>
                  </a:lnTo>
                  <a:lnTo>
                    <a:pt x="367319" y="1383708"/>
                  </a:lnTo>
                  <a:lnTo>
                    <a:pt x="393845" y="1388745"/>
                  </a:lnTo>
                  <a:lnTo>
                    <a:pt x="425732" y="1394198"/>
                  </a:lnTo>
                  <a:lnTo>
                    <a:pt x="449393" y="1398635"/>
                  </a:lnTo>
                  <a:lnTo>
                    <a:pt x="463350" y="1402008"/>
                  </a:lnTo>
                  <a:lnTo>
                    <a:pt x="463719" y="1406491"/>
                  </a:lnTo>
                  <a:lnTo>
                    <a:pt x="466169" y="1410511"/>
                  </a:lnTo>
                  <a:lnTo>
                    <a:pt x="487704" y="1416519"/>
                  </a:lnTo>
                  <a:lnTo>
                    <a:pt x="511549" y="1423266"/>
                  </a:lnTo>
                  <a:lnTo>
                    <a:pt x="524119" y="1372801"/>
                  </a:lnTo>
                  <a:lnTo>
                    <a:pt x="525737" y="1366054"/>
                  </a:lnTo>
                  <a:lnTo>
                    <a:pt x="531467" y="1365361"/>
                  </a:lnTo>
                  <a:lnTo>
                    <a:pt x="571072" y="1342578"/>
                  </a:lnTo>
                  <a:lnTo>
                    <a:pt x="595103" y="1329731"/>
                  </a:lnTo>
                  <a:lnTo>
                    <a:pt x="698111" y="1274044"/>
                  </a:lnTo>
                  <a:lnTo>
                    <a:pt x="766691" y="1235549"/>
                  </a:lnTo>
                  <a:lnTo>
                    <a:pt x="772052" y="1234902"/>
                  </a:lnTo>
                  <a:lnTo>
                    <a:pt x="806527" y="1230835"/>
                  </a:lnTo>
                  <a:lnTo>
                    <a:pt x="816416" y="1228756"/>
                  </a:lnTo>
                  <a:lnTo>
                    <a:pt x="815538" y="1212211"/>
                  </a:lnTo>
                  <a:lnTo>
                    <a:pt x="837767" y="1199365"/>
                  </a:lnTo>
                  <a:lnTo>
                    <a:pt x="906393" y="1159714"/>
                  </a:lnTo>
                  <a:lnTo>
                    <a:pt x="954639" y="1132078"/>
                  </a:lnTo>
                  <a:lnTo>
                    <a:pt x="958613" y="1129721"/>
                  </a:lnTo>
                  <a:lnTo>
                    <a:pt x="1008200" y="1099775"/>
                  </a:lnTo>
                  <a:lnTo>
                    <a:pt x="1053119" y="1074081"/>
                  </a:lnTo>
                  <a:lnTo>
                    <a:pt x="1071835" y="1063868"/>
                  </a:lnTo>
                  <a:lnTo>
                    <a:pt x="1075532" y="1061604"/>
                  </a:lnTo>
                  <a:lnTo>
                    <a:pt x="1077612" y="1062713"/>
                  </a:lnTo>
                  <a:lnTo>
                    <a:pt x="1080292" y="1063868"/>
                  </a:lnTo>
                  <a:lnTo>
                    <a:pt x="1088241" y="1064839"/>
                  </a:lnTo>
                  <a:lnTo>
                    <a:pt x="1098269" y="1061604"/>
                  </a:lnTo>
                  <a:lnTo>
                    <a:pt x="1111394" y="1050836"/>
                  </a:lnTo>
                  <a:lnTo>
                    <a:pt x="1118880" y="1059801"/>
                  </a:lnTo>
                  <a:lnTo>
                    <a:pt x="1122577" y="1062851"/>
                  </a:lnTo>
                  <a:lnTo>
                    <a:pt x="1126366" y="1063868"/>
                  </a:lnTo>
                  <a:lnTo>
                    <a:pt x="1131127" y="1063868"/>
                  </a:lnTo>
                  <a:lnTo>
                    <a:pt x="1144297" y="1062204"/>
                  </a:lnTo>
                  <a:lnTo>
                    <a:pt x="1146376" y="1063129"/>
                  </a:lnTo>
                  <a:lnTo>
                    <a:pt x="1063933" y="839597"/>
                  </a:lnTo>
                  <a:close/>
                </a:path>
              </a:pathLst>
            </a:custGeom>
            <a:grpFill/>
            <a:ln w="6350" cap="flat">
              <a:solidFill>
                <a:schemeClr val="accent6"/>
              </a:solidFill>
              <a:prstDash val="solid"/>
              <a:miter/>
            </a:ln>
          </p:spPr>
          <p:txBody>
            <a:bodyPr rtlCol="0" anchor="ctr"/>
            <a:lstStyle/>
            <a:p>
              <a:endParaRPr lang="en-GB" noProof="0" dirty="0"/>
            </a:p>
          </p:txBody>
        </p:sp>
        <p:sp>
          <p:nvSpPr>
            <p:cNvPr id="18" name="Freihandform: Form 17">
              <a:extLst>
                <a:ext uri="{FF2B5EF4-FFF2-40B4-BE49-F238E27FC236}">
                  <a16:creationId xmlns:a16="http://schemas.microsoft.com/office/drawing/2014/main" id="{520AB7DD-7523-43D8-E184-15D09865C26E}"/>
                </a:ext>
              </a:extLst>
            </p:cNvPr>
            <p:cNvSpPr/>
            <p:nvPr/>
          </p:nvSpPr>
          <p:spPr>
            <a:xfrm>
              <a:off x="5703073" y="3878661"/>
              <a:ext cx="581104" cy="601687"/>
            </a:xfrm>
            <a:custGeom>
              <a:avLst/>
              <a:gdLst>
                <a:gd name="connsiteX0" fmla="*/ 525400 w 581104"/>
                <a:gd name="connsiteY0" fmla="*/ 124174 h 601687"/>
                <a:gd name="connsiteX1" fmla="*/ 555480 w 581104"/>
                <a:gd name="connsiteY1" fmla="*/ 77494 h 601687"/>
                <a:gd name="connsiteX2" fmla="*/ 546237 w 581104"/>
                <a:gd name="connsiteY2" fmla="*/ 42280 h 601687"/>
                <a:gd name="connsiteX3" fmla="*/ 339993 w 581104"/>
                <a:gd name="connsiteY3" fmla="*/ 19543 h 601687"/>
                <a:gd name="connsiteX4" fmla="*/ 318454 w 581104"/>
                <a:gd name="connsiteY4" fmla="*/ 17884 h 601687"/>
                <a:gd name="connsiteX5" fmla="*/ 216004 w 581104"/>
                <a:gd name="connsiteY5" fmla="*/ 8406 h 601687"/>
                <a:gd name="connsiteX6" fmla="*/ 121730 w 581104"/>
                <a:gd name="connsiteY6" fmla="*/ 0 h 601687"/>
                <a:gd name="connsiteX7" fmla="*/ 77407 w 581104"/>
                <a:gd name="connsiteY7" fmla="*/ 38953 h 601687"/>
                <a:gd name="connsiteX8" fmla="*/ 39609 w 581104"/>
                <a:gd name="connsiteY8" fmla="*/ 69135 h 601687"/>
                <a:gd name="connsiteX9" fmla="*/ 23384 w 581104"/>
                <a:gd name="connsiteY9" fmla="*/ 105365 h 601687"/>
                <a:gd name="connsiteX10" fmla="*/ 0 w 581104"/>
                <a:gd name="connsiteY10" fmla="*/ 164241 h 601687"/>
                <a:gd name="connsiteX11" fmla="*/ 2639 w 581104"/>
                <a:gd name="connsiteY11" fmla="*/ 230737 h 601687"/>
                <a:gd name="connsiteX12" fmla="*/ 141463 w 581104"/>
                <a:gd name="connsiteY12" fmla="*/ 369837 h 601687"/>
                <a:gd name="connsiteX13" fmla="*/ 170572 w 581104"/>
                <a:gd name="connsiteY13" fmla="*/ 394793 h 601687"/>
                <a:gd name="connsiteX14" fmla="*/ 229494 w 581104"/>
                <a:gd name="connsiteY14" fmla="*/ 457550 h 601687"/>
                <a:gd name="connsiteX15" fmla="*/ 322201 w 581104"/>
                <a:gd name="connsiteY15" fmla="*/ 514854 h 601687"/>
                <a:gd name="connsiteX16" fmla="*/ 444800 w 581104"/>
                <a:gd name="connsiteY16" fmla="*/ 592399 h 601687"/>
                <a:gd name="connsiteX17" fmla="*/ 456769 w 581104"/>
                <a:gd name="connsiteY17" fmla="*/ 601688 h 601687"/>
                <a:gd name="connsiteX18" fmla="*/ 458294 w 581104"/>
                <a:gd name="connsiteY18" fmla="*/ 586720 h 601687"/>
                <a:gd name="connsiteX19" fmla="*/ 461760 w 581104"/>
                <a:gd name="connsiteY19" fmla="*/ 570730 h 601687"/>
                <a:gd name="connsiteX20" fmla="*/ 465780 w 581104"/>
                <a:gd name="connsiteY20" fmla="*/ 549975 h 601687"/>
                <a:gd name="connsiteX21" fmla="*/ 474196 w 581104"/>
                <a:gd name="connsiteY21" fmla="*/ 510468 h 601687"/>
                <a:gd name="connsiteX22" fmla="*/ 476964 w 581104"/>
                <a:gd name="connsiteY22" fmla="*/ 495675 h 601687"/>
                <a:gd name="connsiteX23" fmla="*/ 476876 w 581104"/>
                <a:gd name="connsiteY23" fmla="*/ 486525 h 601687"/>
                <a:gd name="connsiteX24" fmla="*/ 470633 w 581104"/>
                <a:gd name="connsiteY24" fmla="*/ 463326 h 601687"/>
                <a:gd name="connsiteX25" fmla="*/ 469986 w 581104"/>
                <a:gd name="connsiteY25" fmla="*/ 445627 h 601687"/>
                <a:gd name="connsiteX26" fmla="*/ 475069 w 581104"/>
                <a:gd name="connsiteY26" fmla="*/ 421323 h 601687"/>
                <a:gd name="connsiteX27" fmla="*/ 479644 w 581104"/>
                <a:gd name="connsiteY27" fmla="*/ 411198 h 601687"/>
                <a:gd name="connsiteX28" fmla="*/ 502982 w 581104"/>
                <a:gd name="connsiteY28" fmla="*/ 390218 h 601687"/>
                <a:gd name="connsiteX29" fmla="*/ 516661 w 581104"/>
                <a:gd name="connsiteY29" fmla="*/ 367850 h 601687"/>
                <a:gd name="connsiteX30" fmla="*/ 519022 w 581104"/>
                <a:gd name="connsiteY30" fmla="*/ 360549 h 601687"/>
                <a:gd name="connsiteX31" fmla="*/ 520963 w 581104"/>
                <a:gd name="connsiteY31" fmla="*/ 350382 h 601687"/>
                <a:gd name="connsiteX32" fmla="*/ 522021 w 581104"/>
                <a:gd name="connsiteY32" fmla="*/ 325519 h 601687"/>
                <a:gd name="connsiteX33" fmla="*/ 523459 w 581104"/>
                <a:gd name="connsiteY33" fmla="*/ 303614 h 601687"/>
                <a:gd name="connsiteX34" fmla="*/ 528815 w 581104"/>
                <a:gd name="connsiteY34" fmla="*/ 284066 h 601687"/>
                <a:gd name="connsiteX35" fmla="*/ 539079 w 581104"/>
                <a:gd name="connsiteY35" fmla="*/ 264333 h 601687"/>
                <a:gd name="connsiteX36" fmla="*/ 551089 w 581104"/>
                <a:gd name="connsiteY36" fmla="*/ 253335 h 601687"/>
                <a:gd name="connsiteX37" fmla="*/ 578748 w 581104"/>
                <a:gd name="connsiteY37" fmla="*/ 235265 h 601687"/>
                <a:gd name="connsiteX38" fmla="*/ 581105 w 581104"/>
                <a:gd name="connsiteY38" fmla="*/ 153376 h 601687"/>
                <a:gd name="connsiteX39" fmla="*/ 525400 w 581104"/>
                <a:gd name="connsiteY39" fmla="*/ 124174 h 60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104" h="601687">
                  <a:moveTo>
                    <a:pt x="525400" y="124174"/>
                  </a:moveTo>
                  <a:lnTo>
                    <a:pt x="555480" y="77494"/>
                  </a:lnTo>
                  <a:lnTo>
                    <a:pt x="546237" y="42280"/>
                  </a:lnTo>
                  <a:lnTo>
                    <a:pt x="339993" y="19543"/>
                  </a:lnTo>
                  <a:lnTo>
                    <a:pt x="318454" y="17884"/>
                  </a:lnTo>
                  <a:lnTo>
                    <a:pt x="216004" y="8406"/>
                  </a:lnTo>
                  <a:lnTo>
                    <a:pt x="121730" y="0"/>
                  </a:lnTo>
                  <a:lnTo>
                    <a:pt x="77407" y="38953"/>
                  </a:lnTo>
                  <a:lnTo>
                    <a:pt x="39609" y="69135"/>
                  </a:lnTo>
                  <a:lnTo>
                    <a:pt x="23384" y="105365"/>
                  </a:lnTo>
                  <a:lnTo>
                    <a:pt x="0" y="164241"/>
                  </a:lnTo>
                  <a:lnTo>
                    <a:pt x="2639" y="230737"/>
                  </a:lnTo>
                  <a:lnTo>
                    <a:pt x="141463" y="369837"/>
                  </a:lnTo>
                  <a:lnTo>
                    <a:pt x="170572" y="394793"/>
                  </a:lnTo>
                  <a:lnTo>
                    <a:pt x="229494" y="457550"/>
                  </a:lnTo>
                  <a:lnTo>
                    <a:pt x="322201" y="514854"/>
                  </a:lnTo>
                  <a:lnTo>
                    <a:pt x="444800" y="592399"/>
                  </a:lnTo>
                  <a:lnTo>
                    <a:pt x="456769" y="601688"/>
                  </a:lnTo>
                  <a:lnTo>
                    <a:pt x="458294" y="586720"/>
                  </a:lnTo>
                  <a:lnTo>
                    <a:pt x="461760" y="570730"/>
                  </a:lnTo>
                  <a:lnTo>
                    <a:pt x="465780" y="549975"/>
                  </a:lnTo>
                  <a:lnTo>
                    <a:pt x="474196" y="510468"/>
                  </a:lnTo>
                  <a:lnTo>
                    <a:pt x="476964" y="495675"/>
                  </a:lnTo>
                  <a:lnTo>
                    <a:pt x="476876" y="486525"/>
                  </a:lnTo>
                  <a:lnTo>
                    <a:pt x="470633" y="463326"/>
                  </a:lnTo>
                  <a:lnTo>
                    <a:pt x="469986" y="445627"/>
                  </a:lnTo>
                  <a:lnTo>
                    <a:pt x="475069" y="421323"/>
                  </a:lnTo>
                  <a:lnTo>
                    <a:pt x="479644" y="411198"/>
                  </a:lnTo>
                  <a:lnTo>
                    <a:pt x="502982" y="390218"/>
                  </a:lnTo>
                  <a:lnTo>
                    <a:pt x="516661" y="367850"/>
                  </a:lnTo>
                  <a:lnTo>
                    <a:pt x="519022" y="360549"/>
                  </a:lnTo>
                  <a:lnTo>
                    <a:pt x="520963" y="350382"/>
                  </a:lnTo>
                  <a:lnTo>
                    <a:pt x="522021" y="325519"/>
                  </a:lnTo>
                  <a:lnTo>
                    <a:pt x="523459" y="303614"/>
                  </a:lnTo>
                  <a:lnTo>
                    <a:pt x="528815" y="284066"/>
                  </a:lnTo>
                  <a:lnTo>
                    <a:pt x="539079" y="264333"/>
                  </a:lnTo>
                  <a:lnTo>
                    <a:pt x="551089" y="253335"/>
                  </a:lnTo>
                  <a:lnTo>
                    <a:pt x="578748" y="235265"/>
                  </a:lnTo>
                  <a:lnTo>
                    <a:pt x="581105" y="153376"/>
                  </a:lnTo>
                  <a:lnTo>
                    <a:pt x="525400" y="124174"/>
                  </a:lnTo>
                  <a:close/>
                </a:path>
              </a:pathLst>
            </a:custGeom>
            <a:grpFill/>
            <a:ln w="6350" cap="flat">
              <a:solidFill>
                <a:schemeClr val="accent6"/>
              </a:solidFill>
              <a:prstDash val="solid"/>
              <a:miter/>
            </a:ln>
          </p:spPr>
          <p:txBody>
            <a:bodyPr rtlCol="0" anchor="ctr"/>
            <a:lstStyle/>
            <a:p>
              <a:endParaRPr lang="en-GB" noProof="0" dirty="0"/>
            </a:p>
          </p:txBody>
        </p:sp>
        <p:sp>
          <p:nvSpPr>
            <p:cNvPr id="19" name="Freihandform: Form 18">
              <a:extLst>
                <a:ext uri="{FF2B5EF4-FFF2-40B4-BE49-F238E27FC236}">
                  <a16:creationId xmlns:a16="http://schemas.microsoft.com/office/drawing/2014/main" id="{E33CCEFE-3A60-15FF-C9C0-F5D1AA6FA97C}"/>
                </a:ext>
              </a:extLst>
            </p:cNvPr>
            <p:cNvSpPr/>
            <p:nvPr/>
          </p:nvSpPr>
          <p:spPr>
            <a:xfrm>
              <a:off x="5932567" y="4336210"/>
              <a:ext cx="655276" cy="980449"/>
            </a:xfrm>
            <a:custGeom>
              <a:avLst/>
              <a:gdLst>
                <a:gd name="connsiteX0" fmla="*/ 520843 w 655276"/>
                <a:gd name="connsiteY0" fmla="*/ 354587 h 980449"/>
                <a:gd name="connsiteX1" fmla="*/ 454759 w 655276"/>
                <a:gd name="connsiteY1" fmla="*/ 309437 h 980449"/>
                <a:gd name="connsiteX2" fmla="*/ 326217 w 655276"/>
                <a:gd name="connsiteY2" fmla="*/ 216004 h 980449"/>
                <a:gd name="connsiteX3" fmla="*/ 227275 w 655276"/>
                <a:gd name="connsiteY3" fmla="*/ 144138 h 980449"/>
                <a:gd name="connsiteX4" fmla="*/ 215306 w 655276"/>
                <a:gd name="connsiteY4" fmla="*/ 134850 h 980449"/>
                <a:gd name="connsiteX5" fmla="*/ 92708 w 655276"/>
                <a:gd name="connsiteY5" fmla="*/ 57304 h 980449"/>
                <a:gd name="connsiteX6" fmla="*/ 0 w 655276"/>
                <a:gd name="connsiteY6" fmla="*/ 0 h 980449"/>
                <a:gd name="connsiteX7" fmla="*/ 36046 w 655276"/>
                <a:gd name="connsiteY7" fmla="*/ 52734 h 980449"/>
                <a:gd name="connsiteX8" fmla="*/ 60359 w 655276"/>
                <a:gd name="connsiteY8" fmla="*/ 113735 h 980449"/>
                <a:gd name="connsiteX9" fmla="*/ 67568 w 655276"/>
                <a:gd name="connsiteY9" fmla="*/ 139609 h 980449"/>
                <a:gd name="connsiteX10" fmla="*/ 61190 w 655276"/>
                <a:gd name="connsiteY10" fmla="*/ 208004 h 980449"/>
                <a:gd name="connsiteX11" fmla="*/ 48708 w 655276"/>
                <a:gd name="connsiteY11" fmla="*/ 298254 h 980449"/>
                <a:gd name="connsiteX12" fmla="*/ 39840 w 655276"/>
                <a:gd name="connsiteY12" fmla="*/ 362629 h 980449"/>
                <a:gd name="connsiteX13" fmla="*/ 30505 w 655276"/>
                <a:gd name="connsiteY13" fmla="*/ 423260 h 980449"/>
                <a:gd name="connsiteX14" fmla="*/ 18300 w 655276"/>
                <a:gd name="connsiteY14" fmla="*/ 521324 h 980449"/>
                <a:gd name="connsiteX15" fmla="*/ 23799 w 655276"/>
                <a:gd name="connsiteY15" fmla="*/ 735567 h 980449"/>
                <a:gd name="connsiteX16" fmla="*/ 23337 w 655276"/>
                <a:gd name="connsiteY16" fmla="*/ 980449 h 980449"/>
                <a:gd name="connsiteX17" fmla="*/ 68446 w 655276"/>
                <a:gd name="connsiteY17" fmla="*/ 977676 h 980449"/>
                <a:gd name="connsiteX18" fmla="*/ 122423 w 655276"/>
                <a:gd name="connsiteY18" fmla="*/ 969635 h 980449"/>
                <a:gd name="connsiteX19" fmla="*/ 132030 w 655276"/>
                <a:gd name="connsiteY19" fmla="*/ 970513 h 980449"/>
                <a:gd name="connsiteX20" fmla="*/ 166233 w 655276"/>
                <a:gd name="connsiteY20" fmla="*/ 973748 h 980449"/>
                <a:gd name="connsiteX21" fmla="*/ 211798 w 655276"/>
                <a:gd name="connsiteY21" fmla="*/ 914781 h 980449"/>
                <a:gd name="connsiteX22" fmla="*/ 246869 w 655276"/>
                <a:gd name="connsiteY22" fmla="*/ 910436 h 980449"/>
                <a:gd name="connsiteX23" fmla="*/ 290499 w 655276"/>
                <a:gd name="connsiteY23" fmla="*/ 919402 h 980449"/>
                <a:gd name="connsiteX24" fmla="*/ 303480 w 655276"/>
                <a:gd name="connsiteY24" fmla="*/ 923884 h 980449"/>
                <a:gd name="connsiteX25" fmla="*/ 316101 w 655276"/>
                <a:gd name="connsiteY25" fmla="*/ 901194 h 980449"/>
                <a:gd name="connsiteX26" fmla="*/ 388628 w 655276"/>
                <a:gd name="connsiteY26" fmla="*/ 930770 h 980449"/>
                <a:gd name="connsiteX27" fmla="*/ 408037 w 655276"/>
                <a:gd name="connsiteY27" fmla="*/ 943525 h 980449"/>
                <a:gd name="connsiteX28" fmla="*/ 449028 w 655276"/>
                <a:gd name="connsiteY28" fmla="*/ 853271 h 980449"/>
                <a:gd name="connsiteX29" fmla="*/ 451801 w 655276"/>
                <a:gd name="connsiteY29" fmla="*/ 851700 h 980449"/>
                <a:gd name="connsiteX30" fmla="*/ 540437 w 655276"/>
                <a:gd name="connsiteY30" fmla="*/ 656497 h 980449"/>
                <a:gd name="connsiteX31" fmla="*/ 573064 w 655276"/>
                <a:gd name="connsiteY31" fmla="*/ 586669 h 980449"/>
                <a:gd name="connsiteX32" fmla="*/ 580411 w 655276"/>
                <a:gd name="connsiteY32" fmla="*/ 574007 h 980449"/>
                <a:gd name="connsiteX33" fmla="*/ 655277 w 655276"/>
                <a:gd name="connsiteY33" fmla="*/ 447568 h 980449"/>
                <a:gd name="connsiteX34" fmla="*/ 520843 w 655276"/>
                <a:gd name="connsiteY34" fmla="*/ 354587 h 9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55276" h="980449">
                  <a:moveTo>
                    <a:pt x="520843" y="354587"/>
                  </a:moveTo>
                  <a:lnTo>
                    <a:pt x="454759" y="309437"/>
                  </a:lnTo>
                  <a:lnTo>
                    <a:pt x="326217" y="216004"/>
                  </a:lnTo>
                  <a:lnTo>
                    <a:pt x="227275" y="144138"/>
                  </a:lnTo>
                  <a:lnTo>
                    <a:pt x="215306" y="134850"/>
                  </a:lnTo>
                  <a:lnTo>
                    <a:pt x="92708" y="57304"/>
                  </a:lnTo>
                  <a:lnTo>
                    <a:pt x="0" y="0"/>
                  </a:lnTo>
                  <a:lnTo>
                    <a:pt x="36046" y="52734"/>
                  </a:lnTo>
                  <a:lnTo>
                    <a:pt x="60359" y="113735"/>
                  </a:lnTo>
                  <a:lnTo>
                    <a:pt x="67568" y="139609"/>
                  </a:lnTo>
                  <a:lnTo>
                    <a:pt x="61190" y="208004"/>
                  </a:lnTo>
                  <a:lnTo>
                    <a:pt x="48708" y="298254"/>
                  </a:lnTo>
                  <a:lnTo>
                    <a:pt x="39840" y="362629"/>
                  </a:lnTo>
                  <a:lnTo>
                    <a:pt x="30505" y="423260"/>
                  </a:lnTo>
                  <a:lnTo>
                    <a:pt x="18300" y="521324"/>
                  </a:lnTo>
                  <a:lnTo>
                    <a:pt x="23799" y="735567"/>
                  </a:lnTo>
                  <a:lnTo>
                    <a:pt x="23337" y="980449"/>
                  </a:lnTo>
                  <a:lnTo>
                    <a:pt x="68446" y="977676"/>
                  </a:lnTo>
                  <a:lnTo>
                    <a:pt x="122423" y="969635"/>
                  </a:lnTo>
                  <a:lnTo>
                    <a:pt x="132030" y="970513"/>
                  </a:lnTo>
                  <a:lnTo>
                    <a:pt x="166233" y="973748"/>
                  </a:lnTo>
                  <a:lnTo>
                    <a:pt x="211798" y="914781"/>
                  </a:lnTo>
                  <a:lnTo>
                    <a:pt x="246869" y="910436"/>
                  </a:lnTo>
                  <a:lnTo>
                    <a:pt x="290499" y="919402"/>
                  </a:lnTo>
                  <a:lnTo>
                    <a:pt x="303480" y="923884"/>
                  </a:lnTo>
                  <a:lnTo>
                    <a:pt x="316101" y="901194"/>
                  </a:lnTo>
                  <a:lnTo>
                    <a:pt x="388628" y="930770"/>
                  </a:lnTo>
                  <a:lnTo>
                    <a:pt x="408037" y="943525"/>
                  </a:lnTo>
                  <a:lnTo>
                    <a:pt x="449028" y="853271"/>
                  </a:lnTo>
                  <a:lnTo>
                    <a:pt x="451801" y="851700"/>
                  </a:lnTo>
                  <a:lnTo>
                    <a:pt x="540437" y="656497"/>
                  </a:lnTo>
                  <a:lnTo>
                    <a:pt x="573064" y="586669"/>
                  </a:lnTo>
                  <a:lnTo>
                    <a:pt x="580411" y="574007"/>
                  </a:lnTo>
                  <a:lnTo>
                    <a:pt x="655277" y="447568"/>
                  </a:lnTo>
                  <a:lnTo>
                    <a:pt x="520843" y="354587"/>
                  </a:lnTo>
                  <a:close/>
                </a:path>
              </a:pathLst>
            </a:custGeom>
            <a:grpFill/>
            <a:ln w="6350" cap="flat">
              <a:solidFill>
                <a:schemeClr val="accent6"/>
              </a:solidFill>
              <a:prstDash val="solid"/>
              <a:miter/>
            </a:ln>
          </p:spPr>
          <p:txBody>
            <a:bodyPr rtlCol="0" anchor="ctr"/>
            <a:lstStyle/>
            <a:p>
              <a:endParaRPr lang="en-GB" noProof="0" dirty="0"/>
            </a:p>
          </p:txBody>
        </p:sp>
        <p:sp>
          <p:nvSpPr>
            <p:cNvPr id="20" name="Freihandform: Form 19">
              <a:extLst>
                <a:ext uri="{FF2B5EF4-FFF2-40B4-BE49-F238E27FC236}">
                  <a16:creationId xmlns:a16="http://schemas.microsoft.com/office/drawing/2014/main" id="{E97CB913-9A20-F5D5-59C7-C7F6833073EE}"/>
                </a:ext>
              </a:extLst>
            </p:cNvPr>
            <p:cNvSpPr/>
            <p:nvPr/>
          </p:nvSpPr>
          <p:spPr>
            <a:xfrm>
              <a:off x="4320849" y="1631275"/>
              <a:ext cx="1717319" cy="1348123"/>
            </a:xfrm>
            <a:custGeom>
              <a:avLst/>
              <a:gdLst>
                <a:gd name="connsiteX0" fmla="*/ 1712324 w 1717319"/>
                <a:gd name="connsiteY0" fmla="*/ 628172 h 1348123"/>
                <a:gd name="connsiteX1" fmla="*/ 1717319 w 1717319"/>
                <a:gd name="connsiteY1" fmla="*/ 559130 h 1348123"/>
                <a:gd name="connsiteX2" fmla="*/ 1669669 w 1717319"/>
                <a:gd name="connsiteY2" fmla="*/ 569066 h 1348123"/>
                <a:gd name="connsiteX3" fmla="*/ 1627985 w 1717319"/>
                <a:gd name="connsiteY3" fmla="*/ 571146 h 1348123"/>
                <a:gd name="connsiteX4" fmla="*/ 1600303 w 1717319"/>
                <a:gd name="connsiteY4" fmla="*/ 569574 h 1348123"/>
                <a:gd name="connsiteX5" fmla="*/ 1559132 w 1717319"/>
                <a:gd name="connsiteY5" fmla="*/ 560008 h 1348123"/>
                <a:gd name="connsiteX6" fmla="*/ 1467718 w 1717319"/>
                <a:gd name="connsiteY6" fmla="*/ 528907 h 1348123"/>
                <a:gd name="connsiteX7" fmla="*/ 1229814 w 1717319"/>
                <a:gd name="connsiteY7" fmla="*/ 432091 h 1348123"/>
                <a:gd name="connsiteX8" fmla="*/ 1111001 w 1717319"/>
                <a:gd name="connsiteY8" fmla="*/ 382874 h 1348123"/>
                <a:gd name="connsiteX9" fmla="*/ 1049168 w 1717319"/>
                <a:gd name="connsiteY9" fmla="*/ 357226 h 1348123"/>
                <a:gd name="connsiteX10" fmla="*/ 936547 w 1717319"/>
                <a:gd name="connsiteY10" fmla="*/ 310551 h 1348123"/>
                <a:gd name="connsiteX11" fmla="*/ 898421 w 1717319"/>
                <a:gd name="connsiteY11" fmla="*/ 295670 h 1348123"/>
                <a:gd name="connsiteX12" fmla="*/ 805395 w 1717319"/>
                <a:gd name="connsiteY12" fmla="*/ 259347 h 1348123"/>
                <a:gd name="connsiteX13" fmla="*/ 715372 w 1717319"/>
                <a:gd name="connsiteY13" fmla="*/ 228523 h 1348123"/>
                <a:gd name="connsiteX14" fmla="*/ 628353 w 1717319"/>
                <a:gd name="connsiteY14" fmla="*/ 198300 h 1348123"/>
                <a:gd name="connsiteX15" fmla="*/ 570083 w 1717319"/>
                <a:gd name="connsiteY15" fmla="*/ 184209 h 1348123"/>
                <a:gd name="connsiteX16" fmla="*/ 476687 w 1717319"/>
                <a:gd name="connsiteY16" fmla="*/ 182587 h 1348123"/>
                <a:gd name="connsiteX17" fmla="*/ 396549 w 1717319"/>
                <a:gd name="connsiteY17" fmla="*/ 158094 h 1348123"/>
                <a:gd name="connsiteX18" fmla="*/ 327742 w 1717319"/>
                <a:gd name="connsiteY18" fmla="*/ 128980 h 1348123"/>
                <a:gd name="connsiteX19" fmla="*/ 5130 w 1717319"/>
                <a:gd name="connsiteY19" fmla="*/ 0 h 1348123"/>
                <a:gd name="connsiteX20" fmla="*/ 0 w 1717319"/>
                <a:gd name="connsiteY20" fmla="*/ 10259 h 1348123"/>
                <a:gd name="connsiteX21" fmla="*/ 69500 w 1717319"/>
                <a:gd name="connsiteY21" fmla="*/ 53191 h 1348123"/>
                <a:gd name="connsiteX22" fmla="*/ 143903 w 1717319"/>
                <a:gd name="connsiteY22" fmla="*/ 158464 h 1348123"/>
                <a:gd name="connsiteX23" fmla="*/ 201720 w 1717319"/>
                <a:gd name="connsiteY23" fmla="*/ 200754 h 1348123"/>
                <a:gd name="connsiteX24" fmla="*/ 280878 w 1717319"/>
                <a:gd name="connsiteY24" fmla="*/ 239291 h 1348123"/>
                <a:gd name="connsiteX25" fmla="*/ 512636 w 1717319"/>
                <a:gd name="connsiteY25" fmla="*/ 321088 h 1348123"/>
                <a:gd name="connsiteX26" fmla="*/ 558387 w 1717319"/>
                <a:gd name="connsiteY26" fmla="*/ 333523 h 1348123"/>
                <a:gd name="connsiteX27" fmla="*/ 578725 w 1717319"/>
                <a:gd name="connsiteY27" fmla="*/ 514581 h 1348123"/>
                <a:gd name="connsiteX28" fmla="*/ 564024 w 1717319"/>
                <a:gd name="connsiteY28" fmla="*/ 525307 h 1348123"/>
                <a:gd name="connsiteX29" fmla="*/ 526735 w 1717319"/>
                <a:gd name="connsiteY29" fmla="*/ 545359 h 1348123"/>
                <a:gd name="connsiteX30" fmla="*/ 513472 w 1717319"/>
                <a:gd name="connsiteY30" fmla="*/ 582375 h 1348123"/>
                <a:gd name="connsiteX31" fmla="*/ 509539 w 1717319"/>
                <a:gd name="connsiteY31" fmla="*/ 641717 h 1348123"/>
                <a:gd name="connsiteX32" fmla="*/ 508943 w 1717319"/>
                <a:gd name="connsiteY32" fmla="*/ 726149 h 1348123"/>
                <a:gd name="connsiteX33" fmla="*/ 505570 w 1717319"/>
                <a:gd name="connsiteY33" fmla="*/ 807525 h 1348123"/>
                <a:gd name="connsiteX34" fmla="*/ 501960 w 1717319"/>
                <a:gd name="connsiteY34" fmla="*/ 891309 h 1348123"/>
                <a:gd name="connsiteX35" fmla="*/ 493046 w 1717319"/>
                <a:gd name="connsiteY35" fmla="*/ 942051 h 1348123"/>
                <a:gd name="connsiteX36" fmla="*/ 474695 w 1717319"/>
                <a:gd name="connsiteY36" fmla="*/ 1144283 h 1348123"/>
                <a:gd name="connsiteX37" fmla="*/ 485462 w 1717319"/>
                <a:gd name="connsiteY37" fmla="*/ 1309351 h 1348123"/>
                <a:gd name="connsiteX38" fmla="*/ 481308 w 1717319"/>
                <a:gd name="connsiteY38" fmla="*/ 1340730 h 1348123"/>
                <a:gd name="connsiteX39" fmla="*/ 564306 w 1717319"/>
                <a:gd name="connsiteY39" fmla="*/ 1348124 h 1348123"/>
                <a:gd name="connsiteX40" fmla="*/ 990061 w 1717319"/>
                <a:gd name="connsiteY40" fmla="*/ 1333243 h 1348123"/>
                <a:gd name="connsiteX41" fmla="*/ 1015345 w 1717319"/>
                <a:gd name="connsiteY41" fmla="*/ 1248447 h 1348123"/>
                <a:gd name="connsiteX42" fmla="*/ 1085676 w 1717319"/>
                <a:gd name="connsiteY42" fmla="*/ 1301407 h 1348123"/>
                <a:gd name="connsiteX43" fmla="*/ 1154903 w 1717319"/>
                <a:gd name="connsiteY43" fmla="*/ 1327980 h 1348123"/>
                <a:gd name="connsiteX44" fmla="*/ 1281947 w 1717319"/>
                <a:gd name="connsiteY44" fmla="*/ 1298311 h 1348123"/>
                <a:gd name="connsiteX45" fmla="*/ 1407508 w 1717319"/>
                <a:gd name="connsiteY45" fmla="*/ 1281859 h 1348123"/>
                <a:gd name="connsiteX46" fmla="*/ 1419102 w 1717319"/>
                <a:gd name="connsiteY46" fmla="*/ 1280422 h 1348123"/>
                <a:gd name="connsiteX47" fmla="*/ 1470491 w 1717319"/>
                <a:gd name="connsiteY47" fmla="*/ 1273998 h 1348123"/>
                <a:gd name="connsiteX48" fmla="*/ 1510978 w 1717319"/>
                <a:gd name="connsiteY48" fmla="*/ 1268961 h 1348123"/>
                <a:gd name="connsiteX49" fmla="*/ 1511112 w 1717319"/>
                <a:gd name="connsiteY49" fmla="*/ 1269516 h 1348123"/>
                <a:gd name="connsiteX50" fmla="*/ 1517356 w 1717319"/>
                <a:gd name="connsiteY50" fmla="*/ 1296828 h 1348123"/>
                <a:gd name="connsiteX51" fmla="*/ 1530753 w 1717319"/>
                <a:gd name="connsiteY51" fmla="*/ 1335739 h 1348123"/>
                <a:gd name="connsiteX52" fmla="*/ 1543235 w 1717319"/>
                <a:gd name="connsiteY52" fmla="*/ 1341099 h 1348123"/>
                <a:gd name="connsiteX53" fmla="*/ 1570819 w 1717319"/>
                <a:gd name="connsiteY53" fmla="*/ 1328391 h 1348123"/>
                <a:gd name="connsiteX54" fmla="*/ 1613340 w 1717319"/>
                <a:gd name="connsiteY54" fmla="*/ 1309494 h 1348123"/>
                <a:gd name="connsiteX55" fmla="*/ 1615050 w 1717319"/>
                <a:gd name="connsiteY55" fmla="*/ 1308750 h 1348123"/>
                <a:gd name="connsiteX56" fmla="*/ 1619805 w 1717319"/>
                <a:gd name="connsiteY56" fmla="*/ 1306625 h 1348123"/>
                <a:gd name="connsiteX57" fmla="*/ 1680996 w 1717319"/>
                <a:gd name="connsiteY57" fmla="*/ 1263785 h 1348123"/>
                <a:gd name="connsiteX58" fmla="*/ 1684596 w 1717319"/>
                <a:gd name="connsiteY58" fmla="*/ 1193449 h 1348123"/>
                <a:gd name="connsiteX59" fmla="*/ 1696380 w 1717319"/>
                <a:gd name="connsiteY59" fmla="*/ 1057075 h 1348123"/>
                <a:gd name="connsiteX60" fmla="*/ 1700678 w 1717319"/>
                <a:gd name="connsiteY60" fmla="*/ 1007904 h 1348123"/>
                <a:gd name="connsiteX61" fmla="*/ 1712790 w 1717319"/>
                <a:gd name="connsiteY61" fmla="*/ 760758 h 1348123"/>
                <a:gd name="connsiteX62" fmla="*/ 1711912 w 1717319"/>
                <a:gd name="connsiteY62" fmla="*/ 633533 h 1348123"/>
                <a:gd name="connsiteX63" fmla="*/ 1712324 w 1717319"/>
                <a:gd name="connsiteY63" fmla="*/ 628172 h 134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717319" h="1348123">
                  <a:moveTo>
                    <a:pt x="1712324" y="628172"/>
                  </a:moveTo>
                  <a:lnTo>
                    <a:pt x="1717319" y="559130"/>
                  </a:lnTo>
                  <a:lnTo>
                    <a:pt x="1669669" y="569066"/>
                  </a:lnTo>
                  <a:lnTo>
                    <a:pt x="1627985" y="571146"/>
                  </a:lnTo>
                  <a:lnTo>
                    <a:pt x="1600303" y="569574"/>
                  </a:lnTo>
                  <a:lnTo>
                    <a:pt x="1559132" y="560008"/>
                  </a:lnTo>
                  <a:lnTo>
                    <a:pt x="1467718" y="528907"/>
                  </a:lnTo>
                  <a:lnTo>
                    <a:pt x="1229814" y="432091"/>
                  </a:lnTo>
                  <a:lnTo>
                    <a:pt x="1111001" y="382874"/>
                  </a:lnTo>
                  <a:lnTo>
                    <a:pt x="1049168" y="357226"/>
                  </a:lnTo>
                  <a:lnTo>
                    <a:pt x="936547" y="310551"/>
                  </a:lnTo>
                  <a:lnTo>
                    <a:pt x="898421" y="295670"/>
                  </a:lnTo>
                  <a:lnTo>
                    <a:pt x="805395" y="259347"/>
                  </a:lnTo>
                  <a:lnTo>
                    <a:pt x="715372" y="228523"/>
                  </a:lnTo>
                  <a:lnTo>
                    <a:pt x="628353" y="198300"/>
                  </a:lnTo>
                  <a:lnTo>
                    <a:pt x="570083" y="184209"/>
                  </a:lnTo>
                  <a:lnTo>
                    <a:pt x="476687" y="182587"/>
                  </a:lnTo>
                  <a:lnTo>
                    <a:pt x="396549" y="158094"/>
                  </a:lnTo>
                  <a:lnTo>
                    <a:pt x="327742" y="128980"/>
                  </a:lnTo>
                  <a:lnTo>
                    <a:pt x="5130" y="0"/>
                  </a:lnTo>
                  <a:lnTo>
                    <a:pt x="0" y="10259"/>
                  </a:lnTo>
                  <a:lnTo>
                    <a:pt x="69500" y="53191"/>
                  </a:lnTo>
                  <a:lnTo>
                    <a:pt x="143903" y="158464"/>
                  </a:lnTo>
                  <a:lnTo>
                    <a:pt x="201720" y="200754"/>
                  </a:lnTo>
                  <a:lnTo>
                    <a:pt x="280878" y="239291"/>
                  </a:lnTo>
                  <a:lnTo>
                    <a:pt x="512636" y="321088"/>
                  </a:lnTo>
                  <a:lnTo>
                    <a:pt x="558387" y="333523"/>
                  </a:lnTo>
                  <a:lnTo>
                    <a:pt x="578725" y="514581"/>
                  </a:lnTo>
                  <a:lnTo>
                    <a:pt x="564024" y="525307"/>
                  </a:lnTo>
                  <a:lnTo>
                    <a:pt x="526735" y="545359"/>
                  </a:lnTo>
                  <a:lnTo>
                    <a:pt x="513472" y="582375"/>
                  </a:lnTo>
                  <a:lnTo>
                    <a:pt x="509539" y="641717"/>
                  </a:lnTo>
                  <a:lnTo>
                    <a:pt x="508943" y="726149"/>
                  </a:lnTo>
                  <a:lnTo>
                    <a:pt x="505570" y="807525"/>
                  </a:lnTo>
                  <a:lnTo>
                    <a:pt x="501960" y="891309"/>
                  </a:lnTo>
                  <a:lnTo>
                    <a:pt x="493046" y="942051"/>
                  </a:lnTo>
                  <a:lnTo>
                    <a:pt x="474695" y="1144283"/>
                  </a:lnTo>
                  <a:lnTo>
                    <a:pt x="485462" y="1309351"/>
                  </a:lnTo>
                  <a:lnTo>
                    <a:pt x="481308" y="1340730"/>
                  </a:lnTo>
                  <a:lnTo>
                    <a:pt x="564306" y="1348124"/>
                  </a:lnTo>
                  <a:lnTo>
                    <a:pt x="990061" y="1333243"/>
                  </a:lnTo>
                  <a:lnTo>
                    <a:pt x="1015345" y="1248447"/>
                  </a:lnTo>
                  <a:lnTo>
                    <a:pt x="1085676" y="1301407"/>
                  </a:lnTo>
                  <a:lnTo>
                    <a:pt x="1154903" y="1327980"/>
                  </a:lnTo>
                  <a:lnTo>
                    <a:pt x="1281947" y="1298311"/>
                  </a:lnTo>
                  <a:lnTo>
                    <a:pt x="1407508" y="1281859"/>
                  </a:lnTo>
                  <a:lnTo>
                    <a:pt x="1419102" y="1280422"/>
                  </a:lnTo>
                  <a:lnTo>
                    <a:pt x="1470491" y="1273998"/>
                  </a:lnTo>
                  <a:lnTo>
                    <a:pt x="1510978" y="1268961"/>
                  </a:lnTo>
                  <a:lnTo>
                    <a:pt x="1511112" y="1269516"/>
                  </a:lnTo>
                  <a:lnTo>
                    <a:pt x="1517356" y="1296828"/>
                  </a:lnTo>
                  <a:lnTo>
                    <a:pt x="1530753" y="1335739"/>
                  </a:lnTo>
                  <a:lnTo>
                    <a:pt x="1543235" y="1341099"/>
                  </a:lnTo>
                  <a:lnTo>
                    <a:pt x="1570819" y="1328391"/>
                  </a:lnTo>
                  <a:lnTo>
                    <a:pt x="1613340" y="1309494"/>
                  </a:lnTo>
                  <a:lnTo>
                    <a:pt x="1615050" y="1308750"/>
                  </a:lnTo>
                  <a:lnTo>
                    <a:pt x="1619805" y="1306625"/>
                  </a:lnTo>
                  <a:lnTo>
                    <a:pt x="1680996" y="1263785"/>
                  </a:lnTo>
                  <a:lnTo>
                    <a:pt x="1684596" y="1193449"/>
                  </a:lnTo>
                  <a:lnTo>
                    <a:pt x="1696380" y="1057075"/>
                  </a:lnTo>
                  <a:lnTo>
                    <a:pt x="1700678" y="1007904"/>
                  </a:lnTo>
                  <a:lnTo>
                    <a:pt x="1712790" y="760758"/>
                  </a:lnTo>
                  <a:lnTo>
                    <a:pt x="1711912" y="633533"/>
                  </a:lnTo>
                  <a:lnTo>
                    <a:pt x="1712324" y="628172"/>
                  </a:lnTo>
                  <a:close/>
                </a:path>
              </a:pathLst>
            </a:custGeom>
            <a:grpFill/>
            <a:ln w="6350" cap="flat">
              <a:solidFill>
                <a:schemeClr val="accent6"/>
              </a:solidFill>
              <a:prstDash val="solid"/>
              <a:miter/>
            </a:ln>
          </p:spPr>
          <p:txBody>
            <a:bodyPr rtlCol="0" anchor="ctr"/>
            <a:lstStyle/>
            <a:p>
              <a:endParaRPr lang="en-GB" noProof="0" dirty="0"/>
            </a:p>
          </p:txBody>
        </p:sp>
        <p:sp>
          <p:nvSpPr>
            <p:cNvPr id="21" name="Freihandform: Form 20">
              <a:extLst>
                <a:ext uri="{FF2B5EF4-FFF2-40B4-BE49-F238E27FC236}">
                  <a16:creationId xmlns:a16="http://schemas.microsoft.com/office/drawing/2014/main" id="{67B84E5A-CF66-3BEF-648A-9C131FED3C8D}"/>
                </a:ext>
              </a:extLst>
            </p:cNvPr>
            <p:cNvSpPr/>
            <p:nvPr/>
          </p:nvSpPr>
          <p:spPr>
            <a:xfrm>
              <a:off x="5114783" y="4109397"/>
              <a:ext cx="885352" cy="1372704"/>
            </a:xfrm>
            <a:custGeom>
              <a:avLst/>
              <a:gdLst>
                <a:gd name="connsiteX0" fmla="*/ 878143 w 885352"/>
                <a:gd name="connsiteY0" fmla="*/ 340548 h 1372704"/>
                <a:gd name="connsiteX1" fmla="*/ 853830 w 885352"/>
                <a:gd name="connsiteY1" fmla="*/ 279547 h 1372704"/>
                <a:gd name="connsiteX2" fmla="*/ 817784 w 885352"/>
                <a:gd name="connsiteY2" fmla="*/ 226813 h 1372704"/>
                <a:gd name="connsiteX3" fmla="*/ 758863 w 885352"/>
                <a:gd name="connsiteY3" fmla="*/ 164056 h 1372704"/>
                <a:gd name="connsiteX4" fmla="*/ 729753 w 885352"/>
                <a:gd name="connsiteY4" fmla="*/ 139101 h 1372704"/>
                <a:gd name="connsiteX5" fmla="*/ 590930 w 885352"/>
                <a:gd name="connsiteY5" fmla="*/ 0 h 1372704"/>
                <a:gd name="connsiteX6" fmla="*/ 513615 w 885352"/>
                <a:gd name="connsiteY6" fmla="*/ 75142 h 1372704"/>
                <a:gd name="connsiteX7" fmla="*/ 457605 w 885352"/>
                <a:gd name="connsiteY7" fmla="*/ 134161 h 1372704"/>
                <a:gd name="connsiteX8" fmla="*/ 417857 w 885352"/>
                <a:gd name="connsiteY8" fmla="*/ 185221 h 1372704"/>
                <a:gd name="connsiteX9" fmla="*/ 390273 w 885352"/>
                <a:gd name="connsiteY9" fmla="*/ 219188 h 1372704"/>
                <a:gd name="connsiteX10" fmla="*/ 377564 w 885352"/>
                <a:gd name="connsiteY10" fmla="*/ 235686 h 1372704"/>
                <a:gd name="connsiteX11" fmla="*/ 344702 w 885352"/>
                <a:gd name="connsiteY11" fmla="*/ 268636 h 1372704"/>
                <a:gd name="connsiteX12" fmla="*/ 321831 w 885352"/>
                <a:gd name="connsiteY12" fmla="*/ 286664 h 1372704"/>
                <a:gd name="connsiteX13" fmla="*/ 278387 w 885352"/>
                <a:gd name="connsiteY13" fmla="*/ 315496 h 1372704"/>
                <a:gd name="connsiteX14" fmla="*/ 221503 w 885352"/>
                <a:gd name="connsiteY14" fmla="*/ 347937 h 1372704"/>
                <a:gd name="connsiteX15" fmla="*/ 193355 w 885352"/>
                <a:gd name="connsiteY15" fmla="*/ 366700 h 1372704"/>
                <a:gd name="connsiteX16" fmla="*/ 166464 w 885352"/>
                <a:gd name="connsiteY16" fmla="*/ 400712 h 1372704"/>
                <a:gd name="connsiteX17" fmla="*/ 24770 w 885352"/>
                <a:gd name="connsiteY17" fmla="*/ 390361 h 1372704"/>
                <a:gd name="connsiteX18" fmla="*/ 15343 w 885352"/>
                <a:gd name="connsiteY18" fmla="*/ 753821 h 1372704"/>
                <a:gd name="connsiteX19" fmla="*/ 13864 w 885352"/>
                <a:gd name="connsiteY19" fmla="*/ 892182 h 1372704"/>
                <a:gd name="connsiteX20" fmla="*/ 10213 w 885352"/>
                <a:gd name="connsiteY20" fmla="*/ 1115945 h 1372704"/>
                <a:gd name="connsiteX21" fmla="*/ 139 w 885352"/>
                <a:gd name="connsiteY21" fmla="*/ 1179442 h 1372704"/>
                <a:gd name="connsiteX22" fmla="*/ 0 w 885352"/>
                <a:gd name="connsiteY22" fmla="*/ 1233881 h 1372704"/>
                <a:gd name="connsiteX23" fmla="*/ 5037 w 885352"/>
                <a:gd name="connsiteY23" fmla="*/ 1249131 h 1372704"/>
                <a:gd name="connsiteX24" fmla="*/ 14095 w 885352"/>
                <a:gd name="connsiteY24" fmla="*/ 1262394 h 1372704"/>
                <a:gd name="connsiteX25" fmla="*/ 34013 w 885352"/>
                <a:gd name="connsiteY25" fmla="*/ 1281249 h 1372704"/>
                <a:gd name="connsiteX26" fmla="*/ 67148 w 885352"/>
                <a:gd name="connsiteY26" fmla="*/ 1309947 h 1372704"/>
                <a:gd name="connsiteX27" fmla="*/ 130090 w 885352"/>
                <a:gd name="connsiteY27" fmla="*/ 1372705 h 1372704"/>
                <a:gd name="connsiteX28" fmla="*/ 171404 w 885352"/>
                <a:gd name="connsiteY28" fmla="*/ 1370995 h 1372704"/>
                <a:gd name="connsiteX29" fmla="*/ 170988 w 885352"/>
                <a:gd name="connsiteY29" fmla="*/ 1334856 h 1372704"/>
                <a:gd name="connsiteX30" fmla="*/ 179491 w 885352"/>
                <a:gd name="connsiteY30" fmla="*/ 1303293 h 1372704"/>
                <a:gd name="connsiteX31" fmla="*/ 202464 w 885352"/>
                <a:gd name="connsiteY31" fmla="*/ 1291878 h 1372704"/>
                <a:gd name="connsiteX32" fmla="*/ 249832 w 885352"/>
                <a:gd name="connsiteY32" fmla="*/ 1277414 h 1372704"/>
                <a:gd name="connsiteX33" fmla="*/ 311064 w 885352"/>
                <a:gd name="connsiteY33" fmla="*/ 1224962 h 1372704"/>
                <a:gd name="connsiteX34" fmla="*/ 521518 w 885352"/>
                <a:gd name="connsiteY34" fmla="*/ 1209296 h 1372704"/>
                <a:gd name="connsiteX35" fmla="*/ 552711 w 885352"/>
                <a:gd name="connsiteY35" fmla="*/ 1207401 h 1372704"/>
                <a:gd name="connsiteX36" fmla="*/ 555484 w 885352"/>
                <a:gd name="connsiteY36" fmla="*/ 1207262 h 1372704"/>
                <a:gd name="connsiteX37" fmla="*/ 701378 w 885352"/>
                <a:gd name="connsiteY37" fmla="*/ 1203981 h 1372704"/>
                <a:gd name="connsiteX38" fmla="*/ 801702 w 885352"/>
                <a:gd name="connsiteY38" fmla="*/ 1169922 h 1372704"/>
                <a:gd name="connsiteX39" fmla="*/ 820095 w 885352"/>
                <a:gd name="connsiteY39" fmla="*/ 1208602 h 1372704"/>
                <a:gd name="connsiteX40" fmla="*/ 841122 w 885352"/>
                <a:gd name="connsiteY40" fmla="*/ 1207262 h 1372704"/>
                <a:gd name="connsiteX41" fmla="*/ 841584 w 885352"/>
                <a:gd name="connsiteY41" fmla="*/ 962380 h 1372704"/>
                <a:gd name="connsiteX42" fmla="*/ 836084 w 885352"/>
                <a:gd name="connsiteY42" fmla="*/ 748137 h 1372704"/>
                <a:gd name="connsiteX43" fmla="*/ 848289 w 885352"/>
                <a:gd name="connsiteY43" fmla="*/ 650073 h 1372704"/>
                <a:gd name="connsiteX44" fmla="*/ 857624 w 885352"/>
                <a:gd name="connsiteY44" fmla="*/ 589441 h 1372704"/>
                <a:gd name="connsiteX45" fmla="*/ 866493 w 885352"/>
                <a:gd name="connsiteY45" fmla="*/ 525067 h 1372704"/>
                <a:gd name="connsiteX46" fmla="*/ 878975 w 885352"/>
                <a:gd name="connsiteY46" fmla="*/ 434817 h 1372704"/>
                <a:gd name="connsiteX47" fmla="*/ 885352 w 885352"/>
                <a:gd name="connsiteY47" fmla="*/ 366422 h 1372704"/>
                <a:gd name="connsiteX48" fmla="*/ 878143 w 885352"/>
                <a:gd name="connsiteY48" fmla="*/ 340548 h 1372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85352" h="1372704">
                  <a:moveTo>
                    <a:pt x="878143" y="340548"/>
                  </a:moveTo>
                  <a:lnTo>
                    <a:pt x="853830" y="279547"/>
                  </a:lnTo>
                  <a:lnTo>
                    <a:pt x="817784" y="226813"/>
                  </a:lnTo>
                  <a:lnTo>
                    <a:pt x="758863" y="164056"/>
                  </a:lnTo>
                  <a:lnTo>
                    <a:pt x="729753" y="139101"/>
                  </a:lnTo>
                  <a:lnTo>
                    <a:pt x="590930" y="0"/>
                  </a:lnTo>
                  <a:lnTo>
                    <a:pt x="513615" y="75142"/>
                  </a:lnTo>
                  <a:lnTo>
                    <a:pt x="457605" y="134161"/>
                  </a:lnTo>
                  <a:lnTo>
                    <a:pt x="417857" y="185221"/>
                  </a:lnTo>
                  <a:lnTo>
                    <a:pt x="390273" y="219188"/>
                  </a:lnTo>
                  <a:lnTo>
                    <a:pt x="377564" y="235686"/>
                  </a:lnTo>
                  <a:lnTo>
                    <a:pt x="344702" y="268636"/>
                  </a:lnTo>
                  <a:lnTo>
                    <a:pt x="321831" y="286664"/>
                  </a:lnTo>
                  <a:lnTo>
                    <a:pt x="278387" y="315496"/>
                  </a:lnTo>
                  <a:lnTo>
                    <a:pt x="221503" y="347937"/>
                  </a:lnTo>
                  <a:lnTo>
                    <a:pt x="193355" y="366700"/>
                  </a:lnTo>
                  <a:lnTo>
                    <a:pt x="166464" y="400712"/>
                  </a:lnTo>
                  <a:lnTo>
                    <a:pt x="24770" y="390361"/>
                  </a:lnTo>
                  <a:lnTo>
                    <a:pt x="15343" y="753821"/>
                  </a:lnTo>
                  <a:lnTo>
                    <a:pt x="13864" y="892182"/>
                  </a:lnTo>
                  <a:lnTo>
                    <a:pt x="10213" y="1115945"/>
                  </a:lnTo>
                  <a:lnTo>
                    <a:pt x="139" y="1179442"/>
                  </a:lnTo>
                  <a:lnTo>
                    <a:pt x="0" y="1233881"/>
                  </a:lnTo>
                  <a:lnTo>
                    <a:pt x="5037" y="1249131"/>
                  </a:lnTo>
                  <a:lnTo>
                    <a:pt x="14095" y="1262394"/>
                  </a:lnTo>
                  <a:lnTo>
                    <a:pt x="34013" y="1281249"/>
                  </a:lnTo>
                  <a:lnTo>
                    <a:pt x="67148" y="1309947"/>
                  </a:lnTo>
                  <a:lnTo>
                    <a:pt x="130090" y="1372705"/>
                  </a:lnTo>
                  <a:lnTo>
                    <a:pt x="171404" y="1370995"/>
                  </a:lnTo>
                  <a:lnTo>
                    <a:pt x="170988" y="1334856"/>
                  </a:lnTo>
                  <a:lnTo>
                    <a:pt x="179491" y="1303293"/>
                  </a:lnTo>
                  <a:lnTo>
                    <a:pt x="202464" y="1291878"/>
                  </a:lnTo>
                  <a:lnTo>
                    <a:pt x="249832" y="1277414"/>
                  </a:lnTo>
                  <a:lnTo>
                    <a:pt x="311064" y="1224962"/>
                  </a:lnTo>
                  <a:lnTo>
                    <a:pt x="521518" y="1209296"/>
                  </a:lnTo>
                  <a:lnTo>
                    <a:pt x="552711" y="1207401"/>
                  </a:lnTo>
                  <a:lnTo>
                    <a:pt x="555484" y="1207262"/>
                  </a:lnTo>
                  <a:lnTo>
                    <a:pt x="701378" y="1203981"/>
                  </a:lnTo>
                  <a:lnTo>
                    <a:pt x="801702" y="1169922"/>
                  </a:lnTo>
                  <a:lnTo>
                    <a:pt x="820095" y="1208602"/>
                  </a:lnTo>
                  <a:lnTo>
                    <a:pt x="841122" y="1207262"/>
                  </a:lnTo>
                  <a:lnTo>
                    <a:pt x="841584" y="962380"/>
                  </a:lnTo>
                  <a:lnTo>
                    <a:pt x="836084" y="748137"/>
                  </a:lnTo>
                  <a:lnTo>
                    <a:pt x="848289" y="650073"/>
                  </a:lnTo>
                  <a:lnTo>
                    <a:pt x="857624" y="589441"/>
                  </a:lnTo>
                  <a:lnTo>
                    <a:pt x="866493" y="525067"/>
                  </a:lnTo>
                  <a:lnTo>
                    <a:pt x="878975" y="434817"/>
                  </a:lnTo>
                  <a:lnTo>
                    <a:pt x="885352" y="366422"/>
                  </a:lnTo>
                  <a:lnTo>
                    <a:pt x="878143" y="340548"/>
                  </a:lnTo>
                  <a:close/>
                </a:path>
              </a:pathLst>
            </a:custGeom>
            <a:grpFill/>
            <a:ln w="6350" cap="flat">
              <a:solidFill>
                <a:schemeClr val="accent6"/>
              </a:solidFill>
              <a:prstDash val="solid"/>
              <a:miter/>
            </a:ln>
          </p:spPr>
          <p:txBody>
            <a:bodyPr rtlCol="0" anchor="ctr"/>
            <a:lstStyle/>
            <a:p>
              <a:endParaRPr lang="en-GB" noProof="0" dirty="0"/>
            </a:p>
          </p:txBody>
        </p:sp>
        <p:sp>
          <p:nvSpPr>
            <p:cNvPr id="22" name="Freihandform: Form 21">
              <a:extLst>
                <a:ext uri="{FF2B5EF4-FFF2-40B4-BE49-F238E27FC236}">
                  <a16:creationId xmlns:a16="http://schemas.microsoft.com/office/drawing/2014/main" id="{0CC663C2-E4E8-842B-DE5D-A575D74FF1B8}"/>
                </a:ext>
              </a:extLst>
            </p:cNvPr>
            <p:cNvSpPr/>
            <p:nvPr/>
          </p:nvSpPr>
          <p:spPr>
            <a:xfrm>
              <a:off x="4604176" y="2849817"/>
              <a:ext cx="1897572" cy="1046727"/>
            </a:xfrm>
            <a:custGeom>
              <a:avLst/>
              <a:gdLst>
                <a:gd name="connsiteX0" fmla="*/ 1792485 w 1897572"/>
                <a:gd name="connsiteY0" fmla="*/ 383059 h 1046727"/>
                <a:gd name="connsiteX1" fmla="*/ 1762908 w 1897572"/>
                <a:gd name="connsiteY1" fmla="*/ 341791 h 1046727"/>
                <a:gd name="connsiteX2" fmla="*/ 1761707 w 1897572"/>
                <a:gd name="connsiteY2" fmla="*/ 195989 h 1046727"/>
                <a:gd name="connsiteX3" fmla="*/ 1766004 w 1897572"/>
                <a:gd name="connsiteY3" fmla="*/ 168728 h 1046727"/>
                <a:gd name="connsiteX4" fmla="*/ 1780053 w 1897572"/>
                <a:gd name="connsiteY4" fmla="*/ 132543 h 1046727"/>
                <a:gd name="connsiteX5" fmla="*/ 1801034 w 1897572"/>
                <a:gd name="connsiteY5" fmla="*/ 106105 h 1046727"/>
                <a:gd name="connsiteX6" fmla="*/ 1776587 w 1897572"/>
                <a:gd name="connsiteY6" fmla="*/ 86423 h 1046727"/>
                <a:gd name="connsiteX7" fmla="*/ 1693311 w 1897572"/>
                <a:gd name="connsiteY7" fmla="*/ 93396 h 1046727"/>
                <a:gd name="connsiteX8" fmla="*/ 1644996 w 1897572"/>
                <a:gd name="connsiteY8" fmla="*/ 0 h 1046727"/>
                <a:gd name="connsiteX9" fmla="*/ 1415271 w 1897572"/>
                <a:gd name="connsiteY9" fmla="*/ 84339 h 1046727"/>
                <a:gd name="connsiteX10" fmla="*/ 1397669 w 1897572"/>
                <a:gd name="connsiteY10" fmla="*/ 45242 h 1046727"/>
                <a:gd name="connsiteX11" fmla="*/ 1336478 w 1897572"/>
                <a:gd name="connsiteY11" fmla="*/ 88082 h 1046727"/>
                <a:gd name="connsiteX12" fmla="*/ 1331723 w 1897572"/>
                <a:gd name="connsiteY12" fmla="*/ 90207 h 1046727"/>
                <a:gd name="connsiteX13" fmla="*/ 1330013 w 1897572"/>
                <a:gd name="connsiteY13" fmla="*/ 90952 h 1046727"/>
                <a:gd name="connsiteX14" fmla="*/ 1287492 w 1897572"/>
                <a:gd name="connsiteY14" fmla="*/ 109848 h 1046727"/>
                <a:gd name="connsiteX15" fmla="*/ 1259908 w 1897572"/>
                <a:gd name="connsiteY15" fmla="*/ 122557 h 1046727"/>
                <a:gd name="connsiteX16" fmla="*/ 1247426 w 1897572"/>
                <a:gd name="connsiteY16" fmla="*/ 117196 h 1046727"/>
                <a:gd name="connsiteX17" fmla="*/ 1234029 w 1897572"/>
                <a:gd name="connsiteY17" fmla="*/ 78285 h 1046727"/>
                <a:gd name="connsiteX18" fmla="*/ 1227785 w 1897572"/>
                <a:gd name="connsiteY18" fmla="*/ 50973 h 1046727"/>
                <a:gd name="connsiteX19" fmla="*/ 1227651 w 1897572"/>
                <a:gd name="connsiteY19" fmla="*/ 50418 h 1046727"/>
                <a:gd name="connsiteX20" fmla="*/ 1187164 w 1897572"/>
                <a:gd name="connsiteY20" fmla="*/ 55456 h 1046727"/>
                <a:gd name="connsiteX21" fmla="*/ 1135775 w 1897572"/>
                <a:gd name="connsiteY21" fmla="*/ 61879 h 1046727"/>
                <a:gd name="connsiteX22" fmla="*/ 1124181 w 1897572"/>
                <a:gd name="connsiteY22" fmla="*/ 63316 h 1046727"/>
                <a:gd name="connsiteX23" fmla="*/ 998620 w 1897572"/>
                <a:gd name="connsiteY23" fmla="*/ 79768 h 1046727"/>
                <a:gd name="connsiteX24" fmla="*/ 871576 w 1897572"/>
                <a:gd name="connsiteY24" fmla="*/ 109437 h 1046727"/>
                <a:gd name="connsiteX25" fmla="*/ 802349 w 1897572"/>
                <a:gd name="connsiteY25" fmla="*/ 82864 h 1046727"/>
                <a:gd name="connsiteX26" fmla="*/ 732018 w 1897572"/>
                <a:gd name="connsiteY26" fmla="*/ 29904 h 1046727"/>
                <a:gd name="connsiteX27" fmla="*/ 706734 w 1897572"/>
                <a:gd name="connsiteY27" fmla="*/ 114701 h 1046727"/>
                <a:gd name="connsiteX28" fmla="*/ 280979 w 1897572"/>
                <a:gd name="connsiteY28" fmla="*/ 129581 h 1046727"/>
                <a:gd name="connsiteX29" fmla="*/ 282453 w 1897572"/>
                <a:gd name="connsiteY29" fmla="*/ 176302 h 1046727"/>
                <a:gd name="connsiteX30" fmla="*/ 265817 w 1897572"/>
                <a:gd name="connsiteY30" fmla="*/ 199778 h 1046727"/>
                <a:gd name="connsiteX31" fmla="*/ 253067 w 1897572"/>
                <a:gd name="connsiteY31" fmla="*/ 207958 h 1046727"/>
                <a:gd name="connsiteX32" fmla="*/ 219655 w 1897572"/>
                <a:gd name="connsiteY32" fmla="*/ 233283 h 1046727"/>
                <a:gd name="connsiteX33" fmla="*/ 194700 w 1897572"/>
                <a:gd name="connsiteY33" fmla="*/ 275429 h 1046727"/>
                <a:gd name="connsiteX34" fmla="*/ 186007 w 1897572"/>
                <a:gd name="connsiteY34" fmla="*/ 285272 h 1046727"/>
                <a:gd name="connsiteX35" fmla="*/ 174181 w 1897572"/>
                <a:gd name="connsiteY35" fmla="*/ 294658 h 1046727"/>
                <a:gd name="connsiteX36" fmla="*/ 153242 w 1897572"/>
                <a:gd name="connsiteY36" fmla="*/ 304451 h 1046727"/>
                <a:gd name="connsiteX37" fmla="*/ 143260 w 1897572"/>
                <a:gd name="connsiteY37" fmla="*/ 307274 h 1046727"/>
                <a:gd name="connsiteX38" fmla="*/ 131157 w 1897572"/>
                <a:gd name="connsiteY38" fmla="*/ 307732 h 1046727"/>
                <a:gd name="connsiteX39" fmla="*/ 106710 w 1897572"/>
                <a:gd name="connsiteY39" fmla="*/ 308102 h 1046727"/>
                <a:gd name="connsiteX40" fmla="*/ 83461 w 1897572"/>
                <a:gd name="connsiteY40" fmla="*/ 305698 h 1046727"/>
                <a:gd name="connsiteX41" fmla="*/ 58783 w 1897572"/>
                <a:gd name="connsiteY41" fmla="*/ 295486 h 1046727"/>
                <a:gd name="connsiteX42" fmla="*/ 12986 w 1897572"/>
                <a:gd name="connsiteY42" fmla="*/ 371829 h 1046727"/>
                <a:gd name="connsiteX43" fmla="*/ 0 w 1897572"/>
                <a:gd name="connsiteY43" fmla="*/ 496512 h 1046727"/>
                <a:gd name="connsiteX44" fmla="*/ 19594 w 1897572"/>
                <a:gd name="connsiteY44" fmla="*/ 590879 h 1046727"/>
                <a:gd name="connsiteX45" fmla="*/ 87111 w 1897572"/>
                <a:gd name="connsiteY45" fmla="*/ 752439 h 1046727"/>
                <a:gd name="connsiteX46" fmla="*/ 194556 w 1897572"/>
                <a:gd name="connsiteY46" fmla="*/ 871118 h 1046727"/>
                <a:gd name="connsiteX47" fmla="*/ 219188 w 1897572"/>
                <a:gd name="connsiteY47" fmla="*/ 938446 h 1046727"/>
                <a:gd name="connsiteX48" fmla="*/ 477980 w 1897572"/>
                <a:gd name="connsiteY48" fmla="*/ 950836 h 1046727"/>
                <a:gd name="connsiteX49" fmla="*/ 703084 w 1897572"/>
                <a:gd name="connsiteY49" fmla="*/ 981563 h 1046727"/>
                <a:gd name="connsiteX50" fmla="*/ 786452 w 1897572"/>
                <a:gd name="connsiteY50" fmla="*/ 989562 h 1046727"/>
                <a:gd name="connsiteX51" fmla="*/ 931144 w 1897572"/>
                <a:gd name="connsiteY51" fmla="*/ 1003426 h 1046727"/>
                <a:gd name="connsiteX52" fmla="*/ 950046 w 1897572"/>
                <a:gd name="connsiteY52" fmla="*/ 1004397 h 1046727"/>
                <a:gd name="connsiteX53" fmla="*/ 1220627 w 1897572"/>
                <a:gd name="connsiteY53" fmla="*/ 1028843 h 1046727"/>
                <a:gd name="connsiteX54" fmla="*/ 1314901 w 1897572"/>
                <a:gd name="connsiteY54" fmla="*/ 1037249 h 1046727"/>
                <a:gd name="connsiteX55" fmla="*/ 1417351 w 1897572"/>
                <a:gd name="connsiteY55" fmla="*/ 1046728 h 1046727"/>
                <a:gd name="connsiteX56" fmla="*/ 1482608 w 1897572"/>
                <a:gd name="connsiteY56" fmla="*/ 932623 h 1046727"/>
                <a:gd name="connsiteX57" fmla="*/ 1608395 w 1897572"/>
                <a:gd name="connsiteY57" fmla="*/ 759976 h 1046727"/>
                <a:gd name="connsiteX58" fmla="*/ 1657935 w 1897572"/>
                <a:gd name="connsiteY58" fmla="*/ 716351 h 1046727"/>
                <a:gd name="connsiteX59" fmla="*/ 1787725 w 1897572"/>
                <a:gd name="connsiteY59" fmla="*/ 604285 h 1046727"/>
                <a:gd name="connsiteX60" fmla="*/ 1897573 w 1897572"/>
                <a:gd name="connsiteY60" fmla="*/ 512686 h 1046727"/>
                <a:gd name="connsiteX61" fmla="*/ 1792485 w 1897572"/>
                <a:gd name="connsiteY61" fmla="*/ 383059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897572" h="1046727">
                  <a:moveTo>
                    <a:pt x="1792485" y="383059"/>
                  </a:moveTo>
                  <a:lnTo>
                    <a:pt x="1762908" y="341791"/>
                  </a:lnTo>
                  <a:lnTo>
                    <a:pt x="1761707" y="195989"/>
                  </a:lnTo>
                  <a:lnTo>
                    <a:pt x="1766004" y="168728"/>
                  </a:lnTo>
                  <a:lnTo>
                    <a:pt x="1780053" y="132543"/>
                  </a:lnTo>
                  <a:lnTo>
                    <a:pt x="1801034" y="106105"/>
                  </a:lnTo>
                  <a:lnTo>
                    <a:pt x="1776587" y="86423"/>
                  </a:lnTo>
                  <a:lnTo>
                    <a:pt x="1693311" y="93396"/>
                  </a:lnTo>
                  <a:lnTo>
                    <a:pt x="1644996" y="0"/>
                  </a:lnTo>
                  <a:lnTo>
                    <a:pt x="1415271" y="84339"/>
                  </a:lnTo>
                  <a:lnTo>
                    <a:pt x="1397669" y="45242"/>
                  </a:lnTo>
                  <a:lnTo>
                    <a:pt x="1336478" y="88082"/>
                  </a:lnTo>
                  <a:lnTo>
                    <a:pt x="1331723" y="90207"/>
                  </a:lnTo>
                  <a:lnTo>
                    <a:pt x="1330013" y="90952"/>
                  </a:lnTo>
                  <a:lnTo>
                    <a:pt x="1287492" y="109848"/>
                  </a:lnTo>
                  <a:lnTo>
                    <a:pt x="1259908" y="122557"/>
                  </a:lnTo>
                  <a:lnTo>
                    <a:pt x="1247426" y="117196"/>
                  </a:lnTo>
                  <a:lnTo>
                    <a:pt x="1234029" y="78285"/>
                  </a:lnTo>
                  <a:lnTo>
                    <a:pt x="1227785" y="50973"/>
                  </a:lnTo>
                  <a:lnTo>
                    <a:pt x="1227651" y="50418"/>
                  </a:lnTo>
                  <a:lnTo>
                    <a:pt x="1187164" y="55456"/>
                  </a:lnTo>
                  <a:lnTo>
                    <a:pt x="1135775" y="61879"/>
                  </a:lnTo>
                  <a:lnTo>
                    <a:pt x="1124181" y="63316"/>
                  </a:lnTo>
                  <a:lnTo>
                    <a:pt x="998620" y="79768"/>
                  </a:lnTo>
                  <a:lnTo>
                    <a:pt x="871576" y="109437"/>
                  </a:lnTo>
                  <a:lnTo>
                    <a:pt x="802349" y="82864"/>
                  </a:lnTo>
                  <a:lnTo>
                    <a:pt x="732018" y="29904"/>
                  </a:lnTo>
                  <a:lnTo>
                    <a:pt x="706734" y="114701"/>
                  </a:lnTo>
                  <a:lnTo>
                    <a:pt x="280979" y="129581"/>
                  </a:lnTo>
                  <a:lnTo>
                    <a:pt x="282453" y="176302"/>
                  </a:lnTo>
                  <a:lnTo>
                    <a:pt x="265817" y="199778"/>
                  </a:lnTo>
                  <a:lnTo>
                    <a:pt x="253067" y="207958"/>
                  </a:lnTo>
                  <a:lnTo>
                    <a:pt x="219655" y="233283"/>
                  </a:lnTo>
                  <a:lnTo>
                    <a:pt x="194700" y="275429"/>
                  </a:lnTo>
                  <a:lnTo>
                    <a:pt x="186007" y="285272"/>
                  </a:lnTo>
                  <a:lnTo>
                    <a:pt x="174181" y="294658"/>
                  </a:lnTo>
                  <a:lnTo>
                    <a:pt x="153242" y="304451"/>
                  </a:lnTo>
                  <a:lnTo>
                    <a:pt x="143260" y="307274"/>
                  </a:lnTo>
                  <a:lnTo>
                    <a:pt x="131157" y="307732"/>
                  </a:lnTo>
                  <a:lnTo>
                    <a:pt x="106710" y="308102"/>
                  </a:lnTo>
                  <a:lnTo>
                    <a:pt x="83461" y="305698"/>
                  </a:lnTo>
                  <a:lnTo>
                    <a:pt x="58783" y="295486"/>
                  </a:lnTo>
                  <a:lnTo>
                    <a:pt x="12986" y="371829"/>
                  </a:lnTo>
                  <a:lnTo>
                    <a:pt x="0" y="496512"/>
                  </a:lnTo>
                  <a:lnTo>
                    <a:pt x="19594" y="590879"/>
                  </a:lnTo>
                  <a:lnTo>
                    <a:pt x="87111" y="752439"/>
                  </a:lnTo>
                  <a:lnTo>
                    <a:pt x="194556" y="871118"/>
                  </a:lnTo>
                  <a:lnTo>
                    <a:pt x="219188" y="938446"/>
                  </a:lnTo>
                  <a:lnTo>
                    <a:pt x="477980" y="950836"/>
                  </a:lnTo>
                  <a:lnTo>
                    <a:pt x="703084" y="981563"/>
                  </a:lnTo>
                  <a:lnTo>
                    <a:pt x="786452" y="989562"/>
                  </a:lnTo>
                  <a:lnTo>
                    <a:pt x="931144" y="1003426"/>
                  </a:lnTo>
                  <a:lnTo>
                    <a:pt x="950046" y="1004397"/>
                  </a:lnTo>
                  <a:lnTo>
                    <a:pt x="1220627" y="1028843"/>
                  </a:lnTo>
                  <a:lnTo>
                    <a:pt x="1314901" y="1037249"/>
                  </a:lnTo>
                  <a:lnTo>
                    <a:pt x="1417351" y="1046728"/>
                  </a:lnTo>
                  <a:lnTo>
                    <a:pt x="1482608" y="932623"/>
                  </a:lnTo>
                  <a:lnTo>
                    <a:pt x="1608395" y="759976"/>
                  </a:lnTo>
                  <a:lnTo>
                    <a:pt x="1657935" y="716351"/>
                  </a:lnTo>
                  <a:lnTo>
                    <a:pt x="1787725" y="604285"/>
                  </a:lnTo>
                  <a:lnTo>
                    <a:pt x="1897573" y="512686"/>
                  </a:lnTo>
                  <a:lnTo>
                    <a:pt x="1792485" y="383059"/>
                  </a:lnTo>
                  <a:close/>
                </a:path>
              </a:pathLst>
            </a:custGeom>
            <a:grpFill/>
            <a:ln w="6350" cap="flat">
              <a:solidFill>
                <a:schemeClr val="accent6"/>
              </a:solidFill>
              <a:prstDash val="solid"/>
              <a:miter/>
            </a:ln>
          </p:spPr>
          <p:txBody>
            <a:bodyPr rtlCol="0" anchor="ctr"/>
            <a:lstStyle/>
            <a:p>
              <a:endParaRPr lang="en-GB" noProof="0" dirty="0"/>
            </a:p>
          </p:txBody>
        </p:sp>
        <p:sp>
          <p:nvSpPr>
            <p:cNvPr id="23" name="Freihandform: Form 22">
              <a:extLst>
                <a:ext uri="{FF2B5EF4-FFF2-40B4-BE49-F238E27FC236}">
                  <a16:creationId xmlns:a16="http://schemas.microsoft.com/office/drawing/2014/main" id="{38F55398-1641-7A3E-FECE-F720C03E8169}"/>
                </a:ext>
              </a:extLst>
            </p:cNvPr>
            <p:cNvSpPr/>
            <p:nvPr/>
          </p:nvSpPr>
          <p:spPr>
            <a:xfrm>
              <a:off x="4648961" y="3788264"/>
              <a:ext cx="1175841" cy="721845"/>
            </a:xfrm>
            <a:custGeom>
              <a:avLst/>
              <a:gdLst>
                <a:gd name="connsiteX0" fmla="*/ 905261 w 1175841"/>
                <a:gd name="connsiteY0" fmla="*/ 65950 h 721845"/>
                <a:gd name="connsiteX1" fmla="*/ 886360 w 1175841"/>
                <a:gd name="connsiteY1" fmla="*/ 64980 h 721845"/>
                <a:gd name="connsiteX2" fmla="*/ 741667 w 1175841"/>
                <a:gd name="connsiteY2" fmla="*/ 51116 h 721845"/>
                <a:gd name="connsiteX3" fmla="*/ 658299 w 1175841"/>
                <a:gd name="connsiteY3" fmla="*/ 43116 h 721845"/>
                <a:gd name="connsiteX4" fmla="*/ 433196 w 1175841"/>
                <a:gd name="connsiteY4" fmla="*/ 12390 h 721845"/>
                <a:gd name="connsiteX5" fmla="*/ 174403 w 1175841"/>
                <a:gd name="connsiteY5" fmla="*/ 0 h 721845"/>
                <a:gd name="connsiteX6" fmla="*/ 168030 w 1175841"/>
                <a:gd name="connsiteY6" fmla="*/ 41638 h 721845"/>
                <a:gd name="connsiteX7" fmla="*/ 154167 w 1175841"/>
                <a:gd name="connsiteY7" fmla="*/ 103840 h 721845"/>
                <a:gd name="connsiteX8" fmla="*/ 141315 w 1175841"/>
                <a:gd name="connsiteY8" fmla="*/ 142756 h 721845"/>
                <a:gd name="connsiteX9" fmla="*/ 123943 w 1175841"/>
                <a:gd name="connsiteY9" fmla="*/ 188687 h 721845"/>
                <a:gd name="connsiteX10" fmla="*/ 99122 w 1175841"/>
                <a:gd name="connsiteY10" fmla="*/ 222977 h 721845"/>
                <a:gd name="connsiteX11" fmla="*/ 70932 w 1175841"/>
                <a:gd name="connsiteY11" fmla="*/ 270946 h 721845"/>
                <a:gd name="connsiteX12" fmla="*/ 57068 w 1175841"/>
                <a:gd name="connsiteY12" fmla="*/ 312861 h 721845"/>
                <a:gd name="connsiteX13" fmla="*/ 32114 w 1175841"/>
                <a:gd name="connsiteY13" fmla="*/ 376219 h 721845"/>
                <a:gd name="connsiteX14" fmla="*/ 0 w 1175841"/>
                <a:gd name="connsiteY14" fmla="*/ 490781 h 721845"/>
                <a:gd name="connsiteX15" fmla="*/ 6419 w 1175841"/>
                <a:gd name="connsiteY15" fmla="*/ 551186 h 721845"/>
                <a:gd name="connsiteX16" fmla="*/ 31143 w 1175841"/>
                <a:gd name="connsiteY16" fmla="*/ 551274 h 721845"/>
                <a:gd name="connsiteX17" fmla="*/ 161926 w 1175841"/>
                <a:gd name="connsiteY17" fmla="*/ 558206 h 721845"/>
                <a:gd name="connsiteX18" fmla="*/ 232262 w 1175841"/>
                <a:gd name="connsiteY18" fmla="*/ 573322 h 721845"/>
                <a:gd name="connsiteX19" fmla="*/ 279861 w 1175841"/>
                <a:gd name="connsiteY19" fmla="*/ 606087 h 721845"/>
                <a:gd name="connsiteX20" fmla="*/ 328939 w 1175841"/>
                <a:gd name="connsiteY20" fmla="*/ 653825 h 721845"/>
                <a:gd name="connsiteX21" fmla="*/ 354634 w 1175841"/>
                <a:gd name="connsiteY21" fmla="*/ 686031 h 721845"/>
                <a:gd name="connsiteX22" fmla="*/ 371829 w 1175841"/>
                <a:gd name="connsiteY22" fmla="*/ 720090 h 721845"/>
                <a:gd name="connsiteX23" fmla="*/ 433246 w 1175841"/>
                <a:gd name="connsiteY23" fmla="*/ 713486 h 721845"/>
                <a:gd name="connsiteX24" fmla="*/ 490592 w 1175841"/>
                <a:gd name="connsiteY24" fmla="*/ 711494 h 721845"/>
                <a:gd name="connsiteX25" fmla="*/ 632285 w 1175841"/>
                <a:gd name="connsiteY25" fmla="*/ 721846 h 721845"/>
                <a:gd name="connsiteX26" fmla="*/ 659177 w 1175841"/>
                <a:gd name="connsiteY26" fmla="*/ 687833 h 721845"/>
                <a:gd name="connsiteX27" fmla="*/ 687325 w 1175841"/>
                <a:gd name="connsiteY27" fmla="*/ 669071 h 721845"/>
                <a:gd name="connsiteX28" fmla="*/ 744209 w 1175841"/>
                <a:gd name="connsiteY28" fmla="*/ 636629 h 721845"/>
                <a:gd name="connsiteX29" fmla="*/ 787653 w 1175841"/>
                <a:gd name="connsiteY29" fmla="*/ 607797 h 721845"/>
                <a:gd name="connsiteX30" fmla="*/ 810524 w 1175841"/>
                <a:gd name="connsiteY30" fmla="*/ 589770 h 721845"/>
                <a:gd name="connsiteX31" fmla="*/ 843386 w 1175841"/>
                <a:gd name="connsiteY31" fmla="*/ 556820 h 721845"/>
                <a:gd name="connsiteX32" fmla="*/ 856095 w 1175841"/>
                <a:gd name="connsiteY32" fmla="*/ 540322 h 721845"/>
                <a:gd name="connsiteX33" fmla="*/ 883679 w 1175841"/>
                <a:gd name="connsiteY33" fmla="*/ 506355 h 721845"/>
                <a:gd name="connsiteX34" fmla="*/ 923427 w 1175841"/>
                <a:gd name="connsiteY34" fmla="*/ 455294 h 721845"/>
                <a:gd name="connsiteX35" fmla="*/ 979437 w 1175841"/>
                <a:gd name="connsiteY35" fmla="*/ 396276 h 721845"/>
                <a:gd name="connsiteX36" fmla="*/ 1056751 w 1175841"/>
                <a:gd name="connsiteY36" fmla="*/ 321134 h 721845"/>
                <a:gd name="connsiteX37" fmla="*/ 1054113 w 1175841"/>
                <a:gd name="connsiteY37" fmla="*/ 254638 h 721845"/>
                <a:gd name="connsiteX38" fmla="*/ 1077496 w 1175841"/>
                <a:gd name="connsiteY38" fmla="*/ 195762 h 721845"/>
                <a:gd name="connsiteX39" fmla="*/ 1093722 w 1175841"/>
                <a:gd name="connsiteY39" fmla="*/ 159532 h 721845"/>
                <a:gd name="connsiteX40" fmla="*/ 1131519 w 1175841"/>
                <a:gd name="connsiteY40" fmla="*/ 129350 h 721845"/>
                <a:gd name="connsiteX41" fmla="*/ 1175842 w 1175841"/>
                <a:gd name="connsiteY41" fmla="*/ 90397 h 721845"/>
                <a:gd name="connsiteX42" fmla="*/ 905261 w 1175841"/>
                <a:gd name="connsiteY42" fmla="*/ 65950 h 72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75841" h="721845">
                  <a:moveTo>
                    <a:pt x="905261" y="65950"/>
                  </a:moveTo>
                  <a:lnTo>
                    <a:pt x="886360" y="64980"/>
                  </a:lnTo>
                  <a:lnTo>
                    <a:pt x="741667" y="51116"/>
                  </a:lnTo>
                  <a:lnTo>
                    <a:pt x="658299" y="43116"/>
                  </a:lnTo>
                  <a:lnTo>
                    <a:pt x="433196" y="12390"/>
                  </a:lnTo>
                  <a:lnTo>
                    <a:pt x="174403" y="0"/>
                  </a:lnTo>
                  <a:lnTo>
                    <a:pt x="168030" y="41638"/>
                  </a:lnTo>
                  <a:lnTo>
                    <a:pt x="154167" y="103840"/>
                  </a:lnTo>
                  <a:lnTo>
                    <a:pt x="141315" y="142756"/>
                  </a:lnTo>
                  <a:lnTo>
                    <a:pt x="123943" y="188687"/>
                  </a:lnTo>
                  <a:lnTo>
                    <a:pt x="99122" y="222977"/>
                  </a:lnTo>
                  <a:lnTo>
                    <a:pt x="70932" y="270946"/>
                  </a:lnTo>
                  <a:lnTo>
                    <a:pt x="57068" y="312861"/>
                  </a:lnTo>
                  <a:lnTo>
                    <a:pt x="32114" y="376219"/>
                  </a:lnTo>
                  <a:lnTo>
                    <a:pt x="0" y="490781"/>
                  </a:lnTo>
                  <a:lnTo>
                    <a:pt x="6419" y="551186"/>
                  </a:lnTo>
                  <a:lnTo>
                    <a:pt x="31143" y="551274"/>
                  </a:lnTo>
                  <a:lnTo>
                    <a:pt x="161926" y="558206"/>
                  </a:lnTo>
                  <a:lnTo>
                    <a:pt x="232262" y="573322"/>
                  </a:lnTo>
                  <a:lnTo>
                    <a:pt x="279861" y="606087"/>
                  </a:lnTo>
                  <a:lnTo>
                    <a:pt x="328939" y="653825"/>
                  </a:lnTo>
                  <a:lnTo>
                    <a:pt x="354634" y="686031"/>
                  </a:lnTo>
                  <a:lnTo>
                    <a:pt x="371829" y="720090"/>
                  </a:lnTo>
                  <a:lnTo>
                    <a:pt x="433246" y="713486"/>
                  </a:lnTo>
                  <a:lnTo>
                    <a:pt x="490592" y="711494"/>
                  </a:lnTo>
                  <a:lnTo>
                    <a:pt x="632285" y="721846"/>
                  </a:lnTo>
                  <a:lnTo>
                    <a:pt x="659177" y="687833"/>
                  </a:lnTo>
                  <a:lnTo>
                    <a:pt x="687325" y="669071"/>
                  </a:lnTo>
                  <a:lnTo>
                    <a:pt x="744209" y="636629"/>
                  </a:lnTo>
                  <a:lnTo>
                    <a:pt x="787653" y="607797"/>
                  </a:lnTo>
                  <a:lnTo>
                    <a:pt x="810524" y="589770"/>
                  </a:lnTo>
                  <a:lnTo>
                    <a:pt x="843386" y="556820"/>
                  </a:lnTo>
                  <a:lnTo>
                    <a:pt x="856095" y="540322"/>
                  </a:lnTo>
                  <a:lnTo>
                    <a:pt x="883679" y="506355"/>
                  </a:lnTo>
                  <a:lnTo>
                    <a:pt x="923427" y="455294"/>
                  </a:lnTo>
                  <a:lnTo>
                    <a:pt x="979437" y="396276"/>
                  </a:lnTo>
                  <a:lnTo>
                    <a:pt x="1056751" y="321134"/>
                  </a:lnTo>
                  <a:lnTo>
                    <a:pt x="1054113" y="254638"/>
                  </a:lnTo>
                  <a:lnTo>
                    <a:pt x="1077496" y="195762"/>
                  </a:lnTo>
                  <a:lnTo>
                    <a:pt x="1093722" y="159532"/>
                  </a:lnTo>
                  <a:lnTo>
                    <a:pt x="1131519" y="129350"/>
                  </a:lnTo>
                  <a:lnTo>
                    <a:pt x="1175842" y="90397"/>
                  </a:lnTo>
                  <a:lnTo>
                    <a:pt x="905261" y="65950"/>
                  </a:lnTo>
                  <a:close/>
                </a:path>
              </a:pathLst>
            </a:custGeom>
            <a:grpFill/>
            <a:ln w="6350" cap="flat">
              <a:solidFill>
                <a:schemeClr val="accent6"/>
              </a:solidFill>
              <a:prstDash val="solid"/>
              <a:miter/>
            </a:ln>
          </p:spPr>
          <p:txBody>
            <a:bodyPr rtlCol="0" anchor="ctr"/>
            <a:lstStyle/>
            <a:p>
              <a:endParaRPr lang="en-GB" noProof="0" dirty="0"/>
            </a:p>
          </p:txBody>
        </p:sp>
        <p:sp>
          <p:nvSpPr>
            <p:cNvPr id="24" name="Freihandform: Form 23">
              <a:extLst>
                <a:ext uri="{FF2B5EF4-FFF2-40B4-BE49-F238E27FC236}">
                  <a16:creationId xmlns:a16="http://schemas.microsoft.com/office/drawing/2014/main" id="{54E14585-3F5F-4813-4AF4-CEDC80EE77C4}"/>
                </a:ext>
              </a:extLst>
            </p:cNvPr>
            <p:cNvSpPr/>
            <p:nvPr/>
          </p:nvSpPr>
          <p:spPr>
            <a:xfrm>
              <a:off x="4507868" y="6566"/>
              <a:ext cx="2168888" cy="2195853"/>
            </a:xfrm>
            <a:custGeom>
              <a:avLst/>
              <a:gdLst>
                <a:gd name="connsiteX0" fmla="*/ 2161171 w 2168888"/>
                <a:gd name="connsiteY0" fmla="*/ 2031475 h 2195853"/>
                <a:gd name="connsiteX1" fmla="*/ 2151328 w 2168888"/>
                <a:gd name="connsiteY1" fmla="*/ 1913216 h 2195853"/>
                <a:gd name="connsiteX2" fmla="*/ 2143056 w 2168888"/>
                <a:gd name="connsiteY2" fmla="*/ 1823378 h 2195853"/>
                <a:gd name="connsiteX3" fmla="*/ 2137603 w 2168888"/>
                <a:gd name="connsiteY3" fmla="*/ 1751655 h 2195853"/>
                <a:gd name="connsiteX4" fmla="*/ 2109968 w 2168888"/>
                <a:gd name="connsiteY4" fmla="*/ 1447898 h 2195853"/>
                <a:gd name="connsiteX5" fmla="*/ 2080160 w 2168888"/>
                <a:gd name="connsiteY5" fmla="*/ 1121958 h 2195853"/>
                <a:gd name="connsiteX6" fmla="*/ 2128407 w 2168888"/>
                <a:gd name="connsiteY6" fmla="*/ 984613 h 2195853"/>
                <a:gd name="connsiteX7" fmla="*/ 2111908 w 2168888"/>
                <a:gd name="connsiteY7" fmla="*/ 856695 h 2195853"/>
                <a:gd name="connsiteX8" fmla="*/ 2099385 w 2168888"/>
                <a:gd name="connsiteY8" fmla="*/ 859653 h 2195853"/>
                <a:gd name="connsiteX9" fmla="*/ 2070779 w 2168888"/>
                <a:gd name="connsiteY9" fmla="*/ 866493 h 2195853"/>
                <a:gd name="connsiteX10" fmla="*/ 2051277 w 2168888"/>
                <a:gd name="connsiteY10" fmla="*/ 870980 h 2195853"/>
                <a:gd name="connsiteX11" fmla="*/ 2024242 w 2168888"/>
                <a:gd name="connsiteY11" fmla="*/ 874765 h 2195853"/>
                <a:gd name="connsiteX12" fmla="*/ 1921881 w 2168888"/>
                <a:gd name="connsiteY12" fmla="*/ 896254 h 2195853"/>
                <a:gd name="connsiteX13" fmla="*/ 1891842 w 2168888"/>
                <a:gd name="connsiteY13" fmla="*/ 902677 h 2195853"/>
                <a:gd name="connsiteX14" fmla="*/ 1888099 w 2168888"/>
                <a:gd name="connsiteY14" fmla="*/ 903371 h 2195853"/>
                <a:gd name="connsiteX15" fmla="*/ 1885604 w 2168888"/>
                <a:gd name="connsiteY15" fmla="*/ 896808 h 2195853"/>
                <a:gd name="connsiteX16" fmla="*/ 1878163 w 2168888"/>
                <a:gd name="connsiteY16" fmla="*/ 882348 h 2195853"/>
                <a:gd name="connsiteX17" fmla="*/ 1862728 w 2168888"/>
                <a:gd name="connsiteY17" fmla="*/ 852213 h 2195853"/>
                <a:gd name="connsiteX18" fmla="*/ 1858107 w 2168888"/>
                <a:gd name="connsiteY18" fmla="*/ 834929 h 2195853"/>
                <a:gd name="connsiteX19" fmla="*/ 1852284 w 2168888"/>
                <a:gd name="connsiteY19" fmla="*/ 816999 h 2195853"/>
                <a:gd name="connsiteX20" fmla="*/ 1833614 w 2168888"/>
                <a:gd name="connsiteY20" fmla="*/ 798883 h 2195853"/>
                <a:gd name="connsiteX21" fmla="*/ 1830148 w 2168888"/>
                <a:gd name="connsiteY21" fmla="*/ 794262 h 2195853"/>
                <a:gd name="connsiteX22" fmla="*/ 1821136 w 2168888"/>
                <a:gd name="connsiteY22" fmla="*/ 787006 h 2195853"/>
                <a:gd name="connsiteX23" fmla="*/ 1816284 w 2168888"/>
                <a:gd name="connsiteY23" fmla="*/ 783309 h 2195853"/>
                <a:gd name="connsiteX24" fmla="*/ 1811108 w 2168888"/>
                <a:gd name="connsiteY24" fmla="*/ 779427 h 2195853"/>
                <a:gd name="connsiteX25" fmla="*/ 1806117 w 2168888"/>
                <a:gd name="connsiteY25" fmla="*/ 774806 h 2195853"/>
                <a:gd name="connsiteX26" fmla="*/ 1800341 w 2168888"/>
                <a:gd name="connsiteY26" fmla="*/ 774344 h 2195853"/>
                <a:gd name="connsiteX27" fmla="*/ 1799971 w 2168888"/>
                <a:gd name="connsiteY27" fmla="*/ 778596 h 2195853"/>
                <a:gd name="connsiteX28" fmla="*/ 1778158 w 2168888"/>
                <a:gd name="connsiteY28" fmla="*/ 774118 h 2195853"/>
                <a:gd name="connsiteX29" fmla="*/ 1745236 w 2168888"/>
                <a:gd name="connsiteY29" fmla="*/ 770416 h 2195853"/>
                <a:gd name="connsiteX30" fmla="*/ 1725499 w 2168888"/>
                <a:gd name="connsiteY30" fmla="*/ 769584 h 2195853"/>
                <a:gd name="connsiteX31" fmla="*/ 1730818 w 2168888"/>
                <a:gd name="connsiteY31" fmla="*/ 756552 h 2195853"/>
                <a:gd name="connsiteX32" fmla="*/ 1731645 w 2168888"/>
                <a:gd name="connsiteY32" fmla="*/ 744629 h 2195853"/>
                <a:gd name="connsiteX33" fmla="*/ 1727121 w 2168888"/>
                <a:gd name="connsiteY33" fmla="*/ 734786 h 2195853"/>
                <a:gd name="connsiteX34" fmla="*/ 1676887 w 2168888"/>
                <a:gd name="connsiteY34" fmla="*/ 725820 h 2195853"/>
                <a:gd name="connsiteX35" fmla="*/ 1641488 w 2168888"/>
                <a:gd name="connsiteY35" fmla="*/ 718570 h 2195853"/>
                <a:gd name="connsiteX36" fmla="*/ 1643101 w 2168888"/>
                <a:gd name="connsiteY36" fmla="*/ 708768 h 2195853"/>
                <a:gd name="connsiteX37" fmla="*/ 1636354 w 2168888"/>
                <a:gd name="connsiteY37" fmla="*/ 707474 h 2195853"/>
                <a:gd name="connsiteX38" fmla="*/ 1633119 w 2168888"/>
                <a:gd name="connsiteY38" fmla="*/ 706781 h 2195853"/>
                <a:gd name="connsiteX39" fmla="*/ 1629653 w 2168888"/>
                <a:gd name="connsiteY39" fmla="*/ 706226 h 2195853"/>
                <a:gd name="connsiteX40" fmla="*/ 1624251 w 2168888"/>
                <a:gd name="connsiteY40" fmla="*/ 705209 h 2195853"/>
                <a:gd name="connsiteX41" fmla="*/ 1615285 w 2168888"/>
                <a:gd name="connsiteY41" fmla="*/ 703592 h 2195853"/>
                <a:gd name="connsiteX42" fmla="*/ 1607332 w 2168888"/>
                <a:gd name="connsiteY42" fmla="*/ 701605 h 2195853"/>
                <a:gd name="connsiteX43" fmla="*/ 1591481 w 2168888"/>
                <a:gd name="connsiteY43" fmla="*/ 697954 h 2195853"/>
                <a:gd name="connsiteX44" fmla="*/ 1585104 w 2168888"/>
                <a:gd name="connsiteY44" fmla="*/ 696568 h 2195853"/>
                <a:gd name="connsiteX45" fmla="*/ 1571425 w 2168888"/>
                <a:gd name="connsiteY45" fmla="*/ 693009 h 2195853"/>
                <a:gd name="connsiteX46" fmla="*/ 1553684 w 2168888"/>
                <a:gd name="connsiteY46" fmla="*/ 688388 h 2195853"/>
                <a:gd name="connsiteX47" fmla="*/ 1488842 w 2168888"/>
                <a:gd name="connsiteY47" fmla="*/ 671151 h 2195853"/>
                <a:gd name="connsiteX48" fmla="*/ 1489679 w 2168888"/>
                <a:gd name="connsiteY48" fmla="*/ 668332 h 2195853"/>
                <a:gd name="connsiteX49" fmla="*/ 1487502 w 2168888"/>
                <a:gd name="connsiteY49" fmla="*/ 667643 h 2195853"/>
                <a:gd name="connsiteX50" fmla="*/ 1483343 w 2168888"/>
                <a:gd name="connsiteY50" fmla="*/ 666529 h 2195853"/>
                <a:gd name="connsiteX51" fmla="*/ 1478907 w 2168888"/>
                <a:gd name="connsiteY51" fmla="*/ 665281 h 2195853"/>
                <a:gd name="connsiteX52" fmla="*/ 1436904 w 2168888"/>
                <a:gd name="connsiteY52" fmla="*/ 653594 h 2195853"/>
                <a:gd name="connsiteX53" fmla="*/ 1395539 w 2168888"/>
                <a:gd name="connsiteY53" fmla="*/ 647351 h 2195853"/>
                <a:gd name="connsiteX54" fmla="*/ 1396879 w 2168888"/>
                <a:gd name="connsiteY54" fmla="*/ 613107 h 2195853"/>
                <a:gd name="connsiteX55" fmla="*/ 1337587 w 2168888"/>
                <a:gd name="connsiteY55" fmla="*/ 599613 h 2195853"/>
                <a:gd name="connsiteX56" fmla="*/ 1327698 w 2168888"/>
                <a:gd name="connsiteY56" fmla="*/ 600352 h 2195853"/>
                <a:gd name="connsiteX57" fmla="*/ 1318409 w 2168888"/>
                <a:gd name="connsiteY57" fmla="*/ 598920 h 2195853"/>
                <a:gd name="connsiteX58" fmla="*/ 1314532 w 2168888"/>
                <a:gd name="connsiteY58" fmla="*/ 596147 h 2195853"/>
                <a:gd name="connsiteX59" fmla="*/ 1311343 w 2168888"/>
                <a:gd name="connsiteY59" fmla="*/ 592034 h 2195853"/>
                <a:gd name="connsiteX60" fmla="*/ 1303256 w 2168888"/>
                <a:gd name="connsiteY60" fmla="*/ 581544 h 2195853"/>
                <a:gd name="connsiteX61" fmla="*/ 1298769 w 2168888"/>
                <a:gd name="connsiteY61" fmla="*/ 569066 h 2195853"/>
                <a:gd name="connsiteX62" fmla="*/ 1291744 w 2168888"/>
                <a:gd name="connsiteY62" fmla="*/ 541847 h 2195853"/>
                <a:gd name="connsiteX63" fmla="*/ 1278809 w 2168888"/>
                <a:gd name="connsiteY63" fmla="*/ 503721 h 2195853"/>
                <a:gd name="connsiteX64" fmla="*/ 1266928 w 2168888"/>
                <a:gd name="connsiteY64" fmla="*/ 480984 h 2195853"/>
                <a:gd name="connsiteX65" fmla="*/ 1256581 w 2168888"/>
                <a:gd name="connsiteY65" fmla="*/ 452938 h 2195853"/>
                <a:gd name="connsiteX66" fmla="*/ 1253115 w 2168888"/>
                <a:gd name="connsiteY66" fmla="*/ 442304 h 2195853"/>
                <a:gd name="connsiteX67" fmla="*/ 1250989 w 2168888"/>
                <a:gd name="connsiteY67" fmla="*/ 422899 h 2195853"/>
                <a:gd name="connsiteX68" fmla="*/ 1245027 w 2168888"/>
                <a:gd name="connsiteY68" fmla="*/ 405385 h 2195853"/>
                <a:gd name="connsiteX69" fmla="*/ 1234579 w 2168888"/>
                <a:gd name="connsiteY69" fmla="*/ 382643 h 2195853"/>
                <a:gd name="connsiteX70" fmla="*/ 1223118 w 2168888"/>
                <a:gd name="connsiteY70" fmla="*/ 344933 h 2195853"/>
                <a:gd name="connsiteX71" fmla="*/ 1194142 w 2168888"/>
                <a:gd name="connsiteY71" fmla="*/ 258007 h 2195853"/>
                <a:gd name="connsiteX72" fmla="*/ 1186887 w 2168888"/>
                <a:gd name="connsiteY72" fmla="*/ 253894 h 2195853"/>
                <a:gd name="connsiteX73" fmla="*/ 1184299 w 2168888"/>
                <a:gd name="connsiteY73" fmla="*/ 252508 h 2195853"/>
                <a:gd name="connsiteX74" fmla="*/ 1180514 w 2168888"/>
                <a:gd name="connsiteY74" fmla="*/ 250428 h 2195853"/>
                <a:gd name="connsiteX75" fmla="*/ 1168356 w 2168888"/>
                <a:gd name="connsiteY75" fmla="*/ 243404 h 2195853"/>
                <a:gd name="connsiteX76" fmla="*/ 1150333 w 2168888"/>
                <a:gd name="connsiteY76" fmla="*/ 232590 h 2195853"/>
                <a:gd name="connsiteX77" fmla="*/ 1105326 w 2168888"/>
                <a:gd name="connsiteY77" fmla="*/ 206387 h 2195853"/>
                <a:gd name="connsiteX78" fmla="*/ 1063175 w 2168888"/>
                <a:gd name="connsiteY78" fmla="*/ 181571 h 2195853"/>
                <a:gd name="connsiteX79" fmla="*/ 1023617 w 2168888"/>
                <a:gd name="connsiteY79" fmla="*/ 161468 h 2195853"/>
                <a:gd name="connsiteX80" fmla="*/ 1012433 w 2168888"/>
                <a:gd name="connsiteY80" fmla="*/ 155742 h 2195853"/>
                <a:gd name="connsiteX81" fmla="*/ 1007165 w 2168888"/>
                <a:gd name="connsiteY81" fmla="*/ 152919 h 2195853"/>
                <a:gd name="connsiteX82" fmla="*/ 965850 w 2168888"/>
                <a:gd name="connsiteY82" fmla="*/ 131707 h 2195853"/>
                <a:gd name="connsiteX83" fmla="*/ 960305 w 2168888"/>
                <a:gd name="connsiteY83" fmla="*/ 129077 h 2195853"/>
                <a:gd name="connsiteX84" fmla="*/ 946168 w 2168888"/>
                <a:gd name="connsiteY84" fmla="*/ 121632 h 2195853"/>
                <a:gd name="connsiteX85" fmla="*/ 929023 w 2168888"/>
                <a:gd name="connsiteY85" fmla="*/ 112806 h 2195853"/>
                <a:gd name="connsiteX86" fmla="*/ 887196 w 2168888"/>
                <a:gd name="connsiteY86" fmla="*/ 89237 h 2195853"/>
                <a:gd name="connsiteX87" fmla="*/ 880130 w 2168888"/>
                <a:gd name="connsiteY87" fmla="*/ 86834 h 2195853"/>
                <a:gd name="connsiteX88" fmla="*/ 797451 w 2168888"/>
                <a:gd name="connsiteY88" fmla="*/ 60493 h 2195853"/>
                <a:gd name="connsiteX89" fmla="*/ 757014 w 2168888"/>
                <a:gd name="connsiteY89" fmla="*/ 47142 h 2195853"/>
                <a:gd name="connsiteX90" fmla="*/ 736727 w 2168888"/>
                <a:gd name="connsiteY90" fmla="*/ 37899 h 2195853"/>
                <a:gd name="connsiteX91" fmla="*/ 733630 w 2168888"/>
                <a:gd name="connsiteY91" fmla="*/ 36508 h 2195853"/>
                <a:gd name="connsiteX92" fmla="*/ 713948 w 2168888"/>
                <a:gd name="connsiteY92" fmla="*/ 28934 h 2195853"/>
                <a:gd name="connsiteX93" fmla="*/ 700219 w 2168888"/>
                <a:gd name="connsiteY93" fmla="*/ 25925 h 2195853"/>
                <a:gd name="connsiteX94" fmla="*/ 689913 w 2168888"/>
                <a:gd name="connsiteY94" fmla="*/ 24262 h 2195853"/>
                <a:gd name="connsiteX95" fmla="*/ 659001 w 2168888"/>
                <a:gd name="connsiteY95" fmla="*/ 18670 h 2195853"/>
                <a:gd name="connsiteX96" fmla="*/ 638432 w 2168888"/>
                <a:gd name="connsiteY96" fmla="*/ 14187 h 2195853"/>
                <a:gd name="connsiteX97" fmla="*/ 595870 w 2168888"/>
                <a:gd name="connsiteY97" fmla="*/ 970 h 2195853"/>
                <a:gd name="connsiteX98" fmla="*/ 588476 w 2168888"/>
                <a:gd name="connsiteY98" fmla="*/ 0 h 2195853"/>
                <a:gd name="connsiteX99" fmla="*/ 563109 w 2168888"/>
                <a:gd name="connsiteY99" fmla="*/ 1114 h 2195853"/>
                <a:gd name="connsiteX100" fmla="*/ 560424 w 2168888"/>
                <a:gd name="connsiteY100" fmla="*/ 1248 h 2195853"/>
                <a:gd name="connsiteX101" fmla="*/ 546334 w 2168888"/>
                <a:gd name="connsiteY101" fmla="*/ 1433 h 2195853"/>
                <a:gd name="connsiteX102" fmla="*/ 544809 w 2168888"/>
                <a:gd name="connsiteY102" fmla="*/ 21766 h 2195853"/>
                <a:gd name="connsiteX103" fmla="*/ 530479 w 2168888"/>
                <a:gd name="connsiteY103" fmla="*/ 25001 h 2195853"/>
                <a:gd name="connsiteX104" fmla="*/ 516018 w 2168888"/>
                <a:gd name="connsiteY104" fmla="*/ 24313 h 2195853"/>
                <a:gd name="connsiteX105" fmla="*/ 500907 w 2168888"/>
                <a:gd name="connsiteY105" fmla="*/ 27409 h 2195853"/>
                <a:gd name="connsiteX106" fmla="*/ 469713 w 2168888"/>
                <a:gd name="connsiteY106" fmla="*/ 38126 h 2195853"/>
                <a:gd name="connsiteX107" fmla="*/ 452610 w 2168888"/>
                <a:gd name="connsiteY107" fmla="*/ 46305 h 2195853"/>
                <a:gd name="connsiteX108" fmla="*/ 405796 w 2168888"/>
                <a:gd name="connsiteY108" fmla="*/ 60770 h 2195853"/>
                <a:gd name="connsiteX109" fmla="*/ 355378 w 2168888"/>
                <a:gd name="connsiteY109" fmla="*/ 73622 h 2195853"/>
                <a:gd name="connsiteX110" fmla="*/ 336384 w 2168888"/>
                <a:gd name="connsiteY110" fmla="*/ 81242 h 2195853"/>
                <a:gd name="connsiteX111" fmla="*/ 330330 w 2168888"/>
                <a:gd name="connsiteY111" fmla="*/ 85864 h 2195853"/>
                <a:gd name="connsiteX112" fmla="*/ 325154 w 2168888"/>
                <a:gd name="connsiteY112" fmla="*/ 92565 h 2195853"/>
                <a:gd name="connsiteX113" fmla="*/ 323860 w 2168888"/>
                <a:gd name="connsiteY113" fmla="*/ 95984 h 2195853"/>
                <a:gd name="connsiteX114" fmla="*/ 320954 w 2168888"/>
                <a:gd name="connsiteY114" fmla="*/ 122742 h 2195853"/>
                <a:gd name="connsiteX115" fmla="*/ 322520 w 2168888"/>
                <a:gd name="connsiteY115" fmla="*/ 129766 h 2195853"/>
                <a:gd name="connsiteX116" fmla="*/ 325062 w 2168888"/>
                <a:gd name="connsiteY116" fmla="*/ 132862 h 2195853"/>
                <a:gd name="connsiteX117" fmla="*/ 328435 w 2168888"/>
                <a:gd name="connsiteY117" fmla="*/ 134988 h 2195853"/>
                <a:gd name="connsiteX118" fmla="*/ 331259 w 2168888"/>
                <a:gd name="connsiteY118" fmla="*/ 136513 h 2195853"/>
                <a:gd name="connsiteX119" fmla="*/ 330700 w 2168888"/>
                <a:gd name="connsiteY119" fmla="*/ 173714 h 2195853"/>
                <a:gd name="connsiteX120" fmla="*/ 331578 w 2168888"/>
                <a:gd name="connsiteY120" fmla="*/ 177735 h 2195853"/>
                <a:gd name="connsiteX121" fmla="*/ 339665 w 2168888"/>
                <a:gd name="connsiteY121" fmla="*/ 197976 h 2195853"/>
                <a:gd name="connsiteX122" fmla="*/ 342253 w 2168888"/>
                <a:gd name="connsiteY122" fmla="*/ 203152 h 2195853"/>
                <a:gd name="connsiteX123" fmla="*/ 350715 w 2168888"/>
                <a:gd name="connsiteY123" fmla="*/ 220251 h 2195853"/>
                <a:gd name="connsiteX124" fmla="*/ 354777 w 2168888"/>
                <a:gd name="connsiteY124" fmla="*/ 234993 h 2195853"/>
                <a:gd name="connsiteX125" fmla="*/ 351870 w 2168888"/>
                <a:gd name="connsiteY125" fmla="*/ 240723 h 2195853"/>
                <a:gd name="connsiteX126" fmla="*/ 339573 w 2168888"/>
                <a:gd name="connsiteY126" fmla="*/ 255142 h 2195853"/>
                <a:gd name="connsiteX127" fmla="*/ 337077 w 2168888"/>
                <a:gd name="connsiteY127" fmla="*/ 261750 h 2195853"/>
                <a:gd name="connsiteX128" fmla="*/ 337863 w 2168888"/>
                <a:gd name="connsiteY128" fmla="*/ 268359 h 2195853"/>
                <a:gd name="connsiteX129" fmla="*/ 341144 w 2168888"/>
                <a:gd name="connsiteY129" fmla="*/ 274551 h 2195853"/>
                <a:gd name="connsiteX130" fmla="*/ 362823 w 2168888"/>
                <a:gd name="connsiteY130" fmla="*/ 309442 h 2195853"/>
                <a:gd name="connsiteX131" fmla="*/ 357462 w 2168888"/>
                <a:gd name="connsiteY131" fmla="*/ 340035 h 2195853"/>
                <a:gd name="connsiteX132" fmla="*/ 353159 w 2168888"/>
                <a:gd name="connsiteY132" fmla="*/ 364158 h 2195853"/>
                <a:gd name="connsiteX133" fmla="*/ 337632 w 2168888"/>
                <a:gd name="connsiteY133" fmla="*/ 372014 h 2195853"/>
                <a:gd name="connsiteX134" fmla="*/ 308060 w 2168888"/>
                <a:gd name="connsiteY134" fmla="*/ 374006 h 2195853"/>
                <a:gd name="connsiteX135" fmla="*/ 313786 w 2168888"/>
                <a:gd name="connsiteY135" fmla="*/ 398679 h 2195853"/>
                <a:gd name="connsiteX136" fmla="*/ 324235 w 2168888"/>
                <a:gd name="connsiteY136" fmla="*/ 465965 h 2195853"/>
                <a:gd name="connsiteX137" fmla="*/ 319706 w 2168888"/>
                <a:gd name="connsiteY137" fmla="*/ 490227 h 2195853"/>
                <a:gd name="connsiteX138" fmla="*/ 318037 w 2168888"/>
                <a:gd name="connsiteY138" fmla="*/ 494294 h 2195853"/>
                <a:gd name="connsiteX139" fmla="*/ 303624 w 2168888"/>
                <a:gd name="connsiteY139" fmla="*/ 508620 h 2195853"/>
                <a:gd name="connsiteX140" fmla="*/ 285550 w 2168888"/>
                <a:gd name="connsiteY140" fmla="*/ 539495 h 2195853"/>
                <a:gd name="connsiteX141" fmla="*/ 282458 w 2168888"/>
                <a:gd name="connsiteY141" fmla="*/ 545913 h 2195853"/>
                <a:gd name="connsiteX142" fmla="*/ 264477 w 2168888"/>
                <a:gd name="connsiteY142" fmla="*/ 585010 h 2195853"/>
                <a:gd name="connsiteX143" fmla="*/ 263188 w 2168888"/>
                <a:gd name="connsiteY143" fmla="*/ 589266 h 2195853"/>
                <a:gd name="connsiteX144" fmla="*/ 268821 w 2168888"/>
                <a:gd name="connsiteY144" fmla="*/ 635243 h 2195853"/>
                <a:gd name="connsiteX145" fmla="*/ 282269 w 2168888"/>
                <a:gd name="connsiteY145" fmla="*/ 692039 h 2195853"/>
                <a:gd name="connsiteX146" fmla="*/ 278484 w 2168888"/>
                <a:gd name="connsiteY146" fmla="*/ 724161 h 2195853"/>
                <a:gd name="connsiteX147" fmla="*/ 270531 w 2168888"/>
                <a:gd name="connsiteY147" fmla="*/ 807622 h 2195853"/>
                <a:gd name="connsiteX148" fmla="*/ 293267 w 2168888"/>
                <a:gd name="connsiteY148" fmla="*/ 887797 h 2195853"/>
                <a:gd name="connsiteX149" fmla="*/ 290823 w 2168888"/>
                <a:gd name="connsiteY149" fmla="*/ 906328 h 2195853"/>
                <a:gd name="connsiteX150" fmla="*/ 260179 w 2168888"/>
                <a:gd name="connsiteY150" fmla="*/ 896762 h 2195853"/>
                <a:gd name="connsiteX151" fmla="*/ 216831 w 2168888"/>
                <a:gd name="connsiteY151" fmla="*/ 881096 h 2195853"/>
                <a:gd name="connsiteX152" fmla="*/ 209483 w 2168888"/>
                <a:gd name="connsiteY152" fmla="*/ 879386 h 2195853"/>
                <a:gd name="connsiteX153" fmla="*/ 198346 w 2168888"/>
                <a:gd name="connsiteY153" fmla="*/ 878554 h 2195853"/>
                <a:gd name="connsiteX154" fmla="*/ 204081 w 2168888"/>
                <a:gd name="connsiteY154" fmla="*/ 928326 h 2195853"/>
                <a:gd name="connsiteX155" fmla="*/ 204862 w 2168888"/>
                <a:gd name="connsiteY155" fmla="*/ 935073 h 2195853"/>
                <a:gd name="connsiteX156" fmla="*/ 205144 w 2168888"/>
                <a:gd name="connsiteY156" fmla="*/ 937707 h 2195853"/>
                <a:gd name="connsiteX157" fmla="*/ 208652 w 2168888"/>
                <a:gd name="connsiteY157" fmla="*/ 968438 h 2195853"/>
                <a:gd name="connsiteX158" fmla="*/ 209580 w 2168888"/>
                <a:gd name="connsiteY158" fmla="*/ 972089 h 2195853"/>
                <a:gd name="connsiteX159" fmla="*/ 209899 w 2168888"/>
                <a:gd name="connsiteY159" fmla="*/ 975463 h 2195853"/>
                <a:gd name="connsiteX160" fmla="*/ 210135 w 2168888"/>
                <a:gd name="connsiteY160" fmla="*/ 978559 h 2195853"/>
                <a:gd name="connsiteX161" fmla="*/ 180230 w 2168888"/>
                <a:gd name="connsiteY161" fmla="*/ 988079 h 2195853"/>
                <a:gd name="connsiteX162" fmla="*/ 166182 w 2168888"/>
                <a:gd name="connsiteY162" fmla="*/ 992977 h 2195853"/>
                <a:gd name="connsiteX163" fmla="*/ 159804 w 2168888"/>
                <a:gd name="connsiteY163" fmla="*/ 995242 h 2195853"/>
                <a:gd name="connsiteX164" fmla="*/ 155599 w 2168888"/>
                <a:gd name="connsiteY164" fmla="*/ 996767 h 2195853"/>
                <a:gd name="connsiteX165" fmla="*/ 133232 w 2168888"/>
                <a:gd name="connsiteY165" fmla="*/ 1004207 h 2195853"/>
                <a:gd name="connsiteX166" fmla="*/ 98388 w 2168888"/>
                <a:gd name="connsiteY166" fmla="*/ 1015529 h 2195853"/>
                <a:gd name="connsiteX167" fmla="*/ 8046 w 2168888"/>
                <a:gd name="connsiteY167" fmla="*/ 1045845 h 2195853"/>
                <a:gd name="connsiteX168" fmla="*/ 2177 w 2168888"/>
                <a:gd name="connsiteY168" fmla="*/ 1049450 h 2195853"/>
                <a:gd name="connsiteX169" fmla="*/ 0 w 2168888"/>
                <a:gd name="connsiteY169" fmla="*/ 1050055 h 2195853"/>
                <a:gd name="connsiteX170" fmla="*/ 3466 w 2168888"/>
                <a:gd name="connsiteY170" fmla="*/ 1054718 h 2195853"/>
                <a:gd name="connsiteX171" fmla="*/ 84847 w 2168888"/>
                <a:gd name="connsiteY171" fmla="*/ 1161978 h 2195853"/>
                <a:gd name="connsiteX172" fmla="*/ 179168 w 2168888"/>
                <a:gd name="connsiteY172" fmla="*/ 1292299 h 2195853"/>
                <a:gd name="connsiteX173" fmla="*/ 181945 w 2168888"/>
                <a:gd name="connsiteY173" fmla="*/ 1377423 h 2195853"/>
                <a:gd name="connsiteX174" fmla="*/ 137483 w 2168888"/>
                <a:gd name="connsiteY174" fmla="*/ 1404042 h 2195853"/>
                <a:gd name="connsiteX175" fmla="*/ 140723 w 2168888"/>
                <a:gd name="connsiteY175" fmla="*/ 1753689 h 2195853"/>
                <a:gd name="connsiteX176" fmla="*/ 209530 w 2168888"/>
                <a:gd name="connsiteY176" fmla="*/ 1782803 h 2195853"/>
                <a:gd name="connsiteX177" fmla="*/ 289667 w 2168888"/>
                <a:gd name="connsiteY177" fmla="*/ 1807296 h 2195853"/>
                <a:gd name="connsiteX178" fmla="*/ 383064 w 2168888"/>
                <a:gd name="connsiteY178" fmla="*/ 1808918 h 2195853"/>
                <a:gd name="connsiteX179" fmla="*/ 441334 w 2168888"/>
                <a:gd name="connsiteY179" fmla="*/ 1823008 h 2195853"/>
                <a:gd name="connsiteX180" fmla="*/ 528353 w 2168888"/>
                <a:gd name="connsiteY180" fmla="*/ 1853231 h 2195853"/>
                <a:gd name="connsiteX181" fmla="*/ 618376 w 2168888"/>
                <a:gd name="connsiteY181" fmla="*/ 1884055 h 2195853"/>
                <a:gd name="connsiteX182" fmla="*/ 711402 w 2168888"/>
                <a:gd name="connsiteY182" fmla="*/ 1920379 h 2195853"/>
                <a:gd name="connsiteX183" fmla="*/ 749528 w 2168888"/>
                <a:gd name="connsiteY183" fmla="*/ 1935259 h 2195853"/>
                <a:gd name="connsiteX184" fmla="*/ 862149 w 2168888"/>
                <a:gd name="connsiteY184" fmla="*/ 1981934 h 2195853"/>
                <a:gd name="connsiteX185" fmla="*/ 923981 w 2168888"/>
                <a:gd name="connsiteY185" fmla="*/ 2007583 h 2195853"/>
                <a:gd name="connsiteX186" fmla="*/ 1042795 w 2168888"/>
                <a:gd name="connsiteY186" fmla="*/ 2056799 h 2195853"/>
                <a:gd name="connsiteX187" fmla="*/ 1280699 w 2168888"/>
                <a:gd name="connsiteY187" fmla="*/ 2153616 h 2195853"/>
                <a:gd name="connsiteX188" fmla="*/ 1372113 w 2168888"/>
                <a:gd name="connsiteY188" fmla="*/ 2184717 h 2195853"/>
                <a:gd name="connsiteX189" fmla="*/ 1413284 w 2168888"/>
                <a:gd name="connsiteY189" fmla="*/ 2194283 h 2195853"/>
                <a:gd name="connsiteX190" fmla="*/ 1440966 w 2168888"/>
                <a:gd name="connsiteY190" fmla="*/ 2195854 h 2195853"/>
                <a:gd name="connsiteX191" fmla="*/ 1482650 w 2168888"/>
                <a:gd name="connsiteY191" fmla="*/ 2193775 h 2195853"/>
                <a:gd name="connsiteX192" fmla="*/ 1530300 w 2168888"/>
                <a:gd name="connsiteY192" fmla="*/ 2183839 h 2195853"/>
                <a:gd name="connsiteX193" fmla="*/ 1581546 w 2168888"/>
                <a:gd name="connsiteY193" fmla="*/ 2173302 h 2195853"/>
                <a:gd name="connsiteX194" fmla="*/ 1759927 w 2168888"/>
                <a:gd name="connsiteY194" fmla="*/ 2133698 h 2195853"/>
                <a:gd name="connsiteX195" fmla="*/ 2168889 w 2168888"/>
                <a:gd name="connsiteY195" fmla="*/ 2124598 h 2195853"/>
                <a:gd name="connsiteX196" fmla="*/ 2161171 w 2168888"/>
                <a:gd name="connsiteY196" fmla="*/ 2031475 h 219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2168888" h="2195853">
                  <a:moveTo>
                    <a:pt x="2161171" y="2031475"/>
                  </a:moveTo>
                  <a:lnTo>
                    <a:pt x="2151328" y="1913216"/>
                  </a:lnTo>
                  <a:lnTo>
                    <a:pt x="2143056" y="1823378"/>
                  </a:lnTo>
                  <a:lnTo>
                    <a:pt x="2137603" y="1751655"/>
                  </a:lnTo>
                  <a:lnTo>
                    <a:pt x="2109968" y="1447898"/>
                  </a:lnTo>
                  <a:lnTo>
                    <a:pt x="2080160" y="1121958"/>
                  </a:lnTo>
                  <a:lnTo>
                    <a:pt x="2128407" y="984613"/>
                  </a:lnTo>
                  <a:lnTo>
                    <a:pt x="2111908" y="856695"/>
                  </a:lnTo>
                  <a:lnTo>
                    <a:pt x="2099385" y="859653"/>
                  </a:lnTo>
                  <a:lnTo>
                    <a:pt x="2070779" y="866493"/>
                  </a:lnTo>
                  <a:lnTo>
                    <a:pt x="2051277" y="870980"/>
                  </a:lnTo>
                  <a:lnTo>
                    <a:pt x="2024242" y="874765"/>
                  </a:lnTo>
                  <a:lnTo>
                    <a:pt x="1921881" y="896254"/>
                  </a:lnTo>
                  <a:lnTo>
                    <a:pt x="1891842" y="902677"/>
                  </a:lnTo>
                  <a:lnTo>
                    <a:pt x="1888099" y="903371"/>
                  </a:lnTo>
                  <a:lnTo>
                    <a:pt x="1885604" y="896808"/>
                  </a:lnTo>
                  <a:lnTo>
                    <a:pt x="1878163" y="882348"/>
                  </a:lnTo>
                  <a:lnTo>
                    <a:pt x="1862728" y="852213"/>
                  </a:lnTo>
                  <a:lnTo>
                    <a:pt x="1858107" y="834929"/>
                  </a:lnTo>
                  <a:lnTo>
                    <a:pt x="1852284" y="816999"/>
                  </a:lnTo>
                  <a:lnTo>
                    <a:pt x="1833614" y="798883"/>
                  </a:lnTo>
                  <a:lnTo>
                    <a:pt x="1830148" y="794262"/>
                  </a:lnTo>
                  <a:lnTo>
                    <a:pt x="1821136" y="787006"/>
                  </a:lnTo>
                  <a:lnTo>
                    <a:pt x="1816284" y="783309"/>
                  </a:lnTo>
                  <a:lnTo>
                    <a:pt x="1811108" y="779427"/>
                  </a:lnTo>
                  <a:lnTo>
                    <a:pt x="1806117" y="774806"/>
                  </a:lnTo>
                  <a:lnTo>
                    <a:pt x="1800341" y="774344"/>
                  </a:lnTo>
                  <a:lnTo>
                    <a:pt x="1799971" y="778596"/>
                  </a:lnTo>
                  <a:lnTo>
                    <a:pt x="1778158" y="774118"/>
                  </a:lnTo>
                  <a:lnTo>
                    <a:pt x="1745236" y="770416"/>
                  </a:lnTo>
                  <a:lnTo>
                    <a:pt x="1725499" y="769584"/>
                  </a:lnTo>
                  <a:lnTo>
                    <a:pt x="1730818" y="756552"/>
                  </a:lnTo>
                  <a:lnTo>
                    <a:pt x="1731645" y="744629"/>
                  </a:lnTo>
                  <a:lnTo>
                    <a:pt x="1727121" y="734786"/>
                  </a:lnTo>
                  <a:lnTo>
                    <a:pt x="1676887" y="725820"/>
                  </a:lnTo>
                  <a:lnTo>
                    <a:pt x="1641488" y="718570"/>
                  </a:lnTo>
                  <a:lnTo>
                    <a:pt x="1643101" y="708768"/>
                  </a:lnTo>
                  <a:lnTo>
                    <a:pt x="1636354" y="707474"/>
                  </a:lnTo>
                  <a:lnTo>
                    <a:pt x="1633119" y="706781"/>
                  </a:lnTo>
                  <a:lnTo>
                    <a:pt x="1629653" y="706226"/>
                  </a:lnTo>
                  <a:lnTo>
                    <a:pt x="1624251" y="705209"/>
                  </a:lnTo>
                  <a:lnTo>
                    <a:pt x="1615285" y="703592"/>
                  </a:lnTo>
                  <a:lnTo>
                    <a:pt x="1607332" y="701605"/>
                  </a:lnTo>
                  <a:lnTo>
                    <a:pt x="1591481" y="697954"/>
                  </a:lnTo>
                  <a:lnTo>
                    <a:pt x="1585104" y="696568"/>
                  </a:lnTo>
                  <a:lnTo>
                    <a:pt x="1571425" y="693009"/>
                  </a:lnTo>
                  <a:lnTo>
                    <a:pt x="1553684" y="688388"/>
                  </a:lnTo>
                  <a:lnTo>
                    <a:pt x="1488842" y="671151"/>
                  </a:lnTo>
                  <a:lnTo>
                    <a:pt x="1489679" y="668332"/>
                  </a:lnTo>
                  <a:lnTo>
                    <a:pt x="1487502" y="667643"/>
                  </a:lnTo>
                  <a:lnTo>
                    <a:pt x="1483343" y="666529"/>
                  </a:lnTo>
                  <a:lnTo>
                    <a:pt x="1478907" y="665281"/>
                  </a:lnTo>
                  <a:lnTo>
                    <a:pt x="1436904" y="653594"/>
                  </a:lnTo>
                  <a:lnTo>
                    <a:pt x="1395539" y="647351"/>
                  </a:lnTo>
                  <a:lnTo>
                    <a:pt x="1396879" y="613107"/>
                  </a:lnTo>
                  <a:lnTo>
                    <a:pt x="1337587" y="599613"/>
                  </a:lnTo>
                  <a:lnTo>
                    <a:pt x="1327698" y="600352"/>
                  </a:lnTo>
                  <a:lnTo>
                    <a:pt x="1318409" y="598920"/>
                  </a:lnTo>
                  <a:lnTo>
                    <a:pt x="1314532" y="596147"/>
                  </a:lnTo>
                  <a:lnTo>
                    <a:pt x="1311343" y="592034"/>
                  </a:lnTo>
                  <a:lnTo>
                    <a:pt x="1303256" y="581544"/>
                  </a:lnTo>
                  <a:lnTo>
                    <a:pt x="1298769" y="569066"/>
                  </a:lnTo>
                  <a:lnTo>
                    <a:pt x="1291744" y="541847"/>
                  </a:lnTo>
                  <a:lnTo>
                    <a:pt x="1278809" y="503721"/>
                  </a:lnTo>
                  <a:lnTo>
                    <a:pt x="1266928" y="480984"/>
                  </a:lnTo>
                  <a:lnTo>
                    <a:pt x="1256581" y="452938"/>
                  </a:lnTo>
                  <a:lnTo>
                    <a:pt x="1253115" y="442304"/>
                  </a:lnTo>
                  <a:lnTo>
                    <a:pt x="1250989" y="422899"/>
                  </a:lnTo>
                  <a:lnTo>
                    <a:pt x="1245027" y="405385"/>
                  </a:lnTo>
                  <a:lnTo>
                    <a:pt x="1234579" y="382643"/>
                  </a:lnTo>
                  <a:lnTo>
                    <a:pt x="1223118" y="344933"/>
                  </a:lnTo>
                  <a:lnTo>
                    <a:pt x="1194142" y="258007"/>
                  </a:lnTo>
                  <a:lnTo>
                    <a:pt x="1186887" y="253894"/>
                  </a:lnTo>
                  <a:lnTo>
                    <a:pt x="1184299" y="252508"/>
                  </a:lnTo>
                  <a:lnTo>
                    <a:pt x="1180514" y="250428"/>
                  </a:lnTo>
                  <a:lnTo>
                    <a:pt x="1168356" y="243404"/>
                  </a:lnTo>
                  <a:lnTo>
                    <a:pt x="1150333" y="232590"/>
                  </a:lnTo>
                  <a:lnTo>
                    <a:pt x="1105326" y="206387"/>
                  </a:lnTo>
                  <a:lnTo>
                    <a:pt x="1063175" y="181571"/>
                  </a:lnTo>
                  <a:lnTo>
                    <a:pt x="1023617" y="161468"/>
                  </a:lnTo>
                  <a:lnTo>
                    <a:pt x="1012433" y="155742"/>
                  </a:lnTo>
                  <a:lnTo>
                    <a:pt x="1007165" y="152919"/>
                  </a:lnTo>
                  <a:lnTo>
                    <a:pt x="965850" y="131707"/>
                  </a:lnTo>
                  <a:lnTo>
                    <a:pt x="960305" y="129077"/>
                  </a:lnTo>
                  <a:lnTo>
                    <a:pt x="946168" y="121632"/>
                  </a:lnTo>
                  <a:lnTo>
                    <a:pt x="929023" y="112806"/>
                  </a:lnTo>
                  <a:lnTo>
                    <a:pt x="887196" y="89237"/>
                  </a:lnTo>
                  <a:lnTo>
                    <a:pt x="880130" y="86834"/>
                  </a:lnTo>
                  <a:lnTo>
                    <a:pt x="797451" y="60493"/>
                  </a:lnTo>
                  <a:lnTo>
                    <a:pt x="757014" y="47142"/>
                  </a:lnTo>
                  <a:lnTo>
                    <a:pt x="736727" y="37899"/>
                  </a:lnTo>
                  <a:lnTo>
                    <a:pt x="733630" y="36508"/>
                  </a:lnTo>
                  <a:lnTo>
                    <a:pt x="713948" y="28934"/>
                  </a:lnTo>
                  <a:lnTo>
                    <a:pt x="700219" y="25925"/>
                  </a:lnTo>
                  <a:lnTo>
                    <a:pt x="689913" y="24262"/>
                  </a:lnTo>
                  <a:lnTo>
                    <a:pt x="659001" y="18670"/>
                  </a:lnTo>
                  <a:lnTo>
                    <a:pt x="638432" y="14187"/>
                  </a:lnTo>
                  <a:lnTo>
                    <a:pt x="595870" y="970"/>
                  </a:lnTo>
                  <a:lnTo>
                    <a:pt x="588476" y="0"/>
                  </a:lnTo>
                  <a:lnTo>
                    <a:pt x="563109" y="1114"/>
                  </a:lnTo>
                  <a:lnTo>
                    <a:pt x="560424" y="1248"/>
                  </a:lnTo>
                  <a:lnTo>
                    <a:pt x="546334" y="1433"/>
                  </a:lnTo>
                  <a:lnTo>
                    <a:pt x="544809" y="21766"/>
                  </a:lnTo>
                  <a:lnTo>
                    <a:pt x="530479" y="25001"/>
                  </a:lnTo>
                  <a:lnTo>
                    <a:pt x="516018" y="24313"/>
                  </a:lnTo>
                  <a:lnTo>
                    <a:pt x="500907" y="27409"/>
                  </a:lnTo>
                  <a:lnTo>
                    <a:pt x="469713" y="38126"/>
                  </a:lnTo>
                  <a:lnTo>
                    <a:pt x="452610" y="46305"/>
                  </a:lnTo>
                  <a:lnTo>
                    <a:pt x="405796" y="60770"/>
                  </a:lnTo>
                  <a:lnTo>
                    <a:pt x="355378" y="73622"/>
                  </a:lnTo>
                  <a:lnTo>
                    <a:pt x="336384" y="81242"/>
                  </a:lnTo>
                  <a:lnTo>
                    <a:pt x="330330" y="85864"/>
                  </a:lnTo>
                  <a:lnTo>
                    <a:pt x="325154" y="92565"/>
                  </a:lnTo>
                  <a:lnTo>
                    <a:pt x="323860" y="95984"/>
                  </a:lnTo>
                  <a:lnTo>
                    <a:pt x="320954" y="122742"/>
                  </a:lnTo>
                  <a:lnTo>
                    <a:pt x="322520" y="129766"/>
                  </a:lnTo>
                  <a:lnTo>
                    <a:pt x="325062" y="132862"/>
                  </a:lnTo>
                  <a:lnTo>
                    <a:pt x="328435" y="134988"/>
                  </a:lnTo>
                  <a:lnTo>
                    <a:pt x="331259" y="136513"/>
                  </a:lnTo>
                  <a:lnTo>
                    <a:pt x="330700" y="173714"/>
                  </a:lnTo>
                  <a:lnTo>
                    <a:pt x="331578" y="177735"/>
                  </a:lnTo>
                  <a:lnTo>
                    <a:pt x="339665" y="197976"/>
                  </a:lnTo>
                  <a:lnTo>
                    <a:pt x="342253" y="203152"/>
                  </a:lnTo>
                  <a:lnTo>
                    <a:pt x="350715" y="220251"/>
                  </a:lnTo>
                  <a:lnTo>
                    <a:pt x="354777" y="234993"/>
                  </a:lnTo>
                  <a:lnTo>
                    <a:pt x="351870" y="240723"/>
                  </a:lnTo>
                  <a:lnTo>
                    <a:pt x="339573" y="255142"/>
                  </a:lnTo>
                  <a:lnTo>
                    <a:pt x="337077" y="261750"/>
                  </a:lnTo>
                  <a:lnTo>
                    <a:pt x="337863" y="268359"/>
                  </a:lnTo>
                  <a:lnTo>
                    <a:pt x="341144" y="274551"/>
                  </a:lnTo>
                  <a:lnTo>
                    <a:pt x="362823" y="309442"/>
                  </a:lnTo>
                  <a:lnTo>
                    <a:pt x="357462" y="340035"/>
                  </a:lnTo>
                  <a:lnTo>
                    <a:pt x="353159" y="364158"/>
                  </a:lnTo>
                  <a:lnTo>
                    <a:pt x="337632" y="372014"/>
                  </a:lnTo>
                  <a:lnTo>
                    <a:pt x="308060" y="374006"/>
                  </a:lnTo>
                  <a:lnTo>
                    <a:pt x="313786" y="398679"/>
                  </a:lnTo>
                  <a:lnTo>
                    <a:pt x="324235" y="465965"/>
                  </a:lnTo>
                  <a:lnTo>
                    <a:pt x="319706" y="490227"/>
                  </a:lnTo>
                  <a:lnTo>
                    <a:pt x="318037" y="494294"/>
                  </a:lnTo>
                  <a:lnTo>
                    <a:pt x="303624" y="508620"/>
                  </a:lnTo>
                  <a:lnTo>
                    <a:pt x="285550" y="539495"/>
                  </a:lnTo>
                  <a:lnTo>
                    <a:pt x="282458" y="545913"/>
                  </a:lnTo>
                  <a:lnTo>
                    <a:pt x="264477" y="585010"/>
                  </a:lnTo>
                  <a:lnTo>
                    <a:pt x="263188" y="589266"/>
                  </a:lnTo>
                  <a:lnTo>
                    <a:pt x="268821" y="635243"/>
                  </a:lnTo>
                  <a:lnTo>
                    <a:pt x="282269" y="692039"/>
                  </a:lnTo>
                  <a:lnTo>
                    <a:pt x="278484" y="724161"/>
                  </a:lnTo>
                  <a:lnTo>
                    <a:pt x="270531" y="807622"/>
                  </a:lnTo>
                  <a:lnTo>
                    <a:pt x="293267" y="887797"/>
                  </a:lnTo>
                  <a:lnTo>
                    <a:pt x="290823" y="906328"/>
                  </a:lnTo>
                  <a:lnTo>
                    <a:pt x="260179" y="896762"/>
                  </a:lnTo>
                  <a:lnTo>
                    <a:pt x="216831" y="881096"/>
                  </a:lnTo>
                  <a:lnTo>
                    <a:pt x="209483" y="879386"/>
                  </a:lnTo>
                  <a:lnTo>
                    <a:pt x="198346" y="878554"/>
                  </a:lnTo>
                  <a:lnTo>
                    <a:pt x="204081" y="928326"/>
                  </a:lnTo>
                  <a:lnTo>
                    <a:pt x="204862" y="935073"/>
                  </a:lnTo>
                  <a:lnTo>
                    <a:pt x="205144" y="937707"/>
                  </a:lnTo>
                  <a:lnTo>
                    <a:pt x="208652" y="968438"/>
                  </a:lnTo>
                  <a:lnTo>
                    <a:pt x="209580" y="972089"/>
                  </a:lnTo>
                  <a:lnTo>
                    <a:pt x="209899" y="975463"/>
                  </a:lnTo>
                  <a:lnTo>
                    <a:pt x="210135" y="978559"/>
                  </a:lnTo>
                  <a:lnTo>
                    <a:pt x="180230" y="988079"/>
                  </a:lnTo>
                  <a:lnTo>
                    <a:pt x="166182" y="992977"/>
                  </a:lnTo>
                  <a:lnTo>
                    <a:pt x="159804" y="995242"/>
                  </a:lnTo>
                  <a:lnTo>
                    <a:pt x="155599" y="996767"/>
                  </a:lnTo>
                  <a:lnTo>
                    <a:pt x="133232" y="1004207"/>
                  </a:lnTo>
                  <a:lnTo>
                    <a:pt x="98388" y="1015529"/>
                  </a:lnTo>
                  <a:lnTo>
                    <a:pt x="8046" y="1045845"/>
                  </a:lnTo>
                  <a:lnTo>
                    <a:pt x="2177" y="1049450"/>
                  </a:lnTo>
                  <a:lnTo>
                    <a:pt x="0" y="1050055"/>
                  </a:lnTo>
                  <a:lnTo>
                    <a:pt x="3466" y="1054718"/>
                  </a:lnTo>
                  <a:lnTo>
                    <a:pt x="84847" y="1161978"/>
                  </a:lnTo>
                  <a:lnTo>
                    <a:pt x="179168" y="1292299"/>
                  </a:lnTo>
                  <a:lnTo>
                    <a:pt x="181945" y="1377423"/>
                  </a:lnTo>
                  <a:lnTo>
                    <a:pt x="137483" y="1404042"/>
                  </a:lnTo>
                  <a:lnTo>
                    <a:pt x="140723" y="1753689"/>
                  </a:lnTo>
                  <a:lnTo>
                    <a:pt x="209530" y="1782803"/>
                  </a:lnTo>
                  <a:lnTo>
                    <a:pt x="289667" y="1807296"/>
                  </a:lnTo>
                  <a:lnTo>
                    <a:pt x="383064" y="1808918"/>
                  </a:lnTo>
                  <a:lnTo>
                    <a:pt x="441334" y="1823008"/>
                  </a:lnTo>
                  <a:lnTo>
                    <a:pt x="528353" y="1853231"/>
                  </a:lnTo>
                  <a:lnTo>
                    <a:pt x="618376" y="1884055"/>
                  </a:lnTo>
                  <a:lnTo>
                    <a:pt x="711402" y="1920379"/>
                  </a:lnTo>
                  <a:lnTo>
                    <a:pt x="749528" y="1935259"/>
                  </a:lnTo>
                  <a:lnTo>
                    <a:pt x="862149" y="1981934"/>
                  </a:lnTo>
                  <a:lnTo>
                    <a:pt x="923981" y="2007583"/>
                  </a:lnTo>
                  <a:lnTo>
                    <a:pt x="1042795" y="2056799"/>
                  </a:lnTo>
                  <a:lnTo>
                    <a:pt x="1280699" y="2153616"/>
                  </a:lnTo>
                  <a:lnTo>
                    <a:pt x="1372113" y="2184717"/>
                  </a:lnTo>
                  <a:lnTo>
                    <a:pt x="1413284" y="2194283"/>
                  </a:lnTo>
                  <a:lnTo>
                    <a:pt x="1440966" y="2195854"/>
                  </a:lnTo>
                  <a:lnTo>
                    <a:pt x="1482650" y="2193775"/>
                  </a:lnTo>
                  <a:lnTo>
                    <a:pt x="1530300" y="2183839"/>
                  </a:lnTo>
                  <a:lnTo>
                    <a:pt x="1581546" y="2173302"/>
                  </a:lnTo>
                  <a:lnTo>
                    <a:pt x="1759927" y="2133698"/>
                  </a:lnTo>
                  <a:lnTo>
                    <a:pt x="2168889" y="2124598"/>
                  </a:lnTo>
                  <a:lnTo>
                    <a:pt x="2161171" y="2031475"/>
                  </a:lnTo>
                  <a:close/>
                </a:path>
              </a:pathLst>
            </a:custGeom>
            <a:grpFill/>
            <a:ln w="6350" cap="flat">
              <a:solidFill>
                <a:schemeClr val="accent6"/>
              </a:solidFill>
              <a:prstDash val="solid"/>
              <a:miter/>
            </a:ln>
          </p:spPr>
          <p:txBody>
            <a:bodyPr rtlCol="0" anchor="ctr"/>
            <a:lstStyle/>
            <a:p>
              <a:endParaRPr lang="en-GB" noProof="0" dirty="0"/>
            </a:p>
          </p:txBody>
        </p:sp>
        <p:sp>
          <p:nvSpPr>
            <p:cNvPr id="25" name="Freihandform: Form 24">
              <a:extLst>
                <a:ext uri="{FF2B5EF4-FFF2-40B4-BE49-F238E27FC236}">
                  <a16:creationId xmlns:a16="http://schemas.microsoft.com/office/drawing/2014/main" id="{95CC7D2C-EAFB-0713-B814-1D64F34E2156}"/>
                </a:ext>
              </a:extLst>
            </p:cNvPr>
            <p:cNvSpPr/>
            <p:nvPr/>
          </p:nvSpPr>
          <p:spPr>
            <a:xfrm>
              <a:off x="4164511" y="4327199"/>
              <a:ext cx="975041" cy="1294743"/>
            </a:xfrm>
            <a:custGeom>
              <a:avLst/>
              <a:gdLst>
                <a:gd name="connsiteX0" fmla="*/ 917696 w 975041"/>
                <a:gd name="connsiteY0" fmla="*/ 174551 h 1294743"/>
                <a:gd name="connsiteX1" fmla="*/ 856279 w 975041"/>
                <a:gd name="connsiteY1" fmla="*/ 181154 h 1294743"/>
                <a:gd name="connsiteX2" fmla="*/ 839084 w 975041"/>
                <a:gd name="connsiteY2" fmla="*/ 147096 h 1294743"/>
                <a:gd name="connsiteX3" fmla="*/ 813389 w 975041"/>
                <a:gd name="connsiteY3" fmla="*/ 114890 h 1294743"/>
                <a:gd name="connsiteX4" fmla="*/ 764311 w 975041"/>
                <a:gd name="connsiteY4" fmla="*/ 67152 h 1294743"/>
                <a:gd name="connsiteX5" fmla="*/ 716712 w 975041"/>
                <a:gd name="connsiteY5" fmla="*/ 34387 h 1294743"/>
                <a:gd name="connsiteX6" fmla="*/ 646376 w 975041"/>
                <a:gd name="connsiteY6" fmla="*/ 19271 h 1294743"/>
                <a:gd name="connsiteX7" fmla="*/ 515593 w 975041"/>
                <a:gd name="connsiteY7" fmla="*/ 12339 h 1294743"/>
                <a:gd name="connsiteX8" fmla="*/ 490869 w 975041"/>
                <a:gd name="connsiteY8" fmla="*/ 12251 h 1294743"/>
                <a:gd name="connsiteX9" fmla="*/ 367897 w 975041"/>
                <a:gd name="connsiteY9" fmla="*/ 0 h 1294743"/>
                <a:gd name="connsiteX10" fmla="*/ 245298 w 975041"/>
                <a:gd name="connsiteY10" fmla="*/ 38357 h 1294743"/>
                <a:gd name="connsiteX11" fmla="*/ 104529 w 975041"/>
                <a:gd name="connsiteY11" fmla="*/ 61417 h 1294743"/>
                <a:gd name="connsiteX12" fmla="*/ 38953 w 975041"/>
                <a:gd name="connsiteY12" fmla="*/ 44642 h 1294743"/>
                <a:gd name="connsiteX13" fmla="*/ 37982 w 975041"/>
                <a:gd name="connsiteY13" fmla="*/ 72929 h 1294743"/>
                <a:gd name="connsiteX14" fmla="*/ 40108 w 975041"/>
                <a:gd name="connsiteY14" fmla="*/ 83553 h 1294743"/>
                <a:gd name="connsiteX15" fmla="*/ 41776 w 975041"/>
                <a:gd name="connsiteY15" fmla="*/ 91917 h 1294743"/>
                <a:gd name="connsiteX16" fmla="*/ 48103 w 975041"/>
                <a:gd name="connsiteY16" fmla="*/ 124266 h 1294743"/>
                <a:gd name="connsiteX17" fmla="*/ 49864 w 975041"/>
                <a:gd name="connsiteY17" fmla="*/ 137899 h 1294743"/>
                <a:gd name="connsiteX18" fmla="*/ 44221 w 975041"/>
                <a:gd name="connsiteY18" fmla="*/ 195393 h 1294743"/>
                <a:gd name="connsiteX19" fmla="*/ 42419 w 975041"/>
                <a:gd name="connsiteY19" fmla="*/ 216045 h 1294743"/>
                <a:gd name="connsiteX20" fmla="*/ 42419 w 975041"/>
                <a:gd name="connsiteY20" fmla="*/ 225473 h 1294743"/>
                <a:gd name="connsiteX21" fmla="*/ 42285 w 975041"/>
                <a:gd name="connsiteY21" fmla="*/ 234531 h 1294743"/>
                <a:gd name="connsiteX22" fmla="*/ 43625 w 975041"/>
                <a:gd name="connsiteY22" fmla="*/ 242664 h 1294743"/>
                <a:gd name="connsiteX23" fmla="*/ 44406 w 975041"/>
                <a:gd name="connsiteY23" fmla="*/ 257221 h 1294743"/>
                <a:gd name="connsiteX24" fmla="*/ 43204 w 975041"/>
                <a:gd name="connsiteY24" fmla="*/ 271228 h 1294743"/>
                <a:gd name="connsiteX25" fmla="*/ 45469 w 975041"/>
                <a:gd name="connsiteY25" fmla="*/ 303568 h 1294743"/>
                <a:gd name="connsiteX26" fmla="*/ 46809 w 975041"/>
                <a:gd name="connsiteY26" fmla="*/ 313735 h 1294743"/>
                <a:gd name="connsiteX27" fmla="*/ 48750 w 975041"/>
                <a:gd name="connsiteY27" fmla="*/ 318264 h 1294743"/>
                <a:gd name="connsiteX28" fmla="*/ 49905 w 975041"/>
                <a:gd name="connsiteY28" fmla="*/ 329725 h 1294743"/>
                <a:gd name="connsiteX29" fmla="*/ 53741 w 975041"/>
                <a:gd name="connsiteY29" fmla="*/ 339476 h 1294743"/>
                <a:gd name="connsiteX30" fmla="*/ 55913 w 975041"/>
                <a:gd name="connsiteY30" fmla="*/ 347609 h 1294743"/>
                <a:gd name="connsiteX31" fmla="*/ 61417 w 975041"/>
                <a:gd name="connsiteY31" fmla="*/ 373396 h 1294743"/>
                <a:gd name="connsiteX32" fmla="*/ 62757 w 975041"/>
                <a:gd name="connsiteY32" fmla="*/ 383193 h 1294743"/>
                <a:gd name="connsiteX33" fmla="*/ 63862 w 975041"/>
                <a:gd name="connsiteY33" fmla="*/ 441236 h 1294743"/>
                <a:gd name="connsiteX34" fmla="*/ 63954 w 975041"/>
                <a:gd name="connsiteY34" fmla="*/ 450341 h 1294743"/>
                <a:gd name="connsiteX35" fmla="*/ 64047 w 975041"/>
                <a:gd name="connsiteY35" fmla="*/ 453807 h 1294743"/>
                <a:gd name="connsiteX36" fmla="*/ 64139 w 975041"/>
                <a:gd name="connsiteY36" fmla="*/ 472292 h 1294743"/>
                <a:gd name="connsiteX37" fmla="*/ 62983 w 975041"/>
                <a:gd name="connsiteY37" fmla="*/ 486710 h 1294743"/>
                <a:gd name="connsiteX38" fmla="*/ 61782 w 975041"/>
                <a:gd name="connsiteY38" fmla="*/ 502977 h 1294743"/>
                <a:gd name="connsiteX39" fmla="*/ 54023 w 975041"/>
                <a:gd name="connsiteY39" fmla="*/ 541426 h 1294743"/>
                <a:gd name="connsiteX40" fmla="*/ 53556 w 975041"/>
                <a:gd name="connsiteY40" fmla="*/ 553719 h 1294743"/>
                <a:gd name="connsiteX41" fmla="*/ 52401 w 975041"/>
                <a:gd name="connsiteY41" fmla="*/ 579413 h 1294743"/>
                <a:gd name="connsiteX42" fmla="*/ 14460 w 975041"/>
                <a:gd name="connsiteY42" fmla="*/ 582833 h 1294743"/>
                <a:gd name="connsiteX43" fmla="*/ 11687 w 975041"/>
                <a:gd name="connsiteY43" fmla="*/ 588563 h 1294743"/>
                <a:gd name="connsiteX44" fmla="*/ 11687 w 975041"/>
                <a:gd name="connsiteY44" fmla="*/ 591382 h 1294743"/>
                <a:gd name="connsiteX45" fmla="*/ 11687 w 975041"/>
                <a:gd name="connsiteY45" fmla="*/ 594201 h 1294743"/>
                <a:gd name="connsiteX46" fmla="*/ 8965 w 975041"/>
                <a:gd name="connsiteY46" fmla="*/ 616014 h 1294743"/>
                <a:gd name="connsiteX47" fmla="*/ 8087 w 975041"/>
                <a:gd name="connsiteY47" fmla="*/ 622438 h 1294743"/>
                <a:gd name="connsiteX48" fmla="*/ 13536 w 975041"/>
                <a:gd name="connsiteY48" fmla="*/ 651690 h 1294743"/>
                <a:gd name="connsiteX49" fmla="*/ 14742 w 975041"/>
                <a:gd name="connsiteY49" fmla="*/ 664861 h 1294743"/>
                <a:gd name="connsiteX50" fmla="*/ 14368 w 975041"/>
                <a:gd name="connsiteY50" fmla="*/ 673364 h 1294743"/>
                <a:gd name="connsiteX51" fmla="*/ 7902 w 975041"/>
                <a:gd name="connsiteY51" fmla="*/ 703448 h 1294743"/>
                <a:gd name="connsiteX52" fmla="*/ 7066 w 975041"/>
                <a:gd name="connsiteY52" fmla="*/ 712969 h 1294743"/>
                <a:gd name="connsiteX53" fmla="*/ 8499 w 975041"/>
                <a:gd name="connsiteY53" fmla="*/ 722442 h 1294743"/>
                <a:gd name="connsiteX54" fmla="*/ 8499 w 975041"/>
                <a:gd name="connsiteY54" fmla="*/ 727063 h 1294743"/>
                <a:gd name="connsiteX55" fmla="*/ 9284 w 975041"/>
                <a:gd name="connsiteY55" fmla="*/ 771705 h 1294743"/>
                <a:gd name="connsiteX56" fmla="*/ 14233 w 975041"/>
                <a:gd name="connsiteY56" fmla="*/ 785754 h 1294743"/>
                <a:gd name="connsiteX57" fmla="*/ 15897 w 975041"/>
                <a:gd name="connsiteY57" fmla="*/ 803500 h 1294743"/>
                <a:gd name="connsiteX58" fmla="*/ 13494 w 975041"/>
                <a:gd name="connsiteY58" fmla="*/ 821107 h 1294743"/>
                <a:gd name="connsiteX59" fmla="*/ 10624 w 975041"/>
                <a:gd name="connsiteY59" fmla="*/ 832983 h 1294743"/>
                <a:gd name="connsiteX60" fmla="*/ 7810 w 975041"/>
                <a:gd name="connsiteY60" fmla="*/ 840978 h 1294743"/>
                <a:gd name="connsiteX61" fmla="*/ 6655 w 975041"/>
                <a:gd name="connsiteY61" fmla="*/ 856367 h 1294743"/>
                <a:gd name="connsiteX62" fmla="*/ 0 w 975041"/>
                <a:gd name="connsiteY62" fmla="*/ 927165 h 1294743"/>
                <a:gd name="connsiteX63" fmla="*/ 58501 w 975041"/>
                <a:gd name="connsiteY63" fmla="*/ 927720 h 1294743"/>
                <a:gd name="connsiteX64" fmla="*/ 164005 w 975041"/>
                <a:gd name="connsiteY64" fmla="*/ 929014 h 1294743"/>
                <a:gd name="connsiteX65" fmla="*/ 165623 w 975041"/>
                <a:gd name="connsiteY65" fmla="*/ 906323 h 1294743"/>
                <a:gd name="connsiteX66" fmla="*/ 189843 w 975041"/>
                <a:gd name="connsiteY66" fmla="*/ 920326 h 1294743"/>
                <a:gd name="connsiteX67" fmla="*/ 212806 w 975041"/>
                <a:gd name="connsiteY67" fmla="*/ 929661 h 1294743"/>
                <a:gd name="connsiteX68" fmla="*/ 217797 w 975041"/>
                <a:gd name="connsiteY68" fmla="*/ 931325 h 1294743"/>
                <a:gd name="connsiteX69" fmla="*/ 242382 w 975041"/>
                <a:gd name="connsiteY69" fmla="*/ 939181 h 1294743"/>
                <a:gd name="connsiteX70" fmla="*/ 273946 w 975041"/>
                <a:gd name="connsiteY70" fmla="*/ 946898 h 1294743"/>
                <a:gd name="connsiteX71" fmla="*/ 289335 w 975041"/>
                <a:gd name="connsiteY71" fmla="*/ 949532 h 1294743"/>
                <a:gd name="connsiteX72" fmla="*/ 282125 w 975041"/>
                <a:gd name="connsiteY72" fmla="*/ 970791 h 1294743"/>
                <a:gd name="connsiteX73" fmla="*/ 279126 w 975041"/>
                <a:gd name="connsiteY73" fmla="*/ 979756 h 1294743"/>
                <a:gd name="connsiteX74" fmla="*/ 286150 w 975041"/>
                <a:gd name="connsiteY74" fmla="*/ 978323 h 1294743"/>
                <a:gd name="connsiteX75" fmla="*/ 208000 w 975041"/>
                <a:gd name="connsiteY75" fmla="*/ 1118810 h 1294743"/>
                <a:gd name="connsiteX76" fmla="*/ 197653 w 975041"/>
                <a:gd name="connsiteY76" fmla="*/ 1136880 h 1294743"/>
                <a:gd name="connsiteX77" fmla="*/ 193443 w 975041"/>
                <a:gd name="connsiteY77" fmla="*/ 1148017 h 1294743"/>
                <a:gd name="connsiteX78" fmla="*/ 209848 w 975041"/>
                <a:gd name="connsiteY78" fmla="*/ 1183694 h 1294743"/>
                <a:gd name="connsiteX79" fmla="*/ 248436 w 975041"/>
                <a:gd name="connsiteY79" fmla="*/ 1242893 h 1294743"/>
                <a:gd name="connsiteX80" fmla="*/ 261329 w 975041"/>
                <a:gd name="connsiteY80" fmla="*/ 1263734 h 1294743"/>
                <a:gd name="connsiteX81" fmla="*/ 266972 w 975041"/>
                <a:gd name="connsiteY81" fmla="*/ 1272653 h 1294743"/>
                <a:gd name="connsiteX82" fmla="*/ 409627 w 975041"/>
                <a:gd name="connsiteY82" fmla="*/ 1211976 h 1294743"/>
                <a:gd name="connsiteX83" fmla="*/ 443644 w 975041"/>
                <a:gd name="connsiteY83" fmla="*/ 1292756 h 1294743"/>
                <a:gd name="connsiteX84" fmla="*/ 468876 w 975041"/>
                <a:gd name="connsiteY84" fmla="*/ 1286979 h 1294743"/>
                <a:gd name="connsiteX85" fmla="*/ 493781 w 975041"/>
                <a:gd name="connsiteY85" fmla="*/ 1289798 h 1294743"/>
                <a:gd name="connsiteX86" fmla="*/ 499835 w 975041"/>
                <a:gd name="connsiteY86" fmla="*/ 1294743 h 1294743"/>
                <a:gd name="connsiteX87" fmla="*/ 510191 w 975041"/>
                <a:gd name="connsiteY87" fmla="*/ 1293911 h 1294743"/>
                <a:gd name="connsiteX88" fmla="*/ 522063 w 975041"/>
                <a:gd name="connsiteY88" fmla="*/ 1287719 h 1294743"/>
                <a:gd name="connsiteX89" fmla="*/ 530797 w 975041"/>
                <a:gd name="connsiteY89" fmla="*/ 1281388 h 1294743"/>
                <a:gd name="connsiteX90" fmla="*/ 539762 w 975041"/>
                <a:gd name="connsiteY90" fmla="*/ 1279863 h 1294743"/>
                <a:gd name="connsiteX91" fmla="*/ 563890 w 975041"/>
                <a:gd name="connsiteY91" fmla="*/ 1285269 h 1294743"/>
                <a:gd name="connsiteX92" fmla="*/ 604091 w 975041"/>
                <a:gd name="connsiteY92" fmla="*/ 1272053 h 1294743"/>
                <a:gd name="connsiteX93" fmla="*/ 630201 w 975041"/>
                <a:gd name="connsiteY93" fmla="*/ 1254215 h 1294743"/>
                <a:gd name="connsiteX94" fmla="*/ 654699 w 975041"/>
                <a:gd name="connsiteY94" fmla="*/ 1235406 h 1294743"/>
                <a:gd name="connsiteX95" fmla="*/ 725451 w 975041"/>
                <a:gd name="connsiteY95" fmla="*/ 1181429 h 1294743"/>
                <a:gd name="connsiteX96" fmla="*/ 757749 w 975041"/>
                <a:gd name="connsiteY96" fmla="*/ 1156613 h 1294743"/>
                <a:gd name="connsiteX97" fmla="*/ 890057 w 975041"/>
                <a:gd name="connsiteY97" fmla="*/ 1056793 h 1294743"/>
                <a:gd name="connsiteX98" fmla="*/ 950272 w 975041"/>
                <a:gd name="connsiteY98" fmla="*/ 1016079 h 1294743"/>
                <a:gd name="connsiteX99" fmla="*/ 950411 w 975041"/>
                <a:gd name="connsiteY99" fmla="*/ 961640 h 1294743"/>
                <a:gd name="connsiteX100" fmla="*/ 960485 w 975041"/>
                <a:gd name="connsiteY100" fmla="*/ 898144 h 1294743"/>
                <a:gd name="connsiteX101" fmla="*/ 964136 w 975041"/>
                <a:gd name="connsiteY101" fmla="*/ 674381 h 1294743"/>
                <a:gd name="connsiteX102" fmla="*/ 965615 w 975041"/>
                <a:gd name="connsiteY102" fmla="*/ 536019 h 1294743"/>
                <a:gd name="connsiteX103" fmla="*/ 975042 w 975041"/>
                <a:gd name="connsiteY103" fmla="*/ 172559 h 1294743"/>
                <a:gd name="connsiteX104" fmla="*/ 917696 w 975041"/>
                <a:gd name="connsiteY104" fmla="*/ 174551 h 129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975041" h="1294743">
                  <a:moveTo>
                    <a:pt x="917696" y="174551"/>
                  </a:moveTo>
                  <a:lnTo>
                    <a:pt x="856279" y="181154"/>
                  </a:lnTo>
                  <a:lnTo>
                    <a:pt x="839084" y="147096"/>
                  </a:lnTo>
                  <a:lnTo>
                    <a:pt x="813389" y="114890"/>
                  </a:lnTo>
                  <a:lnTo>
                    <a:pt x="764311" y="67152"/>
                  </a:lnTo>
                  <a:lnTo>
                    <a:pt x="716712" y="34387"/>
                  </a:lnTo>
                  <a:lnTo>
                    <a:pt x="646376" y="19271"/>
                  </a:lnTo>
                  <a:lnTo>
                    <a:pt x="515593" y="12339"/>
                  </a:lnTo>
                  <a:lnTo>
                    <a:pt x="490869" y="12251"/>
                  </a:lnTo>
                  <a:lnTo>
                    <a:pt x="367897" y="0"/>
                  </a:lnTo>
                  <a:lnTo>
                    <a:pt x="245298" y="38357"/>
                  </a:lnTo>
                  <a:lnTo>
                    <a:pt x="104529" y="61417"/>
                  </a:lnTo>
                  <a:lnTo>
                    <a:pt x="38953" y="44642"/>
                  </a:lnTo>
                  <a:lnTo>
                    <a:pt x="37982" y="72929"/>
                  </a:lnTo>
                  <a:lnTo>
                    <a:pt x="40108" y="83553"/>
                  </a:lnTo>
                  <a:lnTo>
                    <a:pt x="41776" y="91917"/>
                  </a:lnTo>
                  <a:lnTo>
                    <a:pt x="48103" y="124266"/>
                  </a:lnTo>
                  <a:lnTo>
                    <a:pt x="49864" y="137899"/>
                  </a:lnTo>
                  <a:lnTo>
                    <a:pt x="44221" y="195393"/>
                  </a:lnTo>
                  <a:lnTo>
                    <a:pt x="42419" y="216045"/>
                  </a:lnTo>
                  <a:lnTo>
                    <a:pt x="42419" y="225473"/>
                  </a:lnTo>
                  <a:lnTo>
                    <a:pt x="42285" y="234531"/>
                  </a:lnTo>
                  <a:lnTo>
                    <a:pt x="43625" y="242664"/>
                  </a:lnTo>
                  <a:lnTo>
                    <a:pt x="44406" y="257221"/>
                  </a:lnTo>
                  <a:lnTo>
                    <a:pt x="43204" y="271228"/>
                  </a:lnTo>
                  <a:lnTo>
                    <a:pt x="45469" y="303568"/>
                  </a:lnTo>
                  <a:lnTo>
                    <a:pt x="46809" y="313735"/>
                  </a:lnTo>
                  <a:lnTo>
                    <a:pt x="48750" y="318264"/>
                  </a:lnTo>
                  <a:lnTo>
                    <a:pt x="49905" y="329725"/>
                  </a:lnTo>
                  <a:lnTo>
                    <a:pt x="53741" y="339476"/>
                  </a:lnTo>
                  <a:lnTo>
                    <a:pt x="55913" y="347609"/>
                  </a:lnTo>
                  <a:lnTo>
                    <a:pt x="61417" y="373396"/>
                  </a:lnTo>
                  <a:lnTo>
                    <a:pt x="62757" y="383193"/>
                  </a:lnTo>
                  <a:lnTo>
                    <a:pt x="63862" y="441236"/>
                  </a:lnTo>
                  <a:lnTo>
                    <a:pt x="63954" y="450341"/>
                  </a:lnTo>
                  <a:lnTo>
                    <a:pt x="64047" y="453807"/>
                  </a:lnTo>
                  <a:lnTo>
                    <a:pt x="64139" y="472292"/>
                  </a:lnTo>
                  <a:lnTo>
                    <a:pt x="62983" y="486710"/>
                  </a:lnTo>
                  <a:lnTo>
                    <a:pt x="61782" y="502977"/>
                  </a:lnTo>
                  <a:lnTo>
                    <a:pt x="54023" y="541426"/>
                  </a:lnTo>
                  <a:lnTo>
                    <a:pt x="53556" y="553719"/>
                  </a:lnTo>
                  <a:lnTo>
                    <a:pt x="52401" y="579413"/>
                  </a:lnTo>
                  <a:lnTo>
                    <a:pt x="14460" y="582833"/>
                  </a:lnTo>
                  <a:lnTo>
                    <a:pt x="11687" y="588563"/>
                  </a:lnTo>
                  <a:lnTo>
                    <a:pt x="11687" y="591382"/>
                  </a:lnTo>
                  <a:lnTo>
                    <a:pt x="11687" y="594201"/>
                  </a:lnTo>
                  <a:lnTo>
                    <a:pt x="8965" y="616014"/>
                  </a:lnTo>
                  <a:lnTo>
                    <a:pt x="8087" y="622438"/>
                  </a:lnTo>
                  <a:lnTo>
                    <a:pt x="13536" y="651690"/>
                  </a:lnTo>
                  <a:lnTo>
                    <a:pt x="14742" y="664861"/>
                  </a:lnTo>
                  <a:lnTo>
                    <a:pt x="14368" y="673364"/>
                  </a:lnTo>
                  <a:lnTo>
                    <a:pt x="7902" y="703448"/>
                  </a:lnTo>
                  <a:lnTo>
                    <a:pt x="7066" y="712969"/>
                  </a:lnTo>
                  <a:lnTo>
                    <a:pt x="8499" y="722442"/>
                  </a:lnTo>
                  <a:lnTo>
                    <a:pt x="8499" y="727063"/>
                  </a:lnTo>
                  <a:lnTo>
                    <a:pt x="9284" y="771705"/>
                  </a:lnTo>
                  <a:lnTo>
                    <a:pt x="14233" y="785754"/>
                  </a:lnTo>
                  <a:lnTo>
                    <a:pt x="15897" y="803500"/>
                  </a:lnTo>
                  <a:lnTo>
                    <a:pt x="13494" y="821107"/>
                  </a:lnTo>
                  <a:lnTo>
                    <a:pt x="10624" y="832983"/>
                  </a:lnTo>
                  <a:lnTo>
                    <a:pt x="7810" y="840978"/>
                  </a:lnTo>
                  <a:lnTo>
                    <a:pt x="6655" y="856367"/>
                  </a:lnTo>
                  <a:lnTo>
                    <a:pt x="0" y="927165"/>
                  </a:lnTo>
                  <a:lnTo>
                    <a:pt x="58501" y="927720"/>
                  </a:lnTo>
                  <a:lnTo>
                    <a:pt x="164005" y="929014"/>
                  </a:lnTo>
                  <a:lnTo>
                    <a:pt x="165623" y="906323"/>
                  </a:lnTo>
                  <a:lnTo>
                    <a:pt x="189843" y="920326"/>
                  </a:lnTo>
                  <a:lnTo>
                    <a:pt x="212806" y="929661"/>
                  </a:lnTo>
                  <a:lnTo>
                    <a:pt x="217797" y="931325"/>
                  </a:lnTo>
                  <a:lnTo>
                    <a:pt x="242382" y="939181"/>
                  </a:lnTo>
                  <a:lnTo>
                    <a:pt x="273946" y="946898"/>
                  </a:lnTo>
                  <a:lnTo>
                    <a:pt x="289335" y="949532"/>
                  </a:lnTo>
                  <a:lnTo>
                    <a:pt x="282125" y="970791"/>
                  </a:lnTo>
                  <a:lnTo>
                    <a:pt x="279126" y="979756"/>
                  </a:lnTo>
                  <a:lnTo>
                    <a:pt x="286150" y="978323"/>
                  </a:lnTo>
                  <a:lnTo>
                    <a:pt x="208000" y="1118810"/>
                  </a:lnTo>
                  <a:lnTo>
                    <a:pt x="197653" y="1136880"/>
                  </a:lnTo>
                  <a:lnTo>
                    <a:pt x="193443" y="1148017"/>
                  </a:lnTo>
                  <a:lnTo>
                    <a:pt x="209848" y="1183694"/>
                  </a:lnTo>
                  <a:lnTo>
                    <a:pt x="248436" y="1242893"/>
                  </a:lnTo>
                  <a:lnTo>
                    <a:pt x="261329" y="1263734"/>
                  </a:lnTo>
                  <a:lnTo>
                    <a:pt x="266972" y="1272653"/>
                  </a:lnTo>
                  <a:lnTo>
                    <a:pt x="409627" y="1211976"/>
                  </a:lnTo>
                  <a:lnTo>
                    <a:pt x="443644" y="1292756"/>
                  </a:lnTo>
                  <a:lnTo>
                    <a:pt x="468876" y="1286979"/>
                  </a:lnTo>
                  <a:lnTo>
                    <a:pt x="493781" y="1289798"/>
                  </a:lnTo>
                  <a:lnTo>
                    <a:pt x="499835" y="1294743"/>
                  </a:lnTo>
                  <a:lnTo>
                    <a:pt x="510191" y="1293911"/>
                  </a:lnTo>
                  <a:lnTo>
                    <a:pt x="522063" y="1287719"/>
                  </a:lnTo>
                  <a:lnTo>
                    <a:pt x="530797" y="1281388"/>
                  </a:lnTo>
                  <a:lnTo>
                    <a:pt x="539762" y="1279863"/>
                  </a:lnTo>
                  <a:lnTo>
                    <a:pt x="563890" y="1285269"/>
                  </a:lnTo>
                  <a:lnTo>
                    <a:pt x="604091" y="1272053"/>
                  </a:lnTo>
                  <a:lnTo>
                    <a:pt x="630201" y="1254215"/>
                  </a:lnTo>
                  <a:lnTo>
                    <a:pt x="654699" y="1235406"/>
                  </a:lnTo>
                  <a:lnTo>
                    <a:pt x="725451" y="1181429"/>
                  </a:lnTo>
                  <a:lnTo>
                    <a:pt x="757749" y="1156613"/>
                  </a:lnTo>
                  <a:lnTo>
                    <a:pt x="890057" y="1056793"/>
                  </a:lnTo>
                  <a:lnTo>
                    <a:pt x="950272" y="1016079"/>
                  </a:lnTo>
                  <a:lnTo>
                    <a:pt x="950411" y="961640"/>
                  </a:lnTo>
                  <a:lnTo>
                    <a:pt x="960485" y="898144"/>
                  </a:lnTo>
                  <a:lnTo>
                    <a:pt x="964136" y="674381"/>
                  </a:lnTo>
                  <a:lnTo>
                    <a:pt x="965615" y="536019"/>
                  </a:lnTo>
                  <a:lnTo>
                    <a:pt x="975042" y="172559"/>
                  </a:lnTo>
                  <a:lnTo>
                    <a:pt x="917696" y="174551"/>
                  </a:lnTo>
                  <a:close/>
                </a:path>
              </a:pathLst>
            </a:custGeom>
            <a:grpFill/>
            <a:ln w="6350" cap="flat">
              <a:solidFill>
                <a:schemeClr val="accent6"/>
              </a:solidFill>
              <a:prstDash val="solid"/>
              <a:miter/>
            </a:ln>
          </p:spPr>
          <p:txBody>
            <a:bodyPr rtlCol="0" anchor="ctr"/>
            <a:lstStyle/>
            <a:p>
              <a:endParaRPr lang="en-GB" noProof="0" dirty="0"/>
            </a:p>
          </p:txBody>
        </p:sp>
        <p:sp>
          <p:nvSpPr>
            <p:cNvPr id="26" name="Freihandform: Form 25">
              <a:extLst>
                <a:ext uri="{FF2B5EF4-FFF2-40B4-BE49-F238E27FC236}">
                  <a16:creationId xmlns:a16="http://schemas.microsoft.com/office/drawing/2014/main" id="{CF66FC7F-D667-AEA4-B69D-3C574EA40AC3}"/>
                </a:ext>
              </a:extLst>
            </p:cNvPr>
            <p:cNvSpPr/>
            <p:nvPr/>
          </p:nvSpPr>
          <p:spPr>
            <a:xfrm>
              <a:off x="3354856" y="1056621"/>
              <a:ext cx="1544718" cy="1915383"/>
            </a:xfrm>
            <a:custGeom>
              <a:avLst/>
              <a:gdLst>
                <a:gd name="connsiteX0" fmla="*/ 1524380 w 1544718"/>
                <a:gd name="connsiteY0" fmla="*/ 908177 h 1915383"/>
                <a:gd name="connsiteX1" fmla="*/ 1478629 w 1544718"/>
                <a:gd name="connsiteY1" fmla="*/ 895741 h 1915383"/>
                <a:gd name="connsiteX2" fmla="*/ 1246871 w 1544718"/>
                <a:gd name="connsiteY2" fmla="*/ 813944 h 1915383"/>
                <a:gd name="connsiteX3" fmla="*/ 1167713 w 1544718"/>
                <a:gd name="connsiteY3" fmla="*/ 775407 h 1915383"/>
                <a:gd name="connsiteX4" fmla="*/ 1109896 w 1544718"/>
                <a:gd name="connsiteY4" fmla="*/ 733117 h 1915383"/>
                <a:gd name="connsiteX5" fmla="*/ 1035493 w 1544718"/>
                <a:gd name="connsiteY5" fmla="*/ 627844 h 1915383"/>
                <a:gd name="connsiteX6" fmla="*/ 965994 w 1544718"/>
                <a:gd name="connsiteY6" fmla="*/ 584913 h 1915383"/>
                <a:gd name="connsiteX7" fmla="*/ 971123 w 1544718"/>
                <a:gd name="connsiteY7" fmla="*/ 574653 h 1915383"/>
                <a:gd name="connsiteX8" fmla="*/ 1293736 w 1544718"/>
                <a:gd name="connsiteY8" fmla="*/ 703634 h 1915383"/>
                <a:gd name="connsiteX9" fmla="*/ 1290496 w 1544718"/>
                <a:gd name="connsiteY9" fmla="*/ 353986 h 1915383"/>
                <a:gd name="connsiteX10" fmla="*/ 1334958 w 1544718"/>
                <a:gd name="connsiteY10" fmla="*/ 327368 h 1915383"/>
                <a:gd name="connsiteX11" fmla="*/ 1332180 w 1544718"/>
                <a:gd name="connsiteY11" fmla="*/ 242244 h 1915383"/>
                <a:gd name="connsiteX12" fmla="*/ 1237860 w 1544718"/>
                <a:gd name="connsiteY12" fmla="*/ 111923 h 1915383"/>
                <a:gd name="connsiteX13" fmla="*/ 1156479 w 1544718"/>
                <a:gd name="connsiteY13" fmla="*/ 4663 h 1915383"/>
                <a:gd name="connsiteX14" fmla="*/ 1153013 w 1544718"/>
                <a:gd name="connsiteY14" fmla="*/ 0 h 1915383"/>
                <a:gd name="connsiteX15" fmla="*/ 1151354 w 1544718"/>
                <a:gd name="connsiteY15" fmla="*/ 411 h 1915383"/>
                <a:gd name="connsiteX16" fmla="*/ 1146682 w 1544718"/>
                <a:gd name="connsiteY16" fmla="*/ 971 h 1915383"/>
                <a:gd name="connsiteX17" fmla="*/ 1136335 w 1544718"/>
                <a:gd name="connsiteY17" fmla="*/ 2352 h 1915383"/>
                <a:gd name="connsiteX18" fmla="*/ 1068905 w 1544718"/>
                <a:gd name="connsiteY18" fmla="*/ 5310 h 1915383"/>
                <a:gd name="connsiteX19" fmla="*/ 1053336 w 1544718"/>
                <a:gd name="connsiteY19" fmla="*/ 7158 h 1915383"/>
                <a:gd name="connsiteX20" fmla="*/ 1040669 w 1544718"/>
                <a:gd name="connsiteY20" fmla="*/ 11318 h 1915383"/>
                <a:gd name="connsiteX21" fmla="*/ 1004947 w 1544718"/>
                <a:gd name="connsiteY21" fmla="*/ 28139 h 1915383"/>
                <a:gd name="connsiteX22" fmla="*/ 969316 w 1544718"/>
                <a:gd name="connsiteY22" fmla="*/ 50460 h 1915383"/>
                <a:gd name="connsiteX23" fmla="*/ 933552 w 1544718"/>
                <a:gd name="connsiteY23" fmla="*/ 76108 h 1915383"/>
                <a:gd name="connsiteX24" fmla="*/ 926015 w 1544718"/>
                <a:gd name="connsiteY24" fmla="*/ 81007 h 1915383"/>
                <a:gd name="connsiteX25" fmla="*/ 869958 w 1544718"/>
                <a:gd name="connsiteY25" fmla="*/ 117751 h 1915383"/>
                <a:gd name="connsiteX26" fmla="*/ 850503 w 1544718"/>
                <a:gd name="connsiteY26" fmla="*/ 130367 h 1915383"/>
                <a:gd name="connsiteX27" fmla="*/ 836963 w 1544718"/>
                <a:gd name="connsiteY27" fmla="*/ 138218 h 1915383"/>
                <a:gd name="connsiteX28" fmla="*/ 821620 w 1544718"/>
                <a:gd name="connsiteY28" fmla="*/ 149037 h 1915383"/>
                <a:gd name="connsiteX29" fmla="*/ 806832 w 1544718"/>
                <a:gd name="connsiteY29" fmla="*/ 160405 h 1915383"/>
                <a:gd name="connsiteX30" fmla="*/ 795140 w 1544718"/>
                <a:gd name="connsiteY30" fmla="*/ 171173 h 1915383"/>
                <a:gd name="connsiteX31" fmla="*/ 784464 w 1544718"/>
                <a:gd name="connsiteY31" fmla="*/ 181520 h 1915383"/>
                <a:gd name="connsiteX32" fmla="*/ 776747 w 1544718"/>
                <a:gd name="connsiteY32" fmla="*/ 191599 h 1915383"/>
                <a:gd name="connsiteX33" fmla="*/ 767879 w 1544718"/>
                <a:gd name="connsiteY33" fmla="*/ 204534 h 1915383"/>
                <a:gd name="connsiteX34" fmla="*/ 750313 w 1544718"/>
                <a:gd name="connsiteY34" fmla="*/ 230459 h 1915383"/>
                <a:gd name="connsiteX35" fmla="*/ 745369 w 1544718"/>
                <a:gd name="connsiteY35" fmla="*/ 241135 h 1915383"/>
                <a:gd name="connsiteX36" fmla="*/ 746482 w 1544718"/>
                <a:gd name="connsiteY36" fmla="*/ 249129 h 1915383"/>
                <a:gd name="connsiteX37" fmla="*/ 751561 w 1544718"/>
                <a:gd name="connsiteY37" fmla="*/ 260174 h 1915383"/>
                <a:gd name="connsiteX38" fmla="*/ 752074 w 1544718"/>
                <a:gd name="connsiteY38" fmla="*/ 264796 h 1915383"/>
                <a:gd name="connsiteX39" fmla="*/ 744957 w 1544718"/>
                <a:gd name="connsiteY39" fmla="*/ 280369 h 1915383"/>
                <a:gd name="connsiteX40" fmla="*/ 740562 w 1544718"/>
                <a:gd name="connsiteY40" fmla="*/ 283466 h 1915383"/>
                <a:gd name="connsiteX41" fmla="*/ 732198 w 1544718"/>
                <a:gd name="connsiteY41" fmla="*/ 286192 h 1915383"/>
                <a:gd name="connsiteX42" fmla="*/ 723792 w 1544718"/>
                <a:gd name="connsiteY42" fmla="*/ 288923 h 1915383"/>
                <a:gd name="connsiteX43" fmla="*/ 715931 w 1544718"/>
                <a:gd name="connsiteY43" fmla="*/ 291691 h 1915383"/>
                <a:gd name="connsiteX44" fmla="*/ 712793 w 1544718"/>
                <a:gd name="connsiteY44" fmla="*/ 300569 h 1915383"/>
                <a:gd name="connsiteX45" fmla="*/ 710755 w 1544718"/>
                <a:gd name="connsiteY45" fmla="*/ 309534 h 1915383"/>
                <a:gd name="connsiteX46" fmla="*/ 709969 w 1544718"/>
                <a:gd name="connsiteY46" fmla="*/ 313458 h 1915383"/>
                <a:gd name="connsiteX47" fmla="*/ 707566 w 1544718"/>
                <a:gd name="connsiteY47" fmla="*/ 324554 h 1915383"/>
                <a:gd name="connsiteX48" fmla="*/ 699622 w 1544718"/>
                <a:gd name="connsiteY48" fmla="*/ 354402 h 1915383"/>
                <a:gd name="connsiteX49" fmla="*/ 697076 w 1544718"/>
                <a:gd name="connsiteY49" fmla="*/ 360133 h 1915383"/>
                <a:gd name="connsiteX50" fmla="*/ 697076 w 1544718"/>
                <a:gd name="connsiteY50" fmla="*/ 362813 h 1915383"/>
                <a:gd name="connsiteX51" fmla="*/ 695828 w 1544718"/>
                <a:gd name="connsiteY51" fmla="*/ 365309 h 1915383"/>
                <a:gd name="connsiteX52" fmla="*/ 686678 w 1544718"/>
                <a:gd name="connsiteY52" fmla="*/ 383701 h 1915383"/>
                <a:gd name="connsiteX53" fmla="*/ 677019 w 1544718"/>
                <a:gd name="connsiteY53" fmla="*/ 394793 h 1915383"/>
                <a:gd name="connsiteX54" fmla="*/ 671109 w 1544718"/>
                <a:gd name="connsiteY54" fmla="*/ 396040 h 1915383"/>
                <a:gd name="connsiteX55" fmla="*/ 622678 w 1544718"/>
                <a:gd name="connsiteY55" fmla="*/ 406161 h 1915383"/>
                <a:gd name="connsiteX56" fmla="*/ 619720 w 1544718"/>
                <a:gd name="connsiteY56" fmla="*/ 406674 h 1915383"/>
                <a:gd name="connsiteX57" fmla="*/ 534915 w 1544718"/>
                <a:gd name="connsiteY57" fmla="*/ 424461 h 1915383"/>
                <a:gd name="connsiteX58" fmla="*/ 501688 w 1544718"/>
                <a:gd name="connsiteY58" fmla="*/ 431486 h 1915383"/>
                <a:gd name="connsiteX59" fmla="*/ 446422 w 1544718"/>
                <a:gd name="connsiteY59" fmla="*/ 443409 h 1915383"/>
                <a:gd name="connsiteX60" fmla="*/ 436343 w 1544718"/>
                <a:gd name="connsiteY60" fmla="*/ 445770 h 1915383"/>
                <a:gd name="connsiteX61" fmla="*/ 395490 w 1544718"/>
                <a:gd name="connsiteY61" fmla="*/ 455609 h 1915383"/>
                <a:gd name="connsiteX62" fmla="*/ 341883 w 1544718"/>
                <a:gd name="connsiteY62" fmla="*/ 466936 h 1915383"/>
                <a:gd name="connsiteX63" fmla="*/ 332086 w 1544718"/>
                <a:gd name="connsiteY63" fmla="*/ 469011 h 1915383"/>
                <a:gd name="connsiteX64" fmla="*/ 228250 w 1544718"/>
                <a:gd name="connsiteY64" fmla="*/ 491886 h 1915383"/>
                <a:gd name="connsiteX65" fmla="*/ 123851 w 1544718"/>
                <a:gd name="connsiteY65" fmla="*/ 514761 h 1915383"/>
                <a:gd name="connsiteX66" fmla="*/ 72138 w 1544718"/>
                <a:gd name="connsiteY66" fmla="*/ 526083 h 1915383"/>
                <a:gd name="connsiteX67" fmla="*/ 67378 w 1544718"/>
                <a:gd name="connsiteY67" fmla="*/ 527100 h 1915383"/>
                <a:gd name="connsiteX68" fmla="*/ 59522 w 1544718"/>
                <a:gd name="connsiteY68" fmla="*/ 528764 h 1915383"/>
                <a:gd name="connsiteX69" fmla="*/ 57489 w 1544718"/>
                <a:gd name="connsiteY69" fmla="*/ 529180 h 1915383"/>
                <a:gd name="connsiteX70" fmla="*/ 55086 w 1544718"/>
                <a:gd name="connsiteY70" fmla="*/ 529734 h 1915383"/>
                <a:gd name="connsiteX71" fmla="*/ 45289 w 1544718"/>
                <a:gd name="connsiteY71" fmla="*/ 531768 h 1915383"/>
                <a:gd name="connsiteX72" fmla="*/ 62572 w 1544718"/>
                <a:gd name="connsiteY72" fmla="*/ 705718 h 1915383"/>
                <a:gd name="connsiteX73" fmla="*/ 47276 w 1544718"/>
                <a:gd name="connsiteY73" fmla="*/ 764588 h 1915383"/>
                <a:gd name="connsiteX74" fmla="*/ 4621 w 1544718"/>
                <a:gd name="connsiteY74" fmla="*/ 953368 h 1915383"/>
                <a:gd name="connsiteX75" fmla="*/ 0 w 1544718"/>
                <a:gd name="connsiteY75" fmla="*/ 1078744 h 1915383"/>
                <a:gd name="connsiteX76" fmla="*/ 17288 w 1544718"/>
                <a:gd name="connsiteY76" fmla="*/ 1148710 h 1915383"/>
                <a:gd name="connsiteX77" fmla="*/ 66084 w 1544718"/>
                <a:gd name="connsiteY77" fmla="*/ 1408473 h 1915383"/>
                <a:gd name="connsiteX78" fmla="*/ 407418 w 1544718"/>
                <a:gd name="connsiteY78" fmla="*/ 1749941 h 1915383"/>
                <a:gd name="connsiteX79" fmla="*/ 469621 w 1544718"/>
                <a:gd name="connsiteY79" fmla="*/ 1689725 h 1915383"/>
                <a:gd name="connsiteX80" fmla="*/ 552661 w 1544718"/>
                <a:gd name="connsiteY80" fmla="*/ 1655394 h 1915383"/>
                <a:gd name="connsiteX81" fmla="*/ 594765 w 1544718"/>
                <a:gd name="connsiteY81" fmla="*/ 1636858 h 1915383"/>
                <a:gd name="connsiteX82" fmla="*/ 679473 w 1544718"/>
                <a:gd name="connsiteY82" fmla="*/ 1613016 h 1915383"/>
                <a:gd name="connsiteX83" fmla="*/ 709969 w 1544718"/>
                <a:gd name="connsiteY83" fmla="*/ 1600904 h 1915383"/>
                <a:gd name="connsiteX84" fmla="*/ 742277 w 1544718"/>
                <a:gd name="connsiteY84" fmla="*/ 1594850 h 1915383"/>
                <a:gd name="connsiteX85" fmla="*/ 849214 w 1544718"/>
                <a:gd name="connsiteY85" fmla="*/ 1664585 h 1915383"/>
                <a:gd name="connsiteX86" fmla="*/ 1017336 w 1544718"/>
                <a:gd name="connsiteY86" fmla="*/ 1619251 h 1915383"/>
                <a:gd name="connsiteX87" fmla="*/ 1070851 w 1544718"/>
                <a:gd name="connsiteY87" fmla="*/ 1605941 h 1915383"/>
                <a:gd name="connsiteX88" fmla="*/ 1100053 w 1544718"/>
                <a:gd name="connsiteY88" fmla="*/ 1598732 h 1915383"/>
                <a:gd name="connsiteX89" fmla="*/ 1151950 w 1544718"/>
                <a:gd name="connsiteY89" fmla="*/ 1665233 h 1915383"/>
                <a:gd name="connsiteX90" fmla="*/ 1336247 w 1544718"/>
                <a:gd name="connsiteY90" fmla="*/ 1835157 h 1915383"/>
                <a:gd name="connsiteX91" fmla="*/ 1414583 w 1544718"/>
                <a:gd name="connsiteY91" fmla="*/ 1913123 h 1915383"/>
                <a:gd name="connsiteX92" fmla="*/ 1447301 w 1544718"/>
                <a:gd name="connsiteY92" fmla="*/ 1915383 h 1915383"/>
                <a:gd name="connsiteX93" fmla="*/ 1451456 w 1544718"/>
                <a:gd name="connsiteY93" fmla="*/ 1884004 h 1915383"/>
                <a:gd name="connsiteX94" fmla="*/ 1440688 w 1544718"/>
                <a:gd name="connsiteY94" fmla="*/ 1718936 h 1915383"/>
                <a:gd name="connsiteX95" fmla="*/ 1459039 w 1544718"/>
                <a:gd name="connsiteY95" fmla="*/ 1516704 h 1915383"/>
                <a:gd name="connsiteX96" fmla="*/ 1467954 w 1544718"/>
                <a:gd name="connsiteY96" fmla="*/ 1465962 h 1915383"/>
                <a:gd name="connsiteX97" fmla="*/ 1471563 w 1544718"/>
                <a:gd name="connsiteY97" fmla="*/ 1382178 h 1915383"/>
                <a:gd name="connsiteX98" fmla="*/ 1474937 w 1544718"/>
                <a:gd name="connsiteY98" fmla="*/ 1300802 h 1915383"/>
                <a:gd name="connsiteX99" fmla="*/ 1475533 w 1544718"/>
                <a:gd name="connsiteY99" fmla="*/ 1216371 h 1915383"/>
                <a:gd name="connsiteX100" fmla="*/ 1479466 w 1544718"/>
                <a:gd name="connsiteY100" fmla="*/ 1157029 h 1915383"/>
                <a:gd name="connsiteX101" fmla="*/ 1492729 w 1544718"/>
                <a:gd name="connsiteY101" fmla="*/ 1120012 h 1915383"/>
                <a:gd name="connsiteX102" fmla="*/ 1530018 w 1544718"/>
                <a:gd name="connsiteY102" fmla="*/ 1099960 h 1915383"/>
                <a:gd name="connsiteX103" fmla="*/ 1544718 w 1544718"/>
                <a:gd name="connsiteY103" fmla="*/ 1089234 h 1915383"/>
                <a:gd name="connsiteX104" fmla="*/ 1524380 w 1544718"/>
                <a:gd name="connsiteY104" fmla="*/ 908177 h 191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544718" h="1915383">
                  <a:moveTo>
                    <a:pt x="1524380" y="908177"/>
                  </a:moveTo>
                  <a:lnTo>
                    <a:pt x="1478629" y="895741"/>
                  </a:lnTo>
                  <a:lnTo>
                    <a:pt x="1246871" y="813944"/>
                  </a:lnTo>
                  <a:lnTo>
                    <a:pt x="1167713" y="775407"/>
                  </a:lnTo>
                  <a:lnTo>
                    <a:pt x="1109896" y="733117"/>
                  </a:lnTo>
                  <a:lnTo>
                    <a:pt x="1035493" y="627844"/>
                  </a:lnTo>
                  <a:lnTo>
                    <a:pt x="965994" y="584913"/>
                  </a:lnTo>
                  <a:lnTo>
                    <a:pt x="971123" y="574653"/>
                  </a:lnTo>
                  <a:lnTo>
                    <a:pt x="1293736" y="703634"/>
                  </a:lnTo>
                  <a:lnTo>
                    <a:pt x="1290496" y="353986"/>
                  </a:lnTo>
                  <a:lnTo>
                    <a:pt x="1334958" y="327368"/>
                  </a:lnTo>
                  <a:lnTo>
                    <a:pt x="1332180" y="242244"/>
                  </a:lnTo>
                  <a:lnTo>
                    <a:pt x="1237860" y="111923"/>
                  </a:lnTo>
                  <a:lnTo>
                    <a:pt x="1156479" y="4663"/>
                  </a:lnTo>
                  <a:lnTo>
                    <a:pt x="1153013" y="0"/>
                  </a:lnTo>
                  <a:lnTo>
                    <a:pt x="1151354" y="411"/>
                  </a:lnTo>
                  <a:lnTo>
                    <a:pt x="1146682" y="971"/>
                  </a:lnTo>
                  <a:lnTo>
                    <a:pt x="1136335" y="2352"/>
                  </a:lnTo>
                  <a:lnTo>
                    <a:pt x="1068905" y="5310"/>
                  </a:lnTo>
                  <a:lnTo>
                    <a:pt x="1053336" y="7158"/>
                  </a:lnTo>
                  <a:lnTo>
                    <a:pt x="1040669" y="11318"/>
                  </a:lnTo>
                  <a:lnTo>
                    <a:pt x="1004947" y="28139"/>
                  </a:lnTo>
                  <a:lnTo>
                    <a:pt x="969316" y="50460"/>
                  </a:lnTo>
                  <a:lnTo>
                    <a:pt x="933552" y="76108"/>
                  </a:lnTo>
                  <a:lnTo>
                    <a:pt x="926015" y="81007"/>
                  </a:lnTo>
                  <a:lnTo>
                    <a:pt x="869958" y="117751"/>
                  </a:lnTo>
                  <a:lnTo>
                    <a:pt x="850503" y="130367"/>
                  </a:lnTo>
                  <a:lnTo>
                    <a:pt x="836963" y="138218"/>
                  </a:lnTo>
                  <a:lnTo>
                    <a:pt x="821620" y="149037"/>
                  </a:lnTo>
                  <a:lnTo>
                    <a:pt x="806832" y="160405"/>
                  </a:lnTo>
                  <a:lnTo>
                    <a:pt x="795140" y="171173"/>
                  </a:lnTo>
                  <a:lnTo>
                    <a:pt x="784464" y="181520"/>
                  </a:lnTo>
                  <a:lnTo>
                    <a:pt x="776747" y="191599"/>
                  </a:lnTo>
                  <a:lnTo>
                    <a:pt x="767879" y="204534"/>
                  </a:lnTo>
                  <a:lnTo>
                    <a:pt x="750313" y="230459"/>
                  </a:lnTo>
                  <a:lnTo>
                    <a:pt x="745369" y="241135"/>
                  </a:lnTo>
                  <a:lnTo>
                    <a:pt x="746482" y="249129"/>
                  </a:lnTo>
                  <a:lnTo>
                    <a:pt x="751561" y="260174"/>
                  </a:lnTo>
                  <a:lnTo>
                    <a:pt x="752074" y="264796"/>
                  </a:lnTo>
                  <a:lnTo>
                    <a:pt x="744957" y="280369"/>
                  </a:lnTo>
                  <a:lnTo>
                    <a:pt x="740562" y="283466"/>
                  </a:lnTo>
                  <a:lnTo>
                    <a:pt x="732198" y="286192"/>
                  </a:lnTo>
                  <a:lnTo>
                    <a:pt x="723792" y="288923"/>
                  </a:lnTo>
                  <a:lnTo>
                    <a:pt x="715931" y="291691"/>
                  </a:lnTo>
                  <a:lnTo>
                    <a:pt x="712793" y="300569"/>
                  </a:lnTo>
                  <a:lnTo>
                    <a:pt x="710755" y="309534"/>
                  </a:lnTo>
                  <a:lnTo>
                    <a:pt x="709969" y="313458"/>
                  </a:lnTo>
                  <a:lnTo>
                    <a:pt x="707566" y="324554"/>
                  </a:lnTo>
                  <a:lnTo>
                    <a:pt x="699622" y="354402"/>
                  </a:lnTo>
                  <a:lnTo>
                    <a:pt x="697076" y="360133"/>
                  </a:lnTo>
                  <a:lnTo>
                    <a:pt x="697076" y="362813"/>
                  </a:lnTo>
                  <a:lnTo>
                    <a:pt x="695828" y="365309"/>
                  </a:lnTo>
                  <a:lnTo>
                    <a:pt x="686678" y="383701"/>
                  </a:lnTo>
                  <a:lnTo>
                    <a:pt x="677019" y="394793"/>
                  </a:lnTo>
                  <a:lnTo>
                    <a:pt x="671109" y="396040"/>
                  </a:lnTo>
                  <a:lnTo>
                    <a:pt x="622678" y="406161"/>
                  </a:lnTo>
                  <a:lnTo>
                    <a:pt x="619720" y="406674"/>
                  </a:lnTo>
                  <a:lnTo>
                    <a:pt x="534915" y="424461"/>
                  </a:lnTo>
                  <a:lnTo>
                    <a:pt x="501688" y="431486"/>
                  </a:lnTo>
                  <a:lnTo>
                    <a:pt x="446422" y="443409"/>
                  </a:lnTo>
                  <a:lnTo>
                    <a:pt x="436343" y="445770"/>
                  </a:lnTo>
                  <a:lnTo>
                    <a:pt x="395490" y="455609"/>
                  </a:lnTo>
                  <a:lnTo>
                    <a:pt x="341883" y="466936"/>
                  </a:lnTo>
                  <a:lnTo>
                    <a:pt x="332086" y="469011"/>
                  </a:lnTo>
                  <a:lnTo>
                    <a:pt x="228250" y="491886"/>
                  </a:lnTo>
                  <a:lnTo>
                    <a:pt x="123851" y="514761"/>
                  </a:lnTo>
                  <a:lnTo>
                    <a:pt x="72138" y="526083"/>
                  </a:lnTo>
                  <a:lnTo>
                    <a:pt x="67378" y="527100"/>
                  </a:lnTo>
                  <a:lnTo>
                    <a:pt x="59522" y="528764"/>
                  </a:lnTo>
                  <a:lnTo>
                    <a:pt x="57489" y="529180"/>
                  </a:lnTo>
                  <a:lnTo>
                    <a:pt x="55086" y="529734"/>
                  </a:lnTo>
                  <a:lnTo>
                    <a:pt x="45289" y="531768"/>
                  </a:lnTo>
                  <a:lnTo>
                    <a:pt x="62572" y="705718"/>
                  </a:lnTo>
                  <a:lnTo>
                    <a:pt x="47276" y="764588"/>
                  </a:lnTo>
                  <a:lnTo>
                    <a:pt x="4621" y="953368"/>
                  </a:lnTo>
                  <a:lnTo>
                    <a:pt x="0" y="1078744"/>
                  </a:lnTo>
                  <a:lnTo>
                    <a:pt x="17288" y="1148710"/>
                  </a:lnTo>
                  <a:lnTo>
                    <a:pt x="66084" y="1408473"/>
                  </a:lnTo>
                  <a:lnTo>
                    <a:pt x="407418" y="1749941"/>
                  </a:lnTo>
                  <a:lnTo>
                    <a:pt x="469621" y="1689725"/>
                  </a:lnTo>
                  <a:lnTo>
                    <a:pt x="552661" y="1655394"/>
                  </a:lnTo>
                  <a:lnTo>
                    <a:pt x="594765" y="1636858"/>
                  </a:lnTo>
                  <a:lnTo>
                    <a:pt x="679473" y="1613016"/>
                  </a:lnTo>
                  <a:lnTo>
                    <a:pt x="709969" y="1600904"/>
                  </a:lnTo>
                  <a:lnTo>
                    <a:pt x="742277" y="1594850"/>
                  </a:lnTo>
                  <a:lnTo>
                    <a:pt x="849214" y="1664585"/>
                  </a:lnTo>
                  <a:lnTo>
                    <a:pt x="1017336" y="1619251"/>
                  </a:lnTo>
                  <a:lnTo>
                    <a:pt x="1070851" y="1605941"/>
                  </a:lnTo>
                  <a:lnTo>
                    <a:pt x="1100053" y="1598732"/>
                  </a:lnTo>
                  <a:lnTo>
                    <a:pt x="1151950" y="1665233"/>
                  </a:lnTo>
                  <a:lnTo>
                    <a:pt x="1336247" y="1835157"/>
                  </a:lnTo>
                  <a:lnTo>
                    <a:pt x="1414583" y="1913123"/>
                  </a:lnTo>
                  <a:lnTo>
                    <a:pt x="1447301" y="1915383"/>
                  </a:lnTo>
                  <a:lnTo>
                    <a:pt x="1451456" y="1884004"/>
                  </a:lnTo>
                  <a:lnTo>
                    <a:pt x="1440688" y="1718936"/>
                  </a:lnTo>
                  <a:lnTo>
                    <a:pt x="1459039" y="1516704"/>
                  </a:lnTo>
                  <a:lnTo>
                    <a:pt x="1467954" y="1465962"/>
                  </a:lnTo>
                  <a:lnTo>
                    <a:pt x="1471563" y="1382178"/>
                  </a:lnTo>
                  <a:lnTo>
                    <a:pt x="1474937" y="1300802"/>
                  </a:lnTo>
                  <a:lnTo>
                    <a:pt x="1475533" y="1216371"/>
                  </a:lnTo>
                  <a:lnTo>
                    <a:pt x="1479466" y="1157029"/>
                  </a:lnTo>
                  <a:lnTo>
                    <a:pt x="1492729" y="1120012"/>
                  </a:lnTo>
                  <a:lnTo>
                    <a:pt x="1530018" y="1099960"/>
                  </a:lnTo>
                  <a:lnTo>
                    <a:pt x="1544718" y="1089234"/>
                  </a:lnTo>
                  <a:lnTo>
                    <a:pt x="1524380" y="908177"/>
                  </a:lnTo>
                  <a:close/>
                </a:path>
              </a:pathLst>
            </a:custGeom>
            <a:grpFill/>
            <a:ln w="6350" cap="flat">
              <a:solidFill>
                <a:schemeClr val="accent6"/>
              </a:solidFill>
              <a:prstDash val="solid"/>
              <a:miter/>
            </a:ln>
          </p:spPr>
          <p:txBody>
            <a:bodyPr rtlCol="0" anchor="ctr"/>
            <a:lstStyle/>
            <a:p>
              <a:endParaRPr lang="en-GB" noProof="0" dirty="0"/>
            </a:p>
          </p:txBody>
        </p:sp>
        <p:sp>
          <p:nvSpPr>
            <p:cNvPr id="27" name="Freihandform: Form 26">
              <a:extLst>
                <a:ext uri="{FF2B5EF4-FFF2-40B4-BE49-F238E27FC236}">
                  <a16:creationId xmlns:a16="http://schemas.microsoft.com/office/drawing/2014/main" id="{1A85B782-DBA5-38D2-B426-F8A2DE93F96A}"/>
                </a:ext>
              </a:extLst>
            </p:cNvPr>
            <p:cNvSpPr/>
            <p:nvPr/>
          </p:nvSpPr>
          <p:spPr>
            <a:xfrm>
              <a:off x="4357214" y="5237404"/>
              <a:ext cx="1983389" cy="1616113"/>
            </a:xfrm>
            <a:custGeom>
              <a:avLst/>
              <a:gdLst>
                <a:gd name="connsiteX0" fmla="*/ 1943323 w 1983389"/>
                <a:gd name="connsiteY0" fmla="*/ 263876 h 1616113"/>
                <a:gd name="connsiteX1" fmla="*/ 1943323 w 1983389"/>
                <a:gd name="connsiteY1" fmla="*/ 249365 h 1616113"/>
                <a:gd name="connsiteX2" fmla="*/ 1944664 w 1983389"/>
                <a:gd name="connsiteY2" fmla="*/ 210731 h 1616113"/>
                <a:gd name="connsiteX3" fmla="*/ 1946974 w 1983389"/>
                <a:gd name="connsiteY3" fmla="*/ 147327 h 1616113"/>
                <a:gd name="connsiteX4" fmla="*/ 1983390 w 1983389"/>
                <a:gd name="connsiteY4" fmla="*/ 42331 h 1616113"/>
                <a:gd name="connsiteX5" fmla="*/ 1963980 w 1983389"/>
                <a:gd name="connsiteY5" fmla="*/ 29576 h 1616113"/>
                <a:gd name="connsiteX6" fmla="*/ 1891454 w 1983389"/>
                <a:gd name="connsiteY6" fmla="*/ 0 h 1616113"/>
                <a:gd name="connsiteX7" fmla="*/ 1878833 w 1983389"/>
                <a:gd name="connsiteY7" fmla="*/ 22691 h 1616113"/>
                <a:gd name="connsiteX8" fmla="*/ 1865852 w 1983389"/>
                <a:gd name="connsiteY8" fmla="*/ 18208 h 1616113"/>
                <a:gd name="connsiteX9" fmla="*/ 1822222 w 1983389"/>
                <a:gd name="connsiteY9" fmla="*/ 9243 h 1616113"/>
                <a:gd name="connsiteX10" fmla="*/ 1787151 w 1983389"/>
                <a:gd name="connsiteY10" fmla="*/ 13587 h 1616113"/>
                <a:gd name="connsiteX11" fmla="*/ 1741586 w 1983389"/>
                <a:gd name="connsiteY11" fmla="*/ 72555 h 1616113"/>
                <a:gd name="connsiteX12" fmla="*/ 1707383 w 1983389"/>
                <a:gd name="connsiteY12" fmla="*/ 69319 h 1616113"/>
                <a:gd name="connsiteX13" fmla="*/ 1697775 w 1983389"/>
                <a:gd name="connsiteY13" fmla="*/ 68442 h 1616113"/>
                <a:gd name="connsiteX14" fmla="*/ 1643799 w 1983389"/>
                <a:gd name="connsiteY14" fmla="*/ 76483 h 1616113"/>
                <a:gd name="connsiteX15" fmla="*/ 1598690 w 1983389"/>
                <a:gd name="connsiteY15" fmla="*/ 79255 h 1616113"/>
                <a:gd name="connsiteX16" fmla="*/ 1577664 w 1983389"/>
                <a:gd name="connsiteY16" fmla="*/ 80596 h 1616113"/>
                <a:gd name="connsiteX17" fmla="*/ 1559271 w 1983389"/>
                <a:gd name="connsiteY17" fmla="*/ 41915 h 1616113"/>
                <a:gd name="connsiteX18" fmla="*/ 1458947 w 1983389"/>
                <a:gd name="connsiteY18" fmla="*/ 75974 h 1616113"/>
                <a:gd name="connsiteX19" fmla="*/ 1313053 w 1983389"/>
                <a:gd name="connsiteY19" fmla="*/ 79255 h 1616113"/>
                <a:gd name="connsiteX20" fmla="*/ 1310280 w 1983389"/>
                <a:gd name="connsiteY20" fmla="*/ 79394 h 1616113"/>
                <a:gd name="connsiteX21" fmla="*/ 1279086 w 1983389"/>
                <a:gd name="connsiteY21" fmla="*/ 81289 h 1616113"/>
                <a:gd name="connsiteX22" fmla="*/ 1068633 w 1983389"/>
                <a:gd name="connsiteY22" fmla="*/ 96955 h 1616113"/>
                <a:gd name="connsiteX23" fmla="*/ 1007401 w 1983389"/>
                <a:gd name="connsiteY23" fmla="*/ 149407 h 1616113"/>
                <a:gd name="connsiteX24" fmla="*/ 960032 w 1983389"/>
                <a:gd name="connsiteY24" fmla="*/ 163871 h 1616113"/>
                <a:gd name="connsiteX25" fmla="*/ 937060 w 1983389"/>
                <a:gd name="connsiteY25" fmla="*/ 175286 h 1616113"/>
                <a:gd name="connsiteX26" fmla="*/ 928557 w 1983389"/>
                <a:gd name="connsiteY26" fmla="*/ 206849 h 1616113"/>
                <a:gd name="connsiteX27" fmla="*/ 928973 w 1983389"/>
                <a:gd name="connsiteY27" fmla="*/ 242988 h 1616113"/>
                <a:gd name="connsiteX28" fmla="*/ 887658 w 1983389"/>
                <a:gd name="connsiteY28" fmla="*/ 244698 h 1616113"/>
                <a:gd name="connsiteX29" fmla="*/ 824716 w 1983389"/>
                <a:gd name="connsiteY29" fmla="*/ 181940 h 1616113"/>
                <a:gd name="connsiteX30" fmla="*/ 791581 w 1983389"/>
                <a:gd name="connsiteY30" fmla="*/ 153242 h 1616113"/>
                <a:gd name="connsiteX31" fmla="*/ 771664 w 1983389"/>
                <a:gd name="connsiteY31" fmla="*/ 134388 h 1616113"/>
                <a:gd name="connsiteX32" fmla="*/ 762606 w 1983389"/>
                <a:gd name="connsiteY32" fmla="*/ 121124 h 1616113"/>
                <a:gd name="connsiteX33" fmla="*/ 757569 w 1983389"/>
                <a:gd name="connsiteY33" fmla="*/ 105874 h 1616113"/>
                <a:gd name="connsiteX34" fmla="*/ 697353 w 1983389"/>
                <a:gd name="connsiteY34" fmla="*/ 146588 h 1616113"/>
                <a:gd name="connsiteX35" fmla="*/ 565046 w 1983389"/>
                <a:gd name="connsiteY35" fmla="*/ 246408 h 1616113"/>
                <a:gd name="connsiteX36" fmla="*/ 532747 w 1983389"/>
                <a:gd name="connsiteY36" fmla="*/ 271224 h 1616113"/>
                <a:gd name="connsiteX37" fmla="*/ 461995 w 1983389"/>
                <a:gd name="connsiteY37" fmla="*/ 325200 h 1616113"/>
                <a:gd name="connsiteX38" fmla="*/ 437498 w 1983389"/>
                <a:gd name="connsiteY38" fmla="*/ 344009 h 1616113"/>
                <a:gd name="connsiteX39" fmla="*/ 411388 w 1983389"/>
                <a:gd name="connsiteY39" fmla="*/ 361848 h 1616113"/>
                <a:gd name="connsiteX40" fmla="*/ 371187 w 1983389"/>
                <a:gd name="connsiteY40" fmla="*/ 375064 h 1616113"/>
                <a:gd name="connsiteX41" fmla="*/ 347059 w 1983389"/>
                <a:gd name="connsiteY41" fmla="*/ 369658 h 1616113"/>
                <a:gd name="connsiteX42" fmla="*/ 338094 w 1983389"/>
                <a:gd name="connsiteY42" fmla="*/ 371183 h 1616113"/>
                <a:gd name="connsiteX43" fmla="*/ 329360 w 1983389"/>
                <a:gd name="connsiteY43" fmla="*/ 377514 h 1616113"/>
                <a:gd name="connsiteX44" fmla="*/ 317487 w 1983389"/>
                <a:gd name="connsiteY44" fmla="*/ 383706 h 1616113"/>
                <a:gd name="connsiteX45" fmla="*/ 307131 w 1983389"/>
                <a:gd name="connsiteY45" fmla="*/ 384538 h 1616113"/>
                <a:gd name="connsiteX46" fmla="*/ 301077 w 1983389"/>
                <a:gd name="connsiteY46" fmla="*/ 379593 h 1616113"/>
                <a:gd name="connsiteX47" fmla="*/ 276173 w 1983389"/>
                <a:gd name="connsiteY47" fmla="*/ 376774 h 1616113"/>
                <a:gd name="connsiteX48" fmla="*/ 250941 w 1983389"/>
                <a:gd name="connsiteY48" fmla="*/ 382551 h 1616113"/>
                <a:gd name="connsiteX49" fmla="*/ 216924 w 1983389"/>
                <a:gd name="connsiteY49" fmla="*/ 301771 h 1616113"/>
                <a:gd name="connsiteX50" fmla="*/ 74269 w 1983389"/>
                <a:gd name="connsiteY50" fmla="*/ 362448 h 1616113"/>
                <a:gd name="connsiteX51" fmla="*/ 73617 w 1983389"/>
                <a:gd name="connsiteY51" fmla="*/ 375619 h 1616113"/>
                <a:gd name="connsiteX52" fmla="*/ 79440 w 1983389"/>
                <a:gd name="connsiteY52" fmla="*/ 375619 h 1616113"/>
                <a:gd name="connsiteX53" fmla="*/ 78521 w 1983389"/>
                <a:gd name="connsiteY53" fmla="*/ 380056 h 1616113"/>
                <a:gd name="connsiteX54" fmla="*/ 77642 w 1983389"/>
                <a:gd name="connsiteY54" fmla="*/ 384861 h 1616113"/>
                <a:gd name="connsiteX55" fmla="*/ 63963 w 1983389"/>
                <a:gd name="connsiteY55" fmla="*/ 457832 h 1616113"/>
                <a:gd name="connsiteX56" fmla="*/ 62346 w 1983389"/>
                <a:gd name="connsiteY56" fmla="*/ 475069 h 1616113"/>
                <a:gd name="connsiteX57" fmla="*/ 32585 w 1983389"/>
                <a:gd name="connsiteY57" fmla="*/ 561210 h 1616113"/>
                <a:gd name="connsiteX58" fmla="*/ 32585 w 1983389"/>
                <a:gd name="connsiteY58" fmla="*/ 566663 h 1616113"/>
                <a:gd name="connsiteX59" fmla="*/ 34618 w 1983389"/>
                <a:gd name="connsiteY59" fmla="*/ 569621 h 1616113"/>
                <a:gd name="connsiteX60" fmla="*/ 41083 w 1983389"/>
                <a:gd name="connsiteY60" fmla="*/ 574935 h 1616113"/>
                <a:gd name="connsiteX61" fmla="*/ 64472 w 1983389"/>
                <a:gd name="connsiteY61" fmla="*/ 590047 h 1616113"/>
                <a:gd name="connsiteX62" fmla="*/ 69689 w 1983389"/>
                <a:gd name="connsiteY62" fmla="*/ 594900 h 1616113"/>
                <a:gd name="connsiteX63" fmla="*/ 72416 w 1983389"/>
                <a:gd name="connsiteY63" fmla="*/ 598689 h 1616113"/>
                <a:gd name="connsiteX64" fmla="*/ 72051 w 1983389"/>
                <a:gd name="connsiteY64" fmla="*/ 602987 h 1616113"/>
                <a:gd name="connsiteX65" fmla="*/ 73021 w 1983389"/>
                <a:gd name="connsiteY65" fmla="*/ 607469 h 1616113"/>
                <a:gd name="connsiteX66" fmla="*/ 78100 w 1983389"/>
                <a:gd name="connsiteY66" fmla="*/ 612692 h 1616113"/>
                <a:gd name="connsiteX67" fmla="*/ 81520 w 1983389"/>
                <a:gd name="connsiteY67" fmla="*/ 616019 h 1616113"/>
                <a:gd name="connsiteX68" fmla="*/ 94228 w 1983389"/>
                <a:gd name="connsiteY68" fmla="*/ 622350 h 1616113"/>
                <a:gd name="connsiteX69" fmla="*/ 106475 w 1983389"/>
                <a:gd name="connsiteY69" fmla="*/ 627664 h 1616113"/>
                <a:gd name="connsiteX70" fmla="*/ 114890 w 1983389"/>
                <a:gd name="connsiteY70" fmla="*/ 628635 h 1616113"/>
                <a:gd name="connsiteX71" fmla="*/ 126074 w 1983389"/>
                <a:gd name="connsiteY71" fmla="*/ 628496 h 1616113"/>
                <a:gd name="connsiteX72" fmla="*/ 116087 w 1983389"/>
                <a:gd name="connsiteY72" fmla="*/ 644994 h 1616113"/>
                <a:gd name="connsiteX73" fmla="*/ 109806 w 1983389"/>
                <a:gd name="connsiteY73" fmla="*/ 655438 h 1616113"/>
                <a:gd name="connsiteX74" fmla="*/ 92518 w 1983389"/>
                <a:gd name="connsiteY74" fmla="*/ 682889 h 1616113"/>
                <a:gd name="connsiteX75" fmla="*/ 86141 w 1983389"/>
                <a:gd name="connsiteY75" fmla="*/ 688342 h 1616113"/>
                <a:gd name="connsiteX76" fmla="*/ 76621 w 1983389"/>
                <a:gd name="connsiteY76" fmla="*/ 691438 h 1616113"/>
                <a:gd name="connsiteX77" fmla="*/ 64975 w 1983389"/>
                <a:gd name="connsiteY77" fmla="*/ 693240 h 1616113"/>
                <a:gd name="connsiteX78" fmla="*/ 61972 w 1983389"/>
                <a:gd name="connsiteY78" fmla="*/ 696291 h 1616113"/>
                <a:gd name="connsiteX79" fmla="*/ 38773 w 1983389"/>
                <a:gd name="connsiteY79" fmla="*/ 743844 h 1616113"/>
                <a:gd name="connsiteX80" fmla="*/ 8919 w 1983389"/>
                <a:gd name="connsiteY80" fmla="*/ 796989 h 1616113"/>
                <a:gd name="connsiteX81" fmla="*/ 9848 w 1983389"/>
                <a:gd name="connsiteY81" fmla="*/ 805677 h 1616113"/>
                <a:gd name="connsiteX82" fmla="*/ 5315 w 1983389"/>
                <a:gd name="connsiteY82" fmla="*/ 814457 h 1616113"/>
                <a:gd name="connsiteX83" fmla="*/ 0 w 1983389"/>
                <a:gd name="connsiteY83" fmla="*/ 827350 h 1616113"/>
                <a:gd name="connsiteX84" fmla="*/ 56569 w 1983389"/>
                <a:gd name="connsiteY84" fmla="*/ 861733 h 1616113"/>
                <a:gd name="connsiteX85" fmla="*/ 50793 w 1983389"/>
                <a:gd name="connsiteY85" fmla="*/ 870698 h 1616113"/>
                <a:gd name="connsiteX86" fmla="*/ 37298 w 1983389"/>
                <a:gd name="connsiteY86" fmla="*/ 860347 h 1616113"/>
                <a:gd name="connsiteX87" fmla="*/ 27034 w 1983389"/>
                <a:gd name="connsiteY87" fmla="*/ 877399 h 1616113"/>
                <a:gd name="connsiteX88" fmla="*/ 38546 w 1983389"/>
                <a:gd name="connsiteY88" fmla="*/ 887427 h 1616113"/>
                <a:gd name="connsiteX89" fmla="*/ 41407 w 1983389"/>
                <a:gd name="connsiteY89" fmla="*/ 891910 h 1616113"/>
                <a:gd name="connsiteX90" fmla="*/ 46305 w 1983389"/>
                <a:gd name="connsiteY90" fmla="*/ 896531 h 1616113"/>
                <a:gd name="connsiteX91" fmla="*/ 52452 w 1983389"/>
                <a:gd name="connsiteY91" fmla="*/ 899489 h 1616113"/>
                <a:gd name="connsiteX92" fmla="*/ 62716 w 1983389"/>
                <a:gd name="connsiteY92" fmla="*/ 884655 h 1616113"/>
                <a:gd name="connsiteX93" fmla="*/ 53658 w 1983389"/>
                <a:gd name="connsiteY93" fmla="*/ 876567 h 1616113"/>
                <a:gd name="connsiteX94" fmla="*/ 55414 w 1983389"/>
                <a:gd name="connsiteY94" fmla="*/ 874257 h 1616113"/>
                <a:gd name="connsiteX95" fmla="*/ 62295 w 1983389"/>
                <a:gd name="connsiteY95" fmla="*/ 865384 h 1616113"/>
                <a:gd name="connsiteX96" fmla="*/ 143445 w 1983389"/>
                <a:gd name="connsiteY96" fmla="*/ 916819 h 1616113"/>
                <a:gd name="connsiteX97" fmla="*/ 197237 w 1983389"/>
                <a:gd name="connsiteY97" fmla="*/ 951201 h 1616113"/>
                <a:gd name="connsiteX98" fmla="*/ 224687 w 1983389"/>
                <a:gd name="connsiteY98" fmla="*/ 968531 h 1616113"/>
                <a:gd name="connsiteX99" fmla="*/ 294330 w 1983389"/>
                <a:gd name="connsiteY99" fmla="*/ 1014420 h 1616113"/>
                <a:gd name="connsiteX100" fmla="*/ 348080 w 1983389"/>
                <a:gd name="connsiteY100" fmla="*/ 1047694 h 1616113"/>
                <a:gd name="connsiteX101" fmla="*/ 373724 w 1983389"/>
                <a:gd name="connsiteY101" fmla="*/ 1063498 h 1616113"/>
                <a:gd name="connsiteX102" fmla="*/ 375531 w 1983389"/>
                <a:gd name="connsiteY102" fmla="*/ 1064746 h 1616113"/>
                <a:gd name="connsiteX103" fmla="*/ 378854 w 1983389"/>
                <a:gd name="connsiteY103" fmla="*/ 1066687 h 1616113"/>
                <a:gd name="connsiteX104" fmla="*/ 384496 w 1983389"/>
                <a:gd name="connsiteY104" fmla="*/ 1070384 h 1616113"/>
                <a:gd name="connsiteX105" fmla="*/ 387865 w 1983389"/>
                <a:gd name="connsiteY105" fmla="*/ 1072741 h 1616113"/>
                <a:gd name="connsiteX106" fmla="*/ 389806 w 1983389"/>
                <a:gd name="connsiteY106" fmla="*/ 1074128 h 1616113"/>
                <a:gd name="connsiteX107" fmla="*/ 394936 w 1983389"/>
                <a:gd name="connsiteY107" fmla="*/ 1077316 h 1616113"/>
                <a:gd name="connsiteX108" fmla="*/ 397482 w 1983389"/>
                <a:gd name="connsiteY108" fmla="*/ 1078471 h 1616113"/>
                <a:gd name="connsiteX109" fmla="*/ 399234 w 1983389"/>
                <a:gd name="connsiteY109" fmla="*/ 1079442 h 1616113"/>
                <a:gd name="connsiteX110" fmla="*/ 402422 w 1983389"/>
                <a:gd name="connsiteY110" fmla="*/ 1081383 h 1616113"/>
                <a:gd name="connsiteX111" fmla="*/ 435834 w 1983389"/>
                <a:gd name="connsiteY111" fmla="*/ 1102087 h 1616113"/>
                <a:gd name="connsiteX112" fmla="*/ 467772 w 1983389"/>
                <a:gd name="connsiteY112" fmla="*/ 1122512 h 1616113"/>
                <a:gd name="connsiteX113" fmla="*/ 497394 w 1983389"/>
                <a:gd name="connsiteY113" fmla="*/ 1141368 h 1616113"/>
                <a:gd name="connsiteX114" fmla="*/ 499428 w 1983389"/>
                <a:gd name="connsiteY114" fmla="*/ 1142615 h 1616113"/>
                <a:gd name="connsiteX115" fmla="*/ 503398 w 1983389"/>
                <a:gd name="connsiteY115" fmla="*/ 1145157 h 1616113"/>
                <a:gd name="connsiteX116" fmla="*/ 505154 w 1983389"/>
                <a:gd name="connsiteY116" fmla="*/ 1146266 h 1616113"/>
                <a:gd name="connsiteX117" fmla="*/ 531315 w 1983389"/>
                <a:gd name="connsiteY117" fmla="*/ 1163041 h 1616113"/>
                <a:gd name="connsiteX118" fmla="*/ 615279 w 1983389"/>
                <a:gd name="connsiteY118" fmla="*/ 1216047 h 1616113"/>
                <a:gd name="connsiteX119" fmla="*/ 680208 w 1983389"/>
                <a:gd name="connsiteY119" fmla="*/ 1257870 h 1616113"/>
                <a:gd name="connsiteX120" fmla="*/ 713763 w 1983389"/>
                <a:gd name="connsiteY120" fmla="*/ 1279498 h 1616113"/>
                <a:gd name="connsiteX121" fmla="*/ 767828 w 1983389"/>
                <a:gd name="connsiteY121" fmla="*/ 1314157 h 1616113"/>
                <a:gd name="connsiteX122" fmla="*/ 779520 w 1983389"/>
                <a:gd name="connsiteY122" fmla="*/ 1322014 h 1616113"/>
                <a:gd name="connsiteX123" fmla="*/ 800547 w 1983389"/>
                <a:gd name="connsiteY123" fmla="*/ 1335138 h 1616113"/>
                <a:gd name="connsiteX124" fmla="*/ 782894 w 1983389"/>
                <a:gd name="connsiteY124" fmla="*/ 1360694 h 1616113"/>
                <a:gd name="connsiteX125" fmla="*/ 778831 w 1983389"/>
                <a:gd name="connsiteY125" fmla="*/ 1383200 h 1616113"/>
                <a:gd name="connsiteX126" fmla="*/ 780264 w 1983389"/>
                <a:gd name="connsiteY126" fmla="*/ 1397341 h 1616113"/>
                <a:gd name="connsiteX127" fmla="*/ 785856 w 1983389"/>
                <a:gd name="connsiteY127" fmla="*/ 1421695 h 1616113"/>
                <a:gd name="connsiteX128" fmla="*/ 782113 w 1983389"/>
                <a:gd name="connsiteY128" fmla="*/ 1422943 h 1616113"/>
                <a:gd name="connsiteX129" fmla="*/ 774806 w 1983389"/>
                <a:gd name="connsiteY129" fmla="*/ 1422527 h 1616113"/>
                <a:gd name="connsiteX130" fmla="*/ 781604 w 1983389"/>
                <a:gd name="connsiteY130" fmla="*/ 1444709 h 1616113"/>
                <a:gd name="connsiteX131" fmla="*/ 786826 w 1983389"/>
                <a:gd name="connsiteY131" fmla="*/ 1468509 h 1616113"/>
                <a:gd name="connsiteX132" fmla="*/ 802349 w 1983389"/>
                <a:gd name="connsiteY132" fmla="*/ 1477150 h 1616113"/>
                <a:gd name="connsiteX133" fmla="*/ 811273 w 1983389"/>
                <a:gd name="connsiteY133" fmla="*/ 1581176 h 1616113"/>
                <a:gd name="connsiteX134" fmla="*/ 814688 w 1983389"/>
                <a:gd name="connsiteY134" fmla="*/ 1588894 h 1616113"/>
                <a:gd name="connsiteX135" fmla="*/ 845055 w 1983389"/>
                <a:gd name="connsiteY135" fmla="*/ 1597212 h 1616113"/>
                <a:gd name="connsiteX136" fmla="*/ 867140 w 1983389"/>
                <a:gd name="connsiteY136" fmla="*/ 1601417 h 1616113"/>
                <a:gd name="connsiteX137" fmla="*/ 889599 w 1983389"/>
                <a:gd name="connsiteY137" fmla="*/ 1608996 h 1616113"/>
                <a:gd name="connsiteX138" fmla="*/ 915437 w 1983389"/>
                <a:gd name="connsiteY138" fmla="*/ 1615974 h 1616113"/>
                <a:gd name="connsiteX139" fmla="*/ 927632 w 1983389"/>
                <a:gd name="connsiteY139" fmla="*/ 1616113 h 1616113"/>
                <a:gd name="connsiteX140" fmla="*/ 995011 w 1983389"/>
                <a:gd name="connsiteY140" fmla="*/ 1515045 h 1616113"/>
                <a:gd name="connsiteX141" fmla="*/ 1010682 w 1983389"/>
                <a:gd name="connsiteY141" fmla="*/ 1527754 h 1616113"/>
                <a:gd name="connsiteX142" fmla="*/ 1021676 w 1983389"/>
                <a:gd name="connsiteY142" fmla="*/ 1533900 h 1616113"/>
                <a:gd name="connsiteX143" fmla="*/ 1031380 w 1983389"/>
                <a:gd name="connsiteY143" fmla="*/ 1537551 h 1616113"/>
                <a:gd name="connsiteX144" fmla="*/ 1036510 w 1983389"/>
                <a:gd name="connsiteY144" fmla="*/ 1537967 h 1616113"/>
                <a:gd name="connsiteX145" fmla="*/ 1044412 w 1983389"/>
                <a:gd name="connsiteY145" fmla="*/ 1535425 h 1616113"/>
                <a:gd name="connsiteX146" fmla="*/ 1054025 w 1983389"/>
                <a:gd name="connsiteY146" fmla="*/ 1540185 h 1616113"/>
                <a:gd name="connsiteX147" fmla="*/ 1060957 w 1983389"/>
                <a:gd name="connsiteY147" fmla="*/ 1542588 h 1616113"/>
                <a:gd name="connsiteX148" fmla="*/ 1091231 w 1983389"/>
                <a:gd name="connsiteY148" fmla="*/ 1553217 h 1616113"/>
                <a:gd name="connsiteX149" fmla="*/ 1096823 w 1983389"/>
                <a:gd name="connsiteY149" fmla="*/ 1555158 h 1616113"/>
                <a:gd name="connsiteX150" fmla="*/ 1112946 w 1983389"/>
                <a:gd name="connsiteY150" fmla="*/ 1476226 h 1616113"/>
                <a:gd name="connsiteX151" fmla="*/ 1114846 w 1983389"/>
                <a:gd name="connsiteY151" fmla="*/ 1476596 h 1616113"/>
                <a:gd name="connsiteX152" fmla="*/ 1119744 w 1983389"/>
                <a:gd name="connsiteY152" fmla="*/ 1477474 h 1616113"/>
                <a:gd name="connsiteX153" fmla="*/ 1124823 w 1983389"/>
                <a:gd name="connsiteY153" fmla="*/ 1455199 h 1616113"/>
                <a:gd name="connsiteX154" fmla="*/ 1129772 w 1983389"/>
                <a:gd name="connsiteY154" fmla="*/ 1441105 h 1616113"/>
                <a:gd name="connsiteX155" fmla="*/ 1143308 w 1983389"/>
                <a:gd name="connsiteY155" fmla="*/ 1445264 h 1616113"/>
                <a:gd name="connsiteX156" fmla="*/ 1146266 w 1983389"/>
                <a:gd name="connsiteY156" fmla="*/ 1432971 h 1616113"/>
                <a:gd name="connsiteX157" fmla="*/ 1159718 w 1983389"/>
                <a:gd name="connsiteY157" fmla="*/ 1432324 h 1616113"/>
                <a:gd name="connsiteX158" fmla="*/ 1158974 w 1983389"/>
                <a:gd name="connsiteY158" fmla="*/ 1420401 h 1616113"/>
                <a:gd name="connsiteX159" fmla="*/ 1172145 w 1983389"/>
                <a:gd name="connsiteY159" fmla="*/ 1415918 h 1616113"/>
                <a:gd name="connsiteX160" fmla="*/ 1173023 w 1983389"/>
                <a:gd name="connsiteY160" fmla="*/ 1417952 h 1616113"/>
                <a:gd name="connsiteX161" fmla="*/ 1178800 w 1983389"/>
                <a:gd name="connsiteY161" fmla="*/ 1415734 h 1616113"/>
                <a:gd name="connsiteX162" fmla="*/ 1175200 w 1983389"/>
                <a:gd name="connsiteY162" fmla="*/ 1406306 h 1616113"/>
                <a:gd name="connsiteX163" fmla="*/ 1230004 w 1983389"/>
                <a:gd name="connsiteY163" fmla="*/ 1405983 h 1616113"/>
                <a:gd name="connsiteX164" fmla="*/ 1254547 w 1983389"/>
                <a:gd name="connsiteY164" fmla="*/ 1407000 h 1616113"/>
                <a:gd name="connsiteX165" fmla="*/ 1253711 w 1983389"/>
                <a:gd name="connsiteY165" fmla="*/ 1415226 h 1616113"/>
                <a:gd name="connsiteX166" fmla="*/ 1257362 w 1983389"/>
                <a:gd name="connsiteY166" fmla="*/ 1415641 h 1616113"/>
                <a:gd name="connsiteX167" fmla="*/ 1253988 w 1983389"/>
                <a:gd name="connsiteY167" fmla="*/ 1436483 h 1616113"/>
                <a:gd name="connsiteX168" fmla="*/ 1263924 w 1983389"/>
                <a:gd name="connsiteY168" fmla="*/ 1437731 h 1616113"/>
                <a:gd name="connsiteX169" fmla="*/ 1276124 w 1983389"/>
                <a:gd name="connsiteY169" fmla="*/ 1439164 h 1616113"/>
                <a:gd name="connsiteX170" fmla="*/ 1278717 w 1983389"/>
                <a:gd name="connsiteY170" fmla="*/ 1401407 h 1616113"/>
                <a:gd name="connsiteX171" fmla="*/ 1279179 w 1983389"/>
                <a:gd name="connsiteY171" fmla="*/ 1394106 h 1616113"/>
                <a:gd name="connsiteX172" fmla="*/ 1298168 w 1983389"/>
                <a:gd name="connsiteY172" fmla="*/ 1368412 h 1616113"/>
                <a:gd name="connsiteX173" fmla="*/ 1310095 w 1983389"/>
                <a:gd name="connsiteY173" fmla="*/ 1366009 h 1616113"/>
                <a:gd name="connsiteX174" fmla="*/ 1338378 w 1983389"/>
                <a:gd name="connsiteY174" fmla="*/ 1369937 h 1616113"/>
                <a:gd name="connsiteX175" fmla="*/ 1356350 w 1983389"/>
                <a:gd name="connsiteY175" fmla="*/ 1370491 h 1616113"/>
                <a:gd name="connsiteX176" fmla="*/ 1356678 w 1983389"/>
                <a:gd name="connsiteY176" fmla="*/ 1362404 h 1616113"/>
                <a:gd name="connsiteX177" fmla="*/ 1357043 w 1983389"/>
                <a:gd name="connsiteY177" fmla="*/ 1353300 h 1616113"/>
                <a:gd name="connsiteX178" fmla="*/ 1357279 w 1983389"/>
                <a:gd name="connsiteY178" fmla="*/ 1346183 h 1616113"/>
                <a:gd name="connsiteX179" fmla="*/ 1390316 w 1983389"/>
                <a:gd name="connsiteY179" fmla="*/ 1344935 h 1616113"/>
                <a:gd name="connsiteX180" fmla="*/ 1405479 w 1983389"/>
                <a:gd name="connsiteY180" fmla="*/ 1344935 h 1616113"/>
                <a:gd name="connsiteX181" fmla="*/ 1406768 w 1983389"/>
                <a:gd name="connsiteY181" fmla="*/ 1335138 h 1616113"/>
                <a:gd name="connsiteX182" fmla="*/ 1408483 w 1983389"/>
                <a:gd name="connsiteY182" fmla="*/ 1325387 h 1616113"/>
                <a:gd name="connsiteX183" fmla="*/ 1412545 w 1983389"/>
                <a:gd name="connsiteY183" fmla="*/ 1325387 h 1616113"/>
                <a:gd name="connsiteX184" fmla="*/ 1415599 w 1983389"/>
                <a:gd name="connsiteY184" fmla="*/ 1293500 h 1616113"/>
                <a:gd name="connsiteX185" fmla="*/ 1420863 w 1983389"/>
                <a:gd name="connsiteY185" fmla="*/ 1272520 h 1616113"/>
                <a:gd name="connsiteX186" fmla="*/ 1423687 w 1983389"/>
                <a:gd name="connsiteY186" fmla="*/ 1244145 h 1616113"/>
                <a:gd name="connsiteX187" fmla="*/ 1424098 w 1983389"/>
                <a:gd name="connsiteY187" fmla="*/ 1239524 h 1616113"/>
                <a:gd name="connsiteX188" fmla="*/ 1425628 w 1983389"/>
                <a:gd name="connsiteY188" fmla="*/ 1237260 h 1616113"/>
                <a:gd name="connsiteX189" fmla="*/ 1427795 w 1983389"/>
                <a:gd name="connsiteY189" fmla="*/ 1234209 h 1616113"/>
                <a:gd name="connsiteX190" fmla="*/ 1448549 w 1983389"/>
                <a:gd name="connsiteY190" fmla="*/ 1186379 h 1616113"/>
                <a:gd name="connsiteX191" fmla="*/ 1460144 w 1983389"/>
                <a:gd name="connsiteY191" fmla="*/ 1160269 h 1616113"/>
                <a:gd name="connsiteX192" fmla="*/ 1466475 w 1983389"/>
                <a:gd name="connsiteY192" fmla="*/ 1145434 h 1616113"/>
                <a:gd name="connsiteX193" fmla="*/ 1471841 w 1983389"/>
                <a:gd name="connsiteY193" fmla="*/ 1131755 h 1616113"/>
                <a:gd name="connsiteX194" fmla="*/ 1472622 w 1983389"/>
                <a:gd name="connsiteY194" fmla="*/ 1129352 h 1616113"/>
                <a:gd name="connsiteX195" fmla="*/ 1474521 w 1983389"/>
                <a:gd name="connsiteY195" fmla="*/ 1123483 h 1616113"/>
                <a:gd name="connsiteX196" fmla="*/ 1478028 w 1983389"/>
                <a:gd name="connsiteY196" fmla="*/ 1111745 h 1616113"/>
                <a:gd name="connsiteX197" fmla="*/ 1479928 w 1983389"/>
                <a:gd name="connsiteY197" fmla="*/ 1100561 h 1616113"/>
                <a:gd name="connsiteX198" fmla="*/ 1490737 w 1983389"/>
                <a:gd name="connsiteY198" fmla="*/ 1073712 h 1616113"/>
                <a:gd name="connsiteX199" fmla="*/ 1493884 w 1983389"/>
                <a:gd name="connsiteY199" fmla="*/ 1070477 h 1616113"/>
                <a:gd name="connsiteX200" fmla="*/ 1505109 w 1983389"/>
                <a:gd name="connsiteY200" fmla="*/ 1053286 h 1616113"/>
                <a:gd name="connsiteX201" fmla="*/ 1511995 w 1983389"/>
                <a:gd name="connsiteY201" fmla="*/ 1048110 h 1616113"/>
                <a:gd name="connsiteX202" fmla="*/ 1529556 w 1983389"/>
                <a:gd name="connsiteY202" fmla="*/ 1028377 h 1616113"/>
                <a:gd name="connsiteX203" fmla="*/ 1531543 w 1983389"/>
                <a:gd name="connsiteY203" fmla="*/ 1027453 h 1616113"/>
                <a:gd name="connsiteX204" fmla="*/ 1535476 w 1983389"/>
                <a:gd name="connsiteY204" fmla="*/ 1025604 h 1616113"/>
                <a:gd name="connsiteX205" fmla="*/ 1592821 w 1983389"/>
                <a:gd name="connsiteY205" fmla="*/ 1019458 h 1616113"/>
                <a:gd name="connsiteX206" fmla="*/ 1597119 w 1983389"/>
                <a:gd name="connsiteY206" fmla="*/ 1019042 h 1616113"/>
                <a:gd name="connsiteX207" fmla="*/ 1618285 w 1983389"/>
                <a:gd name="connsiteY207" fmla="*/ 1016962 h 1616113"/>
                <a:gd name="connsiteX208" fmla="*/ 1645920 w 1983389"/>
                <a:gd name="connsiteY208" fmla="*/ 1017886 h 1616113"/>
                <a:gd name="connsiteX209" fmla="*/ 1648831 w 1983389"/>
                <a:gd name="connsiteY209" fmla="*/ 1017886 h 1616113"/>
                <a:gd name="connsiteX210" fmla="*/ 1655486 w 1983389"/>
                <a:gd name="connsiteY210" fmla="*/ 1018765 h 1616113"/>
                <a:gd name="connsiteX211" fmla="*/ 1661406 w 1983389"/>
                <a:gd name="connsiteY211" fmla="*/ 1018903 h 1616113"/>
                <a:gd name="connsiteX212" fmla="*/ 1665376 w 1983389"/>
                <a:gd name="connsiteY212" fmla="*/ 1018903 h 1616113"/>
                <a:gd name="connsiteX213" fmla="*/ 1670136 w 1983389"/>
                <a:gd name="connsiteY213" fmla="*/ 1019319 h 1616113"/>
                <a:gd name="connsiteX214" fmla="*/ 1685575 w 1983389"/>
                <a:gd name="connsiteY214" fmla="*/ 1019319 h 1616113"/>
                <a:gd name="connsiteX215" fmla="*/ 1690146 w 1983389"/>
                <a:gd name="connsiteY215" fmla="*/ 1019458 h 1616113"/>
                <a:gd name="connsiteX216" fmla="*/ 1710207 w 1983389"/>
                <a:gd name="connsiteY216" fmla="*/ 1020151 h 1616113"/>
                <a:gd name="connsiteX217" fmla="*/ 1717416 w 1983389"/>
                <a:gd name="connsiteY217" fmla="*/ 1020567 h 1616113"/>
                <a:gd name="connsiteX218" fmla="*/ 1724671 w 1983389"/>
                <a:gd name="connsiteY218" fmla="*/ 1020983 h 1616113"/>
                <a:gd name="connsiteX219" fmla="*/ 1731137 w 1983389"/>
                <a:gd name="connsiteY219" fmla="*/ 1021306 h 1616113"/>
                <a:gd name="connsiteX220" fmla="*/ 1731044 w 1983389"/>
                <a:gd name="connsiteY220" fmla="*/ 1018487 h 1616113"/>
                <a:gd name="connsiteX221" fmla="*/ 1732200 w 1983389"/>
                <a:gd name="connsiteY221" fmla="*/ 979669 h 1616113"/>
                <a:gd name="connsiteX222" fmla="*/ 1765293 w 1983389"/>
                <a:gd name="connsiteY222" fmla="*/ 874395 h 1616113"/>
                <a:gd name="connsiteX223" fmla="*/ 1836872 w 1983389"/>
                <a:gd name="connsiteY223" fmla="*/ 735710 h 1616113"/>
                <a:gd name="connsiteX224" fmla="*/ 1907208 w 1983389"/>
                <a:gd name="connsiteY224" fmla="*/ 602062 h 1616113"/>
                <a:gd name="connsiteX225" fmla="*/ 1974378 w 1983389"/>
                <a:gd name="connsiteY225" fmla="*/ 558576 h 1616113"/>
                <a:gd name="connsiteX226" fmla="*/ 1943185 w 1983389"/>
                <a:gd name="connsiteY226" fmla="*/ 486253 h 1616113"/>
                <a:gd name="connsiteX227" fmla="*/ 1943323 w 1983389"/>
                <a:gd name="connsiteY227" fmla="*/ 263876 h 161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1983389" h="1616113">
                  <a:moveTo>
                    <a:pt x="1943323" y="263876"/>
                  </a:moveTo>
                  <a:lnTo>
                    <a:pt x="1943323" y="249365"/>
                  </a:lnTo>
                  <a:lnTo>
                    <a:pt x="1944664" y="210731"/>
                  </a:lnTo>
                  <a:lnTo>
                    <a:pt x="1946974" y="147327"/>
                  </a:lnTo>
                  <a:lnTo>
                    <a:pt x="1983390" y="42331"/>
                  </a:lnTo>
                  <a:lnTo>
                    <a:pt x="1963980" y="29576"/>
                  </a:lnTo>
                  <a:lnTo>
                    <a:pt x="1891454" y="0"/>
                  </a:lnTo>
                  <a:lnTo>
                    <a:pt x="1878833" y="22691"/>
                  </a:lnTo>
                  <a:lnTo>
                    <a:pt x="1865852" y="18208"/>
                  </a:lnTo>
                  <a:lnTo>
                    <a:pt x="1822222" y="9243"/>
                  </a:lnTo>
                  <a:lnTo>
                    <a:pt x="1787151" y="13587"/>
                  </a:lnTo>
                  <a:lnTo>
                    <a:pt x="1741586" y="72555"/>
                  </a:lnTo>
                  <a:lnTo>
                    <a:pt x="1707383" y="69319"/>
                  </a:lnTo>
                  <a:lnTo>
                    <a:pt x="1697775" y="68442"/>
                  </a:lnTo>
                  <a:lnTo>
                    <a:pt x="1643799" y="76483"/>
                  </a:lnTo>
                  <a:lnTo>
                    <a:pt x="1598690" y="79255"/>
                  </a:lnTo>
                  <a:lnTo>
                    <a:pt x="1577664" y="80596"/>
                  </a:lnTo>
                  <a:lnTo>
                    <a:pt x="1559271" y="41915"/>
                  </a:lnTo>
                  <a:lnTo>
                    <a:pt x="1458947" y="75974"/>
                  </a:lnTo>
                  <a:lnTo>
                    <a:pt x="1313053" y="79255"/>
                  </a:lnTo>
                  <a:lnTo>
                    <a:pt x="1310280" y="79394"/>
                  </a:lnTo>
                  <a:lnTo>
                    <a:pt x="1279086" y="81289"/>
                  </a:lnTo>
                  <a:lnTo>
                    <a:pt x="1068633" y="96955"/>
                  </a:lnTo>
                  <a:lnTo>
                    <a:pt x="1007401" y="149407"/>
                  </a:lnTo>
                  <a:lnTo>
                    <a:pt x="960032" y="163871"/>
                  </a:lnTo>
                  <a:lnTo>
                    <a:pt x="937060" y="175286"/>
                  </a:lnTo>
                  <a:lnTo>
                    <a:pt x="928557" y="206849"/>
                  </a:lnTo>
                  <a:lnTo>
                    <a:pt x="928973" y="242988"/>
                  </a:lnTo>
                  <a:lnTo>
                    <a:pt x="887658" y="244698"/>
                  </a:lnTo>
                  <a:lnTo>
                    <a:pt x="824716" y="181940"/>
                  </a:lnTo>
                  <a:lnTo>
                    <a:pt x="791581" y="153242"/>
                  </a:lnTo>
                  <a:lnTo>
                    <a:pt x="771664" y="134388"/>
                  </a:lnTo>
                  <a:lnTo>
                    <a:pt x="762606" y="121124"/>
                  </a:lnTo>
                  <a:lnTo>
                    <a:pt x="757569" y="105874"/>
                  </a:lnTo>
                  <a:lnTo>
                    <a:pt x="697353" y="146588"/>
                  </a:lnTo>
                  <a:lnTo>
                    <a:pt x="565046" y="246408"/>
                  </a:lnTo>
                  <a:lnTo>
                    <a:pt x="532747" y="271224"/>
                  </a:lnTo>
                  <a:lnTo>
                    <a:pt x="461995" y="325200"/>
                  </a:lnTo>
                  <a:lnTo>
                    <a:pt x="437498" y="344009"/>
                  </a:lnTo>
                  <a:lnTo>
                    <a:pt x="411388" y="361848"/>
                  </a:lnTo>
                  <a:lnTo>
                    <a:pt x="371187" y="375064"/>
                  </a:lnTo>
                  <a:lnTo>
                    <a:pt x="347059" y="369658"/>
                  </a:lnTo>
                  <a:lnTo>
                    <a:pt x="338094" y="371183"/>
                  </a:lnTo>
                  <a:lnTo>
                    <a:pt x="329360" y="377514"/>
                  </a:lnTo>
                  <a:lnTo>
                    <a:pt x="317487" y="383706"/>
                  </a:lnTo>
                  <a:lnTo>
                    <a:pt x="307131" y="384538"/>
                  </a:lnTo>
                  <a:lnTo>
                    <a:pt x="301077" y="379593"/>
                  </a:lnTo>
                  <a:lnTo>
                    <a:pt x="276173" y="376774"/>
                  </a:lnTo>
                  <a:lnTo>
                    <a:pt x="250941" y="382551"/>
                  </a:lnTo>
                  <a:lnTo>
                    <a:pt x="216924" y="301771"/>
                  </a:lnTo>
                  <a:lnTo>
                    <a:pt x="74269" y="362448"/>
                  </a:lnTo>
                  <a:lnTo>
                    <a:pt x="73617" y="375619"/>
                  </a:lnTo>
                  <a:lnTo>
                    <a:pt x="79440" y="375619"/>
                  </a:lnTo>
                  <a:lnTo>
                    <a:pt x="78521" y="380056"/>
                  </a:lnTo>
                  <a:lnTo>
                    <a:pt x="77642" y="384861"/>
                  </a:lnTo>
                  <a:lnTo>
                    <a:pt x="63963" y="457832"/>
                  </a:lnTo>
                  <a:lnTo>
                    <a:pt x="62346" y="475069"/>
                  </a:lnTo>
                  <a:lnTo>
                    <a:pt x="32585" y="561210"/>
                  </a:lnTo>
                  <a:lnTo>
                    <a:pt x="32585" y="566663"/>
                  </a:lnTo>
                  <a:lnTo>
                    <a:pt x="34618" y="569621"/>
                  </a:lnTo>
                  <a:lnTo>
                    <a:pt x="41083" y="574935"/>
                  </a:lnTo>
                  <a:lnTo>
                    <a:pt x="64472" y="590047"/>
                  </a:lnTo>
                  <a:lnTo>
                    <a:pt x="69689" y="594900"/>
                  </a:lnTo>
                  <a:lnTo>
                    <a:pt x="72416" y="598689"/>
                  </a:lnTo>
                  <a:lnTo>
                    <a:pt x="72051" y="602987"/>
                  </a:lnTo>
                  <a:lnTo>
                    <a:pt x="73021" y="607469"/>
                  </a:lnTo>
                  <a:lnTo>
                    <a:pt x="78100" y="612692"/>
                  </a:lnTo>
                  <a:lnTo>
                    <a:pt x="81520" y="616019"/>
                  </a:lnTo>
                  <a:lnTo>
                    <a:pt x="94228" y="622350"/>
                  </a:lnTo>
                  <a:lnTo>
                    <a:pt x="106475" y="627664"/>
                  </a:lnTo>
                  <a:lnTo>
                    <a:pt x="114890" y="628635"/>
                  </a:lnTo>
                  <a:lnTo>
                    <a:pt x="126074" y="628496"/>
                  </a:lnTo>
                  <a:lnTo>
                    <a:pt x="116087" y="644994"/>
                  </a:lnTo>
                  <a:lnTo>
                    <a:pt x="109806" y="655438"/>
                  </a:lnTo>
                  <a:lnTo>
                    <a:pt x="92518" y="682889"/>
                  </a:lnTo>
                  <a:lnTo>
                    <a:pt x="86141" y="688342"/>
                  </a:lnTo>
                  <a:lnTo>
                    <a:pt x="76621" y="691438"/>
                  </a:lnTo>
                  <a:lnTo>
                    <a:pt x="64975" y="693240"/>
                  </a:lnTo>
                  <a:lnTo>
                    <a:pt x="61972" y="696291"/>
                  </a:lnTo>
                  <a:lnTo>
                    <a:pt x="38773" y="743844"/>
                  </a:lnTo>
                  <a:lnTo>
                    <a:pt x="8919" y="796989"/>
                  </a:lnTo>
                  <a:lnTo>
                    <a:pt x="9848" y="805677"/>
                  </a:lnTo>
                  <a:lnTo>
                    <a:pt x="5315" y="814457"/>
                  </a:lnTo>
                  <a:lnTo>
                    <a:pt x="0" y="827350"/>
                  </a:lnTo>
                  <a:lnTo>
                    <a:pt x="56569" y="861733"/>
                  </a:lnTo>
                  <a:lnTo>
                    <a:pt x="50793" y="870698"/>
                  </a:lnTo>
                  <a:lnTo>
                    <a:pt x="37298" y="860347"/>
                  </a:lnTo>
                  <a:lnTo>
                    <a:pt x="27034" y="877399"/>
                  </a:lnTo>
                  <a:lnTo>
                    <a:pt x="38546" y="887427"/>
                  </a:lnTo>
                  <a:lnTo>
                    <a:pt x="41407" y="891910"/>
                  </a:lnTo>
                  <a:lnTo>
                    <a:pt x="46305" y="896531"/>
                  </a:lnTo>
                  <a:lnTo>
                    <a:pt x="52452" y="899489"/>
                  </a:lnTo>
                  <a:lnTo>
                    <a:pt x="62716" y="884655"/>
                  </a:lnTo>
                  <a:lnTo>
                    <a:pt x="53658" y="876567"/>
                  </a:lnTo>
                  <a:lnTo>
                    <a:pt x="55414" y="874257"/>
                  </a:lnTo>
                  <a:lnTo>
                    <a:pt x="62295" y="865384"/>
                  </a:lnTo>
                  <a:lnTo>
                    <a:pt x="143445" y="916819"/>
                  </a:lnTo>
                  <a:lnTo>
                    <a:pt x="197237" y="951201"/>
                  </a:lnTo>
                  <a:lnTo>
                    <a:pt x="224687" y="968531"/>
                  </a:lnTo>
                  <a:lnTo>
                    <a:pt x="294330" y="1014420"/>
                  </a:lnTo>
                  <a:lnTo>
                    <a:pt x="348080" y="1047694"/>
                  </a:lnTo>
                  <a:lnTo>
                    <a:pt x="373724" y="1063498"/>
                  </a:lnTo>
                  <a:lnTo>
                    <a:pt x="375531" y="1064746"/>
                  </a:lnTo>
                  <a:lnTo>
                    <a:pt x="378854" y="1066687"/>
                  </a:lnTo>
                  <a:lnTo>
                    <a:pt x="384496" y="1070384"/>
                  </a:lnTo>
                  <a:lnTo>
                    <a:pt x="387865" y="1072741"/>
                  </a:lnTo>
                  <a:lnTo>
                    <a:pt x="389806" y="1074128"/>
                  </a:lnTo>
                  <a:lnTo>
                    <a:pt x="394936" y="1077316"/>
                  </a:lnTo>
                  <a:lnTo>
                    <a:pt x="397482" y="1078471"/>
                  </a:lnTo>
                  <a:lnTo>
                    <a:pt x="399234" y="1079442"/>
                  </a:lnTo>
                  <a:lnTo>
                    <a:pt x="402422" y="1081383"/>
                  </a:lnTo>
                  <a:lnTo>
                    <a:pt x="435834" y="1102087"/>
                  </a:lnTo>
                  <a:lnTo>
                    <a:pt x="467772" y="1122512"/>
                  </a:lnTo>
                  <a:lnTo>
                    <a:pt x="497394" y="1141368"/>
                  </a:lnTo>
                  <a:lnTo>
                    <a:pt x="499428" y="1142615"/>
                  </a:lnTo>
                  <a:lnTo>
                    <a:pt x="503398" y="1145157"/>
                  </a:lnTo>
                  <a:lnTo>
                    <a:pt x="505154" y="1146266"/>
                  </a:lnTo>
                  <a:lnTo>
                    <a:pt x="531315" y="1163041"/>
                  </a:lnTo>
                  <a:lnTo>
                    <a:pt x="615279" y="1216047"/>
                  </a:lnTo>
                  <a:lnTo>
                    <a:pt x="680208" y="1257870"/>
                  </a:lnTo>
                  <a:lnTo>
                    <a:pt x="713763" y="1279498"/>
                  </a:lnTo>
                  <a:lnTo>
                    <a:pt x="767828" y="1314157"/>
                  </a:lnTo>
                  <a:lnTo>
                    <a:pt x="779520" y="1322014"/>
                  </a:lnTo>
                  <a:lnTo>
                    <a:pt x="800547" y="1335138"/>
                  </a:lnTo>
                  <a:lnTo>
                    <a:pt x="782894" y="1360694"/>
                  </a:lnTo>
                  <a:lnTo>
                    <a:pt x="778831" y="1383200"/>
                  </a:lnTo>
                  <a:lnTo>
                    <a:pt x="780264" y="1397341"/>
                  </a:lnTo>
                  <a:lnTo>
                    <a:pt x="785856" y="1421695"/>
                  </a:lnTo>
                  <a:lnTo>
                    <a:pt x="782113" y="1422943"/>
                  </a:lnTo>
                  <a:lnTo>
                    <a:pt x="774806" y="1422527"/>
                  </a:lnTo>
                  <a:lnTo>
                    <a:pt x="781604" y="1444709"/>
                  </a:lnTo>
                  <a:lnTo>
                    <a:pt x="786826" y="1468509"/>
                  </a:lnTo>
                  <a:lnTo>
                    <a:pt x="802349" y="1477150"/>
                  </a:lnTo>
                  <a:lnTo>
                    <a:pt x="811273" y="1581176"/>
                  </a:lnTo>
                  <a:lnTo>
                    <a:pt x="814688" y="1588894"/>
                  </a:lnTo>
                  <a:lnTo>
                    <a:pt x="845055" y="1597212"/>
                  </a:lnTo>
                  <a:lnTo>
                    <a:pt x="867140" y="1601417"/>
                  </a:lnTo>
                  <a:lnTo>
                    <a:pt x="889599" y="1608996"/>
                  </a:lnTo>
                  <a:lnTo>
                    <a:pt x="915437" y="1615974"/>
                  </a:lnTo>
                  <a:lnTo>
                    <a:pt x="927632" y="1616113"/>
                  </a:lnTo>
                  <a:lnTo>
                    <a:pt x="995011" y="1515045"/>
                  </a:lnTo>
                  <a:lnTo>
                    <a:pt x="1010682" y="1527754"/>
                  </a:lnTo>
                  <a:lnTo>
                    <a:pt x="1021676" y="1533900"/>
                  </a:lnTo>
                  <a:lnTo>
                    <a:pt x="1031380" y="1537551"/>
                  </a:lnTo>
                  <a:lnTo>
                    <a:pt x="1036510" y="1537967"/>
                  </a:lnTo>
                  <a:lnTo>
                    <a:pt x="1044412" y="1535425"/>
                  </a:lnTo>
                  <a:lnTo>
                    <a:pt x="1054025" y="1540185"/>
                  </a:lnTo>
                  <a:lnTo>
                    <a:pt x="1060957" y="1542588"/>
                  </a:lnTo>
                  <a:lnTo>
                    <a:pt x="1091231" y="1553217"/>
                  </a:lnTo>
                  <a:lnTo>
                    <a:pt x="1096823" y="1555158"/>
                  </a:lnTo>
                  <a:lnTo>
                    <a:pt x="1112946" y="1476226"/>
                  </a:lnTo>
                  <a:lnTo>
                    <a:pt x="1114846" y="1476596"/>
                  </a:lnTo>
                  <a:lnTo>
                    <a:pt x="1119744" y="1477474"/>
                  </a:lnTo>
                  <a:lnTo>
                    <a:pt x="1124823" y="1455199"/>
                  </a:lnTo>
                  <a:lnTo>
                    <a:pt x="1129772" y="1441105"/>
                  </a:lnTo>
                  <a:lnTo>
                    <a:pt x="1143308" y="1445264"/>
                  </a:lnTo>
                  <a:lnTo>
                    <a:pt x="1146266" y="1432971"/>
                  </a:lnTo>
                  <a:lnTo>
                    <a:pt x="1159718" y="1432324"/>
                  </a:lnTo>
                  <a:lnTo>
                    <a:pt x="1158974" y="1420401"/>
                  </a:lnTo>
                  <a:lnTo>
                    <a:pt x="1172145" y="1415918"/>
                  </a:lnTo>
                  <a:lnTo>
                    <a:pt x="1173023" y="1417952"/>
                  </a:lnTo>
                  <a:lnTo>
                    <a:pt x="1178800" y="1415734"/>
                  </a:lnTo>
                  <a:lnTo>
                    <a:pt x="1175200" y="1406306"/>
                  </a:lnTo>
                  <a:lnTo>
                    <a:pt x="1230004" y="1405983"/>
                  </a:lnTo>
                  <a:lnTo>
                    <a:pt x="1254547" y="1407000"/>
                  </a:lnTo>
                  <a:lnTo>
                    <a:pt x="1253711" y="1415226"/>
                  </a:lnTo>
                  <a:lnTo>
                    <a:pt x="1257362" y="1415641"/>
                  </a:lnTo>
                  <a:lnTo>
                    <a:pt x="1253988" y="1436483"/>
                  </a:lnTo>
                  <a:lnTo>
                    <a:pt x="1263924" y="1437731"/>
                  </a:lnTo>
                  <a:lnTo>
                    <a:pt x="1276124" y="1439164"/>
                  </a:lnTo>
                  <a:lnTo>
                    <a:pt x="1278717" y="1401407"/>
                  </a:lnTo>
                  <a:lnTo>
                    <a:pt x="1279179" y="1394106"/>
                  </a:lnTo>
                  <a:lnTo>
                    <a:pt x="1298168" y="1368412"/>
                  </a:lnTo>
                  <a:lnTo>
                    <a:pt x="1310095" y="1366009"/>
                  </a:lnTo>
                  <a:lnTo>
                    <a:pt x="1338378" y="1369937"/>
                  </a:lnTo>
                  <a:lnTo>
                    <a:pt x="1356350" y="1370491"/>
                  </a:lnTo>
                  <a:lnTo>
                    <a:pt x="1356678" y="1362404"/>
                  </a:lnTo>
                  <a:lnTo>
                    <a:pt x="1357043" y="1353300"/>
                  </a:lnTo>
                  <a:lnTo>
                    <a:pt x="1357279" y="1346183"/>
                  </a:lnTo>
                  <a:lnTo>
                    <a:pt x="1390316" y="1344935"/>
                  </a:lnTo>
                  <a:lnTo>
                    <a:pt x="1405479" y="1344935"/>
                  </a:lnTo>
                  <a:lnTo>
                    <a:pt x="1406768" y="1335138"/>
                  </a:lnTo>
                  <a:lnTo>
                    <a:pt x="1408483" y="1325387"/>
                  </a:lnTo>
                  <a:lnTo>
                    <a:pt x="1412545" y="1325387"/>
                  </a:lnTo>
                  <a:lnTo>
                    <a:pt x="1415599" y="1293500"/>
                  </a:lnTo>
                  <a:lnTo>
                    <a:pt x="1420863" y="1272520"/>
                  </a:lnTo>
                  <a:lnTo>
                    <a:pt x="1423687" y="1244145"/>
                  </a:lnTo>
                  <a:lnTo>
                    <a:pt x="1424098" y="1239524"/>
                  </a:lnTo>
                  <a:lnTo>
                    <a:pt x="1425628" y="1237260"/>
                  </a:lnTo>
                  <a:lnTo>
                    <a:pt x="1427795" y="1234209"/>
                  </a:lnTo>
                  <a:lnTo>
                    <a:pt x="1448549" y="1186379"/>
                  </a:lnTo>
                  <a:lnTo>
                    <a:pt x="1460144" y="1160269"/>
                  </a:lnTo>
                  <a:lnTo>
                    <a:pt x="1466475" y="1145434"/>
                  </a:lnTo>
                  <a:lnTo>
                    <a:pt x="1471841" y="1131755"/>
                  </a:lnTo>
                  <a:lnTo>
                    <a:pt x="1472622" y="1129352"/>
                  </a:lnTo>
                  <a:lnTo>
                    <a:pt x="1474521" y="1123483"/>
                  </a:lnTo>
                  <a:lnTo>
                    <a:pt x="1478028" y="1111745"/>
                  </a:lnTo>
                  <a:lnTo>
                    <a:pt x="1479928" y="1100561"/>
                  </a:lnTo>
                  <a:lnTo>
                    <a:pt x="1490737" y="1073712"/>
                  </a:lnTo>
                  <a:lnTo>
                    <a:pt x="1493884" y="1070477"/>
                  </a:lnTo>
                  <a:lnTo>
                    <a:pt x="1505109" y="1053286"/>
                  </a:lnTo>
                  <a:lnTo>
                    <a:pt x="1511995" y="1048110"/>
                  </a:lnTo>
                  <a:lnTo>
                    <a:pt x="1529556" y="1028377"/>
                  </a:lnTo>
                  <a:lnTo>
                    <a:pt x="1531543" y="1027453"/>
                  </a:lnTo>
                  <a:lnTo>
                    <a:pt x="1535476" y="1025604"/>
                  </a:lnTo>
                  <a:lnTo>
                    <a:pt x="1592821" y="1019458"/>
                  </a:lnTo>
                  <a:lnTo>
                    <a:pt x="1597119" y="1019042"/>
                  </a:lnTo>
                  <a:lnTo>
                    <a:pt x="1618285" y="1016962"/>
                  </a:lnTo>
                  <a:lnTo>
                    <a:pt x="1645920" y="1017886"/>
                  </a:lnTo>
                  <a:lnTo>
                    <a:pt x="1648831" y="1017886"/>
                  </a:lnTo>
                  <a:lnTo>
                    <a:pt x="1655486" y="1018765"/>
                  </a:lnTo>
                  <a:lnTo>
                    <a:pt x="1661406" y="1018903"/>
                  </a:lnTo>
                  <a:lnTo>
                    <a:pt x="1665376" y="1018903"/>
                  </a:lnTo>
                  <a:lnTo>
                    <a:pt x="1670136" y="1019319"/>
                  </a:lnTo>
                  <a:lnTo>
                    <a:pt x="1685575" y="1019319"/>
                  </a:lnTo>
                  <a:lnTo>
                    <a:pt x="1690146" y="1019458"/>
                  </a:lnTo>
                  <a:lnTo>
                    <a:pt x="1710207" y="1020151"/>
                  </a:lnTo>
                  <a:lnTo>
                    <a:pt x="1717416" y="1020567"/>
                  </a:lnTo>
                  <a:lnTo>
                    <a:pt x="1724671" y="1020983"/>
                  </a:lnTo>
                  <a:lnTo>
                    <a:pt x="1731137" y="1021306"/>
                  </a:lnTo>
                  <a:lnTo>
                    <a:pt x="1731044" y="1018487"/>
                  </a:lnTo>
                  <a:lnTo>
                    <a:pt x="1732200" y="979669"/>
                  </a:lnTo>
                  <a:lnTo>
                    <a:pt x="1765293" y="874395"/>
                  </a:lnTo>
                  <a:lnTo>
                    <a:pt x="1836872" y="735710"/>
                  </a:lnTo>
                  <a:lnTo>
                    <a:pt x="1907208" y="602062"/>
                  </a:lnTo>
                  <a:lnTo>
                    <a:pt x="1974378" y="558576"/>
                  </a:lnTo>
                  <a:lnTo>
                    <a:pt x="1943185" y="486253"/>
                  </a:lnTo>
                  <a:lnTo>
                    <a:pt x="1943323" y="263876"/>
                  </a:lnTo>
                  <a:close/>
                </a:path>
              </a:pathLst>
            </a:custGeom>
            <a:grpFill/>
            <a:ln w="6350" cap="flat">
              <a:solidFill>
                <a:schemeClr val="accent6"/>
              </a:solidFill>
              <a:prstDash val="solid"/>
              <a:miter/>
            </a:ln>
          </p:spPr>
          <p:txBody>
            <a:bodyPr rtlCol="0" anchor="ctr"/>
            <a:lstStyle/>
            <a:p>
              <a:endParaRPr lang="en-GB" noProof="0" dirty="0"/>
            </a:p>
          </p:txBody>
        </p:sp>
        <p:sp>
          <p:nvSpPr>
            <p:cNvPr id="28" name="Freihandform: Form 27">
              <a:extLst>
                <a:ext uri="{FF2B5EF4-FFF2-40B4-BE49-F238E27FC236}">
                  <a16:creationId xmlns:a16="http://schemas.microsoft.com/office/drawing/2014/main" id="{AA7D4012-6AB0-9936-C1E9-B4BE8B1F684C}"/>
                </a:ext>
              </a:extLst>
            </p:cNvPr>
            <p:cNvSpPr/>
            <p:nvPr/>
          </p:nvSpPr>
          <p:spPr>
            <a:xfrm>
              <a:off x="4178971" y="4906612"/>
              <a:ext cx="37940" cy="3419"/>
            </a:xfrm>
            <a:custGeom>
              <a:avLst/>
              <a:gdLst>
                <a:gd name="connsiteX0" fmla="*/ 37941 w 37940"/>
                <a:gd name="connsiteY0" fmla="*/ 0 h 3419"/>
                <a:gd name="connsiteX1" fmla="*/ 0 w 37940"/>
                <a:gd name="connsiteY1" fmla="*/ 3420 h 3419"/>
                <a:gd name="connsiteX2" fmla="*/ 11553 w 37940"/>
                <a:gd name="connsiteY2" fmla="*/ 2172 h 3419"/>
                <a:gd name="connsiteX3" fmla="*/ 37941 w 37940"/>
                <a:gd name="connsiteY3" fmla="*/ 0 h 3419"/>
              </a:gdLst>
              <a:ahLst/>
              <a:cxnLst>
                <a:cxn ang="0">
                  <a:pos x="connsiteX0" y="connsiteY0"/>
                </a:cxn>
                <a:cxn ang="0">
                  <a:pos x="connsiteX1" y="connsiteY1"/>
                </a:cxn>
                <a:cxn ang="0">
                  <a:pos x="connsiteX2" y="connsiteY2"/>
                </a:cxn>
                <a:cxn ang="0">
                  <a:pos x="connsiteX3" y="connsiteY3"/>
                </a:cxn>
              </a:cxnLst>
              <a:rect l="l" t="t" r="r" b="b"/>
              <a:pathLst>
                <a:path w="37940" h="3419">
                  <a:moveTo>
                    <a:pt x="37941" y="0"/>
                  </a:moveTo>
                  <a:lnTo>
                    <a:pt x="0" y="3420"/>
                  </a:lnTo>
                  <a:lnTo>
                    <a:pt x="11553" y="2172"/>
                  </a:lnTo>
                  <a:lnTo>
                    <a:pt x="37941" y="0"/>
                  </a:lnTo>
                  <a:close/>
                </a:path>
              </a:pathLst>
            </a:custGeom>
            <a:grpFill/>
            <a:ln w="6350" cap="flat">
              <a:solidFill>
                <a:schemeClr val="accent6"/>
              </a:solidFill>
              <a:prstDash val="solid"/>
              <a:miter/>
            </a:ln>
          </p:spPr>
          <p:txBody>
            <a:bodyPr rtlCol="0" anchor="ctr"/>
            <a:lstStyle/>
            <a:p>
              <a:endParaRPr lang="en-GB" noProof="0" dirty="0"/>
            </a:p>
          </p:txBody>
        </p:sp>
        <p:sp>
          <p:nvSpPr>
            <p:cNvPr id="29" name="Freihandform: Form 28">
              <a:extLst>
                <a:ext uri="{FF2B5EF4-FFF2-40B4-BE49-F238E27FC236}">
                  <a16:creationId xmlns:a16="http://schemas.microsoft.com/office/drawing/2014/main" id="{8B419CA4-68B0-0376-A386-30ABE9E50858}"/>
                </a:ext>
              </a:extLst>
            </p:cNvPr>
            <p:cNvSpPr/>
            <p:nvPr/>
          </p:nvSpPr>
          <p:spPr>
            <a:xfrm>
              <a:off x="3412945" y="2651471"/>
              <a:ext cx="1473684" cy="1737144"/>
            </a:xfrm>
            <a:custGeom>
              <a:avLst/>
              <a:gdLst>
                <a:gd name="connsiteX0" fmla="*/ 1472210 w 1473684"/>
                <a:gd name="connsiteY0" fmla="*/ 327927 h 1737144"/>
                <a:gd name="connsiteX1" fmla="*/ 1389212 w 1473684"/>
                <a:gd name="connsiteY1" fmla="*/ 320533 h 1737144"/>
                <a:gd name="connsiteX2" fmla="*/ 1356493 w 1473684"/>
                <a:gd name="connsiteY2" fmla="*/ 318273 h 1737144"/>
                <a:gd name="connsiteX3" fmla="*/ 1278157 w 1473684"/>
                <a:gd name="connsiteY3" fmla="*/ 240307 h 1737144"/>
                <a:gd name="connsiteX4" fmla="*/ 1093860 w 1473684"/>
                <a:gd name="connsiteY4" fmla="*/ 70383 h 1737144"/>
                <a:gd name="connsiteX5" fmla="*/ 1041963 w 1473684"/>
                <a:gd name="connsiteY5" fmla="*/ 3882 h 1737144"/>
                <a:gd name="connsiteX6" fmla="*/ 1012761 w 1473684"/>
                <a:gd name="connsiteY6" fmla="*/ 11091 h 1737144"/>
                <a:gd name="connsiteX7" fmla="*/ 959247 w 1473684"/>
                <a:gd name="connsiteY7" fmla="*/ 24401 h 1737144"/>
                <a:gd name="connsiteX8" fmla="*/ 791124 w 1473684"/>
                <a:gd name="connsiteY8" fmla="*/ 69735 h 1737144"/>
                <a:gd name="connsiteX9" fmla="*/ 684187 w 1473684"/>
                <a:gd name="connsiteY9" fmla="*/ 0 h 1737144"/>
                <a:gd name="connsiteX10" fmla="*/ 651880 w 1473684"/>
                <a:gd name="connsiteY10" fmla="*/ 6054 h 1737144"/>
                <a:gd name="connsiteX11" fmla="*/ 621384 w 1473684"/>
                <a:gd name="connsiteY11" fmla="*/ 18166 h 1737144"/>
                <a:gd name="connsiteX12" fmla="*/ 536675 w 1473684"/>
                <a:gd name="connsiteY12" fmla="*/ 42008 h 1737144"/>
                <a:gd name="connsiteX13" fmla="*/ 494571 w 1473684"/>
                <a:gd name="connsiteY13" fmla="*/ 60544 h 1737144"/>
                <a:gd name="connsiteX14" fmla="*/ 411531 w 1473684"/>
                <a:gd name="connsiteY14" fmla="*/ 94875 h 1737144"/>
                <a:gd name="connsiteX15" fmla="*/ 349328 w 1473684"/>
                <a:gd name="connsiteY15" fmla="*/ 155091 h 1737144"/>
                <a:gd name="connsiteX16" fmla="*/ 314391 w 1473684"/>
                <a:gd name="connsiteY16" fmla="*/ 189196 h 1737144"/>
                <a:gd name="connsiteX17" fmla="*/ 250382 w 1473684"/>
                <a:gd name="connsiteY17" fmla="*/ 203476 h 1737144"/>
                <a:gd name="connsiteX18" fmla="*/ 189801 w 1473684"/>
                <a:gd name="connsiteY18" fmla="*/ 258330 h 1737144"/>
                <a:gd name="connsiteX19" fmla="*/ 142059 w 1473684"/>
                <a:gd name="connsiteY19" fmla="*/ 300523 h 1737144"/>
                <a:gd name="connsiteX20" fmla="*/ 67522 w 1473684"/>
                <a:gd name="connsiteY20" fmla="*/ 372615 h 1737144"/>
                <a:gd name="connsiteX21" fmla="*/ 36185 w 1473684"/>
                <a:gd name="connsiteY21" fmla="*/ 443182 h 1737144"/>
                <a:gd name="connsiteX22" fmla="*/ 0 w 1473684"/>
                <a:gd name="connsiteY22" fmla="*/ 496235 h 1737144"/>
                <a:gd name="connsiteX23" fmla="*/ 263321 w 1473684"/>
                <a:gd name="connsiteY23" fmla="*/ 730488 h 1737144"/>
                <a:gd name="connsiteX24" fmla="*/ 437729 w 1473684"/>
                <a:gd name="connsiteY24" fmla="*/ 885394 h 1737144"/>
                <a:gd name="connsiteX25" fmla="*/ 333981 w 1473684"/>
                <a:gd name="connsiteY25" fmla="*/ 952495 h 1737144"/>
                <a:gd name="connsiteX26" fmla="*/ 265960 w 1473684"/>
                <a:gd name="connsiteY26" fmla="*/ 1028931 h 1737144"/>
                <a:gd name="connsiteX27" fmla="*/ 222612 w 1473684"/>
                <a:gd name="connsiteY27" fmla="*/ 1115442 h 1737144"/>
                <a:gd name="connsiteX28" fmla="*/ 101904 w 1473684"/>
                <a:gd name="connsiteY28" fmla="*/ 1448827 h 1737144"/>
                <a:gd name="connsiteX29" fmla="*/ 151717 w 1473684"/>
                <a:gd name="connsiteY29" fmla="*/ 1494896 h 1737144"/>
                <a:gd name="connsiteX30" fmla="*/ 146033 w 1473684"/>
                <a:gd name="connsiteY30" fmla="*/ 1501875 h 1737144"/>
                <a:gd name="connsiteX31" fmla="*/ 143168 w 1473684"/>
                <a:gd name="connsiteY31" fmla="*/ 1507466 h 1737144"/>
                <a:gd name="connsiteX32" fmla="*/ 144277 w 1473684"/>
                <a:gd name="connsiteY32" fmla="*/ 1524981 h 1737144"/>
                <a:gd name="connsiteX33" fmla="*/ 193863 w 1473684"/>
                <a:gd name="connsiteY33" fmla="*/ 1533392 h 1737144"/>
                <a:gd name="connsiteX34" fmla="*/ 227876 w 1473684"/>
                <a:gd name="connsiteY34" fmla="*/ 1542496 h 1737144"/>
                <a:gd name="connsiteX35" fmla="*/ 247059 w 1473684"/>
                <a:gd name="connsiteY35" fmla="*/ 1551738 h 1737144"/>
                <a:gd name="connsiteX36" fmla="*/ 253385 w 1473684"/>
                <a:gd name="connsiteY36" fmla="*/ 1550865 h 1737144"/>
                <a:gd name="connsiteX37" fmla="*/ 261011 w 1473684"/>
                <a:gd name="connsiteY37" fmla="*/ 1549756 h 1737144"/>
                <a:gd name="connsiteX38" fmla="*/ 271547 w 1473684"/>
                <a:gd name="connsiteY38" fmla="*/ 1550310 h 1737144"/>
                <a:gd name="connsiteX39" fmla="*/ 290171 w 1473684"/>
                <a:gd name="connsiteY39" fmla="*/ 1547768 h 1737144"/>
                <a:gd name="connsiteX40" fmla="*/ 309396 w 1473684"/>
                <a:gd name="connsiteY40" fmla="*/ 1544945 h 1737144"/>
                <a:gd name="connsiteX41" fmla="*/ 329452 w 1473684"/>
                <a:gd name="connsiteY41" fmla="*/ 1551281 h 1737144"/>
                <a:gd name="connsiteX42" fmla="*/ 332779 w 1473684"/>
                <a:gd name="connsiteY42" fmla="*/ 1552390 h 1737144"/>
                <a:gd name="connsiteX43" fmla="*/ 338787 w 1473684"/>
                <a:gd name="connsiteY43" fmla="*/ 1554931 h 1737144"/>
                <a:gd name="connsiteX44" fmla="*/ 346874 w 1473684"/>
                <a:gd name="connsiteY44" fmla="*/ 1558166 h 1737144"/>
                <a:gd name="connsiteX45" fmla="*/ 358196 w 1473684"/>
                <a:gd name="connsiteY45" fmla="*/ 1562788 h 1737144"/>
                <a:gd name="connsiteX46" fmla="*/ 359259 w 1473684"/>
                <a:gd name="connsiteY46" fmla="*/ 1585982 h 1737144"/>
                <a:gd name="connsiteX47" fmla="*/ 372199 w 1473684"/>
                <a:gd name="connsiteY47" fmla="*/ 1620734 h 1737144"/>
                <a:gd name="connsiteX48" fmla="*/ 376127 w 1473684"/>
                <a:gd name="connsiteY48" fmla="*/ 1625221 h 1737144"/>
                <a:gd name="connsiteX49" fmla="*/ 378304 w 1473684"/>
                <a:gd name="connsiteY49" fmla="*/ 1629699 h 1737144"/>
                <a:gd name="connsiteX50" fmla="*/ 379182 w 1473684"/>
                <a:gd name="connsiteY50" fmla="*/ 1637463 h 1737144"/>
                <a:gd name="connsiteX51" fmla="*/ 378992 w 1473684"/>
                <a:gd name="connsiteY51" fmla="*/ 1642408 h 1737144"/>
                <a:gd name="connsiteX52" fmla="*/ 389580 w 1473684"/>
                <a:gd name="connsiteY52" fmla="*/ 1652348 h 1737144"/>
                <a:gd name="connsiteX53" fmla="*/ 391983 w 1473684"/>
                <a:gd name="connsiteY53" fmla="*/ 1648416 h 1737144"/>
                <a:gd name="connsiteX54" fmla="*/ 420173 w 1473684"/>
                <a:gd name="connsiteY54" fmla="*/ 1596472 h 1737144"/>
                <a:gd name="connsiteX55" fmla="*/ 427516 w 1473684"/>
                <a:gd name="connsiteY55" fmla="*/ 1589633 h 1737144"/>
                <a:gd name="connsiteX56" fmla="*/ 433893 w 1473684"/>
                <a:gd name="connsiteY56" fmla="*/ 1591158 h 1737144"/>
                <a:gd name="connsiteX57" fmla="*/ 458941 w 1473684"/>
                <a:gd name="connsiteY57" fmla="*/ 1600544 h 1737144"/>
                <a:gd name="connsiteX58" fmla="*/ 460373 w 1473684"/>
                <a:gd name="connsiteY58" fmla="*/ 1595368 h 1737144"/>
                <a:gd name="connsiteX59" fmla="*/ 461302 w 1473684"/>
                <a:gd name="connsiteY59" fmla="*/ 1577710 h 1737144"/>
                <a:gd name="connsiteX60" fmla="*/ 467860 w 1473684"/>
                <a:gd name="connsiteY60" fmla="*/ 1578408 h 1737144"/>
                <a:gd name="connsiteX61" fmla="*/ 472989 w 1473684"/>
                <a:gd name="connsiteY61" fmla="*/ 1578726 h 1737144"/>
                <a:gd name="connsiteX62" fmla="*/ 476229 w 1473684"/>
                <a:gd name="connsiteY62" fmla="*/ 1578726 h 1737144"/>
                <a:gd name="connsiteX63" fmla="*/ 505801 w 1473684"/>
                <a:gd name="connsiteY63" fmla="*/ 1578726 h 1737144"/>
                <a:gd name="connsiteX64" fmla="*/ 553543 w 1473684"/>
                <a:gd name="connsiteY64" fmla="*/ 1584873 h 1737144"/>
                <a:gd name="connsiteX65" fmla="*/ 550355 w 1473684"/>
                <a:gd name="connsiteY65" fmla="*/ 1589222 h 1737144"/>
                <a:gd name="connsiteX66" fmla="*/ 550489 w 1473684"/>
                <a:gd name="connsiteY66" fmla="*/ 1598182 h 1737144"/>
                <a:gd name="connsiteX67" fmla="*/ 598365 w 1473684"/>
                <a:gd name="connsiteY67" fmla="*/ 1606408 h 1737144"/>
                <a:gd name="connsiteX68" fmla="*/ 614775 w 1473684"/>
                <a:gd name="connsiteY68" fmla="*/ 1608261 h 1737144"/>
                <a:gd name="connsiteX69" fmla="*/ 625122 w 1473684"/>
                <a:gd name="connsiteY69" fmla="*/ 1611727 h 1737144"/>
                <a:gd name="connsiteX70" fmla="*/ 629559 w 1473684"/>
                <a:gd name="connsiteY70" fmla="*/ 1603774 h 1737144"/>
                <a:gd name="connsiteX71" fmla="*/ 681595 w 1473684"/>
                <a:gd name="connsiteY71" fmla="*/ 1618474 h 1737144"/>
                <a:gd name="connsiteX72" fmla="*/ 672218 w 1473684"/>
                <a:gd name="connsiteY72" fmla="*/ 1648282 h 1737144"/>
                <a:gd name="connsiteX73" fmla="*/ 665374 w 1473684"/>
                <a:gd name="connsiteY73" fmla="*/ 1660990 h 1737144"/>
                <a:gd name="connsiteX74" fmla="*/ 674570 w 1473684"/>
                <a:gd name="connsiteY74" fmla="*/ 1664960 h 1737144"/>
                <a:gd name="connsiteX75" fmla="*/ 684876 w 1473684"/>
                <a:gd name="connsiteY75" fmla="*/ 1669258 h 1737144"/>
                <a:gd name="connsiteX76" fmla="*/ 730349 w 1473684"/>
                <a:gd name="connsiteY76" fmla="*/ 1682844 h 1737144"/>
                <a:gd name="connsiteX77" fmla="*/ 728829 w 1473684"/>
                <a:gd name="connsiteY77" fmla="*/ 1693612 h 1737144"/>
                <a:gd name="connsiteX78" fmla="*/ 734605 w 1473684"/>
                <a:gd name="connsiteY78" fmla="*/ 1696015 h 1737144"/>
                <a:gd name="connsiteX79" fmla="*/ 745327 w 1473684"/>
                <a:gd name="connsiteY79" fmla="*/ 1696985 h 1737144"/>
                <a:gd name="connsiteX80" fmla="*/ 770000 w 1473684"/>
                <a:gd name="connsiteY80" fmla="*/ 1696985 h 1737144"/>
                <a:gd name="connsiteX81" fmla="*/ 771063 w 1473684"/>
                <a:gd name="connsiteY81" fmla="*/ 1711686 h 1737144"/>
                <a:gd name="connsiteX82" fmla="*/ 783494 w 1473684"/>
                <a:gd name="connsiteY82" fmla="*/ 1718987 h 1737144"/>
                <a:gd name="connsiteX83" fmla="*/ 790518 w 1473684"/>
                <a:gd name="connsiteY83" fmla="*/ 1720369 h 1737144"/>
                <a:gd name="connsiteX84" fmla="*/ 856095 w 1473684"/>
                <a:gd name="connsiteY84" fmla="*/ 1737145 h 1737144"/>
                <a:gd name="connsiteX85" fmla="*/ 996864 w 1473684"/>
                <a:gd name="connsiteY85" fmla="*/ 1714084 h 1737144"/>
                <a:gd name="connsiteX86" fmla="*/ 1119462 w 1473684"/>
                <a:gd name="connsiteY86" fmla="*/ 1675728 h 1737144"/>
                <a:gd name="connsiteX87" fmla="*/ 1242435 w 1473684"/>
                <a:gd name="connsiteY87" fmla="*/ 1687979 h 1737144"/>
                <a:gd name="connsiteX88" fmla="*/ 1236016 w 1473684"/>
                <a:gd name="connsiteY88" fmla="*/ 1627574 h 1737144"/>
                <a:gd name="connsiteX89" fmla="*/ 1268129 w 1473684"/>
                <a:gd name="connsiteY89" fmla="*/ 1513012 h 1737144"/>
                <a:gd name="connsiteX90" fmla="*/ 1293084 w 1473684"/>
                <a:gd name="connsiteY90" fmla="*/ 1449654 h 1737144"/>
                <a:gd name="connsiteX91" fmla="*/ 1306948 w 1473684"/>
                <a:gd name="connsiteY91" fmla="*/ 1407739 h 1737144"/>
                <a:gd name="connsiteX92" fmla="*/ 1335138 w 1473684"/>
                <a:gd name="connsiteY92" fmla="*/ 1359770 h 1737144"/>
                <a:gd name="connsiteX93" fmla="*/ 1359959 w 1473684"/>
                <a:gd name="connsiteY93" fmla="*/ 1325480 h 1737144"/>
                <a:gd name="connsiteX94" fmla="*/ 1377330 w 1473684"/>
                <a:gd name="connsiteY94" fmla="*/ 1279549 h 1737144"/>
                <a:gd name="connsiteX95" fmla="*/ 1390182 w 1473684"/>
                <a:gd name="connsiteY95" fmla="*/ 1240633 h 1737144"/>
                <a:gd name="connsiteX96" fmla="*/ 1404046 w 1473684"/>
                <a:gd name="connsiteY96" fmla="*/ 1178430 h 1737144"/>
                <a:gd name="connsiteX97" fmla="*/ 1410419 w 1473684"/>
                <a:gd name="connsiteY97" fmla="*/ 1136792 h 1737144"/>
                <a:gd name="connsiteX98" fmla="*/ 1385787 w 1473684"/>
                <a:gd name="connsiteY98" fmla="*/ 1069465 h 1737144"/>
                <a:gd name="connsiteX99" fmla="*/ 1278342 w 1473684"/>
                <a:gd name="connsiteY99" fmla="*/ 950785 h 1737144"/>
                <a:gd name="connsiteX100" fmla="*/ 1210825 w 1473684"/>
                <a:gd name="connsiteY100" fmla="*/ 789225 h 1737144"/>
                <a:gd name="connsiteX101" fmla="*/ 1191231 w 1473684"/>
                <a:gd name="connsiteY101" fmla="*/ 694858 h 1737144"/>
                <a:gd name="connsiteX102" fmla="*/ 1204217 w 1473684"/>
                <a:gd name="connsiteY102" fmla="*/ 570175 h 1737144"/>
                <a:gd name="connsiteX103" fmla="*/ 1250014 w 1473684"/>
                <a:gd name="connsiteY103" fmla="*/ 493832 h 1737144"/>
                <a:gd name="connsiteX104" fmla="*/ 1274691 w 1473684"/>
                <a:gd name="connsiteY104" fmla="*/ 504045 h 1737144"/>
                <a:gd name="connsiteX105" fmla="*/ 1297941 w 1473684"/>
                <a:gd name="connsiteY105" fmla="*/ 506448 h 1737144"/>
                <a:gd name="connsiteX106" fmla="*/ 1322388 w 1473684"/>
                <a:gd name="connsiteY106" fmla="*/ 506078 h 1737144"/>
                <a:gd name="connsiteX107" fmla="*/ 1334491 w 1473684"/>
                <a:gd name="connsiteY107" fmla="*/ 505620 h 1737144"/>
                <a:gd name="connsiteX108" fmla="*/ 1344473 w 1473684"/>
                <a:gd name="connsiteY108" fmla="*/ 502797 h 1737144"/>
                <a:gd name="connsiteX109" fmla="*/ 1365412 w 1473684"/>
                <a:gd name="connsiteY109" fmla="*/ 493004 h 1737144"/>
                <a:gd name="connsiteX110" fmla="*/ 1377238 w 1473684"/>
                <a:gd name="connsiteY110" fmla="*/ 483619 h 1737144"/>
                <a:gd name="connsiteX111" fmla="*/ 1385931 w 1473684"/>
                <a:gd name="connsiteY111" fmla="*/ 473775 h 1737144"/>
                <a:gd name="connsiteX112" fmla="*/ 1410886 w 1473684"/>
                <a:gd name="connsiteY112" fmla="*/ 431629 h 1737144"/>
                <a:gd name="connsiteX113" fmla="*/ 1444297 w 1473684"/>
                <a:gd name="connsiteY113" fmla="*/ 406304 h 1737144"/>
                <a:gd name="connsiteX114" fmla="*/ 1457048 w 1473684"/>
                <a:gd name="connsiteY114" fmla="*/ 398125 h 1737144"/>
                <a:gd name="connsiteX115" fmla="*/ 1473684 w 1473684"/>
                <a:gd name="connsiteY115" fmla="*/ 374648 h 1737144"/>
                <a:gd name="connsiteX116" fmla="*/ 1472210 w 1473684"/>
                <a:gd name="connsiteY116" fmla="*/ 327927 h 173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473684" h="1737144">
                  <a:moveTo>
                    <a:pt x="1472210" y="327927"/>
                  </a:moveTo>
                  <a:lnTo>
                    <a:pt x="1389212" y="320533"/>
                  </a:lnTo>
                  <a:lnTo>
                    <a:pt x="1356493" y="318273"/>
                  </a:lnTo>
                  <a:lnTo>
                    <a:pt x="1278157" y="240307"/>
                  </a:lnTo>
                  <a:lnTo>
                    <a:pt x="1093860" y="70383"/>
                  </a:lnTo>
                  <a:lnTo>
                    <a:pt x="1041963" y="3882"/>
                  </a:lnTo>
                  <a:lnTo>
                    <a:pt x="1012761" y="11091"/>
                  </a:lnTo>
                  <a:lnTo>
                    <a:pt x="959247" y="24401"/>
                  </a:lnTo>
                  <a:lnTo>
                    <a:pt x="791124" y="69735"/>
                  </a:lnTo>
                  <a:lnTo>
                    <a:pt x="684187" y="0"/>
                  </a:lnTo>
                  <a:lnTo>
                    <a:pt x="651880" y="6054"/>
                  </a:lnTo>
                  <a:lnTo>
                    <a:pt x="621384" y="18166"/>
                  </a:lnTo>
                  <a:lnTo>
                    <a:pt x="536675" y="42008"/>
                  </a:lnTo>
                  <a:lnTo>
                    <a:pt x="494571" y="60544"/>
                  </a:lnTo>
                  <a:lnTo>
                    <a:pt x="411531" y="94875"/>
                  </a:lnTo>
                  <a:lnTo>
                    <a:pt x="349328" y="155091"/>
                  </a:lnTo>
                  <a:lnTo>
                    <a:pt x="314391" y="189196"/>
                  </a:lnTo>
                  <a:lnTo>
                    <a:pt x="250382" y="203476"/>
                  </a:lnTo>
                  <a:lnTo>
                    <a:pt x="189801" y="258330"/>
                  </a:lnTo>
                  <a:lnTo>
                    <a:pt x="142059" y="300523"/>
                  </a:lnTo>
                  <a:lnTo>
                    <a:pt x="67522" y="372615"/>
                  </a:lnTo>
                  <a:lnTo>
                    <a:pt x="36185" y="443182"/>
                  </a:lnTo>
                  <a:lnTo>
                    <a:pt x="0" y="496235"/>
                  </a:lnTo>
                  <a:lnTo>
                    <a:pt x="263321" y="730488"/>
                  </a:lnTo>
                  <a:lnTo>
                    <a:pt x="437729" y="885394"/>
                  </a:lnTo>
                  <a:lnTo>
                    <a:pt x="333981" y="952495"/>
                  </a:lnTo>
                  <a:lnTo>
                    <a:pt x="265960" y="1028931"/>
                  </a:lnTo>
                  <a:lnTo>
                    <a:pt x="222612" y="1115442"/>
                  </a:lnTo>
                  <a:lnTo>
                    <a:pt x="101904" y="1448827"/>
                  </a:lnTo>
                  <a:lnTo>
                    <a:pt x="151717" y="1494896"/>
                  </a:lnTo>
                  <a:lnTo>
                    <a:pt x="146033" y="1501875"/>
                  </a:lnTo>
                  <a:lnTo>
                    <a:pt x="143168" y="1507466"/>
                  </a:lnTo>
                  <a:lnTo>
                    <a:pt x="144277" y="1524981"/>
                  </a:lnTo>
                  <a:lnTo>
                    <a:pt x="193863" y="1533392"/>
                  </a:lnTo>
                  <a:lnTo>
                    <a:pt x="227876" y="1542496"/>
                  </a:lnTo>
                  <a:lnTo>
                    <a:pt x="247059" y="1551738"/>
                  </a:lnTo>
                  <a:lnTo>
                    <a:pt x="253385" y="1550865"/>
                  </a:lnTo>
                  <a:lnTo>
                    <a:pt x="261011" y="1549756"/>
                  </a:lnTo>
                  <a:lnTo>
                    <a:pt x="271547" y="1550310"/>
                  </a:lnTo>
                  <a:lnTo>
                    <a:pt x="290171" y="1547768"/>
                  </a:lnTo>
                  <a:lnTo>
                    <a:pt x="309396" y="1544945"/>
                  </a:lnTo>
                  <a:lnTo>
                    <a:pt x="329452" y="1551281"/>
                  </a:lnTo>
                  <a:lnTo>
                    <a:pt x="332779" y="1552390"/>
                  </a:lnTo>
                  <a:lnTo>
                    <a:pt x="338787" y="1554931"/>
                  </a:lnTo>
                  <a:lnTo>
                    <a:pt x="346874" y="1558166"/>
                  </a:lnTo>
                  <a:lnTo>
                    <a:pt x="358196" y="1562788"/>
                  </a:lnTo>
                  <a:lnTo>
                    <a:pt x="359259" y="1585982"/>
                  </a:lnTo>
                  <a:lnTo>
                    <a:pt x="372199" y="1620734"/>
                  </a:lnTo>
                  <a:lnTo>
                    <a:pt x="376127" y="1625221"/>
                  </a:lnTo>
                  <a:lnTo>
                    <a:pt x="378304" y="1629699"/>
                  </a:lnTo>
                  <a:lnTo>
                    <a:pt x="379182" y="1637463"/>
                  </a:lnTo>
                  <a:lnTo>
                    <a:pt x="378992" y="1642408"/>
                  </a:lnTo>
                  <a:lnTo>
                    <a:pt x="389580" y="1652348"/>
                  </a:lnTo>
                  <a:lnTo>
                    <a:pt x="391983" y="1648416"/>
                  </a:lnTo>
                  <a:lnTo>
                    <a:pt x="420173" y="1596472"/>
                  </a:lnTo>
                  <a:lnTo>
                    <a:pt x="427516" y="1589633"/>
                  </a:lnTo>
                  <a:lnTo>
                    <a:pt x="433893" y="1591158"/>
                  </a:lnTo>
                  <a:lnTo>
                    <a:pt x="458941" y="1600544"/>
                  </a:lnTo>
                  <a:lnTo>
                    <a:pt x="460373" y="1595368"/>
                  </a:lnTo>
                  <a:lnTo>
                    <a:pt x="461302" y="1577710"/>
                  </a:lnTo>
                  <a:lnTo>
                    <a:pt x="467860" y="1578408"/>
                  </a:lnTo>
                  <a:lnTo>
                    <a:pt x="472989" y="1578726"/>
                  </a:lnTo>
                  <a:lnTo>
                    <a:pt x="476229" y="1578726"/>
                  </a:lnTo>
                  <a:lnTo>
                    <a:pt x="505801" y="1578726"/>
                  </a:lnTo>
                  <a:lnTo>
                    <a:pt x="553543" y="1584873"/>
                  </a:lnTo>
                  <a:lnTo>
                    <a:pt x="550355" y="1589222"/>
                  </a:lnTo>
                  <a:lnTo>
                    <a:pt x="550489" y="1598182"/>
                  </a:lnTo>
                  <a:lnTo>
                    <a:pt x="598365" y="1606408"/>
                  </a:lnTo>
                  <a:lnTo>
                    <a:pt x="614775" y="1608261"/>
                  </a:lnTo>
                  <a:lnTo>
                    <a:pt x="625122" y="1611727"/>
                  </a:lnTo>
                  <a:lnTo>
                    <a:pt x="629559" y="1603774"/>
                  </a:lnTo>
                  <a:lnTo>
                    <a:pt x="681595" y="1618474"/>
                  </a:lnTo>
                  <a:lnTo>
                    <a:pt x="672218" y="1648282"/>
                  </a:lnTo>
                  <a:lnTo>
                    <a:pt x="665374" y="1660990"/>
                  </a:lnTo>
                  <a:lnTo>
                    <a:pt x="674570" y="1664960"/>
                  </a:lnTo>
                  <a:lnTo>
                    <a:pt x="684876" y="1669258"/>
                  </a:lnTo>
                  <a:lnTo>
                    <a:pt x="730349" y="1682844"/>
                  </a:lnTo>
                  <a:lnTo>
                    <a:pt x="728829" y="1693612"/>
                  </a:lnTo>
                  <a:lnTo>
                    <a:pt x="734605" y="1696015"/>
                  </a:lnTo>
                  <a:lnTo>
                    <a:pt x="745327" y="1696985"/>
                  </a:lnTo>
                  <a:lnTo>
                    <a:pt x="770000" y="1696985"/>
                  </a:lnTo>
                  <a:lnTo>
                    <a:pt x="771063" y="1711686"/>
                  </a:lnTo>
                  <a:lnTo>
                    <a:pt x="783494" y="1718987"/>
                  </a:lnTo>
                  <a:lnTo>
                    <a:pt x="790518" y="1720369"/>
                  </a:lnTo>
                  <a:lnTo>
                    <a:pt x="856095" y="1737145"/>
                  </a:lnTo>
                  <a:lnTo>
                    <a:pt x="996864" y="1714084"/>
                  </a:lnTo>
                  <a:lnTo>
                    <a:pt x="1119462" y="1675728"/>
                  </a:lnTo>
                  <a:lnTo>
                    <a:pt x="1242435" y="1687979"/>
                  </a:lnTo>
                  <a:lnTo>
                    <a:pt x="1236016" y="1627574"/>
                  </a:lnTo>
                  <a:lnTo>
                    <a:pt x="1268129" y="1513012"/>
                  </a:lnTo>
                  <a:lnTo>
                    <a:pt x="1293084" y="1449654"/>
                  </a:lnTo>
                  <a:lnTo>
                    <a:pt x="1306948" y="1407739"/>
                  </a:lnTo>
                  <a:lnTo>
                    <a:pt x="1335138" y="1359770"/>
                  </a:lnTo>
                  <a:lnTo>
                    <a:pt x="1359959" y="1325480"/>
                  </a:lnTo>
                  <a:lnTo>
                    <a:pt x="1377330" y="1279549"/>
                  </a:lnTo>
                  <a:lnTo>
                    <a:pt x="1390182" y="1240633"/>
                  </a:lnTo>
                  <a:lnTo>
                    <a:pt x="1404046" y="1178430"/>
                  </a:lnTo>
                  <a:lnTo>
                    <a:pt x="1410419" y="1136792"/>
                  </a:lnTo>
                  <a:lnTo>
                    <a:pt x="1385787" y="1069465"/>
                  </a:lnTo>
                  <a:lnTo>
                    <a:pt x="1278342" y="950785"/>
                  </a:lnTo>
                  <a:lnTo>
                    <a:pt x="1210825" y="789225"/>
                  </a:lnTo>
                  <a:lnTo>
                    <a:pt x="1191231" y="694858"/>
                  </a:lnTo>
                  <a:lnTo>
                    <a:pt x="1204217" y="570175"/>
                  </a:lnTo>
                  <a:lnTo>
                    <a:pt x="1250014" y="493832"/>
                  </a:lnTo>
                  <a:lnTo>
                    <a:pt x="1274691" y="504045"/>
                  </a:lnTo>
                  <a:lnTo>
                    <a:pt x="1297941" y="506448"/>
                  </a:lnTo>
                  <a:lnTo>
                    <a:pt x="1322388" y="506078"/>
                  </a:lnTo>
                  <a:lnTo>
                    <a:pt x="1334491" y="505620"/>
                  </a:lnTo>
                  <a:lnTo>
                    <a:pt x="1344473" y="502797"/>
                  </a:lnTo>
                  <a:lnTo>
                    <a:pt x="1365412" y="493004"/>
                  </a:lnTo>
                  <a:lnTo>
                    <a:pt x="1377238" y="483619"/>
                  </a:lnTo>
                  <a:lnTo>
                    <a:pt x="1385931" y="473775"/>
                  </a:lnTo>
                  <a:lnTo>
                    <a:pt x="1410886" y="431629"/>
                  </a:lnTo>
                  <a:lnTo>
                    <a:pt x="1444297" y="406304"/>
                  </a:lnTo>
                  <a:lnTo>
                    <a:pt x="1457048" y="398125"/>
                  </a:lnTo>
                  <a:lnTo>
                    <a:pt x="1473684" y="374648"/>
                  </a:lnTo>
                  <a:lnTo>
                    <a:pt x="1472210" y="327927"/>
                  </a:lnTo>
                  <a:close/>
                </a:path>
              </a:pathLst>
            </a:custGeom>
            <a:grpFill/>
            <a:ln w="6350" cap="flat">
              <a:solidFill>
                <a:schemeClr val="accent6"/>
              </a:solidFill>
              <a:prstDash val="solid"/>
              <a:miter/>
            </a:ln>
          </p:spPr>
          <p:txBody>
            <a:bodyPr rtlCol="0" anchor="ctr"/>
            <a:lstStyle/>
            <a:p>
              <a:endParaRPr lang="en-GB" noProof="0" dirty="0"/>
            </a:p>
          </p:txBody>
        </p:sp>
        <p:sp>
          <p:nvSpPr>
            <p:cNvPr id="30" name="Freihandform: Form 29">
              <a:extLst>
                <a:ext uri="{FF2B5EF4-FFF2-40B4-BE49-F238E27FC236}">
                  <a16:creationId xmlns:a16="http://schemas.microsoft.com/office/drawing/2014/main" id="{7FB85501-7B2A-1FDC-4537-5FDD40D84F37}"/>
                </a:ext>
              </a:extLst>
            </p:cNvPr>
            <p:cNvSpPr/>
            <p:nvPr/>
          </p:nvSpPr>
          <p:spPr>
            <a:xfrm>
              <a:off x="1656997" y="1588389"/>
              <a:ext cx="2193677" cy="2936832"/>
            </a:xfrm>
            <a:custGeom>
              <a:avLst/>
              <a:gdLst>
                <a:gd name="connsiteX0" fmla="*/ 2019270 w 2193677"/>
                <a:gd name="connsiteY0" fmla="*/ 1793570 h 2936832"/>
                <a:gd name="connsiteX1" fmla="*/ 1755948 w 2193677"/>
                <a:gd name="connsiteY1" fmla="*/ 1559317 h 2936832"/>
                <a:gd name="connsiteX2" fmla="*/ 1792133 w 2193677"/>
                <a:gd name="connsiteY2" fmla="*/ 1506265 h 2936832"/>
                <a:gd name="connsiteX3" fmla="*/ 1823470 w 2193677"/>
                <a:gd name="connsiteY3" fmla="*/ 1435697 h 2936832"/>
                <a:gd name="connsiteX4" fmla="*/ 1898007 w 2193677"/>
                <a:gd name="connsiteY4" fmla="*/ 1363605 h 2936832"/>
                <a:gd name="connsiteX5" fmla="*/ 1945750 w 2193677"/>
                <a:gd name="connsiteY5" fmla="*/ 1321413 h 2936832"/>
                <a:gd name="connsiteX6" fmla="*/ 2006330 w 2193677"/>
                <a:gd name="connsiteY6" fmla="*/ 1266558 h 2936832"/>
                <a:gd name="connsiteX7" fmla="*/ 2070340 w 2193677"/>
                <a:gd name="connsiteY7" fmla="*/ 1252278 h 2936832"/>
                <a:gd name="connsiteX8" fmla="*/ 2105277 w 2193677"/>
                <a:gd name="connsiteY8" fmla="*/ 1218173 h 2936832"/>
                <a:gd name="connsiteX9" fmla="*/ 1763943 w 2193677"/>
                <a:gd name="connsiteY9" fmla="*/ 876706 h 2936832"/>
                <a:gd name="connsiteX10" fmla="*/ 1715147 w 2193677"/>
                <a:gd name="connsiteY10" fmla="*/ 616943 h 2936832"/>
                <a:gd name="connsiteX11" fmla="*/ 1697859 w 2193677"/>
                <a:gd name="connsiteY11" fmla="*/ 546976 h 2936832"/>
                <a:gd name="connsiteX12" fmla="*/ 1702480 w 2193677"/>
                <a:gd name="connsiteY12" fmla="*/ 421601 h 2936832"/>
                <a:gd name="connsiteX13" fmla="*/ 1745135 w 2193677"/>
                <a:gd name="connsiteY13" fmla="*/ 232821 h 2936832"/>
                <a:gd name="connsiteX14" fmla="*/ 1760431 w 2193677"/>
                <a:gd name="connsiteY14" fmla="*/ 173950 h 2936832"/>
                <a:gd name="connsiteX15" fmla="*/ 1743147 w 2193677"/>
                <a:gd name="connsiteY15" fmla="*/ 0 h 2936832"/>
                <a:gd name="connsiteX16" fmla="*/ 1698603 w 2193677"/>
                <a:gd name="connsiteY16" fmla="*/ 9474 h 2936832"/>
                <a:gd name="connsiteX17" fmla="*/ 1662880 w 2193677"/>
                <a:gd name="connsiteY17" fmla="*/ 17196 h 2936832"/>
                <a:gd name="connsiteX18" fmla="*/ 1630531 w 2193677"/>
                <a:gd name="connsiteY18" fmla="*/ 24216 h 2936832"/>
                <a:gd name="connsiteX19" fmla="*/ 1621931 w 2193677"/>
                <a:gd name="connsiteY19" fmla="*/ 26018 h 2936832"/>
                <a:gd name="connsiteX20" fmla="*/ 1602152 w 2193677"/>
                <a:gd name="connsiteY20" fmla="*/ 30362 h 2936832"/>
                <a:gd name="connsiteX21" fmla="*/ 1597905 w 2193677"/>
                <a:gd name="connsiteY21" fmla="*/ 29946 h 2936832"/>
                <a:gd name="connsiteX22" fmla="*/ 1595821 w 2193677"/>
                <a:gd name="connsiteY22" fmla="*/ 29761 h 2936832"/>
                <a:gd name="connsiteX23" fmla="*/ 1587548 w 2193677"/>
                <a:gd name="connsiteY23" fmla="*/ 29114 h 2936832"/>
                <a:gd name="connsiteX24" fmla="*/ 1583440 w 2193677"/>
                <a:gd name="connsiteY24" fmla="*/ 29392 h 2936832"/>
                <a:gd name="connsiteX25" fmla="*/ 1581638 w 2193677"/>
                <a:gd name="connsiteY25" fmla="*/ 29535 h 2936832"/>
                <a:gd name="connsiteX26" fmla="*/ 1558249 w 2193677"/>
                <a:gd name="connsiteY26" fmla="*/ 34290 h 2936832"/>
                <a:gd name="connsiteX27" fmla="*/ 1452098 w 2193677"/>
                <a:gd name="connsiteY27" fmla="*/ 55733 h 2936832"/>
                <a:gd name="connsiteX28" fmla="*/ 1443831 w 2193677"/>
                <a:gd name="connsiteY28" fmla="*/ 57397 h 2936832"/>
                <a:gd name="connsiteX29" fmla="*/ 1440591 w 2193677"/>
                <a:gd name="connsiteY29" fmla="*/ 59800 h 2936832"/>
                <a:gd name="connsiteX30" fmla="*/ 1438003 w 2193677"/>
                <a:gd name="connsiteY30" fmla="*/ 62295 h 2936832"/>
                <a:gd name="connsiteX31" fmla="*/ 1433382 w 2193677"/>
                <a:gd name="connsiteY31" fmla="*/ 74264 h 2936832"/>
                <a:gd name="connsiteX32" fmla="*/ 1430794 w 2193677"/>
                <a:gd name="connsiteY32" fmla="*/ 80965 h 2936832"/>
                <a:gd name="connsiteX33" fmla="*/ 1426450 w 2193677"/>
                <a:gd name="connsiteY33" fmla="*/ 84477 h 2936832"/>
                <a:gd name="connsiteX34" fmla="*/ 1418871 w 2193677"/>
                <a:gd name="connsiteY34" fmla="*/ 82772 h 2936832"/>
                <a:gd name="connsiteX35" fmla="*/ 1411339 w 2193677"/>
                <a:gd name="connsiteY35" fmla="*/ 80133 h 2936832"/>
                <a:gd name="connsiteX36" fmla="*/ 1405793 w 2193677"/>
                <a:gd name="connsiteY36" fmla="*/ 78192 h 2936832"/>
                <a:gd name="connsiteX37" fmla="*/ 1384540 w 2193677"/>
                <a:gd name="connsiteY37" fmla="*/ 70567 h 2936832"/>
                <a:gd name="connsiteX38" fmla="*/ 1376730 w 2193677"/>
                <a:gd name="connsiteY38" fmla="*/ 70567 h 2936832"/>
                <a:gd name="connsiteX39" fmla="*/ 1353988 w 2193677"/>
                <a:gd name="connsiteY39" fmla="*/ 75466 h 2936832"/>
                <a:gd name="connsiteX40" fmla="*/ 1280098 w 2193677"/>
                <a:gd name="connsiteY40" fmla="*/ 91317 h 2936832"/>
                <a:gd name="connsiteX41" fmla="*/ 1184576 w 2193677"/>
                <a:gd name="connsiteY41" fmla="*/ 112482 h 2936832"/>
                <a:gd name="connsiteX42" fmla="*/ 1126533 w 2193677"/>
                <a:gd name="connsiteY42" fmla="*/ 126392 h 2936832"/>
                <a:gd name="connsiteX43" fmla="*/ 1078698 w 2193677"/>
                <a:gd name="connsiteY43" fmla="*/ 134110 h 2936832"/>
                <a:gd name="connsiteX44" fmla="*/ 1032300 w 2193677"/>
                <a:gd name="connsiteY44" fmla="*/ 144138 h 2936832"/>
                <a:gd name="connsiteX45" fmla="*/ 1028238 w 2193677"/>
                <a:gd name="connsiteY45" fmla="*/ 145160 h 2936832"/>
                <a:gd name="connsiteX46" fmla="*/ 1020747 w 2193677"/>
                <a:gd name="connsiteY46" fmla="*/ 145987 h 2936832"/>
                <a:gd name="connsiteX47" fmla="*/ 1015432 w 2193677"/>
                <a:gd name="connsiteY47" fmla="*/ 146680 h 2936832"/>
                <a:gd name="connsiteX48" fmla="*/ 1013353 w 2193677"/>
                <a:gd name="connsiteY48" fmla="*/ 147003 h 2936832"/>
                <a:gd name="connsiteX49" fmla="*/ 1010400 w 2193677"/>
                <a:gd name="connsiteY49" fmla="*/ 147378 h 2936832"/>
                <a:gd name="connsiteX50" fmla="*/ 965106 w 2193677"/>
                <a:gd name="connsiteY50" fmla="*/ 150608 h 2936832"/>
                <a:gd name="connsiteX51" fmla="*/ 843663 w 2193677"/>
                <a:gd name="connsiteY51" fmla="*/ 159250 h 2936832"/>
                <a:gd name="connsiteX52" fmla="*/ 744675 w 2193677"/>
                <a:gd name="connsiteY52" fmla="*/ 166320 h 2936832"/>
                <a:gd name="connsiteX53" fmla="*/ 741528 w 2193677"/>
                <a:gd name="connsiteY53" fmla="*/ 172605 h 2936832"/>
                <a:gd name="connsiteX54" fmla="*/ 737189 w 2193677"/>
                <a:gd name="connsiteY54" fmla="*/ 183974 h 2936832"/>
                <a:gd name="connsiteX55" fmla="*/ 736403 w 2193677"/>
                <a:gd name="connsiteY55" fmla="*/ 187070 h 2936832"/>
                <a:gd name="connsiteX56" fmla="*/ 734319 w 2193677"/>
                <a:gd name="connsiteY56" fmla="*/ 195573 h 2936832"/>
                <a:gd name="connsiteX57" fmla="*/ 732845 w 2193677"/>
                <a:gd name="connsiteY57" fmla="*/ 211748 h 2936832"/>
                <a:gd name="connsiteX58" fmla="*/ 732752 w 2193677"/>
                <a:gd name="connsiteY58" fmla="*/ 224040 h 2936832"/>
                <a:gd name="connsiteX59" fmla="*/ 722026 w 2193677"/>
                <a:gd name="connsiteY59" fmla="*/ 282777 h 2936832"/>
                <a:gd name="connsiteX60" fmla="*/ 720044 w 2193677"/>
                <a:gd name="connsiteY60" fmla="*/ 299460 h 2936832"/>
                <a:gd name="connsiteX61" fmla="*/ 710427 w 2193677"/>
                <a:gd name="connsiteY61" fmla="*/ 371510 h 2936832"/>
                <a:gd name="connsiteX62" fmla="*/ 701743 w 2193677"/>
                <a:gd name="connsiteY62" fmla="*/ 413513 h 2936832"/>
                <a:gd name="connsiteX63" fmla="*/ 691017 w 2193677"/>
                <a:gd name="connsiteY63" fmla="*/ 457097 h 2936832"/>
                <a:gd name="connsiteX64" fmla="*/ 686447 w 2193677"/>
                <a:gd name="connsiteY64" fmla="*/ 481770 h 2936832"/>
                <a:gd name="connsiteX65" fmla="*/ 685477 w 2193677"/>
                <a:gd name="connsiteY65" fmla="*/ 497626 h 2936832"/>
                <a:gd name="connsiteX66" fmla="*/ 686073 w 2193677"/>
                <a:gd name="connsiteY66" fmla="*/ 522715 h 2936832"/>
                <a:gd name="connsiteX67" fmla="*/ 731223 w 2193677"/>
                <a:gd name="connsiteY67" fmla="*/ 529831 h 2936832"/>
                <a:gd name="connsiteX68" fmla="*/ 736953 w 2193677"/>
                <a:gd name="connsiteY68" fmla="*/ 531957 h 2936832"/>
                <a:gd name="connsiteX69" fmla="*/ 737785 w 2193677"/>
                <a:gd name="connsiteY69" fmla="*/ 534360 h 2936832"/>
                <a:gd name="connsiteX70" fmla="*/ 733071 w 2193677"/>
                <a:gd name="connsiteY70" fmla="*/ 545128 h 2936832"/>
                <a:gd name="connsiteX71" fmla="*/ 757892 w 2193677"/>
                <a:gd name="connsiteY71" fmla="*/ 562458 h 2936832"/>
                <a:gd name="connsiteX72" fmla="*/ 773281 w 2193677"/>
                <a:gd name="connsiteY72" fmla="*/ 570637 h 2936832"/>
                <a:gd name="connsiteX73" fmla="*/ 776280 w 2193677"/>
                <a:gd name="connsiteY73" fmla="*/ 575813 h 2936832"/>
                <a:gd name="connsiteX74" fmla="*/ 777389 w 2193677"/>
                <a:gd name="connsiteY74" fmla="*/ 584917 h 2936832"/>
                <a:gd name="connsiteX75" fmla="*/ 776095 w 2193677"/>
                <a:gd name="connsiteY75" fmla="*/ 634781 h 2936832"/>
                <a:gd name="connsiteX76" fmla="*/ 771474 w 2193677"/>
                <a:gd name="connsiteY76" fmla="*/ 674298 h 2936832"/>
                <a:gd name="connsiteX77" fmla="*/ 770920 w 2193677"/>
                <a:gd name="connsiteY77" fmla="*/ 679196 h 2936832"/>
                <a:gd name="connsiteX78" fmla="*/ 770504 w 2193677"/>
                <a:gd name="connsiteY78" fmla="*/ 682570 h 2936832"/>
                <a:gd name="connsiteX79" fmla="*/ 766853 w 2193677"/>
                <a:gd name="connsiteY79" fmla="*/ 694765 h 2936832"/>
                <a:gd name="connsiteX80" fmla="*/ 764265 w 2193677"/>
                <a:gd name="connsiteY80" fmla="*/ 699807 h 2936832"/>
                <a:gd name="connsiteX81" fmla="*/ 762324 w 2193677"/>
                <a:gd name="connsiteY81" fmla="*/ 703458 h 2936832"/>
                <a:gd name="connsiteX82" fmla="*/ 759602 w 2193677"/>
                <a:gd name="connsiteY82" fmla="*/ 711726 h 2936832"/>
                <a:gd name="connsiteX83" fmla="*/ 802668 w 2193677"/>
                <a:gd name="connsiteY83" fmla="*/ 746062 h 2936832"/>
                <a:gd name="connsiteX84" fmla="*/ 799160 w 2193677"/>
                <a:gd name="connsiteY84" fmla="*/ 752347 h 2936832"/>
                <a:gd name="connsiteX85" fmla="*/ 796984 w 2193677"/>
                <a:gd name="connsiteY85" fmla="*/ 756691 h 2936832"/>
                <a:gd name="connsiteX86" fmla="*/ 795736 w 2193677"/>
                <a:gd name="connsiteY86" fmla="*/ 758955 h 2936832"/>
                <a:gd name="connsiteX87" fmla="*/ 737189 w 2193677"/>
                <a:gd name="connsiteY87" fmla="*/ 867555 h 2936832"/>
                <a:gd name="connsiteX88" fmla="*/ 734411 w 2193677"/>
                <a:gd name="connsiteY88" fmla="*/ 871992 h 2936832"/>
                <a:gd name="connsiteX89" fmla="*/ 724984 w 2193677"/>
                <a:gd name="connsiteY89" fmla="*/ 880726 h 2936832"/>
                <a:gd name="connsiteX90" fmla="*/ 706180 w 2193677"/>
                <a:gd name="connsiteY90" fmla="*/ 893717 h 2936832"/>
                <a:gd name="connsiteX91" fmla="*/ 686489 w 2193677"/>
                <a:gd name="connsiteY91" fmla="*/ 907299 h 2936832"/>
                <a:gd name="connsiteX92" fmla="*/ 674427 w 2193677"/>
                <a:gd name="connsiteY92" fmla="*/ 918256 h 2936832"/>
                <a:gd name="connsiteX93" fmla="*/ 653955 w 2193677"/>
                <a:gd name="connsiteY93" fmla="*/ 960675 h 2936832"/>
                <a:gd name="connsiteX94" fmla="*/ 642956 w 2193677"/>
                <a:gd name="connsiteY94" fmla="*/ 971904 h 2936832"/>
                <a:gd name="connsiteX95" fmla="*/ 602058 w 2193677"/>
                <a:gd name="connsiteY95" fmla="*/ 1009198 h 2936832"/>
                <a:gd name="connsiteX96" fmla="*/ 600260 w 2193677"/>
                <a:gd name="connsiteY96" fmla="*/ 1010862 h 2936832"/>
                <a:gd name="connsiteX97" fmla="*/ 587131 w 2193677"/>
                <a:gd name="connsiteY97" fmla="*/ 1003565 h 2936832"/>
                <a:gd name="connsiteX98" fmla="*/ 576733 w 2193677"/>
                <a:gd name="connsiteY98" fmla="*/ 1002127 h 2936832"/>
                <a:gd name="connsiteX99" fmla="*/ 558391 w 2193677"/>
                <a:gd name="connsiteY99" fmla="*/ 1001439 h 2936832"/>
                <a:gd name="connsiteX100" fmla="*/ 548779 w 2193677"/>
                <a:gd name="connsiteY100" fmla="*/ 996259 h 2936832"/>
                <a:gd name="connsiteX101" fmla="*/ 502515 w 2193677"/>
                <a:gd name="connsiteY101" fmla="*/ 953142 h 2936832"/>
                <a:gd name="connsiteX102" fmla="*/ 458063 w 2193677"/>
                <a:gd name="connsiteY102" fmla="*/ 958734 h 2936832"/>
                <a:gd name="connsiteX103" fmla="*/ 432595 w 2193677"/>
                <a:gd name="connsiteY103" fmla="*/ 963078 h 2936832"/>
                <a:gd name="connsiteX104" fmla="*/ 406166 w 2193677"/>
                <a:gd name="connsiteY104" fmla="*/ 965347 h 2936832"/>
                <a:gd name="connsiteX105" fmla="*/ 393365 w 2193677"/>
                <a:gd name="connsiteY105" fmla="*/ 964603 h 2936832"/>
                <a:gd name="connsiteX106" fmla="*/ 375984 w 2193677"/>
                <a:gd name="connsiteY106" fmla="*/ 963632 h 2936832"/>
                <a:gd name="connsiteX107" fmla="*/ 360923 w 2193677"/>
                <a:gd name="connsiteY107" fmla="*/ 962801 h 2936832"/>
                <a:gd name="connsiteX108" fmla="*/ 356898 w 2193677"/>
                <a:gd name="connsiteY108" fmla="*/ 962477 h 2936832"/>
                <a:gd name="connsiteX109" fmla="*/ 348441 w 2193677"/>
                <a:gd name="connsiteY109" fmla="*/ 968392 h 2936832"/>
                <a:gd name="connsiteX110" fmla="*/ 324687 w 2193677"/>
                <a:gd name="connsiteY110" fmla="*/ 980315 h 2936832"/>
                <a:gd name="connsiteX111" fmla="*/ 312533 w 2193677"/>
                <a:gd name="connsiteY111" fmla="*/ 983088 h 2936832"/>
                <a:gd name="connsiteX112" fmla="*/ 264846 w 2193677"/>
                <a:gd name="connsiteY112" fmla="*/ 984243 h 2936832"/>
                <a:gd name="connsiteX113" fmla="*/ 261565 w 2193677"/>
                <a:gd name="connsiteY113" fmla="*/ 985907 h 2936832"/>
                <a:gd name="connsiteX114" fmla="*/ 254305 w 2193677"/>
                <a:gd name="connsiteY114" fmla="*/ 992515 h 2936832"/>
                <a:gd name="connsiteX115" fmla="*/ 220667 w 2193677"/>
                <a:gd name="connsiteY115" fmla="*/ 1038590 h 2936832"/>
                <a:gd name="connsiteX116" fmla="*/ 208000 w 2193677"/>
                <a:gd name="connsiteY116" fmla="*/ 1058050 h 2936832"/>
                <a:gd name="connsiteX117" fmla="*/ 206244 w 2193677"/>
                <a:gd name="connsiteY117" fmla="*/ 1060957 h 2936832"/>
                <a:gd name="connsiteX118" fmla="*/ 203656 w 2193677"/>
                <a:gd name="connsiteY118" fmla="*/ 1064746 h 2936832"/>
                <a:gd name="connsiteX119" fmla="*/ 200190 w 2193677"/>
                <a:gd name="connsiteY119" fmla="*/ 1070061 h 2936832"/>
                <a:gd name="connsiteX120" fmla="*/ 209432 w 2193677"/>
                <a:gd name="connsiteY120" fmla="*/ 1107123 h 2936832"/>
                <a:gd name="connsiteX121" fmla="*/ 213226 w 2193677"/>
                <a:gd name="connsiteY121" fmla="*/ 1126122 h 2936832"/>
                <a:gd name="connsiteX122" fmla="*/ 212205 w 2193677"/>
                <a:gd name="connsiteY122" fmla="*/ 1137901 h 2936832"/>
                <a:gd name="connsiteX123" fmla="*/ 201304 w 2193677"/>
                <a:gd name="connsiteY123" fmla="*/ 1174040 h 2936832"/>
                <a:gd name="connsiteX124" fmla="*/ 197653 w 2193677"/>
                <a:gd name="connsiteY124" fmla="*/ 1188920 h 2936832"/>
                <a:gd name="connsiteX125" fmla="*/ 196724 w 2193677"/>
                <a:gd name="connsiteY125" fmla="*/ 1197567 h 2936832"/>
                <a:gd name="connsiteX126" fmla="*/ 185078 w 2193677"/>
                <a:gd name="connsiteY126" fmla="*/ 1306671 h 2936832"/>
                <a:gd name="connsiteX127" fmla="*/ 174731 w 2193677"/>
                <a:gd name="connsiteY127" fmla="*/ 1339205 h 2936832"/>
                <a:gd name="connsiteX128" fmla="*/ 167984 w 2193677"/>
                <a:gd name="connsiteY128" fmla="*/ 1356165 h 2936832"/>
                <a:gd name="connsiteX129" fmla="*/ 165900 w 2193677"/>
                <a:gd name="connsiteY129" fmla="*/ 1361341 h 2936832"/>
                <a:gd name="connsiteX130" fmla="*/ 164241 w 2193677"/>
                <a:gd name="connsiteY130" fmla="*/ 1365546 h 2936832"/>
                <a:gd name="connsiteX131" fmla="*/ 162064 w 2193677"/>
                <a:gd name="connsiteY131" fmla="*/ 1371415 h 2936832"/>
                <a:gd name="connsiteX132" fmla="*/ 153057 w 2193677"/>
                <a:gd name="connsiteY132" fmla="*/ 1395631 h 2936832"/>
                <a:gd name="connsiteX133" fmla="*/ 128795 w 2193677"/>
                <a:gd name="connsiteY133" fmla="*/ 1460930 h 2936832"/>
                <a:gd name="connsiteX134" fmla="*/ 123296 w 2193677"/>
                <a:gd name="connsiteY134" fmla="*/ 1477012 h 2936832"/>
                <a:gd name="connsiteX135" fmla="*/ 121494 w 2193677"/>
                <a:gd name="connsiteY135" fmla="*/ 1482326 h 2936832"/>
                <a:gd name="connsiteX136" fmla="*/ 116313 w 2193677"/>
                <a:gd name="connsiteY136" fmla="*/ 1494942 h 2936832"/>
                <a:gd name="connsiteX137" fmla="*/ 109941 w 2193677"/>
                <a:gd name="connsiteY137" fmla="*/ 1504462 h 2936832"/>
                <a:gd name="connsiteX138" fmla="*/ 102634 w 2193677"/>
                <a:gd name="connsiteY138" fmla="*/ 1512041 h 2936832"/>
                <a:gd name="connsiteX139" fmla="*/ 89880 w 2193677"/>
                <a:gd name="connsiteY139" fmla="*/ 1521561 h 2936832"/>
                <a:gd name="connsiteX140" fmla="*/ 75692 w 2193677"/>
                <a:gd name="connsiteY140" fmla="*/ 1530249 h 2936832"/>
                <a:gd name="connsiteX141" fmla="*/ 50326 w 2193677"/>
                <a:gd name="connsiteY141" fmla="*/ 1539861 h 2936832"/>
                <a:gd name="connsiteX142" fmla="*/ 48524 w 2193677"/>
                <a:gd name="connsiteY142" fmla="*/ 1547764 h 2936832"/>
                <a:gd name="connsiteX143" fmla="*/ 26064 w 2193677"/>
                <a:gd name="connsiteY143" fmla="*/ 1650546 h 2936832"/>
                <a:gd name="connsiteX144" fmla="*/ 23384 w 2193677"/>
                <a:gd name="connsiteY144" fmla="*/ 1660200 h 2936832"/>
                <a:gd name="connsiteX145" fmla="*/ 22362 w 2193677"/>
                <a:gd name="connsiteY145" fmla="*/ 1664267 h 2936832"/>
                <a:gd name="connsiteX146" fmla="*/ 11364 w 2193677"/>
                <a:gd name="connsiteY146" fmla="*/ 1690562 h 2936832"/>
                <a:gd name="connsiteX147" fmla="*/ 504 w 2193677"/>
                <a:gd name="connsiteY147" fmla="*/ 1715378 h 2936832"/>
                <a:gd name="connsiteX148" fmla="*/ 0 w 2193677"/>
                <a:gd name="connsiteY148" fmla="*/ 1719588 h 2936832"/>
                <a:gd name="connsiteX149" fmla="*/ 2495 w 2193677"/>
                <a:gd name="connsiteY149" fmla="*/ 1726982 h 2936832"/>
                <a:gd name="connsiteX150" fmla="*/ 11646 w 2193677"/>
                <a:gd name="connsiteY150" fmla="*/ 1726612 h 2936832"/>
                <a:gd name="connsiteX151" fmla="*/ 80498 w 2193677"/>
                <a:gd name="connsiteY151" fmla="*/ 1712328 h 2936832"/>
                <a:gd name="connsiteX152" fmla="*/ 155040 w 2193677"/>
                <a:gd name="connsiteY152" fmla="*/ 1707157 h 2936832"/>
                <a:gd name="connsiteX153" fmla="*/ 196447 w 2193677"/>
                <a:gd name="connsiteY153" fmla="*/ 1708076 h 2936832"/>
                <a:gd name="connsiteX154" fmla="*/ 252965 w 2193677"/>
                <a:gd name="connsiteY154" fmla="*/ 1713576 h 2936832"/>
                <a:gd name="connsiteX155" fmla="*/ 257864 w 2193677"/>
                <a:gd name="connsiteY155" fmla="*/ 1713996 h 2936832"/>
                <a:gd name="connsiteX156" fmla="*/ 255830 w 2193677"/>
                <a:gd name="connsiteY156" fmla="*/ 1722680 h 2936832"/>
                <a:gd name="connsiteX157" fmla="*/ 249268 w 2193677"/>
                <a:gd name="connsiteY157" fmla="*/ 1726747 h 2936832"/>
                <a:gd name="connsiteX158" fmla="*/ 244328 w 2193677"/>
                <a:gd name="connsiteY158" fmla="*/ 1725591 h 2936832"/>
                <a:gd name="connsiteX159" fmla="*/ 239429 w 2193677"/>
                <a:gd name="connsiteY159" fmla="*/ 1724621 h 2936832"/>
                <a:gd name="connsiteX160" fmla="*/ 234942 w 2193677"/>
                <a:gd name="connsiteY160" fmla="*/ 1730078 h 2936832"/>
                <a:gd name="connsiteX161" fmla="*/ 234115 w 2193677"/>
                <a:gd name="connsiteY161" fmla="*/ 1734557 h 2936832"/>
                <a:gd name="connsiteX162" fmla="*/ 236097 w 2193677"/>
                <a:gd name="connsiteY162" fmla="*/ 1736918 h 2936832"/>
                <a:gd name="connsiteX163" fmla="*/ 228565 w 2193677"/>
                <a:gd name="connsiteY163" fmla="*/ 1755588 h 2936832"/>
                <a:gd name="connsiteX164" fmla="*/ 232816 w 2193677"/>
                <a:gd name="connsiteY164" fmla="*/ 1757247 h 2936832"/>
                <a:gd name="connsiteX165" fmla="*/ 224636 w 2193677"/>
                <a:gd name="connsiteY165" fmla="*/ 1773195 h 2936832"/>
                <a:gd name="connsiteX166" fmla="*/ 248344 w 2193677"/>
                <a:gd name="connsiteY166" fmla="*/ 1779388 h 2936832"/>
                <a:gd name="connsiteX167" fmla="*/ 277781 w 2193677"/>
                <a:gd name="connsiteY167" fmla="*/ 1792692 h 2936832"/>
                <a:gd name="connsiteX168" fmla="*/ 309026 w 2193677"/>
                <a:gd name="connsiteY168" fmla="*/ 1798839 h 2936832"/>
                <a:gd name="connsiteX169" fmla="*/ 320025 w 2193677"/>
                <a:gd name="connsiteY169" fmla="*/ 1801103 h 2936832"/>
                <a:gd name="connsiteX170" fmla="*/ 347886 w 2193677"/>
                <a:gd name="connsiteY170" fmla="*/ 1802351 h 2936832"/>
                <a:gd name="connsiteX171" fmla="*/ 353571 w 2193677"/>
                <a:gd name="connsiteY171" fmla="*/ 1820836 h 2936832"/>
                <a:gd name="connsiteX172" fmla="*/ 324045 w 2193677"/>
                <a:gd name="connsiteY172" fmla="*/ 1820420 h 2936832"/>
                <a:gd name="connsiteX173" fmla="*/ 338274 w 2193677"/>
                <a:gd name="connsiteY173" fmla="*/ 1873061 h 2936832"/>
                <a:gd name="connsiteX174" fmla="*/ 370993 w 2193677"/>
                <a:gd name="connsiteY174" fmla="*/ 1874998 h 2936832"/>
                <a:gd name="connsiteX175" fmla="*/ 377740 w 2193677"/>
                <a:gd name="connsiteY175" fmla="*/ 1875464 h 2936832"/>
                <a:gd name="connsiteX176" fmla="*/ 432595 w 2193677"/>
                <a:gd name="connsiteY176" fmla="*/ 1878510 h 2936832"/>
                <a:gd name="connsiteX177" fmla="*/ 435183 w 2193677"/>
                <a:gd name="connsiteY177" fmla="*/ 1878510 h 2936832"/>
                <a:gd name="connsiteX178" fmla="*/ 458382 w 2193677"/>
                <a:gd name="connsiteY178" fmla="*/ 1879485 h 2936832"/>
                <a:gd name="connsiteX179" fmla="*/ 458982 w 2193677"/>
                <a:gd name="connsiteY179" fmla="*/ 1882304 h 2936832"/>
                <a:gd name="connsiteX180" fmla="*/ 461986 w 2193677"/>
                <a:gd name="connsiteY180" fmla="*/ 1894453 h 2936832"/>
                <a:gd name="connsiteX181" fmla="*/ 490638 w 2193677"/>
                <a:gd name="connsiteY181" fmla="*/ 1897415 h 2936832"/>
                <a:gd name="connsiteX182" fmla="*/ 510279 w 2193677"/>
                <a:gd name="connsiteY182" fmla="*/ 1901200 h 2936832"/>
                <a:gd name="connsiteX183" fmla="*/ 545123 w 2193677"/>
                <a:gd name="connsiteY183" fmla="*/ 1911136 h 2936832"/>
                <a:gd name="connsiteX184" fmla="*/ 549976 w 2193677"/>
                <a:gd name="connsiteY184" fmla="*/ 1966361 h 2936832"/>
                <a:gd name="connsiteX185" fmla="*/ 553677 w 2193677"/>
                <a:gd name="connsiteY185" fmla="*/ 2036743 h 2936832"/>
                <a:gd name="connsiteX186" fmla="*/ 572532 w 2193677"/>
                <a:gd name="connsiteY186" fmla="*/ 2033092 h 2936832"/>
                <a:gd name="connsiteX187" fmla="*/ 572717 w 2193677"/>
                <a:gd name="connsiteY187" fmla="*/ 2061097 h 2936832"/>
                <a:gd name="connsiteX188" fmla="*/ 589118 w 2193677"/>
                <a:gd name="connsiteY188" fmla="*/ 2049174 h 2936832"/>
                <a:gd name="connsiteX189" fmla="*/ 610473 w 2193677"/>
                <a:gd name="connsiteY189" fmla="*/ 2035772 h 2936832"/>
                <a:gd name="connsiteX190" fmla="*/ 650951 w 2193677"/>
                <a:gd name="connsiteY190" fmla="*/ 2121729 h 2936832"/>
                <a:gd name="connsiteX191" fmla="*/ 674335 w 2193677"/>
                <a:gd name="connsiteY191" fmla="*/ 2107587 h 2936832"/>
                <a:gd name="connsiteX192" fmla="*/ 684086 w 2193677"/>
                <a:gd name="connsiteY192" fmla="*/ 2103798 h 2936832"/>
                <a:gd name="connsiteX193" fmla="*/ 697672 w 2193677"/>
                <a:gd name="connsiteY193" fmla="*/ 2100008 h 2936832"/>
                <a:gd name="connsiteX194" fmla="*/ 716435 w 2193677"/>
                <a:gd name="connsiteY194" fmla="*/ 2144835 h 2936832"/>
                <a:gd name="connsiteX195" fmla="*/ 719623 w 2193677"/>
                <a:gd name="connsiteY195" fmla="*/ 2153389 h 2936832"/>
                <a:gd name="connsiteX196" fmla="*/ 725770 w 2193677"/>
                <a:gd name="connsiteY196" fmla="*/ 2169882 h 2936832"/>
                <a:gd name="connsiteX197" fmla="*/ 704096 w 2193677"/>
                <a:gd name="connsiteY197" fmla="*/ 2178575 h 2936832"/>
                <a:gd name="connsiteX198" fmla="*/ 706642 w 2193677"/>
                <a:gd name="connsiteY198" fmla="*/ 2184440 h 2936832"/>
                <a:gd name="connsiteX199" fmla="*/ 734642 w 2193677"/>
                <a:gd name="connsiteY199" fmla="*/ 2248444 h 2936832"/>
                <a:gd name="connsiteX200" fmla="*/ 722396 w 2193677"/>
                <a:gd name="connsiteY200" fmla="*/ 2255843 h 2936832"/>
                <a:gd name="connsiteX201" fmla="*/ 750082 w 2193677"/>
                <a:gd name="connsiteY201" fmla="*/ 2320259 h 2936832"/>
                <a:gd name="connsiteX202" fmla="*/ 706684 w 2193677"/>
                <a:gd name="connsiteY202" fmla="*/ 2345173 h 2936832"/>
                <a:gd name="connsiteX203" fmla="*/ 707612 w 2193677"/>
                <a:gd name="connsiteY203" fmla="*/ 2347525 h 2936832"/>
                <a:gd name="connsiteX204" fmla="*/ 719951 w 2193677"/>
                <a:gd name="connsiteY204" fmla="*/ 2378765 h 2936832"/>
                <a:gd name="connsiteX205" fmla="*/ 745595 w 2193677"/>
                <a:gd name="connsiteY205" fmla="*/ 2443745 h 2936832"/>
                <a:gd name="connsiteX206" fmla="*/ 770601 w 2193677"/>
                <a:gd name="connsiteY206" fmla="*/ 2505203 h 2936832"/>
                <a:gd name="connsiteX207" fmla="*/ 772445 w 2193677"/>
                <a:gd name="connsiteY207" fmla="*/ 2509825 h 2936832"/>
                <a:gd name="connsiteX208" fmla="*/ 773923 w 2193677"/>
                <a:gd name="connsiteY208" fmla="*/ 2514677 h 2936832"/>
                <a:gd name="connsiteX209" fmla="*/ 664075 w 2193677"/>
                <a:gd name="connsiteY209" fmla="*/ 2566810 h 2936832"/>
                <a:gd name="connsiteX210" fmla="*/ 681451 w 2193677"/>
                <a:gd name="connsiteY210" fmla="*/ 2617044 h 2936832"/>
                <a:gd name="connsiteX211" fmla="*/ 688850 w 2193677"/>
                <a:gd name="connsiteY211" fmla="*/ 2653871 h 2936832"/>
                <a:gd name="connsiteX212" fmla="*/ 693328 w 2193677"/>
                <a:gd name="connsiteY212" fmla="*/ 2674666 h 2936832"/>
                <a:gd name="connsiteX213" fmla="*/ 696609 w 2193677"/>
                <a:gd name="connsiteY213" fmla="*/ 2689963 h 2936832"/>
                <a:gd name="connsiteX214" fmla="*/ 702386 w 2193677"/>
                <a:gd name="connsiteY214" fmla="*/ 2716956 h 2936832"/>
                <a:gd name="connsiteX215" fmla="*/ 686766 w 2193677"/>
                <a:gd name="connsiteY215" fmla="*/ 2769310 h 2936832"/>
                <a:gd name="connsiteX216" fmla="*/ 691757 w 2193677"/>
                <a:gd name="connsiteY216" fmla="*/ 2774209 h 2936832"/>
                <a:gd name="connsiteX217" fmla="*/ 708532 w 2193677"/>
                <a:gd name="connsiteY217" fmla="*/ 2835071 h 2936832"/>
                <a:gd name="connsiteX218" fmla="*/ 787880 w 2193677"/>
                <a:gd name="connsiteY218" fmla="*/ 2824165 h 2936832"/>
                <a:gd name="connsiteX219" fmla="*/ 813251 w 2193677"/>
                <a:gd name="connsiteY219" fmla="*/ 2896396 h 2936832"/>
                <a:gd name="connsiteX220" fmla="*/ 817276 w 2193677"/>
                <a:gd name="connsiteY220" fmla="*/ 2907631 h 2936832"/>
                <a:gd name="connsiteX221" fmla="*/ 822267 w 2193677"/>
                <a:gd name="connsiteY221" fmla="*/ 2921582 h 2936832"/>
                <a:gd name="connsiteX222" fmla="*/ 823930 w 2193677"/>
                <a:gd name="connsiteY222" fmla="*/ 2926342 h 2936832"/>
                <a:gd name="connsiteX223" fmla="*/ 827808 w 2193677"/>
                <a:gd name="connsiteY223" fmla="*/ 2927174 h 2936832"/>
                <a:gd name="connsiteX224" fmla="*/ 831925 w 2193677"/>
                <a:gd name="connsiteY224" fmla="*/ 2927456 h 2936832"/>
                <a:gd name="connsiteX225" fmla="*/ 965106 w 2193677"/>
                <a:gd name="connsiteY225" fmla="*/ 2934291 h 2936832"/>
                <a:gd name="connsiteX226" fmla="*/ 1013630 w 2193677"/>
                <a:gd name="connsiteY226" fmla="*/ 2936832 h 2936832"/>
                <a:gd name="connsiteX227" fmla="*/ 1018898 w 2193677"/>
                <a:gd name="connsiteY227" fmla="*/ 2936139 h 2936832"/>
                <a:gd name="connsiteX228" fmla="*/ 1020335 w 2193677"/>
                <a:gd name="connsiteY228" fmla="*/ 2932904 h 2936832"/>
                <a:gd name="connsiteX229" fmla="*/ 1020747 w 2193677"/>
                <a:gd name="connsiteY229" fmla="*/ 2927174 h 2936832"/>
                <a:gd name="connsiteX230" fmla="*/ 1025645 w 2193677"/>
                <a:gd name="connsiteY230" fmla="*/ 2926069 h 2936832"/>
                <a:gd name="connsiteX231" fmla="*/ 1032485 w 2193677"/>
                <a:gd name="connsiteY231" fmla="*/ 2924544 h 2936832"/>
                <a:gd name="connsiteX232" fmla="*/ 1041820 w 2193677"/>
                <a:gd name="connsiteY232" fmla="*/ 2922418 h 2936832"/>
                <a:gd name="connsiteX233" fmla="*/ 1049815 w 2193677"/>
                <a:gd name="connsiteY233" fmla="*/ 2920057 h 2936832"/>
                <a:gd name="connsiteX234" fmla="*/ 1097557 w 2193677"/>
                <a:gd name="connsiteY234" fmla="*/ 2909155 h 2936832"/>
                <a:gd name="connsiteX235" fmla="*/ 1147139 w 2193677"/>
                <a:gd name="connsiteY235" fmla="*/ 2901711 h 2936832"/>
                <a:gd name="connsiteX236" fmla="*/ 1172237 w 2193677"/>
                <a:gd name="connsiteY236" fmla="*/ 2894963 h 2936832"/>
                <a:gd name="connsiteX237" fmla="*/ 1189147 w 2193677"/>
                <a:gd name="connsiteY237" fmla="*/ 2886876 h 2936832"/>
                <a:gd name="connsiteX238" fmla="*/ 1221865 w 2193677"/>
                <a:gd name="connsiteY238" fmla="*/ 2867698 h 2936832"/>
                <a:gd name="connsiteX239" fmla="*/ 1257269 w 2193677"/>
                <a:gd name="connsiteY239" fmla="*/ 2852032 h 2936832"/>
                <a:gd name="connsiteX240" fmla="*/ 1269192 w 2193677"/>
                <a:gd name="connsiteY240" fmla="*/ 2845701 h 2936832"/>
                <a:gd name="connsiteX241" fmla="*/ 1270620 w 2193677"/>
                <a:gd name="connsiteY241" fmla="*/ 2842932 h 2936832"/>
                <a:gd name="connsiteX242" fmla="*/ 1285778 w 2193677"/>
                <a:gd name="connsiteY242" fmla="*/ 2835487 h 2936832"/>
                <a:gd name="connsiteX243" fmla="*/ 1304263 w 2193677"/>
                <a:gd name="connsiteY243" fmla="*/ 2826799 h 2936832"/>
                <a:gd name="connsiteX244" fmla="*/ 1336427 w 2193677"/>
                <a:gd name="connsiteY244" fmla="*/ 2805449 h 2936832"/>
                <a:gd name="connsiteX245" fmla="*/ 1371226 w 2193677"/>
                <a:gd name="connsiteY245" fmla="*/ 2778692 h 2936832"/>
                <a:gd name="connsiteX246" fmla="*/ 1400252 w 2193677"/>
                <a:gd name="connsiteY246" fmla="*/ 2751565 h 2936832"/>
                <a:gd name="connsiteX247" fmla="*/ 1418548 w 2193677"/>
                <a:gd name="connsiteY247" fmla="*/ 2746758 h 2936832"/>
                <a:gd name="connsiteX248" fmla="*/ 1418686 w 2193677"/>
                <a:gd name="connsiteY248" fmla="*/ 2740751 h 2936832"/>
                <a:gd name="connsiteX249" fmla="*/ 1428165 w 2193677"/>
                <a:gd name="connsiteY249" fmla="*/ 2733731 h 2936832"/>
                <a:gd name="connsiteX250" fmla="*/ 1439025 w 2193677"/>
                <a:gd name="connsiteY250" fmla="*/ 2725916 h 2936832"/>
                <a:gd name="connsiteX251" fmla="*/ 1511995 w 2193677"/>
                <a:gd name="connsiteY251" fmla="*/ 2673419 h 2936832"/>
                <a:gd name="connsiteX252" fmla="*/ 1528627 w 2193677"/>
                <a:gd name="connsiteY252" fmla="*/ 2657752 h 2936832"/>
                <a:gd name="connsiteX253" fmla="*/ 1533854 w 2193677"/>
                <a:gd name="connsiteY253" fmla="*/ 2652859 h 2936832"/>
                <a:gd name="connsiteX254" fmla="*/ 1542167 w 2193677"/>
                <a:gd name="connsiteY254" fmla="*/ 2637188 h 2936832"/>
                <a:gd name="connsiteX255" fmla="*/ 1544986 w 2193677"/>
                <a:gd name="connsiteY255" fmla="*/ 2629470 h 2936832"/>
                <a:gd name="connsiteX256" fmla="*/ 1552889 w 2193677"/>
                <a:gd name="connsiteY256" fmla="*/ 2596566 h 2936832"/>
                <a:gd name="connsiteX257" fmla="*/ 1555846 w 2193677"/>
                <a:gd name="connsiteY257" fmla="*/ 2587463 h 2936832"/>
                <a:gd name="connsiteX258" fmla="*/ 1568278 w 2193677"/>
                <a:gd name="connsiteY258" fmla="*/ 2566482 h 2936832"/>
                <a:gd name="connsiteX259" fmla="*/ 1579738 w 2193677"/>
                <a:gd name="connsiteY259" fmla="*/ 2551375 h 2936832"/>
                <a:gd name="connsiteX260" fmla="*/ 1606177 w 2193677"/>
                <a:gd name="connsiteY260" fmla="*/ 2520130 h 2936832"/>
                <a:gd name="connsiteX261" fmla="*/ 1609500 w 2193677"/>
                <a:gd name="connsiteY261" fmla="*/ 2517635 h 2936832"/>
                <a:gd name="connsiteX262" fmla="*/ 1631686 w 2193677"/>
                <a:gd name="connsiteY262" fmla="*/ 2507976 h 2936832"/>
                <a:gd name="connsiteX263" fmla="*/ 1635194 w 2193677"/>
                <a:gd name="connsiteY263" fmla="*/ 2506451 h 2936832"/>
                <a:gd name="connsiteX264" fmla="*/ 1638618 w 2193677"/>
                <a:gd name="connsiteY264" fmla="*/ 2505019 h 2936832"/>
                <a:gd name="connsiteX265" fmla="*/ 1640277 w 2193677"/>
                <a:gd name="connsiteY265" fmla="*/ 2508669 h 2936832"/>
                <a:gd name="connsiteX266" fmla="*/ 1649335 w 2193677"/>
                <a:gd name="connsiteY266" fmla="*/ 2504238 h 2936832"/>
                <a:gd name="connsiteX267" fmla="*/ 1647625 w 2193677"/>
                <a:gd name="connsiteY267" fmla="*/ 2501275 h 2936832"/>
                <a:gd name="connsiteX268" fmla="*/ 1656734 w 2193677"/>
                <a:gd name="connsiteY268" fmla="*/ 2498179 h 2936832"/>
                <a:gd name="connsiteX269" fmla="*/ 1678685 w 2193677"/>
                <a:gd name="connsiteY269" fmla="*/ 2488105 h 2936832"/>
                <a:gd name="connsiteX270" fmla="*/ 1700262 w 2193677"/>
                <a:gd name="connsiteY270" fmla="*/ 2480115 h 2936832"/>
                <a:gd name="connsiteX271" fmla="*/ 1773976 w 2193677"/>
                <a:gd name="connsiteY271" fmla="*/ 2503494 h 2936832"/>
                <a:gd name="connsiteX272" fmla="*/ 1786223 w 2193677"/>
                <a:gd name="connsiteY272" fmla="*/ 2502250 h 2936832"/>
                <a:gd name="connsiteX273" fmla="*/ 1789638 w 2193677"/>
                <a:gd name="connsiteY273" fmla="*/ 2502112 h 2936832"/>
                <a:gd name="connsiteX274" fmla="*/ 1794028 w 2193677"/>
                <a:gd name="connsiteY274" fmla="*/ 2501969 h 2936832"/>
                <a:gd name="connsiteX275" fmla="*/ 1795784 w 2193677"/>
                <a:gd name="connsiteY275" fmla="*/ 2502112 h 2936832"/>
                <a:gd name="connsiteX276" fmla="*/ 1800364 w 2193677"/>
                <a:gd name="connsiteY276" fmla="*/ 2503082 h 2936832"/>
                <a:gd name="connsiteX277" fmla="*/ 1808770 w 2193677"/>
                <a:gd name="connsiteY277" fmla="*/ 2504048 h 2936832"/>
                <a:gd name="connsiteX278" fmla="*/ 1820647 w 2193677"/>
                <a:gd name="connsiteY278" fmla="*/ 2507704 h 2936832"/>
                <a:gd name="connsiteX279" fmla="*/ 1832061 w 2193677"/>
                <a:gd name="connsiteY279" fmla="*/ 2516530 h 2936832"/>
                <a:gd name="connsiteX280" fmla="*/ 1841488 w 2193677"/>
                <a:gd name="connsiteY280" fmla="*/ 2527987 h 2936832"/>
                <a:gd name="connsiteX281" fmla="*/ 1848420 w 2193677"/>
                <a:gd name="connsiteY281" fmla="*/ 2534687 h 2936832"/>
                <a:gd name="connsiteX282" fmla="*/ 1857853 w 2193677"/>
                <a:gd name="connsiteY282" fmla="*/ 2511909 h 2936832"/>
                <a:gd name="connsiteX283" fmla="*/ 1978561 w 2193677"/>
                <a:gd name="connsiteY283" fmla="*/ 2178524 h 2936832"/>
                <a:gd name="connsiteX284" fmla="*/ 2021908 w 2193677"/>
                <a:gd name="connsiteY284" fmla="*/ 2092014 h 2936832"/>
                <a:gd name="connsiteX285" fmla="*/ 2089929 w 2193677"/>
                <a:gd name="connsiteY285" fmla="*/ 2015577 h 2936832"/>
                <a:gd name="connsiteX286" fmla="*/ 2193677 w 2193677"/>
                <a:gd name="connsiteY286" fmla="*/ 1948476 h 2936832"/>
                <a:gd name="connsiteX287" fmla="*/ 2019270 w 2193677"/>
                <a:gd name="connsiteY287" fmla="*/ 1793570 h 293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2193677" h="2936832">
                  <a:moveTo>
                    <a:pt x="2019270" y="1793570"/>
                  </a:moveTo>
                  <a:lnTo>
                    <a:pt x="1755948" y="1559317"/>
                  </a:lnTo>
                  <a:lnTo>
                    <a:pt x="1792133" y="1506265"/>
                  </a:lnTo>
                  <a:lnTo>
                    <a:pt x="1823470" y="1435697"/>
                  </a:lnTo>
                  <a:lnTo>
                    <a:pt x="1898007" y="1363605"/>
                  </a:lnTo>
                  <a:lnTo>
                    <a:pt x="1945750" y="1321413"/>
                  </a:lnTo>
                  <a:lnTo>
                    <a:pt x="2006330" y="1266558"/>
                  </a:lnTo>
                  <a:lnTo>
                    <a:pt x="2070340" y="1252278"/>
                  </a:lnTo>
                  <a:lnTo>
                    <a:pt x="2105277" y="1218173"/>
                  </a:lnTo>
                  <a:lnTo>
                    <a:pt x="1763943" y="876706"/>
                  </a:lnTo>
                  <a:lnTo>
                    <a:pt x="1715147" y="616943"/>
                  </a:lnTo>
                  <a:lnTo>
                    <a:pt x="1697859" y="546976"/>
                  </a:lnTo>
                  <a:lnTo>
                    <a:pt x="1702480" y="421601"/>
                  </a:lnTo>
                  <a:lnTo>
                    <a:pt x="1745135" y="232821"/>
                  </a:lnTo>
                  <a:lnTo>
                    <a:pt x="1760431" y="173950"/>
                  </a:lnTo>
                  <a:lnTo>
                    <a:pt x="1743147" y="0"/>
                  </a:lnTo>
                  <a:lnTo>
                    <a:pt x="1698603" y="9474"/>
                  </a:lnTo>
                  <a:lnTo>
                    <a:pt x="1662880" y="17196"/>
                  </a:lnTo>
                  <a:lnTo>
                    <a:pt x="1630531" y="24216"/>
                  </a:lnTo>
                  <a:lnTo>
                    <a:pt x="1621931" y="26018"/>
                  </a:lnTo>
                  <a:lnTo>
                    <a:pt x="1602152" y="30362"/>
                  </a:lnTo>
                  <a:lnTo>
                    <a:pt x="1597905" y="29946"/>
                  </a:lnTo>
                  <a:lnTo>
                    <a:pt x="1595821" y="29761"/>
                  </a:lnTo>
                  <a:lnTo>
                    <a:pt x="1587548" y="29114"/>
                  </a:lnTo>
                  <a:lnTo>
                    <a:pt x="1583440" y="29392"/>
                  </a:lnTo>
                  <a:lnTo>
                    <a:pt x="1581638" y="29535"/>
                  </a:lnTo>
                  <a:lnTo>
                    <a:pt x="1558249" y="34290"/>
                  </a:lnTo>
                  <a:lnTo>
                    <a:pt x="1452098" y="55733"/>
                  </a:lnTo>
                  <a:lnTo>
                    <a:pt x="1443831" y="57397"/>
                  </a:lnTo>
                  <a:lnTo>
                    <a:pt x="1440591" y="59800"/>
                  </a:lnTo>
                  <a:lnTo>
                    <a:pt x="1438003" y="62295"/>
                  </a:lnTo>
                  <a:lnTo>
                    <a:pt x="1433382" y="74264"/>
                  </a:lnTo>
                  <a:lnTo>
                    <a:pt x="1430794" y="80965"/>
                  </a:lnTo>
                  <a:lnTo>
                    <a:pt x="1426450" y="84477"/>
                  </a:lnTo>
                  <a:lnTo>
                    <a:pt x="1418871" y="82772"/>
                  </a:lnTo>
                  <a:lnTo>
                    <a:pt x="1411339" y="80133"/>
                  </a:lnTo>
                  <a:lnTo>
                    <a:pt x="1405793" y="78192"/>
                  </a:lnTo>
                  <a:lnTo>
                    <a:pt x="1384540" y="70567"/>
                  </a:lnTo>
                  <a:lnTo>
                    <a:pt x="1376730" y="70567"/>
                  </a:lnTo>
                  <a:lnTo>
                    <a:pt x="1353988" y="75466"/>
                  </a:lnTo>
                  <a:lnTo>
                    <a:pt x="1280098" y="91317"/>
                  </a:lnTo>
                  <a:lnTo>
                    <a:pt x="1184576" y="112482"/>
                  </a:lnTo>
                  <a:lnTo>
                    <a:pt x="1126533" y="126392"/>
                  </a:lnTo>
                  <a:lnTo>
                    <a:pt x="1078698" y="134110"/>
                  </a:lnTo>
                  <a:lnTo>
                    <a:pt x="1032300" y="144138"/>
                  </a:lnTo>
                  <a:lnTo>
                    <a:pt x="1028238" y="145160"/>
                  </a:lnTo>
                  <a:lnTo>
                    <a:pt x="1020747" y="145987"/>
                  </a:lnTo>
                  <a:lnTo>
                    <a:pt x="1015432" y="146680"/>
                  </a:lnTo>
                  <a:lnTo>
                    <a:pt x="1013353" y="147003"/>
                  </a:lnTo>
                  <a:lnTo>
                    <a:pt x="1010400" y="147378"/>
                  </a:lnTo>
                  <a:lnTo>
                    <a:pt x="965106" y="150608"/>
                  </a:lnTo>
                  <a:lnTo>
                    <a:pt x="843663" y="159250"/>
                  </a:lnTo>
                  <a:lnTo>
                    <a:pt x="744675" y="166320"/>
                  </a:lnTo>
                  <a:lnTo>
                    <a:pt x="741528" y="172605"/>
                  </a:lnTo>
                  <a:lnTo>
                    <a:pt x="737189" y="183974"/>
                  </a:lnTo>
                  <a:lnTo>
                    <a:pt x="736403" y="187070"/>
                  </a:lnTo>
                  <a:lnTo>
                    <a:pt x="734319" y="195573"/>
                  </a:lnTo>
                  <a:lnTo>
                    <a:pt x="732845" y="211748"/>
                  </a:lnTo>
                  <a:lnTo>
                    <a:pt x="732752" y="224040"/>
                  </a:lnTo>
                  <a:lnTo>
                    <a:pt x="722026" y="282777"/>
                  </a:lnTo>
                  <a:lnTo>
                    <a:pt x="720044" y="299460"/>
                  </a:lnTo>
                  <a:lnTo>
                    <a:pt x="710427" y="371510"/>
                  </a:lnTo>
                  <a:lnTo>
                    <a:pt x="701743" y="413513"/>
                  </a:lnTo>
                  <a:lnTo>
                    <a:pt x="691017" y="457097"/>
                  </a:lnTo>
                  <a:lnTo>
                    <a:pt x="686447" y="481770"/>
                  </a:lnTo>
                  <a:lnTo>
                    <a:pt x="685477" y="497626"/>
                  </a:lnTo>
                  <a:lnTo>
                    <a:pt x="686073" y="522715"/>
                  </a:lnTo>
                  <a:lnTo>
                    <a:pt x="731223" y="529831"/>
                  </a:lnTo>
                  <a:lnTo>
                    <a:pt x="736953" y="531957"/>
                  </a:lnTo>
                  <a:lnTo>
                    <a:pt x="737785" y="534360"/>
                  </a:lnTo>
                  <a:lnTo>
                    <a:pt x="733071" y="545128"/>
                  </a:lnTo>
                  <a:lnTo>
                    <a:pt x="757892" y="562458"/>
                  </a:lnTo>
                  <a:lnTo>
                    <a:pt x="773281" y="570637"/>
                  </a:lnTo>
                  <a:lnTo>
                    <a:pt x="776280" y="575813"/>
                  </a:lnTo>
                  <a:lnTo>
                    <a:pt x="777389" y="584917"/>
                  </a:lnTo>
                  <a:lnTo>
                    <a:pt x="776095" y="634781"/>
                  </a:lnTo>
                  <a:lnTo>
                    <a:pt x="771474" y="674298"/>
                  </a:lnTo>
                  <a:lnTo>
                    <a:pt x="770920" y="679196"/>
                  </a:lnTo>
                  <a:lnTo>
                    <a:pt x="770504" y="682570"/>
                  </a:lnTo>
                  <a:lnTo>
                    <a:pt x="766853" y="694765"/>
                  </a:lnTo>
                  <a:lnTo>
                    <a:pt x="764265" y="699807"/>
                  </a:lnTo>
                  <a:lnTo>
                    <a:pt x="762324" y="703458"/>
                  </a:lnTo>
                  <a:lnTo>
                    <a:pt x="759602" y="711726"/>
                  </a:lnTo>
                  <a:lnTo>
                    <a:pt x="802668" y="746062"/>
                  </a:lnTo>
                  <a:lnTo>
                    <a:pt x="799160" y="752347"/>
                  </a:lnTo>
                  <a:lnTo>
                    <a:pt x="796984" y="756691"/>
                  </a:lnTo>
                  <a:lnTo>
                    <a:pt x="795736" y="758955"/>
                  </a:lnTo>
                  <a:lnTo>
                    <a:pt x="737189" y="867555"/>
                  </a:lnTo>
                  <a:lnTo>
                    <a:pt x="734411" y="871992"/>
                  </a:lnTo>
                  <a:lnTo>
                    <a:pt x="724984" y="880726"/>
                  </a:lnTo>
                  <a:lnTo>
                    <a:pt x="706180" y="893717"/>
                  </a:lnTo>
                  <a:lnTo>
                    <a:pt x="686489" y="907299"/>
                  </a:lnTo>
                  <a:lnTo>
                    <a:pt x="674427" y="918256"/>
                  </a:lnTo>
                  <a:lnTo>
                    <a:pt x="653955" y="960675"/>
                  </a:lnTo>
                  <a:lnTo>
                    <a:pt x="642956" y="971904"/>
                  </a:lnTo>
                  <a:lnTo>
                    <a:pt x="602058" y="1009198"/>
                  </a:lnTo>
                  <a:lnTo>
                    <a:pt x="600260" y="1010862"/>
                  </a:lnTo>
                  <a:lnTo>
                    <a:pt x="587131" y="1003565"/>
                  </a:lnTo>
                  <a:lnTo>
                    <a:pt x="576733" y="1002127"/>
                  </a:lnTo>
                  <a:lnTo>
                    <a:pt x="558391" y="1001439"/>
                  </a:lnTo>
                  <a:lnTo>
                    <a:pt x="548779" y="996259"/>
                  </a:lnTo>
                  <a:lnTo>
                    <a:pt x="502515" y="953142"/>
                  </a:lnTo>
                  <a:lnTo>
                    <a:pt x="458063" y="958734"/>
                  </a:lnTo>
                  <a:lnTo>
                    <a:pt x="432595" y="963078"/>
                  </a:lnTo>
                  <a:lnTo>
                    <a:pt x="406166" y="965347"/>
                  </a:lnTo>
                  <a:lnTo>
                    <a:pt x="393365" y="964603"/>
                  </a:lnTo>
                  <a:lnTo>
                    <a:pt x="375984" y="963632"/>
                  </a:lnTo>
                  <a:lnTo>
                    <a:pt x="360923" y="962801"/>
                  </a:lnTo>
                  <a:lnTo>
                    <a:pt x="356898" y="962477"/>
                  </a:lnTo>
                  <a:lnTo>
                    <a:pt x="348441" y="968392"/>
                  </a:lnTo>
                  <a:lnTo>
                    <a:pt x="324687" y="980315"/>
                  </a:lnTo>
                  <a:lnTo>
                    <a:pt x="312533" y="983088"/>
                  </a:lnTo>
                  <a:lnTo>
                    <a:pt x="264846" y="984243"/>
                  </a:lnTo>
                  <a:lnTo>
                    <a:pt x="261565" y="985907"/>
                  </a:lnTo>
                  <a:lnTo>
                    <a:pt x="254305" y="992515"/>
                  </a:lnTo>
                  <a:lnTo>
                    <a:pt x="220667" y="1038590"/>
                  </a:lnTo>
                  <a:lnTo>
                    <a:pt x="208000" y="1058050"/>
                  </a:lnTo>
                  <a:lnTo>
                    <a:pt x="206244" y="1060957"/>
                  </a:lnTo>
                  <a:lnTo>
                    <a:pt x="203656" y="1064746"/>
                  </a:lnTo>
                  <a:lnTo>
                    <a:pt x="200190" y="1070061"/>
                  </a:lnTo>
                  <a:lnTo>
                    <a:pt x="209432" y="1107123"/>
                  </a:lnTo>
                  <a:lnTo>
                    <a:pt x="213226" y="1126122"/>
                  </a:lnTo>
                  <a:lnTo>
                    <a:pt x="212205" y="1137901"/>
                  </a:lnTo>
                  <a:lnTo>
                    <a:pt x="201304" y="1174040"/>
                  </a:lnTo>
                  <a:lnTo>
                    <a:pt x="197653" y="1188920"/>
                  </a:lnTo>
                  <a:lnTo>
                    <a:pt x="196724" y="1197567"/>
                  </a:lnTo>
                  <a:lnTo>
                    <a:pt x="185078" y="1306671"/>
                  </a:lnTo>
                  <a:lnTo>
                    <a:pt x="174731" y="1339205"/>
                  </a:lnTo>
                  <a:lnTo>
                    <a:pt x="167984" y="1356165"/>
                  </a:lnTo>
                  <a:lnTo>
                    <a:pt x="165900" y="1361341"/>
                  </a:lnTo>
                  <a:lnTo>
                    <a:pt x="164241" y="1365546"/>
                  </a:lnTo>
                  <a:lnTo>
                    <a:pt x="162064" y="1371415"/>
                  </a:lnTo>
                  <a:lnTo>
                    <a:pt x="153057" y="1395631"/>
                  </a:lnTo>
                  <a:lnTo>
                    <a:pt x="128795" y="1460930"/>
                  </a:lnTo>
                  <a:lnTo>
                    <a:pt x="123296" y="1477012"/>
                  </a:lnTo>
                  <a:lnTo>
                    <a:pt x="121494" y="1482326"/>
                  </a:lnTo>
                  <a:lnTo>
                    <a:pt x="116313" y="1494942"/>
                  </a:lnTo>
                  <a:lnTo>
                    <a:pt x="109941" y="1504462"/>
                  </a:lnTo>
                  <a:lnTo>
                    <a:pt x="102634" y="1512041"/>
                  </a:lnTo>
                  <a:lnTo>
                    <a:pt x="89880" y="1521561"/>
                  </a:lnTo>
                  <a:lnTo>
                    <a:pt x="75692" y="1530249"/>
                  </a:lnTo>
                  <a:lnTo>
                    <a:pt x="50326" y="1539861"/>
                  </a:lnTo>
                  <a:lnTo>
                    <a:pt x="48524" y="1547764"/>
                  </a:lnTo>
                  <a:lnTo>
                    <a:pt x="26064" y="1650546"/>
                  </a:lnTo>
                  <a:lnTo>
                    <a:pt x="23384" y="1660200"/>
                  </a:lnTo>
                  <a:lnTo>
                    <a:pt x="22362" y="1664267"/>
                  </a:lnTo>
                  <a:lnTo>
                    <a:pt x="11364" y="1690562"/>
                  </a:lnTo>
                  <a:lnTo>
                    <a:pt x="504" y="1715378"/>
                  </a:lnTo>
                  <a:lnTo>
                    <a:pt x="0" y="1719588"/>
                  </a:lnTo>
                  <a:lnTo>
                    <a:pt x="2495" y="1726982"/>
                  </a:lnTo>
                  <a:lnTo>
                    <a:pt x="11646" y="1726612"/>
                  </a:lnTo>
                  <a:lnTo>
                    <a:pt x="80498" y="1712328"/>
                  </a:lnTo>
                  <a:lnTo>
                    <a:pt x="155040" y="1707157"/>
                  </a:lnTo>
                  <a:lnTo>
                    <a:pt x="196447" y="1708076"/>
                  </a:lnTo>
                  <a:lnTo>
                    <a:pt x="252965" y="1713576"/>
                  </a:lnTo>
                  <a:lnTo>
                    <a:pt x="257864" y="1713996"/>
                  </a:lnTo>
                  <a:lnTo>
                    <a:pt x="255830" y="1722680"/>
                  </a:lnTo>
                  <a:lnTo>
                    <a:pt x="249268" y="1726747"/>
                  </a:lnTo>
                  <a:lnTo>
                    <a:pt x="244328" y="1725591"/>
                  </a:lnTo>
                  <a:lnTo>
                    <a:pt x="239429" y="1724621"/>
                  </a:lnTo>
                  <a:lnTo>
                    <a:pt x="234942" y="1730078"/>
                  </a:lnTo>
                  <a:lnTo>
                    <a:pt x="234115" y="1734557"/>
                  </a:lnTo>
                  <a:lnTo>
                    <a:pt x="236097" y="1736918"/>
                  </a:lnTo>
                  <a:lnTo>
                    <a:pt x="228565" y="1755588"/>
                  </a:lnTo>
                  <a:lnTo>
                    <a:pt x="232816" y="1757247"/>
                  </a:lnTo>
                  <a:lnTo>
                    <a:pt x="224636" y="1773195"/>
                  </a:lnTo>
                  <a:lnTo>
                    <a:pt x="248344" y="1779388"/>
                  </a:lnTo>
                  <a:lnTo>
                    <a:pt x="277781" y="1792692"/>
                  </a:lnTo>
                  <a:lnTo>
                    <a:pt x="309026" y="1798839"/>
                  </a:lnTo>
                  <a:lnTo>
                    <a:pt x="320025" y="1801103"/>
                  </a:lnTo>
                  <a:lnTo>
                    <a:pt x="347886" y="1802351"/>
                  </a:lnTo>
                  <a:lnTo>
                    <a:pt x="353571" y="1820836"/>
                  </a:lnTo>
                  <a:lnTo>
                    <a:pt x="324045" y="1820420"/>
                  </a:lnTo>
                  <a:lnTo>
                    <a:pt x="338274" y="1873061"/>
                  </a:lnTo>
                  <a:lnTo>
                    <a:pt x="370993" y="1874998"/>
                  </a:lnTo>
                  <a:lnTo>
                    <a:pt x="377740" y="1875464"/>
                  </a:lnTo>
                  <a:lnTo>
                    <a:pt x="432595" y="1878510"/>
                  </a:lnTo>
                  <a:lnTo>
                    <a:pt x="435183" y="1878510"/>
                  </a:lnTo>
                  <a:lnTo>
                    <a:pt x="458382" y="1879485"/>
                  </a:lnTo>
                  <a:lnTo>
                    <a:pt x="458982" y="1882304"/>
                  </a:lnTo>
                  <a:lnTo>
                    <a:pt x="461986" y="1894453"/>
                  </a:lnTo>
                  <a:lnTo>
                    <a:pt x="490638" y="1897415"/>
                  </a:lnTo>
                  <a:lnTo>
                    <a:pt x="510279" y="1901200"/>
                  </a:lnTo>
                  <a:lnTo>
                    <a:pt x="545123" y="1911136"/>
                  </a:lnTo>
                  <a:lnTo>
                    <a:pt x="549976" y="1966361"/>
                  </a:lnTo>
                  <a:lnTo>
                    <a:pt x="553677" y="2036743"/>
                  </a:lnTo>
                  <a:lnTo>
                    <a:pt x="572532" y="2033092"/>
                  </a:lnTo>
                  <a:lnTo>
                    <a:pt x="572717" y="2061097"/>
                  </a:lnTo>
                  <a:lnTo>
                    <a:pt x="589118" y="2049174"/>
                  </a:lnTo>
                  <a:lnTo>
                    <a:pt x="610473" y="2035772"/>
                  </a:lnTo>
                  <a:lnTo>
                    <a:pt x="650951" y="2121729"/>
                  </a:lnTo>
                  <a:lnTo>
                    <a:pt x="674335" y="2107587"/>
                  </a:lnTo>
                  <a:lnTo>
                    <a:pt x="684086" y="2103798"/>
                  </a:lnTo>
                  <a:lnTo>
                    <a:pt x="697672" y="2100008"/>
                  </a:lnTo>
                  <a:lnTo>
                    <a:pt x="716435" y="2144835"/>
                  </a:lnTo>
                  <a:lnTo>
                    <a:pt x="719623" y="2153389"/>
                  </a:lnTo>
                  <a:lnTo>
                    <a:pt x="725770" y="2169882"/>
                  </a:lnTo>
                  <a:lnTo>
                    <a:pt x="704096" y="2178575"/>
                  </a:lnTo>
                  <a:lnTo>
                    <a:pt x="706642" y="2184440"/>
                  </a:lnTo>
                  <a:lnTo>
                    <a:pt x="734642" y="2248444"/>
                  </a:lnTo>
                  <a:lnTo>
                    <a:pt x="722396" y="2255843"/>
                  </a:lnTo>
                  <a:lnTo>
                    <a:pt x="750082" y="2320259"/>
                  </a:lnTo>
                  <a:lnTo>
                    <a:pt x="706684" y="2345173"/>
                  </a:lnTo>
                  <a:lnTo>
                    <a:pt x="707612" y="2347525"/>
                  </a:lnTo>
                  <a:lnTo>
                    <a:pt x="719951" y="2378765"/>
                  </a:lnTo>
                  <a:lnTo>
                    <a:pt x="745595" y="2443745"/>
                  </a:lnTo>
                  <a:lnTo>
                    <a:pt x="770601" y="2505203"/>
                  </a:lnTo>
                  <a:lnTo>
                    <a:pt x="772445" y="2509825"/>
                  </a:lnTo>
                  <a:lnTo>
                    <a:pt x="773923" y="2514677"/>
                  </a:lnTo>
                  <a:lnTo>
                    <a:pt x="664075" y="2566810"/>
                  </a:lnTo>
                  <a:lnTo>
                    <a:pt x="681451" y="2617044"/>
                  </a:lnTo>
                  <a:lnTo>
                    <a:pt x="688850" y="2653871"/>
                  </a:lnTo>
                  <a:lnTo>
                    <a:pt x="693328" y="2674666"/>
                  </a:lnTo>
                  <a:lnTo>
                    <a:pt x="696609" y="2689963"/>
                  </a:lnTo>
                  <a:lnTo>
                    <a:pt x="702386" y="2716956"/>
                  </a:lnTo>
                  <a:lnTo>
                    <a:pt x="686766" y="2769310"/>
                  </a:lnTo>
                  <a:lnTo>
                    <a:pt x="691757" y="2774209"/>
                  </a:lnTo>
                  <a:lnTo>
                    <a:pt x="708532" y="2835071"/>
                  </a:lnTo>
                  <a:lnTo>
                    <a:pt x="787880" y="2824165"/>
                  </a:lnTo>
                  <a:lnTo>
                    <a:pt x="813251" y="2896396"/>
                  </a:lnTo>
                  <a:lnTo>
                    <a:pt x="817276" y="2907631"/>
                  </a:lnTo>
                  <a:lnTo>
                    <a:pt x="822267" y="2921582"/>
                  </a:lnTo>
                  <a:lnTo>
                    <a:pt x="823930" y="2926342"/>
                  </a:lnTo>
                  <a:lnTo>
                    <a:pt x="827808" y="2927174"/>
                  </a:lnTo>
                  <a:lnTo>
                    <a:pt x="831925" y="2927456"/>
                  </a:lnTo>
                  <a:lnTo>
                    <a:pt x="965106" y="2934291"/>
                  </a:lnTo>
                  <a:lnTo>
                    <a:pt x="1013630" y="2936832"/>
                  </a:lnTo>
                  <a:lnTo>
                    <a:pt x="1018898" y="2936139"/>
                  </a:lnTo>
                  <a:lnTo>
                    <a:pt x="1020335" y="2932904"/>
                  </a:lnTo>
                  <a:lnTo>
                    <a:pt x="1020747" y="2927174"/>
                  </a:lnTo>
                  <a:lnTo>
                    <a:pt x="1025645" y="2926069"/>
                  </a:lnTo>
                  <a:lnTo>
                    <a:pt x="1032485" y="2924544"/>
                  </a:lnTo>
                  <a:lnTo>
                    <a:pt x="1041820" y="2922418"/>
                  </a:lnTo>
                  <a:lnTo>
                    <a:pt x="1049815" y="2920057"/>
                  </a:lnTo>
                  <a:lnTo>
                    <a:pt x="1097557" y="2909155"/>
                  </a:lnTo>
                  <a:lnTo>
                    <a:pt x="1147139" y="2901711"/>
                  </a:lnTo>
                  <a:lnTo>
                    <a:pt x="1172237" y="2894963"/>
                  </a:lnTo>
                  <a:lnTo>
                    <a:pt x="1189147" y="2886876"/>
                  </a:lnTo>
                  <a:lnTo>
                    <a:pt x="1221865" y="2867698"/>
                  </a:lnTo>
                  <a:lnTo>
                    <a:pt x="1257269" y="2852032"/>
                  </a:lnTo>
                  <a:lnTo>
                    <a:pt x="1269192" y="2845701"/>
                  </a:lnTo>
                  <a:lnTo>
                    <a:pt x="1270620" y="2842932"/>
                  </a:lnTo>
                  <a:lnTo>
                    <a:pt x="1285778" y="2835487"/>
                  </a:lnTo>
                  <a:lnTo>
                    <a:pt x="1304263" y="2826799"/>
                  </a:lnTo>
                  <a:lnTo>
                    <a:pt x="1336427" y="2805449"/>
                  </a:lnTo>
                  <a:lnTo>
                    <a:pt x="1371226" y="2778692"/>
                  </a:lnTo>
                  <a:lnTo>
                    <a:pt x="1400252" y="2751565"/>
                  </a:lnTo>
                  <a:lnTo>
                    <a:pt x="1418548" y="2746758"/>
                  </a:lnTo>
                  <a:lnTo>
                    <a:pt x="1418686" y="2740751"/>
                  </a:lnTo>
                  <a:lnTo>
                    <a:pt x="1428165" y="2733731"/>
                  </a:lnTo>
                  <a:lnTo>
                    <a:pt x="1439025" y="2725916"/>
                  </a:lnTo>
                  <a:lnTo>
                    <a:pt x="1511995" y="2673419"/>
                  </a:lnTo>
                  <a:lnTo>
                    <a:pt x="1528627" y="2657752"/>
                  </a:lnTo>
                  <a:lnTo>
                    <a:pt x="1533854" y="2652859"/>
                  </a:lnTo>
                  <a:lnTo>
                    <a:pt x="1542167" y="2637188"/>
                  </a:lnTo>
                  <a:lnTo>
                    <a:pt x="1544986" y="2629470"/>
                  </a:lnTo>
                  <a:lnTo>
                    <a:pt x="1552889" y="2596566"/>
                  </a:lnTo>
                  <a:lnTo>
                    <a:pt x="1555846" y="2587463"/>
                  </a:lnTo>
                  <a:lnTo>
                    <a:pt x="1568278" y="2566482"/>
                  </a:lnTo>
                  <a:lnTo>
                    <a:pt x="1579738" y="2551375"/>
                  </a:lnTo>
                  <a:lnTo>
                    <a:pt x="1606177" y="2520130"/>
                  </a:lnTo>
                  <a:lnTo>
                    <a:pt x="1609500" y="2517635"/>
                  </a:lnTo>
                  <a:lnTo>
                    <a:pt x="1631686" y="2507976"/>
                  </a:lnTo>
                  <a:lnTo>
                    <a:pt x="1635194" y="2506451"/>
                  </a:lnTo>
                  <a:lnTo>
                    <a:pt x="1638618" y="2505019"/>
                  </a:lnTo>
                  <a:lnTo>
                    <a:pt x="1640277" y="2508669"/>
                  </a:lnTo>
                  <a:lnTo>
                    <a:pt x="1649335" y="2504238"/>
                  </a:lnTo>
                  <a:lnTo>
                    <a:pt x="1647625" y="2501275"/>
                  </a:lnTo>
                  <a:lnTo>
                    <a:pt x="1656734" y="2498179"/>
                  </a:lnTo>
                  <a:lnTo>
                    <a:pt x="1678685" y="2488105"/>
                  </a:lnTo>
                  <a:lnTo>
                    <a:pt x="1700262" y="2480115"/>
                  </a:lnTo>
                  <a:lnTo>
                    <a:pt x="1773976" y="2503494"/>
                  </a:lnTo>
                  <a:lnTo>
                    <a:pt x="1786223" y="2502250"/>
                  </a:lnTo>
                  <a:lnTo>
                    <a:pt x="1789638" y="2502112"/>
                  </a:lnTo>
                  <a:lnTo>
                    <a:pt x="1794028" y="2501969"/>
                  </a:lnTo>
                  <a:lnTo>
                    <a:pt x="1795784" y="2502112"/>
                  </a:lnTo>
                  <a:lnTo>
                    <a:pt x="1800364" y="2503082"/>
                  </a:lnTo>
                  <a:lnTo>
                    <a:pt x="1808770" y="2504048"/>
                  </a:lnTo>
                  <a:lnTo>
                    <a:pt x="1820647" y="2507704"/>
                  </a:lnTo>
                  <a:lnTo>
                    <a:pt x="1832061" y="2516530"/>
                  </a:lnTo>
                  <a:lnTo>
                    <a:pt x="1841488" y="2527987"/>
                  </a:lnTo>
                  <a:lnTo>
                    <a:pt x="1848420" y="2534687"/>
                  </a:lnTo>
                  <a:lnTo>
                    <a:pt x="1857853" y="2511909"/>
                  </a:lnTo>
                  <a:lnTo>
                    <a:pt x="1978561" y="2178524"/>
                  </a:lnTo>
                  <a:lnTo>
                    <a:pt x="2021908" y="2092014"/>
                  </a:lnTo>
                  <a:lnTo>
                    <a:pt x="2089929" y="2015577"/>
                  </a:lnTo>
                  <a:lnTo>
                    <a:pt x="2193677" y="1948476"/>
                  </a:lnTo>
                  <a:lnTo>
                    <a:pt x="2019270" y="1793570"/>
                  </a:lnTo>
                  <a:close/>
                </a:path>
              </a:pathLst>
            </a:custGeom>
            <a:grpFill/>
            <a:ln w="6350" cap="flat">
              <a:solidFill>
                <a:schemeClr val="accent6"/>
              </a:solidFill>
              <a:prstDash val="solid"/>
              <a:miter/>
            </a:ln>
          </p:spPr>
          <p:txBody>
            <a:bodyPr rtlCol="0" anchor="ctr"/>
            <a:lstStyle/>
            <a:p>
              <a:endParaRPr lang="en-GB" noProof="0" dirty="0"/>
            </a:p>
          </p:txBody>
        </p:sp>
      </p:grpSp>
      <p:sp>
        <p:nvSpPr>
          <p:cNvPr id="31" name="Textfeld 30">
            <a:extLst>
              <a:ext uri="{FF2B5EF4-FFF2-40B4-BE49-F238E27FC236}">
                <a16:creationId xmlns:a16="http://schemas.microsoft.com/office/drawing/2014/main" id="{A441D890-DD5E-88B5-496D-8004BB51FE51}"/>
              </a:ext>
            </a:extLst>
          </p:cNvPr>
          <p:cNvSpPr txBox="1"/>
          <p:nvPr userDrawn="1"/>
        </p:nvSpPr>
        <p:spPr>
          <a:xfrm>
            <a:off x="3817093" y="3980997"/>
            <a:ext cx="1146867" cy="246221"/>
          </a:xfrm>
          <a:prstGeom prst="rect">
            <a:avLst/>
          </a:prstGeom>
          <a:noFill/>
        </p:spPr>
        <p:txBody>
          <a:bodyPr wrap="square" lIns="0" tIns="0" rIns="0" bIns="0">
            <a:spAutoFit/>
          </a:bodyPr>
          <a:lstStyle/>
          <a:p>
            <a:pPr algn="r"/>
            <a:r>
              <a:rPr lang="en-GB" sz="1600" i="1" cap="all" noProof="0" dirty="0">
                <a:solidFill>
                  <a:schemeClr val="tx2"/>
                </a:solidFill>
                <a:latin typeface="+mj-lt"/>
              </a:rPr>
              <a:t>MUNICH</a:t>
            </a:r>
          </a:p>
        </p:txBody>
      </p:sp>
      <p:sp>
        <p:nvSpPr>
          <p:cNvPr id="5" name="Fußzeilenplatzhalter 4">
            <a:extLst>
              <a:ext uri="{FF2B5EF4-FFF2-40B4-BE49-F238E27FC236}">
                <a16:creationId xmlns:a16="http://schemas.microsoft.com/office/drawing/2014/main" id="{86E21F54-F994-0C0C-A6F8-366515230F5A}"/>
              </a:ext>
            </a:extLst>
          </p:cNvPr>
          <p:cNvSpPr>
            <a:spLocks noGrp="1"/>
          </p:cNvSpPr>
          <p:nvPr userDrawn="1">
            <p:ph type="ftr" sz="quarter" idx="12"/>
          </p:nvPr>
        </p:nvSpPr>
        <p:spPr/>
        <p:txBody>
          <a:bodyPr/>
          <a:lstStyle/>
          <a:p>
            <a:r>
              <a:rPr lang="en-GB" noProof="0" dirty="0"/>
              <a:t>EVENT, LOCATION, DATE</a:t>
            </a:r>
          </a:p>
        </p:txBody>
      </p:sp>
      <p:grpSp>
        <p:nvGrpSpPr>
          <p:cNvPr id="38" name="Gruppieren 37">
            <a:extLst>
              <a:ext uri="{FF2B5EF4-FFF2-40B4-BE49-F238E27FC236}">
                <a16:creationId xmlns:a16="http://schemas.microsoft.com/office/drawing/2014/main" id="{1B64F70E-22B2-2AFC-C0FF-97B1A6D7F68E}"/>
              </a:ext>
            </a:extLst>
          </p:cNvPr>
          <p:cNvGrpSpPr/>
          <p:nvPr userDrawn="1"/>
        </p:nvGrpSpPr>
        <p:grpSpPr>
          <a:xfrm>
            <a:off x="37937" y="2308334"/>
            <a:ext cx="1270217" cy="3266197"/>
            <a:chOff x="37937" y="2308334"/>
            <a:chExt cx="1270217" cy="3266197"/>
          </a:xfrm>
        </p:grpSpPr>
        <p:sp>
          <p:nvSpPr>
            <p:cNvPr id="46" name="Grafik 58">
              <a:extLst>
                <a:ext uri="{FF2B5EF4-FFF2-40B4-BE49-F238E27FC236}">
                  <a16:creationId xmlns:a16="http://schemas.microsoft.com/office/drawing/2014/main" id="{A6FAF753-4D8E-8F6E-BF15-613831471B28}"/>
                </a:ext>
              </a:extLst>
            </p:cNvPr>
            <p:cNvSpPr>
              <a:spLocks noChangeAspect="1"/>
            </p:cNvSpPr>
            <p:nvPr userDrawn="1"/>
          </p:nvSpPr>
          <p:spPr>
            <a:xfrm rot="16200000">
              <a:off x="-156278" y="2502549"/>
              <a:ext cx="1658644" cy="1270213"/>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288623 h 3046343"/>
                <a:gd name="csX45" fmla="*/ 1554817 w 1571570"/>
                <a:gd name="csY45" fmla="*/ 1288623 h 3046343"/>
                <a:gd name="csX46" fmla="*/ 0 w 1571570"/>
                <a:gd name="csY46" fmla="*/ 1640446 h 3046343"/>
                <a:gd name="csX47" fmla="*/ 1566451 w 1571570"/>
                <a:gd name="csY47" fmla="*/ 1640446 h 3046343"/>
                <a:gd name="csX48" fmla="*/ 0 w 1571570"/>
                <a:gd name="csY48" fmla="*/ 1405897 h 3046343"/>
                <a:gd name="csX49" fmla="*/ 1567382 w 1571570"/>
                <a:gd name="csY49" fmla="*/ 1405897 h 3046343"/>
                <a:gd name="csX50" fmla="*/ 0 w 1571570"/>
                <a:gd name="csY50" fmla="*/ 1523172 h 3046343"/>
                <a:gd name="csX51" fmla="*/ 1571570 w 1571570"/>
                <a:gd name="csY51"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288623 h 3046343"/>
                <a:gd name="csX45" fmla="*/ 1554817 w 1571570"/>
                <a:gd name="csY45" fmla="*/ 1288623 h 3046343"/>
                <a:gd name="csX46" fmla="*/ 0 w 1571570"/>
                <a:gd name="csY46" fmla="*/ 1405897 h 3046343"/>
                <a:gd name="csX47" fmla="*/ 1567382 w 1571570"/>
                <a:gd name="csY47" fmla="*/ 1405897 h 3046343"/>
                <a:gd name="csX48" fmla="*/ 0 w 1571570"/>
                <a:gd name="csY48" fmla="*/ 1523172 h 3046343"/>
                <a:gd name="csX49" fmla="*/ 1571570 w 1571570"/>
                <a:gd name="csY49" fmla="*/ 1523172 h 3046343"/>
                <a:gd name="csX0" fmla="*/ 1170417 w 1567382"/>
                <a:gd name="csY0" fmla="*/ 468632 h 3046343"/>
                <a:gd name="csX1" fmla="*/ 0 w 1567382"/>
                <a:gd name="csY1" fmla="*/ 468632 h 3046343"/>
                <a:gd name="csX2" fmla="*/ 0 w 1567382"/>
                <a:gd name="csY2" fmla="*/ 0 h 3046343"/>
                <a:gd name="csX3" fmla="*/ 410460 w 1567382"/>
                <a:gd name="csY3" fmla="*/ 0 h 3046343"/>
                <a:gd name="csX4" fmla="*/ 0 w 1567382"/>
                <a:gd name="csY4" fmla="*/ 351358 h 3046343"/>
                <a:gd name="csX5" fmla="*/ 1054074 w 1567382"/>
                <a:gd name="csY5" fmla="*/ 351358 h 3046343"/>
                <a:gd name="csX6" fmla="*/ 0 w 1567382"/>
                <a:gd name="csY6" fmla="*/ 585907 h 3046343"/>
                <a:gd name="csX7" fmla="*/ 1265819 w 1567382"/>
                <a:gd name="csY7" fmla="*/ 585907 h 3046343"/>
                <a:gd name="csX8" fmla="*/ 0 w 1567382"/>
                <a:gd name="csY8" fmla="*/ 117274 h 3046343"/>
                <a:gd name="csX9" fmla="*/ 713885 w 1567382"/>
                <a:gd name="csY9" fmla="*/ 117274 h 3046343"/>
                <a:gd name="csX10" fmla="*/ 0 w 1567382"/>
                <a:gd name="csY10" fmla="*/ 234549 h 3046343"/>
                <a:gd name="csX11" fmla="*/ 907481 w 1567382"/>
                <a:gd name="csY11" fmla="*/ 234549 h 3046343"/>
                <a:gd name="csX12" fmla="*/ 0 w 1567382"/>
                <a:gd name="csY12" fmla="*/ 3046343 h 3046343"/>
                <a:gd name="csX13" fmla="*/ 361596 w 1567382"/>
                <a:gd name="csY13" fmla="*/ 3046343 h 3046343"/>
                <a:gd name="csX14" fmla="*/ 0 w 1567382"/>
                <a:gd name="csY14" fmla="*/ 2460436 h 3046343"/>
                <a:gd name="csX15" fmla="*/ 1256977 w 1567382"/>
                <a:gd name="csY15" fmla="*/ 2460436 h 3046343"/>
                <a:gd name="csX16" fmla="*/ 0 w 1567382"/>
                <a:gd name="csY16" fmla="*/ 2343162 h 3046343"/>
                <a:gd name="csX17" fmla="*/ 1336556 w 1567382"/>
                <a:gd name="csY17" fmla="*/ 2343162 h 3046343"/>
                <a:gd name="csX18" fmla="*/ 0 w 1567382"/>
                <a:gd name="csY18" fmla="*/ 2109079 h 3046343"/>
                <a:gd name="csX19" fmla="*/ 1455692 w 1567382"/>
                <a:gd name="csY19" fmla="*/ 2109079 h 3046343"/>
                <a:gd name="csX20" fmla="*/ 0 w 1567382"/>
                <a:gd name="csY20" fmla="*/ 2577711 h 3046343"/>
                <a:gd name="csX21" fmla="*/ 1159714 w 1567382"/>
                <a:gd name="csY21" fmla="*/ 2577711 h 3046343"/>
                <a:gd name="csX22" fmla="*/ 0 w 1567382"/>
                <a:gd name="csY22" fmla="*/ 2225888 h 3046343"/>
                <a:gd name="csX23" fmla="*/ 1402174 w 1567382"/>
                <a:gd name="csY23" fmla="*/ 2225888 h 3046343"/>
                <a:gd name="csX24" fmla="*/ 0 w 1567382"/>
                <a:gd name="csY24" fmla="*/ 2694985 h 3046343"/>
                <a:gd name="csX25" fmla="*/ 1040113 w 1567382"/>
                <a:gd name="csY25" fmla="*/ 2694985 h 3046343"/>
                <a:gd name="csX26" fmla="*/ 0 w 1567382"/>
                <a:gd name="csY26" fmla="*/ 1991804 h 3046343"/>
                <a:gd name="csX27" fmla="*/ 1498507 w 1567382"/>
                <a:gd name="csY27" fmla="*/ 1991804 h 3046343"/>
                <a:gd name="csX28" fmla="*/ 0 w 1567382"/>
                <a:gd name="csY28" fmla="*/ 2929069 h 3046343"/>
                <a:gd name="csX29" fmla="*/ 690151 w 1567382"/>
                <a:gd name="csY29" fmla="*/ 2929069 h 3046343"/>
                <a:gd name="csX30" fmla="*/ 0 w 1567382"/>
                <a:gd name="csY30" fmla="*/ 703181 h 3046343"/>
                <a:gd name="csX31" fmla="*/ 1344468 w 1567382"/>
                <a:gd name="csY31" fmla="*/ 703181 h 3046343"/>
                <a:gd name="csX32" fmla="*/ 0 w 1567382"/>
                <a:gd name="csY32" fmla="*/ 2811794 h 3046343"/>
                <a:gd name="csX33" fmla="*/ 890262 w 1567382"/>
                <a:gd name="csY33" fmla="*/ 2811794 h 3046343"/>
                <a:gd name="csX34" fmla="*/ 0 w 1567382"/>
                <a:gd name="csY34" fmla="*/ 1874530 h 3046343"/>
                <a:gd name="csX35" fmla="*/ 1530152 w 1567382"/>
                <a:gd name="csY35" fmla="*/ 1874530 h 3046343"/>
                <a:gd name="csX36" fmla="*/ 0 w 1567382"/>
                <a:gd name="csY36" fmla="*/ 1054539 h 3046343"/>
                <a:gd name="csX37" fmla="*/ 1502230 w 1567382"/>
                <a:gd name="csY37" fmla="*/ 1054539 h 3046343"/>
                <a:gd name="csX38" fmla="*/ 0 w 1567382"/>
                <a:gd name="csY38" fmla="*/ 1171814 h 3046343"/>
                <a:gd name="csX39" fmla="*/ 1532944 w 1567382"/>
                <a:gd name="csY39" fmla="*/ 1171814 h 3046343"/>
                <a:gd name="csX40" fmla="*/ 0 w 1567382"/>
                <a:gd name="csY40" fmla="*/ 937265 h 3046343"/>
                <a:gd name="csX41" fmla="*/ 1460811 w 1567382"/>
                <a:gd name="csY41" fmla="*/ 937265 h 3046343"/>
                <a:gd name="csX42" fmla="*/ 0 w 1567382"/>
                <a:gd name="csY42" fmla="*/ 819990 h 3046343"/>
                <a:gd name="csX43" fmla="*/ 1408689 w 1567382"/>
                <a:gd name="csY43" fmla="*/ 819990 h 3046343"/>
                <a:gd name="csX44" fmla="*/ 0 w 1567382"/>
                <a:gd name="csY44" fmla="*/ 1288623 h 3046343"/>
                <a:gd name="csX45" fmla="*/ 1554817 w 1567382"/>
                <a:gd name="csY45" fmla="*/ 1288623 h 3046343"/>
                <a:gd name="csX46" fmla="*/ 0 w 1567382"/>
                <a:gd name="csY46" fmla="*/ 1405897 h 3046343"/>
                <a:gd name="csX47" fmla="*/ 1567382 w 1567382"/>
                <a:gd name="csY47" fmla="*/ 1405897 h 3046343"/>
                <a:gd name="csX0" fmla="*/ 1170417 w 1554817"/>
                <a:gd name="csY0" fmla="*/ 468632 h 3046343"/>
                <a:gd name="csX1" fmla="*/ 0 w 1554817"/>
                <a:gd name="csY1" fmla="*/ 468632 h 3046343"/>
                <a:gd name="csX2" fmla="*/ 0 w 1554817"/>
                <a:gd name="csY2" fmla="*/ 0 h 3046343"/>
                <a:gd name="csX3" fmla="*/ 410460 w 1554817"/>
                <a:gd name="csY3" fmla="*/ 0 h 3046343"/>
                <a:gd name="csX4" fmla="*/ 0 w 1554817"/>
                <a:gd name="csY4" fmla="*/ 351358 h 3046343"/>
                <a:gd name="csX5" fmla="*/ 1054074 w 1554817"/>
                <a:gd name="csY5" fmla="*/ 351358 h 3046343"/>
                <a:gd name="csX6" fmla="*/ 0 w 1554817"/>
                <a:gd name="csY6" fmla="*/ 585907 h 3046343"/>
                <a:gd name="csX7" fmla="*/ 1265819 w 1554817"/>
                <a:gd name="csY7" fmla="*/ 585907 h 3046343"/>
                <a:gd name="csX8" fmla="*/ 0 w 1554817"/>
                <a:gd name="csY8" fmla="*/ 117274 h 3046343"/>
                <a:gd name="csX9" fmla="*/ 713885 w 1554817"/>
                <a:gd name="csY9" fmla="*/ 117274 h 3046343"/>
                <a:gd name="csX10" fmla="*/ 0 w 1554817"/>
                <a:gd name="csY10" fmla="*/ 234549 h 3046343"/>
                <a:gd name="csX11" fmla="*/ 907481 w 1554817"/>
                <a:gd name="csY11" fmla="*/ 234549 h 3046343"/>
                <a:gd name="csX12" fmla="*/ 0 w 1554817"/>
                <a:gd name="csY12" fmla="*/ 3046343 h 3046343"/>
                <a:gd name="csX13" fmla="*/ 361596 w 1554817"/>
                <a:gd name="csY13" fmla="*/ 3046343 h 3046343"/>
                <a:gd name="csX14" fmla="*/ 0 w 1554817"/>
                <a:gd name="csY14" fmla="*/ 2460436 h 3046343"/>
                <a:gd name="csX15" fmla="*/ 1256977 w 1554817"/>
                <a:gd name="csY15" fmla="*/ 2460436 h 3046343"/>
                <a:gd name="csX16" fmla="*/ 0 w 1554817"/>
                <a:gd name="csY16" fmla="*/ 2343162 h 3046343"/>
                <a:gd name="csX17" fmla="*/ 1336556 w 1554817"/>
                <a:gd name="csY17" fmla="*/ 2343162 h 3046343"/>
                <a:gd name="csX18" fmla="*/ 0 w 1554817"/>
                <a:gd name="csY18" fmla="*/ 2109079 h 3046343"/>
                <a:gd name="csX19" fmla="*/ 1455692 w 1554817"/>
                <a:gd name="csY19" fmla="*/ 2109079 h 3046343"/>
                <a:gd name="csX20" fmla="*/ 0 w 1554817"/>
                <a:gd name="csY20" fmla="*/ 2577711 h 3046343"/>
                <a:gd name="csX21" fmla="*/ 1159714 w 1554817"/>
                <a:gd name="csY21" fmla="*/ 2577711 h 3046343"/>
                <a:gd name="csX22" fmla="*/ 0 w 1554817"/>
                <a:gd name="csY22" fmla="*/ 2225888 h 3046343"/>
                <a:gd name="csX23" fmla="*/ 1402174 w 1554817"/>
                <a:gd name="csY23" fmla="*/ 2225888 h 3046343"/>
                <a:gd name="csX24" fmla="*/ 0 w 1554817"/>
                <a:gd name="csY24" fmla="*/ 2694985 h 3046343"/>
                <a:gd name="csX25" fmla="*/ 1040113 w 1554817"/>
                <a:gd name="csY25" fmla="*/ 2694985 h 3046343"/>
                <a:gd name="csX26" fmla="*/ 0 w 1554817"/>
                <a:gd name="csY26" fmla="*/ 1991804 h 3046343"/>
                <a:gd name="csX27" fmla="*/ 1498507 w 1554817"/>
                <a:gd name="csY27" fmla="*/ 1991804 h 3046343"/>
                <a:gd name="csX28" fmla="*/ 0 w 1554817"/>
                <a:gd name="csY28" fmla="*/ 2929069 h 3046343"/>
                <a:gd name="csX29" fmla="*/ 690151 w 1554817"/>
                <a:gd name="csY29" fmla="*/ 2929069 h 3046343"/>
                <a:gd name="csX30" fmla="*/ 0 w 1554817"/>
                <a:gd name="csY30" fmla="*/ 703181 h 3046343"/>
                <a:gd name="csX31" fmla="*/ 1344468 w 1554817"/>
                <a:gd name="csY31" fmla="*/ 703181 h 3046343"/>
                <a:gd name="csX32" fmla="*/ 0 w 1554817"/>
                <a:gd name="csY32" fmla="*/ 2811794 h 3046343"/>
                <a:gd name="csX33" fmla="*/ 890262 w 1554817"/>
                <a:gd name="csY33" fmla="*/ 2811794 h 3046343"/>
                <a:gd name="csX34" fmla="*/ 0 w 1554817"/>
                <a:gd name="csY34" fmla="*/ 1874530 h 3046343"/>
                <a:gd name="csX35" fmla="*/ 1530152 w 1554817"/>
                <a:gd name="csY35" fmla="*/ 1874530 h 3046343"/>
                <a:gd name="csX36" fmla="*/ 0 w 1554817"/>
                <a:gd name="csY36" fmla="*/ 1054539 h 3046343"/>
                <a:gd name="csX37" fmla="*/ 1502230 w 1554817"/>
                <a:gd name="csY37" fmla="*/ 1054539 h 3046343"/>
                <a:gd name="csX38" fmla="*/ 0 w 1554817"/>
                <a:gd name="csY38" fmla="*/ 1171814 h 3046343"/>
                <a:gd name="csX39" fmla="*/ 1532944 w 1554817"/>
                <a:gd name="csY39" fmla="*/ 1171814 h 3046343"/>
                <a:gd name="csX40" fmla="*/ 0 w 1554817"/>
                <a:gd name="csY40" fmla="*/ 937265 h 3046343"/>
                <a:gd name="csX41" fmla="*/ 1460811 w 1554817"/>
                <a:gd name="csY41" fmla="*/ 937265 h 3046343"/>
                <a:gd name="csX42" fmla="*/ 0 w 1554817"/>
                <a:gd name="csY42" fmla="*/ 819990 h 3046343"/>
                <a:gd name="csX43" fmla="*/ 1408689 w 1554817"/>
                <a:gd name="csY43" fmla="*/ 819990 h 3046343"/>
                <a:gd name="csX44" fmla="*/ 0 w 1554817"/>
                <a:gd name="csY44" fmla="*/ 1288623 h 3046343"/>
                <a:gd name="csX45" fmla="*/ 1554817 w 1554817"/>
                <a:gd name="csY45" fmla="*/ 1288623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874530 h 3046343"/>
                <a:gd name="csX35" fmla="*/ 1530152 w 1532944"/>
                <a:gd name="csY35" fmla="*/ 1874530 h 3046343"/>
                <a:gd name="csX36" fmla="*/ 0 w 1532944"/>
                <a:gd name="csY36" fmla="*/ 1054539 h 3046343"/>
                <a:gd name="csX37" fmla="*/ 1502230 w 1532944"/>
                <a:gd name="csY37" fmla="*/ 1054539 h 3046343"/>
                <a:gd name="csX38" fmla="*/ 0 w 1532944"/>
                <a:gd name="csY38" fmla="*/ 1171814 h 3046343"/>
                <a:gd name="csX39" fmla="*/ 1532944 w 1532944"/>
                <a:gd name="csY39" fmla="*/ 1171814 h 3046343"/>
                <a:gd name="csX40" fmla="*/ 0 w 1532944"/>
                <a:gd name="csY40" fmla="*/ 937265 h 3046343"/>
                <a:gd name="csX41" fmla="*/ 1460811 w 1532944"/>
                <a:gd name="csY41" fmla="*/ 937265 h 3046343"/>
                <a:gd name="csX42" fmla="*/ 0 w 1532944"/>
                <a:gd name="csY42" fmla="*/ 819990 h 3046343"/>
                <a:gd name="csX43" fmla="*/ 1408689 w 1532944"/>
                <a:gd name="csY43"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1054539 h 3046343"/>
                <a:gd name="csX37" fmla="*/ 1502230 w 1530152"/>
                <a:gd name="csY37" fmla="*/ 1054539 h 3046343"/>
                <a:gd name="csX38" fmla="*/ 0 w 1530152"/>
                <a:gd name="csY38" fmla="*/ 937265 h 3046343"/>
                <a:gd name="csX39" fmla="*/ 1460811 w 1530152"/>
                <a:gd name="csY39" fmla="*/ 937265 h 3046343"/>
                <a:gd name="csX40" fmla="*/ 0 w 1530152"/>
                <a:gd name="csY40" fmla="*/ 819990 h 3046343"/>
                <a:gd name="csX41" fmla="*/ 1408689 w 1530152"/>
                <a:gd name="csY41"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937265 h 3046343"/>
                <a:gd name="csX37" fmla="*/ 1460811 w 1530152"/>
                <a:gd name="csY37" fmla="*/ 937265 h 3046343"/>
                <a:gd name="csX38" fmla="*/ 0 w 1530152"/>
                <a:gd name="csY38" fmla="*/ 819990 h 3046343"/>
                <a:gd name="csX39" fmla="*/ 1408689 w 1530152"/>
                <a:gd name="csY39"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819990 h 3046343"/>
                <a:gd name="csX37" fmla="*/ 1408689 w 1530152"/>
                <a:gd name="csY37"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2811794 h 3046343"/>
                <a:gd name="csX31" fmla="*/ 890262 w 1530152"/>
                <a:gd name="csY31" fmla="*/ 2811794 h 3046343"/>
                <a:gd name="csX32" fmla="*/ 0 w 1530152"/>
                <a:gd name="csY32" fmla="*/ 1874530 h 3046343"/>
                <a:gd name="csX33" fmla="*/ 1530152 w 1530152"/>
                <a:gd name="csY33" fmla="*/ 187453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117274 h 3046343"/>
                <a:gd name="csX7" fmla="*/ 713885 w 1530152"/>
                <a:gd name="csY7" fmla="*/ 117274 h 3046343"/>
                <a:gd name="csX8" fmla="*/ 0 w 1530152"/>
                <a:gd name="csY8" fmla="*/ 234549 h 3046343"/>
                <a:gd name="csX9" fmla="*/ 907481 w 1530152"/>
                <a:gd name="csY9" fmla="*/ 234549 h 3046343"/>
                <a:gd name="csX10" fmla="*/ 0 w 1530152"/>
                <a:gd name="csY10" fmla="*/ 3046343 h 3046343"/>
                <a:gd name="csX11" fmla="*/ 361596 w 1530152"/>
                <a:gd name="csY11" fmla="*/ 3046343 h 3046343"/>
                <a:gd name="csX12" fmla="*/ 0 w 1530152"/>
                <a:gd name="csY12" fmla="*/ 2460436 h 3046343"/>
                <a:gd name="csX13" fmla="*/ 1256977 w 1530152"/>
                <a:gd name="csY13" fmla="*/ 2460436 h 3046343"/>
                <a:gd name="csX14" fmla="*/ 0 w 1530152"/>
                <a:gd name="csY14" fmla="*/ 2343162 h 3046343"/>
                <a:gd name="csX15" fmla="*/ 1336556 w 1530152"/>
                <a:gd name="csY15" fmla="*/ 2343162 h 3046343"/>
                <a:gd name="csX16" fmla="*/ 0 w 1530152"/>
                <a:gd name="csY16" fmla="*/ 2109079 h 3046343"/>
                <a:gd name="csX17" fmla="*/ 1455692 w 1530152"/>
                <a:gd name="csY17" fmla="*/ 2109079 h 3046343"/>
                <a:gd name="csX18" fmla="*/ 0 w 1530152"/>
                <a:gd name="csY18" fmla="*/ 2577711 h 3046343"/>
                <a:gd name="csX19" fmla="*/ 1159714 w 1530152"/>
                <a:gd name="csY19" fmla="*/ 2577711 h 3046343"/>
                <a:gd name="csX20" fmla="*/ 0 w 1530152"/>
                <a:gd name="csY20" fmla="*/ 2225888 h 3046343"/>
                <a:gd name="csX21" fmla="*/ 1402174 w 1530152"/>
                <a:gd name="csY21" fmla="*/ 2225888 h 3046343"/>
                <a:gd name="csX22" fmla="*/ 0 w 1530152"/>
                <a:gd name="csY22" fmla="*/ 2694985 h 3046343"/>
                <a:gd name="csX23" fmla="*/ 1040113 w 1530152"/>
                <a:gd name="csY23" fmla="*/ 2694985 h 3046343"/>
                <a:gd name="csX24" fmla="*/ 0 w 1530152"/>
                <a:gd name="csY24" fmla="*/ 1991804 h 3046343"/>
                <a:gd name="csX25" fmla="*/ 1498507 w 1530152"/>
                <a:gd name="csY25" fmla="*/ 1991804 h 3046343"/>
                <a:gd name="csX26" fmla="*/ 0 w 1530152"/>
                <a:gd name="csY26" fmla="*/ 2929069 h 3046343"/>
                <a:gd name="csX27" fmla="*/ 690151 w 1530152"/>
                <a:gd name="csY27" fmla="*/ 2929069 h 3046343"/>
                <a:gd name="csX28" fmla="*/ 0 w 1530152"/>
                <a:gd name="csY28" fmla="*/ 2811794 h 3046343"/>
                <a:gd name="csX29" fmla="*/ 890262 w 1530152"/>
                <a:gd name="csY29" fmla="*/ 2811794 h 3046343"/>
                <a:gd name="csX30" fmla="*/ 0 w 1530152"/>
                <a:gd name="csY30" fmla="*/ 1874530 h 3046343"/>
                <a:gd name="csX31" fmla="*/ 1530152 w 1530152"/>
                <a:gd name="csY31" fmla="*/ 1874530 h 3046343"/>
                <a:gd name="csX0" fmla="*/ 0 w 1530152"/>
                <a:gd name="csY0" fmla="*/ 0 h 3046343"/>
                <a:gd name="csX1" fmla="*/ 410460 w 1530152"/>
                <a:gd name="csY1" fmla="*/ 0 h 3046343"/>
                <a:gd name="csX2" fmla="*/ 0 w 1530152"/>
                <a:gd name="csY2" fmla="*/ 351358 h 3046343"/>
                <a:gd name="csX3" fmla="*/ 1054074 w 1530152"/>
                <a:gd name="csY3" fmla="*/ 351358 h 3046343"/>
                <a:gd name="csX4" fmla="*/ 0 w 1530152"/>
                <a:gd name="csY4" fmla="*/ 117274 h 3046343"/>
                <a:gd name="csX5" fmla="*/ 713885 w 1530152"/>
                <a:gd name="csY5" fmla="*/ 117274 h 3046343"/>
                <a:gd name="csX6" fmla="*/ 0 w 1530152"/>
                <a:gd name="csY6" fmla="*/ 234549 h 3046343"/>
                <a:gd name="csX7" fmla="*/ 907481 w 1530152"/>
                <a:gd name="csY7" fmla="*/ 234549 h 3046343"/>
                <a:gd name="csX8" fmla="*/ 0 w 1530152"/>
                <a:gd name="csY8" fmla="*/ 3046343 h 3046343"/>
                <a:gd name="csX9" fmla="*/ 361596 w 1530152"/>
                <a:gd name="csY9" fmla="*/ 3046343 h 3046343"/>
                <a:gd name="csX10" fmla="*/ 0 w 1530152"/>
                <a:gd name="csY10" fmla="*/ 2460436 h 3046343"/>
                <a:gd name="csX11" fmla="*/ 1256977 w 1530152"/>
                <a:gd name="csY11" fmla="*/ 2460436 h 3046343"/>
                <a:gd name="csX12" fmla="*/ 0 w 1530152"/>
                <a:gd name="csY12" fmla="*/ 2343162 h 3046343"/>
                <a:gd name="csX13" fmla="*/ 1336556 w 1530152"/>
                <a:gd name="csY13" fmla="*/ 2343162 h 3046343"/>
                <a:gd name="csX14" fmla="*/ 0 w 1530152"/>
                <a:gd name="csY14" fmla="*/ 2109079 h 3046343"/>
                <a:gd name="csX15" fmla="*/ 1455692 w 1530152"/>
                <a:gd name="csY15" fmla="*/ 2109079 h 3046343"/>
                <a:gd name="csX16" fmla="*/ 0 w 1530152"/>
                <a:gd name="csY16" fmla="*/ 2577711 h 3046343"/>
                <a:gd name="csX17" fmla="*/ 1159714 w 1530152"/>
                <a:gd name="csY17" fmla="*/ 2577711 h 3046343"/>
                <a:gd name="csX18" fmla="*/ 0 w 1530152"/>
                <a:gd name="csY18" fmla="*/ 2225888 h 3046343"/>
                <a:gd name="csX19" fmla="*/ 1402174 w 1530152"/>
                <a:gd name="csY19" fmla="*/ 2225888 h 3046343"/>
                <a:gd name="csX20" fmla="*/ 0 w 1530152"/>
                <a:gd name="csY20" fmla="*/ 2694985 h 3046343"/>
                <a:gd name="csX21" fmla="*/ 1040113 w 1530152"/>
                <a:gd name="csY21" fmla="*/ 2694985 h 3046343"/>
                <a:gd name="csX22" fmla="*/ 0 w 1530152"/>
                <a:gd name="csY22" fmla="*/ 1991804 h 3046343"/>
                <a:gd name="csX23" fmla="*/ 1498507 w 1530152"/>
                <a:gd name="csY23" fmla="*/ 1991804 h 3046343"/>
                <a:gd name="csX24" fmla="*/ 0 w 1530152"/>
                <a:gd name="csY24" fmla="*/ 2929069 h 3046343"/>
                <a:gd name="csX25" fmla="*/ 690151 w 1530152"/>
                <a:gd name="csY25" fmla="*/ 2929069 h 3046343"/>
                <a:gd name="csX26" fmla="*/ 0 w 1530152"/>
                <a:gd name="csY26" fmla="*/ 2811794 h 3046343"/>
                <a:gd name="csX27" fmla="*/ 890262 w 1530152"/>
                <a:gd name="csY27" fmla="*/ 2811794 h 3046343"/>
                <a:gd name="csX28" fmla="*/ 0 w 1530152"/>
                <a:gd name="csY28" fmla="*/ 1874530 h 3046343"/>
                <a:gd name="csX29" fmla="*/ 1530152 w 1530152"/>
                <a:gd name="csY29" fmla="*/ 1874530 h 3046343"/>
                <a:gd name="csX0" fmla="*/ 0 w 1530152"/>
                <a:gd name="csY0" fmla="*/ 0 h 3046343"/>
                <a:gd name="csX1" fmla="*/ 410460 w 1530152"/>
                <a:gd name="csY1" fmla="*/ 0 h 3046343"/>
                <a:gd name="csX2" fmla="*/ 0 w 1530152"/>
                <a:gd name="csY2" fmla="*/ 117274 h 3046343"/>
                <a:gd name="csX3" fmla="*/ 713885 w 1530152"/>
                <a:gd name="csY3" fmla="*/ 117274 h 3046343"/>
                <a:gd name="csX4" fmla="*/ 0 w 1530152"/>
                <a:gd name="csY4" fmla="*/ 234549 h 3046343"/>
                <a:gd name="csX5" fmla="*/ 907481 w 1530152"/>
                <a:gd name="csY5" fmla="*/ 234549 h 3046343"/>
                <a:gd name="csX6" fmla="*/ 0 w 1530152"/>
                <a:gd name="csY6" fmla="*/ 3046343 h 3046343"/>
                <a:gd name="csX7" fmla="*/ 361596 w 1530152"/>
                <a:gd name="csY7" fmla="*/ 3046343 h 3046343"/>
                <a:gd name="csX8" fmla="*/ 0 w 1530152"/>
                <a:gd name="csY8" fmla="*/ 2460436 h 3046343"/>
                <a:gd name="csX9" fmla="*/ 1256977 w 1530152"/>
                <a:gd name="csY9" fmla="*/ 2460436 h 3046343"/>
                <a:gd name="csX10" fmla="*/ 0 w 1530152"/>
                <a:gd name="csY10" fmla="*/ 2343162 h 3046343"/>
                <a:gd name="csX11" fmla="*/ 1336556 w 1530152"/>
                <a:gd name="csY11" fmla="*/ 2343162 h 3046343"/>
                <a:gd name="csX12" fmla="*/ 0 w 1530152"/>
                <a:gd name="csY12" fmla="*/ 2109079 h 3046343"/>
                <a:gd name="csX13" fmla="*/ 1455692 w 1530152"/>
                <a:gd name="csY13" fmla="*/ 2109079 h 3046343"/>
                <a:gd name="csX14" fmla="*/ 0 w 1530152"/>
                <a:gd name="csY14" fmla="*/ 2577711 h 3046343"/>
                <a:gd name="csX15" fmla="*/ 1159714 w 1530152"/>
                <a:gd name="csY15" fmla="*/ 2577711 h 3046343"/>
                <a:gd name="csX16" fmla="*/ 0 w 1530152"/>
                <a:gd name="csY16" fmla="*/ 2225888 h 3046343"/>
                <a:gd name="csX17" fmla="*/ 1402174 w 1530152"/>
                <a:gd name="csY17" fmla="*/ 2225888 h 3046343"/>
                <a:gd name="csX18" fmla="*/ 0 w 1530152"/>
                <a:gd name="csY18" fmla="*/ 2694985 h 3046343"/>
                <a:gd name="csX19" fmla="*/ 1040113 w 1530152"/>
                <a:gd name="csY19" fmla="*/ 2694985 h 3046343"/>
                <a:gd name="csX20" fmla="*/ 0 w 1530152"/>
                <a:gd name="csY20" fmla="*/ 1991804 h 3046343"/>
                <a:gd name="csX21" fmla="*/ 1498507 w 1530152"/>
                <a:gd name="csY21" fmla="*/ 1991804 h 3046343"/>
                <a:gd name="csX22" fmla="*/ 0 w 1530152"/>
                <a:gd name="csY22" fmla="*/ 2929069 h 3046343"/>
                <a:gd name="csX23" fmla="*/ 690151 w 1530152"/>
                <a:gd name="csY23" fmla="*/ 2929069 h 3046343"/>
                <a:gd name="csX24" fmla="*/ 0 w 1530152"/>
                <a:gd name="csY24" fmla="*/ 2811794 h 3046343"/>
                <a:gd name="csX25" fmla="*/ 890262 w 1530152"/>
                <a:gd name="csY25" fmla="*/ 2811794 h 3046343"/>
                <a:gd name="csX26" fmla="*/ 0 w 1530152"/>
                <a:gd name="csY26" fmla="*/ 1874530 h 3046343"/>
                <a:gd name="csX27" fmla="*/ 1530152 w 1530152"/>
                <a:gd name="csY27" fmla="*/ 1874530 h 3046343"/>
                <a:gd name="csX0" fmla="*/ 0 w 1530152"/>
                <a:gd name="csY0" fmla="*/ 0 h 3046343"/>
                <a:gd name="csX1" fmla="*/ 410460 w 1530152"/>
                <a:gd name="csY1" fmla="*/ 0 h 3046343"/>
                <a:gd name="csX2" fmla="*/ 0 w 1530152"/>
                <a:gd name="csY2" fmla="*/ 117274 h 3046343"/>
                <a:gd name="csX3" fmla="*/ 713885 w 1530152"/>
                <a:gd name="csY3" fmla="*/ 117274 h 3046343"/>
                <a:gd name="csX4" fmla="*/ 0 w 1530152"/>
                <a:gd name="csY4" fmla="*/ 3046343 h 3046343"/>
                <a:gd name="csX5" fmla="*/ 361596 w 1530152"/>
                <a:gd name="csY5" fmla="*/ 3046343 h 3046343"/>
                <a:gd name="csX6" fmla="*/ 0 w 1530152"/>
                <a:gd name="csY6" fmla="*/ 2460436 h 3046343"/>
                <a:gd name="csX7" fmla="*/ 1256977 w 1530152"/>
                <a:gd name="csY7" fmla="*/ 2460436 h 3046343"/>
                <a:gd name="csX8" fmla="*/ 0 w 1530152"/>
                <a:gd name="csY8" fmla="*/ 2343162 h 3046343"/>
                <a:gd name="csX9" fmla="*/ 1336556 w 1530152"/>
                <a:gd name="csY9" fmla="*/ 2343162 h 3046343"/>
                <a:gd name="csX10" fmla="*/ 0 w 1530152"/>
                <a:gd name="csY10" fmla="*/ 2109079 h 3046343"/>
                <a:gd name="csX11" fmla="*/ 1455692 w 1530152"/>
                <a:gd name="csY11" fmla="*/ 2109079 h 3046343"/>
                <a:gd name="csX12" fmla="*/ 0 w 1530152"/>
                <a:gd name="csY12" fmla="*/ 2577711 h 3046343"/>
                <a:gd name="csX13" fmla="*/ 1159714 w 1530152"/>
                <a:gd name="csY13" fmla="*/ 2577711 h 3046343"/>
                <a:gd name="csX14" fmla="*/ 0 w 1530152"/>
                <a:gd name="csY14" fmla="*/ 2225888 h 3046343"/>
                <a:gd name="csX15" fmla="*/ 1402174 w 1530152"/>
                <a:gd name="csY15" fmla="*/ 2225888 h 3046343"/>
                <a:gd name="csX16" fmla="*/ 0 w 1530152"/>
                <a:gd name="csY16" fmla="*/ 2694985 h 3046343"/>
                <a:gd name="csX17" fmla="*/ 1040113 w 1530152"/>
                <a:gd name="csY17" fmla="*/ 2694985 h 3046343"/>
                <a:gd name="csX18" fmla="*/ 0 w 1530152"/>
                <a:gd name="csY18" fmla="*/ 1991804 h 3046343"/>
                <a:gd name="csX19" fmla="*/ 1498507 w 1530152"/>
                <a:gd name="csY19" fmla="*/ 1991804 h 3046343"/>
                <a:gd name="csX20" fmla="*/ 0 w 1530152"/>
                <a:gd name="csY20" fmla="*/ 2929069 h 3046343"/>
                <a:gd name="csX21" fmla="*/ 690151 w 1530152"/>
                <a:gd name="csY21" fmla="*/ 2929069 h 3046343"/>
                <a:gd name="csX22" fmla="*/ 0 w 1530152"/>
                <a:gd name="csY22" fmla="*/ 2811794 h 3046343"/>
                <a:gd name="csX23" fmla="*/ 890262 w 1530152"/>
                <a:gd name="csY23" fmla="*/ 2811794 h 3046343"/>
                <a:gd name="csX24" fmla="*/ 0 w 1530152"/>
                <a:gd name="csY24" fmla="*/ 1874530 h 3046343"/>
                <a:gd name="csX25" fmla="*/ 1530152 w 1530152"/>
                <a:gd name="csY25" fmla="*/ 1874530 h 3046343"/>
                <a:gd name="csX0" fmla="*/ 0 w 1530152"/>
                <a:gd name="csY0" fmla="*/ 0 h 3046343"/>
                <a:gd name="csX1" fmla="*/ 410460 w 1530152"/>
                <a:gd name="csY1" fmla="*/ 0 h 3046343"/>
                <a:gd name="csX2" fmla="*/ 0 w 1530152"/>
                <a:gd name="csY2" fmla="*/ 3046343 h 3046343"/>
                <a:gd name="csX3" fmla="*/ 361596 w 1530152"/>
                <a:gd name="csY3" fmla="*/ 3046343 h 3046343"/>
                <a:gd name="csX4" fmla="*/ 0 w 1530152"/>
                <a:gd name="csY4" fmla="*/ 2460436 h 3046343"/>
                <a:gd name="csX5" fmla="*/ 1256977 w 1530152"/>
                <a:gd name="csY5" fmla="*/ 2460436 h 3046343"/>
                <a:gd name="csX6" fmla="*/ 0 w 1530152"/>
                <a:gd name="csY6" fmla="*/ 2343162 h 3046343"/>
                <a:gd name="csX7" fmla="*/ 1336556 w 1530152"/>
                <a:gd name="csY7" fmla="*/ 2343162 h 3046343"/>
                <a:gd name="csX8" fmla="*/ 0 w 1530152"/>
                <a:gd name="csY8" fmla="*/ 2109079 h 3046343"/>
                <a:gd name="csX9" fmla="*/ 1455692 w 1530152"/>
                <a:gd name="csY9" fmla="*/ 2109079 h 3046343"/>
                <a:gd name="csX10" fmla="*/ 0 w 1530152"/>
                <a:gd name="csY10" fmla="*/ 2577711 h 3046343"/>
                <a:gd name="csX11" fmla="*/ 1159714 w 1530152"/>
                <a:gd name="csY11" fmla="*/ 2577711 h 3046343"/>
                <a:gd name="csX12" fmla="*/ 0 w 1530152"/>
                <a:gd name="csY12" fmla="*/ 2225888 h 3046343"/>
                <a:gd name="csX13" fmla="*/ 1402174 w 1530152"/>
                <a:gd name="csY13" fmla="*/ 2225888 h 3046343"/>
                <a:gd name="csX14" fmla="*/ 0 w 1530152"/>
                <a:gd name="csY14" fmla="*/ 2694985 h 3046343"/>
                <a:gd name="csX15" fmla="*/ 1040113 w 1530152"/>
                <a:gd name="csY15" fmla="*/ 2694985 h 3046343"/>
                <a:gd name="csX16" fmla="*/ 0 w 1530152"/>
                <a:gd name="csY16" fmla="*/ 1991804 h 3046343"/>
                <a:gd name="csX17" fmla="*/ 1498507 w 1530152"/>
                <a:gd name="csY17" fmla="*/ 1991804 h 3046343"/>
                <a:gd name="csX18" fmla="*/ 0 w 1530152"/>
                <a:gd name="csY18" fmla="*/ 2929069 h 3046343"/>
                <a:gd name="csX19" fmla="*/ 690151 w 1530152"/>
                <a:gd name="csY19" fmla="*/ 2929069 h 3046343"/>
                <a:gd name="csX20" fmla="*/ 0 w 1530152"/>
                <a:gd name="csY20" fmla="*/ 2811794 h 3046343"/>
                <a:gd name="csX21" fmla="*/ 890262 w 1530152"/>
                <a:gd name="csY21" fmla="*/ 2811794 h 3046343"/>
                <a:gd name="csX22" fmla="*/ 0 w 1530152"/>
                <a:gd name="csY22" fmla="*/ 1874530 h 3046343"/>
                <a:gd name="csX23" fmla="*/ 1530152 w 1530152"/>
                <a:gd name="csY23" fmla="*/ 1874530 h 3046343"/>
                <a:gd name="csX0" fmla="*/ 0 w 1530152"/>
                <a:gd name="csY0" fmla="*/ 1171813 h 1171813"/>
                <a:gd name="csX1" fmla="*/ 361596 w 1530152"/>
                <a:gd name="csY1" fmla="*/ 1171813 h 1171813"/>
                <a:gd name="csX2" fmla="*/ 0 w 1530152"/>
                <a:gd name="csY2" fmla="*/ 585906 h 1171813"/>
                <a:gd name="csX3" fmla="*/ 1256977 w 1530152"/>
                <a:gd name="csY3" fmla="*/ 585906 h 1171813"/>
                <a:gd name="csX4" fmla="*/ 0 w 1530152"/>
                <a:gd name="csY4" fmla="*/ 468632 h 1171813"/>
                <a:gd name="csX5" fmla="*/ 1336556 w 1530152"/>
                <a:gd name="csY5" fmla="*/ 468632 h 1171813"/>
                <a:gd name="csX6" fmla="*/ 0 w 1530152"/>
                <a:gd name="csY6" fmla="*/ 234549 h 1171813"/>
                <a:gd name="csX7" fmla="*/ 1455692 w 1530152"/>
                <a:gd name="csY7" fmla="*/ 234549 h 1171813"/>
                <a:gd name="csX8" fmla="*/ 0 w 1530152"/>
                <a:gd name="csY8" fmla="*/ 703181 h 1171813"/>
                <a:gd name="csX9" fmla="*/ 1159714 w 1530152"/>
                <a:gd name="csY9" fmla="*/ 703181 h 1171813"/>
                <a:gd name="csX10" fmla="*/ 0 w 1530152"/>
                <a:gd name="csY10" fmla="*/ 351358 h 1171813"/>
                <a:gd name="csX11" fmla="*/ 1402174 w 1530152"/>
                <a:gd name="csY11" fmla="*/ 351358 h 1171813"/>
                <a:gd name="csX12" fmla="*/ 0 w 1530152"/>
                <a:gd name="csY12" fmla="*/ 820455 h 1171813"/>
                <a:gd name="csX13" fmla="*/ 1040113 w 1530152"/>
                <a:gd name="csY13" fmla="*/ 820455 h 1171813"/>
                <a:gd name="csX14" fmla="*/ 0 w 1530152"/>
                <a:gd name="csY14" fmla="*/ 117274 h 1171813"/>
                <a:gd name="csX15" fmla="*/ 1498507 w 1530152"/>
                <a:gd name="csY15" fmla="*/ 117274 h 1171813"/>
                <a:gd name="csX16" fmla="*/ 0 w 1530152"/>
                <a:gd name="csY16" fmla="*/ 1054539 h 1171813"/>
                <a:gd name="csX17" fmla="*/ 690151 w 1530152"/>
                <a:gd name="csY17" fmla="*/ 1054539 h 1171813"/>
                <a:gd name="csX18" fmla="*/ 0 w 1530152"/>
                <a:gd name="csY18" fmla="*/ 937264 h 1171813"/>
                <a:gd name="csX19" fmla="*/ 890262 w 1530152"/>
                <a:gd name="csY19" fmla="*/ 937264 h 1171813"/>
                <a:gd name="csX20" fmla="*/ 0 w 1530152"/>
                <a:gd name="csY20" fmla="*/ 0 h 1171813"/>
                <a:gd name="csX21" fmla="*/ 1530152 w 1530152"/>
                <a:gd name="csY21" fmla="*/ 0 h 1171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30152" h="1171813">
                  <a:moveTo>
                    <a:pt x="0" y="1171813"/>
                  </a:moveTo>
                  <a:lnTo>
                    <a:pt x="361596" y="1171813"/>
                  </a:lnTo>
                  <a:moveTo>
                    <a:pt x="0" y="585906"/>
                  </a:moveTo>
                  <a:lnTo>
                    <a:pt x="1256977" y="585906"/>
                  </a:lnTo>
                  <a:moveTo>
                    <a:pt x="0" y="468632"/>
                  </a:moveTo>
                  <a:lnTo>
                    <a:pt x="1336556" y="468632"/>
                  </a:lnTo>
                  <a:moveTo>
                    <a:pt x="0" y="234549"/>
                  </a:moveTo>
                  <a:lnTo>
                    <a:pt x="1455692" y="234549"/>
                  </a:lnTo>
                  <a:moveTo>
                    <a:pt x="0" y="703181"/>
                  </a:moveTo>
                  <a:lnTo>
                    <a:pt x="1159714" y="703181"/>
                  </a:lnTo>
                  <a:moveTo>
                    <a:pt x="0" y="351358"/>
                  </a:moveTo>
                  <a:lnTo>
                    <a:pt x="1402174" y="351358"/>
                  </a:lnTo>
                  <a:moveTo>
                    <a:pt x="0" y="820455"/>
                  </a:moveTo>
                  <a:lnTo>
                    <a:pt x="1040113" y="820455"/>
                  </a:lnTo>
                  <a:moveTo>
                    <a:pt x="0" y="117274"/>
                  </a:moveTo>
                  <a:lnTo>
                    <a:pt x="1498507" y="117274"/>
                  </a:lnTo>
                  <a:moveTo>
                    <a:pt x="0" y="1054539"/>
                  </a:moveTo>
                  <a:lnTo>
                    <a:pt x="690151" y="1054539"/>
                  </a:lnTo>
                  <a:moveTo>
                    <a:pt x="0" y="937264"/>
                  </a:moveTo>
                  <a:lnTo>
                    <a:pt x="890262" y="937264"/>
                  </a:lnTo>
                  <a:moveTo>
                    <a:pt x="0" y="0"/>
                  </a:moveTo>
                  <a:lnTo>
                    <a:pt x="1530152" y="0"/>
                  </a:lnTo>
                </a:path>
              </a:pathLst>
            </a:custGeom>
            <a:noFill/>
            <a:ln w="12700" cap="flat">
              <a:solidFill>
                <a:schemeClr val="accent6"/>
              </a:solidFill>
              <a:prstDash val="solid"/>
              <a:miter/>
            </a:ln>
          </p:spPr>
          <p:txBody>
            <a:bodyPr rtlCol="0" anchor="ctr"/>
            <a:lstStyle/>
            <a:p>
              <a:endParaRPr lang="en-GB" noProof="0" dirty="0"/>
            </a:p>
          </p:txBody>
        </p:sp>
        <p:sp>
          <p:nvSpPr>
            <p:cNvPr id="51" name="Grafik 58">
              <a:extLst>
                <a:ext uri="{FF2B5EF4-FFF2-40B4-BE49-F238E27FC236}">
                  <a16:creationId xmlns:a16="http://schemas.microsoft.com/office/drawing/2014/main" id="{F663B430-A179-1C75-D7F1-7817A69C6F21}"/>
                </a:ext>
              </a:extLst>
            </p:cNvPr>
            <p:cNvSpPr>
              <a:spLocks noChangeAspect="1"/>
            </p:cNvSpPr>
            <p:nvPr userDrawn="1"/>
          </p:nvSpPr>
          <p:spPr>
            <a:xfrm rot="5400000">
              <a:off x="-157788" y="4108589"/>
              <a:ext cx="1661670" cy="1270214"/>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757255 h 3046343"/>
                <a:gd name="csX45" fmla="*/ 1553421 w 1571570"/>
                <a:gd name="csY45" fmla="*/ 1757255 h 3046343"/>
                <a:gd name="csX46" fmla="*/ 0 w 1571570"/>
                <a:gd name="csY46" fmla="*/ 1640446 h 3046343"/>
                <a:gd name="csX47" fmla="*/ 1566451 w 1571570"/>
                <a:gd name="csY47" fmla="*/ 1640446 h 3046343"/>
                <a:gd name="csX48" fmla="*/ 0 w 1571570"/>
                <a:gd name="csY48" fmla="*/ 1405897 h 3046343"/>
                <a:gd name="csX49" fmla="*/ 1567382 w 1571570"/>
                <a:gd name="csY49" fmla="*/ 1405897 h 3046343"/>
                <a:gd name="csX50" fmla="*/ 0 w 1571570"/>
                <a:gd name="csY50" fmla="*/ 1523172 h 3046343"/>
                <a:gd name="csX51" fmla="*/ 1571570 w 1571570"/>
                <a:gd name="csY51"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757255 h 3046343"/>
                <a:gd name="csX45" fmla="*/ 1553421 w 1571570"/>
                <a:gd name="csY45" fmla="*/ 1757255 h 3046343"/>
                <a:gd name="csX46" fmla="*/ 0 w 1571570"/>
                <a:gd name="csY46" fmla="*/ 1640446 h 3046343"/>
                <a:gd name="csX47" fmla="*/ 1566451 w 1571570"/>
                <a:gd name="csY47" fmla="*/ 1640446 h 3046343"/>
                <a:gd name="csX48" fmla="*/ 0 w 1571570"/>
                <a:gd name="csY48" fmla="*/ 1523172 h 3046343"/>
                <a:gd name="csX49" fmla="*/ 1571570 w 1571570"/>
                <a:gd name="csY49" fmla="*/ 1523172 h 3046343"/>
                <a:gd name="csX0" fmla="*/ 1170417 w 1566451"/>
                <a:gd name="csY0" fmla="*/ 468632 h 3046343"/>
                <a:gd name="csX1" fmla="*/ 0 w 1566451"/>
                <a:gd name="csY1" fmla="*/ 468632 h 3046343"/>
                <a:gd name="csX2" fmla="*/ 0 w 1566451"/>
                <a:gd name="csY2" fmla="*/ 0 h 3046343"/>
                <a:gd name="csX3" fmla="*/ 410460 w 1566451"/>
                <a:gd name="csY3" fmla="*/ 0 h 3046343"/>
                <a:gd name="csX4" fmla="*/ 0 w 1566451"/>
                <a:gd name="csY4" fmla="*/ 351358 h 3046343"/>
                <a:gd name="csX5" fmla="*/ 1054074 w 1566451"/>
                <a:gd name="csY5" fmla="*/ 351358 h 3046343"/>
                <a:gd name="csX6" fmla="*/ 0 w 1566451"/>
                <a:gd name="csY6" fmla="*/ 585907 h 3046343"/>
                <a:gd name="csX7" fmla="*/ 1265819 w 1566451"/>
                <a:gd name="csY7" fmla="*/ 585907 h 3046343"/>
                <a:gd name="csX8" fmla="*/ 0 w 1566451"/>
                <a:gd name="csY8" fmla="*/ 117274 h 3046343"/>
                <a:gd name="csX9" fmla="*/ 713885 w 1566451"/>
                <a:gd name="csY9" fmla="*/ 117274 h 3046343"/>
                <a:gd name="csX10" fmla="*/ 0 w 1566451"/>
                <a:gd name="csY10" fmla="*/ 234549 h 3046343"/>
                <a:gd name="csX11" fmla="*/ 907481 w 1566451"/>
                <a:gd name="csY11" fmla="*/ 234549 h 3046343"/>
                <a:gd name="csX12" fmla="*/ 0 w 1566451"/>
                <a:gd name="csY12" fmla="*/ 3046343 h 3046343"/>
                <a:gd name="csX13" fmla="*/ 361596 w 1566451"/>
                <a:gd name="csY13" fmla="*/ 3046343 h 3046343"/>
                <a:gd name="csX14" fmla="*/ 0 w 1566451"/>
                <a:gd name="csY14" fmla="*/ 2460436 h 3046343"/>
                <a:gd name="csX15" fmla="*/ 1256977 w 1566451"/>
                <a:gd name="csY15" fmla="*/ 2460436 h 3046343"/>
                <a:gd name="csX16" fmla="*/ 0 w 1566451"/>
                <a:gd name="csY16" fmla="*/ 2343162 h 3046343"/>
                <a:gd name="csX17" fmla="*/ 1336556 w 1566451"/>
                <a:gd name="csY17" fmla="*/ 2343162 h 3046343"/>
                <a:gd name="csX18" fmla="*/ 0 w 1566451"/>
                <a:gd name="csY18" fmla="*/ 2109079 h 3046343"/>
                <a:gd name="csX19" fmla="*/ 1455692 w 1566451"/>
                <a:gd name="csY19" fmla="*/ 2109079 h 3046343"/>
                <a:gd name="csX20" fmla="*/ 0 w 1566451"/>
                <a:gd name="csY20" fmla="*/ 2577711 h 3046343"/>
                <a:gd name="csX21" fmla="*/ 1159714 w 1566451"/>
                <a:gd name="csY21" fmla="*/ 2577711 h 3046343"/>
                <a:gd name="csX22" fmla="*/ 0 w 1566451"/>
                <a:gd name="csY22" fmla="*/ 2225888 h 3046343"/>
                <a:gd name="csX23" fmla="*/ 1402174 w 1566451"/>
                <a:gd name="csY23" fmla="*/ 2225888 h 3046343"/>
                <a:gd name="csX24" fmla="*/ 0 w 1566451"/>
                <a:gd name="csY24" fmla="*/ 2694985 h 3046343"/>
                <a:gd name="csX25" fmla="*/ 1040113 w 1566451"/>
                <a:gd name="csY25" fmla="*/ 2694985 h 3046343"/>
                <a:gd name="csX26" fmla="*/ 0 w 1566451"/>
                <a:gd name="csY26" fmla="*/ 1991804 h 3046343"/>
                <a:gd name="csX27" fmla="*/ 1498507 w 1566451"/>
                <a:gd name="csY27" fmla="*/ 1991804 h 3046343"/>
                <a:gd name="csX28" fmla="*/ 0 w 1566451"/>
                <a:gd name="csY28" fmla="*/ 2929069 h 3046343"/>
                <a:gd name="csX29" fmla="*/ 690151 w 1566451"/>
                <a:gd name="csY29" fmla="*/ 2929069 h 3046343"/>
                <a:gd name="csX30" fmla="*/ 0 w 1566451"/>
                <a:gd name="csY30" fmla="*/ 703181 h 3046343"/>
                <a:gd name="csX31" fmla="*/ 1344468 w 1566451"/>
                <a:gd name="csY31" fmla="*/ 703181 h 3046343"/>
                <a:gd name="csX32" fmla="*/ 0 w 1566451"/>
                <a:gd name="csY32" fmla="*/ 2811794 h 3046343"/>
                <a:gd name="csX33" fmla="*/ 890262 w 1566451"/>
                <a:gd name="csY33" fmla="*/ 2811794 h 3046343"/>
                <a:gd name="csX34" fmla="*/ 0 w 1566451"/>
                <a:gd name="csY34" fmla="*/ 1874530 h 3046343"/>
                <a:gd name="csX35" fmla="*/ 1530152 w 1566451"/>
                <a:gd name="csY35" fmla="*/ 1874530 h 3046343"/>
                <a:gd name="csX36" fmla="*/ 0 w 1566451"/>
                <a:gd name="csY36" fmla="*/ 1054539 h 3046343"/>
                <a:gd name="csX37" fmla="*/ 1502230 w 1566451"/>
                <a:gd name="csY37" fmla="*/ 1054539 h 3046343"/>
                <a:gd name="csX38" fmla="*/ 0 w 1566451"/>
                <a:gd name="csY38" fmla="*/ 1171814 h 3046343"/>
                <a:gd name="csX39" fmla="*/ 1532944 w 1566451"/>
                <a:gd name="csY39" fmla="*/ 1171814 h 3046343"/>
                <a:gd name="csX40" fmla="*/ 0 w 1566451"/>
                <a:gd name="csY40" fmla="*/ 937265 h 3046343"/>
                <a:gd name="csX41" fmla="*/ 1460811 w 1566451"/>
                <a:gd name="csY41" fmla="*/ 937265 h 3046343"/>
                <a:gd name="csX42" fmla="*/ 0 w 1566451"/>
                <a:gd name="csY42" fmla="*/ 819990 h 3046343"/>
                <a:gd name="csX43" fmla="*/ 1408689 w 1566451"/>
                <a:gd name="csY43" fmla="*/ 819990 h 3046343"/>
                <a:gd name="csX44" fmla="*/ 0 w 1566451"/>
                <a:gd name="csY44" fmla="*/ 1757255 h 3046343"/>
                <a:gd name="csX45" fmla="*/ 1553421 w 1566451"/>
                <a:gd name="csY45" fmla="*/ 1757255 h 3046343"/>
                <a:gd name="csX46" fmla="*/ 0 w 1566451"/>
                <a:gd name="csY46" fmla="*/ 1640446 h 3046343"/>
                <a:gd name="csX47" fmla="*/ 1566451 w 1566451"/>
                <a:gd name="csY47" fmla="*/ 1640446 h 3046343"/>
                <a:gd name="csX0" fmla="*/ 1170417 w 1553421"/>
                <a:gd name="csY0" fmla="*/ 468632 h 3046343"/>
                <a:gd name="csX1" fmla="*/ 0 w 1553421"/>
                <a:gd name="csY1" fmla="*/ 468632 h 3046343"/>
                <a:gd name="csX2" fmla="*/ 0 w 1553421"/>
                <a:gd name="csY2" fmla="*/ 0 h 3046343"/>
                <a:gd name="csX3" fmla="*/ 410460 w 1553421"/>
                <a:gd name="csY3" fmla="*/ 0 h 3046343"/>
                <a:gd name="csX4" fmla="*/ 0 w 1553421"/>
                <a:gd name="csY4" fmla="*/ 351358 h 3046343"/>
                <a:gd name="csX5" fmla="*/ 1054074 w 1553421"/>
                <a:gd name="csY5" fmla="*/ 351358 h 3046343"/>
                <a:gd name="csX6" fmla="*/ 0 w 1553421"/>
                <a:gd name="csY6" fmla="*/ 585907 h 3046343"/>
                <a:gd name="csX7" fmla="*/ 1265819 w 1553421"/>
                <a:gd name="csY7" fmla="*/ 585907 h 3046343"/>
                <a:gd name="csX8" fmla="*/ 0 w 1553421"/>
                <a:gd name="csY8" fmla="*/ 117274 h 3046343"/>
                <a:gd name="csX9" fmla="*/ 713885 w 1553421"/>
                <a:gd name="csY9" fmla="*/ 117274 h 3046343"/>
                <a:gd name="csX10" fmla="*/ 0 w 1553421"/>
                <a:gd name="csY10" fmla="*/ 234549 h 3046343"/>
                <a:gd name="csX11" fmla="*/ 907481 w 1553421"/>
                <a:gd name="csY11" fmla="*/ 234549 h 3046343"/>
                <a:gd name="csX12" fmla="*/ 0 w 1553421"/>
                <a:gd name="csY12" fmla="*/ 3046343 h 3046343"/>
                <a:gd name="csX13" fmla="*/ 361596 w 1553421"/>
                <a:gd name="csY13" fmla="*/ 3046343 h 3046343"/>
                <a:gd name="csX14" fmla="*/ 0 w 1553421"/>
                <a:gd name="csY14" fmla="*/ 2460436 h 3046343"/>
                <a:gd name="csX15" fmla="*/ 1256977 w 1553421"/>
                <a:gd name="csY15" fmla="*/ 2460436 h 3046343"/>
                <a:gd name="csX16" fmla="*/ 0 w 1553421"/>
                <a:gd name="csY16" fmla="*/ 2343162 h 3046343"/>
                <a:gd name="csX17" fmla="*/ 1336556 w 1553421"/>
                <a:gd name="csY17" fmla="*/ 2343162 h 3046343"/>
                <a:gd name="csX18" fmla="*/ 0 w 1553421"/>
                <a:gd name="csY18" fmla="*/ 2109079 h 3046343"/>
                <a:gd name="csX19" fmla="*/ 1455692 w 1553421"/>
                <a:gd name="csY19" fmla="*/ 2109079 h 3046343"/>
                <a:gd name="csX20" fmla="*/ 0 w 1553421"/>
                <a:gd name="csY20" fmla="*/ 2577711 h 3046343"/>
                <a:gd name="csX21" fmla="*/ 1159714 w 1553421"/>
                <a:gd name="csY21" fmla="*/ 2577711 h 3046343"/>
                <a:gd name="csX22" fmla="*/ 0 w 1553421"/>
                <a:gd name="csY22" fmla="*/ 2225888 h 3046343"/>
                <a:gd name="csX23" fmla="*/ 1402174 w 1553421"/>
                <a:gd name="csY23" fmla="*/ 2225888 h 3046343"/>
                <a:gd name="csX24" fmla="*/ 0 w 1553421"/>
                <a:gd name="csY24" fmla="*/ 2694985 h 3046343"/>
                <a:gd name="csX25" fmla="*/ 1040113 w 1553421"/>
                <a:gd name="csY25" fmla="*/ 2694985 h 3046343"/>
                <a:gd name="csX26" fmla="*/ 0 w 1553421"/>
                <a:gd name="csY26" fmla="*/ 1991804 h 3046343"/>
                <a:gd name="csX27" fmla="*/ 1498507 w 1553421"/>
                <a:gd name="csY27" fmla="*/ 1991804 h 3046343"/>
                <a:gd name="csX28" fmla="*/ 0 w 1553421"/>
                <a:gd name="csY28" fmla="*/ 2929069 h 3046343"/>
                <a:gd name="csX29" fmla="*/ 690151 w 1553421"/>
                <a:gd name="csY29" fmla="*/ 2929069 h 3046343"/>
                <a:gd name="csX30" fmla="*/ 0 w 1553421"/>
                <a:gd name="csY30" fmla="*/ 703181 h 3046343"/>
                <a:gd name="csX31" fmla="*/ 1344468 w 1553421"/>
                <a:gd name="csY31" fmla="*/ 703181 h 3046343"/>
                <a:gd name="csX32" fmla="*/ 0 w 1553421"/>
                <a:gd name="csY32" fmla="*/ 2811794 h 3046343"/>
                <a:gd name="csX33" fmla="*/ 890262 w 1553421"/>
                <a:gd name="csY33" fmla="*/ 2811794 h 3046343"/>
                <a:gd name="csX34" fmla="*/ 0 w 1553421"/>
                <a:gd name="csY34" fmla="*/ 1874530 h 3046343"/>
                <a:gd name="csX35" fmla="*/ 1530152 w 1553421"/>
                <a:gd name="csY35" fmla="*/ 1874530 h 3046343"/>
                <a:gd name="csX36" fmla="*/ 0 w 1553421"/>
                <a:gd name="csY36" fmla="*/ 1054539 h 3046343"/>
                <a:gd name="csX37" fmla="*/ 1502230 w 1553421"/>
                <a:gd name="csY37" fmla="*/ 1054539 h 3046343"/>
                <a:gd name="csX38" fmla="*/ 0 w 1553421"/>
                <a:gd name="csY38" fmla="*/ 1171814 h 3046343"/>
                <a:gd name="csX39" fmla="*/ 1532944 w 1553421"/>
                <a:gd name="csY39" fmla="*/ 1171814 h 3046343"/>
                <a:gd name="csX40" fmla="*/ 0 w 1553421"/>
                <a:gd name="csY40" fmla="*/ 937265 h 3046343"/>
                <a:gd name="csX41" fmla="*/ 1460811 w 1553421"/>
                <a:gd name="csY41" fmla="*/ 937265 h 3046343"/>
                <a:gd name="csX42" fmla="*/ 0 w 1553421"/>
                <a:gd name="csY42" fmla="*/ 819990 h 3046343"/>
                <a:gd name="csX43" fmla="*/ 1408689 w 1553421"/>
                <a:gd name="csY43" fmla="*/ 819990 h 3046343"/>
                <a:gd name="csX44" fmla="*/ 0 w 1553421"/>
                <a:gd name="csY44" fmla="*/ 1757255 h 3046343"/>
                <a:gd name="csX45" fmla="*/ 1553421 w 1553421"/>
                <a:gd name="csY45" fmla="*/ 1757255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874530 h 3046343"/>
                <a:gd name="csX35" fmla="*/ 1530152 w 1532944"/>
                <a:gd name="csY35" fmla="*/ 1874530 h 3046343"/>
                <a:gd name="csX36" fmla="*/ 0 w 1532944"/>
                <a:gd name="csY36" fmla="*/ 1054539 h 3046343"/>
                <a:gd name="csX37" fmla="*/ 1502230 w 1532944"/>
                <a:gd name="csY37" fmla="*/ 1054539 h 3046343"/>
                <a:gd name="csX38" fmla="*/ 0 w 1532944"/>
                <a:gd name="csY38" fmla="*/ 1171814 h 3046343"/>
                <a:gd name="csX39" fmla="*/ 1532944 w 1532944"/>
                <a:gd name="csY39" fmla="*/ 1171814 h 3046343"/>
                <a:gd name="csX40" fmla="*/ 0 w 1532944"/>
                <a:gd name="csY40" fmla="*/ 937265 h 3046343"/>
                <a:gd name="csX41" fmla="*/ 1460811 w 1532944"/>
                <a:gd name="csY41" fmla="*/ 937265 h 3046343"/>
                <a:gd name="csX42" fmla="*/ 0 w 1532944"/>
                <a:gd name="csY42" fmla="*/ 819990 h 3046343"/>
                <a:gd name="csX43" fmla="*/ 1408689 w 1532944"/>
                <a:gd name="csY43"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054539 h 3046343"/>
                <a:gd name="csX35" fmla="*/ 1502230 w 1532944"/>
                <a:gd name="csY35" fmla="*/ 1054539 h 3046343"/>
                <a:gd name="csX36" fmla="*/ 0 w 1532944"/>
                <a:gd name="csY36" fmla="*/ 1171814 h 3046343"/>
                <a:gd name="csX37" fmla="*/ 1532944 w 1532944"/>
                <a:gd name="csY37" fmla="*/ 1171814 h 3046343"/>
                <a:gd name="csX38" fmla="*/ 0 w 1532944"/>
                <a:gd name="csY38" fmla="*/ 937265 h 3046343"/>
                <a:gd name="csX39" fmla="*/ 1460811 w 1532944"/>
                <a:gd name="csY39" fmla="*/ 937265 h 3046343"/>
                <a:gd name="csX40" fmla="*/ 0 w 1532944"/>
                <a:gd name="csY40" fmla="*/ 819990 h 3046343"/>
                <a:gd name="csX41" fmla="*/ 1408689 w 1532944"/>
                <a:gd name="csY41"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2929069 h 3046343"/>
                <a:gd name="csX27" fmla="*/ 690151 w 1532944"/>
                <a:gd name="csY27" fmla="*/ 2929069 h 3046343"/>
                <a:gd name="csX28" fmla="*/ 0 w 1532944"/>
                <a:gd name="csY28" fmla="*/ 703181 h 3046343"/>
                <a:gd name="csX29" fmla="*/ 1344468 w 1532944"/>
                <a:gd name="csY29" fmla="*/ 703181 h 3046343"/>
                <a:gd name="csX30" fmla="*/ 0 w 1532944"/>
                <a:gd name="csY30" fmla="*/ 2811794 h 3046343"/>
                <a:gd name="csX31" fmla="*/ 890262 w 1532944"/>
                <a:gd name="csY31" fmla="*/ 2811794 h 3046343"/>
                <a:gd name="csX32" fmla="*/ 0 w 1532944"/>
                <a:gd name="csY32" fmla="*/ 1054539 h 3046343"/>
                <a:gd name="csX33" fmla="*/ 1502230 w 1532944"/>
                <a:gd name="csY33" fmla="*/ 1054539 h 3046343"/>
                <a:gd name="csX34" fmla="*/ 0 w 1532944"/>
                <a:gd name="csY34" fmla="*/ 1171814 h 3046343"/>
                <a:gd name="csX35" fmla="*/ 1532944 w 1532944"/>
                <a:gd name="csY35" fmla="*/ 1171814 h 3046343"/>
                <a:gd name="csX36" fmla="*/ 0 w 1532944"/>
                <a:gd name="csY36" fmla="*/ 937265 h 3046343"/>
                <a:gd name="csX37" fmla="*/ 1460811 w 1532944"/>
                <a:gd name="csY37" fmla="*/ 937265 h 3046343"/>
                <a:gd name="csX38" fmla="*/ 0 w 1532944"/>
                <a:gd name="csY38" fmla="*/ 819990 h 3046343"/>
                <a:gd name="csX39" fmla="*/ 1408689 w 1532944"/>
                <a:gd name="csY39"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577711 h 3046343"/>
                <a:gd name="csX19" fmla="*/ 1159714 w 1532944"/>
                <a:gd name="csY19" fmla="*/ 2577711 h 3046343"/>
                <a:gd name="csX20" fmla="*/ 0 w 1532944"/>
                <a:gd name="csY20" fmla="*/ 2225888 h 3046343"/>
                <a:gd name="csX21" fmla="*/ 1402174 w 1532944"/>
                <a:gd name="csY21" fmla="*/ 2225888 h 3046343"/>
                <a:gd name="csX22" fmla="*/ 0 w 1532944"/>
                <a:gd name="csY22" fmla="*/ 2694985 h 3046343"/>
                <a:gd name="csX23" fmla="*/ 1040113 w 1532944"/>
                <a:gd name="csY23" fmla="*/ 2694985 h 3046343"/>
                <a:gd name="csX24" fmla="*/ 0 w 1532944"/>
                <a:gd name="csY24" fmla="*/ 2929069 h 3046343"/>
                <a:gd name="csX25" fmla="*/ 690151 w 1532944"/>
                <a:gd name="csY25" fmla="*/ 2929069 h 3046343"/>
                <a:gd name="csX26" fmla="*/ 0 w 1532944"/>
                <a:gd name="csY26" fmla="*/ 703181 h 3046343"/>
                <a:gd name="csX27" fmla="*/ 1344468 w 1532944"/>
                <a:gd name="csY27" fmla="*/ 703181 h 3046343"/>
                <a:gd name="csX28" fmla="*/ 0 w 1532944"/>
                <a:gd name="csY28" fmla="*/ 2811794 h 3046343"/>
                <a:gd name="csX29" fmla="*/ 890262 w 1532944"/>
                <a:gd name="csY29" fmla="*/ 2811794 h 3046343"/>
                <a:gd name="csX30" fmla="*/ 0 w 1532944"/>
                <a:gd name="csY30" fmla="*/ 1054539 h 3046343"/>
                <a:gd name="csX31" fmla="*/ 1502230 w 1532944"/>
                <a:gd name="csY31" fmla="*/ 1054539 h 3046343"/>
                <a:gd name="csX32" fmla="*/ 0 w 1532944"/>
                <a:gd name="csY32" fmla="*/ 1171814 h 3046343"/>
                <a:gd name="csX33" fmla="*/ 1532944 w 1532944"/>
                <a:gd name="csY33" fmla="*/ 1171814 h 3046343"/>
                <a:gd name="csX34" fmla="*/ 0 w 1532944"/>
                <a:gd name="csY34" fmla="*/ 937265 h 3046343"/>
                <a:gd name="csX35" fmla="*/ 1460811 w 1532944"/>
                <a:gd name="csY35" fmla="*/ 937265 h 3046343"/>
                <a:gd name="csX36" fmla="*/ 0 w 1532944"/>
                <a:gd name="csY36" fmla="*/ 819990 h 3046343"/>
                <a:gd name="csX37" fmla="*/ 1408689 w 1532944"/>
                <a:gd name="csY37"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577711 h 3046343"/>
                <a:gd name="csX19" fmla="*/ 1159714 w 1532944"/>
                <a:gd name="csY19" fmla="*/ 2577711 h 3046343"/>
                <a:gd name="csX20" fmla="*/ 0 w 1532944"/>
                <a:gd name="csY20" fmla="*/ 2694985 h 3046343"/>
                <a:gd name="csX21" fmla="*/ 1040113 w 1532944"/>
                <a:gd name="csY21" fmla="*/ 2694985 h 3046343"/>
                <a:gd name="csX22" fmla="*/ 0 w 1532944"/>
                <a:gd name="csY22" fmla="*/ 2929069 h 3046343"/>
                <a:gd name="csX23" fmla="*/ 690151 w 1532944"/>
                <a:gd name="csY23" fmla="*/ 2929069 h 3046343"/>
                <a:gd name="csX24" fmla="*/ 0 w 1532944"/>
                <a:gd name="csY24" fmla="*/ 703181 h 3046343"/>
                <a:gd name="csX25" fmla="*/ 1344468 w 1532944"/>
                <a:gd name="csY25" fmla="*/ 703181 h 3046343"/>
                <a:gd name="csX26" fmla="*/ 0 w 1532944"/>
                <a:gd name="csY26" fmla="*/ 2811794 h 3046343"/>
                <a:gd name="csX27" fmla="*/ 890262 w 1532944"/>
                <a:gd name="csY27" fmla="*/ 2811794 h 3046343"/>
                <a:gd name="csX28" fmla="*/ 0 w 1532944"/>
                <a:gd name="csY28" fmla="*/ 1054539 h 3046343"/>
                <a:gd name="csX29" fmla="*/ 1502230 w 1532944"/>
                <a:gd name="csY29" fmla="*/ 1054539 h 3046343"/>
                <a:gd name="csX30" fmla="*/ 0 w 1532944"/>
                <a:gd name="csY30" fmla="*/ 1171814 h 3046343"/>
                <a:gd name="csX31" fmla="*/ 1532944 w 1532944"/>
                <a:gd name="csY31" fmla="*/ 1171814 h 3046343"/>
                <a:gd name="csX32" fmla="*/ 0 w 1532944"/>
                <a:gd name="csY32" fmla="*/ 937265 h 3046343"/>
                <a:gd name="csX33" fmla="*/ 1460811 w 1532944"/>
                <a:gd name="csY33" fmla="*/ 937265 h 3046343"/>
                <a:gd name="csX34" fmla="*/ 0 w 1532944"/>
                <a:gd name="csY34" fmla="*/ 819990 h 3046343"/>
                <a:gd name="csX35" fmla="*/ 1408689 w 1532944"/>
                <a:gd name="csY35"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577711 h 3046343"/>
                <a:gd name="csX17" fmla="*/ 1159714 w 1532944"/>
                <a:gd name="csY17" fmla="*/ 2577711 h 3046343"/>
                <a:gd name="csX18" fmla="*/ 0 w 1532944"/>
                <a:gd name="csY18" fmla="*/ 2694985 h 3046343"/>
                <a:gd name="csX19" fmla="*/ 1040113 w 1532944"/>
                <a:gd name="csY19" fmla="*/ 2694985 h 3046343"/>
                <a:gd name="csX20" fmla="*/ 0 w 1532944"/>
                <a:gd name="csY20" fmla="*/ 2929069 h 3046343"/>
                <a:gd name="csX21" fmla="*/ 690151 w 1532944"/>
                <a:gd name="csY21" fmla="*/ 2929069 h 3046343"/>
                <a:gd name="csX22" fmla="*/ 0 w 1532944"/>
                <a:gd name="csY22" fmla="*/ 703181 h 3046343"/>
                <a:gd name="csX23" fmla="*/ 1344468 w 1532944"/>
                <a:gd name="csY23" fmla="*/ 703181 h 3046343"/>
                <a:gd name="csX24" fmla="*/ 0 w 1532944"/>
                <a:gd name="csY24" fmla="*/ 2811794 h 3046343"/>
                <a:gd name="csX25" fmla="*/ 890262 w 1532944"/>
                <a:gd name="csY25" fmla="*/ 2811794 h 3046343"/>
                <a:gd name="csX26" fmla="*/ 0 w 1532944"/>
                <a:gd name="csY26" fmla="*/ 1054539 h 3046343"/>
                <a:gd name="csX27" fmla="*/ 1502230 w 1532944"/>
                <a:gd name="csY27" fmla="*/ 1054539 h 3046343"/>
                <a:gd name="csX28" fmla="*/ 0 w 1532944"/>
                <a:gd name="csY28" fmla="*/ 1171814 h 3046343"/>
                <a:gd name="csX29" fmla="*/ 1532944 w 1532944"/>
                <a:gd name="csY29" fmla="*/ 1171814 h 3046343"/>
                <a:gd name="csX30" fmla="*/ 0 w 1532944"/>
                <a:gd name="csY30" fmla="*/ 937265 h 3046343"/>
                <a:gd name="csX31" fmla="*/ 1460811 w 1532944"/>
                <a:gd name="csY31" fmla="*/ 937265 h 3046343"/>
                <a:gd name="csX32" fmla="*/ 0 w 1532944"/>
                <a:gd name="csY32" fmla="*/ 819990 h 3046343"/>
                <a:gd name="csX33" fmla="*/ 1408689 w 1532944"/>
                <a:gd name="csY33"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577711 h 3046343"/>
                <a:gd name="csX15" fmla="*/ 1159714 w 1532944"/>
                <a:gd name="csY15" fmla="*/ 2577711 h 3046343"/>
                <a:gd name="csX16" fmla="*/ 0 w 1532944"/>
                <a:gd name="csY16" fmla="*/ 2694985 h 3046343"/>
                <a:gd name="csX17" fmla="*/ 1040113 w 1532944"/>
                <a:gd name="csY17" fmla="*/ 2694985 h 3046343"/>
                <a:gd name="csX18" fmla="*/ 0 w 1532944"/>
                <a:gd name="csY18" fmla="*/ 2929069 h 3046343"/>
                <a:gd name="csX19" fmla="*/ 690151 w 1532944"/>
                <a:gd name="csY19" fmla="*/ 2929069 h 3046343"/>
                <a:gd name="csX20" fmla="*/ 0 w 1532944"/>
                <a:gd name="csY20" fmla="*/ 703181 h 3046343"/>
                <a:gd name="csX21" fmla="*/ 1344468 w 1532944"/>
                <a:gd name="csY21" fmla="*/ 703181 h 3046343"/>
                <a:gd name="csX22" fmla="*/ 0 w 1532944"/>
                <a:gd name="csY22" fmla="*/ 2811794 h 3046343"/>
                <a:gd name="csX23" fmla="*/ 890262 w 1532944"/>
                <a:gd name="csY23" fmla="*/ 2811794 h 3046343"/>
                <a:gd name="csX24" fmla="*/ 0 w 1532944"/>
                <a:gd name="csY24" fmla="*/ 1054539 h 3046343"/>
                <a:gd name="csX25" fmla="*/ 1502230 w 1532944"/>
                <a:gd name="csY25" fmla="*/ 1054539 h 3046343"/>
                <a:gd name="csX26" fmla="*/ 0 w 1532944"/>
                <a:gd name="csY26" fmla="*/ 1171814 h 3046343"/>
                <a:gd name="csX27" fmla="*/ 1532944 w 1532944"/>
                <a:gd name="csY27" fmla="*/ 1171814 h 3046343"/>
                <a:gd name="csX28" fmla="*/ 0 w 1532944"/>
                <a:gd name="csY28" fmla="*/ 937265 h 3046343"/>
                <a:gd name="csX29" fmla="*/ 1460811 w 1532944"/>
                <a:gd name="csY29" fmla="*/ 937265 h 3046343"/>
                <a:gd name="csX30" fmla="*/ 0 w 1532944"/>
                <a:gd name="csY30" fmla="*/ 819990 h 3046343"/>
                <a:gd name="csX31" fmla="*/ 1408689 w 1532944"/>
                <a:gd name="csY31"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694985 h 3046343"/>
                <a:gd name="csX15" fmla="*/ 1040113 w 1532944"/>
                <a:gd name="csY15" fmla="*/ 2694985 h 3046343"/>
                <a:gd name="csX16" fmla="*/ 0 w 1532944"/>
                <a:gd name="csY16" fmla="*/ 2929069 h 3046343"/>
                <a:gd name="csX17" fmla="*/ 690151 w 1532944"/>
                <a:gd name="csY17" fmla="*/ 2929069 h 3046343"/>
                <a:gd name="csX18" fmla="*/ 0 w 1532944"/>
                <a:gd name="csY18" fmla="*/ 703181 h 3046343"/>
                <a:gd name="csX19" fmla="*/ 1344468 w 1532944"/>
                <a:gd name="csY19" fmla="*/ 703181 h 3046343"/>
                <a:gd name="csX20" fmla="*/ 0 w 1532944"/>
                <a:gd name="csY20" fmla="*/ 2811794 h 3046343"/>
                <a:gd name="csX21" fmla="*/ 890262 w 1532944"/>
                <a:gd name="csY21" fmla="*/ 2811794 h 3046343"/>
                <a:gd name="csX22" fmla="*/ 0 w 1532944"/>
                <a:gd name="csY22" fmla="*/ 1054539 h 3046343"/>
                <a:gd name="csX23" fmla="*/ 1502230 w 1532944"/>
                <a:gd name="csY23" fmla="*/ 1054539 h 3046343"/>
                <a:gd name="csX24" fmla="*/ 0 w 1532944"/>
                <a:gd name="csY24" fmla="*/ 1171814 h 3046343"/>
                <a:gd name="csX25" fmla="*/ 1532944 w 1532944"/>
                <a:gd name="csY25" fmla="*/ 1171814 h 3046343"/>
                <a:gd name="csX26" fmla="*/ 0 w 1532944"/>
                <a:gd name="csY26" fmla="*/ 937265 h 3046343"/>
                <a:gd name="csX27" fmla="*/ 1460811 w 1532944"/>
                <a:gd name="csY27" fmla="*/ 937265 h 3046343"/>
                <a:gd name="csX28" fmla="*/ 0 w 1532944"/>
                <a:gd name="csY28" fmla="*/ 819990 h 3046343"/>
                <a:gd name="csX29" fmla="*/ 1408689 w 1532944"/>
                <a:gd name="csY29"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929069 h 3046343"/>
                <a:gd name="csX15" fmla="*/ 690151 w 1532944"/>
                <a:gd name="csY15" fmla="*/ 2929069 h 3046343"/>
                <a:gd name="csX16" fmla="*/ 0 w 1532944"/>
                <a:gd name="csY16" fmla="*/ 703181 h 3046343"/>
                <a:gd name="csX17" fmla="*/ 1344468 w 1532944"/>
                <a:gd name="csY17" fmla="*/ 703181 h 3046343"/>
                <a:gd name="csX18" fmla="*/ 0 w 1532944"/>
                <a:gd name="csY18" fmla="*/ 2811794 h 3046343"/>
                <a:gd name="csX19" fmla="*/ 890262 w 1532944"/>
                <a:gd name="csY19" fmla="*/ 2811794 h 3046343"/>
                <a:gd name="csX20" fmla="*/ 0 w 1532944"/>
                <a:gd name="csY20" fmla="*/ 1054539 h 3046343"/>
                <a:gd name="csX21" fmla="*/ 1502230 w 1532944"/>
                <a:gd name="csY21" fmla="*/ 1054539 h 3046343"/>
                <a:gd name="csX22" fmla="*/ 0 w 1532944"/>
                <a:gd name="csY22" fmla="*/ 1171814 h 3046343"/>
                <a:gd name="csX23" fmla="*/ 1532944 w 1532944"/>
                <a:gd name="csY23" fmla="*/ 1171814 h 3046343"/>
                <a:gd name="csX24" fmla="*/ 0 w 1532944"/>
                <a:gd name="csY24" fmla="*/ 937265 h 3046343"/>
                <a:gd name="csX25" fmla="*/ 1460811 w 1532944"/>
                <a:gd name="csY25" fmla="*/ 937265 h 3046343"/>
                <a:gd name="csX26" fmla="*/ 0 w 1532944"/>
                <a:gd name="csY26" fmla="*/ 819990 h 3046343"/>
                <a:gd name="csX27" fmla="*/ 1408689 w 1532944"/>
                <a:gd name="csY27"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929069 h 3046343"/>
                <a:gd name="csX15" fmla="*/ 690151 w 1532944"/>
                <a:gd name="csY15" fmla="*/ 2929069 h 3046343"/>
                <a:gd name="csX16" fmla="*/ 0 w 1532944"/>
                <a:gd name="csY16" fmla="*/ 703181 h 3046343"/>
                <a:gd name="csX17" fmla="*/ 1344468 w 1532944"/>
                <a:gd name="csY17" fmla="*/ 703181 h 3046343"/>
                <a:gd name="csX18" fmla="*/ 0 w 1532944"/>
                <a:gd name="csY18" fmla="*/ 1054539 h 3046343"/>
                <a:gd name="csX19" fmla="*/ 1502230 w 1532944"/>
                <a:gd name="csY19" fmla="*/ 1054539 h 3046343"/>
                <a:gd name="csX20" fmla="*/ 0 w 1532944"/>
                <a:gd name="csY20" fmla="*/ 1171814 h 3046343"/>
                <a:gd name="csX21" fmla="*/ 1532944 w 1532944"/>
                <a:gd name="csY21" fmla="*/ 1171814 h 3046343"/>
                <a:gd name="csX22" fmla="*/ 0 w 1532944"/>
                <a:gd name="csY22" fmla="*/ 937265 h 3046343"/>
                <a:gd name="csX23" fmla="*/ 1460811 w 1532944"/>
                <a:gd name="csY23" fmla="*/ 937265 h 3046343"/>
                <a:gd name="csX24" fmla="*/ 0 w 1532944"/>
                <a:gd name="csY24" fmla="*/ 819990 h 3046343"/>
                <a:gd name="csX25" fmla="*/ 1408689 w 1532944"/>
                <a:gd name="csY25"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703181 h 3046343"/>
                <a:gd name="csX15" fmla="*/ 1344468 w 1532944"/>
                <a:gd name="csY15" fmla="*/ 703181 h 3046343"/>
                <a:gd name="csX16" fmla="*/ 0 w 1532944"/>
                <a:gd name="csY16" fmla="*/ 1054539 h 3046343"/>
                <a:gd name="csX17" fmla="*/ 1502230 w 1532944"/>
                <a:gd name="csY17" fmla="*/ 1054539 h 3046343"/>
                <a:gd name="csX18" fmla="*/ 0 w 1532944"/>
                <a:gd name="csY18" fmla="*/ 1171814 h 3046343"/>
                <a:gd name="csX19" fmla="*/ 1532944 w 1532944"/>
                <a:gd name="csY19" fmla="*/ 1171814 h 3046343"/>
                <a:gd name="csX20" fmla="*/ 0 w 1532944"/>
                <a:gd name="csY20" fmla="*/ 937265 h 3046343"/>
                <a:gd name="csX21" fmla="*/ 1460811 w 1532944"/>
                <a:gd name="csY21" fmla="*/ 937265 h 3046343"/>
                <a:gd name="csX22" fmla="*/ 0 w 1532944"/>
                <a:gd name="csY22" fmla="*/ 819990 h 3046343"/>
                <a:gd name="csX23" fmla="*/ 1408689 w 1532944"/>
                <a:gd name="csY23" fmla="*/ 819990 h 3046343"/>
                <a:gd name="csX0" fmla="*/ 1170417 w 1532944"/>
                <a:gd name="csY0" fmla="*/ 468632 h 1171814"/>
                <a:gd name="csX1" fmla="*/ 0 w 1532944"/>
                <a:gd name="csY1" fmla="*/ 468632 h 1171814"/>
                <a:gd name="csX2" fmla="*/ 0 w 1532944"/>
                <a:gd name="csY2" fmla="*/ 0 h 1171814"/>
                <a:gd name="csX3" fmla="*/ 410460 w 1532944"/>
                <a:gd name="csY3" fmla="*/ 0 h 1171814"/>
                <a:gd name="csX4" fmla="*/ 0 w 1532944"/>
                <a:gd name="csY4" fmla="*/ 351358 h 1171814"/>
                <a:gd name="csX5" fmla="*/ 1054074 w 1532944"/>
                <a:gd name="csY5" fmla="*/ 351358 h 1171814"/>
                <a:gd name="csX6" fmla="*/ 0 w 1532944"/>
                <a:gd name="csY6" fmla="*/ 585907 h 1171814"/>
                <a:gd name="csX7" fmla="*/ 1265819 w 1532944"/>
                <a:gd name="csY7" fmla="*/ 585907 h 1171814"/>
                <a:gd name="csX8" fmla="*/ 0 w 1532944"/>
                <a:gd name="csY8" fmla="*/ 117274 h 1171814"/>
                <a:gd name="csX9" fmla="*/ 713885 w 1532944"/>
                <a:gd name="csY9" fmla="*/ 117274 h 1171814"/>
                <a:gd name="csX10" fmla="*/ 0 w 1532944"/>
                <a:gd name="csY10" fmla="*/ 234549 h 1171814"/>
                <a:gd name="csX11" fmla="*/ 907481 w 1532944"/>
                <a:gd name="csY11" fmla="*/ 234549 h 1171814"/>
                <a:gd name="csX12" fmla="*/ 0 w 1532944"/>
                <a:gd name="csY12" fmla="*/ 703181 h 1171814"/>
                <a:gd name="csX13" fmla="*/ 1344468 w 1532944"/>
                <a:gd name="csY13" fmla="*/ 703181 h 1171814"/>
                <a:gd name="csX14" fmla="*/ 0 w 1532944"/>
                <a:gd name="csY14" fmla="*/ 1054539 h 1171814"/>
                <a:gd name="csX15" fmla="*/ 1502230 w 1532944"/>
                <a:gd name="csY15" fmla="*/ 1054539 h 1171814"/>
                <a:gd name="csX16" fmla="*/ 0 w 1532944"/>
                <a:gd name="csY16" fmla="*/ 1171814 h 1171814"/>
                <a:gd name="csX17" fmla="*/ 1532944 w 1532944"/>
                <a:gd name="csY17" fmla="*/ 1171814 h 1171814"/>
                <a:gd name="csX18" fmla="*/ 0 w 1532944"/>
                <a:gd name="csY18" fmla="*/ 937265 h 1171814"/>
                <a:gd name="csX19" fmla="*/ 1460811 w 1532944"/>
                <a:gd name="csY19" fmla="*/ 937265 h 1171814"/>
                <a:gd name="csX20" fmla="*/ 0 w 1532944"/>
                <a:gd name="csY20" fmla="*/ 819990 h 1171814"/>
                <a:gd name="csX21" fmla="*/ 1408689 w 1532944"/>
                <a:gd name="csY21" fmla="*/ 819990 h 1171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32944" h="1171814">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703181"/>
                  </a:moveTo>
                  <a:lnTo>
                    <a:pt x="1344468" y="703181"/>
                  </a:lnTo>
                  <a:moveTo>
                    <a:pt x="0" y="1054539"/>
                  </a:moveTo>
                  <a:lnTo>
                    <a:pt x="1502230" y="1054539"/>
                  </a:lnTo>
                  <a:moveTo>
                    <a:pt x="0" y="1171814"/>
                  </a:moveTo>
                  <a:lnTo>
                    <a:pt x="1532944" y="1171814"/>
                  </a:lnTo>
                  <a:moveTo>
                    <a:pt x="0" y="937265"/>
                  </a:moveTo>
                  <a:lnTo>
                    <a:pt x="1460811" y="937265"/>
                  </a:lnTo>
                  <a:moveTo>
                    <a:pt x="0" y="819990"/>
                  </a:moveTo>
                  <a:lnTo>
                    <a:pt x="1408689" y="819990"/>
                  </a:lnTo>
                </a:path>
              </a:pathLst>
            </a:custGeom>
            <a:noFill/>
            <a:ln w="12700" cap="flat">
              <a:solidFill>
                <a:schemeClr val="accent6"/>
              </a:solidFill>
              <a:prstDash val="solid"/>
              <a:miter/>
            </a:ln>
          </p:spPr>
          <p:txBody>
            <a:bodyPr rtlCol="0" anchor="ctr"/>
            <a:lstStyle/>
            <a:p>
              <a:endParaRPr lang="en-GB" noProof="0" dirty="0"/>
            </a:p>
          </p:txBody>
        </p:sp>
      </p:grpSp>
      <p:pic>
        <p:nvPicPr>
          <p:cNvPr id="58" name="Grafik 57">
            <a:extLst>
              <a:ext uri="{FF2B5EF4-FFF2-40B4-BE49-F238E27FC236}">
                <a16:creationId xmlns:a16="http://schemas.microsoft.com/office/drawing/2014/main" id="{3B05A547-1831-7973-53C6-EB16502B592D}"/>
              </a:ext>
            </a:extLst>
          </p:cNvPr>
          <p:cNvPicPr>
            <a:picLocks noChangeAspect="1"/>
          </p:cNvPicPr>
          <p:nvPr userDrawn="1"/>
        </p:nvPicPr>
        <p:blipFill>
          <a:blip r:embed="rId2"/>
          <a:srcRect t="25075"/>
          <a:stretch>
            <a:fillRect/>
          </a:stretch>
        </p:blipFill>
        <p:spPr>
          <a:xfrm>
            <a:off x="10224021" y="0"/>
            <a:ext cx="1969179" cy="2991912"/>
          </a:xfrm>
          <a:prstGeom prst="rect">
            <a:avLst/>
          </a:prstGeom>
        </p:spPr>
      </p:pic>
    </p:spTree>
    <p:extLst>
      <p:ext uri="{BB962C8B-B14F-4D97-AF65-F5344CB8AC3E}">
        <p14:creationId xmlns:p14="http://schemas.microsoft.com/office/powerpoint/2010/main" val="363647027"/>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5" name="Freihandform: Form 4">
            <a:extLst>
              <a:ext uri="{FF2B5EF4-FFF2-40B4-BE49-F238E27FC236}">
                <a16:creationId xmlns:a16="http://schemas.microsoft.com/office/drawing/2014/main" id="{9BAF2967-0771-FADB-5E97-72586A8355AC}"/>
              </a:ext>
            </a:extLst>
          </p:cNvPr>
          <p:cNvSpPr>
            <a:spLocks noChangeAspect="1"/>
          </p:cNvSpPr>
          <p:nvPr userDrawn="1"/>
        </p:nvSpPr>
        <p:spPr bwMode="gray">
          <a:xfrm>
            <a:off x="9000000" y="720000"/>
            <a:ext cx="3192600" cy="4320000"/>
          </a:xfrm>
          <a:custGeom>
            <a:avLst/>
            <a:gdLst>
              <a:gd name="csX0" fmla="*/ 2160000 w 3192600"/>
              <a:gd name="csY0" fmla="*/ 0 h 4320000"/>
              <a:gd name="csX1" fmla="*/ 3189584 w 3192600"/>
              <a:gd name="csY1" fmla="*/ 260701 h 4320000"/>
              <a:gd name="csX2" fmla="*/ 3192600 w 3192600"/>
              <a:gd name="csY2" fmla="*/ 262533 h 4320000"/>
              <a:gd name="csX3" fmla="*/ 3192600 w 3192600"/>
              <a:gd name="csY3" fmla="*/ 4057468 h 4320000"/>
              <a:gd name="csX4" fmla="*/ 3189584 w 3192600"/>
              <a:gd name="csY4" fmla="*/ 4059300 h 4320000"/>
              <a:gd name="csX5" fmla="*/ 2160000 w 3192600"/>
              <a:gd name="csY5" fmla="*/ 4320000 h 4320000"/>
              <a:gd name="csX6" fmla="*/ 0 w 3192600"/>
              <a:gd name="csY6" fmla="*/ 2160000 h 4320000"/>
              <a:gd name="csX7" fmla="*/ 2160000 w 3192600"/>
              <a:gd name="csY7" fmla="*/ 0 h 432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92600" h="4320000">
                <a:moveTo>
                  <a:pt x="2160000" y="0"/>
                </a:moveTo>
                <a:cubicBezTo>
                  <a:pt x="2532792" y="0"/>
                  <a:pt x="2883527" y="94440"/>
                  <a:pt x="3189584" y="260701"/>
                </a:cubicBezTo>
                <a:lnTo>
                  <a:pt x="3192600" y="262533"/>
                </a:lnTo>
                <a:lnTo>
                  <a:pt x="3192600" y="4057468"/>
                </a:lnTo>
                <a:lnTo>
                  <a:pt x="3189584" y="4059300"/>
                </a:lnTo>
                <a:cubicBezTo>
                  <a:pt x="2883527" y="4225560"/>
                  <a:pt x="2532792" y="4320000"/>
                  <a:pt x="2160000" y="4320000"/>
                </a:cubicBezTo>
                <a:cubicBezTo>
                  <a:pt x="967065" y="4320000"/>
                  <a:pt x="0" y="3352935"/>
                  <a:pt x="0" y="2160000"/>
                </a:cubicBezTo>
                <a:cubicBezTo>
                  <a:pt x="0" y="967065"/>
                  <a:pt x="967065" y="0"/>
                  <a:pt x="2160000" y="0"/>
                </a:cubicBezTo>
                <a:close/>
              </a:path>
            </a:pathLst>
          </a:custGeom>
          <a:gradFill flip="none" rotWithShape="1">
            <a:gsLst>
              <a:gs pos="100000">
                <a:schemeClr val="accent6">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5" name="Rechteck 14">
            <a:extLst>
              <a:ext uri="{FF2B5EF4-FFF2-40B4-BE49-F238E27FC236}">
                <a16:creationId xmlns:a16="http://schemas.microsoft.com/office/drawing/2014/main" id="{7B2969B6-0545-BBEC-B686-32B7FC9CF23F}"/>
              </a:ext>
            </a:extLst>
          </p:cNvPr>
          <p:cNvSpPr/>
          <p:nvPr userDrawn="1"/>
        </p:nvSpPr>
        <p:spPr bwMode="gray">
          <a:xfrm>
            <a:off x="7086671" y="0"/>
            <a:ext cx="1711866" cy="6858000"/>
          </a:xfrm>
          <a:prstGeom prst="rect">
            <a:avLst/>
          </a:prstGeom>
          <a:gradFill flip="none" rotWithShape="1">
            <a:gsLst>
              <a:gs pos="100000">
                <a:schemeClr val="bg2">
                  <a:alpha val="6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Freihandform: Form 8">
            <a:extLst>
              <a:ext uri="{FF2B5EF4-FFF2-40B4-BE49-F238E27FC236}">
                <a16:creationId xmlns:a16="http://schemas.microsoft.com/office/drawing/2014/main" id="{EB926771-206A-2A17-D20B-5468574603B9}"/>
              </a:ext>
            </a:extLst>
          </p:cNvPr>
          <p:cNvSpPr/>
          <p:nvPr userDrawn="1"/>
        </p:nvSpPr>
        <p:spPr bwMode="gray">
          <a:xfrm flipH="1">
            <a:off x="4834891" y="4319460"/>
            <a:ext cx="3962391" cy="2538540"/>
          </a:xfrm>
          <a:custGeom>
            <a:avLst/>
            <a:gdLst>
              <a:gd name="csX0" fmla="*/ 3962391 w 3962391"/>
              <a:gd name="csY0" fmla="*/ 0 h 2538540"/>
              <a:gd name="csX1" fmla="*/ 2931 w 3962391"/>
              <a:gd name="csY1" fmla="*/ 0 h 2538540"/>
              <a:gd name="csX2" fmla="*/ 0 w 3962391"/>
              <a:gd name="csY2" fmla="*/ 2538540 h 2538540"/>
              <a:gd name="csX3" fmla="*/ 3039373 w 3962391"/>
              <a:gd name="csY3" fmla="*/ 2538540 h 2538540"/>
              <a:gd name="csX4" fmla="*/ 3064450 w 3962391"/>
              <a:gd name="csY4" fmla="*/ 2510880 h 2538540"/>
              <a:gd name="csX5" fmla="*/ 3962391 w 3962391"/>
              <a:gd name="csY5" fmla="*/ 0 h 2538540"/>
            </a:gdLst>
            <a:ahLst/>
            <a:cxnLst>
              <a:cxn ang="0">
                <a:pos x="csX0" y="csY0"/>
              </a:cxn>
              <a:cxn ang="0">
                <a:pos x="csX1" y="csY1"/>
              </a:cxn>
              <a:cxn ang="0">
                <a:pos x="csX2" y="csY2"/>
              </a:cxn>
              <a:cxn ang="0">
                <a:pos x="csX3" y="csY3"/>
              </a:cxn>
              <a:cxn ang="0">
                <a:pos x="csX4" y="csY4"/>
              </a:cxn>
              <a:cxn ang="0">
                <a:pos x="csX5" y="csY5"/>
              </a:cxn>
            </a:cxnLst>
            <a:rect l="l" t="t" r="r" b="b"/>
            <a:pathLst>
              <a:path w="3962391" h="2538540">
                <a:moveTo>
                  <a:pt x="3962391" y="0"/>
                </a:moveTo>
                <a:lnTo>
                  <a:pt x="2931" y="0"/>
                </a:lnTo>
                <a:lnTo>
                  <a:pt x="0" y="2538540"/>
                </a:lnTo>
                <a:lnTo>
                  <a:pt x="3039373" y="2538540"/>
                </a:lnTo>
                <a:lnTo>
                  <a:pt x="3064450" y="2510880"/>
                </a:lnTo>
                <a:cubicBezTo>
                  <a:pt x="3642525" y="1806080"/>
                  <a:pt x="3962391" y="919543"/>
                  <a:pt x="3962391" y="0"/>
                </a:cubicBezTo>
                <a:close/>
              </a:path>
            </a:pathLst>
          </a:custGeom>
          <a:gradFill flip="none" rotWithShape="1">
            <a:gsLst>
              <a:gs pos="75000">
                <a:schemeClr val="accent6"/>
              </a:gs>
              <a:gs pos="0">
                <a:schemeClr val="accent3">
                  <a:alpha val="10000"/>
                </a:schemeClr>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7" name="Freihandform: Form 6">
            <a:extLst>
              <a:ext uri="{FF2B5EF4-FFF2-40B4-BE49-F238E27FC236}">
                <a16:creationId xmlns:a16="http://schemas.microsoft.com/office/drawing/2014/main" id="{1AE84BFC-575C-DC32-9838-9A41A3582563}"/>
              </a:ext>
            </a:extLst>
          </p:cNvPr>
          <p:cNvSpPr>
            <a:spLocks noChangeAspect="1"/>
          </p:cNvSpPr>
          <p:nvPr userDrawn="1"/>
        </p:nvSpPr>
        <p:spPr bwMode="gray">
          <a:xfrm>
            <a:off x="5914350" y="1440000"/>
            <a:ext cx="5760000" cy="5418000"/>
          </a:xfrm>
          <a:custGeom>
            <a:avLst/>
            <a:gdLst>
              <a:gd name="csX0" fmla="*/ 2880000 w 5760000"/>
              <a:gd name="csY0" fmla="*/ 0 h 5418000"/>
              <a:gd name="csX1" fmla="*/ 5760000 w 5760000"/>
              <a:gd name="csY1" fmla="*/ 2880000 h 5418000"/>
              <a:gd name="csX2" fmla="*/ 4252779 w 5760000"/>
              <a:gd name="csY2" fmla="*/ 5412400 h 5418000"/>
              <a:gd name="csX3" fmla="*/ 4241153 w 5760000"/>
              <a:gd name="csY3" fmla="*/ 5418000 h 5418000"/>
              <a:gd name="csX4" fmla="*/ 1518847 w 5760000"/>
              <a:gd name="csY4" fmla="*/ 5418000 h 5418000"/>
              <a:gd name="csX5" fmla="*/ 1507221 w 5760000"/>
              <a:gd name="csY5" fmla="*/ 5412400 h 5418000"/>
              <a:gd name="csX6" fmla="*/ 0 w 5760000"/>
              <a:gd name="csY6" fmla="*/ 2880000 h 5418000"/>
              <a:gd name="csX7" fmla="*/ 2880000 w 5760000"/>
              <a:gd name="csY7" fmla="*/ 0 h 541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60000" h="5418000">
                <a:moveTo>
                  <a:pt x="2880000" y="0"/>
                </a:moveTo>
                <a:cubicBezTo>
                  <a:pt x="4470580" y="0"/>
                  <a:pt x="5760000" y="1289420"/>
                  <a:pt x="5760000" y="2880000"/>
                </a:cubicBezTo>
                <a:cubicBezTo>
                  <a:pt x="5760000" y="3973524"/>
                  <a:pt x="5150548" y="4924703"/>
                  <a:pt x="4252779" y="5412400"/>
                </a:cubicBezTo>
                <a:lnTo>
                  <a:pt x="4241153" y="5418000"/>
                </a:lnTo>
                <a:lnTo>
                  <a:pt x="1518847" y="5418000"/>
                </a:lnTo>
                <a:lnTo>
                  <a:pt x="1507221" y="5412400"/>
                </a:lnTo>
                <a:cubicBezTo>
                  <a:pt x="609453" y="4924703"/>
                  <a:pt x="0" y="3973524"/>
                  <a:pt x="0" y="2880000"/>
                </a:cubicBezTo>
                <a:cubicBezTo>
                  <a:pt x="0" y="1289420"/>
                  <a:pt x="1289420" y="0"/>
                  <a:pt x="2880000" y="0"/>
                </a:cubicBezTo>
                <a:close/>
              </a:path>
            </a:pathLst>
          </a:custGeom>
          <a:gradFill flip="none" rotWithShape="1">
            <a:gsLst>
              <a:gs pos="100000">
                <a:schemeClr val="accent3"/>
              </a:gs>
              <a:gs pos="0">
                <a:srgbClr val="00416E">
                  <a:alpha val="30000"/>
                </a:srgbClr>
              </a:gs>
            </a:gsLst>
            <a:lin ang="18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20" name="Ellipse 19">
            <a:extLst>
              <a:ext uri="{FF2B5EF4-FFF2-40B4-BE49-F238E27FC236}">
                <a16:creationId xmlns:a16="http://schemas.microsoft.com/office/drawing/2014/main" id="{3D6EF268-3078-5942-8399-BF6A1467B5C8}"/>
              </a:ext>
            </a:extLst>
          </p:cNvPr>
          <p:cNvSpPr/>
          <p:nvPr userDrawn="1"/>
        </p:nvSpPr>
        <p:spPr bwMode="gray">
          <a:xfrm>
            <a:off x="8074350" y="3600000"/>
            <a:ext cx="1440000" cy="1440000"/>
          </a:xfrm>
          <a:prstGeom prst="ellipse">
            <a:avLst/>
          </a:prstGeom>
          <a:noFill/>
          <a:ln w="19050" cap="rnd">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3" name="Bogen 22">
            <a:extLst>
              <a:ext uri="{FF2B5EF4-FFF2-40B4-BE49-F238E27FC236}">
                <a16:creationId xmlns:a16="http://schemas.microsoft.com/office/drawing/2014/main" id="{50218E95-823B-EC4F-78BA-B3B479CCE346}"/>
              </a:ext>
            </a:extLst>
          </p:cNvPr>
          <p:cNvSpPr/>
          <p:nvPr userDrawn="1"/>
        </p:nvSpPr>
        <p:spPr bwMode="gray">
          <a:xfrm>
            <a:off x="6634350" y="2160000"/>
            <a:ext cx="4320000" cy="4320000"/>
          </a:xfrm>
          <a:prstGeom prst="arc">
            <a:avLst>
              <a:gd name="adj1" fmla="val 5387240"/>
              <a:gd name="adj2" fmla="val 9842575"/>
            </a:avLst>
          </a:prstGeom>
          <a:ln w="12700">
            <a:solidFill>
              <a:schemeClr val="bg1"/>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27" name="Bogen 26">
            <a:extLst>
              <a:ext uri="{FF2B5EF4-FFF2-40B4-BE49-F238E27FC236}">
                <a16:creationId xmlns:a16="http://schemas.microsoft.com/office/drawing/2014/main" id="{C8BF9ABD-EF76-B232-DB6E-1F87C7E5F161}"/>
              </a:ext>
            </a:extLst>
          </p:cNvPr>
          <p:cNvSpPr/>
          <p:nvPr userDrawn="1"/>
        </p:nvSpPr>
        <p:spPr bwMode="gray">
          <a:xfrm>
            <a:off x="7354350" y="2880000"/>
            <a:ext cx="2880000" cy="2880000"/>
          </a:xfrm>
          <a:prstGeom prst="arc">
            <a:avLst>
              <a:gd name="adj1" fmla="val 7238053"/>
              <a:gd name="adj2" fmla="val 16217778"/>
            </a:avLst>
          </a:prstGeom>
          <a:ln w="12700">
            <a:solidFill>
              <a:schemeClr val="bg1"/>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22" name="Bogen 21">
            <a:extLst>
              <a:ext uri="{FF2B5EF4-FFF2-40B4-BE49-F238E27FC236}">
                <a16:creationId xmlns:a16="http://schemas.microsoft.com/office/drawing/2014/main" id="{604749E1-207F-69F2-8276-FAE81A89BD72}"/>
              </a:ext>
            </a:extLst>
          </p:cNvPr>
          <p:cNvSpPr/>
          <p:nvPr userDrawn="1"/>
        </p:nvSpPr>
        <p:spPr bwMode="gray">
          <a:xfrm>
            <a:off x="7354350" y="2880000"/>
            <a:ext cx="2880000" cy="2880000"/>
          </a:xfrm>
          <a:prstGeom prst="arc">
            <a:avLst/>
          </a:prstGeom>
          <a:ln w="12700">
            <a:solidFill>
              <a:schemeClr val="accent6"/>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28" name="Bogen 27">
            <a:extLst>
              <a:ext uri="{FF2B5EF4-FFF2-40B4-BE49-F238E27FC236}">
                <a16:creationId xmlns:a16="http://schemas.microsoft.com/office/drawing/2014/main" id="{022EF861-7CD6-450C-335C-717AB963C526}"/>
              </a:ext>
            </a:extLst>
          </p:cNvPr>
          <p:cNvSpPr/>
          <p:nvPr userDrawn="1"/>
        </p:nvSpPr>
        <p:spPr bwMode="gray">
          <a:xfrm>
            <a:off x="6634350" y="2160000"/>
            <a:ext cx="4320000" cy="4320000"/>
          </a:xfrm>
          <a:prstGeom prst="arc">
            <a:avLst>
              <a:gd name="adj1" fmla="val 20093971"/>
              <a:gd name="adj2" fmla="val 5367673"/>
            </a:avLst>
          </a:prstGeom>
          <a:ln w="12700">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6" name="Ellipse 35">
            <a:extLst>
              <a:ext uri="{FF2B5EF4-FFF2-40B4-BE49-F238E27FC236}">
                <a16:creationId xmlns:a16="http://schemas.microsoft.com/office/drawing/2014/main" id="{530A3332-734F-AC89-5804-543250A36C5B}"/>
              </a:ext>
            </a:extLst>
          </p:cNvPr>
          <p:cNvSpPr/>
          <p:nvPr userDrawn="1"/>
        </p:nvSpPr>
        <p:spPr bwMode="gray">
          <a:xfrm>
            <a:off x="9370350" y="2951580"/>
            <a:ext cx="288000" cy="288000"/>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7" name="Ellipse 36">
            <a:extLst>
              <a:ext uri="{FF2B5EF4-FFF2-40B4-BE49-F238E27FC236}">
                <a16:creationId xmlns:a16="http://schemas.microsoft.com/office/drawing/2014/main" id="{184D4E05-1CDA-33A6-C870-75CAAEDF848A}"/>
              </a:ext>
            </a:extLst>
          </p:cNvPr>
          <p:cNvSpPr/>
          <p:nvPr userDrawn="1"/>
        </p:nvSpPr>
        <p:spPr bwMode="gray">
          <a:xfrm>
            <a:off x="7905356" y="6192000"/>
            <a:ext cx="288000" cy="288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47" name="Gruppieren 46">
            <a:extLst>
              <a:ext uri="{FF2B5EF4-FFF2-40B4-BE49-F238E27FC236}">
                <a16:creationId xmlns:a16="http://schemas.microsoft.com/office/drawing/2014/main" id="{B789B457-B166-8E5F-7B21-3C88390656D5}"/>
              </a:ext>
            </a:extLst>
          </p:cNvPr>
          <p:cNvGrpSpPr/>
          <p:nvPr userDrawn="1"/>
        </p:nvGrpSpPr>
        <p:grpSpPr>
          <a:xfrm>
            <a:off x="10011816" y="4810769"/>
            <a:ext cx="1254435" cy="861580"/>
            <a:chOff x="5846825" y="3265550"/>
            <a:chExt cx="496062" cy="340709"/>
          </a:xfrm>
        </p:grpSpPr>
        <p:sp>
          <p:nvSpPr>
            <p:cNvPr id="41" name="Freihandform: Form 40">
              <a:extLst>
                <a:ext uri="{FF2B5EF4-FFF2-40B4-BE49-F238E27FC236}">
                  <a16:creationId xmlns:a16="http://schemas.microsoft.com/office/drawing/2014/main" id="{A30F7815-11A7-E58A-7AF1-C8E2A47D5E2C}"/>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bg1"/>
              </a:solidFill>
              <a:prstDash val="solid"/>
              <a:miter/>
            </a:ln>
          </p:spPr>
          <p:txBody>
            <a:bodyPr rtlCol="0" anchor="ctr"/>
            <a:lstStyle/>
            <a:p>
              <a:endParaRPr lang="en-GB" noProof="0" dirty="0"/>
            </a:p>
          </p:txBody>
        </p:sp>
        <p:sp>
          <p:nvSpPr>
            <p:cNvPr id="42" name="Freihandform: Form 41">
              <a:extLst>
                <a:ext uri="{FF2B5EF4-FFF2-40B4-BE49-F238E27FC236}">
                  <a16:creationId xmlns:a16="http://schemas.microsoft.com/office/drawing/2014/main" id="{2ACD4B31-AE0D-B15A-C013-73AD1680F3CB}"/>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bg1"/>
              </a:solidFill>
              <a:prstDash val="solid"/>
              <a:miter/>
            </a:ln>
          </p:spPr>
          <p:txBody>
            <a:bodyPr rtlCol="0" anchor="ctr"/>
            <a:lstStyle/>
            <a:p>
              <a:endParaRPr lang="en-GB" noProof="0" dirty="0"/>
            </a:p>
          </p:txBody>
        </p:sp>
        <p:sp>
          <p:nvSpPr>
            <p:cNvPr id="43" name="Freihandform: Form 42">
              <a:extLst>
                <a:ext uri="{FF2B5EF4-FFF2-40B4-BE49-F238E27FC236}">
                  <a16:creationId xmlns:a16="http://schemas.microsoft.com/office/drawing/2014/main" id="{1AC103A1-7714-4AC6-B22A-772393D26CAE}"/>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en-GB" noProof="0" dirty="0"/>
            </a:p>
          </p:txBody>
        </p:sp>
        <p:sp>
          <p:nvSpPr>
            <p:cNvPr id="44" name="Freihandform: Form 43">
              <a:extLst>
                <a:ext uri="{FF2B5EF4-FFF2-40B4-BE49-F238E27FC236}">
                  <a16:creationId xmlns:a16="http://schemas.microsoft.com/office/drawing/2014/main" id="{F8B12CEE-D3E9-8A2C-7922-314490C81F34}"/>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bg1"/>
              </a:solidFill>
              <a:prstDash val="solid"/>
              <a:miter/>
            </a:ln>
          </p:spPr>
          <p:txBody>
            <a:bodyPr rtlCol="0" anchor="ctr"/>
            <a:lstStyle/>
            <a:p>
              <a:endParaRPr lang="en-GB" noProof="0" dirty="0"/>
            </a:p>
          </p:txBody>
        </p:sp>
        <p:sp>
          <p:nvSpPr>
            <p:cNvPr id="45" name="Freihandform: Form 44">
              <a:extLst>
                <a:ext uri="{FF2B5EF4-FFF2-40B4-BE49-F238E27FC236}">
                  <a16:creationId xmlns:a16="http://schemas.microsoft.com/office/drawing/2014/main" id="{7DD69F4D-9AA9-68FB-7B07-208B1BE2ECF6}"/>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en-GB" noProof="0" dirty="0"/>
            </a:p>
          </p:txBody>
        </p:sp>
        <p:sp>
          <p:nvSpPr>
            <p:cNvPr id="46" name="Freihandform: Form 45">
              <a:extLst>
                <a:ext uri="{FF2B5EF4-FFF2-40B4-BE49-F238E27FC236}">
                  <a16:creationId xmlns:a16="http://schemas.microsoft.com/office/drawing/2014/main" id="{9E8E2321-2C1E-CB22-C429-C0E308D99706}"/>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en-GB" noProof="0" dirty="0"/>
            </a:p>
          </p:txBody>
        </p:sp>
      </p:grpSp>
      <p:sp>
        <p:nvSpPr>
          <p:cNvPr id="2" name="Title 1"/>
          <p:cNvSpPr>
            <a:spLocks noGrp="1"/>
          </p:cNvSpPr>
          <p:nvPr>
            <p:ph type="ctrTitle" hasCustomPrompt="1"/>
          </p:nvPr>
        </p:nvSpPr>
        <p:spPr bwMode="gray">
          <a:xfrm>
            <a:off x="720725" y="1800000"/>
            <a:ext cx="7200000" cy="2520000"/>
          </a:xfrm>
        </p:spPr>
        <p:txBody>
          <a:bodyPr bIns="36000" anchor="b" anchorCtr="0">
            <a:noAutofit/>
          </a:bodyPr>
          <a:lstStyle>
            <a:lvl1pPr algn="l">
              <a:lnSpc>
                <a:spcPct val="80000"/>
              </a:lnSpc>
              <a:defRPr sz="4800" b="1" i="1" cap="all" baseline="0">
                <a:solidFill>
                  <a:schemeClr val="tx2"/>
                </a:solidFill>
              </a:defRPr>
            </a:lvl1pPr>
          </a:lstStyle>
          <a:p>
            <a:r>
              <a:rPr lang="en-US" b="1" dirty="0"/>
              <a:t>Title slide of the presentation</a:t>
            </a:r>
            <a:endParaRPr lang="en-GB" noProof="0" dirty="0"/>
          </a:p>
        </p:txBody>
      </p:sp>
      <p:sp>
        <p:nvSpPr>
          <p:cNvPr id="3" name="Subtitle 2"/>
          <p:cNvSpPr>
            <a:spLocks noGrp="1"/>
          </p:cNvSpPr>
          <p:nvPr>
            <p:ph type="subTitle" idx="1" hasCustomPrompt="1"/>
          </p:nvPr>
        </p:nvSpPr>
        <p:spPr bwMode="gray">
          <a:xfrm>
            <a:off x="720725" y="4320000"/>
            <a:ext cx="4320000" cy="2160000"/>
          </a:xfrm>
          <a:prstGeom prst="rect">
            <a:avLst/>
          </a:prstGeom>
        </p:spPr>
        <p:txBody>
          <a:bodyPr tIns="36000" anchor="t" anchorCtr="0">
            <a:noAutofit/>
          </a:bodyPr>
          <a:lstStyle>
            <a:lvl1pPr marL="0" indent="0" algn="l">
              <a:buNone/>
              <a:defRPr sz="1600" cap="all" baseline="0">
                <a:solidFill>
                  <a:schemeClr val="tx2"/>
                </a:solidFill>
                <a:latin typeface="+mj-lt"/>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de-DE" dirty="0"/>
              <a:t>Event, </a:t>
            </a:r>
            <a:r>
              <a:rPr lang="de-DE" dirty="0" err="1"/>
              <a:t>location</a:t>
            </a:r>
            <a:r>
              <a:rPr lang="de-DE" dirty="0"/>
              <a:t>, and date</a:t>
            </a:r>
          </a:p>
        </p:txBody>
      </p:sp>
      <p:grpSp>
        <p:nvGrpSpPr>
          <p:cNvPr id="70" name="Gruppieren 69">
            <a:extLst>
              <a:ext uri="{FF2B5EF4-FFF2-40B4-BE49-F238E27FC236}">
                <a16:creationId xmlns:a16="http://schemas.microsoft.com/office/drawing/2014/main" id="{04165D9B-E9C3-A5AD-7D67-5D5A5AD3A988}"/>
              </a:ext>
            </a:extLst>
          </p:cNvPr>
          <p:cNvGrpSpPr/>
          <p:nvPr userDrawn="1"/>
        </p:nvGrpSpPr>
        <p:grpSpPr>
          <a:xfrm>
            <a:off x="10854190" y="684000"/>
            <a:ext cx="642485" cy="811720"/>
            <a:chOff x="6096000" y="-1810039"/>
            <a:chExt cx="991171" cy="1252252"/>
          </a:xfrm>
        </p:grpSpPr>
        <p:sp>
          <p:nvSpPr>
            <p:cNvPr id="71" name="Freihandform: Form 70">
              <a:extLst>
                <a:ext uri="{FF2B5EF4-FFF2-40B4-BE49-F238E27FC236}">
                  <a16:creationId xmlns:a16="http://schemas.microsoft.com/office/drawing/2014/main" id="{53FBCD68-5B98-4DC6-7ADB-335689B5EFF8}"/>
                </a:ext>
              </a:extLst>
            </p:cNvPr>
            <p:cNvSpPr/>
            <p:nvPr/>
          </p:nvSpPr>
          <p:spPr>
            <a:xfrm>
              <a:off x="6096000" y="-862872"/>
              <a:ext cx="991171" cy="305085"/>
            </a:xfrm>
            <a:custGeom>
              <a:avLst/>
              <a:gdLst>
                <a:gd name="connsiteX0" fmla="*/ 911447 w 991171"/>
                <a:gd name="connsiteY0" fmla="*/ 124873 h 305085"/>
                <a:gd name="connsiteX1" fmla="*/ 859155 w 991171"/>
                <a:gd name="connsiteY1" fmla="*/ 84868 h 305085"/>
                <a:gd name="connsiteX2" fmla="*/ 899922 w 991171"/>
                <a:gd name="connsiteY2" fmla="*/ 60388 h 305085"/>
                <a:gd name="connsiteX3" fmla="*/ 961168 w 991171"/>
                <a:gd name="connsiteY3" fmla="*/ 69818 h 305085"/>
                <a:gd name="connsiteX4" fmla="*/ 972598 w 991171"/>
                <a:gd name="connsiteY4" fmla="*/ 13525 h 305085"/>
                <a:gd name="connsiteX5" fmla="*/ 894207 w 991171"/>
                <a:gd name="connsiteY5" fmla="*/ 3715 h 305085"/>
                <a:gd name="connsiteX6" fmla="*/ 787718 w 991171"/>
                <a:gd name="connsiteY6" fmla="*/ 92297 h 305085"/>
                <a:gd name="connsiteX7" fmla="*/ 868585 w 991171"/>
                <a:gd name="connsiteY7" fmla="*/ 180499 h 305085"/>
                <a:gd name="connsiteX8" fmla="*/ 919639 w 991171"/>
                <a:gd name="connsiteY8" fmla="*/ 221361 h 305085"/>
                <a:gd name="connsiteX9" fmla="*/ 874776 w 991171"/>
                <a:gd name="connsiteY9" fmla="*/ 248317 h 305085"/>
                <a:gd name="connsiteX10" fmla="*/ 800100 w 991171"/>
                <a:gd name="connsiteY10" fmla="*/ 234886 h 305085"/>
                <a:gd name="connsiteX11" fmla="*/ 788670 w 991171"/>
                <a:gd name="connsiteY11" fmla="*/ 292037 h 305085"/>
                <a:gd name="connsiteX12" fmla="*/ 878491 w 991171"/>
                <a:gd name="connsiteY12" fmla="*/ 305086 h 305085"/>
                <a:gd name="connsiteX13" fmla="*/ 991172 w 991171"/>
                <a:gd name="connsiteY13" fmla="*/ 216884 h 305085"/>
                <a:gd name="connsiteX14" fmla="*/ 911638 w 991171"/>
                <a:gd name="connsiteY14" fmla="*/ 125063 h 305085"/>
                <a:gd name="connsiteX15" fmla="*/ 656654 w 991171"/>
                <a:gd name="connsiteY15" fmla="*/ 300038 h 305085"/>
                <a:gd name="connsiteX16" fmla="*/ 726091 w 991171"/>
                <a:gd name="connsiteY16" fmla="*/ 300038 h 305085"/>
                <a:gd name="connsiteX17" fmla="*/ 726091 w 991171"/>
                <a:gd name="connsiteY17" fmla="*/ 91154 h 305085"/>
                <a:gd name="connsiteX18" fmla="*/ 656654 w 991171"/>
                <a:gd name="connsiteY18" fmla="*/ 91154 h 305085"/>
                <a:gd name="connsiteX19" fmla="*/ 656654 w 991171"/>
                <a:gd name="connsiteY19" fmla="*/ 300038 h 305085"/>
                <a:gd name="connsiteX20" fmla="*/ 656654 w 991171"/>
                <a:gd name="connsiteY20" fmla="*/ 57531 h 305085"/>
                <a:gd name="connsiteX21" fmla="*/ 726091 w 991171"/>
                <a:gd name="connsiteY21" fmla="*/ 57531 h 305085"/>
                <a:gd name="connsiteX22" fmla="*/ 726091 w 991171"/>
                <a:gd name="connsiteY22" fmla="*/ 0 h 305085"/>
                <a:gd name="connsiteX23" fmla="*/ 656654 w 991171"/>
                <a:gd name="connsiteY23" fmla="*/ 0 h 305085"/>
                <a:gd name="connsiteX24" fmla="*/ 656654 w 991171"/>
                <a:gd name="connsiteY24" fmla="*/ 57531 h 305085"/>
                <a:gd name="connsiteX25" fmla="*/ 393859 w 991171"/>
                <a:gd name="connsiteY25" fmla="*/ 65342 h 305085"/>
                <a:gd name="connsiteX26" fmla="*/ 466154 w 991171"/>
                <a:gd name="connsiteY26" fmla="*/ 65342 h 305085"/>
                <a:gd name="connsiteX27" fmla="*/ 466154 w 991171"/>
                <a:gd name="connsiteY27" fmla="*/ 300133 h 305085"/>
                <a:gd name="connsiteX28" fmla="*/ 537591 w 991171"/>
                <a:gd name="connsiteY28" fmla="*/ 300133 h 305085"/>
                <a:gd name="connsiteX29" fmla="*/ 537591 w 991171"/>
                <a:gd name="connsiteY29" fmla="*/ 65342 h 305085"/>
                <a:gd name="connsiteX30" fmla="*/ 609029 w 991171"/>
                <a:gd name="connsiteY30" fmla="*/ 65342 h 305085"/>
                <a:gd name="connsiteX31" fmla="*/ 609029 w 991171"/>
                <a:gd name="connsiteY31" fmla="*/ 8572 h 305085"/>
                <a:gd name="connsiteX32" fmla="*/ 393859 w 991171"/>
                <a:gd name="connsiteY32" fmla="*/ 8572 h 305085"/>
                <a:gd name="connsiteX33" fmla="*/ 393859 w 991171"/>
                <a:gd name="connsiteY33" fmla="*/ 65342 h 305085"/>
                <a:gd name="connsiteX34" fmla="*/ 281940 w 991171"/>
                <a:gd name="connsiteY34" fmla="*/ 300038 h 305085"/>
                <a:gd name="connsiteX35" fmla="*/ 353378 w 991171"/>
                <a:gd name="connsiteY35" fmla="*/ 300038 h 305085"/>
                <a:gd name="connsiteX36" fmla="*/ 353378 w 991171"/>
                <a:gd name="connsiteY36" fmla="*/ 8572 h 305085"/>
                <a:gd name="connsiteX37" fmla="*/ 281940 w 991171"/>
                <a:gd name="connsiteY37" fmla="*/ 8572 h 305085"/>
                <a:gd name="connsiteX38" fmla="*/ 281940 w 991171"/>
                <a:gd name="connsiteY38" fmla="*/ 300038 h 305085"/>
                <a:gd name="connsiteX39" fmla="*/ 219647 w 991171"/>
                <a:gd name="connsiteY39" fmla="*/ 65342 h 305085"/>
                <a:gd name="connsiteX40" fmla="*/ 219647 w 991171"/>
                <a:gd name="connsiteY40" fmla="*/ 8572 h 305085"/>
                <a:gd name="connsiteX41" fmla="*/ 11430 w 991171"/>
                <a:gd name="connsiteY41" fmla="*/ 8572 h 305085"/>
                <a:gd name="connsiteX42" fmla="*/ 11430 w 991171"/>
                <a:gd name="connsiteY42" fmla="*/ 65342 h 305085"/>
                <a:gd name="connsiteX43" fmla="*/ 133922 w 991171"/>
                <a:gd name="connsiteY43" fmla="*/ 65342 h 305085"/>
                <a:gd name="connsiteX44" fmla="*/ 0 w 991171"/>
                <a:gd name="connsiteY44" fmla="*/ 243269 h 305085"/>
                <a:gd name="connsiteX45" fmla="*/ 0 w 991171"/>
                <a:gd name="connsiteY45" fmla="*/ 300038 h 305085"/>
                <a:gd name="connsiteX46" fmla="*/ 221647 w 991171"/>
                <a:gd name="connsiteY46" fmla="*/ 300038 h 305085"/>
                <a:gd name="connsiteX47" fmla="*/ 221647 w 991171"/>
                <a:gd name="connsiteY47" fmla="*/ 243269 h 305085"/>
                <a:gd name="connsiteX48" fmla="*/ 86106 w 991171"/>
                <a:gd name="connsiteY48" fmla="*/ 243269 h 305085"/>
                <a:gd name="connsiteX49" fmla="*/ 219647 w 991171"/>
                <a:gd name="connsiteY49" fmla="*/ 65246 h 30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91171" h="305085">
                  <a:moveTo>
                    <a:pt x="911447" y="124873"/>
                  </a:moveTo>
                  <a:cubicBezTo>
                    <a:pt x="876300" y="110204"/>
                    <a:pt x="859155" y="102394"/>
                    <a:pt x="859155" y="84868"/>
                  </a:cubicBezTo>
                  <a:cubicBezTo>
                    <a:pt x="859155" y="65246"/>
                    <a:pt x="877919" y="60388"/>
                    <a:pt x="899922" y="60388"/>
                  </a:cubicBezTo>
                  <a:cubicBezTo>
                    <a:pt x="918686" y="60388"/>
                    <a:pt x="941165" y="63246"/>
                    <a:pt x="961168" y="69818"/>
                  </a:cubicBezTo>
                  <a:lnTo>
                    <a:pt x="972598" y="13525"/>
                  </a:lnTo>
                  <a:cubicBezTo>
                    <a:pt x="950976" y="7048"/>
                    <a:pt x="923639" y="3715"/>
                    <a:pt x="894207" y="3715"/>
                  </a:cubicBezTo>
                  <a:cubicBezTo>
                    <a:pt x="841915" y="3715"/>
                    <a:pt x="787718" y="28194"/>
                    <a:pt x="787718" y="92297"/>
                  </a:cubicBezTo>
                  <a:cubicBezTo>
                    <a:pt x="787718" y="139636"/>
                    <a:pt x="823627" y="162496"/>
                    <a:pt x="868585" y="180499"/>
                  </a:cubicBezTo>
                  <a:cubicBezTo>
                    <a:pt x="906113" y="195167"/>
                    <a:pt x="919639" y="204216"/>
                    <a:pt x="919639" y="221361"/>
                  </a:cubicBezTo>
                  <a:cubicBezTo>
                    <a:pt x="919639" y="238506"/>
                    <a:pt x="905732" y="248317"/>
                    <a:pt x="874776" y="248317"/>
                  </a:cubicBezTo>
                  <a:cubicBezTo>
                    <a:pt x="854393" y="248317"/>
                    <a:pt x="826199" y="243840"/>
                    <a:pt x="800100" y="234886"/>
                  </a:cubicBezTo>
                  <a:lnTo>
                    <a:pt x="788670" y="292037"/>
                  </a:lnTo>
                  <a:cubicBezTo>
                    <a:pt x="818102" y="301466"/>
                    <a:pt x="851535" y="305086"/>
                    <a:pt x="878491" y="305086"/>
                  </a:cubicBezTo>
                  <a:cubicBezTo>
                    <a:pt x="940118" y="305086"/>
                    <a:pt x="991172" y="275272"/>
                    <a:pt x="991172" y="216884"/>
                  </a:cubicBezTo>
                  <a:cubicBezTo>
                    <a:pt x="991172" y="162973"/>
                    <a:pt x="956501" y="144209"/>
                    <a:pt x="911638" y="125063"/>
                  </a:cubicBezTo>
                  <a:moveTo>
                    <a:pt x="656654" y="300038"/>
                  </a:moveTo>
                  <a:lnTo>
                    <a:pt x="726091" y="300038"/>
                  </a:lnTo>
                  <a:lnTo>
                    <a:pt x="726091" y="91154"/>
                  </a:lnTo>
                  <a:lnTo>
                    <a:pt x="656654" y="91154"/>
                  </a:lnTo>
                  <a:lnTo>
                    <a:pt x="656654" y="300038"/>
                  </a:lnTo>
                  <a:close/>
                  <a:moveTo>
                    <a:pt x="656654" y="57531"/>
                  </a:moveTo>
                  <a:lnTo>
                    <a:pt x="726091" y="57531"/>
                  </a:lnTo>
                  <a:lnTo>
                    <a:pt x="726091" y="0"/>
                  </a:lnTo>
                  <a:lnTo>
                    <a:pt x="656654" y="0"/>
                  </a:lnTo>
                  <a:lnTo>
                    <a:pt x="656654" y="57531"/>
                  </a:lnTo>
                  <a:close/>
                  <a:moveTo>
                    <a:pt x="393859" y="65342"/>
                  </a:moveTo>
                  <a:lnTo>
                    <a:pt x="466154" y="65342"/>
                  </a:lnTo>
                  <a:lnTo>
                    <a:pt x="466154" y="300133"/>
                  </a:lnTo>
                  <a:lnTo>
                    <a:pt x="537591" y="300133"/>
                  </a:lnTo>
                  <a:lnTo>
                    <a:pt x="537591" y="65342"/>
                  </a:lnTo>
                  <a:lnTo>
                    <a:pt x="609029" y="65342"/>
                  </a:lnTo>
                  <a:lnTo>
                    <a:pt x="609029" y="8572"/>
                  </a:lnTo>
                  <a:lnTo>
                    <a:pt x="393859" y="8572"/>
                  </a:lnTo>
                  <a:lnTo>
                    <a:pt x="393859" y="65342"/>
                  </a:lnTo>
                  <a:close/>
                  <a:moveTo>
                    <a:pt x="281940" y="300038"/>
                  </a:moveTo>
                  <a:lnTo>
                    <a:pt x="353378" y="300038"/>
                  </a:lnTo>
                  <a:lnTo>
                    <a:pt x="353378" y="8572"/>
                  </a:lnTo>
                  <a:lnTo>
                    <a:pt x="281940" y="8572"/>
                  </a:lnTo>
                  <a:lnTo>
                    <a:pt x="281940" y="300038"/>
                  </a:lnTo>
                  <a:close/>
                  <a:moveTo>
                    <a:pt x="219647" y="65342"/>
                  </a:moveTo>
                  <a:lnTo>
                    <a:pt x="219647" y="8572"/>
                  </a:lnTo>
                  <a:lnTo>
                    <a:pt x="11430" y="8572"/>
                  </a:lnTo>
                  <a:lnTo>
                    <a:pt x="11430" y="65342"/>
                  </a:lnTo>
                  <a:lnTo>
                    <a:pt x="133922" y="65342"/>
                  </a:lnTo>
                  <a:lnTo>
                    <a:pt x="0" y="243269"/>
                  </a:lnTo>
                  <a:lnTo>
                    <a:pt x="0" y="300038"/>
                  </a:lnTo>
                  <a:lnTo>
                    <a:pt x="221647" y="300038"/>
                  </a:lnTo>
                  <a:lnTo>
                    <a:pt x="221647" y="243269"/>
                  </a:lnTo>
                  <a:lnTo>
                    <a:pt x="86106" y="243269"/>
                  </a:lnTo>
                  <a:lnTo>
                    <a:pt x="219647" y="65246"/>
                  </a:lnTo>
                  <a:close/>
                </a:path>
              </a:pathLst>
            </a:custGeom>
            <a:solidFill>
              <a:schemeClr val="tx1"/>
            </a:solidFill>
            <a:ln w="9525" cap="flat">
              <a:noFill/>
              <a:prstDash val="solid"/>
              <a:miter/>
            </a:ln>
          </p:spPr>
          <p:txBody>
            <a:bodyPr rtlCol="0" anchor="ctr"/>
            <a:lstStyle/>
            <a:p>
              <a:endParaRPr lang="en-GB" noProof="0" dirty="0"/>
            </a:p>
          </p:txBody>
        </p:sp>
        <p:sp>
          <p:nvSpPr>
            <p:cNvPr id="72" name="Freihandform: Form 71">
              <a:extLst>
                <a:ext uri="{FF2B5EF4-FFF2-40B4-BE49-F238E27FC236}">
                  <a16:creationId xmlns:a16="http://schemas.microsoft.com/office/drawing/2014/main" id="{F3793E50-838B-3563-421F-0DD18B0DD5FA}"/>
                </a:ext>
              </a:extLst>
            </p:cNvPr>
            <p:cNvSpPr/>
            <p:nvPr/>
          </p:nvSpPr>
          <p:spPr>
            <a:xfrm>
              <a:off x="6108573" y="-1810039"/>
              <a:ext cx="976407" cy="811720"/>
            </a:xfrm>
            <a:custGeom>
              <a:avLst/>
              <a:gdLst>
                <a:gd name="connsiteX0" fmla="*/ 505777 w 976407"/>
                <a:gd name="connsiteY0" fmla="*/ 517589 h 811720"/>
                <a:gd name="connsiteX1" fmla="*/ 329470 w 976407"/>
                <a:gd name="connsiteY1" fmla="*/ 693992 h 811720"/>
                <a:gd name="connsiteX2" fmla="*/ 329470 w 976407"/>
                <a:gd name="connsiteY2" fmla="*/ 811721 h 811720"/>
                <a:gd name="connsiteX3" fmla="*/ 447199 w 976407"/>
                <a:gd name="connsiteY3" fmla="*/ 811721 h 811720"/>
                <a:gd name="connsiteX4" fmla="*/ 623507 w 976407"/>
                <a:gd name="connsiteY4" fmla="*/ 635318 h 811720"/>
                <a:gd name="connsiteX5" fmla="*/ 623507 w 976407"/>
                <a:gd name="connsiteY5" fmla="*/ 517684 h 811720"/>
                <a:gd name="connsiteX6" fmla="*/ 505777 w 976407"/>
                <a:gd name="connsiteY6" fmla="*/ 517684 h 811720"/>
                <a:gd name="connsiteX7" fmla="*/ 341090 w 976407"/>
                <a:gd name="connsiteY7" fmla="*/ 352901 h 811720"/>
                <a:gd name="connsiteX8" fmla="*/ 164783 w 976407"/>
                <a:gd name="connsiteY8" fmla="*/ 529304 h 811720"/>
                <a:gd name="connsiteX9" fmla="*/ 164783 w 976407"/>
                <a:gd name="connsiteY9" fmla="*/ 647033 h 811720"/>
                <a:gd name="connsiteX10" fmla="*/ 282512 w 976407"/>
                <a:gd name="connsiteY10" fmla="*/ 647033 h 811720"/>
                <a:gd name="connsiteX11" fmla="*/ 458915 w 976407"/>
                <a:gd name="connsiteY11" fmla="*/ 470630 h 811720"/>
                <a:gd name="connsiteX12" fmla="*/ 458915 w 976407"/>
                <a:gd name="connsiteY12" fmla="*/ 352997 h 811720"/>
                <a:gd name="connsiteX13" fmla="*/ 341186 w 976407"/>
                <a:gd name="connsiteY13" fmla="*/ 352997 h 811720"/>
                <a:gd name="connsiteX14" fmla="*/ 858679 w 976407"/>
                <a:gd name="connsiteY14" fmla="*/ 329375 h 811720"/>
                <a:gd name="connsiteX15" fmla="*/ 682371 w 976407"/>
                <a:gd name="connsiteY15" fmla="*/ 505778 h 811720"/>
                <a:gd name="connsiteX16" fmla="*/ 682371 w 976407"/>
                <a:gd name="connsiteY16" fmla="*/ 623411 h 811720"/>
                <a:gd name="connsiteX17" fmla="*/ 800100 w 976407"/>
                <a:gd name="connsiteY17" fmla="*/ 623411 h 811720"/>
                <a:gd name="connsiteX18" fmla="*/ 976408 w 976407"/>
                <a:gd name="connsiteY18" fmla="*/ 447008 h 811720"/>
                <a:gd name="connsiteX19" fmla="*/ 976408 w 976407"/>
                <a:gd name="connsiteY19" fmla="*/ 329279 h 811720"/>
                <a:gd name="connsiteX20" fmla="*/ 858679 w 976407"/>
                <a:gd name="connsiteY20" fmla="*/ 329279 h 811720"/>
                <a:gd name="connsiteX21" fmla="*/ 176403 w 976407"/>
                <a:gd name="connsiteY21" fmla="*/ 188214 h 811720"/>
                <a:gd name="connsiteX22" fmla="*/ 0 w 976407"/>
                <a:gd name="connsiteY22" fmla="*/ 364617 h 811720"/>
                <a:gd name="connsiteX23" fmla="*/ 0 w 976407"/>
                <a:gd name="connsiteY23" fmla="*/ 482346 h 811720"/>
                <a:gd name="connsiteX24" fmla="*/ 117729 w 976407"/>
                <a:gd name="connsiteY24" fmla="*/ 482346 h 811720"/>
                <a:gd name="connsiteX25" fmla="*/ 294037 w 976407"/>
                <a:gd name="connsiteY25" fmla="*/ 305943 h 811720"/>
                <a:gd name="connsiteX26" fmla="*/ 294037 w 976407"/>
                <a:gd name="connsiteY26" fmla="*/ 188214 h 811720"/>
                <a:gd name="connsiteX27" fmla="*/ 176308 w 976407"/>
                <a:gd name="connsiteY27" fmla="*/ 188214 h 811720"/>
                <a:gd name="connsiteX28" fmla="*/ 693992 w 976407"/>
                <a:gd name="connsiteY28" fmla="*/ 164687 h 811720"/>
                <a:gd name="connsiteX29" fmla="*/ 517684 w 976407"/>
                <a:gd name="connsiteY29" fmla="*/ 341090 h 811720"/>
                <a:gd name="connsiteX30" fmla="*/ 517684 w 976407"/>
                <a:gd name="connsiteY30" fmla="*/ 458724 h 811720"/>
                <a:gd name="connsiteX31" fmla="*/ 635413 w 976407"/>
                <a:gd name="connsiteY31" fmla="*/ 458724 h 811720"/>
                <a:gd name="connsiteX32" fmla="*/ 811816 w 976407"/>
                <a:gd name="connsiteY32" fmla="*/ 282321 h 811720"/>
                <a:gd name="connsiteX33" fmla="*/ 811816 w 976407"/>
                <a:gd name="connsiteY33" fmla="*/ 164592 h 811720"/>
                <a:gd name="connsiteX34" fmla="*/ 694087 w 976407"/>
                <a:gd name="connsiteY34" fmla="*/ 164592 h 811720"/>
                <a:gd name="connsiteX35" fmla="*/ 529304 w 976407"/>
                <a:gd name="connsiteY35" fmla="*/ 0 h 811720"/>
                <a:gd name="connsiteX36" fmla="*/ 352997 w 976407"/>
                <a:gd name="connsiteY36" fmla="*/ 176403 h 811720"/>
                <a:gd name="connsiteX37" fmla="*/ 352997 w 976407"/>
                <a:gd name="connsiteY37" fmla="*/ 294132 h 811720"/>
                <a:gd name="connsiteX38" fmla="*/ 470726 w 976407"/>
                <a:gd name="connsiteY38" fmla="*/ 294132 h 811720"/>
                <a:gd name="connsiteX39" fmla="*/ 647129 w 976407"/>
                <a:gd name="connsiteY39" fmla="*/ 117729 h 811720"/>
                <a:gd name="connsiteX40" fmla="*/ 647129 w 976407"/>
                <a:gd name="connsiteY40" fmla="*/ 0 h 811720"/>
                <a:gd name="connsiteX41" fmla="*/ 529400 w 976407"/>
                <a:gd name="connsiteY41" fmla="*/ 0 h 81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76407" h="811720">
                  <a:moveTo>
                    <a:pt x="505777" y="517589"/>
                  </a:moveTo>
                  <a:lnTo>
                    <a:pt x="329470" y="693992"/>
                  </a:lnTo>
                  <a:lnTo>
                    <a:pt x="329470" y="811721"/>
                  </a:lnTo>
                  <a:lnTo>
                    <a:pt x="447199" y="811721"/>
                  </a:lnTo>
                  <a:lnTo>
                    <a:pt x="623507" y="635318"/>
                  </a:lnTo>
                  <a:lnTo>
                    <a:pt x="623507" y="517684"/>
                  </a:lnTo>
                  <a:lnTo>
                    <a:pt x="505777" y="517684"/>
                  </a:lnTo>
                  <a:close/>
                  <a:moveTo>
                    <a:pt x="341090" y="352901"/>
                  </a:moveTo>
                  <a:lnTo>
                    <a:pt x="164783" y="529304"/>
                  </a:lnTo>
                  <a:lnTo>
                    <a:pt x="164783" y="647033"/>
                  </a:lnTo>
                  <a:lnTo>
                    <a:pt x="282512" y="647033"/>
                  </a:lnTo>
                  <a:lnTo>
                    <a:pt x="458915" y="470630"/>
                  </a:lnTo>
                  <a:lnTo>
                    <a:pt x="458915" y="352997"/>
                  </a:lnTo>
                  <a:lnTo>
                    <a:pt x="341186" y="352997"/>
                  </a:lnTo>
                  <a:close/>
                  <a:moveTo>
                    <a:pt x="858679" y="329375"/>
                  </a:moveTo>
                  <a:lnTo>
                    <a:pt x="682371" y="505778"/>
                  </a:lnTo>
                  <a:lnTo>
                    <a:pt x="682371" y="623411"/>
                  </a:lnTo>
                  <a:lnTo>
                    <a:pt x="800100" y="623411"/>
                  </a:lnTo>
                  <a:lnTo>
                    <a:pt x="976408" y="447008"/>
                  </a:lnTo>
                  <a:lnTo>
                    <a:pt x="976408" y="329279"/>
                  </a:lnTo>
                  <a:lnTo>
                    <a:pt x="858679" y="329279"/>
                  </a:lnTo>
                  <a:close/>
                  <a:moveTo>
                    <a:pt x="176403" y="188214"/>
                  </a:moveTo>
                  <a:lnTo>
                    <a:pt x="0" y="364617"/>
                  </a:lnTo>
                  <a:lnTo>
                    <a:pt x="0" y="482346"/>
                  </a:lnTo>
                  <a:lnTo>
                    <a:pt x="117729" y="482346"/>
                  </a:lnTo>
                  <a:lnTo>
                    <a:pt x="294037" y="305943"/>
                  </a:lnTo>
                  <a:lnTo>
                    <a:pt x="294037" y="188214"/>
                  </a:lnTo>
                  <a:lnTo>
                    <a:pt x="176308" y="188214"/>
                  </a:lnTo>
                  <a:close/>
                  <a:moveTo>
                    <a:pt x="693992" y="164687"/>
                  </a:moveTo>
                  <a:lnTo>
                    <a:pt x="517684" y="341090"/>
                  </a:lnTo>
                  <a:lnTo>
                    <a:pt x="517684" y="458724"/>
                  </a:lnTo>
                  <a:lnTo>
                    <a:pt x="635413" y="458724"/>
                  </a:lnTo>
                  <a:lnTo>
                    <a:pt x="811816" y="282321"/>
                  </a:lnTo>
                  <a:lnTo>
                    <a:pt x="811816" y="164592"/>
                  </a:lnTo>
                  <a:lnTo>
                    <a:pt x="694087" y="164592"/>
                  </a:lnTo>
                  <a:close/>
                  <a:moveTo>
                    <a:pt x="529304" y="0"/>
                  </a:moveTo>
                  <a:lnTo>
                    <a:pt x="352997" y="176403"/>
                  </a:lnTo>
                  <a:lnTo>
                    <a:pt x="352997" y="294132"/>
                  </a:lnTo>
                  <a:lnTo>
                    <a:pt x="470726" y="294132"/>
                  </a:lnTo>
                  <a:lnTo>
                    <a:pt x="647129" y="117729"/>
                  </a:lnTo>
                  <a:lnTo>
                    <a:pt x="647129" y="0"/>
                  </a:lnTo>
                  <a:lnTo>
                    <a:pt x="529400" y="0"/>
                  </a:lnTo>
                  <a:close/>
                </a:path>
              </a:pathLst>
            </a:custGeom>
            <a:solidFill>
              <a:schemeClr val="tx2"/>
            </a:solidFill>
            <a:ln w="9525" cap="flat">
              <a:noFill/>
              <a:prstDash val="solid"/>
              <a:miter/>
            </a:ln>
          </p:spPr>
          <p:txBody>
            <a:bodyPr rtlCol="0" anchor="ctr"/>
            <a:lstStyle/>
            <a:p>
              <a:endParaRPr lang="en-GB" noProof="0" dirty="0"/>
            </a:p>
          </p:txBody>
        </p:sp>
      </p:grpSp>
      <p:grpSp>
        <p:nvGrpSpPr>
          <p:cNvPr id="64" name="Gruppieren 63">
            <a:extLst>
              <a:ext uri="{FF2B5EF4-FFF2-40B4-BE49-F238E27FC236}">
                <a16:creationId xmlns:a16="http://schemas.microsoft.com/office/drawing/2014/main" id="{45FFFCE9-A390-6ABF-E72C-A885DA62B6C0}"/>
              </a:ext>
            </a:extLst>
          </p:cNvPr>
          <p:cNvGrpSpPr/>
          <p:nvPr userDrawn="1"/>
        </p:nvGrpSpPr>
        <p:grpSpPr>
          <a:xfrm>
            <a:off x="8794537" y="1135395"/>
            <a:ext cx="1080001" cy="1096619"/>
            <a:chOff x="5975566" y="-1166551"/>
            <a:chExt cx="1080001" cy="1096619"/>
          </a:xfrm>
        </p:grpSpPr>
        <p:sp>
          <p:nvSpPr>
            <p:cNvPr id="65" name="Grafik 58">
              <a:extLst>
                <a:ext uri="{FF2B5EF4-FFF2-40B4-BE49-F238E27FC236}">
                  <a16:creationId xmlns:a16="http://schemas.microsoft.com/office/drawing/2014/main" id="{D2A6EFFE-793D-4A55-1CD4-85A4E96C2B4A}"/>
                </a:ext>
              </a:extLst>
            </p:cNvPr>
            <p:cNvSpPr>
              <a:spLocks noChangeAspect="1"/>
            </p:cNvSpPr>
            <p:nvPr/>
          </p:nvSpPr>
          <p:spPr>
            <a:xfrm rot="16200000">
              <a:off x="6236986" y="-142797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bg2"/>
              </a:solidFill>
              <a:prstDash val="solid"/>
              <a:miter/>
            </a:ln>
          </p:spPr>
          <p:txBody>
            <a:bodyPr rtlCol="0" anchor="ctr"/>
            <a:lstStyle/>
            <a:p>
              <a:endParaRPr lang="en-GB" noProof="0" dirty="0"/>
            </a:p>
          </p:txBody>
        </p:sp>
        <p:sp>
          <p:nvSpPr>
            <p:cNvPr id="66" name="Grafik 58">
              <a:extLst>
                <a:ext uri="{FF2B5EF4-FFF2-40B4-BE49-F238E27FC236}">
                  <a16:creationId xmlns:a16="http://schemas.microsoft.com/office/drawing/2014/main" id="{40A8834C-44D3-13D1-A9EE-FCD22D01BC12}"/>
                </a:ext>
              </a:extLst>
            </p:cNvPr>
            <p:cNvSpPr>
              <a:spLocks noChangeAspect="1"/>
            </p:cNvSpPr>
            <p:nvPr userDrawn="1"/>
          </p:nvSpPr>
          <p:spPr>
            <a:xfrm rot="5400000">
              <a:off x="6236987" y="-88851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bg2"/>
              </a:solidFill>
              <a:prstDash val="solid"/>
              <a:miter/>
            </a:ln>
          </p:spPr>
          <p:txBody>
            <a:bodyPr rtlCol="0" anchor="ctr"/>
            <a:lstStyle/>
            <a:p>
              <a:endParaRPr lang="en-GB" noProof="0" dirty="0"/>
            </a:p>
          </p:txBody>
        </p:sp>
      </p:grpSp>
      <p:grpSp>
        <p:nvGrpSpPr>
          <p:cNvPr id="6" name="Gruppieren 5">
            <a:extLst>
              <a:ext uri="{FF2B5EF4-FFF2-40B4-BE49-F238E27FC236}">
                <a16:creationId xmlns:a16="http://schemas.microsoft.com/office/drawing/2014/main" id="{16B859F2-FF80-79D4-AE89-BDAF56AACF93}"/>
              </a:ext>
            </a:extLst>
          </p:cNvPr>
          <p:cNvGrpSpPr/>
          <p:nvPr userDrawn="1"/>
        </p:nvGrpSpPr>
        <p:grpSpPr>
          <a:xfrm>
            <a:off x="360000" y="360000"/>
            <a:ext cx="11473200" cy="1440000"/>
            <a:chOff x="360000" y="360000"/>
            <a:chExt cx="11473200" cy="1440000"/>
          </a:xfrm>
        </p:grpSpPr>
        <p:sp>
          <p:nvSpPr>
            <p:cNvPr id="68" name="Rechteck 67">
              <a:extLst>
                <a:ext uri="{FF2B5EF4-FFF2-40B4-BE49-F238E27FC236}">
                  <a16:creationId xmlns:a16="http://schemas.microsoft.com/office/drawing/2014/main" id="{DFF062DC-2BE5-A726-D76F-7F4A86E3B0D6}"/>
                </a:ext>
              </a:extLst>
            </p:cNvPr>
            <p:cNvSpPr/>
            <p:nvPr userDrawn="1"/>
          </p:nvSpPr>
          <p:spPr bwMode="gray">
            <a:xfrm>
              <a:off x="360000" y="360000"/>
              <a:ext cx="11473200" cy="1440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tx1"/>
                </a:solidFill>
              </a:endParaRPr>
            </a:p>
          </p:txBody>
        </p:sp>
        <p:pic>
          <p:nvPicPr>
            <p:cNvPr id="4" name="Grafik 3">
              <a:extLst>
                <a:ext uri="{FF2B5EF4-FFF2-40B4-BE49-F238E27FC236}">
                  <a16:creationId xmlns:a16="http://schemas.microsoft.com/office/drawing/2014/main" id="{F0500AE9-DDB9-AF67-F211-C5100C17EC85}"/>
                </a:ext>
              </a:extLst>
            </p:cNvPr>
            <p:cNvPicPr>
              <a:picLocks noChangeAspect="1"/>
            </p:cNvPicPr>
            <p:nvPr userDrawn="1"/>
          </p:nvPicPr>
          <p:blipFill>
            <a:blip r:embed="rId2"/>
            <a:srcRect l="7505" t="7954" r="6645" b="13347"/>
            <a:stretch>
              <a:fillRect/>
            </a:stretch>
          </p:blipFill>
          <p:spPr>
            <a:xfrm>
              <a:off x="540000" y="540000"/>
              <a:ext cx="2288335" cy="1080000"/>
            </a:xfrm>
            <a:prstGeom prst="rect">
              <a:avLst/>
            </a:prstGeom>
          </p:spPr>
        </p:pic>
      </p:grpSp>
    </p:spTree>
    <p:extLst>
      <p:ext uri="{BB962C8B-B14F-4D97-AF65-F5344CB8AC3E}">
        <p14:creationId xmlns:p14="http://schemas.microsoft.com/office/powerpoint/2010/main" val="59697686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0" name="Freihandform: Form 9">
            <a:extLst>
              <a:ext uri="{FF2B5EF4-FFF2-40B4-BE49-F238E27FC236}">
                <a16:creationId xmlns:a16="http://schemas.microsoft.com/office/drawing/2014/main" id="{39A1373E-C5EF-54E3-6182-6F6151E38484}"/>
              </a:ext>
            </a:extLst>
          </p:cNvPr>
          <p:cNvSpPr/>
          <p:nvPr userDrawn="1"/>
        </p:nvSpPr>
        <p:spPr bwMode="gray">
          <a:xfrm>
            <a:off x="8207986" y="2510586"/>
            <a:ext cx="3984615" cy="4347415"/>
          </a:xfrm>
          <a:custGeom>
            <a:avLst/>
            <a:gdLst>
              <a:gd name="csX0" fmla="*/ 0 w 3984615"/>
              <a:gd name="csY0" fmla="*/ 47 h 4347415"/>
              <a:gd name="csX1" fmla="*/ 3089832 w 3984615"/>
              <a:gd name="csY1" fmla="*/ 1269901 h 4347415"/>
              <a:gd name="csX2" fmla="*/ 3854378 w 3984615"/>
              <a:gd name="csY2" fmla="*/ 2301033 h 4347415"/>
              <a:gd name="csX3" fmla="*/ 3984615 w 3984615"/>
              <a:gd name="csY3" fmla="*/ 2577173 h 4347415"/>
              <a:gd name="csX4" fmla="*/ 3984615 w 3984615"/>
              <a:gd name="csY4" fmla="*/ 4347415 h 4347415"/>
              <a:gd name="csX5" fmla="*/ 892436 w 3984615"/>
              <a:gd name="csY5" fmla="*/ 4347415 h 4347415"/>
              <a:gd name="csX6" fmla="*/ 20224 w 3984615"/>
              <a:gd name="csY6" fmla="*/ 4344880 h 4347415"/>
              <a:gd name="csX7" fmla="*/ 0 w 3984615"/>
              <a:gd name="csY7" fmla="*/ 47 h 4347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4615" h="4347415">
                <a:moveTo>
                  <a:pt x="0" y="47"/>
                </a:moveTo>
                <a:cubicBezTo>
                  <a:pt x="1158015" y="-5343"/>
                  <a:pt x="2270268" y="451769"/>
                  <a:pt x="3089832" y="1269901"/>
                </a:cubicBezTo>
                <a:cubicBezTo>
                  <a:pt x="3397168" y="1576701"/>
                  <a:pt x="3653809" y="1924749"/>
                  <a:pt x="3854378" y="2301033"/>
                </a:cubicBezTo>
                <a:lnTo>
                  <a:pt x="3984615" y="2577173"/>
                </a:lnTo>
                <a:lnTo>
                  <a:pt x="3984615" y="4347415"/>
                </a:lnTo>
                <a:lnTo>
                  <a:pt x="892436" y="4347415"/>
                </a:lnTo>
                <a:lnTo>
                  <a:pt x="20224" y="4344880"/>
                </a:lnTo>
                <a:cubicBezTo>
                  <a:pt x="13483" y="2896602"/>
                  <a:pt x="6741" y="1448325"/>
                  <a:pt x="0" y="47"/>
                </a:cubicBezTo>
                <a:close/>
              </a:path>
            </a:pathLst>
          </a:custGeom>
          <a:solidFill>
            <a:schemeClr val="accent3">
              <a:alpha val="40000"/>
            </a:schemeClr>
          </a:solidFill>
          <a:ln w="12700">
            <a:noFill/>
            <a:prstDash val="solid"/>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en-GB" noProof="0" dirty="0"/>
          </a:p>
        </p:txBody>
      </p:sp>
      <p:sp>
        <p:nvSpPr>
          <p:cNvPr id="7" name="Freihandform: Form 6">
            <a:extLst>
              <a:ext uri="{FF2B5EF4-FFF2-40B4-BE49-F238E27FC236}">
                <a16:creationId xmlns:a16="http://schemas.microsoft.com/office/drawing/2014/main" id="{011209C2-4FEF-9B4F-37A5-0BB97762AEE0}"/>
              </a:ext>
            </a:extLst>
          </p:cNvPr>
          <p:cNvSpPr>
            <a:spLocks noChangeAspect="1"/>
          </p:cNvSpPr>
          <p:nvPr userDrawn="1"/>
        </p:nvSpPr>
        <p:spPr bwMode="gray">
          <a:xfrm>
            <a:off x="4269010" y="2929668"/>
            <a:ext cx="7918398" cy="3928332"/>
          </a:xfrm>
          <a:custGeom>
            <a:avLst/>
            <a:gdLst>
              <a:gd name="csX0" fmla="*/ 3959199 w 7918398"/>
              <a:gd name="csY0" fmla="*/ 0 h 3928332"/>
              <a:gd name="csX1" fmla="*/ 7914046 w 7918398"/>
              <a:gd name="csY1" fmla="*/ 3756219 h 3928332"/>
              <a:gd name="csX2" fmla="*/ 7918398 w 7918398"/>
              <a:gd name="csY2" fmla="*/ 3928332 h 3928332"/>
              <a:gd name="csX3" fmla="*/ 0 w 7918398"/>
              <a:gd name="csY3" fmla="*/ 3928332 h 3928332"/>
              <a:gd name="csX4" fmla="*/ 4352 w 7918398"/>
              <a:gd name="csY4" fmla="*/ 3756219 h 3928332"/>
              <a:gd name="csX5" fmla="*/ 3959199 w 7918398"/>
              <a:gd name="csY5" fmla="*/ 0 h 3928332"/>
            </a:gdLst>
            <a:ahLst/>
            <a:cxnLst>
              <a:cxn ang="0">
                <a:pos x="csX0" y="csY0"/>
              </a:cxn>
              <a:cxn ang="0">
                <a:pos x="csX1" y="csY1"/>
              </a:cxn>
              <a:cxn ang="0">
                <a:pos x="csX2" y="csY2"/>
              </a:cxn>
              <a:cxn ang="0">
                <a:pos x="csX3" y="csY3"/>
              </a:cxn>
              <a:cxn ang="0">
                <a:pos x="csX4" y="csY4"/>
              </a:cxn>
              <a:cxn ang="0">
                <a:pos x="csX5" y="csY5"/>
              </a:cxn>
            </a:cxnLst>
            <a:rect l="l" t="t" r="r" b="b"/>
            <a:pathLst>
              <a:path w="7918398" h="3928332">
                <a:moveTo>
                  <a:pt x="3959199" y="0"/>
                </a:moveTo>
                <a:cubicBezTo>
                  <a:pt x="6077902" y="0"/>
                  <a:pt x="7807985" y="1663874"/>
                  <a:pt x="7914046" y="3756219"/>
                </a:cubicBezTo>
                <a:lnTo>
                  <a:pt x="7918398" y="3928332"/>
                </a:lnTo>
                <a:lnTo>
                  <a:pt x="0" y="3928332"/>
                </a:lnTo>
                <a:lnTo>
                  <a:pt x="4352" y="3756219"/>
                </a:lnTo>
                <a:cubicBezTo>
                  <a:pt x="110413" y="1663874"/>
                  <a:pt x="1840497" y="0"/>
                  <a:pt x="3959199" y="0"/>
                </a:cubicBezTo>
                <a:close/>
              </a:path>
            </a:pathLst>
          </a:cu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Freihandform: Form 26">
            <a:extLst>
              <a:ext uri="{FF2B5EF4-FFF2-40B4-BE49-F238E27FC236}">
                <a16:creationId xmlns:a16="http://schemas.microsoft.com/office/drawing/2014/main" id="{FD9918E9-29BE-F334-974A-DCBDEB780063}"/>
              </a:ext>
            </a:extLst>
          </p:cNvPr>
          <p:cNvSpPr/>
          <p:nvPr userDrawn="1"/>
        </p:nvSpPr>
        <p:spPr>
          <a:xfrm>
            <a:off x="0" y="5659264"/>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6" name="Bogen 5">
            <a:extLst>
              <a:ext uri="{FF2B5EF4-FFF2-40B4-BE49-F238E27FC236}">
                <a16:creationId xmlns:a16="http://schemas.microsoft.com/office/drawing/2014/main" id="{7B67CC25-AF13-6BBD-B74E-E43D90F4D02C}"/>
              </a:ext>
            </a:extLst>
          </p:cNvPr>
          <p:cNvSpPr/>
          <p:nvPr userDrawn="1"/>
        </p:nvSpPr>
        <p:spPr bwMode="gray">
          <a:xfrm flipH="1" flipV="1">
            <a:off x="5141339" y="3802798"/>
            <a:ext cx="6173740" cy="6173740"/>
          </a:xfrm>
          <a:prstGeom prst="arc">
            <a:avLst>
              <a:gd name="adj1" fmla="val 1585216"/>
              <a:gd name="adj2" fmla="val 5381985"/>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3" name="Freihandform: Form 12">
            <a:extLst>
              <a:ext uri="{FF2B5EF4-FFF2-40B4-BE49-F238E27FC236}">
                <a16:creationId xmlns:a16="http://schemas.microsoft.com/office/drawing/2014/main" id="{6034B800-8F0D-889D-1C91-F13E11CFD245}"/>
              </a:ext>
            </a:extLst>
          </p:cNvPr>
          <p:cNvSpPr>
            <a:spLocks noChangeAspect="1"/>
          </p:cNvSpPr>
          <p:nvPr userDrawn="1"/>
        </p:nvSpPr>
        <p:spPr>
          <a:xfrm>
            <a:off x="0" y="5424107"/>
            <a:ext cx="969074" cy="470314"/>
          </a:xfrm>
          <a:custGeom>
            <a:avLst/>
            <a:gdLst>
              <a:gd name="csX0" fmla="*/ 0 w 969074"/>
              <a:gd name="csY0" fmla="*/ 0 h 470314"/>
              <a:gd name="csX1" fmla="*/ 867098 w 969074"/>
              <a:gd name="csY1" fmla="*/ 0 h 470314"/>
              <a:gd name="csX2" fmla="*/ 904118 w 969074"/>
              <a:gd name="csY2" fmla="*/ 31400 h 470314"/>
              <a:gd name="csX3" fmla="*/ 965754 w 969074"/>
              <a:gd name="csY3" fmla="*/ 214079 h 470314"/>
              <a:gd name="csX4" fmla="*/ 965657 w 969074"/>
              <a:gd name="csY4" fmla="*/ 214176 h 470314"/>
              <a:gd name="csX5" fmla="*/ 965657 w 969074"/>
              <a:gd name="csY5" fmla="*/ 256236 h 470314"/>
              <a:gd name="csX6" fmla="*/ 904021 w 969074"/>
              <a:gd name="csY6" fmla="*/ 438915 h 470314"/>
              <a:gd name="csX7" fmla="*/ 867000 w 969074"/>
              <a:gd name="csY7" fmla="*/ 470314 h 470314"/>
              <a:gd name="csX8" fmla="*/ 0 w 969074"/>
              <a:gd name="csY8" fmla="*/ 470314 h 470314"/>
              <a:gd name="csX0" fmla="*/ 0 w 969074"/>
              <a:gd name="csY0" fmla="*/ 0 h 470314"/>
              <a:gd name="csX1" fmla="*/ 867098 w 969074"/>
              <a:gd name="csY1" fmla="*/ 0 h 470314"/>
              <a:gd name="csX2" fmla="*/ 904118 w 969074"/>
              <a:gd name="csY2" fmla="*/ 31400 h 470314"/>
              <a:gd name="csX3" fmla="*/ 965754 w 969074"/>
              <a:gd name="csY3" fmla="*/ 214079 h 470314"/>
              <a:gd name="csX4" fmla="*/ 965657 w 969074"/>
              <a:gd name="csY4" fmla="*/ 214176 h 470314"/>
              <a:gd name="csX5" fmla="*/ 965657 w 969074"/>
              <a:gd name="csY5" fmla="*/ 256236 h 470314"/>
              <a:gd name="csX6" fmla="*/ 904021 w 969074"/>
              <a:gd name="csY6" fmla="*/ 438915 h 470314"/>
              <a:gd name="csX7" fmla="*/ 867000 w 969074"/>
              <a:gd name="csY7" fmla="*/ 470314 h 470314"/>
              <a:gd name="csX8" fmla="*/ 0 w 969074"/>
              <a:gd name="csY8" fmla="*/ 470314 h 470314"/>
              <a:gd name="csX9" fmla="*/ 91440 w 969074"/>
              <a:gd name="csY9" fmla="*/ 91440 h 470314"/>
              <a:gd name="csX0" fmla="*/ 0 w 969074"/>
              <a:gd name="csY0" fmla="*/ 0 h 470314"/>
              <a:gd name="csX1" fmla="*/ 867098 w 969074"/>
              <a:gd name="csY1" fmla="*/ 0 h 470314"/>
              <a:gd name="csX2" fmla="*/ 904118 w 969074"/>
              <a:gd name="csY2" fmla="*/ 31400 h 470314"/>
              <a:gd name="csX3" fmla="*/ 965754 w 969074"/>
              <a:gd name="csY3" fmla="*/ 214079 h 470314"/>
              <a:gd name="csX4" fmla="*/ 965657 w 969074"/>
              <a:gd name="csY4" fmla="*/ 214176 h 470314"/>
              <a:gd name="csX5" fmla="*/ 965657 w 969074"/>
              <a:gd name="csY5" fmla="*/ 256236 h 470314"/>
              <a:gd name="csX6" fmla="*/ 904021 w 969074"/>
              <a:gd name="csY6" fmla="*/ 438915 h 470314"/>
              <a:gd name="csX7" fmla="*/ 867000 w 969074"/>
              <a:gd name="csY7" fmla="*/ 470314 h 470314"/>
              <a:gd name="csX8" fmla="*/ 0 w 969074"/>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69074" h="470314">
                <a:moveTo>
                  <a:pt x="0" y="0"/>
                </a:moveTo>
                <a:lnTo>
                  <a:pt x="867098" y="0"/>
                </a:lnTo>
                <a:cubicBezTo>
                  <a:pt x="883185" y="0"/>
                  <a:pt x="897722" y="12308"/>
                  <a:pt x="904118" y="31400"/>
                </a:cubicBezTo>
                <a:lnTo>
                  <a:pt x="965754" y="214079"/>
                </a:lnTo>
                <a:lnTo>
                  <a:pt x="965657" y="214176"/>
                </a:lnTo>
                <a:cubicBezTo>
                  <a:pt x="970213" y="227550"/>
                  <a:pt x="970213" y="242765"/>
                  <a:pt x="965657" y="256236"/>
                </a:cubicBezTo>
                <a:lnTo>
                  <a:pt x="904021" y="438915"/>
                </a:lnTo>
                <a:cubicBezTo>
                  <a:pt x="897625" y="458006"/>
                  <a:pt x="883088" y="470314"/>
                  <a:pt x="867000" y="470314"/>
                </a:cubicBezTo>
                <a:lnTo>
                  <a:pt x="0" y="470314"/>
                </a:lnTo>
              </a:path>
            </a:pathLst>
          </a:custGeom>
          <a:noFill/>
          <a:ln w="1270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bg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tx2"/>
                </a:solidFill>
              </a:defRPr>
            </a:lvl1pPr>
          </a:lstStyle>
          <a:p>
            <a:r>
              <a:rPr lang="en-GB" noProof="0" dirty="0"/>
              <a:t>Enter agenda title</a:t>
            </a:r>
          </a:p>
        </p:txBody>
      </p:sp>
      <p:sp>
        <p:nvSpPr>
          <p:cNvPr id="3" name="Fußzeilenplatzhalter 2">
            <a:extLst>
              <a:ext uri="{FF2B5EF4-FFF2-40B4-BE49-F238E27FC236}">
                <a16:creationId xmlns:a16="http://schemas.microsoft.com/office/drawing/2014/main" id="{3694869D-F276-DAB8-942E-18964BDBA052}"/>
              </a:ext>
            </a:extLst>
          </p:cNvPr>
          <p:cNvSpPr>
            <a:spLocks noGrp="1"/>
          </p:cNvSpPr>
          <p:nvPr>
            <p:ph type="ftr" sz="quarter" idx="12"/>
          </p:nvPr>
        </p:nvSpPr>
        <p:spPr/>
        <p:txBody>
          <a:bodyPr/>
          <a:lstStyle/>
          <a:p>
            <a:r>
              <a:rPr lang="en-GB" noProof="0" dirty="0"/>
              <a:t>EVENT, LOCATION, DATE</a:t>
            </a:r>
          </a:p>
        </p:txBody>
      </p:sp>
      <p:sp>
        <p:nvSpPr>
          <p:cNvPr id="19" name="Bogen 18">
            <a:extLst>
              <a:ext uri="{FF2B5EF4-FFF2-40B4-BE49-F238E27FC236}">
                <a16:creationId xmlns:a16="http://schemas.microsoft.com/office/drawing/2014/main" id="{E86C4AFA-1254-0810-33C9-550928C2E199}"/>
              </a:ext>
            </a:extLst>
          </p:cNvPr>
          <p:cNvSpPr/>
          <p:nvPr userDrawn="1"/>
        </p:nvSpPr>
        <p:spPr bwMode="gray">
          <a:xfrm flipH="1" flipV="1">
            <a:off x="5141339" y="3802798"/>
            <a:ext cx="6173740" cy="6173740"/>
          </a:xfrm>
          <a:prstGeom prst="arc">
            <a:avLst>
              <a:gd name="adj1" fmla="val 5389070"/>
              <a:gd name="adj2" fmla="val 8875737"/>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0" name="Ellipse 19">
            <a:extLst>
              <a:ext uri="{FF2B5EF4-FFF2-40B4-BE49-F238E27FC236}">
                <a16:creationId xmlns:a16="http://schemas.microsoft.com/office/drawing/2014/main" id="{261A9104-D930-910D-E761-1A5DCC427FDD}"/>
              </a:ext>
            </a:extLst>
          </p:cNvPr>
          <p:cNvSpPr/>
          <p:nvPr userDrawn="1"/>
        </p:nvSpPr>
        <p:spPr bwMode="gray">
          <a:xfrm>
            <a:off x="10732312" y="5164910"/>
            <a:ext cx="220980" cy="220980"/>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8" name="Textplatzhalter 7">
            <a:extLst>
              <a:ext uri="{FF2B5EF4-FFF2-40B4-BE49-F238E27FC236}">
                <a16:creationId xmlns:a16="http://schemas.microsoft.com/office/drawing/2014/main" id="{291D65E5-AD09-F529-5A8D-5C50498B3E85}"/>
              </a:ext>
            </a:extLst>
          </p:cNvPr>
          <p:cNvSpPr>
            <a:spLocks noGrp="1"/>
          </p:cNvSpPr>
          <p:nvPr>
            <p:ph type="body" sz="quarter" idx="13" hasCustomPrompt="1"/>
          </p:nvPr>
        </p:nvSpPr>
        <p:spPr>
          <a:xfrm>
            <a:off x="720725" y="1438275"/>
            <a:ext cx="1080000" cy="4664075"/>
          </a:xfrm>
        </p:spPr>
        <p:txBody>
          <a:bodyPr>
            <a:normAutofit/>
          </a:bodyPr>
          <a:lstStyle>
            <a:lvl1pPr marL="0" indent="0" defTabSz="298450">
              <a:lnSpc>
                <a:spcPct val="100000"/>
              </a:lnSpc>
              <a:buNone/>
              <a:tabLst>
                <a:tab pos="1077913" algn="l"/>
              </a:tabLst>
              <a:defRPr sz="4800">
                <a:solidFill>
                  <a:schemeClr val="tx2"/>
                </a:solidFill>
                <a:latin typeface="+mn-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dirty="0"/>
              <a:t>01</a:t>
            </a:r>
          </a:p>
        </p:txBody>
      </p:sp>
      <p:sp>
        <p:nvSpPr>
          <p:cNvPr id="12" name="Textplatzhalter 11">
            <a:extLst>
              <a:ext uri="{FF2B5EF4-FFF2-40B4-BE49-F238E27FC236}">
                <a16:creationId xmlns:a16="http://schemas.microsoft.com/office/drawing/2014/main" id="{62D1BD0F-8949-75E2-19AB-F2A4392D0DEF}"/>
              </a:ext>
            </a:extLst>
          </p:cNvPr>
          <p:cNvSpPr>
            <a:spLocks noGrp="1"/>
          </p:cNvSpPr>
          <p:nvPr>
            <p:ph type="body" sz="quarter" idx="14" hasCustomPrompt="1"/>
          </p:nvPr>
        </p:nvSpPr>
        <p:spPr>
          <a:xfrm>
            <a:off x="1800225" y="1438275"/>
            <a:ext cx="9720263" cy="4664075"/>
          </a:xfrm>
        </p:spPr>
        <p:txBody>
          <a:bodyPr>
            <a:normAutofit/>
          </a:bodyPr>
          <a:lstStyle>
            <a:lvl1pPr>
              <a:lnSpc>
                <a:spcPct val="100000"/>
              </a:lnSpc>
              <a:buNone/>
              <a:defRPr sz="4800">
                <a:latin typeface="+mn-lt"/>
              </a:defRPr>
            </a:lvl1pPr>
            <a:lvl2pPr>
              <a:buNone/>
              <a:defRPr sz="4800"/>
            </a:lvl2pPr>
            <a:lvl3pPr>
              <a:defRPr sz="4800"/>
            </a:lvl3pPr>
            <a:lvl4pPr>
              <a:defRPr sz="4800"/>
            </a:lvl4pPr>
            <a:lvl5pPr>
              <a:defRPr sz="4800"/>
            </a:lvl5pPr>
          </a:lstStyle>
          <a:p>
            <a:pPr lvl="0"/>
            <a:r>
              <a:rPr lang="en-GB" noProof="0" dirty="0"/>
              <a:t>Edit master text format</a:t>
            </a:r>
          </a:p>
        </p:txBody>
      </p:sp>
    </p:spTree>
    <p:extLst>
      <p:ext uri="{BB962C8B-B14F-4D97-AF65-F5344CB8AC3E}">
        <p14:creationId xmlns:p14="http://schemas.microsoft.com/office/powerpoint/2010/main" val="300158038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hapter Separator_01">
    <p:spTree>
      <p:nvGrpSpPr>
        <p:cNvPr id="1" name=""/>
        <p:cNvGrpSpPr/>
        <p:nvPr/>
      </p:nvGrpSpPr>
      <p:grpSpPr>
        <a:xfrm>
          <a:off x="0" y="0"/>
          <a:ext cx="0" cy="0"/>
          <a:chOff x="0" y="0"/>
          <a:chExt cx="0" cy="0"/>
        </a:xfrm>
      </p:grpSpPr>
      <p:sp>
        <p:nvSpPr>
          <p:cNvPr id="95" name="Rechteck: abgerundete Ecken 94">
            <a:extLst>
              <a:ext uri="{FF2B5EF4-FFF2-40B4-BE49-F238E27FC236}">
                <a16:creationId xmlns:a16="http://schemas.microsoft.com/office/drawing/2014/main" id="{0214E7C9-0EB7-758C-98A3-D51350D910A5}"/>
              </a:ext>
            </a:extLst>
          </p:cNvPr>
          <p:cNvSpPr/>
          <p:nvPr userDrawn="1"/>
        </p:nvSpPr>
        <p:spPr bwMode="gray">
          <a:xfrm>
            <a:off x="9055657" y="5197218"/>
            <a:ext cx="610136" cy="1358656"/>
          </a:xfrm>
          <a:prstGeom prst="roundRect">
            <a:avLst>
              <a:gd name="adj" fmla="val 50000"/>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noProof="0" dirty="0"/>
          </a:p>
        </p:txBody>
      </p:sp>
      <p:sp>
        <p:nvSpPr>
          <p:cNvPr id="2" name="Grafik 151">
            <a:extLst>
              <a:ext uri="{FF2B5EF4-FFF2-40B4-BE49-F238E27FC236}">
                <a16:creationId xmlns:a16="http://schemas.microsoft.com/office/drawing/2014/main" id="{A2AD5596-C569-80DA-D1D5-E5117C238BDF}"/>
              </a:ext>
            </a:extLst>
          </p:cNvPr>
          <p:cNvSpPr/>
          <p:nvPr userDrawn="1"/>
        </p:nvSpPr>
        <p:spPr>
          <a:xfrm>
            <a:off x="9376781" y="853440"/>
            <a:ext cx="2806049" cy="2806049"/>
          </a:xfrm>
          <a:custGeom>
            <a:avLst/>
            <a:gdLst>
              <a:gd name="connsiteX0" fmla="*/ 2052462 w 2053627"/>
              <a:gd name="connsiteY0" fmla="*/ 2100265 h 2100264"/>
              <a:gd name="connsiteX1" fmla="*/ 2053628 w 2053627"/>
              <a:gd name="connsiteY1" fmla="*/ 2054015 h 2100264"/>
              <a:gd name="connsiteX2" fmla="*/ 0 w 2053627"/>
              <a:gd name="connsiteY2" fmla="*/ 0 h 2100264"/>
              <a:gd name="connsiteX3" fmla="*/ 0 w 2053627"/>
              <a:gd name="connsiteY3" fmla="*/ 2100265 h 2100264"/>
              <a:gd name="connsiteX4" fmla="*/ 2052462 w 2053627"/>
              <a:gd name="connsiteY4" fmla="*/ 2100265 h 2100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627" h="2100264">
                <a:moveTo>
                  <a:pt x="2052462" y="2100265"/>
                </a:moveTo>
                <a:cubicBezTo>
                  <a:pt x="2052462" y="2084719"/>
                  <a:pt x="2053628" y="2069561"/>
                  <a:pt x="2053628" y="2054015"/>
                </a:cubicBezTo>
                <a:cubicBezTo>
                  <a:pt x="2053628" y="919546"/>
                  <a:pt x="1134081" y="0"/>
                  <a:pt x="0" y="0"/>
                </a:cubicBezTo>
                <a:lnTo>
                  <a:pt x="0" y="2100265"/>
                </a:lnTo>
                <a:lnTo>
                  <a:pt x="2052462" y="2100265"/>
                </a:lnTo>
                <a:close/>
              </a:path>
            </a:pathLst>
          </a:custGeom>
          <a:gradFill flip="none" rotWithShape="1">
            <a:gsLst>
              <a:gs pos="100000">
                <a:schemeClr val="accent6"/>
              </a:gs>
              <a:gs pos="10000">
                <a:schemeClr val="accent1"/>
              </a:gs>
            </a:gsLst>
            <a:path path="circle">
              <a:fillToRect l="100000" t="100000"/>
            </a:path>
            <a:tileRect r="-100000" b="-100000"/>
          </a:gradFill>
          <a:ln w="38819" cap="flat">
            <a:noFill/>
            <a:prstDash val="solid"/>
            <a:miter/>
          </a:ln>
        </p:spPr>
        <p:txBody>
          <a:bodyPr rtlCol="0" anchor="ctr"/>
          <a:lstStyle/>
          <a:p>
            <a:endParaRPr lang="en-GB" noProof="0" dirty="0"/>
          </a:p>
        </p:txBody>
      </p:sp>
      <p:sp>
        <p:nvSpPr>
          <p:cNvPr id="100" name="Ellipse 99">
            <a:extLst>
              <a:ext uri="{FF2B5EF4-FFF2-40B4-BE49-F238E27FC236}">
                <a16:creationId xmlns:a16="http://schemas.microsoft.com/office/drawing/2014/main" id="{592DF580-A9EC-B6E6-5864-04AB18EC4CC0}"/>
              </a:ext>
            </a:extLst>
          </p:cNvPr>
          <p:cNvSpPr>
            <a:spLocks noChangeAspect="1"/>
          </p:cNvSpPr>
          <p:nvPr userDrawn="1"/>
        </p:nvSpPr>
        <p:spPr bwMode="gray">
          <a:xfrm>
            <a:off x="7200725" y="1492893"/>
            <a:ext cx="4320000" cy="4320000"/>
          </a:xfrm>
          <a:prstGeom prst="ellipse">
            <a:avLst/>
          </a:prstGeom>
          <a:gradFill flip="none" rotWithShape="1">
            <a:gsLst>
              <a:gs pos="100000">
                <a:schemeClr val="bg2">
                  <a:alpha val="60000"/>
                </a:schemeClr>
              </a:gs>
              <a:gs pos="20000">
                <a:schemeClr val="accent1">
                  <a:alpha val="0"/>
                </a:schemeClr>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6" name="Freihandform: Form 5">
            <a:extLst>
              <a:ext uri="{FF2B5EF4-FFF2-40B4-BE49-F238E27FC236}">
                <a16:creationId xmlns:a16="http://schemas.microsoft.com/office/drawing/2014/main" id="{BC37A45A-4524-E6F2-D9EF-04D1E433C9C5}"/>
              </a:ext>
            </a:extLst>
          </p:cNvPr>
          <p:cNvSpPr/>
          <p:nvPr userDrawn="1"/>
        </p:nvSpPr>
        <p:spPr>
          <a:xfrm>
            <a:off x="8013296" y="1297961"/>
            <a:ext cx="2651295" cy="2834266"/>
          </a:xfrm>
          <a:custGeom>
            <a:avLst/>
            <a:gdLst>
              <a:gd name="connsiteX0" fmla="*/ 575854 w 2651295"/>
              <a:gd name="connsiteY0" fmla="*/ 394363 h 2834266"/>
              <a:gd name="connsiteX1" fmla="*/ 767410 w 2651295"/>
              <a:gd name="connsiteY1" fmla="*/ 394363 h 2834266"/>
              <a:gd name="connsiteX2" fmla="*/ 906563 w 2651295"/>
              <a:gd name="connsiteY2" fmla="*/ 527890 h 2834266"/>
              <a:gd name="connsiteX3" fmla="*/ 906563 w 2651295"/>
              <a:gd name="connsiteY3" fmla="*/ 596874 h 2834266"/>
              <a:gd name="connsiteX4" fmla="*/ 1094566 w 2651295"/>
              <a:gd name="connsiteY4" fmla="*/ 749942 h 2834266"/>
              <a:gd name="connsiteX5" fmla="*/ 1224540 w 2651295"/>
              <a:gd name="connsiteY5" fmla="*/ 749942 h 2834266"/>
              <a:gd name="connsiteX6" fmla="*/ 1329053 w 2651295"/>
              <a:gd name="connsiteY6" fmla="*/ 853566 h 2834266"/>
              <a:gd name="connsiteX7" fmla="*/ 1329053 w 2651295"/>
              <a:gd name="connsiteY7" fmla="*/ 1093085 h 2834266"/>
              <a:gd name="connsiteX8" fmla="*/ 1198190 w 2651295"/>
              <a:gd name="connsiteY8" fmla="*/ 1209144 h 2834266"/>
              <a:gd name="connsiteX9" fmla="*/ 1042754 w 2651295"/>
              <a:gd name="connsiteY9" fmla="*/ 1209144 h 2834266"/>
              <a:gd name="connsiteX10" fmla="*/ 866593 w 2651295"/>
              <a:gd name="connsiteY10" fmla="*/ 1408991 h 2834266"/>
              <a:gd name="connsiteX11" fmla="*/ 866001 w 2651295"/>
              <a:gd name="connsiteY11" fmla="*/ 1409287 h 2834266"/>
              <a:gd name="connsiteX12" fmla="*/ 866001 w 2651295"/>
              <a:gd name="connsiteY12" fmla="*/ 1485672 h 2834266"/>
              <a:gd name="connsiteX13" fmla="*/ 738099 w 2651295"/>
              <a:gd name="connsiteY13" fmla="*/ 1626601 h 2834266"/>
              <a:gd name="connsiteX14" fmla="*/ 632107 w 2651295"/>
              <a:gd name="connsiteY14" fmla="*/ 1626601 h 2834266"/>
              <a:gd name="connsiteX15" fmla="*/ 463940 w 2651295"/>
              <a:gd name="connsiteY15" fmla="*/ 1794472 h 2834266"/>
              <a:gd name="connsiteX16" fmla="*/ 463940 w 2651295"/>
              <a:gd name="connsiteY16" fmla="*/ 1883589 h 2834266"/>
              <a:gd name="connsiteX17" fmla="*/ 609606 w 2651295"/>
              <a:gd name="connsiteY17" fmla="*/ 2037841 h 2834266"/>
              <a:gd name="connsiteX18" fmla="*/ 732178 w 2651295"/>
              <a:gd name="connsiteY18" fmla="*/ 2037841 h 2834266"/>
              <a:gd name="connsiteX19" fmla="*/ 895608 w 2651295"/>
              <a:gd name="connsiteY19" fmla="*/ 1888622 h 2834266"/>
              <a:gd name="connsiteX20" fmla="*/ 895608 w 2651295"/>
              <a:gd name="connsiteY20" fmla="*/ 1805723 h 2834266"/>
              <a:gd name="connsiteX21" fmla="*/ 1021437 w 2651295"/>
              <a:gd name="connsiteY21" fmla="*/ 1674860 h 2834266"/>
              <a:gd name="connsiteX22" fmla="*/ 1204112 w 2651295"/>
              <a:gd name="connsiteY22" fmla="*/ 1674860 h 2834266"/>
              <a:gd name="connsiteX23" fmla="*/ 1317802 w 2651295"/>
              <a:gd name="connsiteY23" fmla="*/ 1805723 h 2834266"/>
              <a:gd name="connsiteX24" fmla="*/ 1317802 w 2651295"/>
              <a:gd name="connsiteY24" fmla="*/ 1968857 h 2834266"/>
              <a:gd name="connsiteX25" fmla="*/ 1199375 w 2651295"/>
              <a:gd name="connsiteY25" fmla="*/ 2084916 h 2834266"/>
              <a:gd name="connsiteX26" fmla="*/ 1086869 w 2651295"/>
              <a:gd name="connsiteY26" fmla="*/ 2084916 h 2834266"/>
              <a:gd name="connsiteX27" fmla="*/ 898865 w 2651295"/>
              <a:gd name="connsiteY27" fmla="*/ 2229693 h 2834266"/>
              <a:gd name="connsiteX28" fmla="*/ 898865 w 2651295"/>
              <a:gd name="connsiteY28" fmla="*/ 2291276 h 2834266"/>
              <a:gd name="connsiteX29" fmla="*/ 749942 w 2651295"/>
              <a:gd name="connsiteY29" fmla="*/ 2430724 h 2834266"/>
              <a:gd name="connsiteX30" fmla="*/ 561346 w 2651295"/>
              <a:gd name="connsiteY30" fmla="*/ 2430724 h 2834266"/>
              <a:gd name="connsiteX31" fmla="*/ 422194 w 2651295"/>
              <a:gd name="connsiteY31" fmla="*/ 2297197 h 2834266"/>
              <a:gd name="connsiteX32" fmla="*/ 422194 w 2651295"/>
              <a:gd name="connsiteY32" fmla="*/ 2228213 h 2834266"/>
              <a:gd name="connsiteX33" fmla="*/ 234486 w 2651295"/>
              <a:gd name="connsiteY33" fmla="*/ 2075145 h 2834266"/>
              <a:gd name="connsiteX34" fmla="*/ 104512 w 2651295"/>
              <a:gd name="connsiteY34" fmla="*/ 2075145 h 2834266"/>
              <a:gd name="connsiteX35" fmla="*/ 0 w 2651295"/>
              <a:gd name="connsiteY35" fmla="*/ 1971521 h 2834266"/>
              <a:gd name="connsiteX36" fmla="*/ 0 w 2651295"/>
              <a:gd name="connsiteY36" fmla="*/ 1732002 h 2834266"/>
              <a:gd name="connsiteX37" fmla="*/ 130862 w 2651295"/>
              <a:gd name="connsiteY37" fmla="*/ 1615943 h 2834266"/>
              <a:gd name="connsiteX38" fmla="*/ 286595 w 2651295"/>
              <a:gd name="connsiteY38" fmla="*/ 1615943 h 2834266"/>
              <a:gd name="connsiteX39" fmla="*/ 462755 w 2651295"/>
              <a:gd name="connsiteY39" fmla="*/ 1416096 h 2834266"/>
              <a:gd name="connsiteX40" fmla="*/ 462755 w 2651295"/>
              <a:gd name="connsiteY40" fmla="*/ 1339711 h 2834266"/>
              <a:gd name="connsiteX41" fmla="*/ 590657 w 2651295"/>
              <a:gd name="connsiteY41" fmla="*/ 1198486 h 2834266"/>
              <a:gd name="connsiteX42" fmla="*/ 696650 w 2651295"/>
              <a:gd name="connsiteY42" fmla="*/ 1198486 h 2834266"/>
              <a:gd name="connsiteX43" fmla="*/ 864817 w 2651295"/>
              <a:gd name="connsiteY43" fmla="*/ 1030615 h 2834266"/>
              <a:gd name="connsiteX44" fmla="*/ 864817 w 2651295"/>
              <a:gd name="connsiteY44" fmla="*/ 941498 h 2834266"/>
              <a:gd name="connsiteX45" fmla="*/ 719151 w 2651295"/>
              <a:gd name="connsiteY45" fmla="*/ 787246 h 2834266"/>
              <a:gd name="connsiteX46" fmla="*/ 596579 w 2651295"/>
              <a:gd name="connsiteY46" fmla="*/ 787246 h 2834266"/>
              <a:gd name="connsiteX47" fmla="*/ 433149 w 2651295"/>
              <a:gd name="connsiteY47" fmla="*/ 936465 h 2834266"/>
              <a:gd name="connsiteX48" fmla="*/ 433149 w 2651295"/>
              <a:gd name="connsiteY48" fmla="*/ 1019364 h 2834266"/>
              <a:gd name="connsiteX49" fmla="*/ 307023 w 2651295"/>
              <a:gd name="connsiteY49" fmla="*/ 1150227 h 2834266"/>
              <a:gd name="connsiteX50" fmla="*/ 124349 w 2651295"/>
              <a:gd name="connsiteY50" fmla="*/ 1150227 h 2834266"/>
              <a:gd name="connsiteX51" fmla="*/ 10658 w 2651295"/>
              <a:gd name="connsiteY51" fmla="*/ 1019364 h 2834266"/>
              <a:gd name="connsiteX52" fmla="*/ 10658 w 2651295"/>
              <a:gd name="connsiteY52" fmla="*/ 856230 h 2834266"/>
              <a:gd name="connsiteX53" fmla="*/ 129086 w 2651295"/>
              <a:gd name="connsiteY53" fmla="*/ 740171 h 2834266"/>
              <a:gd name="connsiteX54" fmla="*/ 241592 w 2651295"/>
              <a:gd name="connsiteY54" fmla="*/ 740171 h 2834266"/>
              <a:gd name="connsiteX55" fmla="*/ 429596 w 2651295"/>
              <a:gd name="connsiteY55" fmla="*/ 595394 h 2834266"/>
              <a:gd name="connsiteX56" fmla="*/ 429596 w 2651295"/>
              <a:gd name="connsiteY56" fmla="*/ 537068 h 2834266"/>
              <a:gd name="connsiteX57" fmla="*/ 575854 w 2651295"/>
              <a:gd name="connsiteY57" fmla="*/ 394363 h 2834266"/>
              <a:gd name="connsiteX58" fmla="*/ 1044826 w 2651295"/>
              <a:gd name="connsiteY58" fmla="*/ 0 h 2834266"/>
              <a:gd name="connsiteX59" fmla="*/ 1263325 w 2651295"/>
              <a:gd name="connsiteY59" fmla="*/ 0 h 2834266"/>
              <a:gd name="connsiteX60" fmla="*/ 1364284 w 2651295"/>
              <a:gd name="connsiteY60" fmla="*/ 106881 h 2834266"/>
              <a:gd name="connsiteX61" fmla="*/ 1364284 w 2651295"/>
              <a:gd name="connsiteY61" fmla="*/ 200439 h 2834266"/>
              <a:gd name="connsiteX62" fmla="*/ 1524458 w 2651295"/>
              <a:gd name="connsiteY62" fmla="*/ 368013 h 2834266"/>
              <a:gd name="connsiteX63" fmla="*/ 1685519 w 2651295"/>
              <a:gd name="connsiteY63" fmla="*/ 368013 h 2834266"/>
              <a:gd name="connsiteX64" fmla="*/ 1786478 w 2651295"/>
              <a:gd name="connsiteY64" fmla="*/ 474894 h 2834266"/>
              <a:gd name="connsiteX65" fmla="*/ 1786478 w 2651295"/>
              <a:gd name="connsiteY65" fmla="*/ 571117 h 2834266"/>
              <a:gd name="connsiteX66" fmla="*/ 1954646 w 2651295"/>
              <a:gd name="connsiteY66" fmla="*/ 738988 h 2834266"/>
              <a:gd name="connsiteX67" fmla="*/ 2060638 w 2651295"/>
              <a:gd name="connsiteY67" fmla="*/ 738988 h 2834266"/>
              <a:gd name="connsiteX68" fmla="*/ 2188540 w 2651295"/>
              <a:gd name="connsiteY68" fmla="*/ 879916 h 2834266"/>
              <a:gd name="connsiteX69" fmla="*/ 2188540 w 2651295"/>
              <a:gd name="connsiteY69" fmla="*/ 997752 h 2834266"/>
              <a:gd name="connsiteX70" fmla="*/ 2364701 w 2651295"/>
              <a:gd name="connsiteY70" fmla="*/ 1197894 h 2834266"/>
              <a:gd name="connsiteX71" fmla="*/ 2520433 w 2651295"/>
              <a:gd name="connsiteY71" fmla="*/ 1197894 h 2834266"/>
              <a:gd name="connsiteX72" fmla="*/ 2651295 w 2651295"/>
              <a:gd name="connsiteY72" fmla="*/ 1313953 h 2834266"/>
              <a:gd name="connsiteX73" fmla="*/ 2651295 w 2651295"/>
              <a:gd name="connsiteY73" fmla="*/ 1573606 h 2834266"/>
              <a:gd name="connsiteX74" fmla="*/ 2520433 w 2651295"/>
              <a:gd name="connsiteY74" fmla="*/ 1689664 h 2834266"/>
              <a:gd name="connsiteX75" fmla="*/ 2364701 w 2651295"/>
              <a:gd name="connsiteY75" fmla="*/ 1689664 h 2834266"/>
              <a:gd name="connsiteX76" fmla="*/ 2188540 w 2651295"/>
              <a:gd name="connsiteY76" fmla="*/ 1859904 h 2834266"/>
              <a:gd name="connsiteX77" fmla="*/ 2188540 w 2651295"/>
              <a:gd name="connsiteY77" fmla="*/ 1952573 h 2834266"/>
              <a:gd name="connsiteX78" fmla="*/ 2060638 w 2651295"/>
              <a:gd name="connsiteY78" fmla="*/ 2093502 h 2834266"/>
              <a:gd name="connsiteX79" fmla="*/ 1954646 w 2651295"/>
              <a:gd name="connsiteY79" fmla="*/ 2093502 h 2834266"/>
              <a:gd name="connsiteX80" fmla="*/ 1786478 w 2651295"/>
              <a:gd name="connsiteY80" fmla="*/ 2261373 h 2834266"/>
              <a:gd name="connsiteX81" fmla="*/ 1786478 w 2651295"/>
              <a:gd name="connsiteY81" fmla="*/ 2358780 h 2834266"/>
              <a:gd name="connsiteX82" fmla="*/ 1685519 w 2651295"/>
              <a:gd name="connsiteY82" fmla="*/ 2465661 h 2834266"/>
              <a:gd name="connsiteX83" fmla="*/ 1523866 w 2651295"/>
              <a:gd name="connsiteY83" fmla="*/ 2465661 h 2834266"/>
              <a:gd name="connsiteX84" fmla="*/ 1524754 w 2651295"/>
              <a:gd name="connsiteY84" fmla="*/ 2466549 h 2834266"/>
              <a:gd name="connsiteX85" fmla="*/ 1364580 w 2651295"/>
              <a:gd name="connsiteY85" fmla="*/ 2634124 h 2834266"/>
              <a:gd name="connsiteX86" fmla="*/ 1364580 w 2651295"/>
              <a:gd name="connsiteY86" fmla="*/ 2727386 h 2834266"/>
              <a:gd name="connsiteX87" fmla="*/ 1263621 w 2651295"/>
              <a:gd name="connsiteY87" fmla="*/ 2834266 h 2834266"/>
              <a:gd name="connsiteX88" fmla="*/ 1045122 w 2651295"/>
              <a:gd name="connsiteY88" fmla="*/ 2834266 h 2834266"/>
              <a:gd name="connsiteX89" fmla="*/ 940610 w 2651295"/>
              <a:gd name="connsiteY89" fmla="*/ 2730642 h 2834266"/>
              <a:gd name="connsiteX90" fmla="*/ 940610 w 2651295"/>
              <a:gd name="connsiteY90" fmla="*/ 2571357 h 2834266"/>
              <a:gd name="connsiteX91" fmla="*/ 1071472 w 2651295"/>
              <a:gd name="connsiteY91" fmla="*/ 2455298 h 2834266"/>
              <a:gd name="connsiteX92" fmla="*/ 1186939 w 2651295"/>
              <a:gd name="connsiteY92" fmla="*/ 2455298 h 2834266"/>
              <a:gd name="connsiteX93" fmla="*/ 1362508 w 2651295"/>
              <a:gd name="connsiteY93" fmla="*/ 2277361 h 2834266"/>
              <a:gd name="connsiteX94" fmla="*/ 1362508 w 2651295"/>
              <a:gd name="connsiteY94" fmla="*/ 2198607 h 2834266"/>
              <a:gd name="connsiteX95" fmla="*/ 1493370 w 2651295"/>
              <a:gd name="connsiteY95" fmla="*/ 2082548 h 2834266"/>
              <a:gd name="connsiteX96" fmla="*/ 1608837 w 2651295"/>
              <a:gd name="connsiteY96" fmla="*/ 2082548 h 2834266"/>
              <a:gd name="connsiteX97" fmla="*/ 1784998 w 2651295"/>
              <a:gd name="connsiteY97" fmla="*/ 1882405 h 2834266"/>
              <a:gd name="connsiteX98" fmla="*/ 1784998 w 2651295"/>
              <a:gd name="connsiteY98" fmla="*/ 1819639 h 2834266"/>
              <a:gd name="connsiteX99" fmla="*/ 1657097 w 2651295"/>
              <a:gd name="connsiteY99" fmla="*/ 1678710 h 2834266"/>
              <a:gd name="connsiteX100" fmla="*/ 1551400 w 2651295"/>
              <a:gd name="connsiteY100" fmla="*/ 1678710 h 2834266"/>
              <a:gd name="connsiteX101" fmla="*/ 1383233 w 2651295"/>
              <a:gd name="connsiteY101" fmla="*/ 1510839 h 2834266"/>
              <a:gd name="connsiteX102" fmla="*/ 1383233 w 2651295"/>
              <a:gd name="connsiteY102" fmla="*/ 1376720 h 2834266"/>
              <a:gd name="connsiteX103" fmla="*/ 1551400 w 2651295"/>
              <a:gd name="connsiteY103" fmla="*/ 1208849 h 2834266"/>
              <a:gd name="connsiteX104" fmla="*/ 1657097 w 2651295"/>
              <a:gd name="connsiteY104" fmla="*/ 1208849 h 2834266"/>
              <a:gd name="connsiteX105" fmla="*/ 1784998 w 2651295"/>
              <a:gd name="connsiteY105" fmla="*/ 1067920 h 2834266"/>
              <a:gd name="connsiteX106" fmla="*/ 1784998 w 2651295"/>
              <a:gd name="connsiteY106" fmla="*/ 938834 h 2834266"/>
              <a:gd name="connsiteX107" fmla="*/ 1608837 w 2651295"/>
              <a:gd name="connsiteY107" fmla="*/ 749942 h 2834266"/>
              <a:gd name="connsiteX108" fmla="*/ 1493370 w 2651295"/>
              <a:gd name="connsiteY108" fmla="*/ 749942 h 2834266"/>
              <a:gd name="connsiteX109" fmla="*/ 1362508 w 2651295"/>
              <a:gd name="connsiteY109" fmla="*/ 633883 h 2834266"/>
              <a:gd name="connsiteX110" fmla="*/ 1362508 w 2651295"/>
              <a:gd name="connsiteY110" fmla="*/ 558090 h 2834266"/>
              <a:gd name="connsiteX111" fmla="*/ 1186643 w 2651295"/>
              <a:gd name="connsiteY111" fmla="*/ 379264 h 2834266"/>
              <a:gd name="connsiteX112" fmla="*/ 1071176 w 2651295"/>
              <a:gd name="connsiteY112" fmla="*/ 379264 h 2834266"/>
              <a:gd name="connsiteX113" fmla="*/ 940314 w 2651295"/>
              <a:gd name="connsiteY113" fmla="*/ 263205 h 2834266"/>
              <a:gd name="connsiteX114" fmla="*/ 940314 w 2651295"/>
              <a:gd name="connsiteY114" fmla="*/ 103624 h 2834266"/>
              <a:gd name="connsiteX115" fmla="*/ 1044826 w 2651295"/>
              <a:gd name="connsiteY115" fmla="*/ 0 h 283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651295" h="2834266">
                <a:moveTo>
                  <a:pt x="575854" y="394363"/>
                </a:moveTo>
                <a:lnTo>
                  <a:pt x="767410" y="394363"/>
                </a:lnTo>
                <a:cubicBezTo>
                  <a:pt x="860968" y="394363"/>
                  <a:pt x="906563" y="443510"/>
                  <a:pt x="906563" y="527890"/>
                </a:cubicBezTo>
                <a:lnTo>
                  <a:pt x="906563" y="596874"/>
                </a:lnTo>
                <a:cubicBezTo>
                  <a:pt x="906563" y="712933"/>
                  <a:pt x="970809" y="749942"/>
                  <a:pt x="1094566" y="749942"/>
                </a:cubicBezTo>
                <a:lnTo>
                  <a:pt x="1224540" y="749942"/>
                </a:lnTo>
                <a:cubicBezTo>
                  <a:pt x="1296189" y="749942"/>
                  <a:pt x="1329053" y="794352"/>
                  <a:pt x="1329053" y="853566"/>
                </a:cubicBezTo>
                <a:lnTo>
                  <a:pt x="1329053" y="1093085"/>
                </a:lnTo>
                <a:cubicBezTo>
                  <a:pt x="1329053" y="1172136"/>
                  <a:pt x="1284642" y="1209144"/>
                  <a:pt x="1198190" y="1209144"/>
                </a:cubicBezTo>
                <a:lnTo>
                  <a:pt x="1042754" y="1209144"/>
                </a:lnTo>
                <a:cubicBezTo>
                  <a:pt x="949789" y="1209144"/>
                  <a:pt x="866593" y="1279313"/>
                  <a:pt x="866593" y="1408991"/>
                </a:cubicBezTo>
                <a:lnTo>
                  <a:pt x="866001" y="1409287"/>
                </a:lnTo>
                <a:lnTo>
                  <a:pt x="866001" y="1485672"/>
                </a:lnTo>
                <a:cubicBezTo>
                  <a:pt x="866001" y="1581895"/>
                  <a:pt x="822183" y="1626601"/>
                  <a:pt x="738099" y="1626601"/>
                </a:cubicBezTo>
                <a:lnTo>
                  <a:pt x="632107" y="1626601"/>
                </a:lnTo>
                <a:cubicBezTo>
                  <a:pt x="532036" y="1626601"/>
                  <a:pt x="463940" y="1708020"/>
                  <a:pt x="463940" y="1794472"/>
                </a:cubicBezTo>
                <a:lnTo>
                  <a:pt x="463940" y="1883589"/>
                </a:lnTo>
                <a:cubicBezTo>
                  <a:pt x="463940" y="1979811"/>
                  <a:pt x="507462" y="2037841"/>
                  <a:pt x="609606" y="2037841"/>
                </a:cubicBezTo>
                <a:lnTo>
                  <a:pt x="732178" y="2037841"/>
                </a:lnTo>
                <a:cubicBezTo>
                  <a:pt x="839651" y="2037841"/>
                  <a:pt x="895608" y="1988693"/>
                  <a:pt x="895608" y="1888622"/>
                </a:cubicBezTo>
                <a:lnTo>
                  <a:pt x="895608" y="1805723"/>
                </a:lnTo>
                <a:cubicBezTo>
                  <a:pt x="895608" y="1726672"/>
                  <a:pt x="952453" y="1674860"/>
                  <a:pt x="1021437" y="1674860"/>
                </a:cubicBezTo>
                <a:lnTo>
                  <a:pt x="1204112" y="1674860"/>
                </a:lnTo>
                <a:cubicBezTo>
                  <a:pt x="1295597" y="1674860"/>
                  <a:pt x="1317802" y="1736443"/>
                  <a:pt x="1317802" y="1805723"/>
                </a:cubicBezTo>
                <a:lnTo>
                  <a:pt x="1317802" y="1968857"/>
                </a:lnTo>
                <a:cubicBezTo>
                  <a:pt x="1317802" y="2055309"/>
                  <a:pt x="1265990" y="2084916"/>
                  <a:pt x="1199375" y="2084916"/>
                </a:cubicBezTo>
                <a:lnTo>
                  <a:pt x="1086869" y="2084916"/>
                </a:lnTo>
                <a:cubicBezTo>
                  <a:pt x="959855" y="2084916"/>
                  <a:pt x="898865" y="2140577"/>
                  <a:pt x="898865" y="2229693"/>
                </a:cubicBezTo>
                <a:lnTo>
                  <a:pt x="898865" y="2291276"/>
                </a:lnTo>
                <a:cubicBezTo>
                  <a:pt x="898865" y="2392235"/>
                  <a:pt x="841427" y="2430724"/>
                  <a:pt x="749942" y="2430724"/>
                </a:cubicBezTo>
                <a:lnTo>
                  <a:pt x="561346" y="2430724"/>
                </a:lnTo>
                <a:cubicBezTo>
                  <a:pt x="468085" y="2430724"/>
                  <a:pt x="422194" y="2381577"/>
                  <a:pt x="422194" y="2297197"/>
                </a:cubicBezTo>
                <a:lnTo>
                  <a:pt x="422194" y="2228213"/>
                </a:lnTo>
                <a:cubicBezTo>
                  <a:pt x="422194" y="2112154"/>
                  <a:pt x="357947" y="2075145"/>
                  <a:pt x="234486" y="2075145"/>
                </a:cubicBezTo>
                <a:lnTo>
                  <a:pt x="104512" y="2075145"/>
                </a:lnTo>
                <a:cubicBezTo>
                  <a:pt x="32864" y="2075145"/>
                  <a:pt x="0" y="2030735"/>
                  <a:pt x="0" y="1971521"/>
                </a:cubicBezTo>
                <a:lnTo>
                  <a:pt x="0" y="1732002"/>
                </a:lnTo>
                <a:cubicBezTo>
                  <a:pt x="0" y="1652951"/>
                  <a:pt x="44410" y="1615943"/>
                  <a:pt x="130862" y="1615943"/>
                </a:cubicBezTo>
                <a:lnTo>
                  <a:pt x="286595" y="1615943"/>
                </a:lnTo>
                <a:cubicBezTo>
                  <a:pt x="379560" y="1615943"/>
                  <a:pt x="462755" y="1545774"/>
                  <a:pt x="462755" y="1416096"/>
                </a:cubicBezTo>
                <a:lnTo>
                  <a:pt x="462755" y="1339711"/>
                </a:lnTo>
                <a:cubicBezTo>
                  <a:pt x="462755" y="1243488"/>
                  <a:pt x="506574" y="1198486"/>
                  <a:pt x="590657" y="1198486"/>
                </a:cubicBezTo>
                <a:lnTo>
                  <a:pt x="696650" y="1198486"/>
                </a:lnTo>
                <a:cubicBezTo>
                  <a:pt x="796721" y="1198486"/>
                  <a:pt x="864817" y="1117067"/>
                  <a:pt x="864817" y="1030615"/>
                </a:cubicBezTo>
                <a:lnTo>
                  <a:pt x="864817" y="941498"/>
                </a:lnTo>
                <a:cubicBezTo>
                  <a:pt x="864817" y="845276"/>
                  <a:pt x="820999" y="787246"/>
                  <a:pt x="719151" y="787246"/>
                </a:cubicBezTo>
                <a:lnTo>
                  <a:pt x="596579" y="787246"/>
                </a:lnTo>
                <a:cubicBezTo>
                  <a:pt x="489106" y="787246"/>
                  <a:pt x="433149" y="836394"/>
                  <a:pt x="433149" y="936465"/>
                </a:cubicBezTo>
                <a:lnTo>
                  <a:pt x="433149" y="1019364"/>
                </a:lnTo>
                <a:cubicBezTo>
                  <a:pt x="433149" y="1098414"/>
                  <a:pt x="376303" y="1150227"/>
                  <a:pt x="307023" y="1150227"/>
                </a:cubicBezTo>
                <a:lnTo>
                  <a:pt x="124349" y="1150227"/>
                </a:lnTo>
                <a:cubicBezTo>
                  <a:pt x="32864" y="1150227"/>
                  <a:pt x="10658" y="1088348"/>
                  <a:pt x="10658" y="1019364"/>
                </a:cubicBezTo>
                <a:lnTo>
                  <a:pt x="10658" y="856230"/>
                </a:lnTo>
                <a:cubicBezTo>
                  <a:pt x="10658" y="769778"/>
                  <a:pt x="62470" y="740171"/>
                  <a:pt x="129086" y="740171"/>
                </a:cubicBezTo>
                <a:lnTo>
                  <a:pt x="241592" y="740171"/>
                </a:lnTo>
                <a:cubicBezTo>
                  <a:pt x="368606" y="740171"/>
                  <a:pt x="429596" y="684510"/>
                  <a:pt x="429596" y="595394"/>
                </a:cubicBezTo>
                <a:lnTo>
                  <a:pt x="429596" y="537068"/>
                </a:lnTo>
                <a:cubicBezTo>
                  <a:pt x="429596" y="436109"/>
                  <a:pt x="484368" y="394363"/>
                  <a:pt x="575854" y="394363"/>
                </a:cubicBezTo>
                <a:close/>
                <a:moveTo>
                  <a:pt x="1044826" y="0"/>
                </a:moveTo>
                <a:lnTo>
                  <a:pt x="1263325" y="0"/>
                </a:lnTo>
                <a:cubicBezTo>
                  <a:pt x="1334085" y="0"/>
                  <a:pt x="1364284" y="32864"/>
                  <a:pt x="1364284" y="106881"/>
                </a:cubicBezTo>
                <a:lnTo>
                  <a:pt x="1364284" y="200439"/>
                </a:lnTo>
                <a:cubicBezTo>
                  <a:pt x="1364284" y="284818"/>
                  <a:pt x="1428827" y="363572"/>
                  <a:pt x="1524458" y="368013"/>
                </a:cubicBezTo>
                <a:lnTo>
                  <a:pt x="1685519" y="368013"/>
                </a:lnTo>
                <a:cubicBezTo>
                  <a:pt x="1756280" y="368013"/>
                  <a:pt x="1786478" y="400877"/>
                  <a:pt x="1786478" y="474894"/>
                </a:cubicBezTo>
                <a:lnTo>
                  <a:pt x="1786478" y="571117"/>
                </a:lnTo>
                <a:cubicBezTo>
                  <a:pt x="1786478" y="657865"/>
                  <a:pt x="1854574" y="738988"/>
                  <a:pt x="1954646" y="738988"/>
                </a:cubicBezTo>
                <a:lnTo>
                  <a:pt x="2060638" y="738988"/>
                </a:lnTo>
                <a:cubicBezTo>
                  <a:pt x="2144722" y="738988"/>
                  <a:pt x="2188540" y="783694"/>
                  <a:pt x="2188540" y="879916"/>
                </a:cubicBezTo>
                <a:lnTo>
                  <a:pt x="2188540" y="997752"/>
                </a:lnTo>
                <a:cubicBezTo>
                  <a:pt x="2188540" y="1127430"/>
                  <a:pt x="2271735" y="1197894"/>
                  <a:pt x="2364701" y="1197894"/>
                </a:cubicBezTo>
                <a:lnTo>
                  <a:pt x="2520433" y="1197894"/>
                </a:lnTo>
                <a:cubicBezTo>
                  <a:pt x="2606885" y="1197894"/>
                  <a:pt x="2651295" y="1234903"/>
                  <a:pt x="2651295" y="1313953"/>
                </a:cubicBezTo>
                <a:lnTo>
                  <a:pt x="2651295" y="1573606"/>
                </a:lnTo>
                <a:cubicBezTo>
                  <a:pt x="2651295" y="1652656"/>
                  <a:pt x="2606885" y="1689664"/>
                  <a:pt x="2520433" y="1689664"/>
                </a:cubicBezTo>
                <a:lnTo>
                  <a:pt x="2364701" y="1689664"/>
                </a:lnTo>
                <a:cubicBezTo>
                  <a:pt x="2271735" y="1689664"/>
                  <a:pt x="2188540" y="1729930"/>
                  <a:pt x="2188540" y="1859904"/>
                </a:cubicBezTo>
                <a:lnTo>
                  <a:pt x="2188540" y="1952573"/>
                </a:lnTo>
                <a:cubicBezTo>
                  <a:pt x="2188540" y="2048796"/>
                  <a:pt x="2144722" y="2093502"/>
                  <a:pt x="2060638" y="2093502"/>
                </a:cubicBezTo>
                <a:lnTo>
                  <a:pt x="1954646" y="2093502"/>
                </a:lnTo>
                <a:cubicBezTo>
                  <a:pt x="1854574" y="2093502"/>
                  <a:pt x="1786478" y="2174921"/>
                  <a:pt x="1786478" y="2261373"/>
                </a:cubicBezTo>
                <a:lnTo>
                  <a:pt x="1786478" y="2358780"/>
                </a:lnTo>
                <a:cubicBezTo>
                  <a:pt x="1786478" y="2432797"/>
                  <a:pt x="1756280" y="2465661"/>
                  <a:pt x="1685519" y="2465661"/>
                </a:cubicBezTo>
                <a:lnTo>
                  <a:pt x="1523866" y="2465661"/>
                </a:lnTo>
                <a:lnTo>
                  <a:pt x="1524754" y="2466549"/>
                </a:lnTo>
                <a:cubicBezTo>
                  <a:pt x="1429123" y="2470694"/>
                  <a:pt x="1364580" y="2549744"/>
                  <a:pt x="1364580" y="2634124"/>
                </a:cubicBezTo>
                <a:lnTo>
                  <a:pt x="1364580" y="2727386"/>
                </a:lnTo>
                <a:cubicBezTo>
                  <a:pt x="1364580" y="2801403"/>
                  <a:pt x="1334381" y="2834266"/>
                  <a:pt x="1263621" y="2834266"/>
                </a:cubicBezTo>
                <a:lnTo>
                  <a:pt x="1045122" y="2834266"/>
                </a:lnTo>
                <a:cubicBezTo>
                  <a:pt x="973474" y="2834266"/>
                  <a:pt x="940610" y="2789856"/>
                  <a:pt x="940610" y="2730642"/>
                </a:cubicBezTo>
                <a:lnTo>
                  <a:pt x="940610" y="2571357"/>
                </a:lnTo>
                <a:cubicBezTo>
                  <a:pt x="940610" y="2492307"/>
                  <a:pt x="985020" y="2455298"/>
                  <a:pt x="1071472" y="2455298"/>
                </a:cubicBezTo>
                <a:lnTo>
                  <a:pt x="1186939" y="2455298"/>
                </a:lnTo>
                <a:cubicBezTo>
                  <a:pt x="1276944" y="2455298"/>
                  <a:pt x="1357771" y="2399341"/>
                  <a:pt x="1362508" y="2277361"/>
                </a:cubicBezTo>
                <a:lnTo>
                  <a:pt x="1362508" y="2198607"/>
                </a:lnTo>
                <a:cubicBezTo>
                  <a:pt x="1362508" y="2119556"/>
                  <a:pt x="1406918" y="2082548"/>
                  <a:pt x="1493370" y="2082548"/>
                </a:cubicBezTo>
                <a:lnTo>
                  <a:pt x="1608837" y="2082548"/>
                </a:lnTo>
                <a:cubicBezTo>
                  <a:pt x="1701803" y="2082548"/>
                  <a:pt x="1784998" y="2012379"/>
                  <a:pt x="1784998" y="1882405"/>
                </a:cubicBezTo>
                <a:lnTo>
                  <a:pt x="1784998" y="1819639"/>
                </a:lnTo>
                <a:cubicBezTo>
                  <a:pt x="1784998" y="1723416"/>
                  <a:pt x="1741180" y="1678710"/>
                  <a:pt x="1657097" y="1678710"/>
                </a:cubicBezTo>
                <a:lnTo>
                  <a:pt x="1551400" y="1678710"/>
                </a:lnTo>
                <a:cubicBezTo>
                  <a:pt x="1451329" y="1678710"/>
                  <a:pt x="1383233" y="1597291"/>
                  <a:pt x="1383233" y="1510839"/>
                </a:cubicBezTo>
                <a:lnTo>
                  <a:pt x="1383233" y="1376720"/>
                </a:lnTo>
                <a:cubicBezTo>
                  <a:pt x="1383233" y="1289972"/>
                  <a:pt x="1451329" y="1208849"/>
                  <a:pt x="1551400" y="1208849"/>
                </a:cubicBezTo>
                <a:lnTo>
                  <a:pt x="1657097" y="1208849"/>
                </a:lnTo>
                <a:cubicBezTo>
                  <a:pt x="1741180" y="1208849"/>
                  <a:pt x="1784998" y="1164142"/>
                  <a:pt x="1784998" y="1067920"/>
                </a:cubicBezTo>
                <a:lnTo>
                  <a:pt x="1784998" y="938834"/>
                </a:lnTo>
                <a:cubicBezTo>
                  <a:pt x="1784998" y="809156"/>
                  <a:pt x="1701803" y="749942"/>
                  <a:pt x="1608837" y="749942"/>
                </a:cubicBezTo>
                <a:lnTo>
                  <a:pt x="1493370" y="749942"/>
                </a:lnTo>
                <a:cubicBezTo>
                  <a:pt x="1406918" y="749942"/>
                  <a:pt x="1362508" y="712934"/>
                  <a:pt x="1362508" y="633883"/>
                </a:cubicBezTo>
                <a:lnTo>
                  <a:pt x="1362508" y="558090"/>
                </a:lnTo>
                <a:cubicBezTo>
                  <a:pt x="1358067" y="435517"/>
                  <a:pt x="1277240" y="379264"/>
                  <a:pt x="1186643" y="379264"/>
                </a:cubicBezTo>
                <a:lnTo>
                  <a:pt x="1071176" y="379264"/>
                </a:lnTo>
                <a:cubicBezTo>
                  <a:pt x="984724" y="379264"/>
                  <a:pt x="940314" y="342256"/>
                  <a:pt x="940314" y="263205"/>
                </a:cubicBezTo>
                <a:lnTo>
                  <a:pt x="940314" y="103624"/>
                </a:lnTo>
                <a:cubicBezTo>
                  <a:pt x="940314" y="44410"/>
                  <a:pt x="973178" y="0"/>
                  <a:pt x="1044826" y="0"/>
                </a:cubicBezTo>
                <a:close/>
              </a:path>
            </a:pathLst>
          </a:custGeom>
          <a:solidFill>
            <a:schemeClr val="accent1"/>
          </a:solidFill>
          <a:ln w="29582" cap="flat">
            <a:noFill/>
            <a:prstDash val="solid"/>
            <a:miter/>
          </a:ln>
        </p:spPr>
        <p:txBody>
          <a:bodyPr rtlCol="0" anchor="ctr"/>
          <a:lstStyle/>
          <a:p>
            <a:endParaRPr lang="en-GB" noProof="0" dirty="0"/>
          </a:p>
        </p:txBody>
      </p:sp>
      <p:sp>
        <p:nvSpPr>
          <p:cNvPr id="10" name="Ellipse 9">
            <a:extLst>
              <a:ext uri="{FF2B5EF4-FFF2-40B4-BE49-F238E27FC236}">
                <a16:creationId xmlns:a16="http://schemas.microsoft.com/office/drawing/2014/main" id="{ADAA9BA2-A5EB-D080-9597-FC090366BE02}"/>
              </a:ext>
            </a:extLst>
          </p:cNvPr>
          <p:cNvSpPr/>
          <p:nvPr userDrawn="1"/>
        </p:nvSpPr>
        <p:spPr bwMode="gray">
          <a:xfrm>
            <a:off x="8280725" y="2563893"/>
            <a:ext cx="2160000" cy="2160000"/>
          </a:xfrm>
          <a:prstGeom prst="ellipse">
            <a:avLst/>
          </a:prstGeom>
          <a:noFill/>
          <a:ln w="12700" cap="rnd">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1" name="Freihandform: Form 30">
            <a:extLst>
              <a:ext uri="{FF2B5EF4-FFF2-40B4-BE49-F238E27FC236}">
                <a16:creationId xmlns:a16="http://schemas.microsoft.com/office/drawing/2014/main" id="{464893A1-35C0-46E7-C704-E4E074AAAA97}"/>
              </a:ext>
            </a:extLst>
          </p:cNvPr>
          <p:cNvSpPr/>
          <p:nvPr userDrawn="1"/>
        </p:nvSpPr>
        <p:spPr>
          <a:xfrm>
            <a:off x="0" y="4320000"/>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6"/>
              </a:gs>
              <a:gs pos="0">
                <a:schemeClr val="accent1">
                  <a:alpha val="0"/>
                </a:schemeClr>
              </a:gs>
            </a:gsLst>
            <a:lin ang="900000" scaled="0"/>
          </a:gradFill>
          <a:ln w="26406" cap="flat">
            <a:noFill/>
            <a:prstDash val="solid"/>
            <a:miter/>
          </a:ln>
        </p:spPr>
        <p:txBody>
          <a:bodyPr rtlCol="0" anchor="ctr"/>
          <a:lstStyle/>
          <a:p>
            <a:endParaRPr lang="en-GB" noProof="0" dirty="0"/>
          </a:p>
        </p:txBody>
      </p:sp>
      <p:sp>
        <p:nvSpPr>
          <p:cNvPr id="108" name="Rechteck 107">
            <a:extLst>
              <a:ext uri="{FF2B5EF4-FFF2-40B4-BE49-F238E27FC236}">
                <a16:creationId xmlns:a16="http://schemas.microsoft.com/office/drawing/2014/main" id="{502EC252-4318-EC8A-2275-1529634CD73E}"/>
              </a:ext>
            </a:extLst>
          </p:cNvPr>
          <p:cNvSpPr/>
          <p:nvPr userDrawn="1"/>
        </p:nvSpPr>
        <p:spPr bwMode="gray">
          <a:xfrm>
            <a:off x="722012" y="0"/>
            <a:ext cx="1476761" cy="6858000"/>
          </a:xfrm>
          <a:prstGeom prst="rect">
            <a:avLst/>
          </a:prstGeom>
          <a:gradFill flip="none" rotWithShape="1">
            <a:gsLst>
              <a:gs pos="100000">
                <a:schemeClr val="bg2">
                  <a:alpha val="40000"/>
                </a:schemeClr>
              </a:gs>
              <a:gs pos="0">
                <a:schemeClr val="accent2">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endParaRPr lang="en-GB" sz="2000" noProof="0" dirty="0">
              <a:solidFill>
                <a:schemeClr val="bg1"/>
              </a:solidFill>
            </a:endParaRPr>
          </a:p>
        </p:txBody>
      </p:sp>
      <p:sp>
        <p:nvSpPr>
          <p:cNvPr id="99" name="Bogen 98">
            <a:extLst>
              <a:ext uri="{FF2B5EF4-FFF2-40B4-BE49-F238E27FC236}">
                <a16:creationId xmlns:a16="http://schemas.microsoft.com/office/drawing/2014/main" id="{4BD5617B-8F19-B671-054D-2DD3AF07E687}"/>
              </a:ext>
            </a:extLst>
          </p:cNvPr>
          <p:cNvSpPr/>
          <p:nvPr userDrawn="1"/>
        </p:nvSpPr>
        <p:spPr bwMode="gray">
          <a:xfrm>
            <a:off x="7200725" y="1492893"/>
            <a:ext cx="4320000" cy="4320000"/>
          </a:xfrm>
          <a:prstGeom prst="arc">
            <a:avLst>
              <a:gd name="adj1" fmla="val 19159443"/>
              <a:gd name="adj2" fmla="val 4192525"/>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cxnSp>
        <p:nvCxnSpPr>
          <p:cNvPr id="61" name="Gerader Verbinder 60">
            <a:extLst>
              <a:ext uri="{FF2B5EF4-FFF2-40B4-BE49-F238E27FC236}">
                <a16:creationId xmlns:a16="http://schemas.microsoft.com/office/drawing/2014/main" id="{07056D76-E523-AA10-A796-9A27E807F61E}"/>
              </a:ext>
            </a:extLst>
          </p:cNvPr>
          <p:cNvCxnSpPr/>
          <p:nvPr userDrawn="1"/>
        </p:nvCxnSpPr>
        <p:spPr bwMode="gray">
          <a:xfrm>
            <a:off x="9360725" y="4723893"/>
            <a:ext cx="0" cy="380610"/>
          </a:xfrm>
          <a:prstGeom prst="line">
            <a:avLst/>
          </a:prstGeom>
          <a:ln w="12700">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05" name="Freihandform: Form 104">
            <a:extLst>
              <a:ext uri="{FF2B5EF4-FFF2-40B4-BE49-F238E27FC236}">
                <a16:creationId xmlns:a16="http://schemas.microsoft.com/office/drawing/2014/main" id="{1C58C53C-8C58-5EFE-F8AE-E704461DDDA4}"/>
              </a:ext>
            </a:extLst>
          </p:cNvPr>
          <p:cNvSpPr/>
          <p:nvPr userDrawn="1"/>
        </p:nvSpPr>
        <p:spPr>
          <a:xfrm>
            <a:off x="7566723" y="2542337"/>
            <a:ext cx="373638" cy="373934"/>
          </a:xfrm>
          <a:custGeom>
            <a:avLst/>
            <a:gdLst>
              <a:gd name="connsiteX0" fmla="*/ 135303 w 373638"/>
              <a:gd name="connsiteY0" fmla="*/ 0 h 373934"/>
              <a:gd name="connsiteX1" fmla="*/ 238335 w 373638"/>
              <a:gd name="connsiteY1" fmla="*/ 0 h 373934"/>
              <a:gd name="connsiteX2" fmla="*/ 373639 w 373638"/>
              <a:gd name="connsiteY2" fmla="*/ 135303 h 373934"/>
              <a:gd name="connsiteX3" fmla="*/ 373639 w 373638"/>
              <a:gd name="connsiteY3" fmla="*/ 238631 h 373934"/>
              <a:gd name="connsiteX4" fmla="*/ 238335 w 373638"/>
              <a:gd name="connsiteY4" fmla="*/ 373935 h 373934"/>
              <a:gd name="connsiteX5" fmla="*/ 135007 w 373638"/>
              <a:gd name="connsiteY5" fmla="*/ 373935 h 373934"/>
              <a:gd name="connsiteX6" fmla="*/ 0 w 373638"/>
              <a:gd name="connsiteY6" fmla="*/ 238335 h 373934"/>
              <a:gd name="connsiteX7" fmla="*/ 0 w 373638"/>
              <a:gd name="connsiteY7" fmla="*/ 135007 h 373934"/>
              <a:gd name="connsiteX8" fmla="*/ 135303 w 373638"/>
              <a:gd name="connsiteY8" fmla="*/ 0 h 373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38" h="373934">
                <a:moveTo>
                  <a:pt x="135303" y="0"/>
                </a:moveTo>
                <a:lnTo>
                  <a:pt x="238335" y="0"/>
                </a:lnTo>
                <a:cubicBezTo>
                  <a:pt x="312945" y="0"/>
                  <a:pt x="373639" y="60694"/>
                  <a:pt x="373639" y="135303"/>
                </a:cubicBezTo>
                <a:lnTo>
                  <a:pt x="373639" y="238631"/>
                </a:lnTo>
                <a:cubicBezTo>
                  <a:pt x="373639" y="313241"/>
                  <a:pt x="312945" y="373935"/>
                  <a:pt x="238335" y="373935"/>
                </a:cubicBezTo>
                <a:lnTo>
                  <a:pt x="135007" y="373935"/>
                </a:lnTo>
                <a:cubicBezTo>
                  <a:pt x="60694" y="373639"/>
                  <a:pt x="0" y="312945"/>
                  <a:pt x="0" y="238335"/>
                </a:cubicBezTo>
                <a:lnTo>
                  <a:pt x="0" y="135007"/>
                </a:lnTo>
                <a:cubicBezTo>
                  <a:pt x="0" y="60398"/>
                  <a:pt x="60694" y="0"/>
                  <a:pt x="135303" y="0"/>
                </a:cubicBezTo>
                <a:close/>
              </a:path>
            </a:pathLst>
          </a:custGeom>
          <a:solidFill>
            <a:schemeClr val="accent3"/>
          </a:solidFill>
          <a:ln w="29582" cap="flat">
            <a:noFill/>
            <a:prstDash val="solid"/>
            <a:miter/>
          </a:ln>
        </p:spPr>
        <p:txBody>
          <a:bodyPr rtlCol="0" anchor="ctr"/>
          <a:lstStyle/>
          <a:p>
            <a:endParaRPr lang="en-GB" noProof="0" dirty="0"/>
          </a:p>
        </p:txBody>
      </p:sp>
      <p:sp>
        <p:nvSpPr>
          <p:cNvPr id="5" name="Freihandform: Form 4">
            <a:extLst>
              <a:ext uri="{FF2B5EF4-FFF2-40B4-BE49-F238E27FC236}">
                <a16:creationId xmlns:a16="http://schemas.microsoft.com/office/drawing/2014/main" id="{9FA5E3EB-3E85-064B-4F61-2E09708485C0}"/>
              </a:ext>
            </a:extLst>
          </p:cNvPr>
          <p:cNvSpPr/>
          <p:nvPr userDrawn="1"/>
        </p:nvSpPr>
        <p:spPr bwMode="gray">
          <a:xfrm>
            <a:off x="8314722" y="2567745"/>
            <a:ext cx="1934974" cy="1564483"/>
          </a:xfrm>
          <a:custGeom>
            <a:avLst/>
            <a:gdLst>
              <a:gd name="connsiteX0" fmla="*/ 567344 w 1934974"/>
              <a:gd name="connsiteY0" fmla="*/ 112651 h 1564483"/>
              <a:gd name="connsiteX1" fmla="*/ 565167 w 1934974"/>
              <a:gd name="connsiteY1" fmla="*/ 139208 h 1564483"/>
              <a:gd name="connsiteX2" fmla="*/ 564575 w 1934974"/>
              <a:gd name="connsiteY2" fmla="*/ 139504 h 1564483"/>
              <a:gd name="connsiteX3" fmla="*/ 564575 w 1934974"/>
              <a:gd name="connsiteY3" fmla="*/ 215889 h 1564483"/>
              <a:gd name="connsiteX4" fmla="*/ 436673 w 1934974"/>
              <a:gd name="connsiteY4" fmla="*/ 356818 h 1564483"/>
              <a:gd name="connsiteX5" fmla="*/ 330681 w 1934974"/>
              <a:gd name="connsiteY5" fmla="*/ 356818 h 1564483"/>
              <a:gd name="connsiteX6" fmla="*/ 162514 w 1934974"/>
              <a:gd name="connsiteY6" fmla="*/ 524689 h 1564483"/>
              <a:gd name="connsiteX7" fmla="*/ 162514 w 1934974"/>
              <a:gd name="connsiteY7" fmla="*/ 613806 h 1564483"/>
              <a:gd name="connsiteX8" fmla="*/ 308180 w 1934974"/>
              <a:gd name="connsiteY8" fmla="*/ 768058 h 1564483"/>
              <a:gd name="connsiteX9" fmla="*/ 430752 w 1934974"/>
              <a:gd name="connsiteY9" fmla="*/ 768058 h 1564483"/>
              <a:gd name="connsiteX10" fmla="*/ 594182 w 1934974"/>
              <a:gd name="connsiteY10" fmla="*/ 618839 h 1564483"/>
              <a:gd name="connsiteX11" fmla="*/ 594182 w 1934974"/>
              <a:gd name="connsiteY11" fmla="*/ 535940 h 1564483"/>
              <a:gd name="connsiteX12" fmla="*/ 720011 w 1934974"/>
              <a:gd name="connsiteY12" fmla="*/ 405077 h 1564483"/>
              <a:gd name="connsiteX13" fmla="*/ 902686 w 1934974"/>
              <a:gd name="connsiteY13" fmla="*/ 405077 h 1564483"/>
              <a:gd name="connsiteX14" fmla="*/ 1016376 w 1934974"/>
              <a:gd name="connsiteY14" fmla="*/ 535940 h 1564483"/>
              <a:gd name="connsiteX15" fmla="*/ 1016376 w 1934974"/>
              <a:gd name="connsiteY15" fmla="*/ 699074 h 1564483"/>
              <a:gd name="connsiteX16" fmla="*/ 897949 w 1934974"/>
              <a:gd name="connsiteY16" fmla="*/ 815133 h 1564483"/>
              <a:gd name="connsiteX17" fmla="*/ 785443 w 1934974"/>
              <a:gd name="connsiteY17" fmla="*/ 815133 h 1564483"/>
              <a:gd name="connsiteX18" fmla="*/ 597439 w 1934974"/>
              <a:gd name="connsiteY18" fmla="*/ 959910 h 1564483"/>
              <a:gd name="connsiteX19" fmla="*/ 597439 w 1934974"/>
              <a:gd name="connsiteY19" fmla="*/ 1021493 h 1564483"/>
              <a:gd name="connsiteX20" fmla="*/ 448516 w 1934974"/>
              <a:gd name="connsiteY20" fmla="*/ 1160941 h 1564483"/>
              <a:gd name="connsiteX21" fmla="*/ 259920 w 1934974"/>
              <a:gd name="connsiteY21" fmla="*/ 1160941 h 1564483"/>
              <a:gd name="connsiteX22" fmla="*/ 120768 w 1934974"/>
              <a:gd name="connsiteY22" fmla="*/ 1027414 h 1564483"/>
              <a:gd name="connsiteX23" fmla="*/ 120768 w 1934974"/>
              <a:gd name="connsiteY23" fmla="*/ 958430 h 1564483"/>
              <a:gd name="connsiteX24" fmla="*/ 14475 w 1934974"/>
              <a:gd name="connsiteY24" fmla="*/ 812958 h 1564483"/>
              <a:gd name="connsiteX25" fmla="*/ 0 w 1934974"/>
              <a:gd name="connsiteY25" fmla="*/ 811608 h 1564483"/>
              <a:gd name="connsiteX26" fmla="*/ 14558 w 1934974"/>
              <a:gd name="connsiteY26" fmla="*/ 754990 h 1564483"/>
              <a:gd name="connsiteX27" fmla="*/ 442165 w 1934974"/>
              <a:gd name="connsiteY27" fmla="*/ 180596 h 1564483"/>
              <a:gd name="connsiteX28" fmla="*/ 1122261 w 1934974"/>
              <a:gd name="connsiteY28" fmla="*/ 0 h 1564483"/>
              <a:gd name="connsiteX29" fmla="*/ 1156427 w 1934974"/>
              <a:gd name="connsiteY29" fmla="*/ 1725 h 1564483"/>
              <a:gd name="connsiteX30" fmla="*/ 1879384 w 1934974"/>
              <a:gd name="connsiteY30" fmla="*/ 389169 h 1564483"/>
              <a:gd name="connsiteX31" fmla="*/ 1934974 w 1934974"/>
              <a:gd name="connsiteY31" fmla="*/ 463508 h 1564483"/>
              <a:gd name="connsiteX32" fmla="*/ 1901566 w 1934974"/>
              <a:gd name="connsiteY32" fmla="*/ 508688 h 1564483"/>
              <a:gd name="connsiteX33" fmla="*/ 1887114 w 1934974"/>
              <a:gd name="connsiteY33" fmla="*/ 590121 h 1564483"/>
              <a:gd name="connsiteX34" fmla="*/ 1887114 w 1934974"/>
              <a:gd name="connsiteY34" fmla="*/ 682790 h 1564483"/>
              <a:gd name="connsiteX35" fmla="*/ 1759212 w 1934974"/>
              <a:gd name="connsiteY35" fmla="*/ 823719 h 1564483"/>
              <a:gd name="connsiteX36" fmla="*/ 1653220 w 1934974"/>
              <a:gd name="connsiteY36" fmla="*/ 823719 h 1564483"/>
              <a:gd name="connsiteX37" fmla="*/ 1485052 w 1934974"/>
              <a:gd name="connsiteY37" fmla="*/ 991590 h 1564483"/>
              <a:gd name="connsiteX38" fmla="*/ 1485052 w 1934974"/>
              <a:gd name="connsiteY38" fmla="*/ 1088997 h 1564483"/>
              <a:gd name="connsiteX39" fmla="*/ 1384093 w 1934974"/>
              <a:gd name="connsiteY39" fmla="*/ 1195878 h 1564483"/>
              <a:gd name="connsiteX40" fmla="*/ 1222440 w 1934974"/>
              <a:gd name="connsiteY40" fmla="*/ 1195878 h 1564483"/>
              <a:gd name="connsiteX41" fmla="*/ 1223328 w 1934974"/>
              <a:gd name="connsiteY41" fmla="*/ 1196766 h 1564483"/>
              <a:gd name="connsiteX42" fmla="*/ 1063154 w 1934974"/>
              <a:gd name="connsiteY42" fmla="*/ 1364341 h 1564483"/>
              <a:gd name="connsiteX43" fmla="*/ 1063154 w 1934974"/>
              <a:gd name="connsiteY43" fmla="*/ 1457603 h 1564483"/>
              <a:gd name="connsiteX44" fmla="*/ 962195 w 1934974"/>
              <a:gd name="connsiteY44" fmla="*/ 1564483 h 1564483"/>
              <a:gd name="connsiteX45" fmla="*/ 743696 w 1934974"/>
              <a:gd name="connsiteY45" fmla="*/ 1564483 h 1564483"/>
              <a:gd name="connsiteX46" fmla="*/ 639184 w 1934974"/>
              <a:gd name="connsiteY46" fmla="*/ 1460859 h 1564483"/>
              <a:gd name="connsiteX47" fmla="*/ 639184 w 1934974"/>
              <a:gd name="connsiteY47" fmla="*/ 1301574 h 1564483"/>
              <a:gd name="connsiteX48" fmla="*/ 770046 w 1934974"/>
              <a:gd name="connsiteY48" fmla="*/ 1185515 h 1564483"/>
              <a:gd name="connsiteX49" fmla="*/ 885513 w 1934974"/>
              <a:gd name="connsiteY49" fmla="*/ 1185515 h 1564483"/>
              <a:gd name="connsiteX50" fmla="*/ 1061082 w 1934974"/>
              <a:gd name="connsiteY50" fmla="*/ 1007578 h 1564483"/>
              <a:gd name="connsiteX51" fmla="*/ 1061082 w 1934974"/>
              <a:gd name="connsiteY51" fmla="*/ 928824 h 1564483"/>
              <a:gd name="connsiteX52" fmla="*/ 1191944 w 1934974"/>
              <a:gd name="connsiteY52" fmla="*/ 812765 h 1564483"/>
              <a:gd name="connsiteX53" fmla="*/ 1307411 w 1934974"/>
              <a:gd name="connsiteY53" fmla="*/ 812765 h 1564483"/>
              <a:gd name="connsiteX54" fmla="*/ 1483572 w 1934974"/>
              <a:gd name="connsiteY54" fmla="*/ 612622 h 1564483"/>
              <a:gd name="connsiteX55" fmla="*/ 1483572 w 1934974"/>
              <a:gd name="connsiteY55" fmla="*/ 549856 h 1564483"/>
              <a:gd name="connsiteX56" fmla="*/ 1355671 w 1934974"/>
              <a:gd name="connsiteY56" fmla="*/ 408927 h 1564483"/>
              <a:gd name="connsiteX57" fmla="*/ 1249974 w 1934974"/>
              <a:gd name="connsiteY57" fmla="*/ 408927 h 1564483"/>
              <a:gd name="connsiteX58" fmla="*/ 1081807 w 1934974"/>
              <a:gd name="connsiteY58" fmla="*/ 241056 h 1564483"/>
              <a:gd name="connsiteX59" fmla="*/ 1081807 w 1934974"/>
              <a:gd name="connsiteY59" fmla="*/ 106937 h 1564483"/>
              <a:gd name="connsiteX60" fmla="*/ 1094011 w 1934974"/>
              <a:gd name="connsiteY60" fmla="*/ 44111 h 1564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934974" h="1564483">
                <a:moveTo>
                  <a:pt x="567344" y="112651"/>
                </a:moveTo>
                <a:lnTo>
                  <a:pt x="565167" y="139208"/>
                </a:lnTo>
                <a:lnTo>
                  <a:pt x="564575" y="139504"/>
                </a:lnTo>
                <a:lnTo>
                  <a:pt x="564575" y="215889"/>
                </a:lnTo>
                <a:cubicBezTo>
                  <a:pt x="564575" y="312112"/>
                  <a:pt x="520757" y="356818"/>
                  <a:pt x="436673" y="356818"/>
                </a:cubicBezTo>
                <a:lnTo>
                  <a:pt x="330681" y="356818"/>
                </a:lnTo>
                <a:cubicBezTo>
                  <a:pt x="230610" y="356818"/>
                  <a:pt x="162514" y="438237"/>
                  <a:pt x="162514" y="524689"/>
                </a:cubicBezTo>
                <a:lnTo>
                  <a:pt x="162514" y="613806"/>
                </a:lnTo>
                <a:cubicBezTo>
                  <a:pt x="162514" y="710028"/>
                  <a:pt x="206036" y="768058"/>
                  <a:pt x="308180" y="768058"/>
                </a:cubicBezTo>
                <a:lnTo>
                  <a:pt x="430752" y="768058"/>
                </a:lnTo>
                <a:cubicBezTo>
                  <a:pt x="538225" y="768058"/>
                  <a:pt x="594182" y="718910"/>
                  <a:pt x="594182" y="618839"/>
                </a:cubicBezTo>
                <a:lnTo>
                  <a:pt x="594182" y="535940"/>
                </a:lnTo>
                <a:cubicBezTo>
                  <a:pt x="594182" y="456889"/>
                  <a:pt x="651027" y="405077"/>
                  <a:pt x="720011" y="405077"/>
                </a:cubicBezTo>
                <a:lnTo>
                  <a:pt x="902686" y="405077"/>
                </a:lnTo>
                <a:cubicBezTo>
                  <a:pt x="994171" y="405077"/>
                  <a:pt x="1016376" y="466660"/>
                  <a:pt x="1016376" y="535940"/>
                </a:cubicBezTo>
                <a:lnTo>
                  <a:pt x="1016376" y="699074"/>
                </a:lnTo>
                <a:cubicBezTo>
                  <a:pt x="1016376" y="785526"/>
                  <a:pt x="964564" y="815133"/>
                  <a:pt x="897949" y="815133"/>
                </a:cubicBezTo>
                <a:lnTo>
                  <a:pt x="785443" y="815133"/>
                </a:lnTo>
                <a:cubicBezTo>
                  <a:pt x="658429" y="815133"/>
                  <a:pt x="597439" y="870794"/>
                  <a:pt x="597439" y="959910"/>
                </a:cubicBezTo>
                <a:lnTo>
                  <a:pt x="597439" y="1021493"/>
                </a:lnTo>
                <a:cubicBezTo>
                  <a:pt x="597439" y="1122452"/>
                  <a:pt x="540001" y="1160941"/>
                  <a:pt x="448516" y="1160941"/>
                </a:cubicBezTo>
                <a:lnTo>
                  <a:pt x="259920" y="1160941"/>
                </a:lnTo>
                <a:cubicBezTo>
                  <a:pt x="166659" y="1160941"/>
                  <a:pt x="120768" y="1111794"/>
                  <a:pt x="120768" y="1027414"/>
                </a:cubicBezTo>
                <a:lnTo>
                  <a:pt x="120768" y="958430"/>
                </a:lnTo>
                <a:cubicBezTo>
                  <a:pt x="120768" y="871386"/>
                  <a:pt x="84629" y="828807"/>
                  <a:pt x="14475" y="812958"/>
                </a:cubicBezTo>
                <a:lnTo>
                  <a:pt x="0" y="811608"/>
                </a:lnTo>
                <a:lnTo>
                  <a:pt x="14558" y="754990"/>
                </a:lnTo>
                <a:cubicBezTo>
                  <a:pt x="88187" y="518264"/>
                  <a:pt x="241067" y="316455"/>
                  <a:pt x="442165" y="180596"/>
                </a:cubicBezTo>
                <a:close/>
                <a:moveTo>
                  <a:pt x="1122261" y="0"/>
                </a:moveTo>
                <a:lnTo>
                  <a:pt x="1156427" y="1725"/>
                </a:lnTo>
                <a:cubicBezTo>
                  <a:pt x="1446878" y="31222"/>
                  <a:pt x="1703306" y="175811"/>
                  <a:pt x="1879384" y="389169"/>
                </a:cubicBezTo>
                <a:lnTo>
                  <a:pt x="1934974" y="463508"/>
                </a:lnTo>
                <a:lnTo>
                  <a:pt x="1901566" y="508688"/>
                </a:lnTo>
                <a:cubicBezTo>
                  <a:pt x="1892314" y="530741"/>
                  <a:pt x="1887114" y="557628"/>
                  <a:pt x="1887114" y="590121"/>
                </a:cubicBezTo>
                <a:lnTo>
                  <a:pt x="1887114" y="682790"/>
                </a:lnTo>
                <a:cubicBezTo>
                  <a:pt x="1887114" y="779013"/>
                  <a:pt x="1843296" y="823719"/>
                  <a:pt x="1759212" y="823719"/>
                </a:cubicBezTo>
                <a:lnTo>
                  <a:pt x="1653220" y="823719"/>
                </a:lnTo>
                <a:cubicBezTo>
                  <a:pt x="1553148" y="823719"/>
                  <a:pt x="1485052" y="905138"/>
                  <a:pt x="1485052" y="991590"/>
                </a:cubicBezTo>
                <a:lnTo>
                  <a:pt x="1485052" y="1088997"/>
                </a:lnTo>
                <a:cubicBezTo>
                  <a:pt x="1485052" y="1163014"/>
                  <a:pt x="1454854" y="1195878"/>
                  <a:pt x="1384093" y="1195878"/>
                </a:cubicBezTo>
                <a:lnTo>
                  <a:pt x="1222440" y="1195878"/>
                </a:lnTo>
                <a:lnTo>
                  <a:pt x="1223328" y="1196766"/>
                </a:lnTo>
                <a:cubicBezTo>
                  <a:pt x="1127697" y="1200911"/>
                  <a:pt x="1063154" y="1279961"/>
                  <a:pt x="1063154" y="1364341"/>
                </a:cubicBezTo>
                <a:lnTo>
                  <a:pt x="1063154" y="1457603"/>
                </a:lnTo>
                <a:cubicBezTo>
                  <a:pt x="1063154" y="1531620"/>
                  <a:pt x="1032955" y="1564483"/>
                  <a:pt x="962195" y="1564483"/>
                </a:cubicBezTo>
                <a:lnTo>
                  <a:pt x="743696" y="1564483"/>
                </a:lnTo>
                <a:cubicBezTo>
                  <a:pt x="672048" y="1564483"/>
                  <a:pt x="639184" y="1520073"/>
                  <a:pt x="639184" y="1460859"/>
                </a:cubicBezTo>
                <a:lnTo>
                  <a:pt x="639184" y="1301574"/>
                </a:lnTo>
                <a:cubicBezTo>
                  <a:pt x="639184" y="1222524"/>
                  <a:pt x="683594" y="1185515"/>
                  <a:pt x="770046" y="1185515"/>
                </a:cubicBezTo>
                <a:lnTo>
                  <a:pt x="885513" y="1185515"/>
                </a:lnTo>
                <a:cubicBezTo>
                  <a:pt x="975518" y="1185515"/>
                  <a:pt x="1056345" y="1129558"/>
                  <a:pt x="1061082" y="1007578"/>
                </a:cubicBezTo>
                <a:lnTo>
                  <a:pt x="1061082" y="928824"/>
                </a:lnTo>
                <a:cubicBezTo>
                  <a:pt x="1061082" y="849773"/>
                  <a:pt x="1105492" y="812765"/>
                  <a:pt x="1191944" y="812765"/>
                </a:cubicBezTo>
                <a:lnTo>
                  <a:pt x="1307411" y="812765"/>
                </a:lnTo>
                <a:cubicBezTo>
                  <a:pt x="1400377" y="812765"/>
                  <a:pt x="1483572" y="742596"/>
                  <a:pt x="1483572" y="612622"/>
                </a:cubicBezTo>
                <a:lnTo>
                  <a:pt x="1483572" y="549856"/>
                </a:lnTo>
                <a:cubicBezTo>
                  <a:pt x="1483572" y="453633"/>
                  <a:pt x="1439754" y="408927"/>
                  <a:pt x="1355671" y="408927"/>
                </a:cubicBezTo>
                <a:lnTo>
                  <a:pt x="1249974" y="408927"/>
                </a:lnTo>
                <a:cubicBezTo>
                  <a:pt x="1149903" y="408927"/>
                  <a:pt x="1081807" y="327508"/>
                  <a:pt x="1081807" y="241056"/>
                </a:cubicBezTo>
                <a:lnTo>
                  <a:pt x="1081807" y="106937"/>
                </a:lnTo>
                <a:cubicBezTo>
                  <a:pt x="1081807" y="85250"/>
                  <a:pt x="1086063" y="63915"/>
                  <a:pt x="1094011" y="44111"/>
                </a:cubicBezTo>
                <a:close/>
              </a:path>
            </a:pathLst>
          </a:custGeom>
          <a:solidFill>
            <a:schemeClr val="accent3"/>
          </a:solidFill>
          <a:ln w="12700" cap="rnd">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Foliennummernplatzhalter 3">
            <a:extLst>
              <a:ext uri="{FF2B5EF4-FFF2-40B4-BE49-F238E27FC236}">
                <a16:creationId xmlns:a16="http://schemas.microsoft.com/office/drawing/2014/main" id="{25E8D2D3-6D0A-185C-77DA-0D8E8C640418}"/>
              </a:ext>
            </a:extLst>
          </p:cNvPr>
          <p:cNvSpPr>
            <a:spLocks noGrp="1"/>
          </p:cNvSpPr>
          <p:nvPr>
            <p:ph type="sldNum" sz="quarter" idx="11"/>
          </p:nvPr>
        </p:nvSpPr>
        <p:spPr/>
        <p:txBody>
          <a:bodyPr/>
          <a:lstStyle/>
          <a:p>
            <a:fld id="{0CADA517-89FC-448C-8A18-F716089EF804}" type="slidenum">
              <a:rPr lang="en-GB" noProof="0" smtClean="0"/>
              <a:pPr/>
              <a:t>‹Nr.›</a:t>
            </a:fld>
            <a:endParaRPr lang="en-GB" noProof="0" dirty="0"/>
          </a:p>
        </p:txBody>
      </p:sp>
      <p:sp>
        <p:nvSpPr>
          <p:cNvPr id="14" name="Freihandform: Form 13">
            <a:extLst>
              <a:ext uri="{FF2B5EF4-FFF2-40B4-BE49-F238E27FC236}">
                <a16:creationId xmlns:a16="http://schemas.microsoft.com/office/drawing/2014/main" id="{72171F03-FE8F-C79F-A746-91669245F25A}"/>
              </a:ext>
            </a:extLst>
          </p:cNvPr>
          <p:cNvSpPr/>
          <p:nvPr userDrawn="1"/>
        </p:nvSpPr>
        <p:spPr bwMode="gray">
          <a:xfrm>
            <a:off x="9360725" y="5518736"/>
            <a:ext cx="540000" cy="1339264"/>
          </a:xfrm>
          <a:custGeom>
            <a:avLst/>
            <a:gdLst>
              <a:gd name="csX0" fmla="*/ 270000 w 540000"/>
              <a:gd name="csY0" fmla="*/ 0 h 1339264"/>
              <a:gd name="csX1" fmla="*/ 540000 w 540000"/>
              <a:gd name="csY1" fmla="*/ 270000 h 1339264"/>
              <a:gd name="csX2" fmla="*/ 540000 w 540000"/>
              <a:gd name="csY2" fmla="*/ 1339264 h 1339264"/>
              <a:gd name="csX3" fmla="*/ 0 w 540000"/>
              <a:gd name="csY3" fmla="*/ 1339264 h 1339264"/>
              <a:gd name="csX4" fmla="*/ 0 w 540000"/>
              <a:gd name="csY4" fmla="*/ 270000 h 1339264"/>
              <a:gd name="csX5" fmla="*/ 270000 w 540000"/>
              <a:gd name="csY5" fmla="*/ 0 h 1339264"/>
            </a:gdLst>
            <a:ahLst/>
            <a:cxnLst>
              <a:cxn ang="0">
                <a:pos x="csX0" y="csY0"/>
              </a:cxn>
              <a:cxn ang="0">
                <a:pos x="csX1" y="csY1"/>
              </a:cxn>
              <a:cxn ang="0">
                <a:pos x="csX2" y="csY2"/>
              </a:cxn>
              <a:cxn ang="0">
                <a:pos x="csX3" y="csY3"/>
              </a:cxn>
              <a:cxn ang="0">
                <a:pos x="csX4" y="csY4"/>
              </a:cxn>
              <a:cxn ang="0">
                <a:pos x="csX5" y="csY5"/>
              </a:cxn>
            </a:cxnLst>
            <a:rect l="l" t="t" r="r" b="b"/>
            <a:pathLst>
              <a:path w="540000" h="1339264">
                <a:moveTo>
                  <a:pt x="270000" y="0"/>
                </a:moveTo>
                <a:cubicBezTo>
                  <a:pt x="419117" y="0"/>
                  <a:pt x="540000" y="120883"/>
                  <a:pt x="540000" y="270000"/>
                </a:cubicBezTo>
                <a:lnTo>
                  <a:pt x="540000" y="1339264"/>
                </a:lnTo>
                <a:lnTo>
                  <a:pt x="0" y="1339264"/>
                </a:lnTo>
                <a:lnTo>
                  <a:pt x="0" y="270000"/>
                </a:lnTo>
                <a:cubicBezTo>
                  <a:pt x="0" y="120883"/>
                  <a:pt x="120883" y="0"/>
                  <a:pt x="270000" y="0"/>
                </a:cubicBezTo>
                <a:close/>
              </a:path>
            </a:pathLst>
          </a:custGeom>
          <a:solidFill>
            <a:schemeClr val="accent6">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7" name="Freihandform: Form 16">
            <a:extLst>
              <a:ext uri="{FF2B5EF4-FFF2-40B4-BE49-F238E27FC236}">
                <a16:creationId xmlns:a16="http://schemas.microsoft.com/office/drawing/2014/main" id="{2F31A175-9E7C-E541-2E68-7D6E35499281}"/>
              </a:ext>
            </a:extLst>
          </p:cNvPr>
          <p:cNvSpPr/>
          <p:nvPr userDrawn="1"/>
        </p:nvSpPr>
        <p:spPr>
          <a:xfrm>
            <a:off x="0" y="5197218"/>
            <a:ext cx="1356360" cy="917565"/>
          </a:xfrm>
          <a:custGeom>
            <a:avLst/>
            <a:gdLst>
              <a:gd name="csX0" fmla="*/ 0 w 1356360"/>
              <a:gd name="csY0" fmla="*/ 0 h 917565"/>
              <a:gd name="csX1" fmla="*/ 1157221 w 1356360"/>
              <a:gd name="csY1" fmla="*/ 0 h 917565"/>
              <a:gd name="csX2" fmla="*/ 1229446 w 1356360"/>
              <a:gd name="csY2" fmla="*/ 61259 h 917565"/>
              <a:gd name="csX3" fmla="*/ 1349696 w 1356360"/>
              <a:gd name="csY3" fmla="*/ 417660 h 917565"/>
              <a:gd name="csX4" fmla="*/ 1349696 w 1356360"/>
              <a:gd name="csY4" fmla="*/ 417849 h 917565"/>
              <a:gd name="csX5" fmla="*/ 1349696 w 1356360"/>
              <a:gd name="csY5" fmla="*/ 499906 h 917565"/>
              <a:gd name="csX6" fmla="*/ 1229446 w 1356360"/>
              <a:gd name="csY6" fmla="*/ 856306 h 917565"/>
              <a:gd name="csX7" fmla="*/ 1157221 w 1356360"/>
              <a:gd name="csY7" fmla="*/ 917565 h 917565"/>
              <a:gd name="csX8" fmla="*/ 0 w 1356360"/>
              <a:gd name="csY8" fmla="*/ 917565 h 917565"/>
              <a:gd name="csX0" fmla="*/ 0 w 1356360"/>
              <a:gd name="csY0" fmla="*/ 0 h 917565"/>
              <a:gd name="csX1" fmla="*/ 1157221 w 1356360"/>
              <a:gd name="csY1" fmla="*/ 0 h 917565"/>
              <a:gd name="csX2" fmla="*/ 1229446 w 1356360"/>
              <a:gd name="csY2" fmla="*/ 61259 h 917565"/>
              <a:gd name="csX3" fmla="*/ 1349696 w 1356360"/>
              <a:gd name="csY3" fmla="*/ 417660 h 917565"/>
              <a:gd name="csX4" fmla="*/ 1349696 w 1356360"/>
              <a:gd name="csY4" fmla="*/ 417849 h 917565"/>
              <a:gd name="csX5" fmla="*/ 1349696 w 1356360"/>
              <a:gd name="csY5" fmla="*/ 499906 h 917565"/>
              <a:gd name="csX6" fmla="*/ 1229446 w 1356360"/>
              <a:gd name="csY6" fmla="*/ 856306 h 917565"/>
              <a:gd name="csX7" fmla="*/ 1157221 w 1356360"/>
              <a:gd name="csY7" fmla="*/ 917565 h 917565"/>
              <a:gd name="csX8" fmla="*/ 0 w 1356360"/>
              <a:gd name="csY8" fmla="*/ 917565 h 917565"/>
              <a:gd name="csX9" fmla="*/ 91440 w 1356360"/>
              <a:gd name="csY9" fmla="*/ 91440 h 917565"/>
              <a:gd name="csX0" fmla="*/ 0 w 1356360"/>
              <a:gd name="csY0" fmla="*/ 0 h 917565"/>
              <a:gd name="csX1" fmla="*/ 1157221 w 1356360"/>
              <a:gd name="csY1" fmla="*/ 0 h 917565"/>
              <a:gd name="csX2" fmla="*/ 1229446 w 1356360"/>
              <a:gd name="csY2" fmla="*/ 61259 h 917565"/>
              <a:gd name="csX3" fmla="*/ 1349696 w 1356360"/>
              <a:gd name="csY3" fmla="*/ 417660 h 917565"/>
              <a:gd name="csX4" fmla="*/ 1349696 w 1356360"/>
              <a:gd name="csY4" fmla="*/ 417849 h 917565"/>
              <a:gd name="csX5" fmla="*/ 1349696 w 1356360"/>
              <a:gd name="csY5" fmla="*/ 499906 h 917565"/>
              <a:gd name="csX6" fmla="*/ 1229446 w 1356360"/>
              <a:gd name="csY6" fmla="*/ 856306 h 917565"/>
              <a:gd name="csX7" fmla="*/ 1157221 w 1356360"/>
              <a:gd name="csY7" fmla="*/ 917565 h 917565"/>
              <a:gd name="csX8" fmla="*/ 0 w 1356360"/>
              <a:gd name="csY8" fmla="*/ 917565 h 917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6360" h="917565">
                <a:moveTo>
                  <a:pt x="0" y="0"/>
                </a:moveTo>
                <a:lnTo>
                  <a:pt x="1157221" y="0"/>
                </a:lnTo>
                <a:cubicBezTo>
                  <a:pt x="1188607" y="0"/>
                  <a:pt x="1216967" y="24013"/>
                  <a:pt x="1229446" y="61259"/>
                </a:cubicBezTo>
                <a:lnTo>
                  <a:pt x="1349696" y="417660"/>
                </a:lnTo>
                <a:lnTo>
                  <a:pt x="1349696" y="417849"/>
                </a:lnTo>
                <a:cubicBezTo>
                  <a:pt x="1358582" y="443940"/>
                  <a:pt x="1358582" y="473625"/>
                  <a:pt x="1349696" y="499906"/>
                </a:cubicBezTo>
                <a:lnTo>
                  <a:pt x="1229446" y="856306"/>
                </a:lnTo>
                <a:cubicBezTo>
                  <a:pt x="1216967" y="893553"/>
                  <a:pt x="1188607" y="917565"/>
                  <a:pt x="1157221" y="917565"/>
                </a:cubicBezTo>
                <a:lnTo>
                  <a:pt x="0" y="917565"/>
                </a:lnTo>
              </a:path>
            </a:pathLst>
          </a:custGeom>
          <a:noFill/>
          <a:ln w="12700" cap="flat">
            <a:solidFill>
              <a:schemeClr val="accent6"/>
            </a:solidFill>
            <a:prstDash val="solid"/>
            <a:miter/>
          </a:ln>
        </p:spPr>
        <p:txBody>
          <a:bodyPr wrap="square" rtlCol="0" anchor="ctr">
            <a:noAutofit/>
          </a:bodyPr>
          <a:lstStyle/>
          <a:p>
            <a:endParaRPr lang="en-GB" noProof="0" dirty="0"/>
          </a:p>
        </p:txBody>
      </p:sp>
      <p:sp>
        <p:nvSpPr>
          <p:cNvPr id="11" name="Textfeld 10">
            <a:extLst>
              <a:ext uri="{FF2B5EF4-FFF2-40B4-BE49-F238E27FC236}">
                <a16:creationId xmlns:a16="http://schemas.microsoft.com/office/drawing/2014/main" id="{2FD90220-AE40-F10C-01E0-A300EF84BC36}"/>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12" name="Fußzeilenplatzhalter 11">
            <a:extLst>
              <a:ext uri="{FF2B5EF4-FFF2-40B4-BE49-F238E27FC236}">
                <a16:creationId xmlns:a16="http://schemas.microsoft.com/office/drawing/2014/main" id="{DFE724FC-2E6D-1BB7-EFA1-0B437BCAF037}"/>
              </a:ext>
            </a:extLst>
          </p:cNvPr>
          <p:cNvSpPr>
            <a:spLocks noGrp="1"/>
          </p:cNvSpPr>
          <p:nvPr>
            <p:ph type="ftr" sz="quarter" idx="12"/>
          </p:nvPr>
        </p:nvSpPr>
        <p:spPr/>
        <p:txBody>
          <a:bodyPr/>
          <a:lstStyle/>
          <a:p>
            <a:r>
              <a:rPr lang="en-GB" noProof="0" dirty="0"/>
              <a:t>EVENT, LOCATION, DATE</a:t>
            </a:r>
          </a:p>
        </p:txBody>
      </p:sp>
      <p:sp>
        <p:nvSpPr>
          <p:cNvPr id="3" name="Title 1">
            <a:extLst>
              <a:ext uri="{FF2B5EF4-FFF2-40B4-BE49-F238E27FC236}">
                <a16:creationId xmlns:a16="http://schemas.microsoft.com/office/drawing/2014/main" id="{B1BD2E69-33DB-C5F5-B2BC-151A0F2F46DF}"/>
              </a:ext>
            </a:extLst>
          </p:cNvPr>
          <p:cNvSpPr>
            <a:spLocks noGrp="1"/>
          </p:cNvSpPr>
          <p:nvPr>
            <p:ph type="ctrTitle" hasCustomPrompt="1"/>
          </p:nvPr>
        </p:nvSpPr>
        <p:spPr bwMode="gray">
          <a:xfrm>
            <a:off x="720725" y="2520000"/>
            <a:ext cx="7200000" cy="1800000"/>
          </a:xfrm>
        </p:spPr>
        <p:txBody>
          <a:bodyPr bIns="36000" anchor="t" anchorCtr="0">
            <a:noAutofit/>
          </a:bodyPr>
          <a:lstStyle>
            <a:lvl1pPr algn="l">
              <a:lnSpc>
                <a:spcPct val="80000"/>
              </a:lnSpc>
              <a:defRPr sz="4800" b="1" i="1" cap="all" baseline="0">
                <a:solidFill>
                  <a:schemeClr val="tx2"/>
                </a:solidFill>
              </a:defRPr>
            </a:lvl1pPr>
          </a:lstStyle>
          <a:p>
            <a:r>
              <a:rPr lang="en-GB" noProof="0" dirty="0"/>
              <a:t>Start of new chapter</a:t>
            </a:r>
          </a:p>
        </p:txBody>
      </p:sp>
      <p:pic>
        <p:nvPicPr>
          <p:cNvPr id="23" name="Grafik 22">
            <a:extLst>
              <a:ext uri="{FF2B5EF4-FFF2-40B4-BE49-F238E27FC236}">
                <a16:creationId xmlns:a16="http://schemas.microsoft.com/office/drawing/2014/main" id="{291BA4C2-2998-FA7D-7BF4-7A3B5F414493}"/>
              </a:ext>
            </a:extLst>
          </p:cNvPr>
          <p:cNvPicPr>
            <a:picLocks noChangeAspect="1"/>
          </p:cNvPicPr>
          <p:nvPr userDrawn="1"/>
        </p:nvPicPr>
        <p:blipFill>
          <a:blip r:embed="rId2"/>
          <a:srcRect t="38562"/>
          <a:stretch>
            <a:fillRect/>
          </a:stretch>
        </p:blipFill>
        <p:spPr>
          <a:xfrm>
            <a:off x="4638207" y="0"/>
            <a:ext cx="3316511" cy="2067550"/>
          </a:xfrm>
          <a:prstGeom prst="rect">
            <a:avLst/>
          </a:prstGeom>
        </p:spPr>
      </p:pic>
    </p:spTree>
    <p:extLst>
      <p:ext uri="{BB962C8B-B14F-4D97-AF65-F5344CB8AC3E}">
        <p14:creationId xmlns:p14="http://schemas.microsoft.com/office/powerpoint/2010/main" val="141548518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pter Separator_02">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5E8D2D3-6D0A-185C-77DA-0D8E8C640418}"/>
              </a:ext>
            </a:extLst>
          </p:cNvPr>
          <p:cNvSpPr>
            <a:spLocks noGrp="1"/>
          </p:cNvSpPr>
          <p:nvPr>
            <p:ph type="sldNum" sz="quarter" idx="11"/>
          </p:nvPr>
        </p:nvSpPr>
        <p:spPr/>
        <p:txBody>
          <a:bodyPr/>
          <a:lstStyle/>
          <a:p>
            <a:fld id="{0CADA517-89FC-448C-8A18-F716089EF804}" type="slidenum">
              <a:rPr lang="en-GB" noProof="0" smtClean="0"/>
              <a:pPr/>
              <a:t>‹Nr.›</a:t>
            </a:fld>
            <a:endParaRPr lang="en-GB" noProof="0" dirty="0"/>
          </a:p>
        </p:txBody>
      </p:sp>
      <p:sp>
        <p:nvSpPr>
          <p:cNvPr id="11" name="Textfeld 10">
            <a:extLst>
              <a:ext uri="{FF2B5EF4-FFF2-40B4-BE49-F238E27FC236}">
                <a16:creationId xmlns:a16="http://schemas.microsoft.com/office/drawing/2014/main" id="{2FD90220-AE40-F10C-01E0-A300EF84BC36}"/>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12" name="Fußzeilenplatzhalter 11">
            <a:extLst>
              <a:ext uri="{FF2B5EF4-FFF2-40B4-BE49-F238E27FC236}">
                <a16:creationId xmlns:a16="http://schemas.microsoft.com/office/drawing/2014/main" id="{DFE724FC-2E6D-1BB7-EFA1-0B437BCAF037}"/>
              </a:ext>
            </a:extLst>
          </p:cNvPr>
          <p:cNvSpPr>
            <a:spLocks noGrp="1"/>
          </p:cNvSpPr>
          <p:nvPr>
            <p:ph type="ftr" sz="quarter" idx="12"/>
          </p:nvPr>
        </p:nvSpPr>
        <p:spPr/>
        <p:txBody>
          <a:bodyPr/>
          <a:lstStyle/>
          <a:p>
            <a:r>
              <a:rPr lang="en-GB" noProof="0" dirty="0"/>
              <a:t>EVENT, LOCATION, DATE</a:t>
            </a:r>
          </a:p>
        </p:txBody>
      </p:sp>
      <p:sp>
        <p:nvSpPr>
          <p:cNvPr id="3" name="Freihandform: Form 2">
            <a:extLst>
              <a:ext uri="{FF2B5EF4-FFF2-40B4-BE49-F238E27FC236}">
                <a16:creationId xmlns:a16="http://schemas.microsoft.com/office/drawing/2014/main" id="{8E42D956-8C8E-0EA7-40FF-FEF980DFBA9D}"/>
              </a:ext>
            </a:extLst>
          </p:cNvPr>
          <p:cNvSpPr/>
          <p:nvPr userDrawn="1"/>
        </p:nvSpPr>
        <p:spPr bwMode="gray">
          <a:xfrm flipH="1">
            <a:off x="9135560" y="2488076"/>
            <a:ext cx="3057040" cy="4369924"/>
          </a:xfrm>
          <a:custGeom>
            <a:avLst/>
            <a:gdLst>
              <a:gd name="csX0" fmla="*/ 3057040 w 3057040"/>
              <a:gd name="csY0" fmla="*/ 0 h 4369924"/>
              <a:gd name="csX1" fmla="*/ 118802 w 3057040"/>
              <a:gd name="csY1" fmla="*/ 1135227 h 4369924"/>
              <a:gd name="csX2" fmla="*/ 0 w 3057040"/>
              <a:gd name="csY2" fmla="*/ 1248495 h 4369924"/>
              <a:gd name="csX3" fmla="*/ 0 w 3057040"/>
              <a:gd name="csY3" fmla="*/ 4369924 h 4369924"/>
              <a:gd name="csX4" fmla="*/ 3057040 w 3057040"/>
              <a:gd name="csY4" fmla="*/ 4369924 h 4369924"/>
            </a:gdLst>
            <a:ahLst/>
            <a:cxnLst>
              <a:cxn ang="0">
                <a:pos x="csX0" y="csY0"/>
              </a:cxn>
              <a:cxn ang="0">
                <a:pos x="csX1" y="csY1"/>
              </a:cxn>
              <a:cxn ang="0">
                <a:pos x="csX2" y="csY2"/>
              </a:cxn>
              <a:cxn ang="0">
                <a:pos x="csX3" y="csY3"/>
              </a:cxn>
              <a:cxn ang="0">
                <a:pos x="csX4" y="csY4"/>
              </a:cxn>
            </a:cxnLst>
            <a:rect l="l" t="t" r="r" b="b"/>
            <a:pathLst>
              <a:path w="3057040" h="4369924">
                <a:moveTo>
                  <a:pt x="3057040" y="0"/>
                </a:moveTo>
                <a:cubicBezTo>
                  <a:pt x="1925739" y="0"/>
                  <a:pt x="894844" y="429891"/>
                  <a:pt x="118802" y="1135227"/>
                </a:cubicBezTo>
                <a:lnTo>
                  <a:pt x="0" y="1248495"/>
                </a:lnTo>
                <a:lnTo>
                  <a:pt x="0" y="4369924"/>
                </a:lnTo>
                <a:lnTo>
                  <a:pt x="3057040" y="4369924"/>
                </a:lnTo>
                <a:close/>
              </a:path>
            </a:pathLst>
          </a:custGeom>
          <a:gradFill>
            <a:gsLst>
              <a:gs pos="100000">
                <a:schemeClr val="accent6">
                  <a:alpha val="20000"/>
                </a:schemeClr>
              </a:gs>
              <a:gs pos="0">
                <a:schemeClr val="tx2">
                  <a:alpha val="2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29" name="Grafik 54">
            <a:extLst>
              <a:ext uri="{FF2B5EF4-FFF2-40B4-BE49-F238E27FC236}">
                <a16:creationId xmlns:a16="http://schemas.microsoft.com/office/drawing/2014/main" id="{209F40CA-A668-8F03-94F1-A055AF95E1EF}"/>
              </a:ext>
            </a:extLst>
          </p:cNvPr>
          <p:cNvSpPr>
            <a:spLocks noChangeAspect="1"/>
          </p:cNvSpPr>
          <p:nvPr userDrawn="1"/>
        </p:nvSpPr>
        <p:spPr>
          <a:xfrm flipH="1">
            <a:off x="5573104" y="5308601"/>
            <a:ext cx="3562456" cy="15494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accent1">
                  <a:alpha val="60000"/>
                </a:schemeClr>
              </a:gs>
              <a:gs pos="0">
                <a:schemeClr val="accent1">
                  <a:alpha val="20000"/>
                </a:schemeClr>
              </a:gs>
            </a:gsLst>
            <a:lin ang="18900000" scaled="1"/>
            <a:tileRect/>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32" name="Rechteck 31">
            <a:extLst>
              <a:ext uri="{FF2B5EF4-FFF2-40B4-BE49-F238E27FC236}">
                <a16:creationId xmlns:a16="http://schemas.microsoft.com/office/drawing/2014/main" id="{FF9CA524-8210-9572-19A7-9400F9A0D33B}"/>
              </a:ext>
            </a:extLst>
          </p:cNvPr>
          <p:cNvSpPr/>
          <p:nvPr userDrawn="1"/>
        </p:nvSpPr>
        <p:spPr bwMode="gray">
          <a:xfrm>
            <a:off x="7015480" y="0"/>
            <a:ext cx="2120080" cy="6858000"/>
          </a:xfrm>
          <a:prstGeom prst="rect">
            <a:avLst/>
          </a:prstGeom>
          <a:gradFill flip="none" rotWithShape="1">
            <a:gsLst>
              <a:gs pos="100000">
                <a:schemeClr val="bg2">
                  <a:alpha val="20000"/>
                </a:schemeClr>
              </a:gs>
              <a:gs pos="0">
                <a:schemeClr val="accent6">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endParaRPr lang="en-GB" sz="2000" noProof="0" dirty="0">
              <a:solidFill>
                <a:schemeClr val="bg1"/>
              </a:solidFill>
            </a:endParaRPr>
          </a:p>
        </p:txBody>
      </p:sp>
      <p:sp>
        <p:nvSpPr>
          <p:cNvPr id="34" name="Grafik 54">
            <a:extLst>
              <a:ext uri="{FF2B5EF4-FFF2-40B4-BE49-F238E27FC236}">
                <a16:creationId xmlns:a16="http://schemas.microsoft.com/office/drawing/2014/main" id="{F664A10B-0636-C461-772A-F3EC796B20D9}"/>
              </a:ext>
            </a:extLst>
          </p:cNvPr>
          <p:cNvSpPr>
            <a:spLocks noChangeAspect="1"/>
          </p:cNvSpPr>
          <p:nvPr userDrawn="1"/>
        </p:nvSpPr>
        <p:spPr>
          <a:xfrm flipH="1">
            <a:off x="720723" y="0"/>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1"/>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grpSp>
        <p:nvGrpSpPr>
          <p:cNvPr id="35" name="Gruppieren 34">
            <a:extLst>
              <a:ext uri="{FF2B5EF4-FFF2-40B4-BE49-F238E27FC236}">
                <a16:creationId xmlns:a16="http://schemas.microsoft.com/office/drawing/2014/main" id="{ED08E861-94C4-3C60-9F48-30A0435DFE40}"/>
              </a:ext>
            </a:extLst>
          </p:cNvPr>
          <p:cNvGrpSpPr/>
          <p:nvPr userDrawn="1"/>
        </p:nvGrpSpPr>
        <p:grpSpPr>
          <a:xfrm>
            <a:off x="10694697" y="338332"/>
            <a:ext cx="775291" cy="532491"/>
            <a:chOff x="5846825" y="3265550"/>
            <a:chExt cx="496062" cy="340709"/>
          </a:xfrm>
        </p:grpSpPr>
        <p:sp>
          <p:nvSpPr>
            <p:cNvPr id="36" name="Freihandform: Form 40">
              <a:extLst>
                <a:ext uri="{FF2B5EF4-FFF2-40B4-BE49-F238E27FC236}">
                  <a16:creationId xmlns:a16="http://schemas.microsoft.com/office/drawing/2014/main" id="{2F8A533D-5641-682C-FD59-496D5E0D8E97}"/>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accent2"/>
              </a:solidFill>
              <a:prstDash val="solid"/>
              <a:miter/>
            </a:ln>
          </p:spPr>
          <p:txBody>
            <a:bodyPr rtlCol="0" anchor="ctr"/>
            <a:lstStyle/>
            <a:p>
              <a:endParaRPr lang="en-GB" noProof="0" dirty="0"/>
            </a:p>
          </p:txBody>
        </p:sp>
        <p:sp>
          <p:nvSpPr>
            <p:cNvPr id="37" name="Freihandform: Form 41">
              <a:extLst>
                <a:ext uri="{FF2B5EF4-FFF2-40B4-BE49-F238E27FC236}">
                  <a16:creationId xmlns:a16="http://schemas.microsoft.com/office/drawing/2014/main" id="{EE3A391E-469F-2D5D-D5EA-24C8A7273DF9}"/>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accent2"/>
              </a:solidFill>
              <a:prstDash val="solid"/>
              <a:miter/>
            </a:ln>
          </p:spPr>
          <p:txBody>
            <a:bodyPr rtlCol="0" anchor="ctr"/>
            <a:lstStyle/>
            <a:p>
              <a:endParaRPr lang="en-GB" noProof="0" dirty="0"/>
            </a:p>
          </p:txBody>
        </p:sp>
        <p:sp>
          <p:nvSpPr>
            <p:cNvPr id="38" name="Freihandform: Form 42">
              <a:extLst>
                <a:ext uri="{FF2B5EF4-FFF2-40B4-BE49-F238E27FC236}">
                  <a16:creationId xmlns:a16="http://schemas.microsoft.com/office/drawing/2014/main" id="{0C4310CA-215F-BC87-1D7F-538114B0B9C4}"/>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2"/>
              </a:solidFill>
              <a:prstDash val="solid"/>
              <a:miter/>
            </a:ln>
          </p:spPr>
          <p:txBody>
            <a:bodyPr rtlCol="0" anchor="ctr"/>
            <a:lstStyle/>
            <a:p>
              <a:endParaRPr lang="en-GB" noProof="0" dirty="0"/>
            </a:p>
          </p:txBody>
        </p:sp>
        <p:sp>
          <p:nvSpPr>
            <p:cNvPr id="39" name="Freihandform: Form 43">
              <a:extLst>
                <a:ext uri="{FF2B5EF4-FFF2-40B4-BE49-F238E27FC236}">
                  <a16:creationId xmlns:a16="http://schemas.microsoft.com/office/drawing/2014/main" id="{34C62981-42E2-8A64-DA82-860B323CAD52}"/>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accent2"/>
              </a:solidFill>
              <a:prstDash val="solid"/>
              <a:miter/>
            </a:ln>
          </p:spPr>
          <p:txBody>
            <a:bodyPr rtlCol="0" anchor="ctr"/>
            <a:lstStyle/>
            <a:p>
              <a:endParaRPr lang="en-GB" noProof="0" dirty="0"/>
            </a:p>
          </p:txBody>
        </p:sp>
        <p:sp>
          <p:nvSpPr>
            <p:cNvPr id="40" name="Freihandform: Form 44">
              <a:extLst>
                <a:ext uri="{FF2B5EF4-FFF2-40B4-BE49-F238E27FC236}">
                  <a16:creationId xmlns:a16="http://schemas.microsoft.com/office/drawing/2014/main" id="{B4FACD86-8436-151D-0ABC-C8A56D9BEEA2}"/>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2"/>
              </a:solidFill>
              <a:prstDash val="solid"/>
              <a:miter/>
            </a:ln>
          </p:spPr>
          <p:txBody>
            <a:bodyPr rtlCol="0" anchor="ctr"/>
            <a:lstStyle/>
            <a:p>
              <a:endParaRPr lang="en-GB" noProof="0" dirty="0"/>
            </a:p>
          </p:txBody>
        </p:sp>
        <p:sp>
          <p:nvSpPr>
            <p:cNvPr id="41" name="Freihandform: Form 45">
              <a:extLst>
                <a:ext uri="{FF2B5EF4-FFF2-40B4-BE49-F238E27FC236}">
                  <a16:creationId xmlns:a16="http://schemas.microsoft.com/office/drawing/2014/main" id="{346A2F2B-C6DF-0889-472E-7C8AEA2D0D6E}"/>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accent2"/>
              </a:solidFill>
              <a:prstDash val="solid"/>
              <a:miter/>
            </a:ln>
          </p:spPr>
          <p:txBody>
            <a:bodyPr rtlCol="0" anchor="ctr"/>
            <a:lstStyle/>
            <a:p>
              <a:endParaRPr lang="en-GB" noProof="0" dirty="0"/>
            </a:p>
          </p:txBody>
        </p:sp>
      </p:grpSp>
      <p:sp>
        <p:nvSpPr>
          <p:cNvPr id="42" name="Bogen 41">
            <a:extLst>
              <a:ext uri="{FF2B5EF4-FFF2-40B4-BE49-F238E27FC236}">
                <a16:creationId xmlns:a16="http://schemas.microsoft.com/office/drawing/2014/main" id="{00A95093-CEC7-F6BA-2EDD-756104A2EAAA}"/>
              </a:ext>
            </a:extLst>
          </p:cNvPr>
          <p:cNvSpPr/>
          <p:nvPr userDrawn="1"/>
        </p:nvSpPr>
        <p:spPr bwMode="gray">
          <a:xfrm flipH="1">
            <a:off x="5690548" y="3412988"/>
            <a:ext cx="6890024" cy="6890024"/>
          </a:xfrm>
          <a:prstGeom prst="arc">
            <a:avLst>
              <a:gd name="adj1" fmla="val 16197621"/>
              <a:gd name="adj2" fmla="val 18771777"/>
            </a:avLst>
          </a:prstGeom>
          <a:noFill/>
          <a:ln w="127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3" name="Bogen 42">
            <a:extLst>
              <a:ext uri="{FF2B5EF4-FFF2-40B4-BE49-F238E27FC236}">
                <a16:creationId xmlns:a16="http://schemas.microsoft.com/office/drawing/2014/main" id="{A24E40E8-8952-2B0C-F9A7-E93A08D7AB31}"/>
              </a:ext>
            </a:extLst>
          </p:cNvPr>
          <p:cNvSpPr/>
          <p:nvPr userDrawn="1"/>
        </p:nvSpPr>
        <p:spPr bwMode="gray">
          <a:xfrm flipH="1">
            <a:off x="5690548" y="3412988"/>
            <a:ext cx="6890024" cy="6890024"/>
          </a:xfrm>
          <a:prstGeom prst="arc">
            <a:avLst>
              <a:gd name="adj1" fmla="val 12431443"/>
              <a:gd name="adj2" fmla="val 16183049"/>
            </a:avLst>
          </a:prstGeom>
          <a:noFill/>
          <a:ln w="12700" cap="rnd">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4" name="Ellipse 43">
            <a:extLst>
              <a:ext uri="{FF2B5EF4-FFF2-40B4-BE49-F238E27FC236}">
                <a16:creationId xmlns:a16="http://schemas.microsoft.com/office/drawing/2014/main" id="{7696C5B7-F421-3842-C8D8-6DDB543846D5}"/>
              </a:ext>
            </a:extLst>
          </p:cNvPr>
          <p:cNvSpPr/>
          <p:nvPr userDrawn="1"/>
        </p:nvSpPr>
        <p:spPr bwMode="gray">
          <a:xfrm>
            <a:off x="11724389" y="4611958"/>
            <a:ext cx="171754" cy="171754"/>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a:p>
            <a:pPr algn="ctr"/>
            <a:endParaRPr lang="en-GB" sz="2000" noProof="0" dirty="0">
              <a:solidFill>
                <a:schemeClr val="bg1"/>
              </a:solidFill>
            </a:endParaRPr>
          </a:p>
        </p:txBody>
      </p:sp>
      <p:pic>
        <p:nvPicPr>
          <p:cNvPr id="16" name="Grafik 15">
            <a:extLst>
              <a:ext uri="{FF2B5EF4-FFF2-40B4-BE49-F238E27FC236}">
                <a16:creationId xmlns:a16="http://schemas.microsoft.com/office/drawing/2014/main" id="{AC245BBA-0041-352A-3CE0-1B9AF13E0866}"/>
              </a:ext>
            </a:extLst>
          </p:cNvPr>
          <p:cNvPicPr>
            <a:picLocks noChangeAspect="1"/>
          </p:cNvPicPr>
          <p:nvPr userDrawn="1"/>
        </p:nvPicPr>
        <p:blipFill>
          <a:blip r:embed="rId2"/>
          <a:srcRect t="49817"/>
          <a:stretch>
            <a:fillRect/>
          </a:stretch>
        </p:blipFill>
        <p:spPr>
          <a:xfrm>
            <a:off x="720725" y="0"/>
            <a:ext cx="3316511" cy="1688802"/>
          </a:xfrm>
          <a:prstGeom prst="rect">
            <a:avLst/>
          </a:prstGeom>
        </p:spPr>
      </p:pic>
      <p:sp>
        <p:nvSpPr>
          <p:cNvPr id="2" name="Title 1">
            <a:extLst>
              <a:ext uri="{FF2B5EF4-FFF2-40B4-BE49-F238E27FC236}">
                <a16:creationId xmlns:a16="http://schemas.microsoft.com/office/drawing/2014/main" id="{6C88015B-B348-A061-174D-EEB8004628EA}"/>
              </a:ext>
            </a:extLst>
          </p:cNvPr>
          <p:cNvSpPr>
            <a:spLocks noGrp="1"/>
          </p:cNvSpPr>
          <p:nvPr>
            <p:ph type="ctrTitle" hasCustomPrompt="1"/>
          </p:nvPr>
        </p:nvSpPr>
        <p:spPr bwMode="gray">
          <a:xfrm>
            <a:off x="720725" y="2520000"/>
            <a:ext cx="7200000" cy="1800000"/>
          </a:xfrm>
        </p:spPr>
        <p:txBody>
          <a:bodyPr bIns="36000" anchor="t" anchorCtr="0">
            <a:noAutofit/>
          </a:bodyPr>
          <a:lstStyle>
            <a:lvl1pPr algn="l">
              <a:lnSpc>
                <a:spcPct val="80000"/>
              </a:lnSpc>
              <a:defRPr sz="4800" b="1" i="1" cap="all" baseline="0">
                <a:solidFill>
                  <a:schemeClr val="tx2"/>
                </a:solidFill>
              </a:defRPr>
            </a:lvl1pPr>
          </a:lstStyle>
          <a:p>
            <a:r>
              <a:rPr lang="en-GB" noProof="0" dirty="0"/>
              <a:t>Start of new chapter</a:t>
            </a:r>
          </a:p>
        </p:txBody>
      </p:sp>
    </p:spTree>
    <p:extLst>
      <p:ext uri="{BB962C8B-B14F-4D97-AF65-F5344CB8AC3E}">
        <p14:creationId xmlns:p14="http://schemas.microsoft.com/office/powerpoint/2010/main" val="3671378521"/>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hapter Separator_03">
    <p:spTree>
      <p:nvGrpSpPr>
        <p:cNvPr id="1" name=""/>
        <p:cNvGrpSpPr/>
        <p:nvPr/>
      </p:nvGrpSpPr>
      <p:grpSpPr>
        <a:xfrm>
          <a:off x="0" y="0"/>
          <a:ext cx="0" cy="0"/>
          <a:chOff x="0" y="0"/>
          <a:chExt cx="0" cy="0"/>
        </a:xfrm>
      </p:grpSpPr>
      <p:sp>
        <p:nvSpPr>
          <p:cNvPr id="13" name="Grafik 54">
            <a:extLst>
              <a:ext uri="{FF2B5EF4-FFF2-40B4-BE49-F238E27FC236}">
                <a16:creationId xmlns:a16="http://schemas.microsoft.com/office/drawing/2014/main" id="{864127FD-8E8A-3E89-6DF5-2EF654BCEF9A}"/>
              </a:ext>
            </a:extLst>
          </p:cNvPr>
          <p:cNvSpPr>
            <a:spLocks noChangeAspect="1"/>
          </p:cNvSpPr>
          <p:nvPr userDrawn="1"/>
        </p:nvSpPr>
        <p:spPr>
          <a:xfrm flipH="1">
            <a:off x="172720" y="6249711"/>
            <a:ext cx="1777580"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1"/>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4" name="Rechteck 13">
            <a:extLst>
              <a:ext uri="{FF2B5EF4-FFF2-40B4-BE49-F238E27FC236}">
                <a16:creationId xmlns:a16="http://schemas.microsoft.com/office/drawing/2014/main" id="{D9AAEE78-C088-4A94-88F9-5AA8778B1761}"/>
              </a:ext>
            </a:extLst>
          </p:cNvPr>
          <p:cNvSpPr/>
          <p:nvPr userDrawn="1"/>
        </p:nvSpPr>
        <p:spPr bwMode="gray">
          <a:xfrm>
            <a:off x="3747785" y="0"/>
            <a:ext cx="1476761" cy="6858000"/>
          </a:xfrm>
          <a:prstGeom prst="rect">
            <a:avLst/>
          </a:prstGeom>
          <a:gradFill flip="none" rotWithShape="1">
            <a:gsLst>
              <a:gs pos="100000">
                <a:schemeClr val="bg2">
                  <a:alpha val="40000"/>
                </a:schemeClr>
              </a:gs>
              <a:gs pos="0">
                <a:schemeClr val="accent6">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endParaRPr lang="en-GB" sz="2000" noProof="0" dirty="0">
              <a:solidFill>
                <a:schemeClr val="bg1"/>
              </a:solidFill>
            </a:endParaRPr>
          </a:p>
        </p:txBody>
      </p:sp>
      <p:sp>
        <p:nvSpPr>
          <p:cNvPr id="15" name="Teilkreis 14">
            <a:extLst>
              <a:ext uri="{FF2B5EF4-FFF2-40B4-BE49-F238E27FC236}">
                <a16:creationId xmlns:a16="http://schemas.microsoft.com/office/drawing/2014/main" id="{3421E2A3-79F3-8F9F-CB7D-D2054CA1AC63}"/>
              </a:ext>
            </a:extLst>
          </p:cNvPr>
          <p:cNvSpPr/>
          <p:nvPr userDrawn="1"/>
        </p:nvSpPr>
        <p:spPr bwMode="gray">
          <a:xfrm flipH="1">
            <a:off x="0" y="-5229092"/>
            <a:ext cx="10449092" cy="10449092"/>
          </a:xfrm>
          <a:prstGeom prst="pie">
            <a:avLst>
              <a:gd name="adj1" fmla="val 0"/>
              <a:gd name="adj2" fmla="val 5403969"/>
            </a:avLst>
          </a:prstGeom>
          <a:gradFill flip="none" rotWithShape="1">
            <a:gsLst>
              <a:gs pos="100000">
                <a:schemeClr val="accent3">
                  <a:alpha val="0"/>
                </a:schemeClr>
              </a:gs>
              <a:gs pos="0">
                <a:schemeClr val="accent3"/>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5" name="Freihandform: Form 4">
            <a:extLst>
              <a:ext uri="{FF2B5EF4-FFF2-40B4-BE49-F238E27FC236}">
                <a16:creationId xmlns:a16="http://schemas.microsoft.com/office/drawing/2014/main" id="{C55D6537-63F9-DBAB-3E02-02A586760E7B}"/>
              </a:ext>
            </a:extLst>
          </p:cNvPr>
          <p:cNvSpPr/>
          <p:nvPr userDrawn="1"/>
        </p:nvSpPr>
        <p:spPr bwMode="gray">
          <a:xfrm flipH="1" flipV="1">
            <a:off x="1143161" y="0"/>
            <a:ext cx="8162770" cy="4076954"/>
          </a:xfrm>
          <a:custGeom>
            <a:avLst/>
            <a:gdLst>
              <a:gd name="csX0" fmla="*/ 8162770 w 8162770"/>
              <a:gd name="csY0" fmla="*/ 4076954 h 4076954"/>
              <a:gd name="csX1" fmla="*/ 0 w 8162770"/>
              <a:gd name="csY1" fmla="*/ 4076954 h 4076954"/>
              <a:gd name="csX2" fmla="*/ 5196 w 8162770"/>
              <a:gd name="csY2" fmla="*/ 3871466 h 4076954"/>
              <a:gd name="csX3" fmla="*/ 4081385 w 8162770"/>
              <a:gd name="csY3" fmla="*/ 0 h 4076954"/>
              <a:gd name="csX4" fmla="*/ 8157574 w 8162770"/>
              <a:gd name="csY4" fmla="*/ 3871466 h 4076954"/>
            </a:gdLst>
            <a:ahLst/>
            <a:cxnLst>
              <a:cxn ang="0">
                <a:pos x="csX0" y="csY0"/>
              </a:cxn>
              <a:cxn ang="0">
                <a:pos x="csX1" y="csY1"/>
              </a:cxn>
              <a:cxn ang="0">
                <a:pos x="csX2" y="csY2"/>
              </a:cxn>
              <a:cxn ang="0">
                <a:pos x="csX3" y="csY3"/>
              </a:cxn>
              <a:cxn ang="0">
                <a:pos x="csX4" y="csY4"/>
              </a:cxn>
            </a:cxnLst>
            <a:rect l="l" t="t" r="r" b="b"/>
            <a:pathLst>
              <a:path w="8162770" h="4076954">
                <a:moveTo>
                  <a:pt x="8162770" y="4076954"/>
                </a:moveTo>
                <a:lnTo>
                  <a:pt x="0" y="4076954"/>
                </a:lnTo>
                <a:lnTo>
                  <a:pt x="5196" y="3871466"/>
                </a:lnTo>
                <a:cubicBezTo>
                  <a:pt x="114511" y="1714925"/>
                  <a:pt x="1897677" y="0"/>
                  <a:pt x="4081385" y="0"/>
                </a:cubicBezTo>
                <a:cubicBezTo>
                  <a:pt x="6265093" y="0"/>
                  <a:pt x="8048259" y="1714925"/>
                  <a:pt x="8157574" y="3871466"/>
                </a:cubicBezTo>
                <a:close/>
              </a:path>
            </a:pathLst>
          </a:custGeom>
          <a:gradFill flip="none" rotWithShape="1">
            <a:gsLst>
              <a:gs pos="100000">
                <a:schemeClr val="accent6"/>
              </a:gs>
              <a:gs pos="0">
                <a:schemeClr val="tx2">
                  <a:alpha val="0"/>
                </a:schemeClr>
              </a:gs>
            </a:gsLst>
            <a:lin ang="36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noProof="0" dirty="0"/>
          </a:p>
        </p:txBody>
      </p:sp>
      <p:sp>
        <p:nvSpPr>
          <p:cNvPr id="17" name="Textfeld 16">
            <a:extLst>
              <a:ext uri="{FF2B5EF4-FFF2-40B4-BE49-F238E27FC236}">
                <a16:creationId xmlns:a16="http://schemas.microsoft.com/office/drawing/2014/main" id="{0C64ADFC-E59E-CB4F-C25A-840EE9A87CD8}"/>
              </a:ext>
            </a:extLst>
          </p:cNvPr>
          <p:cNvSpPr txBox="1"/>
          <p:nvPr userDrawn="1"/>
        </p:nvSpPr>
        <p:spPr bwMode="gray">
          <a:xfrm>
            <a:off x="720724" y="6300000"/>
            <a:ext cx="576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18" name="Grafik 54">
            <a:extLst>
              <a:ext uri="{FF2B5EF4-FFF2-40B4-BE49-F238E27FC236}">
                <a16:creationId xmlns:a16="http://schemas.microsoft.com/office/drawing/2014/main" id="{BBDE10CF-C2F0-8F9E-6CB3-C4F3C6916C8F}"/>
              </a:ext>
            </a:extLst>
          </p:cNvPr>
          <p:cNvSpPr>
            <a:spLocks noChangeAspect="1"/>
          </p:cNvSpPr>
          <p:nvPr userDrawn="1"/>
        </p:nvSpPr>
        <p:spPr>
          <a:xfrm flipH="1">
            <a:off x="3746497" y="0"/>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6"/>
              </a:gs>
              <a:gs pos="100000">
                <a:schemeClr val="accent3">
                  <a:alpha val="3000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9" name="Bogen 18">
            <a:extLst>
              <a:ext uri="{FF2B5EF4-FFF2-40B4-BE49-F238E27FC236}">
                <a16:creationId xmlns:a16="http://schemas.microsoft.com/office/drawing/2014/main" id="{F87A32B5-3D07-1B87-7B0E-2F8651D8D423}"/>
              </a:ext>
            </a:extLst>
          </p:cNvPr>
          <p:cNvSpPr/>
          <p:nvPr userDrawn="1"/>
        </p:nvSpPr>
        <p:spPr bwMode="gray">
          <a:xfrm flipH="1" flipV="1">
            <a:off x="-876253" y="-6099598"/>
            <a:ext cx="12201598" cy="12201598"/>
          </a:xfrm>
          <a:prstGeom prst="arc">
            <a:avLst>
              <a:gd name="adj1" fmla="val 10783900"/>
              <a:gd name="adj2" fmla="val 19752766"/>
            </a:avLst>
          </a:prstGeom>
          <a:noFill/>
          <a:ln w="2222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0" name="Ellipse 19">
            <a:extLst>
              <a:ext uri="{FF2B5EF4-FFF2-40B4-BE49-F238E27FC236}">
                <a16:creationId xmlns:a16="http://schemas.microsoft.com/office/drawing/2014/main" id="{94DE18CB-9097-4930-F8DE-2D0E1710633E}"/>
              </a:ext>
            </a:extLst>
          </p:cNvPr>
          <p:cNvSpPr/>
          <p:nvPr userDrawn="1"/>
        </p:nvSpPr>
        <p:spPr bwMode="gray">
          <a:xfrm>
            <a:off x="7819607" y="5383440"/>
            <a:ext cx="185040" cy="18504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1" name="Grafik 54">
            <a:extLst>
              <a:ext uri="{FF2B5EF4-FFF2-40B4-BE49-F238E27FC236}">
                <a16:creationId xmlns:a16="http://schemas.microsoft.com/office/drawing/2014/main" id="{B1BF4026-E591-3D36-6B56-FAEAF35C62A8}"/>
              </a:ext>
            </a:extLst>
          </p:cNvPr>
          <p:cNvSpPr>
            <a:spLocks noChangeAspect="1"/>
          </p:cNvSpPr>
          <p:nvPr userDrawn="1"/>
        </p:nvSpPr>
        <p:spPr>
          <a:xfrm flipH="1">
            <a:off x="10713951" y="5497422"/>
            <a:ext cx="1478049"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6"/>
              </a:gs>
              <a:gs pos="100000">
                <a:schemeClr val="accent6">
                  <a:alpha val="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4" name="Foliennummernplatzhalter 3">
            <a:extLst>
              <a:ext uri="{FF2B5EF4-FFF2-40B4-BE49-F238E27FC236}">
                <a16:creationId xmlns:a16="http://schemas.microsoft.com/office/drawing/2014/main" id="{25E8D2D3-6D0A-185C-77DA-0D8E8C640418}"/>
              </a:ext>
            </a:extLst>
          </p:cNvPr>
          <p:cNvSpPr>
            <a:spLocks noGrp="1"/>
          </p:cNvSpPr>
          <p:nvPr>
            <p:ph type="sldNum" sz="quarter" idx="11"/>
          </p:nvPr>
        </p:nvSpPr>
        <p:spPr/>
        <p:txBody>
          <a:bodyPr/>
          <a:lstStyle/>
          <a:p>
            <a:fld id="{0CADA517-89FC-448C-8A18-F716089EF804}" type="slidenum">
              <a:rPr lang="en-GB" noProof="0" smtClean="0"/>
              <a:pPr/>
              <a:t>‹Nr.›</a:t>
            </a:fld>
            <a:endParaRPr lang="en-GB" noProof="0" dirty="0"/>
          </a:p>
        </p:txBody>
      </p:sp>
      <p:sp>
        <p:nvSpPr>
          <p:cNvPr id="11" name="Textfeld 10">
            <a:extLst>
              <a:ext uri="{FF2B5EF4-FFF2-40B4-BE49-F238E27FC236}">
                <a16:creationId xmlns:a16="http://schemas.microsoft.com/office/drawing/2014/main" id="{2FD90220-AE40-F10C-01E0-A300EF84BC36}"/>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12" name="Fußzeilenplatzhalter 11">
            <a:extLst>
              <a:ext uri="{FF2B5EF4-FFF2-40B4-BE49-F238E27FC236}">
                <a16:creationId xmlns:a16="http://schemas.microsoft.com/office/drawing/2014/main" id="{DFE724FC-2E6D-1BB7-EFA1-0B437BCAF037}"/>
              </a:ext>
            </a:extLst>
          </p:cNvPr>
          <p:cNvSpPr>
            <a:spLocks noGrp="1"/>
          </p:cNvSpPr>
          <p:nvPr>
            <p:ph type="ftr" sz="quarter" idx="12"/>
          </p:nvPr>
        </p:nvSpPr>
        <p:spPr/>
        <p:txBody>
          <a:bodyPr/>
          <a:lstStyle/>
          <a:p>
            <a:r>
              <a:rPr lang="en-GB" noProof="0" dirty="0"/>
              <a:t>EVENT, LOCATION, DATE</a:t>
            </a:r>
          </a:p>
        </p:txBody>
      </p:sp>
      <p:sp>
        <p:nvSpPr>
          <p:cNvPr id="3" name="Title 1">
            <a:extLst>
              <a:ext uri="{FF2B5EF4-FFF2-40B4-BE49-F238E27FC236}">
                <a16:creationId xmlns:a16="http://schemas.microsoft.com/office/drawing/2014/main" id="{B1BD2E69-33DB-C5F5-B2BC-151A0F2F46DF}"/>
              </a:ext>
            </a:extLst>
          </p:cNvPr>
          <p:cNvSpPr>
            <a:spLocks noGrp="1"/>
          </p:cNvSpPr>
          <p:nvPr>
            <p:ph type="ctrTitle" hasCustomPrompt="1"/>
          </p:nvPr>
        </p:nvSpPr>
        <p:spPr bwMode="gray">
          <a:xfrm>
            <a:off x="720725" y="2520000"/>
            <a:ext cx="7200000" cy="1800000"/>
          </a:xfrm>
        </p:spPr>
        <p:txBody>
          <a:bodyPr bIns="36000" anchor="t" anchorCtr="0">
            <a:noAutofit/>
          </a:bodyPr>
          <a:lstStyle>
            <a:lvl1pPr algn="l">
              <a:lnSpc>
                <a:spcPct val="80000"/>
              </a:lnSpc>
              <a:defRPr sz="4800" b="1" i="1" cap="all" baseline="0">
                <a:solidFill>
                  <a:schemeClr val="tx2"/>
                </a:solidFill>
              </a:defRPr>
            </a:lvl1pPr>
          </a:lstStyle>
          <a:p>
            <a:r>
              <a:rPr lang="en-GB" noProof="0" dirty="0">
                <a:solidFill>
                  <a:schemeClr val="tx2"/>
                </a:solidFill>
              </a:rPr>
              <a:t>Start of new chapter</a:t>
            </a:r>
          </a:p>
        </p:txBody>
      </p:sp>
      <p:grpSp>
        <p:nvGrpSpPr>
          <p:cNvPr id="25" name="Gruppieren 24">
            <a:extLst>
              <a:ext uri="{FF2B5EF4-FFF2-40B4-BE49-F238E27FC236}">
                <a16:creationId xmlns:a16="http://schemas.microsoft.com/office/drawing/2014/main" id="{A20F36B8-F054-8713-3FB0-28B65FF21F02}"/>
              </a:ext>
            </a:extLst>
          </p:cNvPr>
          <p:cNvGrpSpPr>
            <a:grpSpLocks noChangeAspect="1"/>
          </p:cNvGrpSpPr>
          <p:nvPr userDrawn="1"/>
        </p:nvGrpSpPr>
        <p:grpSpPr>
          <a:xfrm>
            <a:off x="9644182" y="988136"/>
            <a:ext cx="900000" cy="900000"/>
            <a:chOff x="9313315" y="682031"/>
            <a:chExt cx="1521088" cy="1521088"/>
          </a:xfrm>
        </p:grpSpPr>
        <p:sp>
          <p:nvSpPr>
            <p:cNvPr id="26" name="Freihandform: Form 25">
              <a:extLst>
                <a:ext uri="{FF2B5EF4-FFF2-40B4-BE49-F238E27FC236}">
                  <a16:creationId xmlns:a16="http://schemas.microsoft.com/office/drawing/2014/main" id="{7DDDF119-2F54-1890-B789-5C69A8CF8790}"/>
                </a:ext>
              </a:extLst>
            </p:cNvPr>
            <p:cNvSpPr/>
            <p:nvPr/>
          </p:nvSpPr>
          <p:spPr>
            <a:xfrm>
              <a:off x="9313315" y="682031"/>
              <a:ext cx="1521088" cy="1521088"/>
            </a:xfrm>
            <a:custGeom>
              <a:avLst/>
              <a:gdLst>
                <a:gd name="connsiteX0" fmla="*/ 1420908 w 1521088"/>
                <a:gd name="connsiteY0" fmla="*/ 1138064 h 1521088"/>
                <a:gd name="connsiteX1" fmla="*/ 317342 w 1521088"/>
                <a:gd name="connsiteY1" fmla="*/ 1138064 h 1521088"/>
                <a:gd name="connsiteX2" fmla="*/ 1521067 w 1521088"/>
                <a:gd name="connsiteY2" fmla="*/ 760523 h 1521088"/>
                <a:gd name="connsiteX3" fmla="*/ 0 w 1521088"/>
                <a:gd name="connsiteY3" fmla="*/ 760523 h 1521088"/>
                <a:gd name="connsiteX4" fmla="*/ 108333 w 1521088"/>
                <a:gd name="connsiteY4" fmla="*/ 369088 h 1521088"/>
                <a:gd name="connsiteX5" fmla="*/ 1258226 w 1521088"/>
                <a:gd name="connsiteY5" fmla="*/ 369088 h 1521088"/>
                <a:gd name="connsiteX6" fmla="*/ 1040893 w 1521088"/>
                <a:gd name="connsiteY6" fmla="*/ 760523 h 1521088"/>
                <a:gd name="connsiteX7" fmla="*/ 757727 w 1521088"/>
                <a:gd name="connsiteY7" fmla="*/ 0 h 1521088"/>
                <a:gd name="connsiteX8" fmla="*/ 474582 w 1521088"/>
                <a:gd name="connsiteY8" fmla="*/ 760545 h 1521088"/>
                <a:gd name="connsiteX9" fmla="*/ 757727 w 1521088"/>
                <a:gd name="connsiteY9" fmla="*/ 1521089 h 1521088"/>
                <a:gd name="connsiteX10" fmla="*/ 1040893 w 1521088"/>
                <a:gd name="connsiteY10" fmla="*/ 760545 h 1521088"/>
                <a:gd name="connsiteX11" fmla="*/ 1521067 w 1521088"/>
                <a:gd name="connsiteY11" fmla="*/ 760523 h 1521088"/>
                <a:gd name="connsiteX12" fmla="*/ 760523 w 1521088"/>
                <a:gd name="connsiteY12" fmla="*/ 0 h 1521088"/>
                <a:gd name="connsiteX13" fmla="*/ 0 w 1521088"/>
                <a:gd name="connsiteY13" fmla="*/ 760523 h 1521088"/>
                <a:gd name="connsiteX14" fmla="*/ 760545 w 1521088"/>
                <a:gd name="connsiteY14" fmla="*/ 1521067 h 1521088"/>
                <a:gd name="connsiteX15" fmla="*/ 1521089 w 1521088"/>
                <a:gd name="connsiteY15" fmla="*/ 760523 h 152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1088" h="1521088">
                  <a:moveTo>
                    <a:pt x="1420908" y="1138064"/>
                  </a:moveTo>
                  <a:lnTo>
                    <a:pt x="317342" y="1138064"/>
                  </a:lnTo>
                  <a:moveTo>
                    <a:pt x="1521067" y="760523"/>
                  </a:moveTo>
                  <a:lnTo>
                    <a:pt x="0" y="760523"/>
                  </a:lnTo>
                  <a:moveTo>
                    <a:pt x="108333" y="369088"/>
                  </a:moveTo>
                  <a:lnTo>
                    <a:pt x="1258226" y="369088"/>
                  </a:lnTo>
                  <a:moveTo>
                    <a:pt x="1040893" y="760523"/>
                  </a:moveTo>
                  <a:cubicBezTo>
                    <a:pt x="1040893" y="340505"/>
                    <a:pt x="914107" y="0"/>
                    <a:pt x="757727" y="0"/>
                  </a:cubicBezTo>
                  <a:cubicBezTo>
                    <a:pt x="601347" y="0"/>
                    <a:pt x="474582" y="340505"/>
                    <a:pt x="474582" y="760545"/>
                  </a:cubicBezTo>
                  <a:cubicBezTo>
                    <a:pt x="474582" y="1180584"/>
                    <a:pt x="601347" y="1521089"/>
                    <a:pt x="757727" y="1521089"/>
                  </a:cubicBezTo>
                  <a:cubicBezTo>
                    <a:pt x="914107" y="1521089"/>
                    <a:pt x="1040893" y="1180584"/>
                    <a:pt x="1040893" y="760545"/>
                  </a:cubicBezTo>
                  <a:close/>
                  <a:moveTo>
                    <a:pt x="1521067" y="760523"/>
                  </a:moveTo>
                  <a:cubicBezTo>
                    <a:pt x="1521067" y="340505"/>
                    <a:pt x="1180562" y="0"/>
                    <a:pt x="760523" y="0"/>
                  </a:cubicBezTo>
                  <a:cubicBezTo>
                    <a:pt x="340484" y="0"/>
                    <a:pt x="0" y="340505"/>
                    <a:pt x="0" y="760523"/>
                  </a:cubicBezTo>
                  <a:cubicBezTo>
                    <a:pt x="0" y="1180541"/>
                    <a:pt x="340505" y="1521067"/>
                    <a:pt x="760545" y="1521067"/>
                  </a:cubicBezTo>
                  <a:cubicBezTo>
                    <a:pt x="1180584" y="1521067"/>
                    <a:pt x="1521089" y="1180562"/>
                    <a:pt x="1521089" y="760523"/>
                  </a:cubicBezTo>
                  <a:close/>
                </a:path>
              </a:pathLst>
            </a:custGeom>
            <a:noFill/>
            <a:ln w="12700" cap="rnd">
              <a:solidFill>
                <a:schemeClr val="accent3"/>
              </a:solidFill>
              <a:prstDash val="solid"/>
              <a:miter/>
            </a:ln>
          </p:spPr>
          <p:txBody>
            <a:bodyPr rtlCol="0" anchor="ctr"/>
            <a:lstStyle/>
            <a:p>
              <a:endParaRPr lang="en-GB" noProof="0" dirty="0"/>
            </a:p>
          </p:txBody>
        </p:sp>
        <p:sp>
          <p:nvSpPr>
            <p:cNvPr id="27" name="Freihandform: Form 26">
              <a:extLst>
                <a:ext uri="{FF2B5EF4-FFF2-40B4-BE49-F238E27FC236}">
                  <a16:creationId xmlns:a16="http://schemas.microsoft.com/office/drawing/2014/main" id="{7E83F40A-822E-E4CD-D539-B73AAE1AF98E}"/>
                </a:ext>
              </a:extLst>
            </p:cNvPr>
            <p:cNvSpPr/>
            <p:nvPr/>
          </p:nvSpPr>
          <p:spPr>
            <a:xfrm>
              <a:off x="9501852" y="1756347"/>
              <a:ext cx="127323" cy="127323"/>
            </a:xfrm>
            <a:custGeom>
              <a:avLst/>
              <a:gdLst>
                <a:gd name="connsiteX0" fmla="*/ 63662 w 127323"/>
                <a:gd name="connsiteY0" fmla="*/ 127324 h 127323"/>
                <a:gd name="connsiteX1" fmla="*/ 127324 w 127323"/>
                <a:gd name="connsiteY1" fmla="*/ 63662 h 127323"/>
                <a:gd name="connsiteX2" fmla="*/ 63662 w 127323"/>
                <a:gd name="connsiteY2" fmla="*/ 0 h 127323"/>
                <a:gd name="connsiteX3" fmla="*/ 0 w 127323"/>
                <a:gd name="connsiteY3" fmla="*/ 63662 h 127323"/>
                <a:gd name="connsiteX4" fmla="*/ 63662 w 127323"/>
                <a:gd name="connsiteY4" fmla="*/ 127324 h 127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23" h="127323">
                  <a:moveTo>
                    <a:pt x="63662" y="127324"/>
                  </a:moveTo>
                  <a:cubicBezTo>
                    <a:pt x="98826" y="127324"/>
                    <a:pt x="127324" y="98826"/>
                    <a:pt x="127324" y="63662"/>
                  </a:cubicBezTo>
                  <a:cubicBezTo>
                    <a:pt x="127324" y="28497"/>
                    <a:pt x="98826" y="0"/>
                    <a:pt x="63662" y="0"/>
                  </a:cubicBezTo>
                  <a:cubicBezTo>
                    <a:pt x="28497" y="0"/>
                    <a:pt x="0" y="28497"/>
                    <a:pt x="0" y="63662"/>
                  </a:cubicBezTo>
                  <a:cubicBezTo>
                    <a:pt x="0" y="98826"/>
                    <a:pt x="28497" y="127324"/>
                    <a:pt x="63662" y="127324"/>
                  </a:cubicBezTo>
                </a:path>
              </a:pathLst>
            </a:custGeom>
            <a:noFill/>
            <a:ln w="12700" cap="flat">
              <a:solidFill>
                <a:schemeClr val="accent3"/>
              </a:solidFill>
              <a:prstDash val="solid"/>
              <a:miter/>
            </a:ln>
          </p:spPr>
          <p:txBody>
            <a:bodyPr rtlCol="0" anchor="ctr"/>
            <a:lstStyle/>
            <a:p>
              <a:endParaRPr lang="en-GB" noProof="0" dirty="0"/>
            </a:p>
          </p:txBody>
        </p:sp>
      </p:grpSp>
    </p:spTree>
    <p:extLst>
      <p:ext uri="{BB962C8B-B14F-4D97-AF65-F5344CB8AC3E}">
        <p14:creationId xmlns:p14="http://schemas.microsoft.com/office/powerpoint/2010/main" val="282829158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hapter Separator with Number">
    <p:spTree>
      <p:nvGrpSpPr>
        <p:cNvPr id="1" name=""/>
        <p:cNvGrpSpPr/>
        <p:nvPr/>
      </p:nvGrpSpPr>
      <p:grpSpPr>
        <a:xfrm>
          <a:off x="0" y="0"/>
          <a:ext cx="0" cy="0"/>
          <a:chOff x="0" y="0"/>
          <a:chExt cx="0" cy="0"/>
        </a:xfrm>
      </p:grpSpPr>
      <p:sp>
        <p:nvSpPr>
          <p:cNvPr id="2" name="Freihandform: Form 1">
            <a:extLst>
              <a:ext uri="{FF2B5EF4-FFF2-40B4-BE49-F238E27FC236}">
                <a16:creationId xmlns:a16="http://schemas.microsoft.com/office/drawing/2014/main" id="{07948500-464B-CEC9-083F-0BDBBC00C0B9}"/>
              </a:ext>
            </a:extLst>
          </p:cNvPr>
          <p:cNvSpPr/>
          <p:nvPr userDrawn="1"/>
        </p:nvSpPr>
        <p:spPr>
          <a:xfrm>
            <a:off x="6078775" y="-1094"/>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6"/>
              </a:gs>
              <a:gs pos="0">
                <a:schemeClr val="accent2">
                  <a:alpha val="0"/>
                </a:schemeClr>
              </a:gs>
            </a:gsLst>
            <a:lin ang="0" scaled="0"/>
          </a:gradFill>
          <a:ln w="26406" cap="flat">
            <a:noFill/>
            <a:prstDash val="solid"/>
            <a:miter/>
          </a:ln>
        </p:spPr>
        <p:txBody>
          <a:bodyPr rtlCol="0" anchor="ctr"/>
          <a:lstStyle/>
          <a:p>
            <a:endParaRPr lang="en-GB" noProof="0" dirty="0"/>
          </a:p>
        </p:txBody>
      </p:sp>
      <p:sp>
        <p:nvSpPr>
          <p:cNvPr id="9" name="Freihandform: Form 8">
            <a:extLst>
              <a:ext uri="{FF2B5EF4-FFF2-40B4-BE49-F238E27FC236}">
                <a16:creationId xmlns:a16="http://schemas.microsoft.com/office/drawing/2014/main" id="{718E67EE-5D8F-1398-A2F5-B5F90027C3EE}"/>
              </a:ext>
            </a:extLst>
          </p:cNvPr>
          <p:cNvSpPr>
            <a:spLocks noChangeAspect="1"/>
          </p:cNvSpPr>
          <p:nvPr userDrawn="1"/>
        </p:nvSpPr>
        <p:spPr bwMode="gray">
          <a:xfrm>
            <a:off x="2649776" y="1"/>
            <a:ext cx="6857998" cy="5228999"/>
          </a:xfrm>
          <a:custGeom>
            <a:avLst/>
            <a:gdLst>
              <a:gd name="csX0" fmla="*/ 514427 w 6857998"/>
              <a:gd name="csY0" fmla="*/ 0 h 5228999"/>
              <a:gd name="csX1" fmla="*/ 6343571 w 6857998"/>
              <a:gd name="csY1" fmla="*/ 0 h 5228999"/>
              <a:gd name="csX2" fmla="*/ 6444136 w 6857998"/>
              <a:gd name="csY2" fmla="*/ 165536 h 5228999"/>
              <a:gd name="csX3" fmla="*/ 6857998 w 6857998"/>
              <a:gd name="csY3" fmla="*/ 1800000 h 5228999"/>
              <a:gd name="csX4" fmla="*/ 3428999 w 6857998"/>
              <a:gd name="csY4" fmla="*/ 5228999 h 5228999"/>
              <a:gd name="csX5" fmla="*/ 0 w 6857998"/>
              <a:gd name="csY5" fmla="*/ 1800000 h 5228999"/>
              <a:gd name="csX6" fmla="*/ 413862 w 6857998"/>
              <a:gd name="csY6" fmla="*/ 165536 h 52289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57998" h="5228999">
                <a:moveTo>
                  <a:pt x="514427" y="0"/>
                </a:moveTo>
                <a:lnTo>
                  <a:pt x="6343571" y="0"/>
                </a:lnTo>
                <a:lnTo>
                  <a:pt x="6444136" y="165536"/>
                </a:lnTo>
                <a:cubicBezTo>
                  <a:pt x="6708075" y="651402"/>
                  <a:pt x="6857998" y="1208193"/>
                  <a:pt x="6857998" y="1800000"/>
                </a:cubicBezTo>
                <a:cubicBezTo>
                  <a:pt x="6857998" y="3693784"/>
                  <a:pt x="5322783" y="5228999"/>
                  <a:pt x="3428999" y="5228999"/>
                </a:cubicBezTo>
                <a:cubicBezTo>
                  <a:pt x="1535215" y="5228999"/>
                  <a:pt x="0" y="3693784"/>
                  <a:pt x="0" y="1800000"/>
                </a:cubicBezTo>
                <a:cubicBezTo>
                  <a:pt x="0" y="1208193"/>
                  <a:pt x="149924" y="651402"/>
                  <a:pt x="413862" y="165536"/>
                </a:cubicBezTo>
                <a:close/>
              </a:path>
            </a:pathLst>
          </a:custGeom>
          <a:gradFill flip="none" rotWithShape="1">
            <a:gsLst>
              <a:gs pos="0">
                <a:schemeClr val="accent6"/>
              </a:gs>
              <a:gs pos="100000">
                <a:schemeClr val="accent1">
                  <a:alpha val="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noProof="0" dirty="0"/>
          </a:p>
        </p:txBody>
      </p:sp>
      <p:sp>
        <p:nvSpPr>
          <p:cNvPr id="11" name="Freihandform: Form 10">
            <a:extLst>
              <a:ext uri="{FF2B5EF4-FFF2-40B4-BE49-F238E27FC236}">
                <a16:creationId xmlns:a16="http://schemas.microsoft.com/office/drawing/2014/main" id="{9E141F8F-7DA4-3562-502C-46EFE2B5AD5B}"/>
              </a:ext>
            </a:extLst>
          </p:cNvPr>
          <p:cNvSpPr/>
          <p:nvPr userDrawn="1"/>
        </p:nvSpPr>
        <p:spPr bwMode="gray">
          <a:xfrm>
            <a:off x="8207986" y="2510586"/>
            <a:ext cx="3984615" cy="4347415"/>
          </a:xfrm>
          <a:custGeom>
            <a:avLst/>
            <a:gdLst>
              <a:gd name="csX0" fmla="*/ 0 w 3984615"/>
              <a:gd name="csY0" fmla="*/ 47 h 4347415"/>
              <a:gd name="csX1" fmla="*/ 3089832 w 3984615"/>
              <a:gd name="csY1" fmla="*/ 1269901 h 4347415"/>
              <a:gd name="csX2" fmla="*/ 3854378 w 3984615"/>
              <a:gd name="csY2" fmla="*/ 2301033 h 4347415"/>
              <a:gd name="csX3" fmla="*/ 3984615 w 3984615"/>
              <a:gd name="csY3" fmla="*/ 2577173 h 4347415"/>
              <a:gd name="csX4" fmla="*/ 3984615 w 3984615"/>
              <a:gd name="csY4" fmla="*/ 4347415 h 4347415"/>
              <a:gd name="csX5" fmla="*/ 892436 w 3984615"/>
              <a:gd name="csY5" fmla="*/ 4347415 h 4347415"/>
              <a:gd name="csX6" fmla="*/ 20224 w 3984615"/>
              <a:gd name="csY6" fmla="*/ 4344880 h 4347415"/>
              <a:gd name="csX7" fmla="*/ 0 w 3984615"/>
              <a:gd name="csY7" fmla="*/ 47 h 4347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4615" h="4347415">
                <a:moveTo>
                  <a:pt x="0" y="47"/>
                </a:moveTo>
                <a:cubicBezTo>
                  <a:pt x="1158015" y="-5343"/>
                  <a:pt x="2270268" y="451769"/>
                  <a:pt x="3089832" y="1269901"/>
                </a:cubicBezTo>
                <a:cubicBezTo>
                  <a:pt x="3397168" y="1576701"/>
                  <a:pt x="3653809" y="1924749"/>
                  <a:pt x="3854378" y="2301033"/>
                </a:cubicBezTo>
                <a:lnTo>
                  <a:pt x="3984615" y="2577173"/>
                </a:lnTo>
                <a:lnTo>
                  <a:pt x="3984615" y="4347415"/>
                </a:lnTo>
                <a:lnTo>
                  <a:pt x="892436" y="4347415"/>
                </a:lnTo>
                <a:lnTo>
                  <a:pt x="20224" y="4344880"/>
                </a:lnTo>
                <a:cubicBezTo>
                  <a:pt x="13483" y="2896602"/>
                  <a:pt x="6741" y="1448325"/>
                  <a:pt x="0" y="47"/>
                </a:cubicBezTo>
                <a:close/>
              </a:path>
            </a:pathLst>
          </a:custGeom>
          <a:solidFill>
            <a:schemeClr val="bg2"/>
          </a:solidFill>
          <a:ln w="12700">
            <a:noFill/>
            <a:prstDash val="solid"/>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en-GB" noProof="0" dirty="0"/>
          </a:p>
        </p:txBody>
      </p:sp>
      <p:sp>
        <p:nvSpPr>
          <p:cNvPr id="13" name="Freihandform: Form 12">
            <a:extLst>
              <a:ext uri="{FF2B5EF4-FFF2-40B4-BE49-F238E27FC236}">
                <a16:creationId xmlns:a16="http://schemas.microsoft.com/office/drawing/2014/main" id="{944163C3-3573-2B65-D510-9E868862917F}"/>
              </a:ext>
            </a:extLst>
          </p:cNvPr>
          <p:cNvSpPr>
            <a:spLocks noChangeAspect="1"/>
          </p:cNvSpPr>
          <p:nvPr userDrawn="1"/>
        </p:nvSpPr>
        <p:spPr bwMode="gray">
          <a:xfrm>
            <a:off x="4269698" y="2956886"/>
            <a:ext cx="7917022" cy="3901114"/>
          </a:xfrm>
          <a:custGeom>
            <a:avLst/>
            <a:gdLst>
              <a:gd name="csX0" fmla="*/ 3958511 w 7917022"/>
              <a:gd name="csY0" fmla="*/ 0 h 3901114"/>
              <a:gd name="csX1" fmla="*/ 7913358 w 7917022"/>
              <a:gd name="csY1" fmla="*/ 3756219 h 3901114"/>
              <a:gd name="csX2" fmla="*/ 7917022 w 7917022"/>
              <a:gd name="csY2" fmla="*/ 3901114 h 3901114"/>
              <a:gd name="csX3" fmla="*/ 0 w 7917022"/>
              <a:gd name="csY3" fmla="*/ 3901114 h 3901114"/>
              <a:gd name="csX4" fmla="*/ 3664 w 7917022"/>
              <a:gd name="csY4" fmla="*/ 3756219 h 3901114"/>
              <a:gd name="csX5" fmla="*/ 3958511 w 7917022"/>
              <a:gd name="csY5" fmla="*/ 0 h 3901114"/>
            </a:gdLst>
            <a:ahLst/>
            <a:cxnLst>
              <a:cxn ang="0">
                <a:pos x="csX0" y="csY0"/>
              </a:cxn>
              <a:cxn ang="0">
                <a:pos x="csX1" y="csY1"/>
              </a:cxn>
              <a:cxn ang="0">
                <a:pos x="csX2" y="csY2"/>
              </a:cxn>
              <a:cxn ang="0">
                <a:pos x="csX3" y="csY3"/>
              </a:cxn>
              <a:cxn ang="0">
                <a:pos x="csX4" y="csY4"/>
              </a:cxn>
              <a:cxn ang="0">
                <a:pos x="csX5" y="csY5"/>
              </a:cxn>
            </a:cxnLst>
            <a:rect l="l" t="t" r="r" b="b"/>
            <a:pathLst>
              <a:path w="7917022" h="3901114">
                <a:moveTo>
                  <a:pt x="3958511" y="0"/>
                </a:moveTo>
                <a:cubicBezTo>
                  <a:pt x="6077214" y="0"/>
                  <a:pt x="7807297" y="1663874"/>
                  <a:pt x="7913358" y="3756219"/>
                </a:cubicBezTo>
                <a:lnTo>
                  <a:pt x="7917022" y="3901114"/>
                </a:lnTo>
                <a:lnTo>
                  <a:pt x="0" y="3901114"/>
                </a:lnTo>
                <a:lnTo>
                  <a:pt x="3664" y="3756219"/>
                </a:lnTo>
                <a:cubicBezTo>
                  <a:pt x="109725" y="1663874"/>
                  <a:pt x="1839809" y="0"/>
                  <a:pt x="3958511" y="0"/>
                </a:cubicBezTo>
                <a:close/>
              </a:path>
            </a:pathLst>
          </a:custGeom>
          <a:gradFill flip="none" rotWithShape="1">
            <a:gsLst>
              <a:gs pos="100000">
                <a:schemeClr val="accent6"/>
              </a:gs>
              <a:gs pos="0">
                <a:schemeClr val="accent1">
                  <a:alpha val="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63" name="Freihandform: Form 62">
            <a:extLst>
              <a:ext uri="{FF2B5EF4-FFF2-40B4-BE49-F238E27FC236}">
                <a16:creationId xmlns:a16="http://schemas.microsoft.com/office/drawing/2014/main" id="{37385794-DFFC-37A1-E783-3B181384F902}"/>
              </a:ext>
            </a:extLst>
          </p:cNvPr>
          <p:cNvSpPr/>
          <p:nvPr userDrawn="1"/>
        </p:nvSpPr>
        <p:spPr>
          <a:xfrm>
            <a:off x="-2155" y="4844763"/>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bg2"/>
              </a:gs>
              <a:gs pos="0">
                <a:schemeClr val="accent2">
                  <a:alpha val="0"/>
                </a:schemeClr>
              </a:gs>
            </a:gsLst>
            <a:lin ang="0" scaled="0"/>
          </a:gradFill>
          <a:ln w="26406" cap="flat">
            <a:noFill/>
            <a:prstDash val="solid"/>
            <a:miter/>
          </a:ln>
        </p:spPr>
        <p:txBody>
          <a:bodyPr rtlCol="0" anchor="ctr"/>
          <a:lstStyle/>
          <a:p>
            <a:endParaRPr lang="en-GB" noProof="0" dirty="0"/>
          </a:p>
        </p:txBody>
      </p:sp>
      <p:grpSp>
        <p:nvGrpSpPr>
          <p:cNvPr id="7" name="Gruppieren 6">
            <a:extLst>
              <a:ext uri="{FF2B5EF4-FFF2-40B4-BE49-F238E27FC236}">
                <a16:creationId xmlns:a16="http://schemas.microsoft.com/office/drawing/2014/main" id="{77800D6B-495D-65AD-9BA1-BC347CF27F07}"/>
              </a:ext>
            </a:extLst>
          </p:cNvPr>
          <p:cNvGrpSpPr/>
          <p:nvPr userDrawn="1"/>
        </p:nvGrpSpPr>
        <p:grpSpPr>
          <a:xfrm>
            <a:off x="10946860" y="2437963"/>
            <a:ext cx="886340" cy="639488"/>
            <a:chOff x="10946860" y="2437963"/>
            <a:chExt cx="886340" cy="639488"/>
          </a:xfrm>
        </p:grpSpPr>
        <p:sp>
          <p:nvSpPr>
            <p:cNvPr id="65" name="Freihandform: Form 64">
              <a:extLst>
                <a:ext uri="{FF2B5EF4-FFF2-40B4-BE49-F238E27FC236}">
                  <a16:creationId xmlns:a16="http://schemas.microsoft.com/office/drawing/2014/main" id="{587FE92B-025E-1AEA-B6DD-5053547BBAD1}"/>
                </a:ext>
              </a:extLst>
            </p:cNvPr>
            <p:cNvSpPr/>
            <p:nvPr/>
          </p:nvSpPr>
          <p:spPr>
            <a:xfrm>
              <a:off x="10946860" y="2437963"/>
              <a:ext cx="116718" cy="624954"/>
            </a:xfrm>
            <a:custGeom>
              <a:avLst/>
              <a:gdLst>
                <a:gd name="connsiteX0" fmla="*/ 164276 w 328553"/>
                <a:gd name="connsiteY0" fmla="*/ 1430651 h 1759204"/>
                <a:gd name="connsiteX1" fmla="*/ 328553 w 328553"/>
                <a:gd name="connsiteY1" fmla="*/ 1594927 h 1759204"/>
                <a:gd name="connsiteX2" fmla="*/ 164276 w 328553"/>
                <a:gd name="connsiteY2" fmla="*/ 1759204 h 1759204"/>
                <a:gd name="connsiteX3" fmla="*/ 0 w 328553"/>
                <a:gd name="connsiteY3" fmla="*/ 1594927 h 1759204"/>
                <a:gd name="connsiteX4" fmla="*/ 164276 w 328553"/>
                <a:gd name="connsiteY4" fmla="*/ 1430651 h 1759204"/>
                <a:gd name="connsiteX5" fmla="*/ 164276 w 328553"/>
                <a:gd name="connsiteY5" fmla="*/ 713752 h 1759204"/>
                <a:gd name="connsiteX6" fmla="*/ 328553 w 328553"/>
                <a:gd name="connsiteY6" fmla="*/ 878028 h 1759204"/>
                <a:gd name="connsiteX7" fmla="*/ 164276 w 328553"/>
                <a:gd name="connsiteY7" fmla="*/ 1042305 h 1759204"/>
                <a:gd name="connsiteX8" fmla="*/ 0 w 328553"/>
                <a:gd name="connsiteY8" fmla="*/ 878028 h 1759204"/>
                <a:gd name="connsiteX9" fmla="*/ 164276 w 328553"/>
                <a:gd name="connsiteY9" fmla="*/ 713752 h 1759204"/>
                <a:gd name="connsiteX10" fmla="*/ 164276 w 328553"/>
                <a:gd name="connsiteY10" fmla="*/ 0 h 1759204"/>
                <a:gd name="connsiteX11" fmla="*/ 328553 w 328553"/>
                <a:gd name="connsiteY11" fmla="*/ 164906 h 1759204"/>
                <a:gd name="connsiteX12" fmla="*/ 164276 w 328553"/>
                <a:gd name="connsiteY12" fmla="*/ 329182 h 1759204"/>
                <a:gd name="connsiteX13" fmla="*/ 164276 w 328553"/>
                <a:gd name="connsiteY13" fmla="*/ 328553 h 1759204"/>
                <a:gd name="connsiteX14" fmla="*/ 0 w 328553"/>
                <a:gd name="connsiteY14" fmla="*/ 164276 h 1759204"/>
                <a:gd name="connsiteX15" fmla="*/ 164276 w 328553"/>
                <a:gd name="connsiteY15" fmla="*/ 0 h 1759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8553" h="1759204">
                  <a:moveTo>
                    <a:pt x="164276" y="1430651"/>
                  </a:moveTo>
                  <a:cubicBezTo>
                    <a:pt x="254911" y="1430651"/>
                    <a:pt x="328553" y="1504292"/>
                    <a:pt x="328553" y="1594927"/>
                  </a:cubicBezTo>
                  <a:cubicBezTo>
                    <a:pt x="328553" y="1685563"/>
                    <a:pt x="254911" y="1759204"/>
                    <a:pt x="164276" y="1759204"/>
                  </a:cubicBezTo>
                  <a:cubicBezTo>
                    <a:pt x="73641" y="1759204"/>
                    <a:pt x="0" y="1685563"/>
                    <a:pt x="0" y="1594927"/>
                  </a:cubicBezTo>
                  <a:cubicBezTo>
                    <a:pt x="0" y="1504292"/>
                    <a:pt x="73641" y="1430651"/>
                    <a:pt x="164276" y="1430651"/>
                  </a:cubicBezTo>
                  <a:close/>
                  <a:moveTo>
                    <a:pt x="164276" y="713752"/>
                  </a:moveTo>
                  <a:cubicBezTo>
                    <a:pt x="254911" y="713752"/>
                    <a:pt x="328553" y="787393"/>
                    <a:pt x="328553" y="878028"/>
                  </a:cubicBezTo>
                  <a:cubicBezTo>
                    <a:pt x="328553" y="968664"/>
                    <a:pt x="254911" y="1042305"/>
                    <a:pt x="164276" y="1042305"/>
                  </a:cubicBezTo>
                  <a:cubicBezTo>
                    <a:pt x="73641" y="1042305"/>
                    <a:pt x="0" y="968664"/>
                    <a:pt x="0" y="878028"/>
                  </a:cubicBezTo>
                  <a:cubicBezTo>
                    <a:pt x="0" y="787393"/>
                    <a:pt x="73641" y="713752"/>
                    <a:pt x="164276" y="713752"/>
                  </a:cubicBezTo>
                  <a:close/>
                  <a:moveTo>
                    <a:pt x="164276" y="0"/>
                  </a:moveTo>
                  <a:cubicBezTo>
                    <a:pt x="255541" y="0"/>
                    <a:pt x="328553" y="74271"/>
                    <a:pt x="328553" y="164906"/>
                  </a:cubicBezTo>
                  <a:cubicBezTo>
                    <a:pt x="328553" y="255541"/>
                    <a:pt x="254911" y="329182"/>
                    <a:pt x="164276" y="329182"/>
                  </a:cubicBezTo>
                  <a:lnTo>
                    <a:pt x="164276" y="328553"/>
                  </a:lnTo>
                  <a:cubicBezTo>
                    <a:pt x="73641" y="328553"/>
                    <a:pt x="0" y="254912"/>
                    <a:pt x="0" y="164276"/>
                  </a:cubicBezTo>
                  <a:cubicBezTo>
                    <a:pt x="0" y="73641"/>
                    <a:pt x="73012" y="0"/>
                    <a:pt x="164276" y="0"/>
                  </a:cubicBezTo>
                  <a:close/>
                </a:path>
              </a:pathLst>
            </a:custGeom>
            <a:solidFill>
              <a:schemeClr val="accent1"/>
            </a:solidFill>
            <a:ln w="62865" cap="flat">
              <a:noFill/>
              <a:prstDash val="solid"/>
              <a:miter/>
            </a:ln>
          </p:spPr>
          <p:txBody>
            <a:bodyPr rtlCol="0" anchor="ctr"/>
            <a:lstStyle/>
            <a:p>
              <a:endParaRPr lang="en-GB" noProof="0" dirty="0"/>
            </a:p>
          </p:txBody>
        </p:sp>
        <p:grpSp>
          <p:nvGrpSpPr>
            <p:cNvPr id="66" name="Gruppieren 65">
              <a:extLst>
                <a:ext uri="{FF2B5EF4-FFF2-40B4-BE49-F238E27FC236}">
                  <a16:creationId xmlns:a16="http://schemas.microsoft.com/office/drawing/2014/main" id="{AFC34DD7-1ED1-0A2F-60C9-87F94BD3E69E}"/>
                </a:ext>
              </a:extLst>
            </p:cNvPr>
            <p:cNvGrpSpPr/>
            <p:nvPr/>
          </p:nvGrpSpPr>
          <p:grpSpPr>
            <a:xfrm>
              <a:off x="11168445" y="2456745"/>
              <a:ext cx="664755" cy="620706"/>
              <a:chOff x="13641321" y="3897680"/>
              <a:chExt cx="1871238" cy="1747245"/>
            </a:xfrm>
            <a:solidFill>
              <a:schemeClr val="tx1"/>
            </a:solidFill>
          </p:grpSpPr>
          <p:sp>
            <p:nvSpPr>
              <p:cNvPr id="67" name="Freihandform: Form 66">
                <a:extLst>
                  <a:ext uri="{FF2B5EF4-FFF2-40B4-BE49-F238E27FC236}">
                    <a16:creationId xmlns:a16="http://schemas.microsoft.com/office/drawing/2014/main" id="{76249E79-35C7-C349-1D62-8AE565B5323A}"/>
                  </a:ext>
                </a:extLst>
              </p:cNvPr>
              <p:cNvSpPr/>
              <p:nvPr/>
            </p:nvSpPr>
            <p:spPr>
              <a:xfrm>
                <a:off x="13641321" y="3897680"/>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3"/>
                </a:solidFill>
                <a:prstDash val="solid"/>
                <a:miter/>
              </a:ln>
            </p:spPr>
            <p:txBody>
              <a:bodyPr rtlCol="0" anchor="ctr"/>
              <a:lstStyle/>
              <a:p>
                <a:endParaRPr lang="en-GB" noProof="0" dirty="0"/>
              </a:p>
            </p:txBody>
          </p:sp>
          <p:sp>
            <p:nvSpPr>
              <p:cNvPr id="68" name="Freihandform: Form 67">
                <a:extLst>
                  <a:ext uri="{FF2B5EF4-FFF2-40B4-BE49-F238E27FC236}">
                    <a16:creationId xmlns:a16="http://schemas.microsoft.com/office/drawing/2014/main" id="{5C32C783-0943-75F5-AF2A-5E120DD03A46}"/>
                  </a:ext>
                </a:extLst>
              </p:cNvPr>
              <p:cNvSpPr/>
              <p:nvPr/>
            </p:nvSpPr>
            <p:spPr>
              <a:xfrm>
                <a:off x="13641321" y="4610803"/>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3"/>
                </a:solidFill>
                <a:prstDash val="solid"/>
                <a:miter/>
              </a:ln>
            </p:spPr>
            <p:txBody>
              <a:bodyPr rtlCol="0" anchor="ctr"/>
              <a:lstStyle/>
              <a:p>
                <a:endParaRPr lang="en-GB" noProof="0" dirty="0"/>
              </a:p>
            </p:txBody>
          </p:sp>
          <p:sp>
            <p:nvSpPr>
              <p:cNvPr id="69" name="Freihandform: Form 68">
                <a:extLst>
                  <a:ext uri="{FF2B5EF4-FFF2-40B4-BE49-F238E27FC236}">
                    <a16:creationId xmlns:a16="http://schemas.microsoft.com/office/drawing/2014/main" id="{426BFEE9-D6D4-A6AE-2AF8-F95394D8442D}"/>
                  </a:ext>
                </a:extLst>
              </p:cNvPr>
              <p:cNvSpPr/>
              <p:nvPr/>
            </p:nvSpPr>
            <p:spPr>
              <a:xfrm>
                <a:off x="13641321" y="5330849"/>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3"/>
                </a:solidFill>
                <a:prstDash val="solid"/>
                <a:miter/>
              </a:ln>
            </p:spPr>
            <p:txBody>
              <a:bodyPr rtlCol="0" anchor="ctr"/>
              <a:lstStyle/>
              <a:p>
                <a:endParaRPr lang="en-GB" noProof="0" dirty="0"/>
              </a:p>
            </p:txBody>
          </p:sp>
          <p:sp>
            <p:nvSpPr>
              <p:cNvPr id="70" name="Freihandform: Form 69">
                <a:extLst>
                  <a:ext uri="{FF2B5EF4-FFF2-40B4-BE49-F238E27FC236}">
                    <a16:creationId xmlns:a16="http://schemas.microsoft.com/office/drawing/2014/main" id="{BC8B8B67-4B5A-9AC1-146B-9AD3CEF8BA4B}"/>
                  </a:ext>
                </a:extLst>
              </p:cNvPr>
              <p:cNvSpPr/>
              <p:nvPr/>
            </p:nvSpPr>
            <p:spPr>
              <a:xfrm>
                <a:off x="13641321" y="4148815"/>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3"/>
                </a:solidFill>
                <a:prstDash val="solid"/>
                <a:miter/>
              </a:ln>
            </p:spPr>
            <p:txBody>
              <a:bodyPr rtlCol="0" anchor="ctr"/>
              <a:lstStyle/>
              <a:p>
                <a:endParaRPr lang="en-GB" noProof="0" dirty="0"/>
              </a:p>
            </p:txBody>
          </p:sp>
          <p:sp>
            <p:nvSpPr>
              <p:cNvPr id="71" name="Freihandform: Form 70">
                <a:extLst>
                  <a:ext uri="{FF2B5EF4-FFF2-40B4-BE49-F238E27FC236}">
                    <a16:creationId xmlns:a16="http://schemas.microsoft.com/office/drawing/2014/main" id="{60635FF4-2838-F574-A340-086F650A5EC4}"/>
                  </a:ext>
                </a:extLst>
              </p:cNvPr>
              <p:cNvSpPr/>
              <p:nvPr/>
            </p:nvSpPr>
            <p:spPr>
              <a:xfrm>
                <a:off x="13641321" y="4861938"/>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3"/>
                </a:solidFill>
                <a:prstDash val="solid"/>
                <a:miter/>
              </a:ln>
            </p:spPr>
            <p:txBody>
              <a:bodyPr rtlCol="0" anchor="ctr"/>
              <a:lstStyle/>
              <a:p>
                <a:endParaRPr lang="en-GB" noProof="0" dirty="0"/>
              </a:p>
            </p:txBody>
          </p:sp>
          <p:sp>
            <p:nvSpPr>
              <p:cNvPr id="72" name="Freihandform: Form 71">
                <a:extLst>
                  <a:ext uri="{FF2B5EF4-FFF2-40B4-BE49-F238E27FC236}">
                    <a16:creationId xmlns:a16="http://schemas.microsoft.com/office/drawing/2014/main" id="{01021263-27B1-9BCD-B10B-8CF7EFBA5AE3}"/>
                  </a:ext>
                </a:extLst>
              </p:cNvPr>
              <p:cNvSpPr/>
              <p:nvPr/>
            </p:nvSpPr>
            <p:spPr>
              <a:xfrm>
                <a:off x="13641321" y="5581984"/>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3"/>
                </a:solidFill>
                <a:prstDash val="solid"/>
                <a:miter/>
              </a:ln>
            </p:spPr>
            <p:txBody>
              <a:bodyPr rtlCol="0" anchor="ctr"/>
              <a:lstStyle/>
              <a:p>
                <a:endParaRPr lang="en-GB" noProof="0" dirty="0"/>
              </a:p>
            </p:txBody>
          </p:sp>
        </p:grpSp>
      </p:grpSp>
      <p:sp>
        <p:nvSpPr>
          <p:cNvPr id="74" name="Freihandform: Form 73">
            <a:extLst>
              <a:ext uri="{FF2B5EF4-FFF2-40B4-BE49-F238E27FC236}">
                <a16:creationId xmlns:a16="http://schemas.microsoft.com/office/drawing/2014/main" id="{A2C05009-CBB4-9132-C622-19C36FB6ADFA}"/>
              </a:ext>
            </a:extLst>
          </p:cNvPr>
          <p:cNvSpPr/>
          <p:nvPr userDrawn="1"/>
        </p:nvSpPr>
        <p:spPr>
          <a:xfrm>
            <a:off x="2649776" y="5571001"/>
            <a:ext cx="2367451" cy="7738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noFill/>
          <a:ln w="12700" cap="flat">
            <a:solidFill>
              <a:schemeClr val="accent3"/>
            </a:solidFill>
            <a:prstDash val="solid"/>
            <a:miter/>
          </a:ln>
        </p:spPr>
        <p:txBody>
          <a:bodyPr rtlCol="0" anchor="ctr"/>
          <a:lstStyle/>
          <a:p>
            <a:endParaRPr lang="en-GB" noProof="0" dirty="0"/>
          </a:p>
        </p:txBody>
      </p:sp>
      <p:sp>
        <p:nvSpPr>
          <p:cNvPr id="4" name="Textplatzhalter 3">
            <a:extLst>
              <a:ext uri="{FF2B5EF4-FFF2-40B4-BE49-F238E27FC236}">
                <a16:creationId xmlns:a16="http://schemas.microsoft.com/office/drawing/2014/main" id="{40E4B67A-A963-B134-3906-53DDFFF3DF98}"/>
              </a:ext>
            </a:extLst>
          </p:cNvPr>
          <p:cNvSpPr>
            <a:spLocks noGrp="1"/>
          </p:cNvSpPr>
          <p:nvPr userDrawn="1">
            <p:ph type="body" sz="quarter" idx="12" hasCustomPrompt="1"/>
          </p:nvPr>
        </p:nvSpPr>
        <p:spPr>
          <a:xfrm>
            <a:off x="720724" y="0"/>
            <a:ext cx="11471276" cy="6856904"/>
          </a:xfrm>
          <a:prstGeom prst="rect">
            <a:avLst/>
          </a:prstGeom>
        </p:spPr>
        <p:txBody>
          <a:bodyPr tIns="0" rIns="1080000" bIns="180000" anchor="ctr" anchorCtr="0">
            <a:noAutofit/>
          </a:bodyPr>
          <a:lstStyle>
            <a:lvl1pPr marL="0" indent="0" algn="r">
              <a:lnSpc>
                <a:spcPct val="100000"/>
              </a:lnSpc>
              <a:spcAft>
                <a:spcPts val="0"/>
              </a:spcAft>
              <a:buNone/>
              <a:defRPr sz="64000" i="0">
                <a:ln w="12700">
                  <a:solidFill>
                    <a:schemeClr val="bg2"/>
                  </a:solidFill>
                </a:ln>
                <a:noFill/>
                <a:latin typeface="+mj-lt"/>
              </a:defRPr>
            </a:lvl1pPr>
          </a:lstStyle>
          <a:p>
            <a:pPr lvl="0"/>
            <a:r>
              <a:rPr lang="en-GB" noProof="0" dirty="0"/>
              <a:t>1</a:t>
            </a:r>
          </a:p>
        </p:txBody>
      </p:sp>
      <p:sp>
        <p:nvSpPr>
          <p:cNvPr id="32" name="Title 1">
            <a:extLst>
              <a:ext uri="{FF2B5EF4-FFF2-40B4-BE49-F238E27FC236}">
                <a16:creationId xmlns:a16="http://schemas.microsoft.com/office/drawing/2014/main" id="{7327A2A2-80CE-5323-28AF-72BB02C129B4}"/>
              </a:ext>
            </a:extLst>
          </p:cNvPr>
          <p:cNvSpPr>
            <a:spLocks noGrp="1"/>
          </p:cNvSpPr>
          <p:nvPr userDrawn="1">
            <p:ph type="ctrTitle" hasCustomPrompt="1"/>
          </p:nvPr>
        </p:nvSpPr>
        <p:spPr bwMode="gray">
          <a:xfrm>
            <a:off x="720725" y="1800000"/>
            <a:ext cx="7200000" cy="2520000"/>
          </a:xfrm>
        </p:spPr>
        <p:txBody>
          <a:bodyPr bIns="36000" anchor="b" anchorCtr="0">
            <a:noAutofit/>
          </a:bodyPr>
          <a:lstStyle>
            <a:lvl1pPr algn="l">
              <a:lnSpc>
                <a:spcPct val="80000"/>
              </a:lnSpc>
              <a:defRPr sz="4800" b="1" i="1" cap="all" baseline="0">
                <a:solidFill>
                  <a:schemeClr val="tx2"/>
                </a:solidFill>
              </a:defRPr>
            </a:lvl1pPr>
          </a:lstStyle>
          <a:p>
            <a:r>
              <a:rPr lang="en-GB" noProof="0" dirty="0"/>
              <a:t>Start of new numbered chapter</a:t>
            </a:r>
          </a:p>
        </p:txBody>
      </p:sp>
      <p:sp>
        <p:nvSpPr>
          <p:cNvPr id="5" name="Foliennummernplatzhalter 4">
            <a:extLst>
              <a:ext uri="{FF2B5EF4-FFF2-40B4-BE49-F238E27FC236}">
                <a16:creationId xmlns:a16="http://schemas.microsoft.com/office/drawing/2014/main" id="{41C7D3C9-C73B-8735-7695-35E3084C5903}"/>
              </a:ext>
            </a:extLst>
          </p:cNvPr>
          <p:cNvSpPr>
            <a:spLocks noGrp="1"/>
          </p:cNvSpPr>
          <p:nvPr userDrawn="1">
            <p:ph type="sldNum" sz="quarter" idx="14"/>
          </p:nvPr>
        </p:nvSpPr>
        <p:spPr/>
        <p:txBody>
          <a:bodyPr/>
          <a:lstStyle/>
          <a:p>
            <a:fld id="{0CADA517-89FC-448C-8A18-F716089EF804}" type="slidenum">
              <a:rPr lang="en-GB" noProof="0" smtClean="0"/>
              <a:pPr/>
              <a:t>‹Nr.›</a:t>
            </a:fld>
            <a:endParaRPr lang="en-GB" noProof="0" dirty="0"/>
          </a:p>
        </p:txBody>
      </p:sp>
      <p:sp>
        <p:nvSpPr>
          <p:cNvPr id="8" name="Textfeld 7">
            <a:extLst>
              <a:ext uri="{FF2B5EF4-FFF2-40B4-BE49-F238E27FC236}">
                <a16:creationId xmlns:a16="http://schemas.microsoft.com/office/drawing/2014/main" id="{B6575681-8982-7E74-FB88-E2AE4F925118}"/>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Fußzeilenplatzhalter 5">
            <a:extLst>
              <a:ext uri="{FF2B5EF4-FFF2-40B4-BE49-F238E27FC236}">
                <a16:creationId xmlns:a16="http://schemas.microsoft.com/office/drawing/2014/main" id="{287936E8-5936-8D07-480A-2475B04E175C}"/>
              </a:ext>
            </a:extLst>
          </p:cNvPr>
          <p:cNvSpPr>
            <a:spLocks noGrp="1"/>
          </p:cNvSpPr>
          <p:nvPr>
            <p:ph type="ftr" sz="quarter" idx="15"/>
          </p:nvPr>
        </p:nvSpPr>
        <p:spPr/>
        <p:txBody>
          <a:bodyPr/>
          <a:lstStyle/>
          <a:p>
            <a:r>
              <a:rPr lang="en-GB" noProof="0" dirty="0"/>
              <a:t>EVENT, LOCATION, DATE</a:t>
            </a:r>
          </a:p>
        </p:txBody>
      </p:sp>
    </p:spTree>
    <p:extLst>
      <p:ext uri="{BB962C8B-B14F-4D97-AF65-F5344CB8AC3E}">
        <p14:creationId xmlns:p14="http://schemas.microsoft.com/office/powerpoint/2010/main" val="353641066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Neutral_Text-100%">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20000" y="1438275"/>
            <a:ext cx="10800000"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Fußzeilenplatzhalter 1">
            <a:extLst>
              <a:ext uri="{FF2B5EF4-FFF2-40B4-BE49-F238E27FC236}">
                <a16:creationId xmlns:a16="http://schemas.microsoft.com/office/drawing/2014/main" id="{5B555B32-B328-0AB4-1BC8-05C59A510AAA}"/>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2490343069"/>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Neutral_Text-right-50%">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Textplatzhalter 4">
            <a:extLst>
              <a:ext uri="{FF2B5EF4-FFF2-40B4-BE49-F238E27FC236}">
                <a16:creationId xmlns:a16="http://schemas.microsoft.com/office/drawing/2014/main" id="{0CD42414-2A08-0201-BDDF-1921D7B4C216}"/>
              </a:ext>
            </a:extLst>
          </p:cNvPr>
          <p:cNvSpPr>
            <a:spLocks noGrp="1"/>
          </p:cNvSpPr>
          <p:nvPr>
            <p:ph type="body" sz="quarter" idx="12" hasCustomPrompt="1"/>
          </p:nvPr>
        </p:nvSpPr>
        <p:spPr>
          <a:xfrm>
            <a:off x="6096000" y="1438275"/>
            <a:ext cx="5424724" cy="4679950"/>
          </a:xfrm>
        </p:spPr>
        <p:txBody>
          <a:bodyPr lIns="503999" anchor="ctr" anchorCtr="0"/>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6A48653A-BA62-4A72-5442-6F4E6BBD018A}"/>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388187604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Neutral_Text-right-30%">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Textplatzhalter 4">
            <a:extLst>
              <a:ext uri="{FF2B5EF4-FFF2-40B4-BE49-F238E27FC236}">
                <a16:creationId xmlns:a16="http://schemas.microsoft.com/office/drawing/2014/main" id="{0CD42414-2A08-0201-BDDF-1921D7B4C216}"/>
              </a:ext>
            </a:extLst>
          </p:cNvPr>
          <p:cNvSpPr>
            <a:spLocks noGrp="1"/>
          </p:cNvSpPr>
          <p:nvPr>
            <p:ph type="body" sz="quarter" idx="12" hasCustomPrompt="1"/>
          </p:nvPr>
        </p:nvSpPr>
        <p:spPr>
          <a:xfrm>
            <a:off x="7907880" y="1438275"/>
            <a:ext cx="3600000" cy="4679950"/>
          </a:xfrm>
        </p:spPr>
        <p:txBody>
          <a:bodyPr lIns="503999" anchor="ctr" anchorCtr="0"/>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3735BE43-EA1A-CDAD-0D2F-3C37A42FCEB1}"/>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1538250022"/>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Neutral_blank">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Fußzeilenplatzhalter 1">
            <a:extLst>
              <a:ext uri="{FF2B5EF4-FFF2-40B4-BE49-F238E27FC236}">
                <a16:creationId xmlns:a16="http://schemas.microsoft.com/office/drawing/2014/main" id="{4A1DB002-86D6-56FC-6A69-BB4D53C17C6C}"/>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355032606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ackground-01_Text-100%">
    <p:spTree>
      <p:nvGrpSpPr>
        <p:cNvPr id="1" name=""/>
        <p:cNvGrpSpPr/>
        <p:nvPr/>
      </p:nvGrpSpPr>
      <p:grpSpPr>
        <a:xfrm>
          <a:off x="0" y="0"/>
          <a:ext cx="0" cy="0"/>
          <a:chOff x="0" y="0"/>
          <a:chExt cx="0" cy="0"/>
        </a:xfrm>
      </p:grpSpPr>
      <p:pic>
        <p:nvPicPr>
          <p:cNvPr id="22" name="Grafik 21">
            <a:extLst>
              <a:ext uri="{FF2B5EF4-FFF2-40B4-BE49-F238E27FC236}">
                <a16:creationId xmlns:a16="http://schemas.microsoft.com/office/drawing/2014/main" id="{E57FFF11-88F5-6F44-D100-298F3FAA7A08}"/>
              </a:ext>
            </a:extLst>
          </p:cNvPr>
          <p:cNvPicPr>
            <a:picLocks noChangeAspect="1"/>
          </p:cNvPicPr>
          <p:nvPr userDrawn="1"/>
        </p:nvPicPr>
        <p:blipFill>
          <a:blip r:embed="rId2"/>
          <a:srcRect t="25075"/>
          <a:stretch>
            <a:fillRect/>
          </a:stretch>
        </p:blipFill>
        <p:spPr>
          <a:xfrm>
            <a:off x="10224017" y="0"/>
            <a:ext cx="1969179" cy="2991912"/>
          </a:xfrm>
          <a:prstGeom prst="rect">
            <a:avLst/>
          </a:prstGeom>
        </p:spPr>
      </p:pic>
      <p:sp>
        <p:nvSpPr>
          <p:cNvPr id="4" name="Freihandform: Form 3">
            <a:extLst>
              <a:ext uri="{FF2B5EF4-FFF2-40B4-BE49-F238E27FC236}">
                <a16:creationId xmlns:a16="http://schemas.microsoft.com/office/drawing/2014/main" id="{B3B6BD58-7DC7-E9E8-5CDA-B8389B700D17}"/>
              </a:ext>
            </a:extLst>
          </p:cNvPr>
          <p:cNvSpPr/>
          <p:nvPr userDrawn="1"/>
        </p:nvSpPr>
        <p:spPr bwMode="gray">
          <a:xfrm rot="10800000" flipH="1" flipV="1">
            <a:off x="-600" y="0"/>
            <a:ext cx="2537675" cy="5579333"/>
          </a:xfrm>
          <a:custGeom>
            <a:avLst/>
            <a:gdLst>
              <a:gd name="csX0" fmla="*/ 0 w 2537675"/>
              <a:gd name="csY0" fmla="*/ 0 h 5579333"/>
              <a:gd name="csX1" fmla="*/ 593374 w 2537675"/>
              <a:gd name="csY1" fmla="*/ 0 h 5579333"/>
              <a:gd name="csX2" fmla="*/ 778701 w 2537675"/>
              <a:gd name="csY2" fmla="*/ 67831 h 5579333"/>
              <a:gd name="csX3" fmla="*/ 2537675 w 2537675"/>
              <a:gd name="csY3" fmla="*/ 2721506 h 5579333"/>
              <a:gd name="csX4" fmla="*/ 238096 w 2537675"/>
              <a:gd name="csY4" fmla="*/ 5542995 h 5579333"/>
              <a:gd name="csX5" fmla="*/ 0 w 2537675"/>
              <a:gd name="csY5" fmla="*/ 5579333 h 5579333"/>
            </a:gdLst>
            <a:ahLst/>
            <a:cxnLst>
              <a:cxn ang="0">
                <a:pos x="csX0" y="csY0"/>
              </a:cxn>
              <a:cxn ang="0">
                <a:pos x="csX1" y="csY1"/>
              </a:cxn>
              <a:cxn ang="0">
                <a:pos x="csX2" y="csY2"/>
              </a:cxn>
              <a:cxn ang="0">
                <a:pos x="csX3" y="csY3"/>
              </a:cxn>
              <a:cxn ang="0">
                <a:pos x="csX4" y="csY4"/>
              </a:cxn>
              <a:cxn ang="0">
                <a:pos x="csX5" y="csY5"/>
              </a:cxn>
            </a:cxnLst>
            <a:rect l="l" t="t" r="r" b="b"/>
            <a:pathLst>
              <a:path w="2537675" h="5579333">
                <a:moveTo>
                  <a:pt x="0" y="0"/>
                </a:moveTo>
                <a:lnTo>
                  <a:pt x="593374" y="0"/>
                </a:lnTo>
                <a:lnTo>
                  <a:pt x="778701" y="67831"/>
                </a:lnTo>
                <a:cubicBezTo>
                  <a:pt x="1812377" y="505039"/>
                  <a:pt x="2537675" y="1528571"/>
                  <a:pt x="2537675" y="2721506"/>
                </a:cubicBezTo>
                <a:cubicBezTo>
                  <a:pt x="2537675" y="4113264"/>
                  <a:pt x="1550463" y="5274446"/>
                  <a:pt x="238096" y="5542995"/>
                </a:cubicBezTo>
                <a:lnTo>
                  <a:pt x="0" y="5579333"/>
                </a:lnTo>
                <a:close/>
              </a:path>
            </a:pathLst>
          </a:custGeom>
          <a:gradFill flip="none" rotWithShape="1">
            <a:gsLst>
              <a:gs pos="100000">
                <a:schemeClr val="accent3">
                  <a:alpha val="20000"/>
                </a:schemeClr>
              </a:gs>
              <a:gs pos="0">
                <a:schemeClr val="accent1">
                  <a:alpha val="4000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en-GB" sz="2000" noProof="0" dirty="0">
              <a:solidFill>
                <a:schemeClr val="bg1"/>
              </a:solidFill>
            </a:endParaRPr>
          </a:p>
        </p:txBody>
      </p:sp>
      <p:sp>
        <p:nvSpPr>
          <p:cNvPr id="6" name="Freihandform: Form 5">
            <a:extLst>
              <a:ext uri="{FF2B5EF4-FFF2-40B4-BE49-F238E27FC236}">
                <a16:creationId xmlns:a16="http://schemas.microsoft.com/office/drawing/2014/main" id="{263DF307-B9CC-56C3-BEE7-09FE1FD9DF75}"/>
              </a:ext>
            </a:extLst>
          </p:cNvPr>
          <p:cNvSpPr/>
          <p:nvPr userDrawn="1"/>
        </p:nvSpPr>
        <p:spPr bwMode="gray">
          <a:xfrm flipH="1">
            <a:off x="8592000" y="2488076"/>
            <a:ext cx="3600600" cy="4369924"/>
          </a:xfrm>
          <a:custGeom>
            <a:avLst/>
            <a:gdLst>
              <a:gd name="csX0" fmla="*/ 3600600 w 3600600"/>
              <a:gd name="csY0" fmla="*/ 0 h 4369924"/>
              <a:gd name="csX1" fmla="*/ 228554 w 3600600"/>
              <a:gd name="csY1" fmla="*/ 1590247 h 4369924"/>
              <a:gd name="csX2" fmla="*/ 0 w 3600600"/>
              <a:gd name="csY2" fmla="*/ 1895888 h 4369924"/>
              <a:gd name="csX3" fmla="*/ 0 w 3600600"/>
              <a:gd name="csY3" fmla="*/ 4369924 h 4369924"/>
              <a:gd name="csX4" fmla="*/ 3600600 w 3600600"/>
              <a:gd name="csY4" fmla="*/ 4369924 h 4369924"/>
            </a:gdLst>
            <a:ahLst/>
            <a:cxnLst>
              <a:cxn ang="0">
                <a:pos x="csX0" y="csY0"/>
              </a:cxn>
              <a:cxn ang="0">
                <a:pos x="csX1" y="csY1"/>
              </a:cxn>
              <a:cxn ang="0">
                <a:pos x="csX2" y="csY2"/>
              </a:cxn>
              <a:cxn ang="0">
                <a:pos x="csX3" y="csY3"/>
              </a:cxn>
              <a:cxn ang="0">
                <a:pos x="csX4" y="csY4"/>
              </a:cxn>
            </a:cxnLst>
            <a:rect l="l" t="t" r="r" b="b"/>
            <a:pathLst>
              <a:path w="3600600" h="4369924">
                <a:moveTo>
                  <a:pt x="3600600" y="0"/>
                </a:moveTo>
                <a:cubicBezTo>
                  <a:pt x="2243039" y="0"/>
                  <a:pt x="1030063" y="619043"/>
                  <a:pt x="228554" y="1590247"/>
                </a:cubicBezTo>
                <a:lnTo>
                  <a:pt x="0" y="1895888"/>
                </a:lnTo>
                <a:lnTo>
                  <a:pt x="0" y="4369924"/>
                </a:lnTo>
                <a:lnTo>
                  <a:pt x="3600600" y="4369924"/>
                </a:lnTo>
                <a:close/>
              </a:path>
            </a:pathLst>
          </a:custGeom>
          <a:gradFill flip="none" rotWithShape="1">
            <a:gsLst>
              <a:gs pos="0">
                <a:schemeClr val="tx2">
                  <a:alpha val="40000"/>
                </a:schemeClr>
              </a:gs>
              <a:gs pos="100000">
                <a:schemeClr val="accent6">
                  <a:alpha val="20000"/>
                </a:schemeClr>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grpSp>
        <p:nvGrpSpPr>
          <p:cNvPr id="9" name="Gruppieren 8">
            <a:extLst>
              <a:ext uri="{FF2B5EF4-FFF2-40B4-BE49-F238E27FC236}">
                <a16:creationId xmlns:a16="http://schemas.microsoft.com/office/drawing/2014/main" id="{1BC15BDA-4EAE-7B2E-8BCD-D16102282A9A}"/>
              </a:ext>
            </a:extLst>
          </p:cNvPr>
          <p:cNvGrpSpPr/>
          <p:nvPr userDrawn="1"/>
        </p:nvGrpSpPr>
        <p:grpSpPr>
          <a:xfrm>
            <a:off x="37937" y="2308334"/>
            <a:ext cx="1270217" cy="3266197"/>
            <a:chOff x="37937" y="2308334"/>
            <a:chExt cx="1270217" cy="3266197"/>
          </a:xfrm>
        </p:grpSpPr>
        <p:sp>
          <p:nvSpPr>
            <p:cNvPr id="36" name="Grafik 58">
              <a:extLst>
                <a:ext uri="{FF2B5EF4-FFF2-40B4-BE49-F238E27FC236}">
                  <a16:creationId xmlns:a16="http://schemas.microsoft.com/office/drawing/2014/main" id="{1CC43F8F-2E02-FF9A-872A-7FCC70B4C319}"/>
                </a:ext>
              </a:extLst>
            </p:cNvPr>
            <p:cNvSpPr>
              <a:spLocks noChangeAspect="1"/>
            </p:cNvSpPr>
            <p:nvPr/>
          </p:nvSpPr>
          <p:spPr>
            <a:xfrm rot="16200000">
              <a:off x="-156278" y="2502549"/>
              <a:ext cx="1658644" cy="1270213"/>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288623 h 3046343"/>
                <a:gd name="csX45" fmla="*/ 1554817 w 1571570"/>
                <a:gd name="csY45" fmla="*/ 1288623 h 3046343"/>
                <a:gd name="csX46" fmla="*/ 0 w 1571570"/>
                <a:gd name="csY46" fmla="*/ 1640446 h 3046343"/>
                <a:gd name="csX47" fmla="*/ 1566451 w 1571570"/>
                <a:gd name="csY47" fmla="*/ 1640446 h 3046343"/>
                <a:gd name="csX48" fmla="*/ 0 w 1571570"/>
                <a:gd name="csY48" fmla="*/ 1405897 h 3046343"/>
                <a:gd name="csX49" fmla="*/ 1567382 w 1571570"/>
                <a:gd name="csY49" fmla="*/ 1405897 h 3046343"/>
                <a:gd name="csX50" fmla="*/ 0 w 1571570"/>
                <a:gd name="csY50" fmla="*/ 1523172 h 3046343"/>
                <a:gd name="csX51" fmla="*/ 1571570 w 1571570"/>
                <a:gd name="csY51"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288623 h 3046343"/>
                <a:gd name="csX45" fmla="*/ 1554817 w 1571570"/>
                <a:gd name="csY45" fmla="*/ 1288623 h 3046343"/>
                <a:gd name="csX46" fmla="*/ 0 w 1571570"/>
                <a:gd name="csY46" fmla="*/ 1405897 h 3046343"/>
                <a:gd name="csX47" fmla="*/ 1567382 w 1571570"/>
                <a:gd name="csY47" fmla="*/ 1405897 h 3046343"/>
                <a:gd name="csX48" fmla="*/ 0 w 1571570"/>
                <a:gd name="csY48" fmla="*/ 1523172 h 3046343"/>
                <a:gd name="csX49" fmla="*/ 1571570 w 1571570"/>
                <a:gd name="csY49" fmla="*/ 1523172 h 3046343"/>
                <a:gd name="csX0" fmla="*/ 1170417 w 1567382"/>
                <a:gd name="csY0" fmla="*/ 468632 h 3046343"/>
                <a:gd name="csX1" fmla="*/ 0 w 1567382"/>
                <a:gd name="csY1" fmla="*/ 468632 h 3046343"/>
                <a:gd name="csX2" fmla="*/ 0 w 1567382"/>
                <a:gd name="csY2" fmla="*/ 0 h 3046343"/>
                <a:gd name="csX3" fmla="*/ 410460 w 1567382"/>
                <a:gd name="csY3" fmla="*/ 0 h 3046343"/>
                <a:gd name="csX4" fmla="*/ 0 w 1567382"/>
                <a:gd name="csY4" fmla="*/ 351358 h 3046343"/>
                <a:gd name="csX5" fmla="*/ 1054074 w 1567382"/>
                <a:gd name="csY5" fmla="*/ 351358 h 3046343"/>
                <a:gd name="csX6" fmla="*/ 0 w 1567382"/>
                <a:gd name="csY6" fmla="*/ 585907 h 3046343"/>
                <a:gd name="csX7" fmla="*/ 1265819 w 1567382"/>
                <a:gd name="csY7" fmla="*/ 585907 h 3046343"/>
                <a:gd name="csX8" fmla="*/ 0 w 1567382"/>
                <a:gd name="csY8" fmla="*/ 117274 h 3046343"/>
                <a:gd name="csX9" fmla="*/ 713885 w 1567382"/>
                <a:gd name="csY9" fmla="*/ 117274 h 3046343"/>
                <a:gd name="csX10" fmla="*/ 0 w 1567382"/>
                <a:gd name="csY10" fmla="*/ 234549 h 3046343"/>
                <a:gd name="csX11" fmla="*/ 907481 w 1567382"/>
                <a:gd name="csY11" fmla="*/ 234549 h 3046343"/>
                <a:gd name="csX12" fmla="*/ 0 w 1567382"/>
                <a:gd name="csY12" fmla="*/ 3046343 h 3046343"/>
                <a:gd name="csX13" fmla="*/ 361596 w 1567382"/>
                <a:gd name="csY13" fmla="*/ 3046343 h 3046343"/>
                <a:gd name="csX14" fmla="*/ 0 w 1567382"/>
                <a:gd name="csY14" fmla="*/ 2460436 h 3046343"/>
                <a:gd name="csX15" fmla="*/ 1256977 w 1567382"/>
                <a:gd name="csY15" fmla="*/ 2460436 h 3046343"/>
                <a:gd name="csX16" fmla="*/ 0 w 1567382"/>
                <a:gd name="csY16" fmla="*/ 2343162 h 3046343"/>
                <a:gd name="csX17" fmla="*/ 1336556 w 1567382"/>
                <a:gd name="csY17" fmla="*/ 2343162 h 3046343"/>
                <a:gd name="csX18" fmla="*/ 0 w 1567382"/>
                <a:gd name="csY18" fmla="*/ 2109079 h 3046343"/>
                <a:gd name="csX19" fmla="*/ 1455692 w 1567382"/>
                <a:gd name="csY19" fmla="*/ 2109079 h 3046343"/>
                <a:gd name="csX20" fmla="*/ 0 w 1567382"/>
                <a:gd name="csY20" fmla="*/ 2577711 h 3046343"/>
                <a:gd name="csX21" fmla="*/ 1159714 w 1567382"/>
                <a:gd name="csY21" fmla="*/ 2577711 h 3046343"/>
                <a:gd name="csX22" fmla="*/ 0 w 1567382"/>
                <a:gd name="csY22" fmla="*/ 2225888 h 3046343"/>
                <a:gd name="csX23" fmla="*/ 1402174 w 1567382"/>
                <a:gd name="csY23" fmla="*/ 2225888 h 3046343"/>
                <a:gd name="csX24" fmla="*/ 0 w 1567382"/>
                <a:gd name="csY24" fmla="*/ 2694985 h 3046343"/>
                <a:gd name="csX25" fmla="*/ 1040113 w 1567382"/>
                <a:gd name="csY25" fmla="*/ 2694985 h 3046343"/>
                <a:gd name="csX26" fmla="*/ 0 w 1567382"/>
                <a:gd name="csY26" fmla="*/ 1991804 h 3046343"/>
                <a:gd name="csX27" fmla="*/ 1498507 w 1567382"/>
                <a:gd name="csY27" fmla="*/ 1991804 h 3046343"/>
                <a:gd name="csX28" fmla="*/ 0 w 1567382"/>
                <a:gd name="csY28" fmla="*/ 2929069 h 3046343"/>
                <a:gd name="csX29" fmla="*/ 690151 w 1567382"/>
                <a:gd name="csY29" fmla="*/ 2929069 h 3046343"/>
                <a:gd name="csX30" fmla="*/ 0 w 1567382"/>
                <a:gd name="csY30" fmla="*/ 703181 h 3046343"/>
                <a:gd name="csX31" fmla="*/ 1344468 w 1567382"/>
                <a:gd name="csY31" fmla="*/ 703181 h 3046343"/>
                <a:gd name="csX32" fmla="*/ 0 w 1567382"/>
                <a:gd name="csY32" fmla="*/ 2811794 h 3046343"/>
                <a:gd name="csX33" fmla="*/ 890262 w 1567382"/>
                <a:gd name="csY33" fmla="*/ 2811794 h 3046343"/>
                <a:gd name="csX34" fmla="*/ 0 w 1567382"/>
                <a:gd name="csY34" fmla="*/ 1874530 h 3046343"/>
                <a:gd name="csX35" fmla="*/ 1530152 w 1567382"/>
                <a:gd name="csY35" fmla="*/ 1874530 h 3046343"/>
                <a:gd name="csX36" fmla="*/ 0 w 1567382"/>
                <a:gd name="csY36" fmla="*/ 1054539 h 3046343"/>
                <a:gd name="csX37" fmla="*/ 1502230 w 1567382"/>
                <a:gd name="csY37" fmla="*/ 1054539 h 3046343"/>
                <a:gd name="csX38" fmla="*/ 0 w 1567382"/>
                <a:gd name="csY38" fmla="*/ 1171814 h 3046343"/>
                <a:gd name="csX39" fmla="*/ 1532944 w 1567382"/>
                <a:gd name="csY39" fmla="*/ 1171814 h 3046343"/>
                <a:gd name="csX40" fmla="*/ 0 w 1567382"/>
                <a:gd name="csY40" fmla="*/ 937265 h 3046343"/>
                <a:gd name="csX41" fmla="*/ 1460811 w 1567382"/>
                <a:gd name="csY41" fmla="*/ 937265 h 3046343"/>
                <a:gd name="csX42" fmla="*/ 0 w 1567382"/>
                <a:gd name="csY42" fmla="*/ 819990 h 3046343"/>
                <a:gd name="csX43" fmla="*/ 1408689 w 1567382"/>
                <a:gd name="csY43" fmla="*/ 819990 h 3046343"/>
                <a:gd name="csX44" fmla="*/ 0 w 1567382"/>
                <a:gd name="csY44" fmla="*/ 1288623 h 3046343"/>
                <a:gd name="csX45" fmla="*/ 1554817 w 1567382"/>
                <a:gd name="csY45" fmla="*/ 1288623 h 3046343"/>
                <a:gd name="csX46" fmla="*/ 0 w 1567382"/>
                <a:gd name="csY46" fmla="*/ 1405897 h 3046343"/>
                <a:gd name="csX47" fmla="*/ 1567382 w 1567382"/>
                <a:gd name="csY47" fmla="*/ 1405897 h 3046343"/>
                <a:gd name="csX0" fmla="*/ 1170417 w 1554817"/>
                <a:gd name="csY0" fmla="*/ 468632 h 3046343"/>
                <a:gd name="csX1" fmla="*/ 0 w 1554817"/>
                <a:gd name="csY1" fmla="*/ 468632 h 3046343"/>
                <a:gd name="csX2" fmla="*/ 0 w 1554817"/>
                <a:gd name="csY2" fmla="*/ 0 h 3046343"/>
                <a:gd name="csX3" fmla="*/ 410460 w 1554817"/>
                <a:gd name="csY3" fmla="*/ 0 h 3046343"/>
                <a:gd name="csX4" fmla="*/ 0 w 1554817"/>
                <a:gd name="csY4" fmla="*/ 351358 h 3046343"/>
                <a:gd name="csX5" fmla="*/ 1054074 w 1554817"/>
                <a:gd name="csY5" fmla="*/ 351358 h 3046343"/>
                <a:gd name="csX6" fmla="*/ 0 w 1554817"/>
                <a:gd name="csY6" fmla="*/ 585907 h 3046343"/>
                <a:gd name="csX7" fmla="*/ 1265819 w 1554817"/>
                <a:gd name="csY7" fmla="*/ 585907 h 3046343"/>
                <a:gd name="csX8" fmla="*/ 0 w 1554817"/>
                <a:gd name="csY8" fmla="*/ 117274 h 3046343"/>
                <a:gd name="csX9" fmla="*/ 713885 w 1554817"/>
                <a:gd name="csY9" fmla="*/ 117274 h 3046343"/>
                <a:gd name="csX10" fmla="*/ 0 w 1554817"/>
                <a:gd name="csY10" fmla="*/ 234549 h 3046343"/>
                <a:gd name="csX11" fmla="*/ 907481 w 1554817"/>
                <a:gd name="csY11" fmla="*/ 234549 h 3046343"/>
                <a:gd name="csX12" fmla="*/ 0 w 1554817"/>
                <a:gd name="csY12" fmla="*/ 3046343 h 3046343"/>
                <a:gd name="csX13" fmla="*/ 361596 w 1554817"/>
                <a:gd name="csY13" fmla="*/ 3046343 h 3046343"/>
                <a:gd name="csX14" fmla="*/ 0 w 1554817"/>
                <a:gd name="csY14" fmla="*/ 2460436 h 3046343"/>
                <a:gd name="csX15" fmla="*/ 1256977 w 1554817"/>
                <a:gd name="csY15" fmla="*/ 2460436 h 3046343"/>
                <a:gd name="csX16" fmla="*/ 0 w 1554817"/>
                <a:gd name="csY16" fmla="*/ 2343162 h 3046343"/>
                <a:gd name="csX17" fmla="*/ 1336556 w 1554817"/>
                <a:gd name="csY17" fmla="*/ 2343162 h 3046343"/>
                <a:gd name="csX18" fmla="*/ 0 w 1554817"/>
                <a:gd name="csY18" fmla="*/ 2109079 h 3046343"/>
                <a:gd name="csX19" fmla="*/ 1455692 w 1554817"/>
                <a:gd name="csY19" fmla="*/ 2109079 h 3046343"/>
                <a:gd name="csX20" fmla="*/ 0 w 1554817"/>
                <a:gd name="csY20" fmla="*/ 2577711 h 3046343"/>
                <a:gd name="csX21" fmla="*/ 1159714 w 1554817"/>
                <a:gd name="csY21" fmla="*/ 2577711 h 3046343"/>
                <a:gd name="csX22" fmla="*/ 0 w 1554817"/>
                <a:gd name="csY22" fmla="*/ 2225888 h 3046343"/>
                <a:gd name="csX23" fmla="*/ 1402174 w 1554817"/>
                <a:gd name="csY23" fmla="*/ 2225888 h 3046343"/>
                <a:gd name="csX24" fmla="*/ 0 w 1554817"/>
                <a:gd name="csY24" fmla="*/ 2694985 h 3046343"/>
                <a:gd name="csX25" fmla="*/ 1040113 w 1554817"/>
                <a:gd name="csY25" fmla="*/ 2694985 h 3046343"/>
                <a:gd name="csX26" fmla="*/ 0 w 1554817"/>
                <a:gd name="csY26" fmla="*/ 1991804 h 3046343"/>
                <a:gd name="csX27" fmla="*/ 1498507 w 1554817"/>
                <a:gd name="csY27" fmla="*/ 1991804 h 3046343"/>
                <a:gd name="csX28" fmla="*/ 0 w 1554817"/>
                <a:gd name="csY28" fmla="*/ 2929069 h 3046343"/>
                <a:gd name="csX29" fmla="*/ 690151 w 1554817"/>
                <a:gd name="csY29" fmla="*/ 2929069 h 3046343"/>
                <a:gd name="csX30" fmla="*/ 0 w 1554817"/>
                <a:gd name="csY30" fmla="*/ 703181 h 3046343"/>
                <a:gd name="csX31" fmla="*/ 1344468 w 1554817"/>
                <a:gd name="csY31" fmla="*/ 703181 h 3046343"/>
                <a:gd name="csX32" fmla="*/ 0 w 1554817"/>
                <a:gd name="csY32" fmla="*/ 2811794 h 3046343"/>
                <a:gd name="csX33" fmla="*/ 890262 w 1554817"/>
                <a:gd name="csY33" fmla="*/ 2811794 h 3046343"/>
                <a:gd name="csX34" fmla="*/ 0 w 1554817"/>
                <a:gd name="csY34" fmla="*/ 1874530 h 3046343"/>
                <a:gd name="csX35" fmla="*/ 1530152 w 1554817"/>
                <a:gd name="csY35" fmla="*/ 1874530 h 3046343"/>
                <a:gd name="csX36" fmla="*/ 0 w 1554817"/>
                <a:gd name="csY36" fmla="*/ 1054539 h 3046343"/>
                <a:gd name="csX37" fmla="*/ 1502230 w 1554817"/>
                <a:gd name="csY37" fmla="*/ 1054539 h 3046343"/>
                <a:gd name="csX38" fmla="*/ 0 w 1554817"/>
                <a:gd name="csY38" fmla="*/ 1171814 h 3046343"/>
                <a:gd name="csX39" fmla="*/ 1532944 w 1554817"/>
                <a:gd name="csY39" fmla="*/ 1171814 h 3046343"/>
                <a:gd name="csX40" fmla="*/ 0 w 1554817"/>
                <a:gd name="csY40" fmla="*/ 937265 h 3046343"/>
                <a:gd name="csX41" fmla="*/ 1460811 w 1554817"/>
                <a:gd name="csY41" fmla="*/ 937265 h 3046343"/>
                <a:gd name="csX42" fmla="*/ 0 w 1554817"/>
                <a:gd name="csY42" fmla="*/ 819990 h 3046343"/>
                <a:gd name="csX43" fmla="*/ 1408689 w 1554817"/>
                <a:gd name="csY43" fmla="*/ 819990 h 3046343"/>
                <a:gd name="csX44" fmla="*/ 0 w 1554817"/>
                <a:gd name="csY44" fmla="*/ 1288623 h 3046343"/>
                <a:gd name="csX45" fmla="*/ 1554817 w 1554817"/>
                <a:gd name="csY45" fmla="*/ 1288623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874530 h 3046343"/>
                <a:gd name="csX35" fmla="*/ 1530152 w 1532944"/>
                <a:gd name="csY35" fmla="*/ 1874530 h 3046343"/>
                <a:gd name="csX36" fmla="*/ 0 w 1532944"/>
                <a:gd name="csY36" fmla="*/ 1054539 h 3046343"/>
                <a:gd name="csX37" fmla="*/ 1502230 w 1532944"/>
                <a:gd name="csY37" fmla="*/ 1054539 h 3046343"/>
                <a:gd name="csX38" fmla="*/ 0 w 1532944"/>
                <a:gd name="csY38" fmla="*/ 1171814 h 3046343"/>
                <a:gd name="csX39" fmla="*/ 1532944 w 1532944"/>
                <a:gd name="csY39" fmla="*/ 1171814 h 3046343"/>
                <a:gd name="csX40" fmla="*/ 0 w 1532944"/>
                <a:gd name="csY40" fmla="*/ 937265 h 3046343"/>
                <a:gd name="csX41" fmla="*/ 1460811 w 1532944"/>
                <a:gd name="csY41" fmla="*/ 937265 h 3046343"/>
                <a:gd name="csX42" fmla="*/ 0 w 1532944"/>
                <a:gd name="csY42" fmla="*/ 819990 h 3046343"/>
                <a:gd name="csX43" fmla="*/ 1408689 w 1532944"/>
                <a:gd name="csY43"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1054539 h 3046343"/>
                <a:gd name="csX37" fmla="*/ 1502230 w 1530152"/>
                <a:gd name="csY37" fmla="*/ 1054539 h 3046343"/>
                <a:gd name="csX38" fmla="*/ 0 w 1530152"/>
                <a:gd name="csY38" fmla="*/ 937265 h 3046343"/>
                <a:gd name="csX39" fmla="*/ 1460811 w 1530152"/>
                <a:gd name="csY39" fmla="*/ 937265 h 3046343"/>
                <a:gd name="csX40" fmla="*/ 0 w 1530152"/>
                <a:gd name="csY40" fmla="*/ 819990 h 3046343"/>
                <a:gd name="csX41" fmla="*/ 1408689 w 1530152"/>
                <a:gd name="csY41"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937265 h 3046343"/>
                <a:gd name="csX37" fmla="*/ 1460811 w 1530152"/>
                <a:gd name="csY37" fmla="*/ 937265 h 3046343"/>
                <a:gd name="csX38" fmla="*/ 0 w 1530152"/>
                <a:gd name="csY38" fmla="*/ 819990 h 3046343"/>
                <a:gd name="csX39" fmla="*/ 1408689 w 1530152"/>
                <a:gd name="csY39"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36" fmla="*/ 0 w 1530152"/>
                <a:gd name="csY36" fmla="*/ 819990 h 3046343"/>
                <a:gd name="csX37" fmla="*/ 1408689 w 1530152"/>
                <a:gd name="csY37" fmla="*/ 81999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703181 h 3046343"/>
                <a:gd name="csX31" fmla="*/ 1344468 w 1530152"/>
                <a:gd name="csY31" fmla="*/ 703181 h 3046343"/>
                <a:gd name="csX32" fmla="*/ 0 w 1530152"/>
                <a:gd name="csY32" fmla="*/ 2811794 h 3046343"/>
                <a:gd name="csX33" fmla="*/ 890262 w 1530152"/>
                <a:gd name="csY33" fmla="*/ 2811794 h 3046343"/>
                <a:gd name="csX34" fmla="*/ 0 w 1530152"/>
                <a:gd name="csY34" fmla="*/ 1874530 h 3046343"/>
                <a:gd name="csX35" fmla="*/ 1530152 w 1530152"/>
                <a:gd name="csY35" fmla="*/ 187453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585907 h 3046343"/>
                <a:gd name="csX7" fmla="*/ 1265819 w 1530152"/>
                <a:gd name="csY7" fmla="*/ 585907 h 3046343"/>
                <a:gd name="csX8" fmla="*/ 0 w 1530152"/>
                <a:gd name="csY8" fmla="*/ 117274 h 3046343"/>
                <a:gd name="csX9" fmla="*/ 713885 w 1530152"/>
                <a:gd name="csY9" fmla="*/ 117274 h 3046343"/>
                <a:gd name="csX10" fmla="*/ 0 w 1530152"/>
                <a:gd name="csY10" fmla="*/ 234549 h 3046343"/>
                <a:gd name="csX11" fmla="*/ 907481 w 1530152"/>
                <a:gd name="csY11" fmla="*/ 234549 h 3046343"/>
                <a:gd name="csX12" fmla="*/ 0 w 1530152"/>
                <a:gd name="csY12" fmla="*/ 3046343 h 3046343"/>
                <a:gd name="csX13" fmla="*/ 361596 w 1530152"/>
                <a:gd name="csY13" fmla="*/ 3046343 h 3046343"/>
                <a:gd name="csX14" fmla="*/ 0 w 1530152"/>
                <a:gd name="csY14" fmla="*/ 2460436 h 3046343"/>
                <a:gd name="csX15" fmla="*/ 1256977 w 1530152"/>
                <a:gd name="csY15" fmla="*/ 2460436 h 3046343"/>
                <a:gd name="csX16" fmla="*/ 0 w 1530152"/>
                <a:gd name="csY16" fmla="*/ 2343162 h 3046343"/>
                <a:gd name="csX17" fmla="*/ 1336556 w 1530152"/>
                <a:gd name="csY17" fmla="*/ 2343162 h 3046343"/>
                <a:gd name="csX18" fmla="*/ 0 w 1530152"/>
                <a:gd name="csY18" fmla="*/ 2109079 h 3046343"/>
                <a:gd name="csX19" fmla="*/ 1455692 w 1530152"/>
                <a:gd name="csY19" fmla="*/ 2109079 h 3046343"/>
                <a:gd name="csX20" fmla="*/ 0 w 1530152"/>
                <a:gd name="csY20" fmla="*/ 2577711 h 3046343"/>
                <a:gd name="csX21" fmla="*/ 1159714 w 1530152"/>
                <a:gd name="csY21" fmla="*/ 2577711 h 3046343"/>
                <a:gd name="csX22" fmla="*/ 0 w 1530152"/>
                <a:gd name="csY22" fmla="*/ 2225888 h 3046343"/>
                <a:gd name="csX23" fmla="*/ 1402174 w 1530152"/>
                <a:gd name="csY23" fmla="*/ 2225888 h 3046343"/>
                <a:gd name="csX24" fmla="*/ 0 w 1530152"/>
                <a:gd name="csY24" fmla="*/ 2694985 h 3046343"/>
                <a:gd name="csX25" fmla="*/ 1040113 w 1530152"/>
                <a:gd name="csY25" fmla="*/ 2694985 h 3046343"/>
                <a:gd name="csX26" fmla="*/ 0 w 1530152"/>
                <a:gd name="csY26" fmla="*/ 1991804 h 3046343"/>
                <a:gd name="csX27" fmla="*/ 1498507 w 1530152"/>
                <a:gd name="csY27" fmla="*/ 1991804 h 3046343"/>
                <a:gd name="csX28" fmla="*/ 0 w 1530152"/>
                <a:gd name="csY28" fmla="*/ 2929069 h 3046343"/>
                <a:gd name="csX29" fmla="*/ 690151 w 1530152"/>
                <a:gd name="csY29" fmla="*/ 2929069 h 3046343"/>
                <a:gd name="csX30" fmla="*/ 0 w 1530152"/>
                <a:gd name="csY30" fmla="*/ 2811794 h 3046343"/>
                <a:gd name="csX31" fmla="*/ 890262 w 1530152"/>
                <a:gd name="csY31" fmla="*/ 2811794 h 3046343"/>
                <a:gd name="csX32" fmla="*/ 0 w 1530152"/>
                <a:gd name="csY32" fmla="*/ 1874530 h 3046343"/>
                <a:gd name="csX33" fmla="*/ 1530152 w 1530152"/>
                <a:gd name="csY33" fmla="*/ 1874530 h 3046343"/>
                <a:gd name="csX0" fmla="*/ 1170417 w 1530152"/>
                <a:gd name="csY0" fmla="*/ 468632 h 3046343"/>
                <a:gd name="csX1" fmla="*/ 0 w 1530152"/>
                <a:gd name="csY1" fmla="*/ 468632 h 3046343"/>
                <a:gd name="csX2" fmla="*/ 0 w 1530152"/>
                <a:gd name="csY2" fmla="*/ 0 h 3046343"/>
                <a:gd name="csX3" fmla="*/ 410460 w 1530152"/>
                <a:gd name="csY3" fmla="*/ 0 h 3046343"/>
                <a:gd name="csX4" fmla="*/ 0 w 1530152"/>
                <a:gd name="csY4" fmla="*/ 351358 h 3046343"/>
                <a:gd name="csX5" fmla="*/ 1054074 w 1530152"/>
                <a:gd name="csY5" fmla="*/ 351358 h 3046343"/>
                <a:gd name="csX6" fmla="*/ 0 w 1530152"/>
                <a:gd name="csY6" fmla="*/ 117274 h 3046343"/>
                <a:gd name="csX7" fmla="*/ 713885 w 1530152"/>
                <a:gd name="csY7" fmla="*/ 117274 h 3046343"/>
                <a:gd name="csX8" fmla="*/ 0 w 1530152"/>
                <a:gd name="csY8" fmla="*/ 234549 h 3046343"/>
                <a:gd name="csX9" fmla="*/ 907481 w 1530152"/>
                <a:gd name="csY9" fmla="*/ 234549 h 3046343"/>
                <a:gd name="csX10" fmla="*/ 0 w 1530152"/>
                <a:gd name="csY10" fmla="*/ 3046343 h 3046343"/>
                <a:gd name="csX11" fmla="*/ 361596 w 1530152"/>
                <a:gd name="csY11" fmla="*/ 3046343 h 3046343"/>
                <a:gd name="csX12" fmla="*/ 0 w 1530152"/>
                <a:gd name="csY12" fmla="*/ 2460436 h 3046343"/>
                <a:gd name="csX13" fmla="*/ 1256977 w 1530152"/>
                <a:gd name="csY13" fmla="*/ 2460436 h 3046343"/>
                <a:gd name="csX14" fmla="*/ 0 w 1530152"/>
                <a:gd name="csY14" fmla="*/ 2343162 h 3046343"/>
                <a:gd name="csX15" fmla="*/ 1336556 w 1530152"/>
                <a:gd name="csY15" fmla="*/ 2343162 h 3046343"/>
                <a:gd name="csX16" fmla="*/ 0 w 1530152"/>
                <a:gd name="csY16" fmla="*/ 2109079 h 3046343"/>
                <a:gd name="csX17" fmla="*/ 1455692 w 1530152"/>
                <a:gd name="csY17" fmla="*/ 2109079 h 3046343"/>
                <a:gd name="csX18" fmla="*/ 0 w 1530152"/>
                <a:gd name="csY18" fmla="*/ 2577711 h 3046343"/>
                <a:gd name="csX19" fmla="*/ 1159714 w 1530152"/>
                <a:gd name="csY19" fmla="*/ 2577711 h 3046343"/>
                <a:gd name="csX20" fmla="*/ 0 w 1530152"/>
                <a:gd name="csY20" fmla="*/ 2225888 h 3046343"/>
                <a:gd name="csX21" fmla="*/ 1402174 w 1530152"/>
                <a:gd name="csY21" fmla="*/ 2225888 h 3046343"/>
                <a:gd name="csX22" fmla="*/ 0 w 1530152"/>
                <a:gd name="csY22" fmla="*/ 2694985 h 3046343"/>
                <a:gd name="csX23" fmla="*/ 1040113 w 1530152"/>
                <a:gd name="csY23" fmla="*/ 2694985 h 3046343"/>
                <a:gd name="csX24" fmla="*/ 0 w 1530152"/>
                <a:gd name="csY24" fmla="*/ 1991804 h 3046343"/>
                <a:gd name="csX25" fmla="*/ 1498507 w 1530152"/>
                <a:gd name="csY25" fmla="*/ 1991804 h 3046343"/>
                <a:gd name="csX26" fmla="*/ 0 w 1530152"/>
                <a:gd name="csY26" fmla="*/ 2929069 h 3046343"/>
                <a:gd name="csX27" fmla="*/ 690151 w 1530152"/>
                <a:gd name="csY27" fmla="*/ 2929069 h 3046343"/>
                <a:gd name="csX28" fmla="*/ 0 w 1530152"/>
                <a:gd name="csY28" fmla="*/ 2811794 h 3046343"/>
                <a:gd name="csX29" fmla="*/ 890262 w 1530152"/>
                <a:gd name="csY29" fmla="*/ 2811794 h 3046343"/>
                <a:gd name="csX30" fmla="*/ 0 w 1530152"/>
                <a:gd name="csY30" fmla="*/ 1874530 h 3046343"/>
                <a:gd name="csX31" fmla="*/ 1530152 w 1530152"/>
                <a:gd name="csY31" fmla="*/ 1874530 h 3046343"/>
                <a:gd name="csX0" fmla="*/ 0 w 1530152"/>
                <a:gd name="csY0" fmla="*/ 0 h 3046343"/>
                <a:gd name="csX1" fmla="*/ 410460 w 1530152"/>
                <a:gd name="csY1" fmla="*/ 0 h 3046343"/>
                <a:gd name="csX2" fmla="*/ 0 w 1530152"/>
                <a:gd name="csY2" fmla="*/ 351358 h 3046343"/>
                <a:gd name="csX3" fmla="*/ 1054074 w 1530152"/>
                <a:gd name="csY3" fmla="*/ 351358 h 3046343"/>
                <a:gd name="csX4" fmla="*/ 0 w 1530152"/>
                <a:gd name="csY4" fmla="*/ 117274 h 3046343"/>
                <a:gd name="csX5" fmla="*/ 713885 w 1530152"/>
                <a:gd name="csY5" fmla="*/ 117274 h 3046343"/>
                <a:gd name="csX6" fmla="*/ 0 w 1530152"/>
                <a:gd name="csY6" fmla="*/ 234549 h 3046343"/>
                <a:gd name="csX7" fmla="*/ 907481 w 1530152"/>
                <a:gd name="csY7" fmla="*/ 234549 h 3046343"/>
                <a:gd name="csX8" fmla="*/ 0 w 1530152"/>
                <a:gd name="csY8" fmla="*/ 3046343 h 3046343"/>
                <a:gd name="csX9" fmla="*/ 361596 w 1530152"/>
                <a:gd name="csY9" fmla="*/ 3046343 h 3046343"/>
                <a:gd name="csX10" fmla="*/ 0 w 1530152"/>
                <a:gd name="csY10" fmla="*/ 2460436 h 3046343"/>
                <a:gd name="csX11" fmla="*/ 1256977 w 1530152"/>
                <a:gd name="csY11" fmla="*/ 2460436 h 3046343"/>
                <a:gd name="csX12" fmla="*/ 0 w 1530152"/>
                <a:gd name="csY12" fmla="*/ 2343162 h 3046343"/>
                <a:gd name="csX13" fmla="*/ 1336556 w 1530152"/>
                <a:gd name="csY13" fmla="*/ 2343162 h 3046343"/>
                <a:gd name="csX14" fmla="*/ 0 w 1530152"/>
                <a:gd name="csY14" fmla="*/ 2109079 h 3046343"/>
                <a:gd name="csX15" fmla="*/ 1455692 w 1530152"/>
                <a:gd name="csY15" fmla="*/ 2109079 h 3046343"/>
                <a:gd name="csX16" fmla="*/ 0 w 1530152"/>
                <a:gd name="csY16" fmla="*/ 2577711 h 3046343"/>
                <a:gd name="csX17" fmla="*/ 1159714 w 1530152"/>
                <a:gd name="csY17" fmla="*/ 2577711 h 3046343"/>
                <a:gd name="csX18" fmla="*/ 0 w 1530152"/>
                <a:gd name="csY18" fmla="*/ 2225888 h 3046343"/>
                <a:gd name="csX19" fmla="*/ 1402174 w 1530152"/>
                <a:gd name="csY19" fmla="*/ 2225888 h 3046343"/>
                <a:gd name="csX20" fmla="*/ 0 w 1530152"/>
                <a:gd name="csY20" fmla="*/ 2694985 h 3046343"/>
                <a:gd name="csX21" fmla="*/ 1040113 w 1530152"/>
                <a:gd name="csY21" fmla="*/ 2694985 h 3046343"/>
                <a:gd name="csX22" fmla="*/ 0 w 1530152"/>
                <a:gd name="csY22" fmla="*/ 1991804 h 3046343"/>
                <a:gd name="csX23" fmla="*/ 1498507 w 1530152"/>
                <a:gd name="csY23" fmla="*/ 1991804 h 3046343"/>
                <a:gd name="csX24" fmla="*/ 0 w 1530152"/>
                <a:gd name="csY24" fmla="*/ 2929069 h 3046343"/>
                <a:gd name="csX25" fmla="*/ 690151 w 1530152"/>
                <a:gd name="csY25" fmla="*/ 2929069 h 3046343"/>
                <a:gd name="csX26" fmla="*/ 0 w 1530152"/>
                <a:gd name="csY26" fmla="*/ 2811794 h 3046343"/>
                <a:gd name="csX27" fmla="*/ 890262 w 1530152"/>
                <a:gd name="csY27" fmla="*/ 2811794 h 3046343"/>
                <a:gd name="csX28" fmla="*/ 0 w 1530152"/>
                <a:gd name="csY28" fmla="*/ 1874530 h 3046343"/>
                <a:gd name="csX29" fmla="*/ 1530152 w 1530152"/>
                <a:gd name="csY29" fmla="*/ 1874530 h 3046343"/>
                <a:gd name="csX0" fmla="*/ 0 w 1530152"/>
                <a:gd name="csY0" fmla="*/ 0 h 3046343"/>
                <a:gd name="csX1" fmla="*/ 410460 w 1530152"/>
                <a:gd name="csY1" fmla="*/ 0 h 3046343"/>
                <a:gd name="csX2" fmla="*/ 0 w 1530152"/>
                <a:gd name="csY2" fmla="*/ 117274 h 3046343"/>
                <a:gd name="csX3" fmla="*/ 713885 w 1530152"/>
                <a:gd name="csY3" fmla="*/ 117274 h 3046343"/>
                <a:gd name="csX4" fmla="*/ 0 w 1530152"/>
                <a:gd name="csY4" fmla="*/ 234549 h 3046343"/>
                <a:gd name="csX5" fmla="*/ 907481 w 1530152"/>
                <a:gd name="csY5" fmla="*/ 234549 h 3046343"/>
                <a:gd name="csX6" fmla="*/ 0 w 1530152"/>
                <a:gd name="csY6" fmla="*/ 3046343 h 3046343"/>
                <a:gd name="csX7" fmla="*/ 361596 w 1530152"/>
                <a:gd name="csY7" fmla="*/ 3046343 h 3046343"/>
                <a:gd name="csX8" fmla="*/ 0 w 1530152"/>
                <a:gd name="csY8" fmla="*/ 2460436 h 3046343"/>
                <a:gd name="csX9" fmla="*/ 1256977 w 1530152"/>
                <a:gd name="csY9" fmla="*/ 2460436 h 3046343"/>
                <a:gd name="csX10" fmla="*/ 0 w 1530152"/>
                <a:gd name="csY10" fmla="*/ 2343162 h 3046343"/>
                <a:gd name="csX11" fmla="*/ 1336556 w 1530152"/>
                <a:gd name="csY11" fmla="*/ 2343162 h 3046343"/>
                <a:gd name="csX12" fmla="*/ 0 w 1530152"/>
                <a:gd name="csY12" fmla="*/ 2109079 h 3046343"/>
                <a:gd name="csX13" fmla="*/ 1455692 w 1530152"/>
                <a:gd name="csY13" fmla="*/ 2109079 h 3046343"/>
                <a:gd name="csX14" fmla="*/ 0 w 1530152"/>
                <a:gd name="csY14" fmla="*/ 2577711 h 3046343"/>
                <a:gd name="csX15" fmla="*/ 1159714 w 1530152"/>
                <a:gd name="csY15" fmla="*/ 2577711 h 3046343"/>
                <a:gd name="csX16" fmla="*/ 0 w 1530152"/>
                <a:gd name="csY16" fmla="*/ 2225888 h 3046343"/>
                <a:gd name="csX17" fmla="*/ 1402174 w 1530152"/>
                <a:gd name="csY17" fmla="*/ 2225888 h 3046343"/>
                <a:gd name="csX18" fmla="*/ 0 w 1530152"/>
                <a:gd name="csY18" fmla="*/ 2694985 h 3046343"/>
                <a:gd name="csX19" fmla="*/ 1040113 w 1530152"/>
                <a:gd name="csY19" fmla="*/ 2694985 h 3046343"/>
                <a:gd name="csX20" fmla="*/ 0 w 1530152"/>
                <a:gd name="csY20" fmla="*/ 1991804 h 3046343"/>
                <a:gd name="csX21" fmla="*/ 1498507 w 1530152"/>
                <a:gd name="csY21" fmla="*/ 1991804 h 3046343"/>
                <a:gd name="csX22" fmla="*/ 0 w 1530152"/>
                <a:gd name="csY22" fmla="*/ 2929069 h 3046343"/>
                <a:gd name="csX23" fmla="*/ 690151 w 1530152"/>
                <a:gd name="csY23" fmla="*/ 2929069 h 3046343"/>
                <a:gd name="csX24" fmla="*/ 0 w 1530152"/>
                <a:gd name="csY24" fmla="*/ 2811794 h 3046343"/>
                <a:gd name="csX25" fmla="*/ 890262 w 1530152"/>
                <a:gd name="csY25" fmla="*/ 2811794 h 3046343"/>
                <a:gd name="csX26" fmla="*/ 0 w 1530152"/>
                <a:gd name="csY26" fmla="*/ 1874530 h 3046343"/>
                <a:gd name="csX27" fmla="*/ 1530152 w 1530152"/>
                <a:gd name="csY27" fmla="*/ 1874530 h 3046343"/>
                <a:gd name="csX0" fmla="*/ 0 w 1530152"/>
                <a:gd name="csY0" fmla="*/ 0 h 3046343"/>
                <a:gd name="csX1" fmla="*/ 410460 w 1530152"/>
                <a:gd name="csY1" fmla="*/ 0 h 3046343"/>
                <a:gd name="csX2" fmla="*/ 0 w 1530152"/>
                <a:gd name="csY2" fmla="*/ 117274 h 3046343"/>
                <a:gd name="csX3" fmla="*/ 713885 w 1530152"/>
                <a:gd name="csY3" fmla="*/ 117274 h 3046343"/>
                <a:gd name="csX4" fmla="*/ 0 w 1530152"/>
                <a:gd name="csY4" fmla="*/ 3046343 h 3046343"/>
                <a:gd name="csX5" fmla="*/ 361596 w 1530152"/>
                <a:gd name="csY5" fmla="*/ 3046343 h 3046343"/>
                <a:gd name="csX6" fmla="*/ 0 w 1530152"/>
                <a:gd name="csY6" fmla="*/ 2460436 h 3046343"/>
                <a:gd name="csX7" fmla="*/ 1256977 w 1530152"/>
                <a:gd name="csY7" fmla="*/ 2460436 h 3046343"/>
                <a:gd name="csX8" fmla="*/ 0 w 1530152"/>
                <a:gd name="csY8" fmla="*/ 2343162 h 3046343"/>
                <a:gd name="csX9" fmla="*/ 1336556 w 1530152"/>
                <a:gd name="csY9" fmla="*/ 2343162 h 3046343"/>
                <a:gd name="csX10" fmla="*/ 0 w 1530152"/>
                <a:gd name="csY10" fmla="*/ 2109079 h 3046343"/>
                <a:gd name="csX11" fmla="*/ 1455692 w 1530152"/>
                <a:gd name="csY11" fmla="*/ 2109079 h 3046343"/>
                <a:gd name="csX12" fmla="*/ 0 w 1530152"/>
                <a:gd name="csY12" fmla="*/ 2577711 h 3046343"/>
                <a:gd name="csX13" fmla="*/ 1159714 w 1530152"/>
                <a:gd name="csY13" fmla="*/ 2577711 h 3046343"/>
                <a:gd name="csX14" fmla="*/ 0 w 1530152"/>
                <a:gd name="csY14" fmla="*/ 2225888 h 3046343"/>
                <a:gd name="csX15" fmla="*/ 1402174 w 1530152"/>
                <a:gd name="csY15" fmla="*/ 2225888 h 3046343"/>
                <a:gd name="csX16" fmla="*/ 0 w 1530152"/>
                <a:gd name="csY16" fmla="*/ 2694985 h 3046343"/>
                <a:gd name="csX17" fmla="*/ 1040113 w 1530152"/>
                <a:gd name="csY17" fmla="*/ 2694985 h 3046343"/>
                <a:gd name="csX18" fmla="*/ 0 w 1530152"/>
                <a:gd name="csY18" fmla="*/ 1991804 h 3046343"/>
                <a:gd name="csX19" fmla="*/ 1498507 w 1530152"/>
                <a:gd name="csY19" fmla="*/ 1991804 h 3046343"/>
                <a:gd name="csX20" fmla="*/ 0 w 1530152"/>
                <a:gd name="csY20" fmla="*/ 2929069 h 3046343"/>
                <a:gd name="csX21" fmla="*/ 690151 w 1530152"/>
                <a:gd name="csY21" fmla="*/ 2929069 h 3046343"/>
                <a:gd name="csX22" fmla="*/ 0 w 1530152"/>
                <a:gd name="csY22" fmla="*/ 2811794 h 3046343"/>
                <a:gd name="csX23" fmla="*/ 890262 w 1530152"/>
                <a:gd name="csY23" fmla="*/ 2811794 h 3046343"/>
                <a:gd name="csX24" fmla="*/ 0 w 1530152"/>
                <a:gd name="csY24" fmla="*/ 1874530 h 3046343"/>
                <a:gd name="csX25" fmla="*/ 1530152 w 1530152"/>
                <a:gd name="csY25" fmla="*/ 1874530 h 3046343"/>
                <a:gd name="csX0" fmla="*/ 0 w 1530152"/>
                <a:gd name="csY0" fmla="*/ 0 h 3046343"/>
                <a:gd name="csX1" fmla="*/ 410460 w 1530152"/>
                <a:gd name="csY1" fmla="*/ 0 h 3046343"/>
                <a:gd name="csX2" fmla="*/ 0 w 1530152"/>
                <a:gd name="csY2" fmla="*/ 3046343 h 3046343"/>
                <a:gd name="csX3" fmla="*/ 361596 w 1530152"/>
                <a:gd name="csY3" fmla="*/ 3046343 h 3046343"/>
                <a:gd name="csX4" fmla="*/ 0 w 1530152"/>
                <a:gd name="csY4" fmla="*/ 2460436 h 3046343"/>
                <a:gd name="csX5" fmla="*/ 1256977 w 1530152"/>
                <a:gd name="csY5" fmla="*/ 2460436 h 3046343"/>
                <a:gd name="csX6" fmla="*/ 0 w 1530152"/>
                <a:gd name="csY6" fmla="*/ 2343162 h 3046343"/>
                <a:gd name="csX7" fmla="*/ 1336556 w 1530152"/>
                <a:gd name="csY7" fmla="*/ 2343162 h 3046343"/>
                <a:gd name="csX8" fmla="*/ 0 w 1530152"/>
                <a:gd name="csY8" fmla="*/ 2109079 h 3046343"/>
                <a:gd name="csX9" fmla="*/ 1455692 w 1530152"/>
                <a:gd name="csY9" fmla="*/ 2109079 h 3046343"/>
                <a:gd name="csX10" fmla="*/ 0 w 1530152"/>
                <a:gd name="csY10" fmla="*/ 2577711 h 3046343"/>
                <a:gd name="csX11" fmla="*/ 1159714 w 1530152"/>
                <a:gd name="csY11" fmla="*/ 2577711 h 3046343"/>
                <a:gd name="csX12" fmla="*/ 0 w 1530152"/>
                <a:gd name="csY12" fmla="*/ 2225888 h 3046343"/>
                <a:gd name="csX13" fmla="*/ 1402174 w 1530152"/>
                <a:gd name="csY13" fmla="*/ 2225888 h 3046343"/>
                <a:gd name="csX14" fmla="*/ 0 w 1530152"/>
                <a:gd name="csY14" fmla="*/ 2694985 h 3046343"/>
                <a:gd name="csX15" fmla="*/ 1040113 w 1530152"/>
                <a:gd name="csY15" fmla="*/ 2694985 h 3046343"/>
                <a:gd name="csX16" fmla="*/ 0 w 1530152"/>
                <a:gd name="csY16" fmla="*/ 1991804 h 3046343"/>
                <a:gd name="csX17" fmla="*/ 1498507 w 1530152"/>
                <a:gd name="csY17" fmla="*/ 1991804 h 3046343"/>
                <a:gd name="csX18" fmla="*/ 0 w 1530152"/>
                <a:gd name="csY18" fmla="*/ 2929069 h 3046343"/>
                <a:gd name="csX19" fmla="*/ 690151 w 1530152"/>
                <a:gd name="csY19" fmla="*/ 2929069 h 3046343"/>
                <a:gd name="csX20" fmla="*/ 0 w 1530152"/>
                <a:gd name="csY20" fmla="*/ 2811794 h 3046343"/>
                <a:gd name="csX21" fmla="*/ 890262 w 1530152"/>
                <a:gd name="csY21" fmla="*/ 2811794 h 3046343"/>
                <a:gd name="csX22" fmla="*/ 0 w 1530152"/>
                <a:gd name="csY22" fmla="*/ 1874530 h 3046343"/>
                <a:gd name="csX23" fmla="*/ 1530152 w 1530152"/>
                <a:gd name="csY23" fmla="*/ 1874530 h 3046343"/>
                <a:gd name="csX0" fmla="*/ 0 w 1530152"/>
                <a:gd name="csY0" fmla="*/ 1171813 h 1171813"/>
                <a:gd name="csX1" fmla="*/ 361596 w 1530152"/>
                <a:gd name="csY1" fmla="*/ 1171813 h 1171813"/>
                <a:gd name="csX2" fmla="*/ 0 w 1530152"/>
                <a:gd name="csY2" fmla="*/ 585906 h 1171813"/>
                <a:gd name="csX3" fmla="*/ 1256977 w 1530152"/>
                <a:gd name="csY3" fmla="*/ 585906 h 1171813"/>
                <a:gd name="csX4" fmla="*/ 0 w 1530152"/>
                <a:gd name="csY4" fmla="*/ 468632 h 1171813"/>
                <a:gd name="csX5" fmla="*/ 1336556 w 1530152"/>
                <a:gd name="csY5" fmla="*/ 468632 h 1171813"/>
                <a:gd name="csX6" fmla="*/ 0 w 1530152"/>
                <a:gd name="csY6" fmla="*/ 234549 h 1171813"/>
                <a:gd name="csX7" fmla="*/ 1455692 w 1530152"/>
                <a:gd name="csY7" fmla="*/ 234549 h 1171813"/>
                <a:gd name="csX8" fmla="*/ 0 w 1530152"/>
                <a:gd name="csY8" fmla="*/ 703181 h 1171813"/>
                <a:gd name="csX9" fmla="*/ 1159714 w 1530152"/>
                <a:gd name="csY9" fmla="*/ 703181 h 1171813"/>
                <a:gd name="csX10" fmla="*/ 0 w 1530152"/>
                <a:gd name="csY10" fmla="*/ 351358 h 1171813"/>
                <a:gd name="csX11" fmla="*/ 1402174 w 1530152"/>
                <a:gd name="csY11" fmla="*/ 351358 h 1171813"/>
                <a:gd name="csX12" fmla="*/ 0 w 1530152"/>
                <a:gd name="csY12" fmla="*/ 820455 h 1171813"/>
                <a:gd name="csX13" fmla="*/ 1040113 w 1530152"/>
                <a:gd name="csY13" fmla="*/ 820455 h 1171813"/>
                <a:gd name="csX14" fmla="*/ 0 w 1530152"/>
                <a:gd name="csY14" fmla="*/ 117274 h 1171813"/>
                <a:gd name="csX15" fmla="*/ 1498507 w 1530152"/>
                <a:gd name="csY15" fmla="*/ 117274 h 1171813"/>
                <a:gd name="csX16" fmla="*/ 0 w 1530152"/>
                <a:gd name="csY16" fmla="*/ 1054539 h 1171813"/>
                <a:gd name="csX17" fmla="*/ 690151 w 1530152"/>
                <a:gd name="csY17" fmla="*/ 1054539 h 1171813"/>
                <a:gd name="csX18" fmla="*/ 0 w 1530152"/>
                <a:gd name="csY18" fmla="*/ 937264 h 1171813"/>
                <a:gd name="csX19" fmla="*/ 890262 w 1530152"/>
                <a:gd name="csY19" fmla="*/ 937264 h 1171813"/>
                <a:gd name="csX20" fmla="*/ 0 w 1530152"/>
                <a:gd name="csY20" fmla="*/ 0 h 1171813"/>
                <a:gd name="csX21" fmla="*/ 1530152 w 1530152"/>
                <a:gd name="csY21" fmla="*/ 0 h 1171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30152" h="1171813">
                  <a:moveTo>
                    <a:pt x="0" y="1171813"/>
                  </a:moveTo>
                  <a:lnTo>
                    <a:pt x="361596" y="1171813"/>
                  </a:lnTo>
                  <a:moveTo>
                    <a:pt x="0" y="585906"/>
                  </a:moveTo>
                  <a:lnTo>
                    <a:pt x="1256977" y="585906"/>
                  </a:lnTo>
                  <a:moveTo>
                    <a:pt x="0" y="468632"/>
                  </a:moveTo>
                  <a:lnTo>
                    <a:pt x="1336556" y="468632"/>
                  </a:lnTo>
                  <a:moveTo>
                    <a:pt x="0" y="234549"/>
                  </a:moveTo>
                  <a:lnTo>
                    <a:pt x="1455692" y="234549"/>
                  </a:lnTo>
                  <a:moveTo>
                    <a:pt x="0" y="703181"/>
                  </a:moveTo>
                  <a:lnTo>
                    <a:pt x="1159714" y="703181"/>
                  </a:lnTo>
                  <a:moveTo>
                    <a:pt x="0" y="351358"/>
                  </a:moveTo>
                  <a:lnTo>
                    <a:pt x="1402174" y="351358"/>
                  </a:lnTo>
                  <a:moveTo>
                    <a:pt x="0" y="820455"/>
                  </a:moveTo>
                  <a:lnTo>
                    <a:pt x="1040113" y="820455"/>
                  </a:lnTo>
                  <a:moveTo>
                    <a:pt x="0" y="117274"/>
                  </a:moveTo>
                  <a:lnTo>
                    <a:pt x="1498507" y="117274"/>
                  </a:lnTo>
                  <a:moveTo>
                    <a:pt x="0" y="1054539"/>
                  </a:moveTo>
                  <a:lnTo>
                    <a:pt x="690151" y="1054539"/>
                  </a:lnTo>
                  <a:moveTo>
                    <a:pt x="0" y="937264"/>
                  </a:moveTo>
                  <a:lnTo>
                    <a:pt x="890262" y="937264"/>
                  </a:lnTo>
                  <a:moveTo>
                    <a:pt x="0" y="0"/>
                  </a:moveTo>
                  <a:lnTo>
                    <a:pt x="1530152" y="0"/>
                  </a:lnTo>
                </a:path>
              </a:pathLst>
            </a:custGeom>
            <a:noFill/>
            <a:ln w="12700" cap="flat">
              <a:solidFill>
                <a:schemeClr val="accent1"/>
              </a:solidFill>
              <a:prstDash val="solid"/>
              <a:miter/>
            </a:ln>
          </p:spPr>
          <p:txBody>
            <a:bodyPr rtlCol="0" anchor="ctr"/>
            <a:lstStyle/>
            <a:p>
              <a:endParaRPr lang="en-GB" noProof="0" dirty="0"/>
            </a:p>
          </p:txBody>
        </p:sp>
        <p:sp>
          <p:nvSpPr>
            <p:cNvPr id="37" name="Grafik 58">
              <a:extLst>
                <a:ext uri="{FF2B5EF4-FFF2-40B4-BE49-F238E27FC236}">
                  <a16:creationId xmlns:a16="http://schemas.microsoft.com/office/drawing/2014/main" id="{341389ED-A82F-3968-62BC-FD5BA6D43B2A}"/>
                </a:ext>
              </a:extLst>
            </p:cNvPr>
            <p:cNvSpPr>
              <a:spLocks noChangeAspect="1"/>
            </p:cNvSpPr>
            <p:nvPr userDrawn="1"/>
          </p:nvSpPr>
          <p:spPr>
            <a:xfrm rot="5400000">
              <a:off x="-157788" y="4108589"/>
              <a:ext cx="1661670" cy="1270214"/>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757255 h 3046343"/>
                <a:gd name="csX45" fmla="*/ 1553421 w 1571570"/>
                <a:gd name="csY45" fmla="*/ 1757255 h 3046343"/>
                <a:gd name="csX46" fmla="*/ 0 w 1571570"/>
                <a:gd name="csY46" fmla="*/ 1640446 h 3046343"/>
                <a:gd name="csX47" fmla="*/ 1566451 w 1571570"/>
                <a:gd name="csY47" fmla="*/ 1640446 h 3046343"/>
                <a:gd name="csX48" fmla="*/ 0 w 1571570"/>
                <a:gd name="csY48" fmla="*/ 1405897 h 3046343"/>
                <a:gd name="csX49" fmla="*/ 1567382 w 1571570"/>
                <a:gd name="csY49" fmla="*/ 1405897 h 3046343"/>
                <a:gd name="csX50" fmla="*/ 0 w 1571570"/>
                <a:gd name="csY50" fmla="*/ 1523172 h 3046343"/>
                <a:gd name="csX51" fmla="*/ 1571570 w 1571570"/>
                <a:gd name="csY51" fmla="*/ 1523172 h 3046343"/>
                <a:gd name="csX0" fmla="*/ 1170417 w 1571570"/>
                <a:gd name="csY0" fmla="*/ 468632 h 3046343"/>
                <a:gd name="csX1" fmla="*/ 0 w 1571570"/>
                <a:gd name="csY1" fmla="*/ 468632 h 3046343"/>
                <a:gd name="csX2" fmla="*/ 0 w 1571570"/>
                <a:gd name="csY2" fmla="*/ 0 h 3046343"/>
                <a:gd name="csX3" fmla="*/ 410460 w 1571570"/>
                <a:gd name="csY3" fmla="*/ 0 h 3046343"/>
                <a:gd name="csX4" fmla="*/ 0 w 1571570"/>
                <a:gd name="csY4" fmla="*/ 351358 h 3046343"/>
                <a:gd name="csX5" fmla="*/ 1054074 w 1571570"/>
                <a:gd name="csY5" fmla="*/ 351358 h 3046343"/>
                <a:gd name="csX6" fmla="*/ 0 w 1571570"/>
                <a:gd name="csY6" fmla="*/ 585907 h 3046343"/>
                <a:gd name="csX7" fmla="*/ 1265819 w 1571570"/>
                <a:gd name="csY7" fmla="*/ 585907 h 3046343"/>
                <a:gd name="csX8" fmla="*/ 0 w 1571570"/>
                <a:gd name="csY8" fmla="*/ 117274 h 3046343"/>
                <a:gd name="csX9" fmla="*/ 713885 w 1571570"/>
                <a:gd name="csY9" fmla="*/ 117274 h 3046343"/>
                <a:gd name="csX10" fmla="*/ 0 w 1571570"/>
                <a:gd name="csY10" fmla="*/ 234549 h 3046343"/>
                <a:gd name="csX11" fmla="*/ 907481 w 1571570"/>
                <a:gd name="csY11" fmla="*/ 234549 h 3046343"/>
                <a:gd name="csX12" fmla="*/ 0 w 1571570"/>
                <a:gd name="csY12" fmla="*/ 3046343 h 3046343"/>
                <a:gd name="csX13" fmla="*/ 361596 w 1571570"/>
                <a:gd name="csY13" fmla="*/ 3046343 h 3046343"/>
                <a:gd name="csX14" fmla="*/ 0 w 1571570"/>
                <a:gd name="csY14" fmla="*/ 2460436 h 3046343"/>
                <a:gd name="csX15" fmla="*/ 1256977 w 1571570"/>
                <a:gd name="csY15" fmla="*/ 2460436 h 3046343"/>
                <a:gd name="csX16" fmla="*/ 0 w 1571570"/>
                <a:gd name="csY16" fmla="*/ 2343162 h 3046343"/>
                <a:gd name="csX17" fmla="*/ 1336556 w 1571570"/>
                <a:gd name="csY17" fmla="*/ 2343162 h 3046343"/>
                <a:gd name="csX18" fmla="*/ 0 w 1571570"/>
                <a:gd name="csY18" fmla="*/ 2109079 h 3046343"/>
                <a:gd name="csX19" fmla="*/ 1455692 w 1571570"/>
                <a:gd name="csY19" fmla="*/ 2109079 h 3046343"/>
                <a:gd name="csX20" fmla="*/ 0 w 1571570"/>
                <a:gd name="csY20" fmla="*/ 2577711 h 3046343"/>
                <a:gd name="csX21" fmla="*/ 1159714 w 1571570"/>
                <a:gd name="csY21" fmla="*/ 2577711 h 3046343"/>
                <a:gd name="csX22" fmla="*/ 0 w 1571570"/>
                <a:gd name="csY22" fmla="*/ 2225888 h 3046343"/>
                <a:gd name="csX23" fmla="*/ 1402174 w 1571570"/>
                <a:gd name="csY23" fmla="*/ 2225888 h 3046343"/>
                <a:gd name="csX24" fmla="*/ 0 w 1571570"/>
                <a:gd name="csY24" fmla="*/ 2694985 h 3046343"/>
                <a:gd name="csX25" fmla="*/ 1040113 w 1571570"/>
                <a:gd name="csY25" fmla="*/ 2694985 h 3046343"/>
                <a:gd name="csX26" fmla="*/ 0 w 1571570"/>
                <a:gd name="csY26" fmla="*/ 1991804 h 3046343"/>
                <a:gd name="csX27" fmla="*/ 1498507 w 1571570"/>
                <a:gd name="csY27" fmla="*/ 1991804 h 3046343"/>
                <a:gd name="csX28" fmla="*/ 0 w 1571570"/>
                <a:gd name="csY28" fmla="*/ 2929069 h 3046343"/>
                <a:gd name="csX29" fmla="*/ 690151 w 1571570"/>
                <a:gd name="csY29" fmla="*/ 2929069 h 3046343"/>
                <a:gd name="csX30" fmla="*/ 0 w 1571570"/>
                <a:gd name="csY30" fmla="*/ 703181 h 3046343"/>
                <a:gd name="csX31" fmla="*/ 1344468 w 1571570"/>
                <a:gd name="csY31" fmla="*/ 703181 h 3046343"/>
                <a:gd name="csX32" fmla="*/ 0 w 1571570"/>
                <a:gd name="csY32" fmla="*/ 2811794 h 3046343"/>
                <a:gd name="csX33" fmla="*/ 890262 w 1571570"/>
                <a:gd name="csY33" fmla="*/ 2811794 h 3046343"/>
                <a:gd name="csX34" fmla="*/ 0 w 1571570"/>
                <a:gd name="csY34" fmla="*/ 1874530 h 3046343"/>
                <a:gd name="csX35" fmla="*/ 1530152 w 1571570"/>
                <a:gd name="csY35" fmla="*/ 1874530 h 3046343"/>
                <a:gd name="csX36" fmla="*/ 0 w 1571570"/>
                <a:gd name="csY36" fmla="*/ 1054539 h 3046343"/>
                <a:gd name="csX37" fmla="*/ 1502230 w 1571570"/>
                <a:gd name="csY37" fmla="*/ 1054539 h 3046343"/>
                <a:gd name="csX38" fmla="*/ 0 w 1571570"/>
                <a:gd name="csY38" fmla="*/ 1171814 h 3046343"/>
                <a:gd name="csX39" fmla="*/ 1532944 w 1571570"/>
                <a:gd name="csY39" fmla="*/ 1171814 h 3046343"/>
                <a:gd name="csX40" fmla="*/ 0 w 1571570"/>
                <a:gd name="csY40" fmla="*/ 937265 h 3046343"/>
                <a:gd name="csX41" fmla="*/ 1460811 w 1571570"/>
                <a:gd name="csY41" fmla="*/ 937265 h 3046343"/>
                <a:gd name="csX42" fmla="*/ 0 w 1571570"/>
                <a:gd name="csY42" fmla="*/ 819990 h 3046343"/>
                <a:gd name="csX43" fmla="*/ 1408689 w 1571570"/>
                <a:gd name="csY43" fmla="*/ 819990 h 3046343"/>
                <a:gd name="csX44" fmla="*/ 0 w 1571570"/>
                <a:gd name="csY44" fmla="*/ 1757255 h 3046343"/>
                <a:gd name="csX45" fmla="*/ 1553421 w 1571570"/>
                <a:gd name="csY45" fmla="*/ 1757255 h 3046343"/>
                <a:gd name="csX46" fmla="*/ 0 w 1571570"/>
                <a:gd name="csY46" fmla="*/ 1640446 h 3046343"/>
                <a:gd name="csX47" fmla="*/ 1566451 w 1571570"/>
                <a:gd name="csY47" fmla="*/ 1640446 h 3046343"/>
                <a:gd name="csX48" fmla="*/ 0 w 1571570"/>
                <a:gd name="csY48" fmla="*/ 1523172 h 3046343"/>
                <a:gd name="csX49" fmla="*/ 1571570 w 1571570"/>
                <a:gd name="csY49" fmla="*/ 1523172 h 3046343"/>
                <a:gd name="csX0" fmla="*/ 1170417 w 1566451"/>
                <a:gd name="csY0" fmla="*/ 468632 h 3046343"/>
                <a:gd name="csX1" fmla="*/ 0 w 1566451"/>
                <a:gd name="csY1" fmla="*/ 468632 h 3046343"/>
                <a:gd name="csX2" fmla="*/ 0 w 1566451"/>
                <a:gd name="csY2" fmla="*/ 0 h 3046343"/>
                <a:gd name="csX3" fmla="*/ 410460 w 1566451"/>
                <a:gd name="csY3" fmla="*/ 0 h 3046343"/>
                <a:gd name="csX4" fmla="*/ 0 w 1566451"/>
                <a:gd name="csY4" fmla="*/ 351358 h 3046343"/>
                <a:gd name="csX5" fmla="*/ 1054074 w 1566451"/>
                <a:gd name="csY5" fmla="*/ 351358 h 3046343"/>
                <a:gd name="csX6" fmla="*/ 0 w 1566451"/>
                <a:gd name="csY6" fmla="*/ 585907 h 3046343"/>
                <a:gd name="csX7" fmla="*/ 1265819 w 1566451"/>
                <a:gd name="csY7" fmla="*/ 585907 h 3046343"/>
                <a:gd name="csX8" fmla="*/ 0 w 1566451"/>
                <a:gd name="csY8" fmla="*/ 117274 h 3046343"/>
                <a:gd name="csX9" fmla="*/ 713885 w 1566451"/>
                <a:gd name="csY9" fmla="*/ 117274 h 3046343"/>
                <a:gd name="csX10" fmla="*/ 0 w 1566451"/>
                <a:gd name="csY10" fmla="*/ 234549 h 3046343"/>
                <a:gd name="csX11" fmla="*/ 907481 w 1566451"/>
                <a:gd name="csY11" fmla="*/ 234549 h 3046343"/>
                <a:gd name="csX12" fmla="*/ 0 w 1566451"/>
                <a:gd name="csY12" fmla="*/ 3046343 h 3046343"/>
                <a:gd name="csX13" fmla="*/ 361596 w 1566451"/>
                <a:gd name="csY13" fmla="*/ 3046343 h 3046343"/>
                <a:gd name="csX14" fmla="*/ 0 w 1566451"/>
                <a:gd name="csY14" fmla="*/ 2460436 h 3046343"/>
                <a:gd name="csX15" fmla="*/ 1256977 w 1566451"/>
                <a:gd name="csY15" fmla="*/ 2460436 h 3046343"/>
                <a:gd name="csX16" fmla="*/ 0 w 1566451"/>
                <a:gd name="csY16" fmla="*/ 2343162 h 3046343"/>
                <a:gd name="csX17" fmla="*/ 1336556 w 1566451"/>
                <a:gd name="csY17" fmla="*/ 2343162 h 3046343"/>
                <a:gd name="csX18" fmla="*/ 0 w 1566451"/>
                <a:gd name="csY18" fmla="*/ 2109079 h 3046343"/>
                <a:gd name="csX19" fmla="*/ 1455692 w 1566451"/>
                <a:gd name="csY19" fmla="*/ 2109079 h 3046343"/>
                <a:gd name="csX20" fmla="*/ 0 w 1566451"/>
                <a:gd name="csY20" fmla="*/ 2577711 h 3046343"/>
                <a:gd name="csX21" fmla="*/ 1159714 w 1566451"/>
                <a:gd name="csY21" fmla="*/ 2577711 h 3046343"/>
                <a:gd name="csX22" fmla="*/ 0 w 1566451"/>
                <a:gd name="csY22" fmla="*/ 2225888 h 3046343"/>
                <a:gd name="csX23" fmla="*/ 1402174 w 1566451"/>
                <a:gd name="csY23" fmla="*/ 2225888 h 3046343"/>
                <a:gd name="csX24" fmla="*/ 0 w 1566451"/>
                <a:gd name="csY24" fmla="*/ 2694985 h 3046343"/>
                <a:gd name="csX25" fmla="*/ 1040113 w 1566451"/>
                <a:gd name="csY25" fmla="*/ 2694985 h 3046343"/>
                <a:gd name="csX26" fmla="*/ 0 w 1566451"/>
                <a:gd name="csY26" fmla="*/ 1991804 h 3046343"/>
                <a:gd name="csX27" fmla="*/ 1498507 w 1566451"/>
                <a:gd name="csY27" fmla="*/ 1991804 h 3046343"/>
                <a:gd name="csX28" fmla="*/ 0 w 1566451"/>
                <a:gd name="csY28" fmla="*/ 2929069 h 3046343"/>
                <a:gd name="csX29" fmla="*/ 690151 w 1566451"/>
                <a:gd name="csY29" fmla="*/ 2929069 h 3046343"/>
                <a:gd name="csX30" fmla="*/ 0 w 1566451"/>
                <a:gd name="csY30" fmla="*/ 703181 h 3046343"/>
                <a:gd name="csX31" fmla="*/ 1344468 w 1566451"/>
                <a:gd name="csY31" fmla="*/ 703181 h 3046343"/>
                <a:gd name="csX32" fmla="*/ 0 w 1566451"/>
                <a:gd name="csY32" fmla="*/ 2811794 h 3046343"/>
                <a:gd name="csX33" fmla="*/ 890262 w 1566451"/>
                <a:gd name="csY33" fmla="*/ 2811794 h 3046343"/>
                <a:gd name="csX34" fmla="*/ 0 w 1566451"/>
                <a:gd name="csY34" fmla="*/ 1874530 h 3046343"/>
                <a:gd name="csX35" fmla="*/ 1530152 w 1566451"/>
                <a:gd name="csY35" fmla="*/ 1874530 h 3046343"/>
                <a:gd name="csX36" fmla="*/ 0 w 1566451"/>
                <a:gd name="csY36" fmla="*/ 1054539 h 3046343"/>
                <a:gd name="csX37" fmla="*/ 1502230 w 1566451"/>
                <a:gd name="csY37" fmla="*/ 1054539 h 3046343"/>
                <a:gd name="csX38" fmla="*/ 0 w 1566451"/>
                <a:gd name="csY38" fmla="*/ 1171814 h 3046343"/>
                <a:gd name="csX39" fmla="*/ 1532944 w 1566451"/>
                <a:gd name="csY39" fmla="*/ 1171814 h 3046343"/>
                <a:gd name="csX40" fmla="*/ 0 w 1566451"/>
                <a:gd name="csY40" fmla="*/ 937265 h 3046343"/>
                <a:gd name="csX41" fmla="*/ 1460811 w 1566451"/>
                <a:gd name="csY41" fmla="*/ 937265 h 3046343"/>
                <a:gd name="csX42" fmla="*/ 0 w 1566451"/>
                <a:gd name="csY42" fmla="*/ 819990 h 3046343"/>
                <a:gd name="csX43" fmla="*/ 1408689 w 1566451"/>
                <a:gd name="csY43" fmla="*/ 819990 h 3046343"/>
                <a:gd name="csX44" fmla="*/ 0 w 1566451"/>
                <a:gd name="csY44" fmla="*/ 1757255 h 3046343"/>
                <a:gd name="csX45" fmla="*/ 1553421 w 1566451"/>
                <a:gd name="csY45" fmla="*/ 1757255 h 3046343"/>
                <a:gd name="csX46" fmla="*/ 0 w 1566451"/>
                <a:gd name="csY46" fmla="*/ 1640446 h 3046343"/>
                <a:gd name="csX47" fmla="*/ 1566451 w 1566451"/>
                <a:gd name="csY47" fmla="*/ 1640446 h 3046343"/>
                <a:gd name="csX0" fmla="*/ 1170417 w 1553421"/>
                <a:gd name="csY0" fmla="*/ 468632 h 3046343"/>
                <a:gd name="csX1" fmla="*/ 0 w 1553421"/>
                <a:gd name="csY1" fmla="*/ 468632 h 3046343"/>
                <a:gd name="csX2" fmla="*/ 0 w 1553421"/>
                <a:gd name="csY2" fmla="*/ 0 h 3046343"/>
                <a:gd name="csX3" fmla="*/ 410460 w 1553421"/>
                <a:gd name="csY3" fmla="*/ 0 h 3046343"/>
                <a:gd name="csX4" fmla="*/ 0 w 1553421"/>
                <a:gd name="csY4" fmla="*/ 351358 h 3046343"/>
                <a:gd name="csX5" fmla="*/ 1054074 w 1553421"/>
                <a:gd name="csY5" fmla="*/ 351358 h 3046343"/>
                <a:gd name="csX6" fmla="*/ 0 w 1553421"/>
                <a:gd name="csY6" fmla="*/ 585907 h 3046343"/>
                <a:gd name="csX7" fmla="*/ 1265819 w 1553421"/>
                <a:gd name="csY7" fmla="*/ 585907 h 3046343"/>
                <a:gd name="csX8" fmla="*/ 0 w 1553421"/>
                <a:gd name="csY8" fmla="*/ 117274 h 3046343"/>
                <a:gd name="csX9" fmla="*/ 713885 w 1553421"/>
                <a:gd name="csY9" fmla="*/ 117274 h 3046343"/>
                <a:gd name="csX10" fmla="*/ 0 w 1553421"/>
                <a:gd name="csY10" fmla="*/ 234549 h 3046343"/>
                <a:gd name="csX11" fmla="*/ 907481 w 1553421"/>
                <a:gd name="csY11" fmla="*/ 234549 h 3046343"/>
                <a:gd name="csX12" fmla="*/ 0 w 1553421"/>
                <a:gd name="csY12" fmla="*/ 3046343 h 3046343"/>
                <a:gd name="csX13" fmla="*/ 361596 w 1553421"/>
                <a:gd name="csY13" fmla="*/ 3046343 h 3046343"/>
                <a:gd name="csX14" fmla="*/ 0 w 1553421"/>
                <a:gd name="csY14" fmla="*/ 2460436 h 3046343"/>
                <a:gd name="csX15" fmla="*/ 1256977 w 1553421"/>
                <a:gd name="csY15" fmla="*/ 2460436 h 3046343"/>
                <a:gd name="csX16" fmla="*/ 0 w 1553421"/>
                <a:gd name="csY16" fmla="*/ 2343162 h 3046343"/>
                <a:gd name="csX17" fmla="*/ 1336556 w 1553421"/>
                <a:gd name="csY17" fmla="*/ 2343162 h 3046343"/>
                <a:gd name="csX18" fmla="*/ 0 w 1553421"/>
                <a:gd name="csY18" fmla="*/ 2109079 h 3046343"/>
                <a:gd name="csX19" fmla="*/ 1455692 w 1553421"/>
                <a:gd name="csY19" fmla="*/ 2109079 h 3046343"/>
                <a:gd name="csX20" fmla="*/ 0 w 1553421"/>
                <a:gd name="csY20" fmla="*/ 2577711 h 3046343"/>
                <a:gd name="csX21" fmla="*/ 1159714 w 1553421"/>
                <a:gd name="csY21" fmla="*/ 2577711 h 3046343"/>
                <a:gd name="csX22" fmla="*/ 0 w 1553421"/>
                <a:gd name="csY22" fmla="*/ 2225888 h 3046343"/>
                <a:gd name="csX23" fmla="*/ 1402174 w 1553421"/>
                <a:gd name="csY23" fmla="*/ 2225888 h 3046343"/>
                <a:gd name="csX24" fmla="*/ 0 w 1553421"/>
                <a:gd name="csY24" fmla="*/ 2694985 h 3046343"/>
                <a:gd name="csX25" fmla="*/ 1040113 w 1553421"/>
                <a:gd name="csY25" fmla="*/ 2694985 h 3046343"/>
                <a:gd name="csX26" fmla="*/ 0 w 1553421"/>
                <a:gd name="csY26" fmla="*/ 1991804 h 3046343"/>
                <a:gd name="csX27" fmla="*/ 1498507 w 1553421"/>
                <a:gd name="csY27" fmla="*/ 1991804 h 3046343"/>
                <a:gd name="csX28" fmla="*/ 0 w 1553421"/>
                <a:gd name="csY28" fmla="*/ 2929069 h 3046343"/>
                <a:gd name="csX29" fmla="*/ 690151 w 1553421"/>
                <a:gd name="csY29" fmla="*/ 2929069 h 3046343"/>
                <a:gd name="csX30" fmla="*/ 0 w 1553421"/>
                <a:gd name="csY30" fmla="*/ 703181 h 3046343"/>
                <a:gd name="csX31" fmla="*/ 1344468 w 1553421"/>
                <a:gd name="csY31" fmla="*/ 703181 h 3046343"/>
                <a:gd name="csX32" fmla="*/ 0 w 1553421"/>
                <a:gd name="csY32" fmla="*/ 2811794 h 3046343"/>
                <a:gd name="csX33" fmla="*/ 890262 w 1553421"/>
                <a:gd name="csY33" fmla="*/ 2811794 h 3046343"/>
                <a:gd name="csX34" fmla="*/ 0 w 1553421"/>
                <a:gd name="csY34" fmla="*/ 1874530 h 3046343"/>
                <a:gd name="csX35" fmla="*/ 1530152 w 1553421"/>
                <a:gd name="csY35" fmla="*/ 1874530 h 3046343"/>
                <a:gd name="csX36" fmla="*/ 0 w 1553421"/>
                <a:gd name="csY36" fmla="*/ 1054539 h 3046343"/>
                <a:gd name="csX37" fmla="*/ 1502230 w 1553421"/>
                <a:gd name="csY37" fmla="*/ 1054539 h 3046343"/>
                <a:gd name="csX38" fmla="*/ 0 w 1553421"/>
                <a:gd name="csY38" fmla="*/ 1171814 h 3046343"/>
                <a:gd name="csX39" fmla="*/ 1532944 w 1553421"/>
                <a:gd name="csY39" fmla="*/ 1171814 h 3046343"/>
                <a:gd name="csX40" fmla="*/ 0 w 1553421"/>
                <a:gd name="csY40" fmla="*/ 937265 h 3046343"/>
                <a:gd name="csX41" fmla="*/ 1460811 w 1553421"/>
                <a:gd name="csY41" fmla="*/ 937265 h 3046343"/>
                <a:gd name="csX42" fmla="*/ 0 w 1553421"/>
                <a:gd name="csY42" fmla="*/ 819990 h 3046343"/>
                <a:gd name="csX43" fmla="*/ 1408689 w 1553421"/>
                <a:gd name="csY43" fmla="*/ 819990 h 3046343"/>
                <a:gd name="csX44" fmla="*/ 0 w 1553421"/>
                <a:gd name="csY44" fmla="*/ 1757255 h 3046343"/>
                <a:gd name="csX45" fmla="*/ 1553421 w 1553421"/>
                <a:gd name="csY45" fmla="*/ 1757255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874530 h 3046343"/>
                <a:gd name="csX35" fmla="*/ 1530152 w 1532944"/>
                <a:gd name="csY35" fmla="*/ 1874530 h 3046343"/>
                <a:gd name="csX36" fmla="*/ 0 w 1532944"/>
                <a:gd name="csY36" fmla="*/ 1054539 h 3046343"/>
                <a:gd name="csX37" fmla="*/ 1502230 w 1532944"/>
                <a:gd name="csY37" fmla="*/ 1054539 h 3046343"/>
                <a:gd name="csX38" fmla="*/ 0 w 1532944"/>
                <a:gd name="csY38" fmla="*/ 1171814 h 3046343"/>
                <a:gd name="csX39" fmla="*/ 1532944 w 1532944"/>
                <a:gd name="csY39" fmla="*/ 1171814 h 3046343"/>
                <a:gd name="csX40" fmla="*/ 0 w 1532944"/>
                <a:gd name="csY40" fmla="*/ 937265 h 3046343"/>
                <a:gd name="csX41" fmla="*/ 1460811 w 1532944"/>
                <a:gd name="csY41" fmla="*/ 937265 h 3046343"/>
                <a:gd name="csX42" fmla="*/ 0 w 1532944"/>
                <a:gd name="csY42" fmla="*/ 819990 h 3046343"/>
                <a:gd name="csX43" fmla="*/ 1408689 w 1532944"/>
                <a:gd name="csY43"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1991804 h 3046343"/>
                <a:gd name="csX27" fmla="*/ 1498507 w 1532944"/>
                <a:gd name="csY27" fmla="*/ 1991804 h 3046343"/>
                <a:gd name="csX28" fmla="*/ 0 w 1532944"/>
                <a:gd name="csY28" fmla="*/ 2929069 h 3046343"/>
                <a:gd name="csX29" fmla="*/ 690151 w 1532944"/>
                <a:gd name="csY29" fmla="*/ 2929069 h 3046343"/>
                <a:gd name="csX30" fmla="*/ 0 w 1532944"/>
                <a:gd name="csY30" fmla="*/ 703181 h 3046343"/>
                <a:gd name="csX31" fmla="*/ 1344468 w 1532944"/>
                <a:gd name="csY31" fmla="*/ 703181 h 3046343"/>
                <a:gd name="csX32" fmla="*/ 0 w 1532944"/>
                <a:gd name="csY32" fmla="*/ 2811794 h 3046343"/>
                <a:gd name="csX33" fmla="*/ 890262 w 1532944"/>
                <a:gd name="csY33" fmla="*/ 2811794 h 3046343"/>
                <a:gd name="csX34" fmla="*/ 0 w 1532944"/>
                <a:gd name="csY34" fmla="*/ 1054539 h 3046343"/>
                <a:gd name="csX35" fmla="*/ 1502230 w 1532944"/>
                <a:gd name="csY35" fmla="*/ 1054539 h 3046343"/>
                <a:gd name="csX36" fmla="*/ 0 w 1532944"/>
                <a:gd name="csY36" fmla="*/ 1171814 h 3046343"/>
                <a:gd name="csX37" fmla="*/ 1532944 w 1532944"/>
                <a:gd name="csY37" fmla="*/ 1171814 h 3046343"/>
                <a:gd name="csX38" fmla="*/ 0 w 1532944"/>
                <a:gd name="csY38" fmla="*/ 937265 h 3046343"/>
                <a:gd name="csX39" fmla="*/ 1460811 w 1532944"/>
                <a:gd name="csY39" fmla="*/ 937265 h 3046343"/>
                <a:gd name="csX40" fmla="*/ 0 w 1532944"/>
                <a:gd name="csY40" fmla="*/ 819990 h 3046343"/>
                <a:gd name="csX41" fmla="*/ 1408689 w 1532944"/>
                <a:gd name="csY41"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109079 h 3046343"/>
                <a:gd name="csX19" fmla="*/ 1455692 w 1532944"/>
                <a:gd name="csY19" fmla="*/ 2109079 h 3046343"/>
                <a:gd name="csX20" fmla="*/ 0 w 1532944"/>
                <a:gd name="csY20" fmla="*/ 2577711 h 3046343"/>
                <a:gd name="csX21" fmla="*/ 1159714 w 1532944"/>
                <a:gd name="csY21" fmla="*/ 2577711 h 3046343"/>
                <a:gd name="csX22" fmla="*/ 0 w 1532944"/>
                <a:gd name="csY22" fmla="*/ 2225888 h 3046343"/>
                <a:gd name="csX23" fmla="*/ 1402174 w 1532944"/>
                <a:gd name="csY23" fmla="*/ 2225888 h 3046343"/>
                <a:gd name="csX24" fmla="*/ 0 w 1532944"/>
                <a:gd name="csY24" fmla="*/ 2694985 h 3046343"/>
                <a:gd name="csX25" fmla="*/ 1040113 w 1532944"/>
                <a:gd name="csY25" fmla="*/ 2694985 h 3046343"/>
                <a:gd name="csX26" fmla="*/ 0 w 1532944"/>
                <a:gd name="csY26" fmla="*/ 2929069 h 3046343"/>
                <a:gd name="csX27" fmla="*/ 690151 w 1532944"/>
                <a:gd name="csY27" fmla="*/ 2929069 h 3046343"/>
                <a:gd name="csX28" fmla="*/ 0 w 1532944"/>
                <a:gd name="csY28" fmla="*/ 703181 h 3046343"/>
                <a:gd name="csX29" fmla="*/ 1344468 w 1532944"/>
                <a:gd name="csY29" fmla="*/ 703181 h 3046343"/>
                <a:gd name="csX30" fmla="*/ 0 w 1532944"/>
                <a:gd name="csY30" fmla="*/ 2811794 h 3046343"/>
                <a:gd name="csX31" fmla="*/ 890262 w 1532944"/>
                <a:gd name="csY31" fmla="*/ 2811794 h 3046343"/>
                <a:gd name="csX32" fmla="*/ 0 w 1532944"/>
                <a:gd name="csY32" fmla="*/ 1054539 h 3046343"/>
                <a:gd name="csX33" fmla="*/ 1502230 w 1532944"/>
                <a:gd name="csY33" fmla="*/ 1054539 h 3046343"/>
                <a:gd name="csX34" fmla="*/ 0 w 1532944"/>
                <a:gd name="csY34" fmla="*/ 1171814 h 3046343"/>
                <a:gd name="csX35" fmla="*/ 1532944 w 1532944"/>
                <a:gd name="csY35" fmla="*/ 1171814 h 3046343"/>
                <a:gd name="csX36" fmla="*/ 0 w 1532944"/>
                <a:gd name="csY36" fmla="*/ 937265 h 3046343"/>
                <a:gd name="csX37" fmla="*/ 1460811 w 1532944"/>
                <a:gd name="csY37" fmla="*/ 937265 h 3046343"/>
                <a:gd name="csX38" fmla="*/ 0 w 1532944"/>
                <a:gd name="csY38" fmla="*/ 819990 h 3046343"/>
                <a:gd name="csX39" fmla="*/ 1408689 w 1532944"/>
                <a:gd name="csY39"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577711 h 3046343"/>
                <a:gd name="csX19" fmla="*/ 1159714 w 1532944"/>
                <a:gd name="csY19" fmla="*/ 2577711 h 3046343"/>
                <a:gd name="csX20" fmla="*/ 0 w 1532944"/>
                <a:gd name="csY20" fmla="*/ 2225888 h 3046343"/>
                <a:gd name="csX21" fmla="*/ 1402174 w 1532944"/>
                <a:gd name="csY21" fmla="*/ 2225888 h 3046343"/>
                <a:gd name="csX22" fmla="*/ 0 w 1532944"/>
                <a:gd name="csY22" fmla="*/ 2694985 h 3046343"/>
                <a:gd name="csX23" fmla="*/ 1040113 w 1532944"/>
                <a:gd name="csY23" fmla="*/ 2694985 h 3046343"/>
                <a:gd name="csX24" fmla="*/ 0 w 1532944"/>
                <a:gd name="csY24" fmla="*/ 2929069 h 3046343"/>
                <a:gd name="csX25" fmla="*/ 690151 w 1532944"/>
                <a:gd name="csY25" fmla="*/ 2929069 h 3046343"/>
                <a:gd name="csX26" fmla="*/ 0 w 1532944"/>
                <a:gd name="csY26" fmla="*/ 703181 h 3046343"/>
                <a:gd name="csX27" fmla="*/ 1344468 w 1532944"/>
                <a:gd name="csY27" fmla="*/ 703181 h 3046343"/>
                <a:gd name="csX28" fmla="*/ 0 w 1532944"/>
                <a:gd name="csY28" fmla="*/ 2811794 h 3046343"/>
                <a:gd name="csX29" fmla="*/ 890262 w 1532944"/>
                <a:gd name="csY29" fmla="*/ 2811794 h 3046343"/>
                <a:gd name="csX30" fmla="*/ 0 w 1532944"/>
                <a:gd name="csY30" fmla="*/ 1054539 h 3046343"/>
                <a:gd name="csX31" fmla="*/ 1502230 w 1532944"/>
                <a:gd name="csY31" fmla="*/ 1054539 h 3046343"/>
                <a:gd name="csX32" fmla="*/ 0 w 1532944"/>
                <a:gd name="csY32" fmla="*/ 1171814 h 3046343"/>
                <a:gd name="csX33" fmla="*/ 1532944 w 1532944"/>
                <a:gd name="csY33" fmla="*/ 1171814 h 3046343"/>
                <a:gd name="csX34" fmla="*/ 0 w 1532944"/>
                <a:gd name="csY34" fmla="*/ 937265 h 3046343"/>
                <a:gd name="csX35" fmla="*/ 1460811 w 1532944"/>
                <a:gd name="csY35" fmla="*/ 937265 h 3046343"/>
                <a:gd name="csX36" fmla="*/ 0 w 1532944"/>
                <a:gd name="csY36" fmla="*/ 819990 h 3046343"/>
                <a:gd name="csX37" fmla="*/ 1408689 w 1532944"/>
                <a:gd name="csY37"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343162 h 3046343"/>
                <a:gd name="csX17" fmla="*/ 1336556 w 1532944"/>
                <a:gd name="csY17" fmla="*/ 2343162 h 3046343"/>
                <a:gd name="csX18" fmla="*/ 0 w 1532944"/>
                <a:gd name="csY18" fmla="*/ 2577711 h 3046343"/>
                <a:gd name="csX19" fmla="*/ 1159714 w 1532944"/>
                <a:gd name="csY19" fmla="*/ 2577711 h 3046343"/>
                <a:gd name="csX20" fmla="*/ 0 w 1532944"/>
                <a:gd name="csY20" fmla="*/ 2694985 h 3046343"/>
                <a:gd name="csX21" fmla="*/ 1040113 w 1532944"/>
                <a:gd name="csY21" fmla="*/ 2694985 h 3046343"/>
                <a:gd name="csX22" fmla="*/ 0 w 1532944"/>
                <a:gd name="csY22" fmla="*/ 2929069 h 3046343"/>
                <a:gd name="csX23" fmla="*/ 690151 w 1532944"/>
                <a:gd name="csY23" fmla="*/ 2929069 h 3046343"/>
                <a:gd name="csX24" fmla="*/ 0 w 1532944"/>
                <a:gd name="csY24" fmla="*/ 703181 h 3046343"/>
                <a:gd name="csX25" fmla="*/ 1344468 w 1532944"/>
                <a:gd name="csY25" fmla="*/ 703181 h 3046343"/>
                <a:gd name="csX26" fmla="*/ 0 w 1532944"/>
                <a:gd name="csY26" fmla="*/ 2811794 h 3046343"/>
                <a:gd name="csX27" fmla="*/ 890262 w 1532944"/>
                <a:gd name="csY27" fmla="*/ 2811794 h 3046343"/>
                <a:gd name="csX28" fmla="*/ 0 w 1532944"/>
                <a:gd name="csY28" fmla="*/ 1054539 h 3046343"/>
                <a:gd name="csX29" fmla="*/ 1502230 w 1532944"/>
                <a:gd name="csY29" fmla="*/ 1054539 h 3046343"/>
                <a:gd name="csX30" fmla="*/ 0 w 1532944"/>
                <a:gd name="csY30" fmla="*/ 1171814 h 3046343"/>
                <a:gd name="csX31" fmla="*/ 1532944 w 1532944"/>
                <a:gd name="csY31" fmla="*/ 1171814 h 3046343"/>
                <a:gd name="csX32" fmla="*/ 0 w 1532944"/>
                <a:gd name="csY32" fmla="*/ 937265 h 3046343"/>
                <a:gd name="csX33" fmla="*/ 1460811 w 1532944"/>
                <a:gd name="csY33" fmla="*/ 937265 h 3046343"/>
                <a:gd name="csX34" fmla="*/ 0 w 1532944"/>
                <a:gd name="csY34" fmla="*/ 819990 h 3046343"/>
                <a:gd name="csX35" fmla="*/ 1408689 w 1532944"/>
                <a:gd name="csY35"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460436 h 3046343"/>
                <a:gd name="csX15" fmla="*/ 1256977 w 1532944"/>
                <a:gd name="csY15" fmla="*/ 2460436 h 3046343"/>
                <a:gd name="csX16" fmla="*/ 0 w 1532944"/>
                <a:gd name="csY16" fmla="*/ 2577711 h 3046343"/>
                <a:gd name="csX17" fmla="*/ 1159714 w 1532944"/>
                <a:gd name="csY17" fmla="*/ 2577711 h 3046343"/>
                <a:gd name="csX18" fmla="*/ 0 w 1532944"/>
                <a:gd name="csY18" fmla="*/ 2694985 h 3046343"/>
                <a:gd name="csX19" fmla="*/ 1040113 w 1532944"/>
                <a:gd name="csY19" fmla="*/ 2694985 h 3046343"/>
                <a:gd name="csX20" fmla="*/ 0 w 1532944"/>
                <a:gd name="csY20" fmla="*/ 2929069 h 3046343"/>
                <a:gd name="csX21" fmla="*/ 690151 w 1532944"/>
                <a:gd name="csY21" fmla="*/ 2929069 h 3046343"/>
                <a:gd name="csX22" fmla="*/ 0 w 1532944"/>
                <a:gd name="csY22" fmla="*/ 703181 h 3046343"/>
                <a:gd name="csX23" fmla="*/ 1344468 w 1532944"/>
                <a:gd name="csY23" fmla="*/ 703181 h 3046343"/>
                <a:gd name="csX24" fmla="*/ 0 w 1532944"/>
                <a:gd name="csY24" fmla="*/ 2811794 h 3046343"/>
                <a:gd name="csX25" fmla="*/ 890262 w 1532944"/>
                <a:gd name="csY25" fmla="*/ 2811794 h 3046343"/>
                <a:gd name="csX26" fmla="*/ 0 w 1532944"/>
                <a:gd name="csY26" fmla="*/ 1054539 h 3046343"/>
                <a:gd name="csX27" fmla="*/ 1502230 w 1532944"/>
                <a:gd name="csY27" fmla="*/ 1054539 h 3046343"/>
                <a:gd name="csX28" fmla="*/ 0 w 1532944"/>
                <a:gd name="csY28" fmla="*/ 1171814 h 3046343"/>
                <a:gd name="csX29" fmla="*/ 1532944 w 1532944"/>
                <a:gd name="csY29" fmla="*/ 1171814 h 3046343"/>
                <a:gd name="csX30" fmla="*/ 0 w 1532944"/>
                <a:gd name="csY30" fmla="*/ 937265 h 3046343"/>
                <a:gd name="csX31" fmla="*/ 1460811 w 1532944"/>
                <a:gd name="csY31" fmla="*/ 937265 h 3046343"/>
                <a:gd name="csX32" fmla="*/ 0 w 1532944"/>
                <a:gd name="csY32" fmla="*/ 819990 h 3046343"/>
                <a:gd name="csX33" fmla="*/ 1408689 w 1532944"/>
                <a:gd name="csY33"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577711 h 3046343"/>
                <a:gd name="csX15" fmla="*/ 1159714 w 1532944"/>
                <a:gd name="csY15" fmla="*/ 2577711 h 3046343"/>
                <a:gd name="csX16" fmla="*/ 0 w 1532944"/>
                <a:gd name="csY16" fmla="*/ 2694985 h 3046343"/>
                <a:gd name="csX17" fmla="*/ 1040113 w 1532944"/>
                <a:gd name="csY17" fmla="*/ 2694985 h 3046343"/>
                <a:gd name="csX18" fmla="*/ 0 w 1532944"/>
                <a:gd name="csY18" fmla="*/ 2929069 h 3046343"/>
                <a:gd name="csX19" fmla="*/ 690151 w 1532944"/>
                <a:gd name="csY19" fmla="*/ 2929069 h 3046343"/>
                <a:gd name="csX20" fmla="*/ 0 w 1532944"/>
                <a:gd name="csY20" fmla="*/ 703181 h 3046343"/>
                <a:gd name="csX21" fmla="*/ 1344468 w 1532944"/>
                <a:gd name="csY21" fmla="*/ 703181 h 3046343"/>
                <a:gd name="csX22" fmla="*/ 0 w 1532944"/>
                <a:gd name="csY22" fmla="*/ 2811794 h 3046343"/>
                <a:gd name="csX23" fmla="*/ 890262 w 1532944"/>
                <a:gd name="csY23" fmla="*/ 2811794 h 3046343"/>
                <a:gd name="csX24" fmla="*/ 0 w 1532944"/>
                <a:gd name="csY24" fmla="*/ 1054539 h 3046343"/>
                <a:gd name="csX25" fmla="*/ 1502230 w 1532944"/>
                <a:gd name="csY25" fmla="*/ 1054539 h 3046343"/>
                <a:gd name="csX26" fmla="*/ 0 w 1532944"/>
                <a:gd name="csY26" fmla="*/ 1171814 h 3046343"/>
                <a:gd name="csX27" fmla="*/ 1532944 w 1532944"/>
                <a:gd name="csY27" fmla="*/ 1171814 h 3046343"/>
                <a:gd name="csX28" fmla="*/ 0 w 1532944"/>
                <a:gd name="csY28" fmla="*/ 937265 h 3046343"/>
                <a:gd name="csX29" fmla="*/ 1460811 w 1532944"/>
                <a:gd name="csY29" fmla="*/ 937265 h 3046343"/>
                <a:gd name="csX30" fmla="*/ 0 w 1532944"/>
                <a:gd name="csY30" fmla="*/ 819990 h 3046343"/>
                <a:gd name="csX31" fmla="*/ 1408689 w 1532944"/>
                <a:gd name="csY31"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694985 h 3046343"/>
                <a:gd name="csX15" fmla="*/ 1040113 w 1532944"/>
                <a:gd name="csY15" fmla="*/ 2694985 h 3046343"/>
                <a:gd name="csX16" fmla="*/ 0 w 1532944"/>
                <a:gd name="csY16" fmla="*/ 2929069 h 3046343"/>
                <a:gd name="csX17" fmla="*/ 690151 w 1532944"/>
                <a:gd name="csY17" fmla="*/ 2929069 h 3046343"/>
                <a:gd name="csX18" fmla="*/ 0 w 1532944"/>
                <a:gd name="csY18" fmla="*/ 703181 h 3046343"/>
                <a:gd name="csX19" fmla="*/ 1344468 w 1532944"/>
                <a:gd name="csY19" fmla="*/ 703181 h 3046343"/>
                <a:gd name="csX20" fmla="*/ 0 w 1532944"/>
                <a:gd name="csY20" fmla="*/ 2811794 h 3046343"/>
                <a:gd name="csX21" fmla="*/ 890262 w 1532944"/>
                <a:gd name="csY21" fmla="*/ 2811794 h 3046343"/>
                <a:gd name="csX22" fmla="*/ 0 w 1532944"/>
                <a:gd name="csY22" fmla="*/ 1054539 h 3046343"/>
                <a:gd name="csX23" fmla="*/ 1502230 w 1532944"/>
                <a:gd name="csY23" fmla="*/ 1054539 h 3046343"/>
                <a:gd name="csX24" fmla="*/ 0 w 1532944"/>
                <a:gd name="csY24" fmla="*/ 1171814 h 3046343"/>
                <a:gd name="csX25" fmla="*/ 1532944 w 1532944"/>
                <a:gd name="csY25" fmla="*/ 1171814 h 3046343"/>
                <a:gd name="csX26" fmla="*/ 0 w 1532944"/>
                <a:gd name="csY26" fmla="*/ 937265 h 3046343"/>
                <a:gd name="csX27" fmla="*/ 1460811 w 1532944"/>
                <a:gd name="csY27" fmla="*/ 937265 h 3046343"/>
                <a:gd name="csX28" fmla="*/ 0 w 1532944"/>
                <a:gd name="csY28" fmla="*/ 819990 h 3046343"/>
                <a:gd name="csX29" fmla="*/ 1408689 w 1532944"/>
                <a:gd name="csY29"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929069 h 3046343"/>
                <a:gd name="csX15" fmla="*/ 690151 w 1532944"/>
                <a:gd name="csY15" fmla="*/ 2929069 h 3046343"/>
                <a:gd name="csX16" fmla="*/ 0 w 1532944"/>
                <a:gd name="csY16" fmla="*/ 703181 h 3046343"/>
                <a:gd name="csX17" fmla="*/ 1344468 w 1532944"/>
                <a:gd name="csY17" fmla="*/ 703181 h 3046343"/>
                <a:gd name="csX18" fmla="*/ 0 w 1532944"/>
                <a:gd name="csY18" fmla="*/ 2811794 h 3046343"/>
                <a:gd name="csX19" fmla="*/ 890262 w 1532944"/>
                <a:gd name="csY19" fmla="*/ 2811794 h 3046343"/>
                <a:gd name="csX20" fmla="*/ 0 w 1532944"/>
                <a:gd name="csY20" fmla="*/ 1054539 h 3046343"/>
                <a:gd name="csX21" fmla="*/ 1502230 w 1532944"/>
                <a:gd name="csY21" fmla="*/ 1054539 h 3046343"/>
                <a:gd name="csX22" fmla="*/ 0 w 1532944"/>
                <a:gd name="csY22" fmla="*/ 1171814 h 3046343"/>
                <a:gd name="csX23" fmla="*/ 1532944 w 1532944"/>
                <a:gd name="csY23" fmla="*/ 1171814 h 3046343"/>
                <a:gd name="csX24" fmla="*/ 0 w 1532944"/>
                <a:gd name="csY24" fmla="*/ 937265 h 3046343"/>
                <a:gd name="csX25" fmla="*/ 1460811 w 1532944"/>
                <a:gd name="csY25" fmla="*/ 937265 h 3046343"/>
                <a:gd name="csX26" fmla="*/ 0 w 1532944"/>
                <a:gd name="csY26" fmla="*/ 819990 h 3046343"/>
                <a:gd name="csX27" fmla="*/ 1408689 w 1532944"/>
                <a:gd name="csY27"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2929069 h 3046343"/>
                <a:gd name="csX15" fmla="*/ 690151 w 1532944"/>
                <a:gd name="csY15" fmla="*/ 2929069 h 3046343"/>
                <a:gd name="csX16" fmla="*/ 0 w 1532944"/>
                <a:gd name="csY16" fmla="*/ 703181 h 3046343"/>
                <a:gd name="csX17" fmla="*/ 1344468 w 1532944"/>
                <a:gd name="csY17" fmla="*/ 703181 h 3046343"/>
                <a:gd name="csX18" fmla="*/ 0 w 1532944"/>
                <a:gd name="csY18" fmla="*/ 1054539 h 3046343"/>
                <a:gd name="csX19" fmla="*/ 1502230 w 1532944"/>
                <a:gd name="csY19" fmla="*/ 1054539 h 3046343"/>
                <a:gd name="csX20" fmla="*/ 0 w 1532944"/>
                <a:gd name="csY20" fmla="*/ 1171814 h 3046343"/>
                <a:gd name="csX21" fmla="*/ 1532944 w 1532944"/>
                <a:gd name="csY21" fmla="*/ 1171814 h 3046343"/>
                <a:gd name="csX22" fmla="*/ 0 w 1532944"/>
                <a:gd name="csY22" fmla="*/ 937265 h 3046343"/>
                <a:gd name="csX23" fmla="*/ 1460811 w 1532944"/>
                <a:gd name="csY23" fmla="*/ 937265 h 3046343"/>
                <a:gd name="csX24" fmla="*/ 0 w 1532944"/>
                <a:gd name="csY24" fmla="*/ 819990 h 3046343"/>
                <a:gd name="csX25" fmla="*/ 1408689 w 1532944"/>
                <a:gd name="csY25" fmla="*/ 819990 h 3046343"/>
                <a:gd name="csX0" fmla="*/ 1170417 w 1532944"/>
                <a:gd name="csY0" fmla="*/ 468632 h 3046343"/>
                <a:gd name="csX1" fmla="*/ 0 w 1532944"/>
                <a:gd name="csY1" fmla="*/ 468632 h 3046343"/>
                <a:gd name="csX2" fmla="*/ 0 w 1532944"/>
                <a:gd name="csY2" fmla="*/ 0 h 3046343"/>
                <a:gd name="csX3" fmla="*/ 410460 w 1532944"/>
                <a:gd name="csY3" fmla="*/ 0 h 3046343"/>
                <a:gd name="csX4" fmla="*/ 0 w 1532944"/>
                <a:gd name="csY4" fmla="*/ 351358 h 3046343"/>
                <a:gd name="csX5" fmla="*/ 1054074 w 1532944"/>
                <a:gd name="csY5" fmla="*/ 351358 h 3046343"/>
                <a:gd name="csX6" fmla="*/ 0 w 1532944"/>
                <a:gd name="csY6" fmla="*/ 585907 h 3046343"/>
                <a:gd name="csX7" fmla="*/ 1265819 w 1532944"/>
                <a:gd name="csY7" fmla="*/ 585907 h 3046343"/>
                <a:gd name="csX8" fmla="*/ 0 w 1532944"/>
                <a:gd name="csY8" fmla="*/ 117274 h 3046343"/>
                <a:gd name="csX9" fmla="*/ 713885 w 1532944"/>
                <a:gd name="csY9" fmla="*/ 117274 h 3046343"/>
                <a:gd name="csX10" fmla="*/ 0 w 1532944"/>
                <a:gd name="csY10" fmla="*/ 234549 h 3046343"/>
                <a:gd name="csX11" fmla="*/ 907481 w 1532944"/>
                <a:gd name="csY11" fmla="*/ 234549 h 3046343"/>
                <a:gd name="csX12" fmla="*/ 0 w 1532944"/>
                <a:gd name="csY12" fmla="*/ 3046343 h 3046343"/>
                <a:gd name="csX13" fmla="*/ 361596 w 1532944"/>
                <a:gd name="csY13" fmla="*/ 3046343 h 3046343"/>
                <a:gd name="csX14" fmla="*/ 0 w 1532944"/>
                <a:gd name="csY14" fmla="*/ 703181 h 3046343"/>
                <a:gd name="csX15" fmla="*/ 1344468 w 1532944"/>
                <a:gd name="csY15" fmla="*/ 703181 h 3046343"/>
                <a:gd name="csX16" fmla="*/ 0 w 1532944"/>
                <a:gd name="csY16" fmla="*/ 1054539 h 3046343"/>
                <a:gd name="csX17" fmla="*/ 1502230 w 1532944"/>
                <a:gd name="csY17" fmla="*/ 1054539 h 3046343"/>
                <a:gd name="csX18" fmla="*/ 0 w 1532944"/>
                <a:gd name="csY18" fmla="*/ 1171814 h 3046343"/>
                <a:gd name="csX19" fmla="*/ 1532944 w 1532944"/>
                <a:gd name="csY19" fmla="*/ 1171814 h 3046343"/>
                <a:gd name="csX20" fmla="*/ 0 w 1532944"/>
                <a:gd name="csY20" fmla="*/ 937265 h 3046343"/>
                <a:gd name="csX21" fmla="*/ 1460811 w 1532944"/>
                <a:gd name="csY21" fmla="*/ 937265 h 3046343"/>
                <a:gd name="csX22" fmla="*/ 0 w 1532944"/>
                <a:gd name="csY22" fmla="*/ 819990 h 3046343"/>
                <a:gd name="csX23" fmla="*/ 1408689 w 1532944"/>
                <a:gd name="csY23" fmla="*/ 819990 h 3046343"/>
                <a:gd name="csX0" fmla="*/ 1170417 w 1532944"/>
                <a:gd name="csY0" fmla="*/ 468632 h 1171814"/>
                <a:gd name="csX1" fmla="*/ 0 w 1532944"/>
                <a:gd name="csY1" fmla="*/ 468632 h 1171814"/>
                <a:gd name="csX2" fmla="*/ 0 w 1532944"/>
                <a:gd name="csY2" fmla="*/ 0 h 1171814"/>
                <a:gd name="csX3" fmla="*/ 410460 w 1532944"/>
                <a:gd name="csY3" fmla="*/ 0 h 1171814"/>
                <a:gd name="csX4" fmla="*/ 0 w 1532944"/>
                <a:gd name="csY4" fmla="*/ 351358 h 1171814"/>
                <a:gd name="csX5" fmla="*/ 1054074 w 1532944"/>
                <a:gd name="csY5" fmla="*/ 351358 h 1171814"/>
                <a:gd name="csX6" fmla="*/ 0 w 1532944"/>
                <a:gd name="csY6" fmla="*/ 585907 h 1171814"/>
                <a:gd name="csX7" fmla="*/ 1265819 w 1532944"/>
                <a:gd name="csY7" fmla="*/ 585907 h 1171814"/>
                <a:gd name="csX8" fmla="*/ 0 w 1532944"/>
                <a:gd name="csY8" fmla="*/ 117274 h 1171814"/>
                <a:gd name="csX9" fmla="*/ 713885 w 1532944"/>
                <a:gd name="csY9" fmla="*/ 117274 h 1171814"/>
                <a:gd name="csX10" fmla="*/ 0 w 1532944"/>
                <a:gd name="csY10" fmla="*/ 234549 h 1171814"/>
                <a:gd name="csX11" fmla="*/ 907481 w 1532944"/>
                <a:gd name="csY11" fmla="*/ 234549 h 1171814"/>
                <a:gd name="csX12" fmla="*/ 0 w 1532944"/>
                <a:gd name="csY12" fmla="*/ 703181 h 1171814"/>
                <a:gd name="csX13" fmla="*/ 1344468 w 1532944"/>
                <a:gd name="csY13" fmla="*/ 703181 h 1171814"/>
                <a:gd name="csX14" fmla="*/ 0 w 1532944"/>
                <a:gd name="csY14" fmla="*/ 1054539 h 1171814"/>
                <a:gd name="csX15" fmla="*/ 1502230 w 1532944"/>
                <a:gd name="csY15" fmla="*/ 1054539 h 1171814"/>
                <a:gd name="csX16" fmla="*/ 0 w 1532944"/>
                <a:gd name="csY16" fmla="*/ 1171814 h 1171814"/>
                <a:gd name="csX17" fmla="*/ 1532944 w 1532944"/>
                <a:gd name="csY17" fmla="*/ 1171814 h 1171814"/>
                <a:gd name="csX18" fmla="*/ 0 w 1532944"/>
                <a:gd name="csY18" fmla="*/ 937265 h 1171814"/>
                <a:gd name="csX19" fmla="*/ 1460811 w 1532944"/>
                <a:gd name="csY19" fmla="*/ 937265 h 1171814"/>
                <a:gd name="csX20" fmla="*/ 0 w 1532944"/>
                <a:gd name="csY20" fmla="*/ 819990 h 1171814"/>
                <a:gd name="csX21" fmla="*/ 1408689 w 1532944"/>
                <a:gd name="csY21" fmla="*/ 819990 h 1171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32944" h="1171814">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703181"/>
                  </a:moveTo>
                  <a:lnTo>
                    <a:pt x="1344468" y="703181"/>
                  </a:lnTo>
                  <a:moveTo>
                    <a:pt x="0" y="1054539"/>
                  </a:moveTo>
                  <a:lnTo>
                    <a:pt x="1502230" y="1054539"/>
                  </a:lnTo>
                  <a:moveTo>
                    <a:pt x="0" y="1171814"/>
                  </a:moveTo>
                  <a:lnTo>
                    <a:pt x="1532944" y="1171814"/>
                  </a:lnTo>
                  <a:moveTo>
                    <a:pt x="0" y="937265"/>
                  </a:moveTo>
                  <a:lnTo>
                    <a:pt x="1460811" y="937265"/>
                  </a:lnTo>
                  <a:moveTo>
                    <a:pt x="0" y="819990"/>
                  </a:moveTo>
                  <a:lnTo>
                    <a:pt x="1408689" y="819990"/>
                  </a:lnTo>
                </a:path>
              </a:pathLst>
            </a:custGeom>
            <a:noFill/>
            <a:ln w="12700" cap="flat">
              <a:solidFill>
                <a:schemeClr val="accent1"/>
              </a:solidFill>
              <a:prstDash val="solid"/>
              <a:miter/>
            </a:ln>
          </p:spPr>
          <p:txBody>
            <a:bodyPr rtlCol="0" anchor="ctr"/>
            <a:lstStyle/>
            <a:p>
              <a:endParaRPr lang="en-GB" noProof="0" dirty="0"/>
            </a:p>
          </p:txBody>
        </p:sp>
      </p:grpSp>
      <p:sp>
        <p:nvSpPr>
          <p:cNvPr id="8" name="Freihandform: Form 7">
            <a:extLst>
              <a:ext uri="{FF2B5EF4-FFF2-40B4-BE49-F238E27FC236}">
                <a16:creationId xmlns:a16="http://schemas.microsoft.com/office/drawing/2014/main" id="{1F306003-2CDA-096A-9E0C-A3760E054786}"/>
              </a:ext>
            </a:extLst>
          </p:cNvPr>
          <p:cNvSpPr/>
          <p:nvPr userDrawn="1"/>
        </p:nvSpPr>
        <p:spPr bwMode="gray">
          <a:xfrm flipH="1" flipV="1">
            <a:off x="9313200" y="15"/>
            <a:ext cx="2879400" cy="5759970"/>
          </a:xfrm>
          <a:custGeom>
            <a:avLst/>
            <a:gdLst>
              <a:gd name="csX0" fmla="*/ 0 w 2879400"/>
              <a:gd name="csY0" fmla="*/ 5759970 h 5759970"/>
              <a:gd name="csX1" fmla="*/ 0 w 2879400"/>
              <a:gd name="csY1" fmla="*/ 0 h 5759970"/>
              <a:gd name="csX2" fmla="*/ 147604 w 2879400"/>
              <a:gd name="csY2" fmla="*/ 3733 h 5759970"/>
              <a:gd name="csX3" fmla="*/ 2879400 w 2879400"/>
              <a:gd name="csY3" fmla="*/ 2879985 h 5759970"/>
              <a:gd name="csX4" fmla="*/ 147604 w 2879400"/>
              <a:gd name="csY4" fmla="*/ 5756237 h 5759970"/>
            </a:gdLst>
            <a:ahLst/>
            <a:cxnLst>
              <a:cxn ang="0">
                <a:pos x="csX0" y="csY0"/>
              </a:cxn>
              <a:cxn ang="0">
                <a:pos x="csX1" y="csY1"/>
              </a:cxn>
              <a:cxn ang="0">
                <a:pos x="csX2" y="csY2"/>
              </a:cxn>
              <a:cxn ang="0">
                <a:pos x="csX3" y="csY3"/>
              </a:cxn>
              <a:cxn ang="0">
                <a:pos x="csX4" y="csY4"/>
              </a:cxn>
            </a:cxnLst>
            <a:rect l="l" t="t" r="r" b="b"/>
            <a:pathLst>
              <a:path w="2879400" h="5759970">
                <a:moveTo>
                  <a:pt x="0" y="5759970"/>
                </a:moveTo>
                <a:lnTo>
                  <a:pt x="0" y="0"/>
                </a:lnTo>
                <a:lnTo>
                  <a:pt x="147604" y="3733"/>
                </a:lnTo>
                <a:cubicBezTo>
                  <a:pt x="1669309" y="80868"/>
                  <a:pt x="2879400" y="1339111"/>
                  <a:pt x="2879400" y="2879985"/>
                </a:cubicBezTo>
                <a:cubicBezTo>
                  <a:pt x="2879400" y="4420859"/>
                  <a:pt x="1669309" y="5679102"/>
                  <a:pt x="147604" y="5756237"/>
                </a:cubicBezTo>
                <a:close/>
              </a:path>
            </a:pathLst>
          </a:custGeom>
          <a:gradFill>
            <a:gsLst>
              <a:gs pos="100000">
                <a:schemeClr val="accent6"/>
              </a:gs>
              <a:gs pos="0">
                <a:schemeClr val="accent1">
                  <a:alpha val="4000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2" name="Grafik 54">
            <a:extLst>
              <a:ext uri="{FF2B5EF4-FFF2-40B4-BE49-F238E27FC236}">
                <a16:creationId xmlns:a16="http://schemas.microsoft.com/office/drawing/2014/main" id="{00C9ED8E-15AF-B8F6-346B-2AD3DD2529CB}"/>
              </a:ext>
            </a:extLst>
          </p:cNvPr>
          <p:cNvSpPr>
            <a:spLocks noChangeAspect="1"/>
          </p:cNvSpPr>
          <p:nvPr userDrawn="1"/>
        </p:nvSpPr>
        <p:spPr>
          <a:xfrm flipH="1">
            <a:off x="5029544" y="5308601"/>
            <a:ext cx="3562456" cy="15494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accent1">
                  <a:alpha val="20000"/>
                </a:schemeClr>
              </a:gs>
              <a:gs pos="0">
                <a:schemeClr val="accent1">
                  <a:alpha val="20000"/>
                </a:schemeClr>
              </a:gs>
            </a:gsLst>
            <a:lin ang="18900000" scaled="1"/>
            <a:tileRect/>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43" name="Grafik 54">
            <a:extLst>
              <a:ext uri="{FF2B5EF4-FFF2-40B4-BE49-F238E27FC236}">
                <a16:creationId xmlns:a16="http://schemas.microsoft.com/office/drawing/2014/main" id="{E737A213-E06F-49A0-763E-41913BF313F2}"/>
              </a:ext>
            </a:extLst>
          </p:cNvPr>
          <p:cNvSpPr>
            <a:spLocks noChangeAspect="1"/>
          </p:cNvSpPr>
          <p:nvPr userDrawn="1"/>
        </p:nvSpPr>
        <p:spPr>
          <a:xfrm flipH="1">
            <a:off x="7201924" y="6250657"/>
            <a:ext cx="1390076" cy="604578"/>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0">
                <a:schemeClr val="accent6"/>
              </a:gs>
              <a:gs pos="100000">
                <a:schemeClr val="accent6">
                  <a:alpha val="20000"/>
                </a:schemeClr>
              </a:gs>
            </a:gsLst>
            <a:lin ang="108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44" name="Bogen 43">
            <a:extLst>
              <a:ext uri="{FF2B5EF4-FFF2-40B4-BE49-F238E27FC236}">
                <a16:creationId xmlns:a16="http://schemas.microsoft.com/office/drawing/2014/main" id="{B9E159DF-87CB-C11A-BCA6-746DF8C82BE5}"/>
              </a:ext>
            </a:extLst>
          </p:cNvPr>
          <p:cNvSpPr/>
          <p:nvPr userDrawn="1"/>
        </p:nvSpPr>
        <p:spPr bwMode="gray">
          <a:xfrm flipH="1">
            <a:off x="5146988" y="3412988"/>
            <a:ext cx="6890024" cy="6890024"/>
          </a:xfrm>
          <a:prstGeom prst="arc">
            <a:avLst>
              <a:gd name="adj1" fmla="val 10801623"/>
              <a:gd name="adj2" fmla="val 16197490"/>
            </a:avLst>
          </a:prstGeom>
          <a:noFill/>
          <a:ln w="15875" cap="rnd">
            <a:solidFill>
              <a:schemeClr val="accent3"/>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2" name="Rechteck 31">
            <a:extLst>
              <a:ext uri="{FF2B5EF4-FFF2-40B4-BE49-F238E27FC236}">
                <a16:creationId xmlns:a16="http://schemas.microsoft.com/office/drawing/2014/main" id="{4A0D9072-1E67-0685-06E2-4FF20D34E1F2}"/>
              </a:ext>
            </a:extLst>
          </p:cNvPr>
          <p:cNvSpPr/>
          <p:nvPr userDrawn="1"/>
        </p:nvSpPr>
        <p:spPr bwMode="gray">
          <a:xfrm>
            <a:off x="10032000" y="0"/>
            <a:ext cx="2160000" cy="6858000"/>
          </a:xfrm>
          <a:prstGeom prst="rect">
            <a:avLst/>
          </a:prstGeom>
          <a:gradFill flip="none" rotWithShape="1">
            <a:gsLst>
              <a:gs pos="100000">
                <a:schemeClr val="bg2">
                  <a:alpha val="2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0" name="Foliennummernplatzhalter 29">
            <a:extLst>
              <a:ext uri="{FF2B5EF4-FFF2-40B4-BE49-F238E27FC236}">
                <a16:creationId xmlns:a16="http://schemas.microsoft.com/office/drawing/2014/main" id="{9BC4D82F-41B1-ACA1-8E44-29BD5C9D3015}"/>
              </a:ext>
            </a:extLst>
          </p:cNvPr>
          <p:cNvSpPr>
            <a:spLocks noGrp="1"/>
          </p:cNvSpPr>
          <p:nvPr userDrawn="1">
            <p:ph type="sldNum" sz="quarter" idx="15"/>
          </p:nvPr>
        </p:nvSpPr>
        <p:spPr/>
        <p:txBody>
          <a:bodyPr/>
          <a:lstStyle/>
          <a:p>
            <a:fld id="{0CADA517-89FC-448C-8A18-F716089EF804}" type="slidenum">
              <a:rPr lang="en-GB" noProof="0" smtClean="0"/>
              <a:pPr/>
              <a:t>‹Nr.›</a:t>
            </a:fld>
            <a:endParaRPr lang="en-GB" noProof="0" dirty="0"/>
          </a:p>
        </p:txBody>
      </p:sp>
      <p:sp>
        <p:nvSpPr>
          <p:cNvPr id="31" name="Textfeld 30">
            <a:extLst>
              <a:ext uri="{FF2B5EF4-FFF2-40B4-BE49-F238E27FC236}">
                <a16:creationId xmlns:a16="http://schemas.microsoft.com/office/drawing/2014/main" id="{794AC80D-C2BD-8F37-6BE2-A3C04D679D32}"/>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28" name="Textplatzhalter 4">
            <a:extLst>
              <a:ext uri="{FF2B5EF4-FFF2-40B4-BE49-F238E27FC236}">
                <a16:creationId xmlns:a16="http://schemas.microsoft.com/office/drawing/2014/main" id="{E8F486AA-78AF-2AB9-FCED-0A7864D8C682}"/>
              </a:ext>
            </a:extLst>
          </p:cNvPr>
          <p:cNvSpPr>
            <a:spLocks noGrp="1"/>
          </p:cNvSpPr>
          <p:nvPr userDrawn="1">
            <p:ph type="body" sz="quarter" idx="12" hasCustomPrompt="1"/>
          </p:nvPr>
        </p:nvSpPr>
        <p:spPr>
          <a:xfrm>
            <a:off x="720000" y="1438275"/>
            <a:ext cx="10800000" cy="467995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5" name="Bogen 44">
            <a:extLst>
              <a:ext uri="{FF2B5EF4-FFF2-40B4-BE49-F238E27FC236}">
                <a16:creationId xmlns:a16="http://schemas.microsoft.com/office/drawing/2014/main" id="{05D915BC-7338-1D8F-A5DA-05DCD3DAC1B6}"/>
              </a:ext>
            </a:extLst>
          </p:cNvPr>
          <p:cNvSpPr/>
          <p:nvPr userDrawn="1"/>
        </p:nvSpPr>
        <p:spPr bwMode="gray">
          <a:xfrm flipH="1">
            <a:off x="5146988" y="3412988"/>
            <a:ext cx="6890024" cy="6890024"/>
          </a:xfrm>
          <a:prstGeom prst="arc">
            <a:avLst>
              <a:gd name="adj1" fmla="val 16198121"/>
              <a:gd name="adj2" fmla="val 19654913"/>
            </a:avLst>
          </a:prstGeom>
          <a:noFill/>
          <a:ln w="127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6" name="Title Placeholder 1">
            <a:extLst>
              <a:ext uri="{FF2B5EF4-FFF2-40B4-BE49-F238E27FC236}">
                <a16:creationId xmlns:a16="http://schemas.microsoft.com/office/drawing/2014/main" id="{7F3302C9-D6F3-2C17-1802-81B8A1F1E41B}"/>
              </a:ext>
            </a:extLst>
          </p:cNvPr>
          <p:cNvSpPr>
            <a:spLocks noGrp="1"/>
          </p:cNvSpPr>
          <p:nvPr userDrawn="1">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Fußzeilenplatzhalter 1">
            <a:extLst>
              <a:ext uri="{FF2B5EF4-FFF2-40B4-BE49-F238E27FC236}">
                <a16:creationId xmlns:a16="http://schemas.microsoft.com/office/drawing/2014/main" id="{4B4AC19C-F766-48E1-CF0B-F3FF59E79351}"/>
              </a:ext>
            </a:extLst>
          </p:cNvPr>
          <p:cNvSpPr>
            <a:spLocks noGrp="1"/>
          </p:cNvSpPr>
          <p:nvPr userDrawn="1">
            <p:ph type="ftr" sz="quarter" idx="16"/>
          </p:nvPr>
        </p:nvSpPr>
        <p:spPr/>
        <p:txBody>
          <a:bodyPr/>
          <a:lstStyle/>
          <a:p>
            <a:r>
              <a:rPr lang="en-GB" noProof="0" dirty="0"/>
              <a:t>EVENT, LOCATION, DATE</a:t>
            </a:r>
          </a:p>
        </p:txBody>
      </p:sp>
    </p:spTree>
    <p:extLst>
      <p:ext uri="{BB962C8B-B14F-4D97-AF65-F5344CB8AC3E}">
        <p14:creationId xmlns:p14="http://schemas.microsoft.com/office/powerpoint/2010/main" val="2093395638"/>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ackground-02_Text-100%">
    <p:spTree>
      <p:nvGrpSpPr>
        <p:cNvPr id="1" name=""/>
        <p:cNvGrpSpPr/>
        <p:nvPr/>
      </p:nvGrpSpPr>
      <p:grpSpPr>
        <a:xfrm>
          <a:off x="0" y="0"/>
          <a:ext cx="0" cy="0"/>
          <a:chOff x="0" y="0"/>
          <a:chExt cx="0" cy="0"/>
        </a:xfrm>
      </p:grpSpPr>
      <p:sp>
        <p:nvSpPr>
          <p:cNvPr id="32" name="Rechteck 31">
            <a:extLst>
              <a:ext uri="{FF2B5EF4-FFF2-40B4-BE49-F238E27FC236}">
                <a16:creationId xmlns:a16="http://schemas.microsoft.com/office/drawing/2014/main" id="{4A0D9072-1E67-0685-06E2-4FF20D34E1F2}"/>
              </a:ext>
            </a:extLst>
          </p:cNvPr>
          <p:cNvSpPr/>
          <p:nvPr userDrawn="1"/>
        </p:nvSpPr>
        <p:spPr bwMode="gray">
          <a:xfrm>
            <a:off x="10032000" y="0"/>
            <a:ext cx="216000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5" name="Freihandform: Form 14">
            <a:extLst>
              <a:ext uri="{FF2B5EF4-FFF2-40B4-BE49-F238E27FC236}">
                <a16:creationId xmlns:a16="http://schemas.microsoft.com/office/drawing/2014/main" id="{10A4ED95-6926-A721-FDD7-3B1E61CB9D71}"/>
              </a:ext>
            </a:extLst>
          </p:cNvPr>
          <p:cNvSpPr/>
          <p:nvPr userDrawn="1"/>
        </p:nvSpPr>
        <p:spPr bwMode="gray">
          <a:xfrm flipH="1" flipV="1">
            <a:off x="-600" y="0"/>
            <a:ext cx="3960600" cy="3960000"/>
          </a:xfrm>
          <a:custGeom>
            <a:avLst/>
            <a:gdLst>
              <a:gd name="csX0" fmla="*/ 3960600 w 3960600"/>
              <a:gd name="csY0" fmla="*/ 3960000 h 3960000"/>
              <a:gd name="csX1" fmla="*/ 211309 w 3960600"/>
              <a:gd name="csY1" fmla="*/ 3960000 h 3960000"/>
              <a:gd name="csX2" fmla="*/ 129479 w 3960600"/>
              <a:gd name="csY2" fmla="*/ 3736424 h 3960000"/>
              <a:gd name="csX3" fmla="*/ 0 w 3960600"/>
              <a:gd name="csY3" fmla="*/ 2880000 h 3960000"/>
              <a:gd name="csX4" fmla="*/ 2880000 w 3960600"/>
              <a:gd name="csY4" fmla="*/ 0 h 3960000"/>
              <a:gd name="csX5" fmla="*/ 3736424 w 3960600"/>
              <a:gd name="csY5" fmla="*/ 129479 h 3960000"/>
              <a:gd name="csX6" fmla="*/ 3960600 w 3960600"/>
              <a:gd name="csY6" fmla="*/ 211529 h 396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60600" h="3960000">
                <a:moveTo>
                  <a:pt x="3960600" y="3960000"/>
                </a:moveTo>
                <a:lnTo>
                  <a:pt x="211309" y="3960000"/>
                </a:lnTo>
                <a:lnTo>
                  <a:pt x="129479" y="3736424"/>
                </a:lnTo>
                <a:cubicBezTo>
                  <a:pt x="45331" y="3465880"/>
                  <a:pt x="0" y="3178234"/>
                  <a:pt x="0" y="2880000"/>
                </a:cubicBezTo>
                <a:cubicBezTo>
                  <a:pt x="0" y="1289420"/>
                  <a:pt x="1289420" y="0"/>
                  <a:pt x="2880000" y="0"/>
                </a:cubicBezTo>
                <a:cubicBezTo>
                  <a:pt x="3178234" y="0"/>
                  <a:pt x="3465880" y="45331"/>
                  <a:pt x="3736424" y="129479"/>
                </a:cubicBezTo>
                <a:lnTo>
                  <a:pt x="3960600" y="211529"/>
                </a:lnTo>
                <a:close/>
              </a:path>
            </a:pathLst>
          </a:custGeom>
          <a:gradFill flip="none" rotWithShape="1">
            <a:gsLst>
              <a:gs pos="100000">
                <a:schemeClr val="accent1">
                  <a:alpha val="0"/>
                </a:schemeClr>
              </a:gs>
              <a:gs pos="0">
                <a:schemeClr val="accent6">
                  <a:alpha val="60000"/>
                </a:schemeClr>
              </a:gs>
            </a:gsLst>
            <a:path path="circle">
              <a:fillToRect l="100000" t="100000"/>
            </a:path>
            <a:tileRect r="-100000" b="-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en-GB" sz="2000" noProof="0" dirty="0">
              <a:solidFill>
                <a:schemeClr val="bg1"/>
              </a:solidFill>
            </a:endParaRPr>
          </a:p>
        </p:txBody>
      </p:sp>
      <p:sp>
        <p:nvSpPr>
          <p:cNvPr id="19" name="Freihandform: Form 18">
            <a:extLst>
              <a:ext uri="{FF2B5EF4-FFF2-40B4-BE49-F238E27FC236}">
                <a16:creationId xmlns:a16="http://schemas.microsoft.com/office/drawing/2014/main" id="{1368E43A-D6EA-6CC8-3D4D-225C0A486A28}"/>
              </a:ext>
            </a:extLst>
          </p:cNvPr>
          <p:cNvSpPr/>
          <p:nvPr userDrawn="1"/>
        </p:nvSpPr>
        <p:spPr bwMode="gray">
          <a:xfrm flipH="1">
            <a:off x="3831082" y="3600000"/>
            <a:ext cx="8361518" cy="3258000"/>
          </a:xfrm>
          <a:custGeom>
            <a:avLst/>
            <a:gdLst>
              <a:gd name="csX0" fmla="*/ 4173453 w 8361518"/>
              <a:gd name="csY0" fmla="*/ 0 h 3258000"/>
              <a:gd name="csX1" fmla="*/ 47672 w 8361518"/>
              <a:gd name="csY1" fmla="*/ 3035365 h 3258000"/>
              <a:gd name="csX2" fmla="*/ 0 w 8361518"/>
              <a:gd name="csY2" fmla="*/ 3203241 h 3258000"/>
              <a:gd name="csX3" fmla="*/ 0 w 8361518"/>
              <a:gd name="csY3" fmla="*/ 3258000 h 3258000"/>
              <a:gd name="csX4" fmla="*/ 8361518 w 8361518"/>
              <a:gd name="csY4" fmla="*/ 3258000 h 3258000"/>
              <a:gd name="csX5" fmla="*/ 8357448 w 8361518"/>
              <a:gd name="csY5" fmla="*/ 3240365 h 3258000"/>
              <a:gd name="csX6" fmla="*/ 4173453 w 8361518"/>
              <a:gd name="csY6" fmla="*/ 0 h 325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61518" h="3258000">
                <a:moveTo>
                  <a:pt x="4173453" y="0"/>
                </a:moveTo>
                <a:cubicBezTo>
                  <a:pt x="2234934" y="0"/>
                  <a:pt x="594633" y="1276828"/>
                  <a:pt x="47672" y="3035365"/>
                </a:cubicBezTo>
                <a:lnTo>
                  <a:pt x="0" y="3203241"/>
                </a:lnTo>
                <a:lnTo>
                  <a:pt x="0" y="3258000"/>
                </a:lnTo>
                <a:lnTo>
                  <a:pt x="8361518" y="3258000"/>
                </a:lnTo>
                <a:lnTo>
                  <a:pt x="8357448" y="3240365"/>
                </a:lnTo>
                <a:cubicBezTo>
                  <a:pt x="7878009" y="1376935"/>
                  <a:pt x="6186531" y="0"/>
                  <a:pt x="4173453" y="0"/>
                </a:cubicBezTo>
                <a:close/>
              </a:path>
            </a:pathLst>
          </a:custGeom>
          <a:gradFill flip="none" rotWithShape="1">
            <a:gsLst>
              <a:gs pos="100000">
                <a:schemeClr val="accent3">
                  <a:alpha val="0"/>
                </a:schemeClr>
              </a:gs>
              <a:gs pos="0">
                <a:schemeClr val="accent6">
                  <a:alpha val="60000"/>
                </a:schemeClr>
              </a:gs>
            </a:gsLst>
            <a:path path="circle">
              <a:fillToRect t="100000" r="100000"/>
            </a:path>
            <a:tileRect l="-100000" b="-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3" name="Grafik 54">
            <a:extLst>
              <a:ext uri="{FF2B5EF4-FFF2-40B4-BE49-F238E27FC236}">
                <a16:creationId xmlns:a16="http://schemas.microsoft.com/office/drawing/2014/main" id="{53167E26-97F3-1F2D-9A40-AF06E0AB85FE}"/>
              </a:ext>
            </a:extLst>
          </p:cNvPr>
          <p:cNvSpPr>
            <a:spLocks noChangeAspect="1"/>
          </p:cNvSpPr>
          <p:nvPr userDrawn="1"/>
        </p:nvSpPr>
        <p:spPr>
          <a:xfrm>
            <a:off x="7613336" y="-15088"/>
            <a:ext cx="1870009" cy="813313"/>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a:gsLst>
              <a:gs pos="100000">
                <a:schemeClr val="accent6"/>
              </a:gs>
              <a:gs pos="0">
                <a:schemeClr val="accent1">
                  <a:alpha val="0"/>
                </a:schemeClr>
              </a:gs>
            </a:gsLst>
            <a:lin ang="0" scaled="0"/>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4" name="Bogen 13">
            <a:extLst>
              <a:ext uri="{FF2B5EF4-FFF2-40B4-BE49-F238E27FC236}">
                <a16:creationId xmlns:a16="http://schemas.microsoft.com/office/drawing/2014/main" id="{5B2339CF-6561-91AF-7D63-BF559F80E714}"/>
              </a:ext>
            </a:extLst>
          </p:cNvPr>
          <p:cNvSpPr/>
          <p:nvPr userDrawn="1"/>
        </p:nvSpPr>
        <p:spPr bwMode="gray">
          <a:xfrm flipH="1" flipV="1">
            <a:off x="5476733" y="-2326871"/>
            <a:ext cx="4320000" cy="4320000"/>
          </a:xfrm>
          <a:prstGeom prst="arc">
            <a:avLst>
              <a:gd name="adj1" fmla="val 14353494"/>
              <a:gd name="adj2" fmla="val 21393127"/>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4" name="Gruppieren 3">
            <a:extLst>
              <a:ext uri="{FF2B5EF4-FFF2-40B4-BE49-F238E27FC236}">
                <a16:creationId xmlns:a16="http://schemas.microsoft.com/office/drawing/2014/main" id="{3BEFEBC4-C340-2815-02A8-6CB661755F58}"/>
              </a:ext>
            </a:extLst>
          </p:cNvPr>
          <p:cNvGrpSpPr/>
          <p:nvPr userDrawn="1"/>
        </p:nvGrpSpPr>
        <p:grpSpPr>
          <a:xfrm>
            <a:off x="11043282" y="445817"/>
            <a:ext cx="855988" cy="587916"/>
            <a:chOff x="5846825" y="3265550"/>
            <a:chExt cx="496062" cy="340709"/>
          </a:xfrm>
        </p:grpSpPr>
        <p:sp>
          <p:nvSpPr>
            <p:cNvPr id="6" name="Freihandform: Form 5">
              <a:extLst>
                <a:ext uri="{FF2B5EF4-FFF2-40B4-BE49-F238E27FC236}">
                  <a16:creationId xmlns:a16="http://schemas.microsoft.com/office/drawing/2014/main" id="{2336EA11-6450-B084-F06F-142A1D6E3A9F}"/>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bg2"/>
              </a:solidFill>
              <a:prstDash val="solid"/>
              <a:miter/>
            </a:ln>
          </p:spPr>
          <p:txBody>
            <a:bodyPr rtlCol="0" anchor="ctr"/>
            <a:lstStyle/>
            <a:p>
              <a:endParaRPr lang="en-GB" noProof="0" dirty="0"/>
            </a:p>
          </p:txBody>
        </p:sp>
        <p:sp>
          <p:nvSpPr>
            <p:cNvPr id="7" name="Freihandform: Form 6">
              <a:extLst>
                <a:ext uri="{FF2B5EF4-FFF2-40B4-BE49-F238E27FC236}">
                  <a16:creationId xmlns:a16="http://schemas.microsoft.com/office/drawing/2014/main" id="{470E495B-CD9B-E166-F125-8E34DBA71BAA}"/>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bg2"/>
              </a:solidFill>
              <a:prstDash val="solid"/>
              <a:miter/>
            </a:ln>
          </p:spPr>
          <p:txBody>
            <a:bodyPr rtlCol="0" anchor="ctr"/>
            <a:lstStyle/>
            <a:p>
              <a:endParaRPr lang="en-GB" noProof="0" dirty="0"/>
            </a:p>
          </p:txBody>
        </p:sp>
        <p:sp>
          <p:nvSpPr>
            <p:cNvPr id="8" name="Freihandform: Form 7">
              <a:extLst>
                <a:ext uri="{FF2B5EF4-FFF2-40B4-BE49-F238E27FC236}">
                  <a16:creationId xmlns:a16="http://schemas.microsoft.com/office/drawing/2014/main" id="{ACC151AC-C7A1-B5E4-8B11-74054F0046C8}"/>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2"/>
              </a:solidFill>
              <a:prstDash val="solid"/>
              <a:miter/>
            </a:ln>
          </p:spPr>
          <p:txBody>
            <a:bodyPr rtlCol="0" anchor="ctr"/>
            <a:lstStyle/>
            <a:p>
              <a:endParaRPr lang="en-GB" noProof="0" dirty="0"/>
            </a:p>
          </p:txBody>
        </p:sp>
        <p:sp>
          <p:nvSpPr>
            <p:cNvPr id="9" name="Freihandform: Form 8">
              <a:extLst>
                <a:ext uri="{FF2B5EF4-FFF2-40B4-BE49-F238E27FC236}">
                  <a16:creationId xmlns:a16="http://schemas.microsoft.com/office/drawing/2014/main" id="{24F0EDF9-7536-C464-3006-D1FFE6AB85DC}"/>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bg2"/>
              </a:solidFill>
              <a:prstDash val="solid"/>
              <a:miter/>
            </a:ln>
          </p:spPr>
          <p:txBody>
            <a:bodyPr rtlCol="0" anchor="ctr"/>
            <a:lstStyle/>
            <a:p>
              <a:endParaRPr lang="en-GB" noProof="0" dirty="0"/>
            </a:p>
          </p:txBody>
        </p:sp>
        <p:sp>
          <p:nvSpPr>
            <p:cNvPr id="10" name="Freihandform: Form 9">
              <a:extLst>
                <a:ext uri="{FF2B5EF4-FFF2-40B4-BE49-F238E27FC236}">
                  <a16:creationId xmlns:a16="http://schemas.microsoft.com/office/drawing/2014/main" id="{74B4D748-1627-2C69-460B-74BC65B682CB}"/>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2"/>
              </a:solidFill>
              <a:prstDash val="solid"/>
              <a:miter/>
            </a:ln>
          </p:spPr>
          <p:txBody>
            <a:bodyPr rtlCol="0" anchor="ctr"/>
            <a:lstStyle/>
            <a:p>
              <a:endParaRPr lang="en-GB" noProof="0" dirty="0"/>
            </a:p>
          </p:txBody>
        </p:sp>
        <p:sp>
          <p:nvSpPr>
            <p:cNvPr id="11" name="Freihandform: Form 10">
              <a:extLst>
                <a:ext uri="{FF2B5EF4-FFF2-40B4-BE49-F238E27FC236}">
                  <a16:creationId xmlns:a16="http://schemas.microsoft.com/office/drawing/2014/main" id="{2908C13F-D4AC-A95A-AEBB-31117C249B0D}"/>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2"/>
              </a:solidFill>
              <a:prstDash val="solid"/>
              <a:miter/>
            </a:ln>
          </p:spPr>
          <p:txBody>
            <a:bodyPr rtlCol="0" anchor="ctr"/>
            <a:lstStyle/>
            <a:p>
              <a:endParaRPr lang="en-GB" noProof="0" dirty="0"/>
            </a:p>
          </p:txBody>
        </p:sp>
      </p:grpSp>
      <p:sp>
        <p:nvSpPr>
          <p:cNvPr id="30" name="Foliennummernplatzhalter 29">
            <a:extLst>
              <a:ext uri="{FF2B5EF4-FFF2-40B4-BE49-F238E27FC236}">
                <a16:creationId xmlns:a16="http://schemas.microsoft.com/office/drawing/2014/main" id="{9BC4D82F-41B1-ACA1-8E44-29BD5C9D3015}"/>
              </a:ext>
            </a:extLst>
          </p:cNvPr>
          <p:cNvSpPr>
            <a:spLocks noGrp="1"/>
          </p:cNvSpPr>
          <p:nvPr>
            <p:ph type="sldNum" sz="quarter" idx="15"/>
          </p:nvPr>
        </p:nvSpPr>
        <p:spPr/>
        <p:txBody>
          <a:bodyPr/>
          <a:lstStyle/>
          <a:p>
            <a:fld id="{0CADA517-89FC-448C-8A18-F716089EF804}" type="slidenum">
              <a:rPr lang="en-GB" noProof="0" smtClean="0"/>
              <a:pPr/>
              <a:t>‹Nr.›</a:t>
            </a:fld>
            <a:endParaRPr lang="en-GB" noProof="0" dirty="0"/>
          </a:p>
        </p:txBody>
      </p:sp>
      <p:sp>
        <p:nvSpPr>
          <p:cNvPr id="31" name="Textfeld 30">
            <a:extLst>
              <a:ext uri="{FF2B5EF4-FFF2-40B4-BE49-F238E27FC236}">
                <a16:creationId xmlns:a16="http://schemas.microsoft.com/office/drawing/2014/main" id="{794AC80D-C2BD-8F37-6BE2-A3C04D679D32}"/>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28" name="Textplatzhalter 4">
            <a:extLst>
              <a:ext uri="{FF2B5EF4-FFF2-40B4-BE49-F238E27FC236}">
                <a16:creationId xmlns:a16="http://schemas.microsoft.com/office/drawing/2014/main" id="{E8F486AA-78AF-2AB9-FCED-0A7864D8C682}"/>
              </a:ext>
            </a:extLst>
          </p:cNvPr>
          <p:cNvSpPr>
            <a:spLocks noGrp="1"/>
          </p:cNvSpPr>
          <p:nvPr>
            <p:ph type="body" sz="quarter" idx="12" hasCustomPrompt="1"/>
          </p:nvPr>
        </p:nvSpPr>
        <p:spPr>
          <a:xfrm>
            <a:off x="720000" y="1438275"/>
            <a:ext cx="10800000" cy="467995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Placeholder 1">
            <a:extLst>
              <a:ext uri="{FF2B5EF4-FFF2-40B4-BE49-F238E27FC236}">
                <a16:creationId xmlns:a16="http://schemas.microsoft.com/office/drawing/2014/main" id="{0EA4F969-041B-1A78-C3FC-4ED317FA6FCC}"/>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5" name="Fußzeilenplatzhalter 4">
            <a:extLst>
              <a:ext uri="{FF2B5EF4-FFF2-40B4-BE49-F238E27FC236}">
                <a16:creationId xmlns:a16="http://schemas.microsoft.com/office/drawing/2014/main" id="{A8C6DBC0-9609-BA61-892C-099B63F77BCC}"/>
              </a:ext>
            </a:extLst>
          </p:cNvPr>
          <p:cNvSpPr>
            <a:spLocks noGrp="1"/>
          </p:cNvSpPr>
          <p:nvPr>
            <p:ph type="ftr" sz="quarter" idx="16"/>
          </p:nvPr>
        </p:nvSpPr>
        <p:spPr/>
        <p:txBody>
          <a:bodyPr/>
          <a:lstStyle/>
          <a:p>
            <a:r>
              <a:rPr lang="en-GB" noProof="0" dirty="0"/>
              <a:t>EVENT, LOCATION, DATE</a:t>
            </a:r>
          </a:p>
        </p:txBody>
      </p:sp>
    </p:spTree>
    <p:extLst>
      <p:ext uri="{BB962C8B-B14F-4D97-AF65-F5344CB8AC3E}">
        <p14:creationId xmlns:p14="http://schemas.microsoft.com/office/powerpoint/2010/main" val="320733205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ackground-03_Text-100%">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86F581E4-F99C-CC84-3214-4727BC3233F1}"/>
              </a:ext>
            </a:extLst>
          </p:cNvPr>
          <p:cNvSpPr/>
          <p:nvPr userDrawn="1"/>
        </p:nvSpPr>
        <p:spPr>
          <a:xfrm>
            <a:off x="-600" y="0"/>
            <a:ext cx="3066479" cy="1198738"/>
          </a:xfrm>
          <a:custGeom>
            <a:avLst/>
            <a:gdLst>
              <a:gd name="csX0" fmla="*/ 0 w 3066479"/>
              <a:gd name="csY0" fmla="*/ 0 h 1198738"/>
              <a:gd name="csX1" fmla="*/ 2728873 w 3066479"/>
              <a:gd name="csY1" fmla="*/ 0 h 1198738"/>
              <a:gd name="csX2" fmla="*/ 2851503 w 3066479"/>
              <a:gd name="csY2" fmla="*/ 80278 h 1198738"/>
              <a:gd name="csX3" fmla="*/ 3055398 w 3066479"/>
              <a:gd name="csY3" fmla="*/ 545687 h 1198738"/>
              <a:gd name="csX4" fmla="*/ 3055398 w 3066479"/>
              <a:gd name="csY4" fmla="*/ 653051 h 1198738"/>
              <a:gd name="csX5" fmla="*/ 2851503 w 3066479"/>
              <a:gd name="csY5" fmla="*/ 1118460 h 1198738"/>
              <a:gd name="csX6" fmla="*/ 2728873 w 3066479"/>
              <a:gd name="csY6" fmla="*/ 1198738 h 1198738"/>
              <a:gd name="csX7" fmla="*/ 2728873 w 3066479"/>
              <a:gd name="csY7" fmla="*/ 1197753 h 1198738"/>
              <a:gd name="csX8" fmla="*/ 0 w 3066479"/>
              <a:gd name="csY8" fmla="*/ 1197753 h 1198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66479" h="1198738">
                <a:moveTo>
                  <a:pt x="0" y="0"/>
                </a:moveTo>
                <a:lnTo>
                  <a:pt x="2728873" y="0"/>
                </a:lnTo>
                <a:cubicBezTo>
                  <a:pt x="2782062" y="0"/>
                  <a:pt x="2829835" y="31520"/>
                  <a:pt x="2851503" y="80278"/>
                </a:cubicBezTo>
                <a:lnTo>
                  <a:pt x="3055398" y="545687"/>
                </a:lnTo>
                <a:cubicBezTo>
                  <a:pt x="3070173" y="580161"/>
                  <a:pt x="3070173" y="618577"/>
                  <a:pt x="3055398" y="653051"/>
                </a:cubicBezTo>
                <a:lnTo>
                  <a:pt x="2851503" y="1118460"/>
                </a:lnTo>
                <a:cubicBezTo>
                  <a:pt x="2830327" y="1167218"/>
                  <a:pt x="2782062" y="1198738"/>
                  <a:pt x="2728873" y="1198738"/>
                </a:cubicBezTo>
                <a:lnTo>
                  <a:pt x="2728873" y="1197753"/>
                </a:lnTo>
                <a:lnTo>
                  <a:pt x="0" y="1197753"/>
                </a:lnTo>
                <a:close/>
              </a:path>
            </a:pathLst>
          </a:custGeom>
          <a:gradFill flip="none" rotWithShape="1">
            <a:gsLst>
              <a:gs pos="100000">
                <a:schemeClr val="accent6">
                  <a:alpha val="60000"/>
                </a:schemeClr>
              </a:gs>
              <a:gs pos="0">
                <a:schemeClr val="accent1">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9" name="Ellipse 18">
            <a:extLst>
              <a:ext uri="{FF2B5EF4-FFF2-40B4-BE49-F238E27FC236}">
                <a16:creationId xmlns:a16="http://schemas.microsoft.com/office/drawing/2014/main" id="{CE830D32-8596-E5E7-2A49-40F4B879B204}"/>
              </a:ext>
            </a:extLst>
          </p:cNvPr>
          <p:cNvSpPr/>
          <p:nvPr userDrawn="1"/>
        </p:nvSpPr>
        <p:spPr bwMode="gray">
          <a:xfrm flipH="1">
            <a:off x="5497383" y="504311"/>
            <a:ext cx="5849378" cy="5849378"/>
          </a:xfrm>
          <a:prstGeom prst="ellipse">
            <a:avLst/>
          </a:prstGeom>
          <a:gradFill>
            <a:gsLst>
              <a:gs pos="100000">
                <a:schemeClr val="bg2">
                  <a:alpha val="40000"/>
                </a:schemeClr>
              </a:gs>
              <a:gs pos="0">
                <a:schemeClr val="accent6">
                  <a:alpha val="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0" name="Freihandform: Form 9">
            <a:extLst>
              <a:ext uri="{FF2B5EF4-FFF2-40B4-BE49-F238E27FC236}">
                <a16:creationId xmlns:a16="http://schemas.microsoft.com/office/drawing/2014/main" id="{FB8B926A-B995-CF79-9313-1A6AFFC489FA}"/>
              </a:ext>
            </a:extLst>
          </p:cNvPr>
          <p:cNvSpPr/>
          <p:nvPr userDrawn="1"/>
        </p:nvSpPr>
        <p:spPr bwMode="gray">
          <a:xfrm flipV="1">
            <a:off x="4822072" y="3418908"/>
            <a:ext cx="3600000" cy="3439093"/>
          </a:xfrm>
          <a:custGeom>
            <a:avLst/>
            <a:gdLst>
              <a:gd name="csX0" fmla="*/ 14 w 3600000"/>
              <a:gd name="csY0" fmla="*/ 3439093 h 3439093"/>
              <a:gd name="csX1" fmla="*/ 3600000 w 3600000"/>
              <a:gd name="csY1" fmla="*/ 3429000 h 3439093"/>
              <a:gd name="csX2" fmla="*/ 3600000 w 3600000"/>
              <a:gd name="csY2" fmla="*/ 0 h 3439093"/>
              <a:gd name="csX3" fmla="*/ 2506423 w 3600000"/>
              <a:gd name="csY3" fmla="*/ 0 h 3439093"/>
              <a:gd name="csX4" fmla="*/ 2384092 w 3600000"/>
              <a:gd name="csY4" fmla="*/ 40553 h 3439093"/>
              <a:gd name="csX5" fmla="*/ 1050850 w 3600000"/>
              <a:gd name="csY5" fmla="*/ 886987 h 3439093"/>
              <a:gd name="csX6" fmla="*/ 14 w 3600000"/>
              <a:gd name="csY6" fmla="*/ 3439093 h 343909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0000" h="3439093">
                <a:moveTo>
                  <a:pt x="14" y="3439093"/>
                </a:moveTo>
                <a:lnTo>
                  <a:pt x="3600000" y="3429000"/>
                </a:lnTo>
                <a:lnTo>
                  <a:pt x="3600000" y="0"/>
                </a:lnTo>
                <a:lnTo>
                  <a:pt x="2506423" y="0"/>
                </a:lnTo>
                <a:lnTo>
                  <a:pt x="2384092" y="40553"/>
                </a:lnTo>
                <a:cubicBezTo>
                  <a:pt x="1887199" y="218868"/>
                  <a:pt x="1430774" y="505998"/>
                  <a:pt x="1050850" y="886987"/>
                </a:cubicBezTo>
                <a:cubicBezTo>
                  <a:pt x="375431" y="1564302"/>
                  <a:pt x="-2668" y="2482569"/>
                  <a:pt x="14" y="3439093"/>
                </a:cubicBezTo>
                <a:close/>
              </a:path>
            </a:pathLst>
          </a:custGeom>
          <a:gradFill flip="none" rotWithShape="1">
            <a:gsLst>
              <a:gs pos="100000">
                <a:schemeClr val="accent6">
                  <a:alpha val="60000"/>
                </a:schemeClr>
              </a:gs>
              <a:gs pos="0">
                <a:schemeClr val="accent3">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21" name="Bogen 20">
            <a:extLst>
              <a:ext uri="{FF2B5EF4-FFF2-40B4-BE49-F238E27FC236}">
                <a16:creationId xmlns:a16="http://schemas.microsoft.com/office/drawing/2014/main" id="{21D88AF2-F6FE-D9E9-709D-FBF9E3474104}"/>
              </a:ext>
            </a:extLst>
          </p:cNvPr>
          <p:cNvSpPr/>
          <p:nvPr userDrawn="1"/>
        </p:nvSpPr>
        <p:spPr bwMode="gray">
          <a:xfrm flipH="1">
            <a:off x="4977060" y="-7012"/>
            <a:ext cx="6890024" cy="6890024"/>
          </a:xfrm>
          <a:prstGeom prst="arc">
            <a:avLst>
              <a:gd name="adj1" fmla="val 7326125"/>
              <a:gd name="adj2" fmla="val 13185821"/>
            </a:avLst>
          </a:prstGeom>
          <a:noFill/>
          <a:ln w="9525"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2" name="Grafik 54">
            <a:extLst>
              <a:ext uri="{FF2B5EF4-FFF2-40B4-BE49-F238E27FC236}">
                <a16:creationId xmlns:a16="http://schemas.microsoft.com/office/drawing/2014/main" id="{52723976-46EB-F16C-AF00-65DF262CC031}"/>
              </a:ext>
            </a:extLst>
          </p:cNvPr>
          <p:cNvSpPr>
            <a:spLocks noChangeAspect="1"/>
          </p:cNvSpPr>
          <p:nvPr userDrawn="1"/>
        </p:nvSpPr>
        <p:spPr>
          <a:xfrm>
            <a:off x="8422071" y="3428999"/>
            <a:ext cx="1870009" cy="813313"/>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bg2">
                  <a:alpha val="40000"/>
                </a:schemeClr>
              </a:gs>
              <a:gs pos="0">
                <a:schemeClr val="accent1">
                  <a:alpha val="0"/>
                </a:schemeClr>
              </a:gs>
            </a:gsLst>
            <a:path path="circle">
              <a:fillToRect l="100000" t="100000"/>
            </a:path>
            <a:tileRect r="-100000" b="-100000"/>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solidFill>
                <a:schemeClr val="bg1"/>
              </a:solidFill>
            </a:endParaRPr>
          </a:p>
        </p:txBody>
      </p:sp>
      <p:sp>
        <p:nvSpPr>
          <p:cNvPr id="23" name="Ellipse 22">
            <a:extLst>
              <a:ext uri="{FF2B5EF4-FFF2-40B4-BE49-F238E27FC236}">
                <a16:creationId xmlns:a16="http://schemas.microsoft.com/office/drawing/2014/main" id="{F2C9FF31-A240-702B-0B0D-16F0B841552C}"/>
              </a:ext>
            </a:extLst>
          </p:cNvPr>
          <p:cNvSpPr/>
          <p:nvPr userDrawn="1"/>
        </p:nvSpPr>
        <p:spPr bwMode="gray">
          <a:xfrm>
            <a:off x="11434847" y="4870933"/>
            <a:ext cx="171754" cy="171754"/>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a:p>
            <a:pPr algn="ctr"/>
            <a:endParaRPr lang="en-GB" sz="2000" noProof="0" dirty="0">
              <a:solidFill>
                <a:schemeClr val="bg1"/>
              </a:solidFill>
            </a:endParaRP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10802076"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Title Placeholder 1">
            <a:extLst>
              <a:ext uri="{FF2B5EF4-FFF2-40B4-BE49-F238E27FC236}">
                <a16:creationId xmlns:a16="http://schemas.microsoft.com/office/drawing/2014/main" id="{078572A6-33B7-A622-81BD-9037F868172F}"/>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6" name="Foliennummernplatzhalter 4">
            <a:extLst>
              <a:ext uri="{FF2B5EF4-FFF2-40B4-BE49-F238E27FC236}">
                <a16:creationId xmlns:a16="http://schemas.microsoft.com/office/drawing/2014/main" id="{54370EFE-BE18-623E-9481-1963E8A52E36}"/>
              </a:ext>
            </a:extLst>
          </p:cNvPr>
          <p:cNvSpPr>
            <a:spLocks noGrp="1"/>
          </p:cNvSpPr>
          <p:nvPr>
            <p:ph type="sldNum" sz="quarter" idx="4"/>
          </p:nvPr>
        </p:nvSpPr>
        <p:spPr>
          <a:xfrm>
            <a:off x="10980724" y="6480000"/>
            <a:ext cx="540000" cy="180000"/>
          </a:xfrm>
          <a:prstGeom prst="rect">
            <a:avLst/>
          </a:prstGeom>
        </p:spPr>
        <p:txBody>
          <a:bodyPr vert="horz" lIns="0" tIns="0" rIns="0" bIns="0" rtlCol="0" anchor="b" anchorCtr="0"/>
          <a:lstStyle>
            <a:lvl1pPr algn="r">
              <a:defRPr lang="de-DE" sz="1050" kern="1200" smtClean="0">
                <a:solidFill>
                  <a:schemeClr val="tx1"/>
                </a:solidFill>
                <a:latin typeface="+mn-lt"/>
                <a:ea typeface="+mn-ea"/>
                <a:cs typeface="+mn-cs"/>
              </a:defRPr>
            </a:lvl1pPr>
          </a:lstStyle>
          <a:p>
            <a:fld id="{0CADA517-89FC-448C-8A18-F716089EF804}" type="slidenum">
              <a:rPr lang="en-GB" noProof="0" smtClean="0"/>
              <a:pPr/>
              <a:t>‹Nr.›</a:t>
            </a:fld>
            <a:endParaRPr lang="en-GB" noProof="0" dirty="0"/>
          </a:p>
        </p:txBody>
      </p:sp>
      <p:sp>
        <p:nvSpPr>
          <p:cNvPr id="7" name="Textfeld 6">
            <a:extLst>
              <a:ext uri="{FF2B5EF4-FFF2-40B4-BE49-F238E27FC236}">
                <a16:creationId xmlns:a16="http://schemas.microsoft.com/office/drawing/2014/main" id="{AA5D4BCB-C244-358B-4AC4-882C7F4EC99B}"/>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2" name="Fußzeilenplatzhalter 1">
            <a:extLst>
              <a:ext uri="{FF2B5EF4-FFF2-40B4-BE49-F238E27FC236}">
                <a16:creationId xmlns:a16="http://schemas.microsoft.com/office/drawing/2014/main" id="{0D139EF1-19C9-D818-3FDC-A5D3041C6811}"/>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1398415731"/>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ackground-04_Text-50%">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 name="Freihandform: Form 10">
            <a:extLst>
              <a:ext uri="{FF2B5EF4-FFF2-40B4-BE49-F238E27FC236}">
                <a16:creationId xmlns:a16="http://schemas.microsoft.com/office/drawing/2014/main" id="{FC80F58C-7BD3-5E40-94EF-83CAC473F773}"/>
              </a:ext>
            </a:extLst>
          </p:cNvPr>
          <p:cNvSpPr>
            <a:spLocks noChangeAspect="1"/>
          </p:cNvSpPr>
          <p:nvPr userDrawn="1"/>
        </p:nvSpPr>
        <p:spPr bwMode="gray">
          <a:xfrm>
            <a:off x="5489496" y="0"/>
            <a:ext cx="6703104" cy="6858000"/>
          </a:xfrm>
          <a:custGeom>
            <a:avLst/>
            <a:gdLst>
              <a:gd name="csX0" fmla="*/ 2379929 w 6703104"/>
              <a:gd name="csY0" fmla="*/ 0 h 6858000"/>
              <a:gd name="csX1" fmla="*/ 4938953 w 6703104"/>
              <a:gd name="csY1" fmla="*/ 0 h 6858000"/>
              <a:gd name="csX2" fmla="*/ 5083860 w 6703104"/>
              <a:gd name="csY2" fmla="*/ 57135 h 6858000"/>
              <a:gd name="csX3" fmla="*/ 6693907 w 6703104"/>
              <a:gd name="csY3" fmla="*/ 1382971 h 6858000"/>
              <a:gd name="csX4" fmla="*/ 6703104 w 6703104"/>
              <a:gd name="csY4" fmla="*/ 1398110 h 6858000"/>
              <a:gd name="csX5" fmla="*/ 6703104 w 6703104"/>
              <a:gd name="csY5" fmla="*/ 5459888 h 6858000"/>
              <a:gd name="csX6" fmla="*/ 6693907 w 6703104"/>
              <a:gd name="csY6" fmla="*/ 5475027 h 6858000"/>
              <a:gd name="csX7" fmla="*/ 5083860 w 6703104"/>
              <a:gd name="csY7" fmla="*/ 6800863 h 6858000"/>
              <a:gd name="csX8" fmla="*/ 4938948 w 6703104"/>
              <a:gd name="csY8" fmla="*/ 6858000 h 6858000"/>
              <a:gd name="csX9" fmla="*/ 2379934 w 6703104"/>
              <a:gd name="csY9" fmla="*/ 6858000 h 6858000"/>
              <a:gd name="csX10" fmla="*/ 2235022 w 6703104"/>
              <a:gd name="csY10" fmla="*/ 6800863 h 6858000"/>
              <a:gd name="csX11" fmla="*/ 0 w 6703104"/>
              <a:gd name="csY11" fmla="*/ 3428999 h 6858000"/>
              <a:gd name="csX12" fmla="*/ 2235022 w 6703104"/>
              <a:gd name="csY12" fmla="*/ 57135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703104" h="6858000">
                <a:moveTo>
                  <a:pt x="2379929" y="0"/>
                </a:moveTo>
                <a:lnTo>
                  <a:pt x="4938953" y="0"/>
                </a:lnTo>
                <a:lnTo>
                  <a:pt x="5083860" y="57135"/>
                </a:lnTo>
                <a:cubicBezTo>
                  <a:pt x="5740575" y="334902"/>
                  <a:pt x="6299330" y="798920"/>
                  <a:pt x="6693907" y="1382971"/>
                </a:cubicBezTo>
                <a:lnTo>
                  <a:pt x="6703104" y="1398110"/>
                </a:lnTo>
                <a:lnTo>
                  <a:pt x="6703104" y="5459888"/>
                </a:lnTo>
                <a:lnTo>
                  <a:pt x="6693907" y="5475027"/>
                </a:lnTo>
                <a:cubicBezTo>
                  <a:pt x="6299330" y="6059078"/>
                  <a:pt x="5740575" y="6523096"/>
                  <a:pt x="5083860" y="6800863"/>
                </a:cubicBezTo>
                <a:lnTo>
                  <a:pt x="4938948" y="6858000"/>
                </a:lnTo>
                <a:lnTo>
                  <a:pt x="2379934" y="6858000"/>
                </a:lnTo>
                <a:lnTo>
                  <a:pt x="2235022" y="6800863"/>
                </a:lnTo>
                <a:cubicBezTo>
                  <a:pt x="921594" y="6245330"/>
                  <a:pt x="0" y="4944789"/>
                  <a:pt x="0" y="3428999"/>
                </a:cubicBezTo>
                <a:cubicBezTo>
                  <a:pt x="0" y="1913209"/>
                  <a:pt x="921594" y="612669"/>
                  <a:pt x="2235022" y="57135"/>
                </a:cubicBezTo>
                <a:close/>
              </a:path>
            </a:pathLst>
          </a:custGeom>
          <a:gradFill flip="none" rotWithShape="1">
            <a:gsLst>
              <a:gs pos="100000">
                <a:schemeClr val="accent3"/>
              </a:gs>
              <a:gs pos="0">
                <a:schemeClr val="bg1">
                  <a:alpha val="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Teilkreis 16">
            <a:extLst>
              <a:ext uri="{FF2B5EF4-FFF2-40B4-BE49-F238E27FC236}">
                <a16:creationId xmlns:a16="http://schemas.microsoft.com/office/drawing/2014/main" id="{CE5C0DE3-B8AF-54A3-8A63-ED02A26D758B}"/>
              </a:ext>
            </a:extLst>
          </p:cNvPr>
          <p:cNvSpPr/>
          <p:nvPr userDrawn="1"/>
        </p:nvSpPr>
        <p:spPr bwMode="gray">
          <a:xfrm flipH="1">
            <a:off x="6977062" y="1268999"/>
            <a:ext cx="4320001" cy="4320001"/>
          </a:xfrm>
          <a:prstGeom prst="pie">
            <a:avLst>
              <a:gd name="adj1" fmla="val 0"/>
              <a:gd name="adj2" fmla="val 5403969"/>
            </a:avLst>
          </a:prstGeom>
          <a:gradFill flip="none" rotWithShape="1">
            <a:gsLst>
              <a:gs pos="75000">
                <a:schemeClr val="accent3">
                  <a:alpha val="70580"/>
                </a:schemeClr>
              </a:gs>
              <a:gs pos="0">
                <a:schemeClr val="accent3">
                  <a:alpha val="10000"/>
                </a:schemeClr>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pic>
        <p:nvPicPr>
          <p:cNvPr id="16" name="Grafik 15">
            <a:extLst>
              <a:ext uri="{FF2B5EF4-FFF2-40B4-BE49-F238E27FC236}">
                <a16:creationId xmlns:a16="http://schemas.microsoft.com/office/drawing/2014/main" id="{E855F1F2-5090-007F-5376-B41AB5674EE4}"/>
              </a:ext>
            </a:extLst>
          </p:cNvPr>
          <p:cNvPicPr>
            <a:picLocks noChangeAspect="1"/>
          </p:cNvPicPr>
          <p:nvPr userDrawn="1"/>
        </p:nvPicPr>
        <p:blipFill>
          <a:blip r:embed="rId2"/>
          <a:srcRect t="19272"/>
          <a:stretch>
            <a:fillRect/>
          </a:stretch>
        </p:blipFill>
        <p:spPr>
          <a:xfrm>
            <a:off x="6287744" y="0"/>
            <a:ext cx="4237087" cy="2677350"/>
          </a:xfrm>
          <a:prstGeom prst="rect">
            <a:avLst/>
          </a:prstGeom>
        </p:spPr>
      </p:pic>
      <p:sp>
        <p:nvSpPr>
          <p:cNvPr id="7" name="Kreis: nicht ausgefüllt 30">
            <a:extLst>
              <a:ext uri="{FF2B5EF4-FFF2-40B4-BE49-F238E27FC236}">
                <a16:creationId xmlns:a16="http://schemas.microsoft.com/office/drawing/2014/main" id="{6E4E7DDC-DD2B-FB4A-2703-C9F99B012CF1}"/>
              </a:ext>
            </a:extLst>
          </p:cNvPr>
          <p:cNvSpPr/>
          <p:nvPr userDrawn="1"/>
        </p:nvSpPr>
        <p:spPr bwMode="gray">
          <a:xfrm>
            <a:off x="7575286" y="1885483"/>
            <a:ext cx="3106318" cy="3106318"/>
          </a:xfrm>
          <a:prstGeom prst="donut">
            <a:avLst/>
          </a:prstGeom>
          <a:gradFill flip="none" rotWithShape="1">
            <a:gsLst>
              <a:gs pos="0">
                <a:schemeClr val="accent2">
                  <a:alpha val="70886"/>
                </a:schemeClr>
              </a:gs>
              <a:gs pos="100000">
                <a:schemeClr val="bg1"/>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Bogen 8">
            <a:extLst>
              <a:ext uri="{FF2B5EF4-FFF2-40B4-BE49-F238E27FC236}">
                <a16:creationId xmlns:a16="http://schemas.microsoft.com/office/drawing/2014/main" id="{DDB5FEA8-CA90-0E18-6696-AB868FE834D6}"/>
              </a:ext>
            </a:extLst>
          </p:cNvPr>
          <p:cNvSpPr/>
          <p:nvPr userDrawn="1"/>
        </p:nvSpPr>
        <p:spPr bwMode="gray">
          <a:xfrm rot="5400000">
            <a:off x="6481305" y="782199"/>
            <a:ext cx="5337279" cy="5337279"/>
          </a:xfrm>
          <a:prstGeom prst="arc">
            <a:avLst>
              <a:gd name="adj1" fmla="val 19159443"/>
              <a:gd name="adj2" fmla="val 4192525"/>
            </a:avLst>
          </a:prstGeom>
          <a:ln w="19050" cap="rnd">
            <a:solidFill>
              <a:schemeClr val="tx2"/>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8" name="Freihandform: Form 17">
            <a:extLst>
              <a:ext uri="{FF2B5EF4-FFF2-40B4-BE49-F238E27FC236}">
                <a16:creationId xmlns:a16="http://schemas.microsoft.com/office/drawing/2014/main" id="{61BD4576-A0C5-BC67-0B4C-E8D828A8C944}"/>
              </a:ext>
            </a:extLst>
          </p:cNvPr>
          <p:cNvSpPr>
            <a:spLocks noChangeAspect="1"/>
          </p:cNvSpPr>
          <p:nvPr userDrawn="1"/>
        </p:nvSpPr>
        <p:spPr>
          <a:xfrm rot="10800000">
            <a:off x="10707279" y="462959"/>
            <a:ext cx="1484721" cy="882533"/>
          </a:xfrm>
          <a:custGeom>
            <a:avLst/>
            <a:gdLst>
              <a:gd name="csX0" fmla="*/ 1293183 w 1484721"/>
              <a:gd name="csY0" fmla="*/ 882533 h 882533"/>
              <a:gd name="csX1" fmla="*/ 0 w 1484721"/>
              <a:gd name="csY1" fmla="*/ 882533 h 882533"/>
              <a:gd name="csX2" fmla="*/ 0 w 1484721"/>
              <a:gd name="csY2" fmla="*/ 0 h 882533"/>
              <a:gd name="csX3" fmla="*/ 1293366 w 1484721"/>
              <a:gd name="csY3" fmla="*/ 0 h 882533"/>
              <a:gd name="csX4" fmla="*/ 1362833 w 1484721"/>
              <a:gd name="csY4" fmla="*/ 58920 h 882533"/>
              <a:gd name="csX5" fmla="*/ 1478492 w 1484721"/>
              <a:gd name="csY5" fmla="*/ 401713 h 882533"/>
              <a:gd name="csX6" fmla="*/ 1478311 w 1484721"/>
              <a:gd name="csY6" fmla="*/ 401896 h 882533"/>
              <a:gd name="csX7" fmla="*/ 1478311 w 1484721"/>
              <a:gd name="csY7" fmla="*/ 480820 h 882533"/>
              <a:gd name="csX8" fmla="*/ 1362652 w 1484721"/>
              <a:gd name="csY8" fmla="*/ 823613 h 882533"/>
              <a:gd name="csX9" fmla="*/ 1293183 w 1484721"/>
              <a:gd name="csY9" fmla="*/ 882533 h 882533"/>
              <a:gd name="csX0" fmla="*/ 0 w 1484721"/>
              <a:gd name="csY0" fmla="*/ 0 h 882533"/>
              <a:gd name="csX1" fmla="*/ 1293366 w 1484721"/>
              <a:gd name="csY1" fmla="*/ 0 h 882533"/>
              <a:gd name="csX2" fmla="*/ 1362833 w 1484721"/>
              <a:gd name="csY2" fmla="*/ 58920 h 882533"/>
              <a:gd name="csX3" fmla="*/ 1478492 w 1484721"/>
              <a:gd name="csY3" fmla="*/ 401713 h 882533"/>
              <a:gd name="csX4" fmla="*/ 1478311 w 1484721"/>
              <a:gd name="csY4" fmla="*/ 401896 h 882533"/>
              <a:gd name="csX5" fmla="*/ 1478311 w 1484721"/>
              <a:gd name="csY5" fmla="*/ 480820 h 882533"/>
              <a:gd name="csX6" fmla="*/ 1362652 w 1484721"/>
              <a:gd name="csY6" fmla="*/ 823613 h 882533"/>
              <a:gd name="csX7" fmla="*/ 1293183 w 1484721"/>
              <a:gd name="csY7" fmla="*/ 882533 h 882533"/>
              <a:gd name="csX8" fmla="*/ 0 w 1484721"/>
              <a:gd name="csY8" fmla="*/ 882533 h 882533"/>
              <a:gd name="csX9" fmla="*/ 91440 w 1484721"/>
              <a:gd name="csY9" fmla="*/ 91440 h 882533"/>
              <a:gd name="csX0" fmla="*/ 0 w 1484721"/>
              <a:gd name="csY0" fmla="*/ 0 h 882533"/>
              <a:gd name="csX1" fmla="*/ 1293366 w 1484721"/>
              <a:gd name="csY1" fmla="*/ 0 h 882533"/>
              <a:gd name="csX2" fmla="*/ 1362833 w 1484721"/>
              <a:gd name="csY2" fmla="*/ 58920 h 882533"/>
              <a:gd name="csX3" fmla="*/ 1478492 w 1484721"/>
              <a:gd name="csY3" fmla="*/ 401713 h 882533"/>
              <a:gd name="csX4" fmla="*/ 1478311 w 1484721"/>
              <a:gd name="csY4" fmla="*/ 401896 h 882533"/>
              <a:gd name="csX5" fmla="*/ 1478311 w 1484721"/>
              <a:gd name="csY5" fmla="*/ 480820 h 882533"/>
              <a:gd name="csX6" fmla="*/ 1362652 w 1484721"/>
              <a:gd name="csY6" fmla="*/ 823613 h 882533"/>
              <a:gd name="csX7" fmla="*/ 1293183 w 1484721"/>
              <a:gd name="csY7" fmla="*/ 882533 h 882533"/>
              <a:gd name="csX8" fmla="*/ 0 w 1484721"/>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84721" h="882533">
                <a:moveTo>
                  <a:pt x="0" y="0"/>
                </a:moveTo>
                <a:lnTo>
                  <a:pt x="1293366" y="0"/>
                </a:lnTo>
                <a:cubicBezTo>
                  <a:pt x="1323553" y="0"/>
                  <a:pt x="1350832" y="23096"/>
                  <a:pt x="1362833" y="58920"/>
                </a:cubicBezTo>
                <a:lnTo>
                  <a:pt x="1478492" y="401713"/>
                </a:lnTo>
                <a:lnTo>
                  <a:pt x="1478311" y="401896"/>
                </a:lnTo>
                <a:cubicBezTo>
                  <a:pt x="1486858" y="426991"/>
                  <a:pt x="1486858" y="455542"/>
                  <a:pt x="1478311" y="480820"/>
                </a:cubicBezTo>
                <a:lnTo>
                  <a:pt x="1362652" y="823613"/>
                </a:lnTo>
                <a:cubicBezTo>
                  <a:pt x="1350649" y="859437"/>
                  <a:pt x="1323372" y="882533"/>
                  <a:pt x="1293183" y="882533"/>
                </a:cubicBezTo>
                <a:lnTo>
                  <a:pt x="0" y="882533"/>
                </a:lnTo>
              </a:path>
            </a:pathLst>
          </a:custGeom>
          <a:noFill/>
          <a:ln w="12700" cap="flat">
            <a:solidFill>
              <a:schemeClr val="accent3"/>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2" name="Bogen 11">
            <a:extLst>
              <a:ext uri="{FF2B5EF4-FFF2-40B4-BE49-F238E27FC236}">
                <a16:creationId xmlns:a16="http://schemas.microsoft.com/office/drawing/2014/main" id="{706D0CBD-39A4-4786-ACC3-3CDE4F91E38C}"/>
              </a:ext>
            </a:extLst>
          </p:cNvPr>
          <p:cNvSpPr/>
          <p:nvPr userDrawn="1"/>
        </p:nvSpPr>
        <p:spPr bwMode="gray">
          <a:xfrm rot="5400000">
            <a:off x="7695766" y="1998642"/>
            <a:ext cx="2880000" cy="2880000"/>
          </a:xfrm>
          <a:prstGeom prst="arc">
            <a:avLst/>
          </a:prstGeom>
          <a:ln w="12700">
            <a:solidFill>
              <a:schemeClr val="bg2"/>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21" name="Grafik 54">
            <a:extLst>
              <a:ext uri="{FF2B5EF4-FFF2-40B4-BE49-F238E27FC236}">
                <a16:creationId xmlns:a16="http://schemas.microsoft.com/office/drawing/2014/main" id="{114D4606-ECCA-8101-B072-0B618518EA09}"/>
              </a:ext>
            </a:extLst>
          </p:cNvPr>
          <p:cNvSpPr>
            <a:spLocks noChangeAspect="1"/>
          </p:cNvSpPr>
          <p:nvPr userDrawn="1"/>
        </p:nvSpPr>
        <p:spPr>
          <a:xfrm rot="10800000">
            <a:off x="10989393" y="809274"/>
            <a:ext cx="1530094" cy="665475"/>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0">
                <a:schemeClr val="accent1">
                  <a:alpha val="0"/>
                </a:schemeClr>
              </a:gs>
              <a:gs pos="100000">
                <a:schemeClr val="bg1"/>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2" name="Ellipse 36">
            <a:extLst>
              <a:ext uri="{FF2B5EF4-FFF2-40B4-BE49-F238E27FC236}">
                <a16:creationId xmlns:a16="http://schemas.microsoft.com/office/drawing/2014/main" id="{CECC1E2E-68BC-932C-28D2-D0F93435DBB8}"/>
              </a:ext>
            </a:extLst>
          </p:cNvPr>
          <p:cNvSpPr/>
          <p:nvPr userDrawn="1"/>
        </p:nvSpPr>
        <p:spPr bwMode="gray">
          <a:xfrm>
            <a:off x="7485286" y="5518285"/>
            <a:ext cx="180000" cy="180000"/>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Textplatzhalter 4">
            <a:extLst>
              <a:ext uri="{FF2B5EF4-FFF2-40B4-BE49-F238E27FC236}">
                <a16:creationId xmlns:a16="http://schemas.microsoft.com/office/drawing/2014/main" id="{E7DCB1C7-A7EA-0B37-A153-8C0F2B1E60AB}"/>
              </a:ext>
            </a:extLst>
          </p:cNvPr>
          <p:cNvSpPr>
            <a:spLocks noGrp="1"/>
          </p:cNvSpPr>
          <p:nvPr>
            <p:ph type="body" sz="quarter" idx="12" hasCustomPrompt="1"/>
          </p:nvPr>
        </p:nvSpPr>
        <p:spPr>
          <a:xfrm>
            <a:off x="719999" y="1438275"/>
            <a:ext cx="5376001"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6" name="Fußzeilenplatzhalter 55">
            <a:extLst>
              <a:ext uri="{FF2B5EF4-FFF2-40B4-BE49-F238E27FC236}">
                <a16:creationId xmlns:a16="http://schemas.microsoft.com/office/drawing/2014/main" id="{7CA53B4A-6DDD-A17C-9256-7C8CF4066817}"/>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394374204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ackground-05_Text+Image-50%">
    <p:spTree>
      <p:nvGrpSpPr>
        <p:cNvPr id="1" name=""/>
        <p:cNvGrpSpPr/>
        <p:nvPr/>
      </p:nvGrpSpPr>
      <p:grpSpPr>
        <a:xfrm>
          <a:off x="0" y="0"/>
          <a:ext cx="0" cy="0"/>
          <a:chOff x="0" y="0"/>
          <a:chExt cx="0" cy="0"/>
        </a:xfrm>
      </p:grpSpPr>
      <p:sp>
        <p:nvSpPr>
          <p:cNvPr id="67" name="Grafik 49">
            <a:extLst>
              <a:ext uri="{FF2B5EF4-FFF2-40B4-BE49-F238E27FC236}">
                <a16:creationId xmlns:a16="http://schemas.microsoft.com/office/drawing/2014/main" id="{210619C3-AA98-480F-7D7E-48046B2FC2C6}"/>
              </a:ext>
            </a:extLst>
          </p:cNvPr>
          <p:cNvSpPr/>
          <p:nvPr userDrawn="1"/>
        </p:nvSpPr>
        <p:spPr>
          <a:xfrm>
            <a:off x="7087257" y="159280"/>
            <a:ext cx="2067462" cy="1618012"/>
          </a:xfrm>
          <a:custGeom>
            <a:avLst/>
            <a:gdLst>
              <a:gd name="connsiteX0" fmla="*/ 1581356 w 1766809"/>
              <a:gd name="connsiteY0" fmla="*/ 284343 h 1382718"/>
              <a:gd name="connsiteX1" fmla="*/ 809647 w 1766809"/>
              <a:gd name="connsiteY1" fmla="*/ 284343 h 1382718"/>
              <a:gd name="connsiteX2" fmla="*/ 636016 w 1766809"/>
              <a:gd name="connsiteY2" fmla="*/ 107486 h 1382718"/>
              <a:gd name="connsiteX3" fmla="*/ 266597 w 1766809"/>
              <a:gd name="connsiteY3" fmla="*/ 107486 h 1382718"/>
              <a:gd name="connsiteX4" fmla="*/ 563569 w 1766809"/>
              <a:gd name="connsiteY4" fmla="*/ 382603 h 1382718"/>
              <a:gd name="connsiteX5" fmla="*/ 726058 w 1766809"/>
              <a:gd name="connsiteY5" fmla="*/ 441891 h 1382718"/>
              <a:gd name="connsiteX6" fmla="*/ 1185847 w 1766809"/>
              <a:gd name="connsiteY6" fmla="*/ 441891 h 1382718"/>
              <a:gd name="connsiteX7" fmla="*/ 1452746 w 1766809"/>
              <a:gd name="connsiteY7" fmla="*/ 573728 h 1382718"/>
              <a:gd name="connsiteX8" fmla="*/ 632789 w 1766809"/>
              <a:gd name="connsiteY8" fmla="*/ 573728 h 1382718"/>
              <a:gd name="connsiteX9" fmla="*/ 407710 w 1766809"/>
              <a:gd name="connsiteY9" fmla="*/ 670198 h 1382718"/>
              <a:gd name="connsiteX10" fmla="*/ 214971 w 1766809"/>
              <a:gd name="connsiteY10" fmla="*/ 670198 h 1382718"/>
              <a:gd name="connsiteX11" fmla="*/ 372343 w 1766809"/>
              <a:gd name="connsiteY11" fmla="*/ 824519 h 1382718"/>
              <a:gd name="connsiteX12" fmla="*/ 1134423 w 1766809"/>
              <a:gd name="connsiteY12" fmla="*/ 824519 h 1382718"/>
              <a:gd name="connsiteX13" fmla="*/ 1356276 w 1766809"/>
              <a:gd name="connsiteY13" fmla="*/ 724848 h 1382718"/>
              <a:gd name="connsiteX14" fmla="*/ 1545989 w 1766809"/>
              <a:gd name="connsiteY14" fmla="*/ 724848 h 1382718"/>
              <a:gd name="connsiteX15" fmla="*/ 1191493 w 1766809"/>
              <a:gd name="connsiteY15" fmla="*/ 1037776 h 1382718"/>
              <a:gd name="connsiteX16" fmla="*/ 1034726 w 1766809"/>
              <a:gd name="connsiteY16" fmla="*/ 959607 h 1382718"/>
              <a:gd name="connsiteX17" fmla="*/ 147263 w 1766809"/>
              <a:gd name="connsiteY17" fmla="*/ 959607 h 1382718"/>
              <a:gd name="connsiteX18" fmla="*/ 1484911 w 1766809"/>
              <a:gd name="connsiteY18" fmla="*/ 1277905 h 1382718"/>
              <a:gd name="connsiteX19" fmla="*/ 1115114 w 1766809"/>
              <a:gd name="connsiteY19" fmla="*/ 1277905 h 1382718"/>
              <a:gd name="connsiteX20" fmla="*/ 959179 w 1766809"/>
              <a:gd name="connsiteY20" fmla="*/ 1117130 h 1382718"/>
              <a:gd name="connsiteX21" fmla="*/ 555629 w 1766809"/>
              <a:gd name="connsiteY21" fmla="*/ 1117130 h 1382718"/>
              <a:gd name="connsiteX22" fmla="*/ 159111 w 1766809"/>
              <a:gd name="connsiteY22" fmla="*/ 214946 h 1382718"/>
              <a:gd name="connsiteX23" fmla="*/ 266597 w 1766809"/>
              <a:gd name="connsiteY23" fmla="*/ 107460 h 1382718"/>
              <a:gd name="connsiteX24" fmla="*/ 159111 w 1766809"/>
              <a:gd name="connsiteY24" fmla="*/ 0 h 1382718"/>
              <a:gd name="connsiteX25" fmla="*/ 51625 w 1766809"/>
              <a:gd name="connsiteY25" fmla="*/ 107460 h 1382718"/>
              <a:gd name="connsiteX26" fmla="*/ 159111 w 1766809"/>
              <a:gd name="connsiteY26" fmla="*/ 214946 h 1382718"/>
              <a:gd name="connsiteX27" fmla="*/ 159111 w 1766809"/>
              <a:gd name="connsiteY27" fmla="*/ 214946 h 1382718"/>
              <a:gd name="connsiteX28" fmla="*/ 266597 w 1766809"/>
              <a:gd name="connsiteY28" fmla="*/ 107460 h 1382718"/>
              <a:gd name="connsiteX29" fmla="*/ 159111 w 1766809"/>
              <a:gd name="connsiteY29" fmla="*/ 0 h 1382718"/>
              <a:gd name="connsiteX30" fmla="*/ 51625 w 1766809"/>
              <a:gd name="connsiteY30" fmla="*/ 107460 h 1382718"/>
              <a:gd name="connsiteX31" fmla="*/ 159111 w 1766809"/>
              <a:gd name="connsiteY31" fmla="*/ 214946 h 1382718"/>
              <a:gd name="connsiteX32" fmla="*/ 464654 w 1766809"/>
              <a:gd name="connsiteY32" fmla="*/ 447966 h 1382718"/>
              <a:gd name="connsiteX33" fmla="*/ 572140 w 1766809"/>
              <a:gd name="connsiteY33" fmla="*/ 340481 h 1382718"/>
              <a:gd name="connsiteX34" fmla="*/ 464654 w 1766809"/>
              <a:gd name="connsiteY34" fmla="*/ 233020 h 1382718"/>
              <a:gd name="connsiteX35" fmla="*/ 357168 w 1766809"/>
              <a:gd name="connsiteY35" fmla="*/ 340481 h 1382718"/>
              <a:gd name="connsiteX36" fmla="*/ 464654 w 1766809"/>
              <a:gd name="connsiteY36" fmla="*/ 447966 h 1382718"/>
              <a:gd name="connsiteX37" fmla="*/ 464654 w 1766809"/>
              <a:gd name="connsiteY37" fmla="*/ 447966 h 1382718"/>
              <a:gd name="connsiteX38" fmla="*/ 572140 w 1766809"/>
              <a:gd name="connsiteY38" fmla="*/ 340481 h 1382718"/>
              <a:gd name="connsiteX39" fmla="*/ 464654 w 1766809"/>
              <a:gd name="connsiteY39" fmla="*/ 233020 h 1382718"/>
              <a:gd name="connsiteX40" fmla="*/ 357168 w 1766809"/>
              <a:gd name="connsiteY40" fmla="*/ 340481 h 1382718"/>
              <a:gd name="connsiteX41" fmla="*/ 464654 w 1766809"/>
              <a:gd name="connsiteY41" fmla="*/ 447966 h 1382718"/>
              <a:gd name="connsiteX42" fmla="*/ 1659323 w 1766809"/>
              <a:gd name="connsiteY42" fmla="*/ 833065 h 1382718"/>
              <a:gd name="connsiteX43" fmla="*/ 1766809 w 1766809"/>
              <a:gd name="connsiteY43" fmla="*/ 725579 h 1382718"/>
              <a:gd name="connsiteX44" fmla="*/ 1659323 w 1766809"/>
              <a:gd name="connsiteY44" fmla="*/ 618118 h 1382718"/>
              <a:gd name="connsiteX45" fmla="*/ 1551838 w 1766809"/>
              <a:gd name="connsiteY45" fmla="*/ 725579 h 1382718"/>
              <a:gd name="connsiteX46" fmla="*/ 1659323 w 1766809"/>
              <a:gd name="connsiteY46" fmla="*/ 833065 h 1382718"/>
              <a:gd name="connsiteX47" fmla="*/ 1659323 w 1766809"/>
              <a:gd name="connsiteY47" fmla="*/ 833065 h 1382718"/>
              <a:gd name="connsiteX48" fmla="*/ 1766809 w 1766809"/>
              <a:gd name="connsiteY48" fmla="*/ 725579 h 1382718"/>
              <a:gd name="connsiteX49" fmla="*/ 1659323 w 1766809"/>
              <a:gd name="connsiteY49" fmla="*/ 618118 h 1382718"/>
              <a:gd name="connsiteX50" fmla="*/ 1551838 w 1766809"/>
              <a:gd name="connsiteY50" fmla="*/ 725579 h 1382718"/>
              <a:gd name="connsiteX51" fmla="*/ 1659323 w 1766809"/>
              <a:gd name="connsiteY51" fmla="*/ 833065 h 1382718"/>
              <a:gd name="connsiteX52" fmla="*/ 107486 w 1766809"/>
              <a:gd name="connsiteY52" fmla="*/ 778565 h 1382718"/>
              <a:gd name="connsiteX53" fmla="*/ 214971 w 1766809"/>
              <a:gd name="connsiteY53" fmla="*/ 671080 h 1382718"/>
              <a:gd name="connsiteX54" fmla="*/ 107486 w 1766809"/>
              <a:gd name="connsiteY54" fmla="*/ 563619 h 1382718"/>
              <a:gd name="connsiteX55" fmla="*/ 0 w 1766809"/>
              <a:gd name="connsiteY55" fmla="*/ 671080 h 1382718"/>
              <a:gd name="connsiteX56" fmla="*/ 107486 w 1766809"/>
              <a:gd name="connsiteY56" fmla="*/ 778565 h 1382718"/>
              <a:gd name="connsiteX57" fmla="*/ 107486 w 1766809"/>
              <a:gd name="connsiteY57" fmla="*/ 778565 h 1382718"/>
              <a:gd name="connsiteX58" fmla="*/ 214971 w 1766809"/>
              <a:gd name="connsiteY58" fmla="*/ 671080 h 1382718"/>
              <a:gd name="connsiteX59" fmla="*/ 107486 w 1766809"/>
              <a:gd name="connsiteY59" fmla="*/ 563619 h 1382718"/>
              <a:gd name="connsiteX60" fmla="*/ 0 w 1766809"/>
              <a:gd name="connsiteY60" fmla="*/ 671080 h 1382718"/>
              <a:gd name="connsiteX61" fmla="*/ 107486 w 1766809"/>
              <a:gd name="connsiteY61" fmla="*/ 778565 h 1382718"/>
              <a:gd name="connsiteX62" fmla="*/ 1297668 w 1766809"/>
              <a:gd name="connsiteY62" fmla="*/ 1162000 h 1382718"/>
              <a:gd name="connsiteX63" fmla="*/ 1405154 w 1766809"/>
              <a:gd name="connsiteY63" fmla="*/ 1054514 h 1382718"/>
              <a:gd name="connsiteX64" fmla="*/ 1297668 w 1766809"/>
              <a:gd name="connsiteY64" fmla="*/ 947054 h 1382718"/>
              <a:gd name="connsiteX65" fmla="*/ 1190183 w 1766809"/>
              <a:gd name="connsiteY65" fmla="*/ 1054514 h 1382718"/>
              <a:gd name="connsiteX66" fmla="*/ 1297668 w 1766809"/>
              <a:gd name="connsiteY66" fmla="*/ 1162000 h 1382718"/>
              <a:gd name="connsiteX67" fmla="*/ 1297668 w 1766809"/>
              <a:gd name="connsiteY67" fmla="*/ 1162000 h 1382718"/>
              <a:gd name="connsiteX68" fmla="*/ 1405154 w 1766809"/>
              <a:gd name="connsiteY68" fmla="*/ 1054514 h 1382718"/>
              <a:gd name="connsiteX69" fmla="*/ 1297668 w 1766809"/>
              <a:gd name="connsiteY69" fmla="*/ 947054 h 1382718"/>
              <a:gd name="connsiteX70" fmla="*/ 1190183 w 1766809"/>
              <a:gd name="connsiteY70" fmla="*/ 1054514 h 1382718"/>
              <a:gd name="connsiteX71" fmla="*/ 1297668 w 1766809"/>
              <a:gd name="connsiteY71" fmla="*/ 1162000 h 1382718"/>
              <a:gd name="connsiteX72" fmla="*/ 1599884 w 1766809"/>
              <a:gd name="connsiteY72" fmla="*/ 1382719 h 1382718"/>
              <a:gd name="connsiteX73" fmla="*/ 1707369 w 1766809"/>
              <a:gd name="connsiteY73" fmla="*/ 1275233 h 1382718"/>
              <a:gd name="connsiteX74" fmla="*/ 1599884 w 1766809"/>
              <a:gd name="connsiteY74" fmla="*/ 1167773 h 1382718"/>
              <a:gd name="connsiteX75" fmla="*/ 1492398 w 1766809"/>
              <a:gd name="connsiteY75" fmla="*/ 1275233 h 1382718"/>
              <a:gd name="connsiteX76" fmla="*/ 1599884 w 1766809"/>
              <a:gd name="connsiteY76" fmla="*/ 1382719 h 1382718"/>
              <a:gd name="connsiteX77" fmla="*/ 1599884 w 1766809"/>
              <a:gd name="connsiteY77" fmla="*/ 1382719 h 1382718"/>
              <a:gd name="connsiteX78" fmla="*/ 1707369 w 1766809"/>
              <a:gd name="connsiteY78" fmla="*/ 1275233 h 1382718"/>
              <a:gd name="connsiteX79" fmla="*/ 1599884 w 1766809"/>
              <a:gd name="connsiteY79" fmla="*/ 1167773 h 1382718"/>
              <a:gd name="connsiteX80" fmla="*/ 1492398 w 1766809"/>
              <a:gd name="connsiteY80" fmla="*/ 1275233 h 1382718"/>
              <a:gd name="connsiteX81" fmla="*/ 1599884 w 1766809"/>
              <a:gd name="connsiteY81" fmla="*/ 1382719 h 138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766809" h="1382718">
                <a:moveTo>
                  <a:pt x="1581356" y="284343"/>
                </a:moveTo>
                <a:lnTo>
                  <a:pt x="809647" y="284343"/>
                </a:lnTo>
                <a:lnTo>
                  <a:pt x="636016" y="107486"/>
                </a:lnTo>
                <a:lnTo>
                  <a:pt x="266597" y="107486"/>
                </a:lnTo>
                <a:moveTo>
                  <a:pt x="563569" y="382603"/>
                </a:moveTo>
                <a:lnTo>
                  <a:pt x="726058" y="441891"/>
                </a:lnTo>
                <a:lnTo>
                  <a:pt x="1185847" y="441891"/>
                </a:lnTo>
                <a:moveTo>
                  <a:pt x="1452746" y="573728"/>
                </a:moveTo>
                <a:lnTo>
                  <a:pt x="632789" y="573728"/>
                </a:lnTo>
                <a:lnTo>
                  <a:pt x="407710" y="670198"/>
                </a:lnTo>
                <a:lnTo>
                  <a:pt x="214971" y="670198"/>
                </a:lnTo>
                <a:moveTo>
                  <a:pt x="372343" y="824519"/>
                </a:moveTo>
                <a:lnTo>
                  <a:pt x="1134423" y="824519"/>
                </a:lnTo>
                <a:lnTo>
                  <a:pt x="1356276" y="724848"/>
                </a:lnTo>
                <a:lnTo>
                  <a:pt x="1545989" y="724848"/>
                </a:lnTo>
                <a:moveTo>
                  <a:pt x="1191493" y="1037776"/>
                </a:moveTo>
                <a:lnTo>
                  <a:pt x="1034726" y="959607"/>
                </a:lnTo>
                <a:lnTo>
                  <a:pt x="147263" y="959607"/>
                </a:lnTo>
                <a:moveTo>
                  <a:pt x="1484911" y="1277905"/>
                </a:moveTo>
                <a:lnTo>
                  <a:pt x="1115114" y="1277905"/>
                </a:lnTo>
                <a:lnTo>
                  <a:pt x="959179" y="1117130"/>
                </a:lnTo>
                <a:lnTo>
                  <a:pt x="555629" y="1117130"/>
                </a:lnTo>
                <a:moveTo>
                  <a:pt x="159111" y="214946"/>
                </a:moveTo>
                <a:cubicBezTo>
                  <a:pt x="218475" y="214946"/>
                  <a:pt x="266597" y="166825"/>
                  <a:pt x="266597" y="107460"/>
                </a:cubicBezTo>
                <a:cubicBezTo>
                  <a:pt x="266597" y="48096"/>
                  <a:pt x="218475" y="0"/>
                  <a:pt x="159111" y="0"/>
                </a:cubicBezTo>
                <a:cubicBezTo>
                  <a:pt x="99747" y="0"/>
                  <a:pt x="51625" y="48122"/>
                  <a:pt x="51625" y="107460"/>
                </a:cubicBezTo>
                <a:cubicBezTo>
                  <a:pt x="51625" y="166799"/>
                  <a:pt x="99747" y="214946"/>
                  <a:pt x="159111" y="214946"/>
                </a:cubicBezTo>
                <a:moveTo>
                  <a:pt x="159111" y="214946"/>
                </a:moveTo>
                <a:cubicBezTo>
                  <a:pt x="218475" y="214946"/>
                  <a:pt x="266597" y="166825"/>
                  <a:pt x="266597" y="107460"/>
                </a:cubicBezTo>
                <a:cubicBezTo>
                  <a:pt x="266597" y="48096"/>
                  <a:pt x="218475" y="0"/>
                  <a:pt x="159111" y="0"/>
                </a:cubicBezTo>
                <a:cubicBezTo>
                  <a:pt x="99747" y="0"/>
                  <a:pt x="51625" y="48122"/>
                  <a:pt x="51625" y="107460"/>
                </a:cubicBezTo>
                <a:cubicBezTo>
                  <a:pt x="51625" y="166799"/>
                  <a:pt x="99747" y="214946"/>
                  <a:pt x="159111" y="214946"/>
                </a:cubicBezTo>
                <a:close/>
                <a:moveTo>
                  <a:pt x="464654" y="447966"/>
                </a:moveTo>
                <a:cubicBezTo>
                  <a:pt x="524018" y="447966"/>
                  <a:pt x="572140" y="399845"/>
                  <a:pt x="572140" y="340481"/>
                </a:cubicBezTo>
                <a:cubicBezTo>
                  <a:pt x="572140" y="281116"/>
                  <a:pt x="524018" y="233020"/>
                  <a:pt x="464654" y="233020"/>
                </a:cubicBezTo>
                <a:cubicBezTo>
                  <a:pt x="405290" y="233020"/>
                  <a:pt x="357168" y="281142"/>
                  <a:pt x="357168" y="340481"/>
                </a:cubicBezTo>
                <a:cubicBezTo>
                  <a:pt x="357168" y="399820"/>
                  <a:pt x="405290" y="447966"/>
                  <a:pt x="464654" y="447966"/>
                </a:cubicBezTo>
                <a:moveTo>
                  <a:pt x="464654" y="447966"/>
                </a:moveTo>
                <a:cubicBezTo>
                  <a:pt x="524018" y="447966"/>
                  <a:pt x="572140" y="399845"/>
                  <a:pt x="572140" y="340481"/>
                </a:cubicBezTo>
                <a:cubicBezTo>
                  <a:pt x="572140" y="281116"/>
                  <a:pt x="524018" y="233020"/>
                  <a:pt x="464654" y="233020"/>
                </a:cubicBezTo>
                <a:cubicBezTo>
                  <a:pt x="405290" y="233020"/>
                  <a:pt x="357168" y="281142"/>
                  <a:pt x="357168" y="340481"/>
                </a:cubicBezTo>
                <a:cubicBezTo>
                  <a:pt x="357168" y="399820"/>
                  <a:pt x="405290" y="447966"/>
                  <a:pt x="464654" y="447966"/>
                </a:cubicBezTo>
                <a:close/>
                <a:moveTo>
                  <a:pt x="1659323" y="833065"/>
                </a:moveTo>
                <a:cubicBezTo>
                  <a:pt x="1718687" y="833065"/>
                  <a:pt x="1766809" y="784943"/>
                  <a:pt x="1766809" y="725579"/>
                </a:cubicBezTo>
                <a:cubicBezTo>
                  <a:pt x="1766809" y="666215"/>
                  <a:pt x="1718687" y="618118"/>
                  <a:pt x="1659323" y="618118"/>
                </a:cubicBezTo>
                <a:cubicBezTo>
                  <a:pt x="1599959" y="618118"/>
                  <a:pt x="1551838" y="666240"/>
                  <a:pt x="1551838" y="725579"/>
                </a:cubicBezTo>
                <a:cubicBezTo>
                  <a:pt x="1551838" y="784918"/>
                  <a:pt x="1599959" y="833065"/>
                  <a:pt x="1659323" y="833065"/>
                </a:cubicBezTo>
                <a:moveTo>
                  <a:pt x="1659323" y="833065"/>
                </a:moveTo>
                <a:cubicBezTo>
                  <a:pt x="1718687" y="833065"/>
                  <a:pt x="1766809" y="784943"/>
                  <a:pt x="1766809" y="725579"/>
                </a:cubicBezTo>
                <a:cubicBezTo>
                  <a:pt x="1766809" y="666215"/>
                  <a:pt x="1718687" y="618118"/>
                  <a:pt x="1659323" y="618118"/>
                </a:cubicBezTo>
                <a:cubicBezTo>
                  <a:pt x="1599959" y="618118"/>
                  <a:pt x="1551838" y="666240"/>
                  <a:pt x="1551838" y="725579"/>
                </a:cubicBezTo>
                <a:cubicBezTo>
                  <a:pt x="1551838" y="784918"/>
                  <a:pt x="1599959" y="833065"/>
                  <a:pt x="1659323" y="833065"/>
                </a:cubicBezTo>
                <a:close/>
                <a:moveTo>
                  <a:pt x="107486" y="778565"/>
                </a:moveTo>
                <a:cubicBezTo>
                  <a:pt x="166850" y="778565"/>
                  <a:pt x="214971" y="730444"/>
                  <a:pt x="214971" y="671080"/>
                </a:cubicBezTo>
                <a:cubicBezTo>
                  <a:pt x="214971" y="611716"/>
                  <a:pt x="166850" y="563619"/>
                  <a:pt x="107486" y="563619"/>
                </a:cubicBezTo>
                <a:cubicBezTo>
                  <a:pt x="48122" y="563619"/>
                  <a:pt x="0" y="611741"/>
                  <a:pt x="0" y="671080"/>
                </a:cubicBezTo>
                <a:cubicBezTo>
                  <a:pt x="0" y="730419"/>
                  <a:pt x="48122" y="778565"/>
                  <a:pt x="107486" y="778565"/>
                </a:cubicBezTo>
                <a:moveTo>
                  <a:pt x="107486" y="778565"/>
                </a:moveTo>
                <a:cubicBezTo>
                  <a:pt x="166850" y="778565"/>
                  <a:pt x="214971" y="730444"/>
                  <a:pt x="214971" y="671080"/>
                </a:cubicBezTo>
                <a:cubicBezTo>
                  <a:pt x="214971" y="611716"/>
                  <a:pt x="166850" y="563619"/>
                  <a:pt x="107486" y="563619"/>
                </a:cubicBezTo>
                <a:cubicBezTo>
                  <a:pt x="48122" y="563619"/>
                  <a:pt x="0" y="611741"/>
                  <a:pt x="0" y="671080"/>
                </a:cubicBezTo>
                <a:cubicBezTo>
                  <a:pt x="0" y="730419"/>
                  <a:pt x="48122" y="778565"/>
                  <a:pt x="107486" y="778565"/>
                </a:cubicBezTo>
                <a:close/>
                <a:moveTo>
                  <a:pt x="1297668" y="1162000"/>
                </a:moveTo>
                <a:cubicBezTo>
                  <a:pt x="1357032" y="1162000"/>
                  <a:pt x="1405154" y="1113879"/>
                  <a:pt x="1405154" y="1054514"/>
                </a:cubicBezTo>
                <a:cubicBezTo>
                  <a:pt x="1405154" y="995150"/>
                  <a:pt x="1357032" y="947054"/>
                  <a:pt x="1297668" y="947054"/>
                </a:cubicBezTo>
                <a:cubicBezTo>
                  <a:pt x="1238304" y="947054"/>
                  <a:pt x="1190183" y="995175"/>
                  <a:pt x="1190183" y="1054514"/>
                </a:cubicBezTo>
                <a:cubicBezTo>
                  <a:pt x="1190183" y="1113853"/>
                  <a:pt x="1238304" y="1162000"/>
                  <a:pt x="1297668" y="1162000"/>
                </a:cubicBezTo>
                <a:moveTo>
                  <a:pt x="1297668" y="1162000"/>
                </a:moveTo>
                <a:cubicBezTo>
                  <a:pt x="1357032" y="1162000"/>
                  <a:pt x="1405154" y="1113879"/>
                  <a:pt x="1405154" y="1054514"/>
                </a:cubicBezTo>
                <a:cubicBezTo>
                  <a:pt x="1405154" y="995150"/>
                  <a:pt x="1357032" y="947054"/>
                  <a:pt x="1297668" y="947054"/>
                </a:cubicBezTo>
                <a:cubicBezTo>
                  <a:pt x="1238304" y="947054"/>
                  <a:pt x="1190183" y="995175"/>
                  <a:pt x="1190183" y="1054514"/>
                </a:cubicBezTo>
                <a:cubicBezTo>
                  <a:pt x="1190183" y="1113853"/>
                  <a:pt x="1238304" y="1162000"/>
                  <a:pt x="1297668" y="1162000"/>
                </a:cubicBezTo>
                <a:close/>
                <a:moveTo>
                  <a:pt x="1599884" y="1382719"/>
                </a:moveTo>
                <a:cubicBezTo>
                  <a:pt x="1659248" y="1382719"/>
                  <a:pt x="1707369" y="1334597"/>
                  <a:pt x="1707369" y="1275233"/>
                </a:cubicBezTo>
                <a:cubicBezTo>
                  <a:pt x="1707369" y="1215869"/>
                  <a:pt x="1659248" y="1167773"/>
                  <a:pt x="1599884" y="1167773"/>
                </a:cubicBezTo>
                <a:cubicBezTo>
                  <a:pt x="1540519" y="1167773"/>
                  <a:pt x="1492398" y="1215894"/>
                  <a:pt x="1492398" y="1275233"/>
                </a:cubicBezTo>
                <a:cubicBezTo>
                  <a:pt x="1492398" y="1334572"/>
                  <a:pt x="1540519" y="1382719"/>
                  <a:pt x="1599884" y="1382719"/>
                </a:cubicBezTo>
                <a:moveTo>
                  <a:pt x="1599884" y="1382719"/>
                </a:moveTo>
                <a:cubicBezTo>
                  <a:pt x="1659248" y="1382719"/>
                  <a:pt x="1707369" y="1334597"/>
                  <a:pt x="1707369" y="1275233"/>
                </a:cubicBezTo>
                <a:cubicBezTo>
                  <a:pt x="1707369" y="1215869"/>
                  <a:pt x="1659248" y="1167773"/>
                  <a:pt x="1599884" y="1167773"/>
                </a:cubicBezTo>
                <a:cubicBezTo>
                  <a:pt x="1540519" y="1167773"/>
                  <a:pt x="1492398" y="1215894"/>
                  <a:pt x="1492398" y="1275233"/>
                </a:cubicBezTo>
                <a:cubicBezTo>
                  <a:pt x="1492398" y="1334572"/>
                  <a:pt x="1540519" y="1382719"/>
                  <a:pt x="1599884" y="1382719"/>
                </a:cubicBezTo>
                <a:close/>
              </a:path>
            </a:pathLst>
          </a:custGeom>
          <a:noFill/>
          <a:ln w="19050" cap="rnd">
            <a:solidFill>
              <a:schemeClr val="accent6"/>
            </a:solidFill>
            <a:prstDash val="solid"/>
            <a:round/>
          </a:ln>
        </p:spPr>
        <p:txBody>
          <a:bodyPr rtlCol="0" anchor="ctr"/>
          <a:lstStyle/>
          <a:p>
            <a:endParaRPr lang="en-GB" noProof="0" dirty="0"/>
          </a:p>
        </p:txBody>
      </p:sp>
      <p:sp>
        <p:nvSpPr>
          <p:cNvPr id="4" name="Ellipse 18">
            <a:extLst>
              <a:ext uri="{FF2B5EF4-FFF2-40B4-BE49-F238E27FC236}">
                <a16:creationId xmlns:a16="http://schemas.microsoft.com/office/drawing/2014/main" id="{5291D0AC-CEFC-506C-5CEB-D0D90E49137B}"/>
              </a:ext>
            </a:extLst>
          </p:cNvPr>
          <p:cNvSpPr/>
          <p:nvPr userDrawn="1"/>
        </p:nvSpPr>
        <p:spPr bwMode="gray">
          <a:xfrm flipH="1">
            <a:off x="5649783" y="656711"/>
            <a:ext cx="5849378" cy="5849378"/>
          </a:xfrm>
          <a:prstGeom prst="ellipse">
            <a:avLst/>
          </a:prstGeom>
          <a:gradFill>
            <a:gsLst>
              <a:gs pos="100000">
                <a:schemeClr val="bg2">
                  <a:alpha val="40000"/>
                </a:schemeClr>
              </a:gs>
              <a:gs pos="0">
                <a:schemeClr val="accent6">
                  <a:alpha val="0"/>
                </a:schemeClr>
              </a:gs>
            </a:gsLst>
            <a:lin ang="8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 name="Freihandform: Form 10">
            <a:extLst>
              <a:ext uri="{FF2B5EF4-FFF2-40B4-BE49-F238E27FC236}">
                <a16:creationId xmlns:a16="http://schemas.microsoft.com/office/drawing/2014/main" id="{69F4728F-AFB8-B6FC-90FF-25F18D1ED8F6}"/>
              </a:ext>
            </a:extLst>
          </p:cNvPr>
          <p:cNvSpPr/>
          <p:nvPr userDrawn="1"/>
        </p:nvSpPr>
        <p:spPr bwMode="gray">
          <a:xfrm flipV="1">
            <a:off x="4974472" y="3571308"/>
            <a:ext cx="3600000" cy="3286693"/>
          </a:xfrm>
          <a:custGeom>
            <a:avLst/>
            <a:gdLst>
              <a:gd name="csX0" fmla="*/ 14 w 3600000"/>
              <a:gd name="csY0" fmla="*/ 3286693 h 3286693"/>
              <a:gd name="csX1" fmla="*/ 3600000 w 3600000"/>
              <a:gd name="csY1" fmla="*/ 3276600 h 3286693"/>
              <a:gd name="csX2" fmla="*/ 3600000 w 3600000"/>
              <a:gd name="csY2" fmla="*/ 0 h 3286693"/>
              <a:gd name="csX3" fmla="*/ 2110995 w 3600000"/>
              <a:gd name="csY3" fmla="*/ 0 h 3286693"/>
              <a:gd name="csX4" fmla="*/ 2059221 w 3600000"/>
              <a:gd name="csY4" fmla="*/ 22986 h 3286693"/>
              <a:gd name="csX5" fmla="*/ 1050851 w 3600000"/>
              <a:gd name="csY5" fmla="*/ 734587 h 3286693"/>
              <a:gd name="csX6" fmla="*/ 14 w 3600000"/>
              <a:gd name="csY6" fmla="*/ 3286693 h 328669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00000" h="3286693">
                <a:moveTo>
                  <a:pt x="14" y="3286693"/>
                </a:moveTo>
                <a:lnTo>
                  <a:pt x="3600000" y="3276600"/>
                </a:lnTo>
                <a:lnTo>
                  <a:pt x="3600000" y="0"/>
                </a:lnTo>
                <a:lnTo>
                  <a:pt x="2110995" y="0"/>
                </a:lnTo>
                <a:lnTo>
                  <a:pt x="2059221" y="22986"/>
                </a:lnTo>
                <a:cubicBezTo>
                  <a:pt x="1688121" y="198716"/>
                  <a:pt x="1346346" y="438262"/>
                  <a:pt x="1050851" y="734587"/>
                </a:cubicBezTo>
                <a:cubicBezTo>
                  <a:pt x="375431" y="1411902"/>
                  <a:pt x="-2668" y="2330169"/>
                  <a:pt x="14" y="3286693"/>
                </a:cubicBezTo>
                <a:close/>
              </a:path>
            </a:pathLst>
          </a:custGeom>
          <a:gradFill flip="none" rotWithShape="1">
            <a:gsLst>
              <a:gs pos="100000">
                <a:schemeClr val="accent6">
                  <a:alpha val="60000"/>
                </a:schemeClr>
              </a:gs>
              <a:gs pos="0">
                <a:schemeClr val="accent3">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5" name="Freihandform: Form 14">
            <a:extLst>
              <a:ext uri="{FF2B5EF4-FFF2-40B4-BE49-F238E27FC236}">
                <a16:creationId xmlns:a16="http://schemas.microsoft.com/office/drawing/2014/main" id="{6BF94FBD-E614-4DA0-5265-C2925BF5462F}"/>
              </a:ext>
            </a:extLst>
          </p:cNvPr>
          <p:cNvSpPr>
            <a:spLocks noChangeAspect="1"/>
          </p:cNvSpPr>
          <p:nvPr userDrawn="1"/>
        </p:nvSpPr>
        <p:spPr>
          <a:xfrm rot="10800000">
            <a:off x="10706679" y="782733"/>
            <a:ext cx="1485321" cy="882533"/>
          </a:xfrm>
          <a:custGeom>
            <a:avLst/>
            <a:gdLst>
              <a:gd name="csX0" fmla="*/ 1293783 w 1485321"/>
              <a:gd name="csY0" fmla="*/ 882533 h 882533"/>
              <a:gd name="csX1" fmla="*/ 0 w 1485321"/>
              <a:gd name="csY1" fmla="*/ 882533 h 882533"/>
              <a:gd name="csX2" fmla="*/ 0 w 1485321"/>
              <a:gd name="csY2" fmla="*/ 0 h 882533"/>
              <a:gd name="csX3" fmla="*/ 1293966 w 1485321"/>
              <a:gd name="csY3" fmla="*/ 0 h 882533"/>
              <a:gd name="csX4" fmla="*/ 1363433 w 1485321"/>
              <a:gd name="csY4" fmla="*/ 58920 h 882533"/>
              <a:gd name="csX5" fmla="*/ 1479092 w 1485321"/>
              <a:gd name="csY5" fmla="*/ 401713 h 882533"/>
              <a:gd name="csX6" fmla="*/ 1478911 w 1485321"/>
              <a:gd name="csY6" fmla="*/ 401897 h 882533"/>
              <a:gd name="csX7" fmla="*/ 1478911 w 1485321"/>
              <a:gd name="csY7" fmla="*/ 480820 h 882533"/>
              <a:gd name="csX8" fmla="*/ 1363252 w 1485321"/>
              <a:gd name="csY8" fmla="*/ 823613 h 882533"/>
              <a:gd name="csX9" fmla="*/ 1293783 w 1485321"/>
              <a:gd name="csY9" fmla="*/ 882533 h 882533"/>
              <a:gd name="csX0" fmla="*/ 0 w 1485321"/>
              <a:gd name="csY0" fmla="*/ 0 h 882533"/>
              <a:gd name="csX1" fmla="*/ 1293966 w 1485321"/>
              <a:gd name="csY1" fmla="*/ 0 h 882533"/>
              <a:gd name="csX2" fmla="*/ 1363433 w 1485321"/>
              <a:gd name="csY2" fmla="*/ 58920 h 882533"/>
              <a:gd name="csX3" fmla="*/ 1479092 w 1485321"/>
              <a:gd name="csY3" fmla="*/ 401713 h 882533"/>
              <a:gd name="csX4" fmla="*/ 1478911 w 1485321"/>
              <a:gd name="csY4" fmla="*/ 401897 h 882533"/>
              <a:gd name="csX5" fmla="*/ 1478911 w 1485321"/>
              <a:gd name="csY5" fmla="*/ 480820 h 882533"/>
              <a:gd name="csX6" fmla="*/ 1363252 w 1485321"/>
              <a:gd name="csY6" fmla="*/ 823613 h 882533"/>
              <a:gd name="csX7" fmla="*/ 1293783 w 1485321"/>
              <a:gd name="csY7" fmla="*/ 882533 h 882533"/>
              <a:gd name="csX8" fmla="*/ 0 w 1485321"/>
              <a:gd name="csY8" fmla="*/ 882533 h 882533"/>
              <a:gd name="csX9" fmla="*/ 91440 w 1485321"/>
              <a:gd name="csY9" fmla="*/ 91440 h 882533"/>
              <a:gd name="csX0" fmla="*/ 0 w 1485321"/>
              <a:gd name="csY0" fmla="*/ 0 h 882533"/>
              <a:gd name="csX1" fmla="*/ 1293966 w 1485321"/>
              <a:gd name="csY1" fmla="*/ 0 h 882533"/>
              <a:gd name="csX2" fmla="*/ 1363433 w 1485321"/>
              <a:gd name="csY2" fmla="*/ 58920 h 882533"/>
              <a:gd name="csX3" fmla="*/ 1479092 w 1485321"/>
              <a:gd name="csY3" fmla="*/ 401713 h 882533"/>
              <a:gd name="csX4" fmla="*/ 1478911 w 1485321"/>
              <a:gd name="csY4" fmla="*/ 401897 h 882533"/>
              <a:gd name="csX5" fmla="*/ 1478911 w 1485321"/>
              <a:gd name="csY5" fmla="*/ 480820 h 882533"/>
              <a:gd name="csX6" fmla="*/ 1363252 w 1485321"/>
              <a:gd name="csY6" fmla="*/ 823613 h 882533"/>
              <a:gd name="csX7" fmla="*/ 1293783 w 1485321"/>
              <a:gd name="csY7" fmla="*/ 882533 h 882533"/>
              <a:gd name="csX8" fmla="*/ 0 w 1485321"/>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85321" h="882533">
                <a:moveTo>
                  <a:pt x="0" y="0"/>
                </a:moveTo>
                <a:lnTo>
                  <a:pt x="1293966" y="0"/>
                </a:lnTo>
                <a:cubicBezTo>
                  <a:pt x="1324153" y="0"/>
                  <a:pt x="1351432" y="23096"/>
                  <a:pt x="1363433" y="58920"/>
                </a:cubicBezTo>
                <a:lnTo>
                  <a:pt x="1479092" y="401713"/>
                </a:lnTo>
                <a:lnTo>
                  <a:pt x="1478911" y="401897"/>
                </a:lnTo>
                <a:cubicBezTo>
                  <a:pt x="1487458" y="426991"/>
                  <a:pt x="1487458" y="455542"/>
                  <a:pt x="1478911" y="480820"/>
                </a:cubicBezTo>
                <a:lnTo>
                  <a:pt x="1363252" y="823613"/>
                </a:lnTo>
                <a:cubicBezTo>
                  <a:pt x="1351249" y="859437"/>
                  <a:pt x="1323972" y="882533"/>
                  <a:pt x="1293783" y="882533"/>
                </a:cubicBezTo>
                <a:lnTo>
                  <a:pt x="0" y="882533"/>
                </a:lnTo>
              </a:path>
            </a:pathLst>
          </a:custGeom>
          <a:noFill/>
          <a:ln w="12700" cap="flat">
            <a:solidFill>
              <a:schemeClr val="accent5"/>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a:xfrm>
            <a:off x="10980724" y="6480000"/>
            <a:ext cx="540000" cy="180000"/>
          </a:xfrm>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2" name="Titel 1">
            <a:extLst>
              <a:ext uri="{FF2B5EF4-FFF2-40B4-BE49-F238E27FC236}">
                <a16:creationId xmlns:a16="http://schemas.microsoft.com/office/drawing/2014/main" id="{10AAE137-5151-C8B6-BBB6-D2F64748F502}"/>
              </a:ext>
            </a:extLst>
          </p:cNvPr>
          <p:cNvSpPr>
            <a:spLocks noGrp="1"/>
          </p:cNvSpPr>
          <p:nvPr>
            <p:ph type="title" hasCustomPrompt="1"/>
          </p:nvPr>
        </p:nvSpPr>
        <p:spPr>
          <a:xfrm>
            <a:off x="720724" y="360000"/>
            <a:ext cx="10800000" cy="720000"/>
          </a:xfrm>
        </p:spPr>
        <p:txBody>
          <a:bodyPr/>
          <a:lstStyle>
            <a:lvl1pPr>
              <a:defRPr>
                <a:solidFill>
                  <a:schemeClr val="tx2"/>
                </a:solidFill>
              </a:defRPr>
            </a:lvl1pPr>
          </a:lstStyle>
          <a:p>
            <a:r>
              <a:rPr lang="en-GB" noProof="0" dirty="0"/>
              <a:t>Edit master title format</a:t>
            </a:r>
          </a:p>
        </p:txBody>
      </p:sp>
      <p:sp>
        <p:nvSpPr>
          <p:cNvPr id="5" name="Textplatzhalter 4">
            <a:extLst>
              <a:ext uri="{FF2B5EF4-FFF2-40B4-BE49-F238E27FC236}">
                <a16:creationId xmlns:a16="http://schemas.microsoft.com/office/drawing/2014/main" id="{84877E8A-9B96-E481-434D-C25F014244CA}"/>
              </a:ext>
            </a:extLst>
          </p:cNvPr>
          <p:cNvSpPr>
            <a:spLocks noGrp="1"/>
          </p:cNvSpPr>
          <p:nvPr>
            <p:ph type="body" sz="quarter" idx="12" hasCustomPrompt="1"/>
          </p:nvPr>
        </p:nvSpPr>
        <p:spPr>
          <a:xfrm>
            <a:off x="719999" y="1438275"/>
            <a:ext cx="5268051" cy="4679950"/>
          </a:xfrm>
        </p:spPr>
        <p:txBody>
          <a:bodyPr/>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 name="Fußzeilenplatzhalter 2">
            <a:extLst>
              <a:ext uri="{FF2B5EF4-FFF2-40B4-BE49-F238E27FC236}">
                <a16:creationId xmlns:a16="http://schemas.microsoft.com/office/drawing/2014/main" id="{15F702D8-EBE1-7E3B-0499-F44934860D02}"/>
              </a:ext>
            </a:extLst>
          </p:cNvPr>
          <p:cNvSpPr>
            <a:spLocks noGrp="1"/>
          </p:cNvSpPr>
          <p:nvPr>
            <p:ph type="ftr" sz="quarter" idx="13"/>
          </p:nvPr>
        </p:nvSpPr>
        <p:spPr/>
        <p:txBody>
          <a:bodyPr/>
          <a:lstStyle/>
          <a:p>
            <a:r>
              <a:rPr lang="en-GB" noProof="0" dirty="0"/>
              <a:t>EVENT, LOCATION, DATE</a:t>
            </a:r>
          </a:p>
        </p:txBody>
      </p:sp>
      <p:sp>
        <p:nvSpPr>
          <p:cNvPr id="6" name="Bildplatzhalter 5">
            <a:extLst>
              <a:ext uri="{FF2B5EF4-FFF2-40B4-BE49-F238E27FC236}">
                <a16:creationId xmlns:a16="http://schemas.microsoft.com/office/drawing/2014/main" id="{E7DD7ED5-A0BD-C47C-400F-F3262C55F64D}"/>
              </a:ext>
            </a:extLst>
          </p:cNvPr>
          <p:cNvSpPr>
            <a:spLocks noGrp="1"/>
          </p:cNvSpPr>
          <p:nvPr>
            <p:ph type="pic" sz="quarter" idx="14"/>
          </p:nvPr>
        </p:nvSpPr>
        <p:spPr>
          <a:xfrm>
            <a:off x="6203952" y="1447012"/>
            <a:ext cx="5318123" cy="4679950"/>
          </a:xfrm>
        </p:spPr>
        <p:txBody>
          <a:bodyPr/>
          <a:lstStyle/>
          <a:p>
            <a:endParaRPr lang="en-GB" noProof="0" dirty="0"/>
          </a:p>
        </p:txBody>
      </p:sp>
      <p:sp>
        <p:nvSpPr>
          <p:cNvPr id="13" name="Freihandform: Form 12">
            <a:extLst>
              <a:ext uri="{FF2B5EF4-FFF2-40B4-BE49-F238E27FC236}">
                <a16:creationId xmlns:a16="http://schemas.microsoft.com/office/drawing/2014/main" id="{832311D1-3B82-CC10-82A4-545C673EC58E}"/>
              </a:ext>
            </a:extLst>
          </p:cNvPr>
          <p:cNvSpPr>
            <a:spLocks noChangeAspect="1"/>
          </p:cNvSpPr>
          <p:nvPr userDrawn="1"/>
        </p:nvSpPr>
        <p:spPr>
          <a:xfrm rot="10800000">
            <a:off x="10989393" y="635549"/>
            <a:ext cx="1203207" cy="665475"/>
          </a:xfrm>
          <a:custGeom>
            <a:avLst/>
            <a:gdLst>
              <a:gd name="csX0" fmla="*/ 1058778 w 1203207"/>
              <a:gd name="csY0" fmla="*/ 665475 h 665475"/>
              <a:gd name="csX1" fmla="*/ 0 w 1203207"/>
              <a:gd name="csY1" fmla="*/ 665475 h 665475"/>
              <a:gd name="csX2" fmla="*/ 0 w 1203207"/>
              <a:gd name="csY2" fmla="*/ 0 h 665475"/>
              <a:gd name="csX3" fmla="*/ 1058916 w 1203207"/>
              <a:gd name="csY3" fmla="*/ 0 h 665475"/>
              <a:gd name="csX4" fmla="*/ 1111298 w 1203207"/>
              <a:gd name="csY4" fmla="*/ 44429 h 665475"/>
              <a:gd name="csX5" fmla="*/ 1198511 w 1203207"/>
              <a:gd name="csY5" fmla="*/ 302912 h 665475"/>
              <a:gd name="csX6" fmla="*/ 1198374 w 1203207"/>
              <a:gd name="csY6" fmla="*/ 303050 h 665475"/>
              <a:gd name="csX7" fmla="*/ 1198374 w 1203207"/>
              <a:gd name="csY7" fmla="*/ 362563 h 665475"/>
              <a:gd name="csX8" fmla="*/ 1111162 w 1203207"/>
              <a:gd name="csY8" fmla="*/ 621046 h 665475"/>
              <a:gd name="csX9" fmla="*/ 1058778 w 1203207"/>
              <a:gd name="csY9"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03207" h="665475">
                <a:moveTo>
                  <a:pt x="1058778" y="665475"/>
                </a:moveTo>
                <a:lnTo>
                  <a:pt x="0" y="665475"/>
                </a:lnTo>
                <a:lnTo>
                  <a:pt x="0" y="0"/>
                </a:lnTo>
                <a:lnTo>
                  <a:pt x="1058916" y="0"/>
                </a:lnTo>
                <a:cubicBezTo>
                  <a:pt x="1081679" y="0"/>
                  <a:pt x="1102249" y="17415"/>
                  <a:pt x="1111298" y="44429"/>
                </a:cubicBezTo>
                <a:lnTo>
                  <a:pt x="1198511" y="302912"/>
                </a:lnTo>
                <a:lnTo>
                  <a:pt x="1198374" y="303050"/>
                </a:lnTo>
                <a:cubicBezTo>
                  <a:pt x="1204819" y="321973"/>
                  <a:pt x="1204819" y="343502"/>
                  <a:pt x="1198374" y="362563"/>
                </a:cubicBezTo>
                <a:lnTo>
                  <a:pt x="1111162" y="621046"/>
                </a:lnTo>
                <a:cubicBezTo>
                  <a:pt x="1102110" y="648060"/>
                  <a:pt x="1081542" y="665475"/>
                  <a:pt x="1058778" y="665475"/>
                </a:cubicBezTo>
                <a:close/>
              </a:path>
            </a:pathLst>
          </a:custGeom>
          <a:gradFill flip="none" rotWithShape="1">
            <a:gsLst>
              <a:gs pos="0">
                <a:schemeClr val="accent1">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9" name="Textfeld 8">
            <a:extLst>
              <a:ext uri="{FF2B5EF4-FFF2-40B4-BE49-F238E27FC236}">
                <a16:creationId xmlns:a16="http://schemas.microsoft.com/office/drawing/2014/main" id="{26475DD6-AB82-CAAD-986F-B5F26A3CC81A}"/>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Tree>
    <p:extLst>
      <p:ext uri="{BB962C8B-B14F-4D97-AF65-F5344CB8AC3E}">
        <p14:creationId xmlns:p14="http://schemas.microsoft.com/office/powerpoint/2010/main" val="224172558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Background-06_Text-75%">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59"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5" name="Freihandform: Form 24">
            <a:extLst>
              <a:ext uri="{FF2B5EF4-FFF2-40B4-BE49-F238E27FC236}">
                <a16:creationId xmlns:a16="http://schemas.microsoft.com/office/drawing/2014/main" id="{57F96F91-3BC5-558E-18AA-B509C7452DB8}"/>
              </a:ext>
            </a:extLst>
          </p:cNvPr>
          <p:cNvSpPr>
            <a:spLocks noChangeAspect="1"/>
          </p:cNvSpPr>
          <p:nvPr userDrawn="1"/>
        </p:nvSpPr>
        <p:spPr bwMode="gray">
          <a:xfrm>
            <a:off x="5489496" y="0"/>
            <a:ext cx="6703104" cy="6858000"/>
          </a:xfrm>
          <a:custGeom>
            <a:avLst/>
            <a:gdLst>
              <a:gd name="csX0" fmla="*/ 2379929 w 6703104"/>
              <a:gd name="csY0" fmla="*/ 0 h 6858000"/>
              <a:gd name="csX1" fmla="*/ 4938953 w 6703104"/>
              <a:gd name="csY1" fmla="*/ 0 h 6858000"/>
              <a:gd name="csX2" fmla="*/ 5083860 w 6703104"/>
              <a:gd name="csY2" fmla="*/ 57135 h 6858000"/>
              <a:gd name="csX3" fmla="*/ 6693907 w 6703104"/>
              <a:gd name="csY3" fmla="*/ 1382971 h 6858000"/>
              <a:gd name="csX4" fmla="*/ 6703104 w 6703104"/>
              <a:gd name="csY4" fmla="*/ 1398110 h 6858000"/>
              <a:gd name="csX5" fmla="*/ 6703104 w 6703104"/>
              <a:gd name="csY5" fmla="*/ 5459888 h 6858000"/>
              <a:gd name="csX6" fmla="*/ 6693907 w 6703104"/>
              <a:gd name="csY6" fmla="*/ 5475027 h 6858000"/>
              <a:gd name="csX7" fmla="*/ 5083860 w 6703104"/>
              <a:gd name="csY7" fmla="*/ 6800863 h 6858000"/>
              <a:gd name="csX8" fmla="*/ 4938948 w 6703104"/>
              <a:gd name="csY8" fmla="*/ 6858000 h 6858000"/>
              <a:gd name="csX9" fmla="*/ 2379934 w 6703104"/>
              <a:gd name="csY9" fmla="*/ 6858000 h 6858000"/>
              <a:gd name="csX10" fmla="*/ 2235022 w 6703104"/>
              <a:gd name="csY10" fmla="*/ 6800863 h 6858000"/>
              <a:gd name="csX11" fmla="*/ 0 w 6703104"/>
              <a:gd name="csY11" fmla="*/ 3428999 h 6858000"/>
              <a:gd name="csX12" fmla="*/ 2235022 w 6703104"/>
              <a:gd name="csY12" fmla="*/ 57135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703104" h="6858000">
                <a:moveTo>
                  <a:pt x="2379929" y="0"/>
                </a:moveTo>
                <a:lnTo>
                  <a:pt x="4938953" y="0"/>
                </a:lnTo>
                <a:lnTo>
                  <a:pt x="5083860" y="57135"/>
                </a:lnTo>
                <a:cubicBezTo>
                  <a:pt x="5740575" y="334902"/>
                  <a:pt x="6299330" y="798920"/>
                  <a:pt x="6693907" y="1382971"/>
                </a:cubicBezTo>
                <a:lnTo>
                  <a:pt x="6703104" y="1398110"/>
                </a:lnTo>
                <a:lnTo>
                  <a:pt x="6703104" y="5459888"/>
                </a:lnTo>
                <a:lnTo>
                  <a:pt x="6693907" y="5475027"/>
                </a:lnTo>
                <a:cubicBezTo>
                  <a:pt x="6299330" y="6059078"/>
                  <a:pt x="5740575" y="6523096"/>
                  <a:pt x="5083860" y="6800863"/>
                </a:cubicBezTo>
                <a:lnTo>
                  <a:pt x="4938948" y="6858000"/>
                </a:lnTo>
                <a:lnTo>
                  <a:pt x="2379934" y="6858000"/>
                </a:lnTo>
                <a:lnTo>
                  <a:pt x="2235022" y="6800863"/>
                </a:lnTo>
                <a:cubicBezTo>
                  <a:pt x="921594" y="6245330"/>
                  <a:pt x="0" y="4944789"/>
                  <a:pt x="0" y="3428999"/>
                </a:cubicBezTo>
                <a:cubicBezTo>
                  <a:pt x="0" y="1913209"/>
                  <a:pt x="921594" y="612669"/>
                  <a:pt x="2235022" y="57135"/>
                </a:cubicBezTo>
                <a:close/>
              </a:path>
            </a:pathLst>
          </a:custGeom>
          <a:gradFill flip="none" rotWithShape="1">
            <a:gsLst>
              <a:gs pos="0">
                <a:schemeClr val="bg1">
                  <a:alpha val="18000"/>
                </a:schemeClr>
              </a:gs>
              <a:gs pos="100000">
                <a:schemeClr val="bg2"/>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4" name="Textfeld 3">
            <a:extLst>
              <a:ext uri="{FF2B5EF4-FFF2-40B4-BE49-F238E27FC236}">
                <a16:creationId xmlns:a16="http://schemas.microsoft.com/office/drawing/2014/main" id="{CCF28FB5-D673-9CAD-0464-3A6D193D0D92}"/>
              </a:ext>
            </a:extLst>
          </p:cNvPr>
          <p:cNvSpPr txBox="1"/>
          <p:nvPr userDrawn="1"/>
        </p:nvSpPr>
        <p:spPr bwMode="gray">
          <a:xfrm>
            <a:off x="1" y="1015484"/>
            <a:ext cx="12191999" cy="5111595"/>
          </a:xfrm>
          <a:prstGeom prst="rect">
            <a:avLst/>
          </a:prstGeom>
          <a:gradFill flip="none" rotWithShape="1">
            <a:gsLst>
              <a:gs pos="100000">
                <a:schemeClr val="bg1"/>
              </a:gs>
              <a:gs pos="20000">
                <a:schemeClr val="accent2">
                  <a:alpha val="0"/>
                </a:schemeClr>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nchorCtr="0">
            <a:noAutofit/>
          </a:bodyPr>
          <a:lstStyle>
            <a:defPPr>
              <a:defRPr lang="de-DE"/>
            </a:defPPr>
            <a:lvl1pPr marL="144000" marR="0" lvl="0" indent="0" fontAlgn="auto">
              <a:lnSpc>
                <a:spcPct val="100000"/>
              </a:lnSpc>
              <a:spcBef>
                <a:spcPts val="0"/>
              </a:spcBef>
              <a:spcAft>
                <a:spcPts val="1600"/>
              </a:spcAft>
              <a:buClrTx/>
              <a:buSzTx/>
              <a:buFontTx/>
              <a:buNone/>
              <a:tabLst/>
              <a:defRPr kumimoji="0" sz="2400" i="0" u="none" strike="noStrike" cap="none" spc="0" normalizeH="0" baseline="0">
                <a:ln>
                  <a:noFill/>
                </a:ln>
                <a:effectLst/>
                <a:uLnTx/>
                <a:uFillTx/>
                <a:ea typeface="Open Sans ExtraBold" pitchFamily="2" charset="0"/>
                <a:cs typeface="Open Sans Extra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a:endParaRPr lang="en-GB" sz="2000" b="1" noProof="0" dirty="0">
              <a:solidFill>
                <a:schemeClr val="accent3"/>
              </a:solidFill>
            </a:endParaRPr>
          </a:p>
        </p:txBody>
      </p:sp>
      <p:sp>
        <p:nvSpPr>
          <p:cNvPr id="36" name="Freihandform: Form 35">
            <a:extLst>
              <a:ext uri="{FF2B5EF4-FFF2-40B4-BE49-F238E27FC236}">
                <a16:creationId xmlns:a16="http://schemas.microsoft.com/office/drawing/2014/main" id="{591039D7-175D-D86F-FAE8-E4B87B927560}"/>
              </a:ext>
            </a:extLst>
          </p:cNvPr>
          <p:cNvSpPr>
            <a:spLocks noChangeAspect="1"/>
          </p:cNvSpPr>
          <p:nvPr userDrawn="1"/>
        </p:nvSpPr>
        <p:spPr>
          <a:xfrm rot="10800000">
            <a:off x="10470146" y="494726"/>
            <a:ext cx="1721854" cy="882533"/>
          </a:xfrm>
          <a:custGeom>
            <a:avLst/>
            <a:gdLst>
              <a:gd name="csX0" fmla="*/ 1530316 w 1721854"/>
              <a:gd name="csY0" fmla="*/ 882533 h 882533"/>
              <a:gd name="csX1" fmla="*/ 0 w 1721854"/>
              <a:gd name="csY1" fmla="*/ 882533 h 882533"/>
              <a:gd name="csX2" fmla="*/ 0 w 1721854"/>
              <a:gd name="csY2" fmla="*/ 0 h 882533"/>
              <a:gd name="csX3" fmla="*/ 1530499 w 1721854"/>
              <a:gd name="csY3" fmla="*/ 0 h 882533"/>
              <a:gd name="csX4" fmla="*/ 1599966 w 1721854"/>
              <a:gd name="csY4" fmla="*/ 58920 h 882533"/>
              <a:gd name="csX5" fmla="*/ 1715625 w 1721854"/>
              <a:gd name="csY5" fmla="*/ 401713 h 882533"/>
              <a:gd name="csX6" fmla="*/ 1715444 w 1721854"/>
              <a:gd name="csY6" fmla="*/ 401896 h 882533"/>
              <a:gd name="csX7" fmla="*/ 1715444 w 1721854"/>
              <a:gd name="csY7" fmla="*/ 480820 h 882533"/>
              <a:gd name="csX8" fmla="*/ 1599785 w 1721854"/>
              <a:gd name="csY8" fmla="*/ 823613 h 882533"/>
              <a:gd name="csX9" fmla="*/ 1530316 w 1721854"/>
              <a:gd name="csY9" fmla="*/ 882533 h 882533"/>
              <a:gd name="csX0" fmla="*/ 0 w 1721854"/>
              <a:gd name="csY0" fmla="*/ 0 h 882533"/>
              <a:gd name="csX1" fmla="*/ 1530499 w 1721854"/>
              <a:gd name="csY1" fmla="*/ 0 h 882533"/>
              <a:gd name="csX2" fmla="*/ 1599966 w 1721854"/>
              <a:gd name="csY2" fmla="*/ 58920 h 882533"/>
              <a:gd name="csX3" fmla="*/ 1715625 w 1721854"/>
              <a:gd name="csY3" fmla="*/ 401713 h 882533"/>
              <a:gd name="csX4" fmla="*/ 1715444 w 1721854"/>
              <a:gd name="csY4" fmla="*/ 401896 h 882533"/>
              <a:gd name="csX5" fmla="*/ 1715444 w 1721854"/>
              <a:gd name="csY5" fmla="*/ 480820 h 882533"/>
              <a:gd name="csX6" fmla="*/ 1599785 w 1721854"/>
              <a:gd name="csY6" fmla="*/ 823613 h 882533"/>
              <a:gd name="csX7" fmla="*/ 1530316 w 1721854"/>
              <a:gd name="csY7" fmla="*/ 882533 h 882533"/>
              <a:gd name="csX8" fmla="*/ 0 w 1721854"/>
              <a:gd name="csY8" fmla="*/ 882533 h 882533"/>
              <a:gd name="csX9" fmla="*/ 91440 w 1721854"/>
              <a:gd name="csY9" fmla="*/ 91440 h 882533"/>
              <a:gd name="csX0" fmla="*/ 0 w 1721854"/>
              <a:gd name="csY0" fmla="*/ 0 h 882533"/>
              <a:gd name="csX1" fmla="*/ 1530499 w 1721854"/>
              <a:gd name="csY1" fmla="*/ 0 h 882533"/>
              <a:gd name="csX2" fmla="*/ 1599966 w 1721854"/>
              <a:gd name="csY2" fmla="*/ 58920 h 882533"/>
              <a:gd name="csX3" fmla="*/ 1715625 w 1721854"/>
              <a:gd name="csY3" fmla="*/ 401713 h 882533"/>
              <a:gd name="csX4" fmla="*/ 1715444 w 1721854"/>
              <a:gd name="csY4" fmla="*/ 401896 h 882533"/>
              <a:gd name="csX5" fmla="*/ 1715444 w 1721854"/>
              <a:gd name="csY5" fmla="*/ 480820 h 882533"/>
              <a:gd name="csX6" fmla="*/ 1599785 w 1721854"/>
              <a:gd name="csY6" fmla="*/ 823613 h 882533"/>
              <a:gd name="csX7" fmla="*/ 1530316 w 1721854"/>
              <a:gd name="csY7" fmla="*/ 882533 h 882533"/>
              <a:gd name="csX8" fmla="*/ 0 w 1721854"/>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21854" h="882533">
                <a:moveTo>
                  <a:pt x="0" y="0"/>
                </a:moveTo>
                <a:lnTo>
                  <a:pt x="1530499" y="0"/>
                </a:lnTo>
                <a:cubicBezTo>
                  <a:pt x="1560686" y="0"/>
                  <a:pt x="1587965" y="23096"/>
                  <a:pt x="1599966" y="58920"/>
                </a:cubicBezTo>
                <a:lnTo>
                  <a:pt x="1715625" y="401713"/>
                </a:lnTo>
                <a:lnTo>
                  <a:pt x="1715444" y="401896"/>
                </a:lnTo>
                <a:cubicBezTo>
                  <a:pt x="1723991" y="426991"/>
                  <a:pt x="1723991" y="455542"/>
                  <a:pt x="1715444" y="480820"/>
                </a:cubicBezTo>
                <a:lnTo>
                  <a:pt x="1599785" y="823613"/>
                </a:lnTo>
                <a:cubicBezTo>
                  <a:pt x="1587782" y="859437"/>
                  <a:pt x="1560505" y="882533"/>
                  <a:pt x="1530316" y="882533"/>
                </a:cubicBezTo>
                <a:lnTo>
                  <a:pt x="0" y="882533"/>
                </a:lnTo>
              </a:path>
            </a:pathLst>
          </a:custGeom>
          <a:noFill/>
          <a:ln w="12700" cap="flat">
            <a:solidFill>
              <a:schemeClr val="bg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35" name="Freihandform: Form 34">
            <a:extLst>
              <a:ext uri="{FF2B5EF4-FFF2-40B4-BE49-F238E27FC236}">
                <a16:creationId xmlns:a16="http://schemas.microsoft.com/office/drawing/2014/main" id="{59757839-0C90-3300-CB4C-4ACC95EAB90F}"/>
              </a:ext>
            </a:extLst>
          </p:cNvPr>
          <p:cNvSpPr>
            <a:spLocks noChangeAspect="1"/>
          </p:cNvSpPr>
          <p:nvPr userDrawn="1"/>
        </p:nvSpPr>
        <p:spPr>
          <a:xfrm rot="10800000">
            <a:off x="10836870" y="350008"/>
            <a:ext cx="1355730" cy="665475"/>
          </a:xfrm>
          <a:custGeom>
            <a:avLst/>
            <a:gdLst>
              <a:gd name="csX0" fmla="*/ 1211301 w 1355730"/>
              <a:gd name="csY0" fmla="*/ 665475 h 665475"/>
              <a:gd name="csX1" fmla="*/ 0 w 1355730"/>
              <a:gd name="csY1" fmla="*/ 665475 h 665475"/>
              <a:gd name="csX2" fmla="*/ 0 w 1355730"/>
              <a:gd name="csY2" fmla="*/ 0 h 665475"/>
              <a:gd name="csX3" fmla="*/ 1211440 w 1355730"/>
              <a:gd name="csY3" fmla="*/ 0 h 665475"/>
              <a:gd name="csX4" fmla="*/ 1263821 w 1355730"/>
              <a:gd name="csY4" fmla="*/ 44429 h 665475"/>
              <a:gd name="csX5" fmla="*/ 1351034 w 1355730"/>
              <a:gd name="csY5" fmla="*/ 302912 h 665475"/>
              <a:gd name="csX6" fmla="*/ 1350897 w 1355730"/>
              <a:gd name="csY6" fmla="*/ 303050 h 665475"/>
              <a:gd name="csX7" fmla="*/ 1350897 w 1355730"/>
              <a:gd name="csY7" fmla="*/ 362563 h 665475"/>
              <a:gd name="csX8" fmla="*/ 1263684 w 1355730"/>
              <a:gd name="csY8" fmla="*/ 621046 h 665475"/>
              <a:gd name="csX9" fmla="*/ 1211301 w 1355730"/>
              <a:gd name="csY9"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55730" h="665475">
                <a:moveTo>
                  <a:pt x="1211301" y="665475"/>
                </a:moveTo>
                <a:lnTo>
                  <a:pt x="0" y="665475"/>
                </a:lnTo>
                <a:lnTo>
                  <a:pt x="0" y="0"/>
                </a:lnTo>
                <a:lnTo>
                  <a:pt x="1211440" y="0"/>
                </a:lnTo>
                <a:cubicBezTo>
                  <a:pt x="1234202" y="0"/>
                  <a:pt x="1254772" y="17415"/>
                  <a:pt x="1263821" y="44429"/>
                </a:cubicBezTo>
                <a:lnTo>
                  <a:pt x="1351034" y="302912"/>
                </a:lnTo>
                <a:lnTo>
                  <a:pt x="1350897" y="303050"/>
                </a:lnTo>
                <a:cubicBezTo>
                  <a:pt x="1357342" y="321973"/>
                  <a:pt x="1357342" y="343502"/>
                  <a:pt x="1350897" y="362563"/>
                </a:cubicBezTo>
                <a:lnTo>
                  <a:pt x="1263684" y="621046"/>
                </a:lnTo>
                <a:cubicBezTo>
                  <a:pt x="1254633" y="648059"/>
                  <a:pt x="1234065" y="665475"/>
                  <a:pt x="1211301" y="665475"/>
                </a:cubicBezTo>
                <a:close/>
              </a:path>
            </a:pathLst>
          </a:custGeom>
          <a:gradFill flip="none" rotWithShape="1">
            <a:gsLst>
              <a:gs pos="0">
                <a:schemeClr val="accent1">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grpSp>
        <p:nvGrpSpPr>
          <p:cNvPr id="8" name="Gruppieren 7">
            <a:extLst>
              <a:ext uri="{FF2B5EF4-FFF2-40B4-BE49-F238E27FC236}">
                <a16:creationId xmlns:a16="http://schemas.microsoft.com/office/drawing/2014/main" id="{D2452FCE-3B74-17A7-F100-3BE5FAE8745E}"/>
              </a:ext>
            </a:extLst>
          </p:cNvPr>
          <p:cNvGrpSpPr/>
          <p:nvPr userDrawn="1"/>
        </p:nvGrpSpPr>
        <p:grpSpPr>
          <a:xfrm>
            <a:off x="8599982" y="1386405"/>
            <a:ext cx="2660808" cy="5111595"/>
            <a:chOff x="9421813" y="-1027458"/>
            <a:chExt cx="3078818" cy="5914620"/>
          </a:xfrm>
        </p:grpSpPr>
        <p:cxnSp>
          <p:nvCxnSpPr>
            <p:cNvPr id="9" name="Gerader Verbinder 60">
              <a:extLst>
                <a:ext uri="{FF2B5EF4-FFF2-40B4-BE49-F238E27FC236}">
                  <a16:creationId xmlns:a16="http://schemas.microsoft.com/office/drawing/2014/main" id="{3E1244A5-2E64-24A4-AADD-2A78330F5EE8}"/>
                </a:ext>
              </a:extLst>
            </p:cNvPr>
            <p:cNvCxnSpPr>
              <a:cxnSpLocks/>
            </p:cNvCxnSpPr>
            <p:nvPr/>
          </p:nvCxnSpPr>
          <p:spPr bwMode="gray">
            <a:xfrm>
              <a:off x="11215815" y="2398474"/>
              <a:ext cx="0" cy="380610"/>
            </a:xfrm>
            <a:prstGeom prst="line">
              <a:avLst/>
            </a:prstGeom>
            <a:ln w="12700">
              <a:solidFill>
                <a:schemeClr val="accent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0" name="Rechteck: abgerundete Ecken 94">
              <a:extLst>
                <a:ext uri="{FF2B5EF4-FFF2-40B4-BE49-F238E27FC236}">
                  <a16:creationId xmlns:a16="http://schemas.microsoft.com/office/drawing/2014/main" id="{7299748B-7F0A-CC70-6EE7-D4302175EA64}"/>
                </a:ext>
              </a:extLst>
            </p:cNvPr>
            <p:cNvSpPr/>
            <p:nvPr/>
          </p:nvSpPr>
          <p:spPr bwMode="gray">
            <a:xfrm>
              <a:off x="10910747" y="2871799"/>
              <a:ext cx="610136" cy="1358656"/>
            </a:xfrm>
            <a:prstGeom prst="roundRect">
              <a:avLst>
                <a:gd name="adj" fmla="val 50000"/>
              </a:avLst>
            </a:prstGeom>
            <a:solidFill>
              <a:schemeClr val="accent1">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noProof="0" dirty="0"/>
            </a:p>
          </p:txBody>
        </p:sp>
        <p:sp>
          <p:nvSpPr>
            <p:cNvPr id="11" name="Freihandform: Form 104">
              <a:extLst>
                <a:ext uri="{FF2B5EF4-FFF2-40B4-BE49-F238E27FC236}">
                  <a16:creationId xmlns:a16="http://schemas.microsoft.com/office/drawing/2014/main" id="{3BC4D661-FAB6-4A22-85FC-EDBCF697A169}"/>
                </a:ext>
              </a:extLst>
            </p:cNvPr>
            <p:cNvSpPr/>
            <p:nvPr/>
          </p:nvSpPr>
          <p:spPr>
            <a:xfrm>
              <a:off x="9421813" y="216918"/>
              <a:ext cx="373638" cy="373934"/>
            </a:xfrm>
            <a:custGeom>
              <a:avLst/>
              <a:gdLst>
                <a:gd name="connsiteX0" fmla="*/ 135303 w 373638"/>
                <a:gd name="connsiteY0" fmla="*/ 0 h 373934"/>
                <a:gd name="connsiteX1" fmla="*/ 238335 w 373638"/>
                <a:gd name="connsiteY1" fmla="*/ 0 h 373934"/>
                <a:gd name="connsiteX2" fmla="*/ 373639 w 373638"/>
                <a:gd name="connsiteY2" fmla="*/ 135303 h 373934"/>
                <a:gd name="connsiteX3" fmla="*/ 373639 w 373638"/>
                <a:gd name="connsiteY3" fmla="*/ 238631 h 373934"/>
                <a:gd name="connsiteX4" fmla="*/ 238335 w 373638"/>
                <a:gd name="connsiteY4" fmla="*/ 373935 h 373934"/>
                <a:gd name="connsiteX5" fmla="*/ 135007 w 373638"/>
                <a:gd name="connsiteY5" fmla="*/ 373935 h 373934"/>
                <a:gd name="connsiteX6" fmla="*/ 0 w 373638"/>
                <a:gd name="connsiteY6" fmla="*/ 238335 h 373934"/>
                <a:gd name="connsiteX7" fmla="*/ 0 w 373638"/>
                <a:gd name="connsiteY7" fmla="*/ 135007 h 373934"/>
                <a:gd name="connsiteX8" fmla="*/ 135303 w 373638"/>
                <a:gd name="connsiteY8" fmla="*/ 0 h 373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38" h="373934">
                  <a:moveTo>
                    <a:pt x="135303" y="0"/>
                  </a:moveTo>
                  <a:lnTo>
                    <a:pt x="238335" y="0"/>
                  </a:lnTo>
                  <a:cubicBezTo>
                    <a:pt x="312945" y="0"/>
                    <a:pt x="373639" y="60694"/>
                    <a:pt x="373639" y="135303"/>
                  </a:cubicBezTo>
                  <a:lnTo>
                    <a:pt x="373639" y="238631"/>
                  </a:lnTo>
                  <a:cubicBezTo>
                    <a:pt x="373639" y="313241"/>
                    <a:pt x="312945" y="373935"/>
                    <a:pt x="238335" y="373935"/>
                  </a:cubicBezTo>
                  <a:lnTo>
                    <a:pt x="135007" y="373935"/>
                  </a:lnTo>
                  <a:cubicBezTo>
                    <a:pt x="60694" y="373639"/>
                    <a:pt x="0" y="312945"/>
                    <a:pt x="0" y="238335"/>
                  </a:cubicBezTo>
                  <a:lnTo>
                    <a:pt x="0" y="135007"/>
                  </a:lnTo>
                  <a:cubicBezTo>
                    <a:pt x="0" y="60398"/>
                    <a:pt x="60694" y="0"/>
                    <a:pt x="135303" y="0"/>
                  </a:cubicBezTo>
                  <a:close/>
                </a:path>
              </a:pathLst>
            </a:custGeom>
            <a:solidFill>
              <a:schemeClr val="bg1"/>
            </a:solidFill>
            <a:ln w="29582" cap="flat">
              <a:noFill/>
              <a:prstDash val="solid"/>
              <a:miter/>
            </a:ln>
          </p:spPr>
          <p:txBody>
            <a:bodyPr rtlCol="0" anchor="ctr"/>
            <a:lstStyle/>
            <a:p>
              <a:endParaRPr lang="en-GB" noProof="0" dirty="0"/>
            </a:p>
          </p:txBody>
        </p:sp>
        <p:sp>
          <p:nvSpPr>
            <p:cNvPr id="12" name="Freihandform: Form 103">
              <a:extLst>
                <a:ext uri="{FF2B5EF4-FFF2-40B4-BE49-F238E27FC236}">
                  <a16:creationId xmlns:a16="http://schemas.microsoft.com/office/drawing/2014/main" id="{57E68FE0-D994-5356-B5EC-525F07A3D135}"/>
                </a:ext>
              </a:extLst>
            </p:cNvPr>
            <p:cNvSpPr/>
            <p:nvPr/>
          </p:nvSpPr>
          <p:spPr>
            <a:xfrm>
              <a:off x="9849336" y="-1027458"/>
              <a:ext cx="2651295" cy="2834266"/>
            </a:xfrm>
            <a:custGeom>
              <a:avLst/>
              <a:gdLst>
                <a:gd name="connsiteX0" fmla="*/ 575854 w 2651295"/>
                <a:gd name="connsiteY0" fmla="*/ 394363 h 2834266"/>
                <a:gd name="connsiteX1" fmla="*/ 767410 w 2651295"/>
                <a:gd name="connsiteY1" fmla="*/ 394363 h 2834266"/>
                <a:gd name="connsiteX2" fmla="*/ 906563 w 2651295"/>
                <a:gd name="connsiteY2" fmla="*/ 527890 h 2834266"/>
                <a:gd name="connsiteX3" fmla="*/ 906563 w 2651295"/>
                <a:gd name="connsiteY3" fmla="*/ 596874 h 2834266"/>
                <a:gd name="connsiteX4" fmla="*/ 1094566 w 2651295"/>
                <a:gd name="connsiteY4" fmla="*/ 749942 h 2834266"/>
                <a:gd name="connsiteX5" fmla="*/ 1224540 w 2651295"/>
                <a:gd name="connsiteY5" fmla="*/ 749942 h 2834266"/>
                <a:gd name="connsiteX6" fmla="*/ 1329053 w 2651295"/>
                <a:gd name="connsiteY6" fmla="*/ 853566 h 2834266"/>
                <a:gd name="connsiteX7" fmla="*/ 1329053 w 2651295"/>
                <a:gd name="connsiteY7" fmla="*/ 1093085 h 2834266"/>
                <a:gd name="connsiteX8" fmla="*/ 1198190 w 2651295"/>
                <a:gd name="connsiteY8" fmla="*/ 1209144 h 2834266"/>
                <a:gd name="connsiteX9" fmla="*/ 1042754 w 2651295"/>
                <a:gd name="connsiteY9" fmla="*/ 1209144 h 2834266"/>
                <a:gd name="connsiteX10" fmla="*/ 866593 w 2651295"/>
                <a:gd name="connsiteY10" fmla="*/ 1408991 h 2834266"/>
                <a:gd name="connsiteX11" fmla="*/ 866001 w 2651295"/>
                <a:gd name="connsiteY11" fmla="*/ 1409287 h 2834266"/>
                <a:gd name="connsiteX12" fmla="*/ 866001 w 2651295"/>
                <a:gd name="connsiteY12" fmla="*/ 1485672 h 2834266"/>
                <a:gd name="connsiteX13" fmla="*/ 738099 w 2651295"/>
                <a:gd name="connsiteY13" fmla="*/ 1626601 h 2834266"/>
                <a:gd name="connsiteX14" fmla="*/ 632107 w 2651295"/>
                <a:gd name="connsiteY14" fmla="*/ 1626601 h 2834266"/>
                <a:gd name="connsiteX15" fmla="*/ 463940 w 2651295"/>
                <a:gd name="connsiteY15" fmla="*/ 1794472 h 2834266"/>
                <a:gd name="connsiteX16" fmla="*/ 463940 w 2651295"/>
                <a:gd name="connsiteY16" fmla="*/ 1883589 h 2834266"/>
                <a:gd name="connsiteX17" fmla="*/ 609606 w 2651295"/>
                <a:gd name="connsiteY17" fmla="*/ 2037841 h 2834266"/>
                <a:gd name="connsiteX18" fmla="*/ 732178 w 2651295"/>
                <a:gd name="connsiteY18" fmla="*/ 2037841 h 2834266"/>
                <a:gd name="connsiteX19" fmla="*/ 895608 w 2651295"/>
                <a:gd name="connsiteY19" fmla="*/ 1888622 h 2834266"/>
                <a:gd name="connsiteX20" fmla="*/ 895608 w 2651295"/>
                <a:gd name="connsiteY20" fmla="*/ 1805723 h 2834266"/>
                <a:gd name="connsiteX21" fmla="*/ 1021437 w 2651295"/>
                <a:gd name="connsiteY21" fmla="*/ 1674860 h 2834266"/>
                <a:gd name="connsiteX22" fmla="*/ 1204112 w 2651295"/>
                <a:gd name="connsiteY22" fmla="*/ 1674860 h 2834266"/>
                <a:gd name="connsiteX23" fmla="*/ 1317802 w 2651295"/>
                <a:gd name="connsiteY23" fmla="*/ 1805723 h 2834266"/>
                <a:gd name="connsiteX24" fmla="*/ 1317802 w 2651295"/>
                <a:gd name="connsiteY24" fmla="*/ 1968857 h 2834266"/>
                <a:gd name="connsiteX25" fmla="*/ 1199375 w 2651295"/>
                <a:gd name="connsiteY25" fmla="*/ 2084916 h 2834266"/>
                <a:gd name="connsiteX26" fmla="*/ 1086869 w 2651295"/>
                <a:gd name="connsiteY26" fmla="*/ 2084916 h 2834266"/>
                <a:gd name="connsiteX27" fmla="*/ 898865 w 2651295"/>
                <a:gd name="connsiteY27" fmla="*/ 2229693 h 2834266"/>
                <a:gd name="connsiteX28" fmla="*/ 898865 w 2651295"/>
                <a:gd name="connsiteY28" fmla="*/ 2291276 h 2834266"/>
                <a:gd name="connsiteX29" fmla="*/ 749942 w 2651295"/>
                <a:gd name="connsiteY29" fmla="*/ 2430724 h 2834266"/>
                <a:gd name="connsiteX30" fmla="*/ 561346 w 2651295"/>
                <a:gd name="connsiteY30" fmla="*/ 2430724 h 2834266"/>
                <a:gd name="connsiteX31" fmla="*/ 422194 w 2651295"/>
                <a:gd name="connsiteY31" fmla="*/ 2297197 h 2834266"/>
                <a:gd name="connsiteX32" fmla="*/ 422194 w 2651295"/>
                <a:gd name="connsiteY32" fmla="*/ 2228213 h 2834266"/>
                <a:gd name="connsiteX33" fmla="*/ 234486 w 2651295"/>
                <a:gd name="connsiteY33" fmla="*/ 2075145 h 2834266"/>
                <a:gd name="connsiteX34" fmla="*/ 104512 w 2651295"/>
                <a:gd name="connsiteY34" fmla="*/ 2075145 h 2834266"/>
                <a:gd name="connsiteX35" fmla="*/ 0 w 2651295"/>
                <a:gd name="connsiteY35" fmla="*/ 1971521 h 2834266"/>
                <a:gd name="connsiteX36" fmla="*/ 0 w 2651295"/>
                <a:gd name="connsiteY36" fmla="*/ 1732002 h 2834266"/>
                <a:gd name="connsiteX37" fmla="*/ 130862 w 2651295"/>
                <a:gd name="connsiteY37" fmla="*/ 1615943 h 2834266"/>
                <a:gd name="connsiteX38" fmla="*/ 286595 w 2651295"/>
                <a:gd name="connsiteY38" fmla="*/ 1615943 h 2834266"/>
                <a:gd name="connsiteX39" fmla="*/ 462755 w 2651295"/>
                <a:gd name="connsiteY39" fmla="*/ 1416096 h 2834266"/>
                <a:gd name="connsiteX40" fmla="*/ 462755 w 2651295"/>
                <a:gd name="connsiteY40" fmla="*/ 1339711 h 2834266"/>
                <a:gd name="connsiteX41" fmla="*/ 590657 w 2651295"/>
                <a:gd name="connsiteY41" fmla="*/ 1198486 h 2834266"/>
                <a:gd name="connsiteX42" fmla="*/ 696650 w 2651295"/>
                <a:gd name="connsiteY42" fmla="*/ 1198486 h 2834266"/>
                <a:gd name="connsiteX43" fmla="*/ 864817 w 2651295"/>
                <a:gd name="connsiteY43" fmla="*/ 1030615 h 2834266"/>
                <a:gd name="connsiteX44" fmla="*/ 864817 w 2651295"/>
                <a:gd name="connsiteY44" fmla="*/ 941498 h 2834266"/>
                <a:gd name="connsiteX45" fmla="*/ 719151 w 2651295"/>
                <a:gd name="connsiteY45" fmla="*/ 787246 h 2834266"/>
                <a:gd name="connsiteX46" fmla="*/ 596579 w 2651295"/>
                <a:gd name="connsiteY46" fmla="*/ 787246 h 2834266"/>
                <a:gd name="connsiteX47" fmla="*/ 433149 w 2651295"/>
                <a:gd name="connsiteY47" fmla="*/ 936465 h 2834266"/>
                <a:gd name="connsiteX48" fmla="*/ 433149 w 2651295"/>
                <a:gd name="connsiteY48" fmla="*/ 1019364 h 2834266"/>
                <a:gd name="connsiteX49" fmla="*/ 307023 w 2651295"/>
                <a:gd name="connsiteY49" fmla="*/ 1150227 h 2834266"/>
                <a:gd name="connsiteX50" fmla="*/ 124349 w 2651295"/>
                <a:gd name="connsiteY50" fmla="*/ 1150227 h 2834266"/>
                <a:gd name="connsiteX51" fmla="*/ 10658 w 2651295"/>
                <a:gd name="connsiteY51" fmla="*/ 1019364 h 2834266"/>
                <a:gd name="connsiteX52" fmla="*/ 10658 w 2651295"/>
                <a:gd name="connsiteY52" fmla="*/ 856230 h 2834266"/>
                <a:gd name="connsiteX53" fmla="*/ 129086 w 2651295"/>
                <a:gd name="connsiteY53" fmla="*/ 740171 h 2834266"/>
                <a:gd name="connsiteX54" fmla="*/ 241592 w 2651295"/>
                <a:gd name="connsiteY54" fmla="*/ 740171 h 2834266"/>
                <a:gd name="connsiteX55" fmla="*/ 429596 w 2651295"/>
                <a:gd name="connsiteY55" fmla="*/ 595394 h 2834266"/>
                <a:gd name="connsiteX56" fmla="*/ 429596 w 2651295"/>
                <a:gd name="connsiteY56" fmla="*/ 537068 h 2834266"/>
                <a:gd name="connsiteX57" fmla="*/ 575854 w 2651295"/>
                <a:gd name="connsiteY57" fmla="*/ 394363 h 2834266"/>
                <a:gd name="connsiteX58" fmla="*/ 1044826 w 2651295"/>
                <a:gd name="connsiteY58" fmla="*/ 0 h 2834266"/>
                <a:gd name="connsiteX59" fmla="*/ 1263325 w 2651295"/>
                <a:gd name="connsiteY59" fmla="*/ 0 h 2834266"/>
                <a:gd name="connsiteX60" fmla="*/ 1364284 w 2651295"/>
                <a:gd name="connsiteY60" fmla="*/ 106881 h 2834266"/>
                <a:gd name="connsiteX61" fmla="*/ 1364284 w 2651295"/>
                <a:gd name="connsiteY61" fmla="*/ 200439 h 2834266"/>
                <a:gd name="connsiteX62" fmla="*/ 1524458 w 2651295"/>
                <a:gd name="connsiteY62" fmla="*/ 368013 h 2834266"/>
                <a:gd name="connsiteX63" fmla="*/ 1685519 w 2651295"/>
                <a:gd name="connsiteY63" fmla="*/ 368013 h 2834266"/>
                <a:gd name="connsiteX64" fmla="*/ 1786478 w 2651295"/>
                <a:gd name="connsiteY64" fmla="*/ 474894 h 2834266"/>
                <a:gd name="connsiteX65" fmla="*/ 1786478 w 2651295"/>
                <a:gd name="connsiteY65" fmla="*/ 571117 h 2834266"/>
                <a:gd name="connsiteX66" fmla="*/ 1954646 w 2651295"/>
                <a:gd name="connsiteY66" fmla="*/ 738988 h 2834266"/>
                <a:gd name="connsiteX67" fmla="*/ 2060638 w 2651295"/>
                <a:gd name="connsiteY67" fmla="*/ 738988 h 2834266"/>
                <a:gd name="connsiteX68" fmla="*/ 2188540 w 2651295"/>
                <a:gd name="connsiteY68" fmla="*/ 879916 h 2834266"/>
                <a:gd name="connsiteX69" fmla="*/ 2188540 w 2651295"/>
                <a:gd name="connsiteY69" fmla="*/ 997752 h 2834266"/>
                <a:gd name="connsiteX70" fmla="*/ 2364701 w 2651295"/>
                <a:gd name="connsiteY70" fmla="*/ 1197894 h 2834266"/>
                <a:gd name="connsiteX71" fmla="*/ 2520433 w 2651295"/>
                <a:gd name="connsiteY71" fmla="*/ 1197894 h 2834266"/>
                <a:gd name="connsiteX72" fmla="*/ 2651295 w 2651295"/>
                <a:gd name="connsiteY72" fmla="*/ 1313953 h 2834266"/>
                <a:gd name="connsiteX73" fmla="*/ 2651295 w 2651295"/>
                <a:gd name="connsiteY73" fmla="*/ 1573606 h 2834266"/>
                <a:gd name="connsiteX74" fmla="*/ 2520433 w 2651295"/>
                <a:gd name="connsiteY74" fmla="*/ 1689664 h 2834266"/>
                <a:gd name="connsiteX75" fmla="*/ 2364701 w 2651295"/>
                <a:gd name="connsiteY75" fmla="*/ 1689664 h 2834266"/>
                <a:gd name="connsiteX76" fmla="*/ 2188540 w 2651295"/>
                <a:gd name="connsiteY76" fmla="*/ 1859904 h 2834266"/>
                <a:gd name="connsiteX77" fmla="*/ 2188540 w 2651295"/>
                <a:gd name="connsiteY77" fmla="*/ 1952573 h 2834266"/>
                <a:gd name="connsiteX78" fmla="*/ 2060638 w 2651295"/>
                <a:gd name="connsiteY78" fmla="*/ 2093502 h 2834266"/>
                <a:gd name="connsiteX79" fmla="*/ 1954646 w 2651295"/>
                <a:gd name="connsiteY79" fmla="*/ 2093502 h 2834266"/>
                <a:gd name="connsiteX80" fmla="*/ 1786478 w 2651295"/>
                <a:gd name="connsiteY80" fmla="*/ 2261373 h 2834266"/>
                <a:gd name="connsiteX81" fmla="*/ 1786478 w 2651295"/>
                <a:gd name="connsiteY81" fmla="*/ 2358780 h 2834266"/>
                <a:gd name="connsiteX82" fmla="*/ 1685519 w 2651295"/>
                <a:gd name="connsiteY82" fmla="*/ 2465661 h 2834266"/>
                <a:gd name="connsiteX83" fmla="*/ 1523866 w 2651295"/>
                <a:gd name="connsiteY83" fmla="*/ 2465661 h 2834266"/>
                <a:gd name="connsiteX84" fmla="*/ 1524754 w 2651295"/>
                <a:gd name="connsiteY84" fmla="*/ 2466549 h 2834266"/>
                <a:gd name="connsiteX85" fmla="*/ 1364580 w 2651295"/>
                <a:gd name="connsiteY85" fmla="*/ 2634124 h 2834266"/>
                <a:gd name="connsiteX86" fmla="*/ 1364580 w 2651295"/>
                <a:gd name="connsiteY86" fmla="*/ 2727386 h 2834266"/>
                <a:gd name="connsiteX87" fmla="*/ 1263621 w 2651295"/>
                <a:gd name="connsiteY87" fmla="*/ 2834266 h 2834266"/>
                <a:gd name="connsiteX88" fmla="*/ 1045122 w 2651295"/>
                <a:gd name="connsiteY88" fmla="*/ 2834266 h 2834266"/>
                <a:gd name="connsiteX89" fmla="*/ 940610 w 2651295"/>
                <a:gd name="connsiteY89" fmla="*/ 2730642 h 2834266"/>
                <a:gd name="connsiteX90" fmla="*/ 940610 w 2651295"/>
                <a:gd name="connsiteY90" fmla="*/ 2571357 h 2834266"/>
                <a:gd name="connsiteX91" fmla="*/ 1071472 w 2651295"/>
                <a:gd name="connsiteY91" fmla="*/ 2455298 h 2834266"/>
                <a:gd name="connsiteX92" fmla="*/ 1186939 w 2651295"/>
                <a:gd name="connsiteY92" fmla="*/ 2455298 h 2834266"/>
                <a:gd name="connsiteX93" fmla="*/ 1362508 w 2651295"/>
                <a:gd name="connsiteY93" fmla="*/ 2277361 h 2834266"/>
                <a:gd name="connsiteX94" fmla="*/ 1362508 w 2651295"/>
                <a:gd name="connsiteY94" fmla="*/ 2198607 h 2834266"/>
                <a:gd name="connsiteX95" fmla="*/ 1493370 w 2651295"/>
                <a:gd name="connsiteY95" fmla="*/ 2082548 h 2834266"/>
                <a:gd name="connsiteX96" fmla="*/ 1608837 w 2651295"/>
                <a:gd name="connsiteY96" fmla="*/ 2082548 h 2834266"/>
                <a:gd name="connsiteX97" fmla="*/ 1784998 w 2651295"/>
                <a:gd name="connsiteY97" fmla="*/ 1882405 h 2834266"/>
                <a:gd name="connsiteX98" fmla="*/ 1784998 w 2651295"/>
                <a:gd name="connsiteY98" fmla="*/ 1819639 h 2834266"/>
                <a:gd name="connsiteX99" fmla="*/ 1657097 w 2651295"/>
                <a:gd name="connsiteY99" fmla="*/ 1678710 h 2834266"/>
                <a:gd name="connsiteX100" fmla="*/ 1551400 w 2651295"/>
                <a:gd name="connsiteY100" fmla="*/ 1678710 h 2834266"/>
                <a:gd name="connsiteX101" fmla="*/ 1383233 w 2651295"/>
                <a:gd name="connsiteY101" fmla="*/ 1510839 h 2834266"/>
                <a:gd name="connsiteX102" fmla="*/ 1383233 w 2651295"/>
                <a:gd name="connsiteY102" fmla="*/ 1376720 h 2834266"/>
                <a:gd name="connsiteX103" fmla="*/ 1551400 w 2651295"/>
                <a:gd name="connsiteY103" fmla="*/ 1208849 h 2834266"/>
                <a:gd name="connsiteX104" fmla="*/ 1657097 w 2651295"/>
                <a:gd name="connsiteY104" fmla="*/ 1208849 h 2834266"/>
                <a:gd name="connsiteX105" fmla="*/ 1784998 w 2651295"/>
                <a:gd name="connsiteY105" fmla="*/ 1067920 h 2834266"/>
                <a:gd name="connsiteX106" fmla="*/ 1784998 w 2651295"/>
                <a:gd name="connsiteY106" fmla="*/ 938834 h 2834266"/>
                <a:gd name="connsiteX107" fmla="*/ 1608837 w 2651295"/>
                <a:gd name="connsiteY107" fmla="*/ 749942 h 2834266"/>
                <a:gd name="connsiteX108" fmla="*/ 1493370 w 2651295"/>
                <a:gd name="connsiteY108" fmla="*/ 749942 h 2834266"/>
                <a:gd name="connsiteX109" fmla="*/ 1362508 w 2651295"/>
                <a:gd name="connsiteY109" fmla="*/ 633883 h 2834266"/>
                <a:gd name="connsiteX110" fmla="*/ 1362508 w 2651295"/>
                <a:gd name="connsiteY110" fmla="*/ 558090 h 2834266"/>
                <a:gd name="connsiteX111" fmla="*/ 1186643 w 2651295"/>
                <a:gd name="connsiteY111" fmla="*/ 379264 h 2834266"/>
                <a:gd name="connsiteX112" fmla="*/ 1071176 w 2651295"/>
                <a:gd name="connsiteY112" fmla="*/ 379264 h 2834266"/>
                <a:gd name="connsiteX113" fmla="*/ 940314 w 2651295"/>
                <a:gd name="connsiteY113" fmla="*/ 263205 h 2834266"/>
                <a:gd name="connsiteX114" fmla="*/ 940314 w 2651295"/>
                <a:gd name="connsiteY114" fmla="*/ 103624 h 2834266"/>
                <a:gd name="connsiteX115" fmla="*/ 1044826 w 2651295"/>
                <a:gd name="connsiteY115" fmla="*/ 0 h 283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651295" h="2834266">
                  <a:moveTo>
                    <a:pt x="575854" y="394363"/>
                  </a:moveTo>
                  <a:lnTo>
                    <a:pt x="767410" y="394363"/>
                  </a:lnTo>
                  <a:cubicBezTo>
                    <a:pt x="860968" y="394363"/>
                    <a:pt x="906563" y="443510"/>
                    <a:pt x="906563" y="527890"/>
                  </a:cubicBezTo>
                  <a:lnTo>
                    <a:pt x="906563" y="596874"/>
                  </a:lnTo>
                  <a:cubicBezTo>
                    <a:pt x="906563" y="712933"/>
                    <a:pt x="970809" y="749942"/>
                    <a:pt x="1094566" y="749942"/>
                  </a:cubicBezTo>
                  <a:lnTo>
                    <a:pt x="1224540" y="749942"/>
                  </a:lnTo>
                  <a:cubicBezTo>
                    <a:pt x="1296189" y="749942"/>
                    <a:pt x="1329053" y="794352"/>
                    <a:pt x="1329053" y="853566"/>
                  </a:cubicBezTo>
                  <a:lnTo>
                    <a:pt x="1329053" y="1093085"/>
                  </a:lnTo>
                  <a:cubicBezTo>
                    <a:pt x="1329053" y="1172136"/>
                    <a:pt x="1284642" y="1209144"/>
                    <a:pt x="1198190" y="1209144"/>
                  </a:cubicBezTo>
                  <a:lnTo>
                    <a:pt x="1042754" y="1209144"/>
                  </a:lnTo>
                  <a:cubicBezTo>
                    <a:pt x="949789" y="1209144"/>
                    <a:pt x="866593" y="1279313"/>
                    <a:pt x="866593" y="1408991"/>
                  </a:cubicBezTo>
                  <a:lnTo>
                    <a:pt x="866001" y="1409287"/>
                  </a:lnTo>
                  <a:lnTo>
                    <a:pt x="866001" y="1485672"/>
                  </a:lnTo>
                  <a:cubicBezTo>
                    <a:pt x="866001" y="1581895"/>
                    <a:pt x="822183" y="1626601"/>
                    <a:pt x="738099" y="1626601"/>
                  </a:cubicBezTo>
                  <a:lnTo>
                    <a:pt x="632107" y="1626601"/>
                  </a:lnTo>
                  <a:cubicBezTo>
                    <a:pt x="532036" y="1626601"/>
                    <a:pt x="463940" y="1708020"/>
                    <a:pt x="463940" y="1794472"/>
                  </a:cubicBezTo>
                  <a:lnTo>
                    <a:pt x="463940" y="1883589"/>
                  </a:lnTo>
                  <a:cubicBezTo>
                    <a:pt x="463940" y="1979811"/>
                    <a:pt x="507462" y="2037841"/>
                    <a:pt x="609606" y="2037841"/>
                  </a:cubicBezTo>
                  <a:lnTo>
                    <a:pt x="732178" y="2037841"/>
                  </a:lnTo>
                  <a:cubicBezTo>
                    <a:pt x="839651" y="2037841"/>
                    <a:pt x="895608" y="1988693"/>
                    <a:pt x="895608" y="1888622"/>
                  </a:cubicBezTo>
                  <a:lnTo>
                    <a:pt x="895608" y="1805723"/>
                  </a:lnTo>
                  <a:cubicBezTo>
                    <a:pt x="895608" y="1726672"/>
                    <a:pt x="952453" y="1674860"/>
                    <a:pt x="1021437" y="1674860"/>
                  </a:cubicBezTo>
                  <a:lnTo>
                    <a:pt x="1204112" y="1674860"/>
                  </a:lnTo>
                  <a:cubicBezTo>
                    <a:pt x="1295597" y="1674860"/>
                    <a:pt x="1317802" y="1736443"/>
                    <a:pt x="1317802" y="1805723"/>
                  </a:cubicBezTo>
                  <a:lnTo>
                    <a:pt x="1317802" y="1968857"/>
                  </a:lnTo>
                  <a:cubicBezTo>
                    <a:pt x="1317802" y="2055309"/>
                    <a:pt x="1265990" y="2084916"/>
                    <a:pt x="1199375" y="2084916"/>
                  </a:cubicBezTo>
                  <a:lnTo>
                    <a:pt x="1086869" y="2084916"/>
                  </a:lnTo>
                  <a:cubicBezTo>
                    <a:pt x="959855" y="2084916"/>
                    <a:pt x="898865" y="2140577"/>
                    <a:pt x="898865" y="2229693"/>
                  </a:cubicBezTo>
                  <a:lnTo>
                    <a:pt x="898865" y="2291276"/>
                  </a:lnTo>
                  <a:cubicBezTo>
                    <a:pt x="898865" y="2392235"/>
                    <a:pt x="841427" y="2430724"/>
                    <a:pt x="749942" y="2430724"/>
                  </a:cubicBezTo>
                  <a:lnTo>
                    <a:pt x="561346" y="2430724"/>
                  </a:lnTo>
                  <a:cubicBezTo>
                    <a:pt x="468085" y="2430724"/>
                    <a:pt x="422194" y="2381577"/>
                    <a:pt x="422194" y="2297197"/>
                  </a:cubicBezTo>
                  <a:lnTo>
                    <a:pt x="422194" y="2228213"/>
                  </a:lnTo>
                  <a:cubicBezTo>
                    <a:pt x="422194" y="2112154"/>
                    <a:pt x="357947" y="2075145"/>
                    <a:pt x="234486" y="2075145"/>
                  </a:cubicBezTo>
                  <a:lnTo>
                    <a:pt x="104512" y="2075145"/>
                  </a:lnTo>
                  <a:cubicBezTo>
                    <a:pt x="32864" y="2075145"/>
                    <a:pt x="0" y="2030735"/>
                    <a:pt x="0" y="1971521"/>
                  </a:cubicBezTo>
                  <a:lnTo>
                    <a:pt x="0" y="1732002"/>
                  </a:lnTo>
                  <a:cubicBezTo>
                    <a:pt x="0" y="1652951"/>
                    <a:pt x="44410" y="1615943"/>
                    <a:pt x="130862" y="1615943"/>
                  </a:cubicBezTo>
                  <a:lnTo>
                    <a:pt x="286595" y="1615943"/>
                  </a:lnTo>
                  <a:cubicBezTo>
                    <a:pt x="379560" y="1615943"/>
                    <a:pt x="462755" y="1545774"/>
                    <a:pt x="462755" y="1416096"/>
                  </a:cubicBezTo>
                  <a:lnTo>
                    <a:pt x="462755" y="1339711"/>
                  </a:lnTo>
                  <a:cubicBezTo>
                    <a:pt x="462755" y="1243488"/>
                    <a:pt x="506574" y="1198486"/>
                    <a:pt x="590657" y="1198486"/>
                  </a:cubicBezTo>
                  <a:lnTo>
                    <a:pt x="696650" y="1198486"/>
                  </a:lnTo>
                  <a:cubicBezTo>
                    <a:pt x="796721" y="1198486"/>
                    <a:pt x="864817" y="1117067"/>
                    <a:pt x="864817" y="1030615"/>
                  </a:cubicBezTo>
                  <a:lnTo>
                    <a:pt x="864817" y="941498"/>
                  </a:lnTo>
                  <a:cubicBezTo>
                    <a:pt x="864817" y="845276"/>
                    <a:pt x="820999" y="787246"/>
                    <a:pt x="719151" y="787246"/>
                  </a:cubicBezTo>
                  <a:lnTo>
                    <a:pt x="596579" y="787246"/>
                  </a:lnTo>
                  <a:cubicBezTo>
                    <a:pt x="489106" y="787246"/>
                    <a:pt x="433149" y="836394"/>
                    <a:pt x="433149" y="936465"/>
                  </a:cubicBezTo>
                  <a:lnTo>
                    <a:pt x="433149" y="1019364"/>
                  </a:lnTo>
                  <a:cubicBezTo>
                    <a:pt x="433149" y="1098414"/>
                    <a:pt x="376303" y="1150227"/>
                    <a:pt x="307023" y="1150227"/>
                  </a:cubicBezTo>
                  <a:lnTo>
                    <a:pt x="124349" y="1150227"/>
                  </a:lnTo>
                  <a:cubicBezTo>
                    <a:pt x="32864" y="1150227"/>
                    <a:pt x="10658" y="1088348"/>
                    <a:pt x="10658" y="1019364"/>
                  </a:cubicBezTo>
                  <a:lnTo>
                    <a:pt x="10658" y="856230"/>
                  </a:lnTo>
                  <a:cubicBezTo>
                    <a:pt x="10658" y="769778"/>
                    <a:pt x="62470" y="740171"/>
                    <a:pt x="129086" y="740171"/>
                  </a:cubicBezTo>
                  <a:lnTo>
                    <a:pt x="241592" y="740171"/>
                  </a:lnTo>
                  <a:cubicBezTo>
                    <a:pt x="368606" y="740171"/>
                    <a:pt x="429596" y="684510"/>
                    <a:pt x="429596" y="595394"/>
                  </a:cubicBezTo>
                  <a:lnTo>
                    <a:pt x="429596" y="537068"/>
                  </a:lnTo>
                  <a:cubicBezTo>
                    <a:pt x="429596" y="436109"/>
                    <a:pt x="484368" y="394363"/>
                    <a:pt x="575854" y="394363"/>
                  </a:cubicBezTo>
                  <a:close/>
                  <a:moveTo>
                    <a:pt x="1044826" y="0"/>
                  </a:moveTo>
                  <a:lnTo>
                    <a:pt x="1263325" y="0"/>
                  </a:lnTo>
                  <a:cubicBezTo>
                    <a:pt x="1334085" y="0"/>
                    <a:pt x="1364284" y="32864"/>
                    <a:pt x="1364284" y="106881"/>
                  </a:cubicBezTo>
                  <a:lnTo>
                    <a:pt x="1364284" y="200439"/>
                  </a:lnTo>
                  <a:cubicBezTo>
                    <a:pt x="1364284" y="284818"/>
                    <a:pt x="1428827" y="363572"/>
                    <a:pt x="1524458" y="368013"/>
                  </a:cubicBezTo>
                  <a:lnTo>
                    <a:pt x="1685519" y="368013"/>
                  </a:lnTo>
                  <a:cubicBezTo>
                    <a:pt x="1756280" y="368013"/>
                    <a:pt x="1786478" y="400877"/>
                    <a:pt x="1786478" y="474894"/>
                  </a:cubicBezTo>
                  <a:lnTo>
                    <a:pt x="1786478" y="571117"/>
                  </a:lnTo>
                  <a:cubicBezTo>
                    <a:pt x="1786478" y="657865"/>
                    <a:pt x="1854574" y="738988"/>
                    <a:pt x="1954646" y="738988"/>
                  </a:cubicBezTo>
                  <a:lnTo>
                    <a:pt x="2060638" y="738988"/>
                  </a:lnTo>
                  <a:cubicBezTo>
                    <a:pt x="2144722" y="738988"/>
                    <a:pt x="2188540" y="783694"/>
                    <a:pt x="2188540" y="879916"/>
                  </a:cubicBezTo>
                  <a:lnTo>
                    <a:pt x="2188540" y="997752"/>
                  </a:lnTo>
                  <a:cubicBezTo>
                    <a:pt x="2188540" y="1127430"/>
                    <a:pt x="2271735" y="1197894"/>
                    <a:pt x="2364701" y="1197894"/>
                  </a:cubicBezTo>
                  <a:lnTo>
                    <a:pt x="2520433" y="1197894"/>
                  </a:lnTo>
                  <a:cubicBezTo>
                    <a:pt x="2606885" y="1197894"/>
                    <a:pt x="2651295" y="1234903"/>
                    <a:pt x="2651295" y="1313953"/>
                  </a:cubicBezTo>
                  <a:lnTo>
                    <a:pt x="2651295" y="1573606"/>
                  </a:lnTo>
                  <a:cubicBezTo>
                    <a:pt x="2651295" y="1652656"/>
                    <a:pt x="2606885" y="1689664"/>
                    <a:pt x="2520433" y="1689664"/>
                  </a:cubicBezTo>
                  <a:lnTo>
                    <a:pt x="2364701" y="1689664"/>
                  </a:lnTo>
                  <a:cubicBezTo>
                    <a:pt x="2271735" y="1689664"/>
                    <a:pt x="2188540" y="1729930"/>
                    <a:pt x="2188540" y="1859904"/>
                  </a:cubicBezTo>
                  <a:lnTo>
                    <a:pt x="2188540" y="1952573"/>
                  </a:lnTo>
                  <a:cubicBezTo>
                    <a:pt x="2188540" y="2048796"/>
                    <a:pt x="2144722" y="2093502"/>
                    <a:pt x="2060638" y="2093502"/>
                  </a:cubicBezTo>
                  <a:lnTo>
                    <a:pt x="1954646" y="2093502"/>
                  </a:lnTo>
                  <a:cubicBezTo>
                    <a:pt x="1854574" y="2093502"/>
                    <a:pt x="1786478" y="2174921"/>
                    <a:pt x="1786478" y="2261373"/>
                  </a:cubicBezTo>
                  <a:lnTo>
                    <a:pt x="1786478" y="2358780"/>
                  </a:lnTo>
                  <a:cubicBezTo>
                    <a:pt x="1786478" y="2432797"/>
                    <a:pt x="1756280" y="2465661"/>
                    <a:pt x="1685519" y="2465661"/>
                  </a:cubicBezTo>
                  <a:lnTo>
                    <a:pt x="1523866" y="2465661"/>
                  </a:lnTo>
                  <a:lnTo>
                    <a:pt x="1524754" y="2466549"/>
                  </a:lnTo>
                  <a:cubicBezTo>
                    <a:pt x="1429123" y="2470694"/>
                    <a:pt x="1364580" y="2549744"/>
                    <a:pt x="1364580" y="2634124"/>
                  </a:cubicBezTo>
                  <a:lnTo>
                    <a:pt x="1364580" y="2727386"/>
                  </a:lnTo>
                  <a:cubicBezTo>
                    <a:pt x="1364580" y="2801403"/>
                    <a:pt x="1334381" y="2834266"/>
                    <a:pt x="1263621" y="2834266"/>
                  </a:cubicBezTo>
                  <a:lnTo>
                    <a:pt x="1045122" y="2834266"/>
                  </a:lnTo>
                  <a:cubicBezTo>
                    <a:pt x="973474" y="2834266"/>
                    <a:pt x="940610" y="2789856"/>
                    <a:pt x="940610" y="2730642"/>
                  </a:cubicBezTo>
                  <a:lnTo>
                    <a:pt x="940610" y="2571357"/>
                  </a:lnTo>
                  <a:cubicBezTo>
                    <a:pt x="940610" y="2492307"/>
                    <a:pt x="985020" y="2455298"/>
                    <a:pt x="1071472" y="2455298"/>
                  </a:cubicBezTo>
                  <a:lnTo>
                    <a:pt x="1186939" y="2455298"/>
                  </a:lnTo>
                  <a:cubicBezTo>
                    <a:pt x="1276944" y="2455298"/>
                    <a:pt x="1357771" y="2399341"/>
                    <a:pt x="1362508" y="2277361"/>
                  </a:cubicBezTo>
                  <a:lnTo>
                    <a:pt x="1362508" y="2198607"/>
                  </a:lnTo>
                  <a:cubicBezTo>
                    <a:pt x="1362508" y="2119556"/>
                    <a:pt x="1406918" y="2082548"/>
                    <a:pt x="1493370" y="2082548"/>
                  </a:cubicBezTo>
                  <a:lnTo>
                    <a:pt x="1608837" y="2082548"/>
                  </a:lnTo>
                  <a:cubicBezTo>
                    <a:pt x="1701803" y="2082548"/>
                    <a:pt x="1784998" y="2012379"/>
                    <a:pt x="1784998" y="1882405"/>
                  </a:cubicBezTo>
                  <a:lnTo>
                    <a:pt x="1784998" y="1819639"/>
                  </a:lnTo>
                  <a:cubicBezTo>
                    <a:pt x="1784998" y="1723416"/>
                    <a:pt x="1741180" y="1678710"/>
                    <a:pt x="1657097" y="1678710"/>
                  </a:cubicBezTo>
                  <a:lnTo>
                    <a:pt x="1551400" y="1678710"/>
                  </a:lnTo>
                  <a:cubicBezTo>
                    <a:pt x="1451329" y="1678710"/>
                    <a:pt x="1383233" y="1597291"/>
                    <a:pt x="1383233" y="1510839"/>
                  </a:cubicBezTo>
                  <a:lnTo>
                    <a:pt x="1383233" y="1376720"/>
                  </a:lnTo>
                  <a:cubicBezTo>
                    <a:pt x="1383233" y="1289972"/>
                    <a:pt x="1451329" y="1208849"/>
                    <a:pt x="1551400" y="1208849"/>
                  </a:cubicBezTo>
                  <a:lnTo>
                    <a:pt x="1657097" y="1208849"/>
                  </a:lnTo>
                  <a:cubicBezTo>
                    <a:pt x="1741180" y="1208849"/>
                    <a:pt x="1784998" y="1164142"/>
                    <a:pt x="1784998" y="1067920"/>
                  </a:cubicBezTo>
                  <a:lnTo>
                    <a:pt x="1784998" y="938834"/>
                  </a:lnTo>
                  <a:cubicBezTo>
                    <a:pt x="1784998" y="809156"/>
                    <a:pt x="1701803" y="749942"/>
                    <a:pt x="1608837" y="749942"/>
                  </a:cubicBezTo>
                  <a:lnTo>
                    <a:pt x="1493370" y="749942"/>
                  </a:lnTo>
                  <a:cubicBezTo>
                    <a:pt x="1406918" y="749942"/>
                    <a:pt x="1362508" y="712934"/>
                    <a:pt x="1362508" y="633883"/>
                  </a:cubicBezTo>
                  <a:lnTo>
                    <a:pt x="1362508" y="558090"/>
                  </a:lnTo>
                  <a:cubicBezTo>
                    <a:pt x="1358067" y="435517"/>
                    <a:pt x="1277240" y="379264"/>
                    <a:pt x="1186643" y="379264"/>
                  </a:cubicBezTo>
                  <a:lnTo>
                    <a:pt x="1071176" y="379264"/>
                  </a:lnTo>
                  <a:cubicBezTo>
                    <a:pt x="984724" y="379264"/>
                    <a:pt x="940314" y="342256"/>
                    <a:pt x="940314" y="263205"/>
                  </a:cubicBezTo>
                  <a:lnTo>
                    <a:pt x="940314" y="103624"/>
                  </a:lnTo>
                  <a:cubicBezTo>
                    <a:pt x="940314" y="44410"/>
                    <a:pt x="973178" y="0"/>
                    <a:pt x="1044826" y="0"/>
                  </a:cubicBezTo>
                  <a:close/>
                </a:path>
              </a:pathLst>
            </a:custGeom>
            <a:solidFill>
              <a:schemeClr val="accent3">
                <a:lumMod val="40000"/>
                <a:lumOff val="60000"/>
              </a:schemeClr>
            </a:solidFill>
            <a:ln w="29582" cap="flat">
              <a:noFill/>
              <a:prstDash val="solid"/>
              <a:miter/>
            </a:ln>
          </p:spPr>
          <p:txBody>
            <a:bodyPr rtlCol="0" anchor="ctr"/>
            <a:lstStyle/>
            <a:p>
              <a:endParaRPr lang="en-GB" noProof="0" dirty="0"/>
            </a:p>
          </p:txBody>
        </p:sp>
        <p:sp>
          <p:nvSpPr>
            <p:cNvPr id="13" name="Freihandform: Form 105">
              <a:extLst>
                <a:ext uri="{FF2B5EF4-FFF2-40B4-BE49-F238E27FC236}">
                  <a16:creationId xmlns:a16="http://schemas.microsoft.com/office/drawing/2014/main" id="{343E06B5-29E0-697B-1624-190684294B25}"/>
                </a:ext>
              </a:extLst>
            </p:cNvPr>
            <p:cNvSpPr/>
            <p:nvPr/>
          </p:nvSpPr>
          <p:spPr>
            <a:xfrm>
              <a:off x="10169041" y="241394"/>
              <a:ext cx="1928077" cy="1565415"/>
            </a:xfrm>
            <a:custGeom>
              <a:avLst/>
              <a:gdLst>
                <a:gd name="connsiteX0" fmla="*/ 701732 w 1928077"/>
                <a:gd name="connsiteY0" fmla="*/ 406009 h 1565415"/>
                <a:gd name="connsiteX1" fmla="*/ 884407 w 1928077"/>
                <a:gd name="connsiteY1" fmla="*/ 406009 h 1565415"/>
                <a:gd name="connsiteX2" fmla="*/ 998097 w 1928077"/>
                <a:gd name="connsiteY2" fmla="*/ 536872 h 1565415"/>
                <a:gd name="connsiteX3" fmla="*/ 998097 w 1928077"/>
                <a:gd name="connsiteY3" fmla="*/ 700006 h 1565415"/>
                <a:gd name="connsiteX4" fmla="*/ 879670 w 1928077"/>
                <a:gd name="connsiteY4" fmla="*/ 816065 h 1565415"/>
                <a:gd name="connsiteX5" fmla="*/ 767164 w 1928077"/>
                <a:gd name="connsiteY5" fmla="*/ 816065 h 1565415"/>
                <a:gd name="connsiteX6" fmla="*/ 579160 w 1928077"/>
                <a:gd name="connsiteY6" fmla="*/ 960842 h 1565415"/>
                <a:gd name="connsiteX7" fmla="*/ 579160 w 1928077"/>
                <a:gd name="connsiteY7" fmla="*/ 1022425 h 1565415"/>
                <a:gd name="connsiteX8" fmla="*/ 430237 w 1928077"/>
                <a:gd name="connsiteY8" fmla="*/ 1161873 h 1565415"/>
                <a:gd name="connsiteX9" fmla="*/ 241641 w 1928077"/>
                <a:gd name="connsiteY9" fmla="*/ 1161873 h 1565415"/>
                <a:gd name="connsiteX10" fmla="*/ 102489 w 1928077"/>
                <a:gd name="connsiteY10" fmla="*/ 1028346 h 1565415"/>
                <a:gd name="connsiteX11" fmla="*/ 102489 w 1928077"/>
                <a:gd name="connsiteY11" fmla="*/ 959362 h 1565415"/>
                <a:gd name="connsiteX12" fmla="*/ 54933 w 1928077"/>
                <a:gd name="connsiteY12" fmla="*/ 839306 h 1565415"/>
                <a:gd name="connsiteX13" fmla="*/ 0 w 1928077"/>
                <a:gd name="connsiteY13" fmla="*/ 815537 h 1565415"/>
                <a:gd name="connsiteX14" fmla="*/ 15329 w 1928077"/>
                <a:gd name="connsiteY14" fmla="*/ 755922 h 1565415"/>
                <a:gd name="connsiteX15" fmla="*/ 151221 w 1928077"/>
                <a:gd name="connsiteY15" fmla="*/ 473243 h 1565415"/>
                <a:gd name="connsiteX16" fmla="*/ 155559 w 1928077"/>
                <a:gd name="connsiteY16" fmla="*/ 467442 h 1565415"/>
                <a:gd name="connsiteX17" fmla="*/ 144235 w 1928077"/>
                <a:gd name="connsiteY17" fmla="*/ 525621 h 1565415"/>
                <a:gd name="connsiteX18" fmla="*/ 144235 w 1928077"/>
                <a:gd name="connsiteY18" fmla="*/ 614738 h 1565415"/>
                <a:gd name="connsiteX19" fmla="*/ 289901 w 1928077"/>
                <a:gd name="connsiteY19" fmla="*/ 768990 h 1565415"/>
                <a:gd name="connsiteX20" fmla="*/ 412473 w 1928077"/>
                <a:gd name="connsiteY20" fmla="*/ 768990 h 1565415"/>
                <a:gd name="connsiteX21" fmla="*/ 575903 w 1928077"/>
                <a:gd name="connsiteY21" fmla="*/ 619771 h 1565415"/>
                <a:gd name="connsiteX22" fmla="*/ 575903 w 1928077"/>
                <a:gd name="connsiteY22" fmla="*/ 536872 h 1565415"/>
                <a:gd name="connsiteX23" fmla="*/ 701732 w 1928077"/>
                <a:gd name="connsiteY23" fmla="*/ 406009 h 1565415"/>
                <a:gd name="connsiteX24" fmla="*/ 548178 w 1928077"/>
                <a:gd name="connsiteY24" fmla="*/ 124404 h 1565415"/>
                <a:gd name="connsiteX25" fmla="*/ 546888 w 1928077"/>
                <a:gd name="connsiteY25" fmla="*/ 140140 h 1565415"/>
                <a:gd name="connsiteX26" fmla="*/ 546296 w 1928077"/>
                <a:gd name="connsiteY26" fmla="*/ 140436 h 1565415"/>
                <a:gd name="connsiteX27" fmla="*/ 546296 w 1928077"/>
                <a:gd name="connsiteY27" fmla="*/ 216821 h 1565415"/>
                <a:gd name="connsiteX28" fmla="*/ 418394 w 1928077"/>
                <a:gd name="connsiteY28" fmla="*/ 357750 h 1565415"/>
                <a:gd name="connsiteX29" fmla="*/ 312402 w 1928077"/>
                <a:gd name="connsiteY29" fmla="*/ 357750 h 1565415"/>
                <a:gd name="connsiteX30" fmla="*/ 243909 w 1928077"/>
                <a:gd name="connsiteY30" fmla="*/ 371823 h 1565415"/>
                <a:gd name="connsiteX31" fmla="*/ 208281 w 1928077"/>
                <a:gd name="connsiteY31" fmla="*/ 396938 h 1565415"/>
                <a:gd name="connsiteX32" fmla="*/ 213394 w 1928077"/>
                <a:gd name="connsiteY32" fmla="*/ 390101 h 1565415"/>
                <a:gd name="connsiteX33" fmla="*/ 442936 w 1928077"/>
                <a:gd name="connsiteY33" fmla="*/ 181528 h 1565415"/>
                <a:gd name="connsiteX34" fmla="*/ 1104579 w 1928077"/>
                <a:gd name="connsiteY34" fmla="*/ 0 h 1565415"/>
                <a:gd name="connsiteX35" fmla="*/ 1157198 w 1928077"/>
                <a:gd name="connsiteY35" fmla="*/ 2657 h 1565415"/>
                <a:gd name="connsiteX36" fmla="*/ 1880155 w 1928077"/>
                <a:gd name="connsiteY36" fmla="*/ 390101 h 1565415"/>
                <a:gd name="connsiteX37" fmla="*/ 1928077 w 1928077"/>
                <a:gd name="connsiteY37" fmla="*/ 454186 h 1565415"/>
                <a:gd name="connsiteX38" fmla="*/ 1922053 w 1928077"/>
                <a:gd name="connsiteY38" fmla="*/ 457193 h 1565415"/>
                <a:gd name="connsiteX39" fmla="*/ 1868835 w 1928077"/>
                <a:gd name="connsiteY39" fmla="*/ 591053 h 1565415"/>
                <a:gd name="connsiteX40" fmla="*/ 1868835 w 1928077"/>
                <a:gd name="connsiteY40" fmla="*/ 683722 h 1565415"/>
                <a:gd name="connsiteX41" fmla="*/ 1740933 w 1928077"/>
                <a:gd name="connsiteY41" fmla="*/ 824651 h 1565415"/>
                <a:gd name="connsiteX42" fmla="*/ 1634941 w 1928077"/>
                <a:gd name="connsiteY42" fmla="*/ 824651 h 1565415"/>
                <a:gd name="connsiteX43" fmla="*/ 1466773 w 1928077"/>
                <a:gd name="connsiteY43" fmla="*/ 992522 h 1565415"/>
                <a:gd name="connsiteX44" fmla="*/ 1466773 w 1928077"/>
                <a:gd name="connsiteY44" fmla="*/ 1089929 h 1565415"/>
                <a:gd name="connsiteX45" fmla="*/ 1365814 w 1928077"/>
                <a:gd name="connsiteY45" fmla="*/ 1196810 h 1565415"/>
                <a:gd name="connsiteX46" fmla="*/ 1204161 w 1928077"/>
                <a:gd name="connsiteY46" fmla="*/ 1196810 h 1565415"/>
                <a:gd name="connsiteX47" fmla="*/ 1205049 w 1928077"/>
                <a:gd name="connsiteY47" fmla="*/ 1197698 h 1565415"/>
                <a:gd name="connsiteX48" fmla="*/ 1044875 w 1928077"/>
                <a:gd name="connsiteY48" fmla="*/ 1365273 h 1565415"/>
                <a:gd name="connsiteX49" fmla="*/ 1044875 w 1928077"/>
                <a:gd name="connsiteY49" fmla="*/ 1458535 h 1565415"/>
                <a:gd name="connsiteX50" fmla="*/ 943916 w 1928077"/>
                <a:gd name="connsiteY50" fmla="*/ 1565415 h 1565415"/>
                <a:gd name="connsiteX51" fmla="*/ 725417 w 1928077"/>
                <a:gd name="connsiteY51" fmla="*/ 1565415 h 1565415"/>
                <a:gd name="connsiteX52" fmla="*/ 620905 w 1928077"/>
                <a:gd name="connsiteY52" fmla="*/ 1461791 h 1565415"/>
                <a:gd name="connsiteX53" fmla="*/ 620905 w 1928077"/>
                <a:gd name="connsiteY53" fmla="*/ 1302506 h 1565415"/>
                <a:gd name="connsiteX54" fmla="*/ 751767 w 1928077"/>
                <a:gd name="connsiteY54" fmla="*/ 1186447 h 1565415"/>
                <a:gd name="connsiteX55" fmla="*/ 867234 w 1928077"/>
                <a:gd name="connsiteY55" fmla="*/ 1186447 h 1565415"/>
                <a:gd name="connsiteX56" fmla="*/ 1042803 w 1928077"/>
                <a:gd name="connsiteY56" fmla="*/ 1008510 h 1565415"/>
                <a:gd name="connsiteX57" fmla="*/ 1042803 w 1928077"/>
                <a:gd name="connsiteY57" fmla="*/ 929756 h 1565415"/>
                <a:gd name="connsiteX58" fmla="*/ 1173665 w 1928077"/>
                <a:gd name="connsiteY58" fmla="*/ 813697 h 1565415"/>
                <a:gd name="connsiteX59" fmla="*/ 1289132 w 1928077"/>
                <a:gd name="connsiteY59" fmla="*/ 813697 h 1565415"/>
                <a:gd name="connsiteX60" fmla="*/ 1465293 w 1928077"/>
                <a:gd name="connsiteY60" fmla="*/ 613554 h 1565415"/>
                <a:gd name="connsiteX61" fmla="*/ 1465293 w 1928077"/>
                <a:gd name="connsiteY61" fmla="*/ 550788 h 1565415"/>
                <a:gd name="connsiteX62" fmla="*/ 1337392 w 1928077"/>
                <a:gd name="connsiteY62" fmla="*/ 409859 h 1565415"/>
                <a:gd name="connsiteX63" fmla="*/ 1231695 w 1928077"/>
                <a:gd name="connsiteY63" fmla="*/ 409859 h 1565415"/>
                <a:gd name="connsiteX64" fmla="*/ 1063528 w 1928077"/>
                <a:gd name="connsiteY64" fmla="*/ 241988 h 1565415"/>
                <a:gd name="connsiteX65" fmla="*/ 1063528 w 1928077"/>
                <a:gd name="connsiteY65" fmla="*/ 107869 h 1565415"/>
                <a:gd name="connsiteX66" fmla="*/ 1075732 w 1928077"/>
                <a:gd name="connsiteY66" fmla="*/ 45043 h 156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928077" h="1565415">
                  <a:moveTo>
                    <a:pt x="701732" y="406009"/>
                  </a:moveTo>
                  <a:lnTo>
                    <a:pt x="884407" y="406009"/>
                  </a:lnTo>
                  <a:cubicBezTo>
                    <a:pt x="975892" y="406009"/>
                    <a:pt x="998097" y="467592"/>
                    <a:pt x="998097" y="536872"/>
                  </a:cubicBezTo>
                  <a:lnTo>
                    <a:pt x="998097" y="700006"/>
                  </a:lnTo>
                  <a:cubicBezTo>
                    <a:pt x="998097" y="786458"/>
                    <a:pt x="946285" y="816065"/>
                    <a:pt x="879670" y="816065"/>
                  </a:cubicBezTo>
                  <a:lnTo>
                    <a:pt x="767164" y="816065"/>
                  </a:lnTo>
                  <a:cubicBezTo>
                    <a:pt x="640150" y="816065"/>
                    <a:pt x="579160" y="871726"/>
                    <a:pt x="579160" y="960842"/>
                  </a:cubicBezTo>
                  <a:lnTo>
                    <a:pt x="579160" y="1022425"/>
                  </a:lnTo>
                  <a:cubicBezTo>
                    <a:pt x="579160" y="1123384"/>
                    <a:pt x="521722" y="1161873"/>
                    <a:pt x="430237" y="1161873"/>
                  </a:cubicBezTo>
                  <a:lnTo>
                    <a:pt x="241641" y="1161873"/>
                  </a:lnTo>
                  <a:cubicBezTo>
                    <a:pt x="148380" y="1161873"/>
                    <a:pt x="102489" y="1112726"/>
                    <a:pt x="102489" y="1028346"/>
                  </a:cubicBezTo>
                  <a:lnTo>
                    <a:pt x="102489" y="959362"/>
                  </a:lnTo>
                  <a:cubicBezTo>
                    <a:pt x="102489" y="901333"/>
                    <a:pt x="86428" y="863066"/>
                    <a:pt x="54933" y="839306"/>
                  </a:cubicBezTo>
                  <a:lnTo>
                    <a:pt x="0" y="815537"/>
                  </a:lnTo>
                  <a:lnTo>
                    <a:pt x="15329" y="755922"/>
                  </a:lnTo>
                  <a:cubicBezTo>
                    <a:pt x="46884" y="654468"/>
                    <a:pt x="92996" y="559427"/>
                    <a:pt x="151221" y="473243"/>
                  </a:cubicBezTo>
                  <a:lnTo>
                    <a:pt x="155559" y="467442"/>
                  </a:lnTo>
                  <a:lnTo>
                    <a:pt x="144235" y="525621"/>
                  </a:lnTo>
                  <a:lnTo>
                    <a:pt x="144235" y="614738"/>
                  </a:lnTo>
                  <a:cubicBezTo>
                    <a:pt x="144235" y="710960"/>
                    <a:pt x="187757" y="768990"/>
                    <a:pt x="289901" y="768990"/>
                  </a:cubicBezTo>
                  <a:lnTo>
                    <a:pt x="412473" y="768990"/>
                  </a:lnTo>
                  <a:cubicBezTo>
                    <a:pt x="519946" y="768990"/>
                    <a:pt x="575903" y="719842"/>
                    <a:pt x="575903" y="619771"/>
                  </a:cubicBezTo>
                  <a:lnTo>
                    <a:pt x="575903" y="536872"/>
                  </a:lnTo>
                  <a:cubicBezTo>
                    <a:pt x="575903" y="457821"/>
                    <a:pt x="632748" y="406009"/>
                    <a:pt x="701732" y="406009"/>
                  </a:cubicBezTo>
                  <a:close/>
                  <a:moveTo>
                    <a:pt x="548178" y="124404"/>
                  </a:moveTo>
                  <a:lnTo>
                    <a:pt x="546888" y="140140"/>
                  </a:lnTo>
                  <a:lnTo>
                    <a:pt x="546296" y="140436"/>
                  </a:lnTo>
                  <a:lnTo>
                    <a:pt x="546296" y="216821"/>
                  </a:lnTo>
                  <a:cubicBezTo>
                    <a:pt x="546296" y="313044"/>
                    <a:pt x="502478" y="357750"/>
                    <a:pt x="418394" y="357750"/>
                  </a:cubicBezTo>
                  <a:lnTo>
                    <a:pt x="312402" y="357750"/>
                  </a:lnTo>
                  <a:cubicBezTo>
                    <a:pt x="287385" y="357750"/>
                    <a:pt x="264365" y="362839"/>
                    <a:pt x="243909" y="371823"/>
                  </a:cubicBezTo>
                  <a:lnTo>
                    <a:pt x="208281" y="396938"/>
                  </a:lnTo>
                  <a:lnTo>
                    <a:pt x="213394" y="390101"/>
                  </a:lnTo>
                  <a:cubicBezTo>
                    <a:pt x="279423" y="310092"/>
                    <a:pt x="356751" y="239753"/>
                    <a:pt x="442936" y="181528"/>
                  </a:cubicBezTo>
                  <a:close/>
                  <a:moveTo>
                    <a:pt x="1104579" y="0"/>
                  </a:moveTo>
                  <a:lnTo>
                    <a:pt x="1157198" y="2657"/>
                  </a:lnTo>
                  <a:cubicBezTo>
                    <a:pt x="1447649" y="32154"/>
                    <a:pt x="1704077" y="176743"/>
                    <a:pt x="1880155" y="390101"/>
                  </a:cubicBezTo>
                  <a:lnTo>
                    <a:pt x="1928077" y="454186"/>
                  </a:lnTo>
                  <a:lnTo>
                    <a:pt x="1922053" y="457193"/>
                  </a:lnTo>
                  <a:cubicBezTo>
                    <a:pt x="1889634" y="483506"/>
                    <a:pt x="1868835" y="526066"/>
                    <a:pt x="1868835" y="591053"/>
                  </a:cubicBezTo>
                  <a:lnTo>
                    <a:pt x="1868835" y="683722"/>
                  </a:lnTo>
                  <a:cubicBezTo>
                    <a:pt x="1868835" y="779945"/>
                    <a:pt x="1825017" y="824651"/>
                    <a:pt x="1740933" y="824651"/>
                  </a:cubicBezTo>
                  <a:lnTo>
                    <a:pt x="1634941" y="824651"/>
                  </a:lnTo>
                  <a:cubicBezTo>
                    <a:pt x="1534869" y="824651"/>
                    <a:pt x="1466773" y="906070"/>
                    <a:pt x="1466773" y="992522"/>
                  </a:cubicBezTo>
                  <a:lnTo>
                    <a:pt x="1466773" y="1089929"/>
                  </a:lnTo>
                  <a:cubicBezTo>
                    <a:pt x="1466773" y="1163946"/>
                    <a:pt x="1436575" y="1196810"/>
                    <a:pt x="1365814" y="1196810"/>
                  </a:cubicBezTo>
                  <a:lnTo>
                    <a:pt x="1204161" y="1196810"/>
                  </a:lnTo>
                  <a:lnTo>
                    <a:pt x="1205049" y="1197698"/>
                  </a:lnTo>
                  <a:cubicBezTo>
                    <a:pt x="1109418" y="1201843"/>
                    <a:pt x="1044875" y="1280893"/>
                    <a:pt x="1044875" y="1365273"/>
                  </a:cubicBezTo>
                  <a:lnTo>
                    <a:pt x="1044875" y="1458535"/>
                  </a:lnTo>
                  <a:cubicBezTo>
                    <a:pt x="1044875" y="1532552"/>
                    <a:pt x="1014676" y="1565415"/>
                    <a:pt x="943916" y="1565415"/>
                  </a:cubicBezTo>
                  <a:lnTo>
                    <a:pt x="725417" y="1565415"/>
                  </a:lnTo>
                  <a:cubicBezTo>
                    <a:pt x="653769" y="1565415"/>
                    <a:pt x="620905" y="1521005"/>
                    <a:pt x="620905" y="1461791"/>
                  </a:cubicBezTo>
                  <a:lnTo>
                    <a:pt x="620905" y="1302506"/>
                  </a:lnTo>
                  <a:cubicBezTo>
                    <a:pt x="620905" y="1223456"/>
                    <a:pt x="665315" y="1186447"/>
                    <a:pt x="751767" y="1186447"/>
                  </a:cubicBezTo>
                  <a:lnTo>
                    <a:pt x="867234" y="1186447"/>
                  </a:lnTo>
                  <a:cubicBezTo>
                    <a:pt x="957239" y="1186447"/>
                    <a:pt x="1038066" y="1130490"/>
                    <a:pt x="1042803" y="1008510"/>
                  </a:cubicBezTo>
                  <a:lnTo>
                    <a:pt x="1042803" y="929756"/>
                  </a:lnTo>
                  <a:cubicBezTo>
                    <a:pt x="1042803" y="850705"/>
                    <a:pt x="1087213" y="813697"/>
                    <a:pt x="1173665" y="813697"/>
                  </a:cubicBezTo>
                  <a:lnTo>
                    <a:pt x="1289132" y="813697"/>
                  </a:lnTo>
                  <a:cubicBezTo>
                    <a:pt x="1382098" y="813697"/>
                    <a:pt x="1465293" y="743528"/>
                    <a:pt x="1465293" y="613554"/>
                  </a:cubicBezTo>
                  <a:lnTo>
                    <a:pt x="1465293" y="550788"/>
                  </a:lnTo>
                  <a:cubicBezTo>
                    <a:pt x="1465293" y="454565"/>
                    <a:pt x="1421475" y="409859"/>
                    <a:pt x="1337392" y="409859"/>
                  </a:cubicBezTo>
                  <a:lnTo>
                    <a:pt x="1231695" y="409859"/>
                  </a:lnTo>
                  <a:cubicBezTo>
                    <a:pt x="1131624" y="409859"/>
                    <a:pt x="1063528" y="328440"/>
                    <a:pt x="1063528" y="241988"/>
                  </a:cubicBezTo>
                  <a:lnTo>
                    <a:pt x="1063528" y="107869"/>
                  </a:lnTo>
                  <a:cubicBezTo>
                    <a:pt x="1063528" y="86182"/>
                    <a:pt x="1067784" y="64847"/>
                    <a:pt x="1075732" y="45043"/>
                  </a:cubicBezTo>
                  <a:close/>
                </a:path>
              </a:pathLst>
            </a:custGeom>
            <a:solidFill>
              <a:schemeClr val="bg1"/>
            </a:solidFill>
            <a:ln w="29582" cap="flat">
              <a:noFill/>
              <a:prstDash val="solid"/>
              <a:miter/>
            </a:ln>
          </p:spPr>
          <p:txBody>
            <a:bodyPr rtlCol="0" anchor="ctr"/>
            <a:lstStyle/>
            <a:p>
              <a:endParaRPr lang="en-GB" noProof="0" dirty="0"/>
            </a:p>
          </p:txBody>
        </p:sp>
        <p:sp>
          <p:nvSpPr>
            <p:cNvPr id="14" name="Ellipse 58">
              <a:extLst>
                <a:ext uri="{FF2B5EF4-FFF2-40B4-BE49-F238E27FC236}">
                  <a16:creationId xmlns:a16="http://schemas.microsoft.com/office/drawing/2014/main" id="{301F7CE7-ECEF-016F-1FFE-78A43F7B949B}"/>
                </a:ext>
              </a:extLst>
            </p:cNvPr>
            <p:cNvSpPr/>
            <p:nvPr/>
          </p:nvSpPr>
          <p:spPr bwMode="gray">
            <a:xfrm>
              <a:off x="10135815" y="238474"/>
              <a:ext cx="2160000" cy="2160000"/>
            </a:xfrm>
            <a:prstGeom prst="ellipse">
              <a:avLst/>
            </a:prstGeom>
            <a:noFill/>
            <a:ln w="127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5" name="Rechteck: abgerundete Ecken 93">
              <a:extLst>
                <a:ext uri="{FF2B5EF4-FFF2-40B4-BE49-F238E27FC236}">
                  <a16:creationId xmlns:a16="http://schemas.microsoft.com/office/drawing/2014/main" id="{87A6DC27-665E-5389-C884-4869432FBCB6}"/>
                </a:ext>
              </a:extLst>
            </p:cNvPr>
            <p:cNvSpPr/>
            <p:nvPr/>
          </p:nvSpPr>
          <p:spPr bwMode="gray">
            <a:xfrm>
              <a:off x="11215815" y="3115519"/>
              <a:ext cx="540000" cy="1771643"/>
            </a:xfrm>
            <a:prstGeom prst="roundRect">
              <a:avLst>
                <a:gd name="adj" fmla="val 50000"/>
              </a:avLst>
            </a:prstGeom>
            <a:solidFill>
              <a:schemeClr val="accent3">
                <a:alpha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grpSp>
        <p:nvGrpSpPr>
          <p:cNvPr id="16" name="Gruppieren 15">
            <a:extLst>
              <a:ext uri="{FF2B5EF4-FFF2-40B4-BE49-F238E27FC236}">
                <a16:creationId xmlns:a16="http://schemas.microsoft.com/office/drawing/2014/main" id="{D5791025-FCEA-39F8-126E-AFB5F5972D88}"/>
              </a:ext>
            </a:extLst>
          </p:cNvPr>
          <p:cNvGrpSpPr/>
          <p:nvPr userDrawn="1"/>
        </p:nvGrpSpPr>
        <p:grpSpPr>
          <a:xfrm>
            <a:off x="9977522" y="5255053"/>
            <a:ext cx="775291" cy="532491"/>
            <a:chOff x="5846825" y="3265550"/>
            <a:chExt cx="496062" cy="340709"/>
          </a:xfrm>
        </p:grpSpPr>
        <p:sp>
          <p:nvSpPr>
            <p:cNvPr id="17" name="Freihandform: Form 40">
              <a:extLst>
                <a:ext uri="{FF2B5EF4-FFF2-40B4-BE49-F238E27FC236}">
                  <a16:creationId xmlns:a16="http://schemas.microsoft.com/office/drawing/2014/main" id="{C683F81B-91F1-821A-68DF-1CBB6AFE9028}"/>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bg1"/>
              </a:solidFill>
              <a:prstDash val="solid"/>
              <a:miter/>
            </a:ln>
          </p:spPr>
          <p:txBody>
            <a:bodyPr rtlCol="0" anchor="ctr"/>
            <a:lstStyle/>
            <a:p>
              <a:endParaRPr lang="en-GB" noProof="0" dirty="0"/>
            </a:p>
          </p:txBody>
        </p:sp>
        <p:sp>
          <p:nvSpPr>
            <p:cNvPr id="18" name="Freihandform: Form 41">
              <a:extLst>
                <a:ext uri="{FF2B5EF4-FFF2-40B4-BE49-F238E27FC236}">
                  <a16:creationId xmlns:a16="http://schemas.microsoft.com/office/drawing/2014/main" id="{1FE0AF9D-C3C8-99F1-AB47-7C9AF283F030}"/>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bg1"/>
              </a:solidFill>
              <a:prstDash val="solid"/>
              <a:miter/>
            </a:ln>
          </p:spPr>
          <p:txBody>
            <a:bodyPr rtlCol="0" anchor="ctr"/>
            <a:lstStyle/>
            <a:p>
              <a:endParaRPr lang="en-GB" noProof="0" dirty="0"/>
            </a:p>
          </p:txBody>
        </p:sp>
        <p:sp>
          <p:nvSpPr>
            <p:cNvPr id="19" name="Freihandform: Form 42">
              <a:extLst>
                <a:ext uri="{FF2B5EF4-FFF2-40B4-BE49-F238E27FC236}">
                  <a16:creationId xmlns:a16="http://schemas.microsoft.com/office/drawing/2014/main" id="{A447C7EA-F169-8635-11F7-084CA7666C18}"/>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en-GB" noProof="0" dirty="0"/>
            </a:p>
          </p:txBody>
        </p:sp>
        <p:sp>
          <p:nvSpPr>
            <p:cNvPr id="20" name="Freihandform: Form 43">
              <a:extLst>
                <a:ext uri="{FF2B5EF4-FFF2-40B4-BE49-F238E27FC236}">
                  <a16:creationId xmlns:a16="http://schemas.microsoft.com/office/drawing/2014/main" id="{8EB45216-7578-FE77-EF41-14E5D22463E1}"/>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bg1"/>
              </a:solidFill>
              <a:prstDash val="solid"/>
              <a:miter/>
            </a:ln>
          </p:spPr>
          <p:txBody>
            <a:bodyPr rtlCol="0" anchor="ctr"/>
            <a:lstStyle/>
            <a:p>
              <a:endParaRPr lang="en-GB" noProof="0" dirty="0"/>
            </a:p>
          </p:txBody>
        </p:sp>
        <p:sp>
          <p:nvSpPr>
            <p:cNvPr id="21" name="Freihandform: Form 44">
              <a:extLst>
                <a:ext uri="{FF2B5EF4-FFF2-40B4-BE49-F238E27FC236}">
                  <a16:creationId xmlns:a16="http://schemas.microsoft.com/office/drawing/2014/main" id="{9CB75B08-40D1-75F6-7262-FB4109450822}"/>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en-GB" noProof="0" dirty="0"/>
            </a:p>
          </p:txBody>
        </p:sp>
        <p:sp>
          <p:nvSpPr>
            <p:cNvPr id="22" name="Freihandform: Form 45">
              <a:extLst>
                <a:ext uri="{FF2B5EF4-FFF2-40B4-BE49-F238E27FC236}">
                  <a16:creationId xmlns:a16="http://schemas.microsoft.com/office/drawing/2014/main" id="{35DB5E7E-C8B7-2B59-6216-5DF78D0010BB}"/>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1"/>
              </a:solidFill>
              <a:prstDash val="solid"/>
              <a:miter/>
            </a:ln>
          </p:spPr>
          <p:txBody>
            <a:bodyPr rtlCol="0" anchor="ctr"/>
            <a:lstStyle/>
            <a:p>
              <a:endParaRPr lang="en-GB" noProof="0" dirty="0"/>
            </a:p>
          </p:txBody>
        </p:sp>
      </p:grpSp>
      <p:pic>
        <p:nvPicPr>
          <p:cNvPr id="31" name="Grafik 30">
            <a:extLst>
              <a:ext uri="{FF2B5EF4-FFF2-40B4-BE49-F238E27FC236}">
                <a16:creationId xmlns:a16="http://schemas.microsoft.com/office/drawing/2014/main" id="{C6EFDEBB-93A2-5588-E402-91B687CB37C8}"/>
              </a:ext>
            </a:extLst>
          </p:cNvPr>
          <p:cNvPicPr>
            <a:picLocks noChangeAspect="1"/>
          </p:cNvPicPr>
          <p:nvPr userDrawn="1"/>
        </p:nvPicPr>
        <p:blipFill>
          <a:blip r:embed="rId2"/>
          <a:srcRect b="65610"/>
          <a:stretch>
            <a:fillRect/>
          </a:stretch>
        </p:blipFill>
        <p:spPr>
          <a:xfrm>
            <a:off x="3812661" y="5410864"/>
            <a:ext cx="3316511" cy="1457130"/>
          </a:xfrm>
          <a:prstGeom prst="rect">
            <a:avLst/>
          </a:prstGeom>
        </p:spPr>
      </p:pic>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 name="Textplatzhalter 4">
            <a:extLst>
              <a:ext uri="{FF2B5EF4-FFF2-40B4-BE49-F238E27FC236}">
                <a16:creationId xmlns:a16="http://schemas.microsoft.com/office/drawing/2014/main" id="{01B9B239-AC78-AE16-1302-CDE6670FC3A5}"/>
              </a:ext>
            </a:extLst>
          </p:cNvPr>
          <p:cNvSpPr>
            <a:spLocks noGrp="1"/>
          </p:cNvSpPr>
          <p:nvPr>
            <p:ph type="body" sz="quarter" idx="12" hasCustomPrompt="1"/>
          </p:nvPr>
        </p:nvSpPr>
        <p:spPr>
          <a:xfrm>
            <a:off x="719999" y="1438275"/>
            <a:ext cx="7811298" cy="4221840"/>
          </a:xfrm>
        </p:spPr>
        <p:txBody>
          <a:bodyPr anchor="ctr" anchorCtr="0"/>
          <a:lstStyle>
            <a:lvl1pPr marL="0" indent="0">
              <a:buNone/>
              <a:defRPr/>
            </a:lvl1p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3" name="Fußzeilenplatzhalter 22">
            <a:extLst>
              <a:ext uri="{FF2B5EF4-FFF2-40B4-BE49-F238E27FC236}">
                <a16:creationId xmlns:a16="http://schemas.microsoft.com/office/drawing/2014/main" id="{C1DC3316-68A5-B251-4139-47A8845E2F26}"/>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581035895"/>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erson">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175CAD6D-B6AF-7D09-5662-C5B55F59D9CE}"/>
              </a:ext>
            </a:extLst>
          </p:cNvPr>
          <p:cNvPicPr>
            <a:picLocks noChangeAspect="1"/>
          </p:cNvPicPr>
          <p:nvPr userDrawn="1"/>
        </p:nvPicPr>
        <p:blipFill>
          <a:blip r:embed="rId2"/>
          <a:srcRect l="54632" b="28167"/>
          <a:stretch>
            <a:fillRect/>
          </a:stretch>
        </p:blipFill>
        <p:spPr>
          <a:xfrm>
            <a:off x="0" y="3429000"/>
            <a:ext cx="2165690" cy="3429000"/>
          </a:xfrm>
          <a:prstGeom prst="rect">
            <a:avLst/>
          </a:prstGeom>
        </p:spPr>
      </p:pic>
      <p:sp>
        <p:nvSpPr>
          <p:cNvPr id="27" name="Rechteck 26">
            <a:extLst>
              <a:ext uri="{FF2B5EF4-FFF2-40B4-BE49-F238E27FC236}">
                <a16:creationId xmlns:a16="http://schemas.microsoft.com/office/drawing/2014/main" id="{DC198BB9-2995-5A36-2CBD-6B669561CF0D}"/>
              </a:ext>
            </a:extLst>
          </p:cNvPr>
          <p:cNvSpPr/>
          <p:nvPr userDrawn="1"/>
        </p:nvSpPr>
        <p:spPr bwMode="gray">
          <a:xfrm>
            <a:off x="10032000" y="0"/>
            <a:ext cx="216000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7" name="Bildplatzhalter 36">
            <a:extLst>
              <a:ext uri="{FF2B5EF4-FFF2-40B4-BE49-F238E27FC236}">
                <a16:creationId xmlns:a16="http://schemas.microsoft.com/office/drawing/2014/main" id="{46D8A761-6CF0-2934-EA91-BA42244F3438}"/>
              </a:ext>
            </a:extLst>
          </p:cNvPr>
          <p:cNvSpPr>
            <a:spLocks noGrp="1"/>
          </p:cNvSpPr>
          <p:nvPr>
            <p:ph type="pic" sz="quarter" idx="13" hasCustomPrompt="1"/>
          </p:nvPr>
        </p:nvSpPr>
        <p:spPr>
          <a:xfrm>
            <a:off x="725690" y="1989000"/>
            <a:ext cx="2880000" cy="2880000"/>
          </a:xfrm>
          <a:prstGeom prst="ellipse">
            <a:avLst/>
          </a:prstGeom>
          <a:solidFill>
            <a:schemeClr val="accent1"/>
          </a:solidFill>
        </p:spPr>
        <p:txBody>
          <a:bodyPr/>
          <a:lstStyle>
            <a:lvl1pPr>
              <a:defRPr/>
            </a:lvl1pPr>
          </a:lstStyle>
          <a:p>
            <a:r>
              <a:rPr lang="en-GB" noProof="0" dirty="0"/>
              <a:t>Add image by clicking on icon.</a:t>
            </a:r>
          </a:p>
        </p:txBody>
      </p:sp>
      <p:sp>
        <p:nvSpPr>
          <p:cNvPr id="28" name="Bogen 27">
            <a:extLst>
              <a:ext uri="{FF2B5EF4-FFF2-40B4-BE49-F238E27FC236}">
                <a16:creationId xmlns:a16="http://schemas.microsoft.com/office/drawing/2014/main" id="{B9EADDBB-AB0A-B3C7-8C4D-67A15091D21C}"/>
              </a:ext>
            </a:extLst>
          </p:cNvPr>
          <p:cNvSpPr>
            <a:spLocks noChangeAspect="1"/>
          </p:cNvSpPr>
          <p:nvPr userDrawn="1"/>
        </p:nvSpPr>
        <p:spPr bwMode="gray">
          <a:xfrm>
            <a:off x="360680" y="1623990"/>
            <a:ext cx="3610020" cy="3610020"/>
          </a:xfrm>
          <a:prstGeom prst="arc">
            <a:avLst>
              <a:gd name="adj1" fmla="val 5435425"/>
              <a:gd name="adj2" fmla="val 13458709"/>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0" name="Bogen 29">
            <a:extLst>
              <a:ext uri="{FF2B5EF4-FFF2-40B4-BE49-F238E27FC236}">
                <a16:creationId xmlns:a16="http://schemas.microsoft.com/office/drawing/2014/main" id="{7EF26A19-6854-A60A-6083-B1B2DC3B2825}"/>
              </a:ext>
            </a:extLst>
          </p:cNvPr>
          <p:cNvSpPr>
            <a:spLocks noChangeAspect="1"/>
          </p:cNvSpPr>
          <p:nvPr userDrawn="1"/>
        </p:nvSpPr>
        <p:spPr bwMode="gray">
          <a:xfrm>
            <a:off x="67228" y="1330538"/>
            <a:ext cx="4196924" cy="4196924"/>
          </a:xfrm>
          <a:prstGeom prst="arc">
            <a:avLst>
              <a:gd name="adj1" fmla="val 2399304"/>
              <a:gd name="adj2" fmla="val 5394178"/>
            </a:avLst>
          </a:prstGeom>
          <a:ln w="12700" cap="rnd">
            <a:solidFill>
              <a:schemeClr val="bg2"/>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1" name="Rechteck 30">
            <a:extLst>
              <a:ext uri="{FF2B5EF4-FFF2-40B4-BE49-F238E27FC236}">
                <a16:creationId xmlns:a16="http://schemas.microsoft.com/office/drawing/2014/main" id="{39230EB4-5092-394B-4830-00644528F778}"/>
              </a:ext>
            </a:extLst>
          </p:cNvPr>
          <p:cNvSpPr/>
          <p:nvPr userDrawn="1"/>
        </p:nvSpPr>
        <p:spPr bwMode="gray">
          <a:xfrm>
            <a:off x="9492000" y="-1"/>
            <a:ext cx="2700000" cy="1438275"/>
          </a:xfrm>
          <a:prstGeom prst="rect">
            <a:avLst/>
          </a:prstGeom>
          <a:gradFill flip="none" rotWithShape="1">
            <a:gsLst>
              <a:gs pos="0">
                <a:schemeClr val="accent6">
                  <a:alpha val="0"/>
                </a:schemeClr>
              </a:gs>
              <a:gs pos="70000">
                <a:schemeClr val="accent6">
                  <a:alpha val="4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2" name="Ellipse 31">
            <a:extLst>
              <a:ext uri="{FF2B5EF4-FFF2-40B4-BE49-F238E27FC236}">
                <a16:creationId xmlns:a16="http://schemas.microsoft.com/office/drawing/2014/main" id="{48C86AFB-834D-0F63-5FB9-692937323BD0}"/>
              </a:ext>
            </a:extLst>
          </p:cNvPr>
          <p:cNvSpPr/>
          <p:nvPr userDrawn="1"/>
        </p:nvSpPr>
        <p:spPr bwMode="gray">
          <a:xfrm>
            <a:off x="3724652" y="4662498"/>
            <a:ext cx="144000" cy="14400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3" name="Ellipse 32">
            <a:extLst>
              <a:ext uri="{FF2B5EF4-FFF2-40B4-BE49-F238E27FC236}">
                <a16:creationId xmlns:a16="http://schemas.microsoft.com/office/drawing/2014/main" id="{C9E098F9-69C7-1C60-B6C4-D3EA800504C0}"/>
              </a:ext>
            </a:extLst>
          </p:cNvPr>
          <p:cNvSpPr/>
          <p:nvPr userDrawn="1"/>
        </p:nvSpPr>
        <p:spPr bwMode="gray">
          <a:xfrm>
            <a:off x="653690" y="2270524"/>
            <a:ext cx="144000" cy="144000"/>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8" name="Freihandform: Form 7">
            <a:extLst>
              <a:ext uri="{FF2B5EF4-FFF2-40B4-BE49-F238E27FC236}">
                <a16:creationId xmlns:a16="http://schemas.microsoft.com/office/drawing/2014/main" id="{F0EAACB1-3CAA-6192-0C50-98257B8259BA}"/>
              </a:ext>
            </a:extLst>
          </p:cNvPr>
          <p:cNvSpPr>
            <a:spLocks noChangeAspect="1"/>
          </p:cNvSpPr>
          <p:nvPr userDrawn="1"/>
        </p:nvSpPr>
        <p:spPr>
          <a:xfrm flipH="1">
            <a:off x="11080053" y="1166732"/>
            <a:ext cx="1111947" cy="604578"/>
          </a:xfrm>
          <a:custGeom>
            <a:avLst/>
            <a:gdLst>
              <a:gd name="csX0" fmla="*/ 980860 w 1111947"/>
              <a:gd name="csY0" fmla="*/ 0 h 604578"/>
              <a:gd name="csX1" fmla="*/ 0 w 1111947"/>
              <a:gd name="csY1" fmla="*/ 0 h 604578"/>
              <a:gd name="csX2" fmla="*/ 0 w 1111947"/>
              <a:gd name="csY2" fmla="*/ 604578 h 604578"/>
              <a:gd name="csX3" fmla="*/ 980734 w 1111947"/>
              <a:gd name="csY3" fmla="*/ 604578 h 604578"/>
              <a:gd name="csX4" fmla="*/ 1028324 w 1111947"/>
              <a:gd name="csY4" fmla="*/ 564215 h 604578"/>
              <a:gd name="csX5" fmla="*/ 1107555 w 1111947"/>
              <a:gd name="csY5" fmla="*/ 329385 h 604578"/>
              <a:gd name="csX6" fmla="*/ 1107555 w 1111947"/>
              <a:gd name="csY6" fmla="*/ 275319 h 604578"/>
              <a:gd name="csX7" fmla="*/ 1107680 w 1111947"/>
              <a:gd name="csY7" fmla="*/ 275193 h 604578"/>
              <a:gd name="csX8" fmla="*/ 1028448 w 1111947"/>
              <a:gd name="csY8" fmla="*/ 40363 h 604578"/>
              <a:gd name="csX9" fmla="*/ 980860 w 1111947"/>
              <a:gd name="csY9" fmla="*/ 0 h 604578"/>
              <a:gd name="csX0" fmla="*/ 0 w 1111947"/>
              <a:gd name="csY0" fmla="*/ 604578 h 696018"/>
              <a:gd name="csX1" fmla="*/ 980734 w 1111947"/>
              <a:gd name="csY1" fmla="*/ 604578 h 696018"/>
              <a:gd name="csX2" fmla="*/ 1028324 w 1111947"/>
              <a:gd name="csY2" fmla="*/ 564215 h 696018"/>
              <a:gd name="csX3" fmla="*/ 1107555 w 1111947"/>
              <a:gd name="csY3" fmla="*/ 329385 h 696018"/>
              <a:gd name="csX4" fmla="*/ 1107555 w 1111947"/>
              <a:gd name="csY4" fmla="*/ 275319 h 696018"/>
              <a:gd name="csX5" fmla="*/ 1107680 w 1111947"/>
              <a:gd name="csY5" fmla="*/ 275193 h 696018"/>
              <a:gd name="csX6" fmla="*/ 1028448 w 1111947"/>
              <a:gd name="csY6" fmla="*/ 40363 h 696018"/>
              <a:gd name="csX7" fmla="*/ 980860 w 1111947"/>
              <a:gd name="csY7" fmla="*/ 0 h 696018"/>
              <a:gd name="csX8" fmla="*/ 0 w 1111947"/>
              <a:gd name="csY8" fmla="*/ 0 h 696018"/>
              <a:gd name="csX9" fmla="*/ 91440 w 1111947"/>
              <a:gd name="csY9" fmla="*/ 696018 h 696018"/>
              <a:gd name="csX0" fmla="*/ 0 w 1111947"/>
              <a:gd name="csY0" fmla="*/ 604578 h 604578"/>
              <a:gd name="csX1" fmla="*/ 980734 w 1111947"/>
              <a:gd name="csY1" fmla="*/ 604578 h 604578"/>
              <a:gd name="csX2" fmla="*/ 1028324 w 1111947"/>
              <a:gd name="csY2" fmla="*/ 564215 h 604578"/>
              <a:gd name="csX3" fmla="*/ 1107555 w 1111947"/>
              <a:gd name="csY3" fmla="*/ 329385 h 604578"/>
              <a:gd name="csX4" fmla="*/ 1107555 w 1111947"/>
              <a:gd name="csY4" fmla="*/ 275319 h 604578"/>
              <a:gd name="csX5" fmla="*/ 1107680 w 1111947"/>
              <a:gd name="csY5" fmla="*/ 275193 h 604578"/>
              <a:gd name="csX6" fmla="*/ 1028448 w 1111947"/>
              <a:gd name="csY6" fmla="*/ 40363 h 604578"/>
              <a:gd name="csX7" fmla="*/ 980860 w 1111947"/>
              <a:gd name="csY7" fmla="*/ 0 h 604578"/>
              <a:gd name="csX8" fmla="*/ 0 w 1111947"/>
              <a:gd name="csY8" fmla="*/ 0 h 6045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11947" h="604578">
                <a:moveTo>
                  <a:pt x="0" y="604578"/>
                </a:moveTo>
                <a:lnTo>
                  <a:pt x="980734" y="604578"/>
                </a:lnTo>
                <a:cubicBezTo>
                  <a:pt x="1001415" y="604578"/>
                  <a:pt x="1020101" y="588756"/>
                  <a:pt x="1028324" y="564215"/>
                </a:cubicBezTo>
                <a:lnTo>
                  <a:pt x="1107555" y="329385"/>
                </a:lnTo>
                <a:cubicBezTo>
                  <a:pt x="1113411" y="312068"/>
                  <a:pt x="1113411" y="292510"/>
                  <a:pt x="1107555" y="275319"/>
                </a:cubicBezTo>
                <a:lnTo>
                  <a:pt x="1107680" y="275193"/>
                </a:lnTo>
                <a:lnTo>
                  <a:pt x="1028448" y="40363"/>
                </a:lnTo>
                <a:cubicBezTo>
                  <a:pt x="1020226" y="15822"/>
                  <a:pt x="1001539" y="0"/>
                  <a:pt x="980860" y="0"/>
                </a:cubicBezTo>
                <a:lnTo>
                  <a:pt x="0" y="0"/>
                </a:lnTo>
              </a:path>
            </a:pathLst>
          </a:custGeom>
          <a:noFill/>
          <a:ln w="12700" cap="flat">
            <a:solidFill>
              <a:schemeClr val="accent3"/>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 name="Titel 1">
            <a:extLst>
              <a:ext uri="{FF2B5EF4-FFF2-40B4-BE49-F238E27FC236}">
                <a16:creationId xmlns:a16="http://schemas.microsoft.com/office/drawing/2014/main" id="{8D528781-1225-F829-1549-2E169E567A3F}"/>
              </a:ext>
            </a:extLst>
          </p:cNvPr>
          <p:cNvSpPr>
            <a:spLocks noGrp="1"/>
          </p:cNvSpPr>
          <p:nvPr>
            <p:ph type="title" hasCustomPrompt="1"/>
          </p:nvPr>
        </p:nvSpPr>
        <p:spPr/>
        <p:txBody>
          <a:bodyPr/>
          <a:lstStyle>
            <a:lvl1pPr>
              <a:defRPr/>
            </a:lvl1pPr>
          </a:lstStyle>
          <a:p>
            <a:r>
              <a:rPr lang="en-GB" noProof="0" dirty="0"/>
              <a:t>About me …</a:t>
            </a:r>
          </a:p>
        </p:txBody>
      </p:sp>
      <p:sp>
        <p:nvSpPr>
          <p:cNvPr id="4" name="Foliennummernplatzhalter 3">
            <a:extLst>
              <a:ext uri="{FF2B5EF4-FFF2-40B4-BE49-F238E27FC236}">
                <a16:creationId xmlns:a16="http://schemas.microsoft.com/office/drawing/2014/main" id="{8C5920B7-6701-1FC2-C3C2-89ECFC85B1F9}"/>
              </a:ext>
            </a:extLst>
          </p:cNvPr>
          <p:cNvSpPr>
            <a:spLocks noGrp="1"/>
          </p:cNvSpPr>
          <p:nvPr>
            <p:ph type="sldNum" sz="quarter" idx="11"/>
          </p:nvPr>
        </p:nvSpPr>
        <p:spPr/>
        <p:txBody>
          <a:bodyPr/>
          <a:lstStyle/>
          <a:p>
            <a:fld id="{0CADA517-89FC-448C-8A18-F716089EF804}" type="slidenum">
              <a:rPr lang="en-GB" noProof="0" smtClean="0"/>
              <a:pPr/>
              <a:t>‹Nr.›</a:t>
            </a:fld>
            <a:endParaRPr lang="en-GB" noProof="0" dirty="0"/>
          </a:p>
        </p:txBody>
      </p:sp>
      <p:sp>
        <p:nvSpPr>
          <p:cNvPr id="14" name="Textplatzhalter 13">
            <a:extLst>
              <a:ext uri="{FF2B5EF4-FFF2-40B4-BE49-F238E27FC236}">
                <a16:creationId xmlns:a16="http://schemas.microsoft.com/office/drawing/2014/main" id="{1E753524-DCAB-6852-02C1-4A520845105E}"/>
              </a:ext>
            </a:extLst>
          </p:cNvPr>
          <p:cNvSpPr>
            <a:spLocks noGrp="1"/>
          </p:cNvSpPr>
          <p:nvPr>
            <p:ph type="body" sz="quarter" idx="12" hasCustomPrompt="1"/>
          </p:nvPr>
        </p:nvSpPr>
        <p:spPr>
          <a:xfrm>
            <a:off x="4322075" y="1438275"/>
            <a:ext cx="7200000" cy="4679950"/>
          </a:xfrm>
          <a:prstGeom prst="rect">
            <a:avLst/>
          </a:prstGeom>
        </p:spPr>
        <p:txBody>
          <a:bodyPr/>
          <a:lstStyle>
            <a:lvl1pPr marL="0" indent="0" defTabSz="900000">
              <a:buNone/>
              <a:tabLst>
                <a:tab pos="900000" algn="l"/>
              </a:tabLst>
              <a:defRPr sz="2000" b="0"/>
            </a:lvl1pPr>
          </a:lstStyle>
          <a:p>
            <a:pPr lvl="0"/>
            <a:r>
              <a:rPr lang="en-GB" noProof="0" dirty="0"/>
              <a:t>Dr. First name Last name, </a:t>
            </a:r>
          </a:p>
          <a:p>
            <a:pPr lvl="0"/>
            <a:r>
              <a:rPr lang="en-GB" noProof="0" dirty="0"/>
              <a:t>Position or job title </a:t>
            </a:r>
          </a:p>
          <a:p>
            <a:pPr lvl="0"/>
            <a:r>
              <a:rPr lang="en-GB" noProof="0" dirty="0"/>
              <a:t>Short descriptive text about the focus of your work, goals, results achieved to date, prizes or awards. Or a list of your career milestones as follows. </a:t>
            </a:r>
          </a:p>
          <a:p>
            <a:pPr lvl="0"/>
            <a:r>
              <a:rPr lang="en-GB" noProof="0" dirty="0"/>
              <a:t>2003 	Fortune cookie writer, WX GmbH</a:t>
            </a:r>
          </a:p>
          <a:p>
            <a:pPr lvl="0"/>
            <a:r>
              <a:rPr lang="en-GB" noProof="0" dirty="0"/>
              <a:t>2007 	Golf ball diver, XY Company</a:t>
            </a:r>
          </a:p>
          <a:p>
            <a:pPr lvl="0"/>
            <a:r>
              <a:rPr lang="en-GB" noProof="0" dirty="0"/>
              <a:t>2012 	Master Chief Commander, Agency A</a:t>
            </a:r>
          </a:p>
          <a:p>
            <a:pPr lvl="0"/>
            <a:r>
              <a:rPr lang="en-GB" noProof="0" dirty="0"/>
              <a:t>2016	Senior Whisperer, XYZ GmbH</a:t>
            </a:r>
          </a:p>
          <a:p>
            <a:pPr lvl="0"/>
            <a:r>
              <a:rPr lang="en-GB" noProof="0" dirty="0"/>
              <a:t>2018 	ZITiS</a:t>
            </a:r>
          </a:p>
        </p:txBody>
      </p:sp>
      <p:sp>
        <p:nvSpPr>
          <p:cNvPr id="5" name="Fußzeilenplatzhalter 4">
            <a:extLst>
              <a:ext uri="{FF2B5EF4-FFF2-40B4-BE49-F238E27FC236}">
                <a16:creationId xmlns:a16="http://schemas.microsoft.com/office/drawing/2014/main" id="{8C80D9C5-D15B-CC29-1A71-853167CB9FB1}"/>
              </a:ext>
            </a:extLst>
          </p:cNvPr>
          <p:cNvSpPr>
            <a:spLocks noGrp="1"/>
          </p:cNvSpPr>
          <p:nvPr>
            <p:ph type="ftr" sz="quarter" idx="14"/>
          </p:nvPr>
        </p:nvSpPr>
        <p:spPr/>
        <p:txBody>
          <a:bodyPr/>
          <a:lstStyle/>
          <a:p>
            <a:r>
              <a:rPr lang="en-GB" noProof="0" dirty="0"/>
              <a:t>EVENT, LOCATION, DATE</a:t>
            </a:r>
          </a:p>
        </p:txBody>
      </p:sp>
    </p:spTree>
    <p:extLst>
      <p:ext uri="{BB962C8B-B14F-4D97-AF65-F5344CB8AC3E}">
        <p14:creationId xmlns:p14="http://schemas.microsoft.com/office/powerpoint/2010/main" val="2959214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Graphic_01">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 name="Bogen 1">
            <a:extLst>
              <a:ext uri="{FF2B5EF4-FFF2-40B4-BE49-F238E27FC236}">
                <a16:creationId xmlns:a16="http://schemas.microsoft.com/office/drawing/2014/main" id="{76640B11-0DE5-570C-46B3-AAABA499FF06}"/>
              </a:ext>
            </a:extLst>
          </p:cNvPr>
          <p:cNvSpPr/>
          <p:nvPr userDrawn="1"/>
        </p:nvSpPr>
        <p:spPr bwMode="gray">
          <a:xfrm flipH="1" flipV="1">
            <a:off x="3009130" y="342130"/>
            <a:ext cx="6173740" cy="6173740"/>
          </a:xfrm>
          <a:prstGeom prst="arc">
            <a:avLst>
              <a:gd name="adj1" fmla="val 16227301"/>
              <a:gd name="adj2" fmla="val 707624"/>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Freihandform: Form 8">
            <a:extLst>
              <a:ext uri="{FF2B5EF4-FFF2-40B4-BE49-F238E27FC236}">
                <a16:creationId xmlns:a16="http://schemas.microsoft.com/office/drawing/2014/main" id="{BE9405A9-C54A-72E7-B971-39EF5DDEFCF8}"/>
              </a:ext>
            </a:extLst>
          </p:cNvPr>
          <p:cNvSpPr/>
          <p:nvPr userDrawn="1"/>
        </p:nvSpPr>
        <p:spPr>
          <a:xfrm>
            <a:off x="6095998" y="1"/>
            <a:ext cx="6096005" cy="3429005"/>
          </a:xfrm>
          <a:custGeom>
            <a:avLst/>
            <a:gdLst>
              <a:gd name="csX0" fmla="*/ 0 w 6096005"/>
              <a:gd name="csY0" fmla="*/ 0 h 3429005"/>
              <a:gd name="csX1" fmla="*/ 5080126 w 6096005"/>
              <a:gd name="csY1" fmla="*/ 0 h 3429005"/>
              <a:gd name="csX2" fmla="*/ 5213392 w 6096005"/>
              <a:gd name="csY2" fmla="*/ 203285 h 3429005"/>
              <a:gd name="csX3" fmla="*/ 6096005 w 6096005"/>
              <a:gd name="csY3" fmla="*/ 3294765 h 3429005"/>
              <a:gd name="csX4" fmla="*/ 6092544 w 6096005"/>
              <a:gd name="csY4" fmla="*/ 3429005 h 3429005"/>
              <a:gd name="csX5" fmla="*/ 0 w 6096005"/>
              <a:gd name="csY5" fmla="*/ 3429005 h 3429005"/>
            </a:gdLst>
            <a:ahLst/>
            <a:cxnLst>
              <a:cxn ang="0">
                <a:pos x="csX0" y="csY0"/>
              </a:cxn>
              <a:cxn ang="0">
                <a:pos x="csX1" y="csY1"/>
              </a:cxn>
              <a:cxn ang="0">
                <a:pos x="csX2" y="csY2"/>
              </a:cxn>
              <a:cxn ang="0">
                <a:pos x="csX3" y="csY3"/>
              </a:cxn>
              <a:cxn ang="0">
                <a:pos x="csX4" y="csY4"/>
              </a:cxn>
              <a:cxn ang="0">
                <a:pos x="csX5" y="csY5"/>
              </a:cxn>
            </a:cxnLst>
            <a:rect l="l" t="t" r="r" b="b"/>
            <a:pathLst>
              <a:path w="6096005" h="3429005">
                <a:moveTo>
                  <a:pt x="0" y="0"/>
                </a:moveTo>
                <a:lnTo>
                  <a:pt x="5080126" y="0"/>
                </a:lnTo>
                <a:lnTo>
                  <a:pt x="5213392" y="203285"/>
                </a:lnTo>
                <a:cubicBezTo>
                  <a:pt x="5773466" y="1104685"/>
                  <a:pt x="6096005" y="2162869"/>
                  <a:pt x="6096005" y="3294765"/>
                </a:cubicBezTo>
                <a:cubicBezTo>
                  <a:pt x="6096005" y="3339887"/>
                  <a:pt x="6092544" y="3383883"/>
                  <a:pt x="6092544" y="3429005"/>
                </a:cubicBezTo>
                <a:lnTo>
                  <a:pt x="0" y="3429005"/>
                </a:lnTo>
                <a:close/>
              </a:path>
            </a:pathLst>
          </a:custGeom>
          <a:gradFill flip="none" rotWithShape="1">
            <a:gsLst>
              <a:gs pos="100000">
                <a:schemeClr val="accent6"/>
              </a:gs>
              <a:gs pos="0">
                <a:schemeClr val="bg1">
                  <a:alpha val="0"/>
                </a:schemeClr>
              </a:gs>
            </a:gsLst>
            <a:path path="circle">
              <a:fillToRect t="100000" r="100000"/>
            </a:path>
            <a:tileRect l="-100000" b="-100000"/>
          </a:gradFill>
          <a:ln w="38819" cap="flat">
            <a:noFill/>
            <a:prstDash val="solid"/>
            <a:miter/>
          </a:ln>
        </p:spPr>
        <p:txBody>
          <a:bodyPr wrap="square" rtlCol="0" anchor="ctr">
            <a:noAutofit/>
          </a:bodyPr>
          <a:lstStyle/>
          <a:p>
            <a:endParaRPr lang="en-GB" noProof="0" dirty="0"/>
          </a:p>
        </p:txBody>
      </p:sp>
      <p:sp>
        <p:nvSpPr>
          <p:cNvPr id="11" name="Freihandform: Form 10">
            <a:extLst>
              <a:ext uri="{FF2B5EF4-FFF2-40B4-BE49-F238E27FC236}">
                <a16:creationId xmlns:a16="http://schemas.microsoft.com/office/drawing/2014/main" id="{32E5D11F-88F8-2D9E-633E-F8EDEBFC0CEF}"/>
              </a:ext>
            </a:extLst>
          </p:cNvPr>
          <p:cNvSpPr/>
          <p:nvPr userDrawn="1"/>
        </p:nvSpPr>
        <p:spPr>
          <a:xfrm rot="10800000">
            <a:off x="-600" y="3417183"/>
            <a:ext cx="6082407" cy="3440817"/>
          </a:xfrm>
          <a:custGeom>
            <a:avLst/>
            <a:gdLst>
              <a:gd name="csX0" fmla="*/ 6082407 w 6082407"/>
              <a:gd name="csY0" fmla="*/ 3440817 h 3440817"/>
              <a:gd name="csX1" fmla="*/ 0 w 6082407"/>
              <a:gd name="csY1" fmla="*/ 3440817 h 3440817"/>
              <a:gd name="csX2" fmla="*/ 0 w 6082407"/>
              <a:gd name="csY2" fmla="*/ 0 h 3440817"/>
              <a:gd name="csX3" fmla="*/ 5072383 w 6082407"/>
              <a:gd name="csY3" fmla="*/ 0 h 3440817"/>
              <a:gd name="csX4" fmla="*/ 5213393 w 6082407"/>
              <a:gd name="csY4" fmla="*/ 215097 h 3440817"/>
              <a:gd name="csX5" fmla="*/ 6064529 w 6082407"/>
              <a:gd name="csY5" fmla="*/ 2696988 h 3440817"/>
              <a:gd name="csX6" fmla="*/ 6082407 w 6082407"/>
              <a:gd name="csY6" fmla="*/ 2926902 h 344081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082407" h="3440817">
                <a:moveTo>
                  <a:pt x="6082407" y="3440817"/>
                </a:moveTo>
                <a:lnTo>
                  <a:pt x="0" y="3440817"/>
                </a:lnTo>
                <a:lnTo>
                  <a:pt x="0" y="0"/>
                </a:lnTo>
                <a:lnTo>
                  <a:pt x="5072383" y="0"/>
                </a:lnTo>
                <a:lnTo>
                  <a:pt x="5213393" y="215097"/>
                </a:lnTo>
                <a:cubicBezTo>
                  <a:pt x="5671635" y="952606"/>
                  <a:pt x="5970866" y="1795069"/>
                  <a:pt x="6064529" y="2696988"/>
                </a:cubicBezTo>
                <a:lnTo>
                  <a:pt x="6082407" y="2926902"/>
                </a:lnTo>
                <a:close/>
              </a:path>
            </a:pathLst>
          </a:custGeom>
          <a:gradFill flip="none" rotWithShape="1">
            <a:gsLst>
              <a:gs pos="100000">
                <a:schemeClr val="bg2"/>
              </a:gs>
              <a:gs pos="0">
                <a:schemeClr val="bg1">
                  <a:alpha val="0"/>
                </a:schemeClr>
              </a:gs>
            </a:gsLst>
            <a:path path="circle">
              <a:fillToRect t="100000" r="100000"/>
            </a:path>
            <a:tileRect l="-100000" b="-100000"/>
          </a:gradFill>
          <a:ln w="38819" cap="flat">
            <a:noFill/>
            <a:prstDash val="solid"/>
            <a:miter/>
          </a:ln>
        </p:spPr>
        <p:txBody>
          <a:bodyPr wrap="square" rtlCol="0" anchor="ctr">
            <a:noAutofit/>
          </a:bodyPr>
          <a:lstStyle/>
          <a:p>
            <a:endParaRPr lang="en-GB" noProof="0" dirty="0"/>
          </a:p>
        </p:txBody>
      </p:sp>
      <p:sp>
        <p:nvSpPr>
          <p:cNvPr id="7" name="Freihandform: Form 37">
            <a:extLst>
              <a:ext uri="{FF2B5EF4-FFF2-40B4-BE49-F238E27FC236}">
                <a16:creationId xmlns:a16="http://schemas.microsoft.com/office/drawing/2014/main" id="{C871A7CC-85CB-0816-A0B5-A79ACD00BB64}"/>
              </a:ext>
            </a:extLst>
          </p:cNvPr>
          <p:cNvSpPr/>
          <p:nvPr userDrawn="1"/>
        </p:nvSpPr>
        <p:spPr>
          <a:xfrm>
            <a:off x="6081808" y="2757051"/>
            <a:ext cx="2055745" cy="671950"/>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13" name="Freihandform: Form 12">
            <a:extLst>
              <a:ext uri="{FF2B5EF4-FFF2-40B4-BE49-F238E27FC236}">
                <a16:creationId xmlns:a16="http://schemas.microsoft.com/office/drawing/2014/main" id="{458ED368-9F9B-CFEE-CE32-B18E6F6A50AB}"/>
              </a:ext>
            </a:extLst>
          </p:cNvPr>
          <p:cNvSpPr/>
          <p:nvPr userDrawn="1"/>
        </p:nvSpPr>
        <p:spPr>
          <a:xfrm>
            <a:off x="-600" y="5704144"/>
            <a:ext cx="3167327" cy="1153856"/>
          </a:xfrm>
          <a:custGeom>
            <a:avLst/>
            <a:gdLst>
              <a:gd name="csX0" fmla="*/ 0 w 3167327"/>
              <a:gd name="csY0" fmla="*/ 0 h 1153856"/>
              <a:gd name="csX1" fmla="*/ 2829721 w 3167327"/>
              <a:gd name="csY1" fmla="*/ 0 h 1153856"/>
              <a:gd name="csX2" fmla="*/ 2952351 w 3167327"/>
              <a:gd name="csY2" fmla="*/ 80278 h 1153856"/>
              <a:gd name="csX3" fmla="*/ 3156246 w 3167327"/>
              <a:gd name="csY3" fmla="*/ 545687 h 1153856"/>
              <a:gd name="csX4" fmla="*/ 3156246 w 3167327"/>
              <a:gd name="csY4" fmla="*/ 653051 h 1153856"/>
              <a:gd name="csX5" fmla="*/ 2952351 w 3167327"/>
              <a:gd name="csY5" fmla="*/ 1118460 h 1153856"/>
              <a:gd name="csX6" fmla="*/ 2931736 w 3167327"/>
              <a:gd name="csY6" fmla="*/ 1151573 h 1153856"/>
              <a:gd name="csX7" fmla="*/ 2929148 w 3167327"/>
              <a:gd name="csY7" fmla="*/ 1153856 h 1153856"/>
              <a:gd name="csX8" fmla="*/ 0 w 3167327"/>
              <a:gd name="csY8" fmla="*/ 1153856 h 1153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67327" h="1153856">
                <a:moveTo>
                  <a:pt x="0" y="0"/>
                </a:moveTo>
                <a:lnTo>
                  <a:pt x="2829721" y="0"/>
                </a:lnTo>
                <a:cubicBezTo>
                  <a:pt x="2882910" y="0"/>
                  <a:pt x="2930683" y="31520"/>
                  <a:pt x="2952351" y="80278"/>
                </a:cubicBezTo>
                <a:lnTo>
                  <a:pt x="3156246" y="545687"/>
                </a:lnTo>
                <a:cubicBezTo>
                  <a:pt x="3171021" y="580161"/>
                  <a:pt x="3171021" y="618577"/>
                  <a:pt x="3156246" y="653051"/>
                </a:cubicBezTo>
                <a:lnTo>
                  <a:pt x="2952351" y="1118460"/>
                </a:lnTo>
                <a:cubicBezTo>
                  <a:pt x="2947057" y="1130650"/>
                  <a:pt x="2940070" y="1141762"/>
                  <a:pt x="2931736" y="1151573"/>
                </a:cubicBezTo>
                <a:lnTo>
                  <a:pt x="2929148" y="1153856"/>
                </a:lnTo>
                <a:lnTo>
                  <a:pt x="0" y="1153856"/>
                </a:lnTo>
                <a:close/>
              </a:path>
            </a:pathLst>
          </a:custGeom>
          <a:gradFill>
            <a:gsLst>
              <a:gs pos="100000">
                <a:schemeClr val="accent3"/>
              </a:gs>
              <a:gs pos="0">
                <a:schemeClr val="accent6">
                  <a:alpha val="0"/>
                </a:schemeClr>
              </a:gs>
            </a:gsLst>
            <a:lin ang="0" scaled="0"/>
          </a:gradFill>
          <a:ln w="26406" cap="flat">
            <a:noFill/>
            <a:prstDash val="solid"/>
            <a:miter/>
          </a:ln>
        </p:spPr>
        <p:txBody>
          <a:bodyPr wrap="square" rtlCol="0" anchor="ctr">
            <a:noAutofit/>
          </a:bodyPr>
          <a:lstStyle/>
          <a:p>
            <a:endParaRPr lang="en-GB" noProof="0" dirty="0"/>
          </a:p>
        </p:txBody>
      </p:sp>
      <p:sp>
        <p:nvSpPr>
          <p:cNvPr id="27" name="Kreis: nicht ausgefüllt 30">
            <a:extLst>
              <a:ext uri="{FF2B5EF4-FFF2-40B4-BE49-F238E27FC236}">
                <a16:creationId xmlns:a16="http://schemas.microsoft.com/office/drawing/2014/main" id="{6071A838-F0FD-F307-7A56-C579BFC5A5C1}"/>
              </a:ext>
            </a:extLst>
          </p:cNvPr>
          <p:cNvSpPr/>
          <p:nvPr userDrawn="1"/>
        </p:nvSpPr>
        <p:spPr bwMode="gray">
          <a:xfrm>
            <a:off x="4542841" y="1875841"/>
            <a:ext cx="3106318" cy="3106318"/>
          </a:xfrm>
          <a:prstGeom prst="donut">
            <a:avLst/>
          </a:prstGeom>
          <a:gradFill flip="none" rotWithShape="1">
            <a:gsLst>
              <a:gs pos="0">
                <a:schemeClr val="accent3">
                  <a:alpha val="0"/>
                </a:schemeClr>
              </a:gs>
              <a:gs pos="100000">
                <a:schemeClr val="accent6"/>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5" name="Freihandform: Form 14">
            <a:extLst>
              <a:ext uri="{FF2B5EF4-FFF2-40B4-BE49-F238E27FC236}">
                <a16:creationId xmlns:a16="http://schemas.microsoft.com/office/drawing/2014/main" id="{440AF661-9C81-B759-87DB-A929A4A51940}"/>
              </a:ext>
            </a:extLst>
          </p:cNvPr>
          <p:cNvSpPr>
            <a:spLocks noChangeAspect="1"/>
          </p:cNvSpPr>
          <p:nvPr userDrawn="1"/>
        </p:nvSpPr>
        <p:spPr>
          <a:xfrm>
            <a:off x="0" y="5659264"/>
            <a:ext cx="1050686" cy="470314"/>
          </a:xfrm>
          <a:custGeom>
            <a:avLst/>
            <a:gdLst>
              <a:gd name="csX0" fmla="*/ 0 w 1050686"/>
              <a:gd name="csY0" fmla="*/ 0 h 470314"/>
              <a:gd name="csX1" fmla="*/ 948710 w 1050686"/>
              <a:gd name="csY1" fmla="*/ 0 h 470314"/>
              <a:gd name="csX2" fmla="*/ 985730 w 1050686"/>
              <a:gd name="csY2" fmla="*/ 31400 h 470314"/>
              <a:gd name="csX3" fmla="*/ 1047366 w 1050686"/>
              <a:gd name="csY3" fmla="*/ 214079 h 470314"/>
              <a:gd name="csX4" fmla="*/ 1047269 w 1050686"/>
              <a:gd name="csY4" fmla="*/ 214176 h 470314"/>
              <a:gd name="csX5" fmla="*/ 1047269 w 1050686"/>
              <a:gd name="csY5" fmla="*/ 256236 h 470314"/>
              <a:gd name="csX6" fmla="*/ 985633 w 1050686"/>
              <a:gd name="csY6" fmla="*/ 438915 h 470314"/>
              <a:gd name="csX7" fmla="*/ 948612 w 1050686"/>
              <a:gd name="csY7" fmla="*/ 470314 h 470314"/>
              <a:gd name="csX8" fmla="*/ 0 w 1050686"/>
              <a:gd name="csY8" fmla="*/ 470314 h 470314"/>
              <a:gd name="csX0" fmla="*/ 0 w 1050686"/>
              <a:gd name="csY0" fmla="*/ 0 h 470314"/>
              <a:gd name="csX1" fmla="*/ 948710 w 1050686"/>
              <a:gd name="csY1" fmla="*/ 0 h 470314"/>
              <a:gd name="csX2" fmla="*/ 985730 w 1050686"/>
              <a:gd name="csY2" fmla="*/ 31400 h 470314"/>
              <a:gd name="csX3" fmla="*/ 1047366 w 1050686"/>
              <a:gd name="csY3" fmla="*/ 214079 h 470314"/>
              <a:gd name="csX4" fmla="*/ 1047269 w 1050686"/>
              <a:gd name="csY4" fmla="*/ 214176 h 470314"/>
              <a:gd name="csX5" fmla="*/ 1047269 w 1050686"/>
              <a:gd name="csY5" fmla="*/ 256236 h 470314"/>
              <a:gd name="csX6" fmla="*/ 985633 w 1050686"/>
              <a:gd name="csY6" fmla="*/ 438915 h 470314"/>
              <a:gd name="csX7" fmla="*/ 948612 w 1050686"/>
              <a:gd name="csY7" fmla="*/ 470314 h 470314"/>
              <a:gd name="csX8" fmla="*/ 0 w 1050686"/>
              <a:gd name="csY8" fmla="*/ 470314 h 470314"/>
              <a:gd name="csX9" fmla="*/ 91440 w 1050686"/>
              <a:gd name="csY9" fmla="*/ 91440 h 470314"/>
              <a:gd name="csX0" fmla="*/ 0 w 1050686"/>
              <a:gd name="csY0" fmla="*/ 0 h 470314"/>
              <a:gd name="csX1" fmla="*/ 948710 w 1050686"/>
              <a:gd name="csY1" fmla="*/ 0 h 470314"/>
              <a:gd name="csX2" fmla="*/ 985730 w 1050686"/>
              <a:gd name="csY2" fmla="*/ 31400 h 470314"/>
              <a:gd name="csX3" fmla="*/ 1047366 w 1050686"/>
              <a:gd name="csY3" fmla="*/ 214079 h 470314"/>
              <a:gd name="csX4" fmla="*/ 1047269 w 1050686"/>
              <a:gd name="csY4" fmla="*/ 214176 h 470314"/>
              <a:gd name="csX5" fmla="*/ 1047269 w 1050686"/>
              <a:gd name="csY5" fmla="*/ 256236 h 470314"/>
              <a:gd name="csX6" fmla="*/ 985633 w 1050686"/>
              <a:gd name="csY6" fmla="*/ 438915 h 470314"/>
              <a:gd name="csX7" fmla="*/ 948612 w 1050686"/>
              <a:gd name="csY7" fmla="*/ 470314 h 470314"/>
              <a:gd name="csX8" fmla="*/ 0 w 1050686"/>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50686" h="470314">
                <a:moveTo>
                  <a:pt x="0" y="0"/>
                </a:moveTo>
                <a:lnTo>
                  <a:pt x="948710" y="0"/>
                </a:lnTo>
                <a:cubicBezTo>
                  <a:pt x="964797" y="0"/>
                  <a:pt x="979334" y="12308"/>
                  <a:pt x="985730" y="31400"/>
                </a:cubicBezTo>
                <a:lnTo>
                  <a:pt x="1047366" y="214079"/>
                </a:lnTo>
                <a:lnTo>
                  <a:pt x="1047269" y="214176"/>
                </a:lnTo>
                <a:cubicBezTo>
                  <a:pt x="1051825" y="227550"/>
                  <a:pt x="1051825" y="242765"/>
                  <a:pt x="1047269" y="256236"/>
                </a:cubicBezTo>
                <a:lnTo>
                  <a:pt x="985633" y="438915"/>
                </a:lnTo>
                <a:cubicBezTo>
                  <a:pt x="979237" y="458006"/>
                  <a:pt x="964700" y="470314"/>
                  <a:pt x="948612" y="470314"/>
                </a:cubicBezTo>
                <a:lnTo>
                  <a:pt x="0" y="470314"/>
                </a:lnTo>
              </a:path>
            </a:pathLst>
          </a:custGeom>
          <a:noFill/>
          <a:ln w="12700" cap="flat">
            <a:solidFill>
              <a:schemeClr val="bg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35" name="Freihandform: Form 2">
            <a:extLst>
              <a:ext uri="{FF2B5EF4-FFF2-40B4-BE49-F238E27FC236}">
                <a16:creationId xmlns:a16="http://schemas.microsoft.com/office/drawing/2014/main" id="{AB8441D0-71BA-3BDA-41DA-2262CF729F5D}"/>
              </a:ext>
            </a:extLst>
          </p:cNvPr>
          <p:cNvSpPr/>
          <p:nvPr userDrawn="1"/>
        </p:nvSpPr>
        <p:spPr>
          <a:xfrm>
            <a:off x="17497" y="2958165"/>
            <a:ext cx="1440463" cy="4708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36" name="Bogen 35">
            <a:extLst>
              <a:ext uri="{FF2B5EF4-FFF2-40B4-BE49-F238E27FC236}">
                <a16:creationId xmlns:a16="http://schemas.microsoft.com/office/drawing/2014/main" id="{3969646F-DA2C-98BE-ECBA-2DE837C10CFC}"/>
              </a:ext>
            </a:extLst>
          </p:cNvPr>
          <p:cNvSpPr/>
          <p:nvPr userDrawn="1"/>
        </p:nvSpPr>
        <p:spPr bwMode="gray">
          <a:xfrm flipH="1" flipV="1">
            <a:off x="3009130" y="342130"/>
            <a:ext cx="6173740" cy="6173740"/>
          </a:xfrm>
          <a:prstGeom prst="arc">
            <a:avLst>
              <a:gd name="adj1" fmla="val 12766170"/>
              <a:gd name="adj2" fmla="val 16226541"/>
            </a:avLst>
          </a:prstGeom>
          <a:noFill/>
          <a:ln w="19050" cap="rnd">
            <a:solidFill>
              <a:schemeClr val="tx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5" name="Fußzeilenplatzhalter 4">
            <a:extLst>
              <a:ext uri="{FF2B5EF4-FFF2-40B4-BE49-F238E27FC236}">
                <a16:creationId xmlns:a16="http://schemas.microsoft.com/office/drawing/2014/main" id="{C1FBC113-550E-4095-BD67-DD411064C1AB}"/>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161015732"/>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Graphic_02">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6E2F0D00-D422-EC4D-B9BD-1B656833C9C5}"/>
              </a:ext>
            </a:extLst>
          </p:cNvPr>
          <p:cNvSpPr/>
          <p:nvPr userDrawn="1"/>
        </p:nvSpPr>
        <p:spPr bwMode="gray">
          <a:xfrm>
            <a:off x="8207986" y="2510586"/>
            <a:ext cx="3984615" cy="4347415"/>
          </a:xfrm>
          <a:custGeom>
            <a:avLst/>
            <a:gdLst>
              <a:gd name="csX0" fmla="*/ 0 w 3984615"/>
              <a:gd name="csY0" fmla="*/ 47 h 4347415"/>
              <a:gd name="csX1" fmla="*/ 3089832 w 3984615"/>
              <a:gd name="csY1" fmla="*/ 1269901 h 4347415"/>
              <a:gd name="csX2" fmla="*/ 3854378 w 3984615"/>
              <a:gd name="csY2" fmla="*/ 2301033 h 4347415"/>
              <a:gd name="csX3" fmla="*/ 3984615 w 3984615"/>
              <a:gd name="csY3" fmla="*/ 2577173 h 4347415"/>
              <a:gd name="csX4" fmla="*/ 3984615 w 3984615"/>
              <a:gd name="csY4" fmla="*/ 4347415 h 4347415"/>
              <a:gd name="csX5" fmla="*/ 892436 w 3984615"/>
              <a:gd name="csY5" fmla="*/ 4347415 h 4347415"/>
              <a:gd name="csX6" fmla="*/ 20224 w 3984615"/>
              <a:gd name="csY6" fmla="*/ 4344880 h 4347415"/>
              <a:gd name="csX7" fmla="*/ 0 w 3984615"/>
              <a:gd name="csY7" fmla="*/ 47 h 43474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4615" h="4347415">
                <a:moveTo>
                  <a:pt x="0" y="47"/>
                </a:moveTo>
                <a:cubicBezTo>
                  <a:pt x="1158015" y="-5343"/>
                  <a:pt x="2270268" y="451769"/>
                  <a:pt x="3089832" y="1269901"/>
                </a:cubicBezTo>
                <a:cubicBezTo>
                  <a:pt x="3397168" y="1576701"/>
                  <a:pt x="3653809" y="1924749"/>
                  <a:pt x="3854378" y="2301033"/>
                </a:cubicBezTo>
                <a:lnTo>
                  <a:pt x="3984615" y="2577173"/>
                </a:lnTo>
                <a:lnTo>
                  <a:pt x="3984615" y="4347415"/>
                </a:lnTo>
                <a:lnTo>
                  <a:pt x="892436" y="4347415"/>
                </a:lnTo>
                <a:lnTo>
                  <a:pt x="20224" y="4344880"/>
                </a:lnTo>
                <a:cubicBezTo>
                  <a:pt x="13483" y="2896602"/>
                  <a:pt x="6741" y="1448325"/>
                  <a:pt x="0" y="47"/>
                </a:cubicBezTo>
                <a:close/>
              </a:path>
            </a:pathLst>
          </a:custGeom>
          <a:solidFill>
            <a:schemeClr val="accent3">
              <a:alpha val="40000"/>
            </a:schemeClr>
          </a:solidFill>
          <a:ln w="12700">
            <a:noFill/>
            <a:prstDash val="solid"/>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en-GB" noProof="0" dirty="0"/>
          </a:p>
        </p:txBody>
      </p:sp>
      <p:sp>
        <p:nvSpPr>
          <p:cNvPr id="3" name="Freihandform: Form 2">
            <a:extLst>
              <a:ext uri="{FF2B5EF4-FFF2-40B4-BE49-F238E27FC236}">
                <a16:creationId xmlns:a16="http://schemas.microsoft.com/office/drawing/2014/main" id="{51E34B96-1FCA-ECAC-6316-0D4F6BCF17BE}"/>
              </a:ext>
            </a:extLst>
          </p:cNvPr>
          <p:cNvSpPr>
            <a:spLocks noChangeAspect="1"/>
          </p:cNvSpPr>
          <p:nvPr userDrawn="1"/>
        </p:nvSpPr>
        <p:spPr bwMode="gray">
          <a:xfrm>
            <a:off x="4269010" y="2929668"/>
            <a:ext cx="7918398" cy="3928332"/>
          </a:xfrm>
          <a:custGeom>
            <a:avLst/>
            <a:gdLst>
              <a:gd name="csX0" fmla="*/ 3959199 w 7918398"/>
              <a:gd name="csY0" fmla="*/ 0 h 3928332"/>
              <a:gd name="csX1" fmla="*/ 7914046 w 7918398"/>
              <a:gd name="csY1" fmla="*/ 3756219 h 3928332"/>
              <a:gd name="csX2" fmla="*/ 7918398 w 7918398"/>
              <a:gd name="csY2" fmla="*/ 3928332 h 3928332"/>
              <a:gd name="csX3" fmla="*/ 0 w 7918398"/>
              <a:gd name="csY3" fmla="*/ 3928332 h 3928332"/>
              <a:gd name="csX4" fmla="*/ 4352 w 7918398"/>
              <a:gd name="csY4" fmla="*/ 3756219 h 3928332"/>
              <a:gd name="csX5" fmla="*/ 3959199 w 7918398"/>
              <a:gd name="csY5" fmla="*/ 0 h 3928332"/>
            </a:gdLst>
            <a:ahLst/>
            <a:cxnLst>
              <a:cxn ang="0">
                <a:pos x="csX0" y="csY0"/>
              </a:cxn>
              <a:cxn ang="0">
                <a:pos x="csX1" y="csY1"/>
              </a:cxn>
              <a:cxn ang="0">
                <a:pos x="csX2" y="csY2"/>
              </a:cxn>
              <a:cxn ang="0">
                <a:pos x="csX3" y="csY3"/>
              </a:cxn>
              <a:cxn ang="0">
                <a:pos x="csX4" y="csY4"/>
              </a:cxn>
              <a:cxn ang="0">
                <a:pos x="csX5" y="csY5"/>
              </a:cxn>
            </a:cxnLst>
            <a:rect l="l" t="t" r="r" b="b"/>
            <a:pathLst>
              <a:path w="7918398" h="3928332">
                <a:moveTo>
                  <a:pt x="3959199" y="0"/>
                </a:moveTo>
                <a:cubicBezTo>
                  <a:pt x="6077902" y="0"/>
                  <a:pt x="7807985" y="1663874"/>
                  <a:pt x="7914046" y="3756219"/>
                </a:cubicBezTo>
                <a:lnTo>
                  <a:pt x="7918398" y="3928332"/>
                </a:lnTo>
                <a:lnTo>
                  <a:pt x="0" y="3928332"/>
                </a:lnTo>
                <a:lnTo>
                  <a:pt x="4352" y="3756219"/>
                </a:lnTo>
                <a:cubicBezTo>
                  <a:pt x="110413" y="1663874"/>
                  <a:pt x="1840497" y="0"/>
                  <a:pt x="3959199" y="0"/>
                </a:cubicBezTo>
                <a:close/>
              </a:path>
            </a:pathLst>
          </a:custGeom>
          <a:gradFill flip="none" rotWithShape="1">
            <a:gsLst>
              <a:gs pos="100000">
                <a:schemeClr val="bg2">
                  <a:alpha val="80000"/>
                </a:schemeClr>
              </a:gs>
              <a:gs pos="0">
                <a:srgbClr val="00416E">
                  <a:alpha val="0"/>
                </a:srgb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5" name="Freihandform: Form 26">
            <a:extLst>
              <a:ext uri="{FF2B5EF4-FFF2-40B4-BE49-F238E27FC236}">
                <a16:creationId xmlns:a16="http://schemas.microsoft.com/office/drawing/2014/main" id="{4C007AFB-90F3-7FF2-01EA-C32747E1A5F9}"/>
              </a:ext>
            </a:extLst>
          </p:cNvPr>
          <p:cNvSpPr/>
          <p:nvPr userDrawn="1"/>
        </p:nvSpPr>
        <p:spPr>
          <a:xfrm>
            <a:off x="0" y="5659264"/>
            <a:ext cx="3667377" cy="1198736"/>
          </a:xfrm>
          <a:custGeom>
            <a:avLst/>
            <a:gdLst>
              <a:gd name="connsiteX0" fmla="*/ 1785306 w 1966318"/>
              <a:gd name="connsiteY0" fmla="*/ 642193 h 642720"/>
              <a:gd name="connsiteX1" fmla="*/ 71560 w 1966318"/>
              <a:gd name="connsiteY1" fmla="*/ 642193 h 642720"/>
              <a:gd name="connsiteX2" fmla="*/ 0 w 1966318"/>
              <a:gd name="connsiteY2" fmla="*/ 570632 h 642720"/>
              <a:gd name="connsiteX3" fmla="*/ 0 w 1966318"/>
              <a:gd name="connsiteY3" fmla="*/ 71560 h 642720"/>
              <a:gd name="connsiteX4" fmla="*/ 71560 w 1966318"/>
              <a:gd name="connsiteY4" fmla="*/ 0 h 642720"/>
              <a:gd name="connsiteX5" fmla="*/ 1785306 w 1966318"/>
              <a:gd name="connsiteY5" fmla="*/ 0 h 642720"/>
              <a:gd name="connsiteX6" fmla="*/ 1851056 w 1966318"/>
              <a:gd name="connsiteY6" fmla="*/ 43042 h 642720"/>
              <a:gd name="connsiteX7" fmla="*/ 1960377 w 1966318"/>
              <a:gd name="connsiteY7" fmla="*/ 292578 h 642720"/>
              <a:gd name="connsiteX8" fmla="*/ 1960377 w 1966318"/>
              <a:gd name="connsiteY8" fmla="*/ 350143 h 642720"/>
              <a:gd name="connsiteX9" fmla="*/ 1851056 w 1966318"/>
              <a:gd name="connsiteY9" fmla="*/ 599679 h 642720"/>
              <a:gd name="connsiteX10" fmla="*/ 1785306 w 1966318"/>
              <a:gd name="connsiteY10" fmla="*/ 642721 h 6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6318" h="642720">
                <a:moveTo>
                  <a:pt x="1785306" y="642193"/>
                </a:moveTo>
                <a:lnTo>
                  <a:pt x="71560" y="642193"/>
                </a:lnTo>
                <a:cubicBezTo>
                  <a:pt x="31951" y="642193"/>
                  <a:pt x="0" y="610241"/>
                  <a:pt x="0" y="570632"/>
                </a:cubicBezTo>
                <a:lnTo>
                  <a:pt x="0" y="71560"/>
                </a:lnTo>
                <a:cubicBezTo>
                  <a:pt x="0" y="31951"/>
                  <a:pt x="31951" y="0"/>
                  <a:pt x="71560" y="0"/>
                </a:cubicBezTo>
                <a:lnTo>
                  <a:pt x="1785306" y="0"/>
                </a:lnTo>
                <a:cubicBezTo>
                  <a:pt x="1813824" y="0"/>
                  <a:pt x="1839438" y="16900"/>
                  <a:pt x="1851056" y="43042"/>
                </a:cubicBezTo>
                <a:lnTo>
                  <a:pt x="1960377" y="292578"/>
                </a:lnTo>
                <a:cubicBezTo>
                  <a:pt x="1968299" y="311062"/>
                  <a:pt x="1968299" y="331659"/>
                  <a:pt x="1960377" y="350143"/>
                </a:cubicBezTo>
                <a:lnTo>
                  <a:pt x="1851056" y="599679"/>
                </a:lnTo>
                <a:cubicBezTo>
                  <a:pt x="1839702" y="625821"/>
                  <a:pt x="1813824" y="642721"/>
                  <a:pt x="1785306" y="642721"/>
                </a:cubicBezTo>
              </a:path>
            </a:pathLst>
          </a:custGeom>
          <a:gradFill>
            <a:gsLst>
              <a:gs pos="100000">
                <a:schemeClr val="accent3"/>
              </a:gs>
              <a:gs pos="0">
                <a:schemeClr val="accent6">
                  <a:alpha val="0"/>
                </a:schemeClr>
              </a:gs>
            </a:gsLst>
            <a:lin ang="0" scaled="0"/>
          </a:gradFill>
          <a:ln w="26406" cap="flat">
            <a:noFill/>
            <a:prstDash val="solid"/>
            <a:miter/>
          </a:ln>
        </p:spPr>
        <p:txBody>
          <a:bodyPr rtlCol="0" anchor="ctr"/>
          <a:lstStyle/>
          <a:p>
            <a:endParaRPr lang="en-GB" noProof="0" dirty="0"/>
          </a:p>
        </p:txBody>
      </p:sp>
      <p:sp>
        <p:nvSpPr>
          <p:cNvPr id="16" name="Bogen 15">
            <a:extLst>
              <a:ext uri="{FF2B5EF4-FFF2-40B4-BE49-F238E27FC236}">
                <a16:creationId xmlns:a16="http://schemas.microsoft.com/office/drawing/2014/main" id="{27DD6894-C37A-FF4B-696A-1A4F6CB23326}"/>
              </a:ext>
            </a:extLst>
          </p:cNvPr>
          <p:cNvSpPr/>
          <p:nvPr userDrawn="1"/>
        </p:nvSpPr>
        <p:spPr bwMode="gray">
          <a:xfrm flipH="1" flipV="1">
            <a:off x="5141339" y="3802798"/>
            <a:ext cx="6173740" cy="6173740"/>
          </a:xfrm>
          <a:prstGeom prst="arc">
            <a:avLst>
              <a:gd name="adj1" fmla="val 1585216"/>
              <a:gd name="adj2" fmla="val 5381985"/>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17" name="Rechteck 16">
            <a:extLst>
              <a:ext uri="{FF2B5EF4-FFF2-40B4-BE49-F238E27FC236}">
                <a16:creationId xmlns:a16="http://schemas.microsoft.com/office/drawing/2014/main" id="{45B9DDF5-C206-A6FD-FB41-2795A60047EF}"/>
              </a:ext>
            </a:extLst>
          </p:cNvPr>
          <p:cNvSpPr/>
          <p:nvPr userDrawn="1"/>
        </p:nvSpPr>
        <p:spPr bwMode="gray">
          <a:xfrm>
            <a:off x="-15084" y="-6600"/>
            <a:ext cx="6081808" cy="1444875"/>
          </a:xfrm>
          <a:prstGeom prst="rect">
            <a:avLst/>
          </a:prstGeom>
          <a:gradFill flip="none" rotWithShape="1">
            <a:gsLst>
              <a:gs pos="0">
                <a:schemeClr val="tx2">
                  <a:alpha val="50000"/>
                </a:schemeClr>
              </a:gs>
              <a:gs pos="70000">
                <a:schemeClr val="accent6">
                  <a:lumMod val="60000"/>
                  <a:alpha val="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Freihandform: Form 8">
            <a:extLst>
              <a:ext uri="{FF2B5EF4-FFF2-40B4-BE49-F238E27FC236}">
                <a16:creationId xmlns:a16="http://schemas.microsoft.com/office/drawing/2014/main" id="{247C0A5C-F97D-9AB6-660D-0D39F2446C43}"/>
              </a:ext>
            </a:extLst>
          </p:cNvPr>
          <p:cNvSpPr>
            <a:spLocks noChangeAspect="1"/>
          </p:cNvSpPr>
          <p:nvPr userDrawn="1"/>
        </p:nvSpPr>
        <p:spPr>
          <a:xfrm>
            <a:off x="0" y="5424107"/>
            <a:ext cx="969074" cy="470314"/>
          </a:xfrm>
          <a:custGeom>
            <a:avLst/>
            <a:gdLst>
              <a:gd name="csX0" fmla="*/ 0 w 969074"/>
              <a:gd name="csY0" fmla="*/ 0 h 470314"/>
              <a:gd name="csX1" fmla="*/ 867098 w 969074"/>
              <a:gd name="csY1" fmla="*/ 0 h 470314"/>
              <a:gd name="csX2" fmla="*/ 904118 w 969074"/>
              <a:gd name="csY2" fmla="*/ 31400 h 470314"/>
              <a:gd name="csX3" fmla="*/ 965754 w 969074"/>
              <a:gd name="csY3" fmla="*/ 214079 h 470314"/>
              <a:gd name="csX4" fmla="*/ 965657 w 969074"/>
              <a:gd name="csY4" fmla="*/ 214176 h 470314"/>
              <a:gd name="csX5" fmla="*/ 965657 w 969074"/>
              <a:gd name="csY5" fmla="*/ 256236 h 470314"/>
              <a:gd name="csX6" fmla="*/ 904021 w 969074"/>
              <a:gd name="csY6" fmla="*/ 438915 h 470314"/>
              <a:gd name="csX7" fmla="*/ 867000 w 969074"/>
              <a:gd name="csY7" fmla="*/ 470314 h 470314"/>
              <a:gd name="csX8" fmla="*/ 0 w 969074"/>
              <a:gd name="csY8" fmla="*/ 470314 h 470314"/>
              <a:gd name="csX0" fmla="*/ 0 w 969074"/>
              <a:gd name="csY0" fmla="*/ 0 h 470314"/>
              <a:gd name="csX1" fmla="*/ 867098 w 969074"/>
              <a:gd name="csY1" fmla="*/ 0 h 470314"/>
              <a:gd name="csX2" fmla="*/ 904118 w 969074"/>
              <a:gd name="csY2" fmla="*/ 31400 h 470314"/>
              <a:gd name="csX3" fmla="*/ 965754 w 969074"/>
              <a:gd name="csY3" fmla="*/ 214079 h 470314"/>
              <a:gd name="csX4" fmla="*/ 965657 w 969074"/>
              <a:gd name="csY4" fmla="*/ 214176 h 470314"/>
              <a:gd name="csX5" fmla="*/ 965657 w 969074"/>
              <a:gd name="csY5" fmla="*/ 256236 h 470314"/>
              <a:gd name="csX6" fmla="*/ 904021 w 969074"/>
              <a:gd name="csY6" fmla="*/ 438915 h 470314"/>
              <a:gd name="csX7" fmla="*/ 867000 w 969074"/>
              <a:gd name="csY7" fmla="*/ 470314 h 470314"/>
              <a:gd name="csX8" fmla="*/ 0 w 969074"/>
              <a:gd name="csY8" fmla="*/ 470314 h 470314"/>
              <a:gd name="csX9" fmla="*/ 91440 w 969074"/>
              <a:gd name="csY9" fmla="*/ 91440 h 470314"/>
              <a:gd name="csX0" fmla="*/ 0 w 969074"/>
              <a:gd name="csY0" fmla="*/ 0 h 470314"/>
              <a:gd name="csX1" fmla="*/ 867098 w 969074"/>
              <a:gd name="csY1" fmla="*/ 0 h 470314"/>
              <a:gd name="csX2" fmla="*/ 904118 w 969074"/>
              <a:gd name="csY2" fmla="*/ 31400 h 470314"/>
              <a:gd name="csX3" fmla="*/ 965754 w 969074"/>
              <a:gd name="csY3" fmla="*/ 214079 h 470314"/>
              <a:gd name="csX4" fmla="*/ 965657 w 969074"/>
              <a:gd name="csY4" fmla="*/ 214176 h 470314"/>
              <a:gd name="csX5" fmla="*/ 965657 w 969074"/>
              <a:gd name="csY5" fmla="*/ 256236 h 470314"/>
              <a:gd name="csX6" fmla="*/ 904021 w 969074"/>
              <a:gd name="csY6" fmla="*/ 438915 h 470314"/>
              <a:gd name="csX7" fmla="*/ 867000 w 969074"/>
              <a:gd name="csY7" fmla="*/ 470314 h 470314"/>
              <a:gd name="csX8" fmla="*/ 0 w 969074"/>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69074" h="470314">
                <a:moveTo>
                  <a:pt x="0" y="0"/>
                </a:moveTo>
                <a:lnTo>
                  <a:pt x="867098" y="0"/>
                </a:lnTo>
                <a:cubicBezTo>
                  <a:pt x="883185" y="0"/>
                  <a:pt x="897722" y="12308"/>
                  <a:pt x="904118" y="31400"/>
                </a:cubicBezTo>
                <a:lnTo>
                  <a:pt x="965754" y="214079"/>
                </a:lnTo>
                <a:lnTo>
                  <a:pt x="965657" y="214176"/>
                </a:lnTo>
                <a:cubicBezTo>
                  <a:pt x="970213" y="227550"/>
                  <a:pt x="970213" y="242765"/>
                  <a:pt x="965657" y="256236"/>
                </a:cubicBezTo>
                <a:lnTo>
                  <a:pt x="904021" y="438915"/>
                </a:lnTo>
                <a:cubicBezTo>
                  <a:pt x="897625" y="458006"/>
                  <a:pt x="883088" y="470314"/>
                  <a:pt x="867000" y="470314"/>
                </a:cubicBezTo>
                <a:lnTo>
                  <a:pt x="0" y="470314"/>
                </a:lnTo>
              </a:path>
            </a:pathLst>
          </a:custGeom>
          <a:noFill/>
          <a:ln w="12700" cap="flat">
            <a:solidFill>
              <a:schemeClr val="tx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9" name="Textfeld 18">
            <a:extLst>
              <a:ext uri="{FF2B5EF4-FFF2-40B4-BE49-F238E27FC236}">
                <a16:creationId xmlns:a16="http://schemas.microsoft.com/office/drawing/2014/main" id="{C935D787-34E2-7A04-6448-B03CF5BB7612}"/>
              </a:ext>
            </a:extLst>
          </p:cNvPr>
          <p:cNvSpPr txBox="1"/>
          <p:nvPr userDrawn="1"/>
        </p:nvSpPr>
        <p:spPr bwMode="gray">
          <a:xfrm>
            <a:off x="720724" y="6300000"/>
            <a:ext cx="468000" cy="36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20" name="Bogen 19">
            <a:extLst>
              <a:ext uri="{FF2B5EF4-FFF2-40B4-BE49-F238E27FC236}">
                <a16:creationId xmlns:a16="http://schemas.microsoft.com/office/drawing/2014/main" id="{F3A5C5C0-FC4B-6FC7-656B-D1CF7508A2AB}"/>
              </a:ext>
            </a:extLst>
          </p:cNvPr>
          <p:cNvSpPr/>
          <p:nvPr userDrawn="1"/>
        </p:nvSpPr>
        <p:spPr bwMode="gray">
          <a:xfrm flipH="1" flipV="1">
            <a:off x="5141339" y="3802798"/>
            <a:ext cx="6173740" cy="6173740"/>
          </a:xfrm>
          <a:prstGeom prst="arc">
            <a:avLst>
              <a:gd name="adj1" fmla="val 5389070"/>
              <a:gd name="adj2" fmla="val 8875737"/>
            </a:avLst>
          </a:prstGeom>
          <a:noFill/>
          <a:ln w="19050">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21" name="Ellipse 20">
            <a:extLst>
              <a:ext uri="{FF2B5EF4-FFF2-40B4-BE49-F238E27FC236}">
                <a16:creationId xmlns:a16="http://schemas.microsoft.com/office/drawing/2014/main" id="{C7958F39-15BB-D0D2-80D4-30C439836DBE}"/>
              </a:ext>
            </a:extLst>
          </p:cNvPr>
          <p:cNvSpPr/>
          <p:nvPr userDrawn="1"/>
        </p:nvSpPr>
        <p:spPr bwMode="gray">
          <a:xfrm>
            <a:off x="5379720" y="5385890"/>
            <a:ext cx="220980" cy="220980"/>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5" name="Fußzeilenplatzhalter 4">
            <a:extLst>
              <a:ext uri="{FF2B5EF4-FFF2-40B4-BE49-F238E27FC236}">
                <a16:creationId xmlns:a16="http://schemas.microsoft.com/office/drawing/2014/main" id="{B3CA3031-FEAA-39B2-3B8D-C49B9DA77A4E}"/>
              </a:ext>
            </a:extLst>
          </p:cNvPr>
          <p:cNvSpPr>
            <a:spLocks noGrp="1"/>
          </p:cNvSpPr>
          <p:nvPr>
            <p:ph type="ftr" sz="quarter" idx="10"/>
          </p:nvPr>
        </p:nvSpPr>
        <p:spPr/>
        <p:txBody>
          <a:bodyPr/>
          <a:lstStyle/>
          <a:p>
            <a:r>
              <a:rPr lang="en-GB" noProof="0" dirty="0"/>
              <a:t>EVENT, LOCATION, DATE</a:t>
            </a:r>
          </a:p>
        </p:txBody>
      </p:sp>
      <p:sp>
        <p:nvSpPr>
          <p:cNvPr id="12" name="Foliennummernplatzhalter 11">
            <a:extLst>
              <a:ext uri="{FF2B5EF4-FFF2-40B4-BE49-F238E27FC236}">
                <a16:creationId xmlns:a16="http://schemas.microsoft.com/office/drawing/2014/main" id="{B4B255C3-939E-7AEB-6AAD-22AA9C9DDC27}"/>
              </a:ext>
            </a:extLst>
          </p:cNvPr>
          <p:cNvSpPr>
            <a:spLocks noGrp="1"/>
          </p:cNvSpPr>
          <p:nvPr>
            <p:ph type="sldNum" sz="quarter" idx="11"/>
          </p:nvPr>
        </p:nvSpPr>
        <p:spPr/>
        <p:txBody>
          <a:bodyPr/>
          <a:lstStyle/>
          <a:p>
            <a:fld id="{0CADA517-89FC-448C-8A18-F716089EF804}" type="slidenum">
              <a:rPr lang="en-GB" noProof="0" smtClean="0"/>
              <a:pPr/>
              <a:t>‹Nr.›</a:t>
            </a:fld>
            <a:endParaRPr lang="en-GB" noProof="0" dirty="0"/>
          </a:p>
        </p:txBody>
      </p:sp>
    </p:spTree>
    <p:extLst>
      <p:ext uri="{BB962C8B-B14F-4D97-AF65-F5344CB8AC3E}">
        <p14:creationId xmlns:p14="http://schemas.microsoft.com/office/powerpoint/2010/main" val="154346238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raphic_03">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2" name="Freihandform: Form 21">
            <a:extLst>
              <a:ext uri="{FF2B5EF4-FFF2-40B4-BE49-F238E27FC236}">
                <a16:creationId xmlns:a16="http://schemas.microsoft.com/office/drawing/2014/main" id="{CF3BCAF8-F489-FC29-E520-0344CEE3BAD9}"/>
              </a:ext>
            </a:extLst>
          </p:cNvPr>
          <p:cNvSpPr>
            <a:spLocks noChangeAspect="1"/>
          </p:cNvSpPr>
          <p:nvPr userDrawn="1"/>
        </p:nvSpPr>
        <p:spPr bwMode="gray">
          <a:xfrm>
            <a:off x="1505895" y="0"/>
            <a:ext cx="8898272" cy="6858000"/>
          </a:xfrm>
          <a:custGeom>
            <a:avLst/>
            <a:gdLst>
              <a:gd name="csX0" fmla="*/ 1897195 w 8898272"/>
              <a:gd name="csY0" fmla="*/ 0 h 6858000"/>
              <a:gd name="csX1" fmla="*/ 7001077 w 8898272"/>
              <a:gd name="csY1" fmla="*/ 0 h 6858000"/>
              <a:gd name="csX2" fmla="*/ 7111125 w 8898272"/>
              <a:gd name="csY2" fmla="*/ 78257 h 6858000"/>
              <a:gd name="csX3" fmla="*/ 8898272 w 8898272"/>
              <a:gd name="csY3" fmla="*/ 3643507 h 6858000"/>
              <a:gd name="csX4" fmla="*/ 7595150 w 8898272"/>
              <a:gd name="csY4" fmla="*/ 6789522 h 6858000"/>
              <a:gd name="csX5" fmla="*/ 7523325 w 8898272"/>
              <a:gd name="csY5" fmla="*/ 6858000 h 6858000"/>
              <a:gd name="csX6" fmla="*/ 1374947 w 8898272"/>
              <a:gd name="csY6" fmla="*/ 6858000 h 6858000"/>
              <a:gd name="csX7" fmla="*/ 1303122 w 8898272"/>
              <a:gd name="csY7" fmla="*/ 6789522 h 6858000"/>
              <a:gd name="csX8" fmla="*/ 0 w 8898272"/>
              <a:gd name="csY8" fmla="*/ 3643507 h 6858000"/>
              <a:gd name="csX9" fmla="*/ 1787147 w 8898272"/>
              <a:gd name="csY9" fmla="*/ 7825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98272" h="6858000">
                <a:moveTo>
                  <a:pt x="1897195" y="0"/>
                </a:moveTo>
                <a:lnTo>
                  <a:pt x="7001077" y="0"/>
                </a:lnTo>
                <a:lnTo>
                  <a:pt x="7111125" y="78257"/>
                </a:lnTo>
                <a:cubicBezTo>
                  <a:pt x="8196033" y="889611"/>
                  <a:pt x="8898272" y="2184551"/>
                  <a:pt x="8898272" y="3643507"/>
                </a:cubicBezTo>
                <a:cubicBezTo>
                  <a:pt x="8898272" y="4872102"/>
                  <a:pt x="8400285" y="5984386"/>
                  <a:pt x="7595150" y="6789522"/>
                </a:cubicBezTo>
                <a:lnTo>
                  <a:pt x="7523325" y="6858000"/>
                </a:lnTo>
                <a:lnTo>
                  <a:pt x="1374947" y="6858000"/>
                </a:lnTo>
                <a:lnTo>
                  <a:pt x="1303122" y="6789522"/>
                </a:lnTo>
                <a:cubicBezTo>
                  <a:pt x="497987" y="5984386"/>
                  <a:pt x="0" y="4872102"/>
                  <a:pt x="0" y="3643507"/>
                </a:cubicBezTo>
                <a:cubicBezTo>
                  <a:pt x="0" y="2184551"/>
                  <a:pt x="702239" y="889611"/>
                  <a:pt x="1787147" y="78257"/>
                </a:cubicBezTo>
                <a:close/>
              </a:path>
            </a:pathLst>
          </a:custGeom>
          <a:gradFill flip="none" rotWithShape="1">
            <a:gsLst>
              <a:gs pos="100000">
                <a:schemeClr val="accent3">
                  <a:alpha val="40000"/>
                </a:schemeClr>
              </a:gs>
              <a:gs pos="0">
                <a:schemeClr val="bg1">
                  <a:alpha val="0"/>
                </a:schemeClr>
              </a:gs>
            </a:gsLst>
            <a:lin ang="9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29" name="Freihandform: Form 28">
            <a:extLst>
              <a:ext uri="{FF2B5EF4-FFF2-40B4-BE49-F238E27FC236}">
                <a16:creationId xmlns:a16="http://schemas.microsoft.com/office/drawing/2014/main" id="{5226E87C-9F24-195B-46AE-874FE1FF4F01}"/>
              </a:ext>
            </a:extLst>
          </p:cNvPr>
          <p:cNvSpPr/>
          <p:nvPr userDrawn="1"/>
        </p:nvSpPr>
        <p:spPr>
          <a:xfrm>
            <a:off x="-600" y="0"/>
            <a:ext cx="2475968" cy="1080002"/>
          </a:xfrm>
          <a:custGeom>
            <a:avLst/>
            <a:gdLst>
              <a:gd name="csX0" fmla="*/ 0 w 2475968"/>
              <a:gd name="csY0" fmla="*/ 0 h 1080002"/>
              <a:gd name="csX1" fmla="*/ 2216203 w 2475968"/>
              <a:gd name="csY1" fmla="*/ 0 h 1080002"/>
              <a:gd name="csX2" fmla="*/ 2235272 w 2475968"/>
              <a:gd name="csY2" fmla="*/ 8915 h 1080002"/>
              <a:gd name="csX3" fmla="*/ 2280318 w 2475968"/>
              <a:gd name="csY3" fmla="*/ 62086 h 1080002"/>
              <a:gd name="csX4" fmla="*/ 2465883 w 2475968"/>
              <a:gd name="csY4" fmla="*/ 485657 h 1080002"/>
              <a:gd name="csX5" fmla="*/ 2465883 w 2475968"/>
              <a:gd name="csY5" fmla="*/ 583370 h 1080002"/>
              <a:gd name="csX6" fmla="*/ 2280318 w 2475968"/>
              <a:gd name="csY6" fmla="*/ 1006941 h 1080002"/>
              <a:gd name="csX7" fmla="*/ 2168711 w 2475968"/>
              <a:gd name="csY7" fmla="*/ 1080002 h 1080002"/>
              <a:gd name="csX8" fmla="*/ 2168711 w 2475968"/>
              <a:gd name="csY8" fmla="*/ 1079106 h 1080002"/>
              <a:gd name="csX9" fmla="*/ 0 w 2475968"/>
              <a:gd name="csY9" fmla="*/ 1079106 h 10800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75968" h="1080002">
                <a:moveTo>
                  <a:pt x="0" y="0"/>
                </a:moveTo>
                <a:lnTo>
                  <a:pt x="2216203" y="0"/>
                </a:lnTo>
                <a:lnTo>
                  <a:pt x="2235272" y="8915"/>
                </a:lnTo>
                <a:cubicBezTo>
                  <a:pt x="2254657" y="21634"/>
                  <a:pt x="2270457" y="39899"/>
                  <a:pt x="2280318" y="62086"/>
                </a:cubicBezTo>
                <a:lnTo>
                  <a:pt x="2465883" y="485657"/>
                </a:lnTo>
                <a:cubicBezTo>
                  <a:pt x="2479330" y="517032"/>
                  <a:pt x="2479330" y="551995"/>
                  <a:pt x="2465883" y="583370"/>
                </a:cubicBezTo>
                <a:lnTo>
                  <a:pt x="2280318" y="1006941"/>
                </a:lnTo>
                <a:cubicBezTo>
                  <a:pt x="2261045" y="1051315"/>
                  <a:pt x="2217119" y="1080002"/>
                  <a:pt x="2168711" y="1080002"/>
                </a:cubicBezTo>
                <a:lnTo>
                  <a:pt x="2168711" y="1079106"/>
                </a:lnTo>
                <a:lnTo>
                  <a:pt x="0" y="1079106"/>
                </a:lnTo>
                <a:close/>
              </a:path>
            </a:pathLst>
          </a:custGeom>
          <a:gradFill flip="none" rotWithShape="1">
            <a:gsLst>
              <a:gs pos="100000">
                <a:schemeClr val="accent6">
                  <a:alpha val="60000"/>
                </a:schemeClr>
              </a:gs>
              <a:gs pos="0">
                <a:schemeClr val="bg1">
                  <a:alpha val="0"/>
                </a:scheme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5" name="Teilkreis 16">
            <a:extLst>
              <a:ext uri="{FF2B5EF4-FFF2-40B4-BE49-F238E27FC236}">
                <a16:creationId xmlns:a16="http://schemas.microsoft.com/office/drawing/2014/main" id="{5780CD45-6C97-6B5D-F562-BCF2C69472A7}"/>
              </a:ext>
            </a:extLst>
          </p:cNvPr>
          <p:cNvSpPr/>
          <p:nvPr userDrawn="1"/>
        </p:nvSpPr>
        <p:spPr bwMode="gray">
          <a:xfrm flipH="1">
            <a:off x="3221972" y="846765"/>
            <a:ext cx="5474277" cy="5474277"/>
          </a:xfrm>
          <a:prstGeom prst="pie">
            <a:avLst>
              <a:gd name="adj1" fmla="val 0"/>
              <a:gd name="adj2" fmla="val 5403969"/>
            </a:avLst>
          </a:prstGeom>
          <a:gradFill flip="none" rotWithShape="1">
            <a:gsLst>
              <a:gs pos="75000">
                <a:schemeClr val="accent3"/>
              </a:gs>
              <a:gs pos="0">
                <a:schemeClr val="accent3">
                  <a:alpha val="10000"/>
                </a:schemeClr>
              </a:gs>
            </a:gsLst>
            <a:lin ang="42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8" name="Kreis: nicht ausgefüllt 30">
            <a:extLst>
              <a:ext uri="{FF2B5EF4-FFF2-40B4-BE49-F238E27FC236}">
                <a16:creationId xmlns:a16="http://schemas.microsoft.com/office/drawing/2014/main" id="{843D5E1B-8E8F-EE94-42EF-4C4C4813BFBB}"/>
              </a:ext>
            </a:extLst>
          </p:cNvPr>
          <p:cNvSpPr/>
          <p:nvPr userDrawn="1"/>
        </p:nvSpPr>
        <p:spPr bwMode="gray">
          <a:xfrm>
            <a:off x="3981245" y="1609746"/>
            <a:ext cx="3936306" cy="3936306"/>
          </a:xfrm>
          <a:prstGeom prst="donut">
            <a:avLst/>
          </a:prstGeom>
          <a:gradFill flip="none" rotWithShape="1">
            <a:gsLst>
              <a:gs pos="0">
                <a:schemeClr val="accent2"/>
              </a:gs>
              <a:gs pos="100000">
                <a:schemeClr val="bg1"/>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9" name="Bogen 8">
            <a:extLst>
              <a:ext uri="{FF2B5EF4-FFF2-40B4-BE49-F238E27FC236}">
                <a16:creationId xmlns:a16="http://schemas.microsoft.com/office/drawing/2014/main" id="{C863F24D-E042-78A3-1AA8-D839D3EF1926}"/>
              </a:ext>
            </a:extLst>
          </p:cNvPr>
          <p:cNvSpPr/>
          <p:nvPr userDrawn="1"/>
        </p:nvSpPr>
        <p:spPr bwMode="gray">
          <a:xfrm rot="16200000">
            <a:off x="3296460" y="915263"/>
            <a:ext cx="5337279" cy="5337279"/>
          </a:xfrm>
          <a:prstGeom prst="arc">
            <a:avLst>
              <a:gd name="adj1" fmla="val 19159443"/>
              <a:gd name="adj2" fmla="val 4192525"/>
            </a:avLst>
          </a:prstGeom>
          <a:ln w="19050" cap="rnd">
            <a:solidFill>
              <a:schemeClr val="tx2"/>
            </a:solidFill>
            <a:prstDash val="sysDot"/>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39" name="Freihandform: Form 38">
            <a:extLst>
              <a:ext uri="{FF2B5EF4-FFF2-40B4-BE49-F238E27FC236}">
                <a16:creationId xmlns:a16="http://schemas.microsoft.com/office/drawing/2014/main" id="{FDE7655A-C61D-6BE0-2503-3645045AE647}"/>
              </a:ext>
            </a:extLst>
          </p:cNvPr>
          <p:cNvSpPr>
            <a:spLocks noChangeAspect="1"/>
          </p:cNvSpPr>
          <p:nvPr userDrawn="1"/>
        </p:nvSpPr>
        <p:spPr>
          <a:xfrm rot="10800000">
            <a:off x="10530067" y="804454"/>
            <a:ext cx="1661933" cy="882533"/>
          </a:xfrm>
          <a:custGeom>
            <a:avLst/>
            <a:gdLst>
              <a:gd name="csX0" fmla="*/ 1470395 w 1661933"/>
              <a:gd name="csY0" fmla="*/ 882533 h 882533"/>
              <a:gd name="csX1" fmla="*/ 0 w 1661933"/>
              <a:gd name="csY1" fmla="*/ 882533 h 882533"/>
              <a:gd name="csX2" fmla="*/ 0 w 1661933"/>
              <a:gd name="csY2" fmla="*/ 0 h 882533"/>
              <a:gd name="csX3" fmla="*/ 1470578 w 1661933"/>
              <a:gd name="csY3" fmla="*/ 0 h 882533"/>
              <a:gd name="csX4" fmla="*/ 1540045 w 1661933"/>
              <a:gd name="csY4" fmla="*/ 58920 h 882533"/>
              <a:gd name="csX5" fmla="*/ 1655704 w 1661933"/>
              <a:gd name="csY5" fmla="*/ 401713 h 882533"/>
              <a:gd name="csX6" fmla="*/ 1655523 w 1661933"/>
              <a:gd name="csY6" fmla="*/ 401897 h 882533"/>
              <a:gd name="csX7" fmla="*/ 1655523 w 1661933"/>
              <a:gd name="csY7" fmla="*/ 480820 h 882533"/>
              <a:gd name="csX8" fmla="*/ 1539864 w 1661933"/>
              <a:gd name="csY8" fmla="*/ 823613 h 882533"/>
              <a:gd name="csX9" fmla="*/ 1470395 w 1661933"/>
              <a:gd name="csY9" fmla="*/ 882533 h 882533"/>
              <a:gd name="csX0" fmla="*/ 0 w 1661933"/>
              <a:gd name="csY0" fmla="*/ 0 h 882533"/>
              <a:gd name="csX1" fmla="*/ 1470578 w 1661933"/>
              <a:gd name="csY1" fmla="*/ 0 h 882533"/>
              <a:gd name="csX2" fmla="*/ 1540045 w 1661933"/>
              <a:gd name="csY2" fmla="*/ 58920 h 882533"/>
              <a:gd name="csX3" fmla="*/ 1655704 w 1661933"/>
              <a:gd name="csY3" fmla="*/ 401713 h 882533"/>
              <a:gd name="csX4" fmla="*/ 1655523 w 1661933"/>
              <a:gd name="csY4" fmla="*/ 401897 h 882533"/>
              <a:gd name="csX5" fmla="*/ 1655523 w 1661933"/>
              <a:gd name="csY5" fmla="*/ 480820 h 882533"/>
              <a:gd name="csX6" fmla="*/ 1539864 w 1661933"/>
              <a:gd name="csY6" fmla="*/ 823613 h 882533"/>
              <a:gd name="csX7" fmla="*/ 1470395 w 1661933"/>
              <a:gd name="csY7" fmla="*/ 882533 h 882533"/>
              <a:gd name="csX8" fmla="*/ 0 w 1661933"/>
              <a:gd name="csY8" fmla="*/ 882533 h 882533"/>
              <a:gd name="csX9" fmla="*/ 91440 w 1661933"/>
              <a:gd name="csY9" fmla="*/ 91440 h 882533"/>
              <a:gd name="csX0" fmla="*/ 0 w 1661933"/>
              <a:gd name="csY0" fmla="*/ 0 h 882533"/>
              <a:gd name="csX1" fmla="*/ 1470578 w 1661933"/>
              <a:gd name="csY1" fmla="*/ 0 h 882533"/>
              <a:gd name="csX2" fmla="*/ 1540045 w 1661933"/>
              <a:gd name="csY2" fmla="*/ 58920 h 882533"/>
              <a:gd name="csX3" fmla="*/ 1655704 w 1661933"/>
              <a:gd name="csY3" fmla="*/ 401713 h 882533"/>
              <a:gd name="csX4" fmla="*/ 1655523 w 1661933"/>
              <a:gd name="csY4" fmla="*/ 401897 h 882533"/>
              <a:gd name="csX5" fmla="*/ 1655523 w 1661933"/>
              <a:gd name="csY5" fmla="*/ 480820 h 882533"/>
              <a:gd name="csX6" fmla="*/ 1539864 w 1661933"/>
              <a:gd name="csY6" fmla="*/ 823613 h 882533"/>
              <a:gd name="csX7" fmla="*/ 1470395 w 1661933"/>
              <a:gd name="csY7" fmla="*/ 882533 h 882533"/>
              <a:gd name="csX8" fmla="*/ 0 w 1661933"/>
              <a:gd name="csY8" fmla="*/ 882533 h 8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1933" h="882533">
                <a:moveTo>
                  <a:pt x="0" y="0"/>
                </a:moveTo>
                <a:lnTo>
                  <a:pt x="1470578" y="0"/>
                </a:lnTo>
                <a:cubicBezTo>
                  <a:pt x="1500765" y="0"/>
                  <a:pt x="1528044" y="23096"/>
                  <a:pt x="1540045" y="58920"/>
                </a:cubicBezTo>
                <a:lnTo>
                  <a:pt x="1655704" y="401713"/>
                </a:lnTo>
                <a:lnTo>
                  <a:pt x="1655523" y="401897"/>
                </a:lnTo>
                <a:cubicBezTo>
                  <a:pt x="1664070" y="426991"/>
                  <a:pt x="1664070" y="455542"/>
                  <a:pt x="1655523" y="480820"/>
                </a:cubicBezTo>
                <a:lnTo>
                  <a:pt x="1539864" y="823613"/>
                </a:lnTo>
                <a:cubicBezTo>
                  <a:pt x="1527861" y="859437"/>
                  <a:pt x="1500584" y="882533"/>
                  <a:pt x="1470395" y="882533"/>
                </a:cubicBezTo>
                <a:lnTo>
                  <a:pt x="0" y="882533"/>
                </a:lnTo>
              </a:path>
            </a:pathLst>
          </a:custGeom>
          <a:noFill/>
          <a:ln w="12700" cap="flat">
            <a:solidFill>
              <a:schemeClr val="accent3"/>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 name="Grafik 54">
            <a:extLst>
              <a:ext uri="{FF2B5EF4-FFF2-40B4-BE49-F238E27FC236}">
                <a16:creationId xmlns:a16="http://schemas.microsoft.com/office/drawing/2014/main" id="{4051F1E7-B795-7692-4663-211FDCCEA76F}"/>
              </a:ext>
            </a:extLst>
          </p:cNvPr>
          <p:cNvSpPr>
            <a:spLocks noChangeAspect="1"/>
          </p:cNvSpPr>
          <p:nvPr userDrawn="1"/>
        </p:nvSpPr>
        <p:spPr>
          <a:xfrm rot="10800000">
            <a:off x="10812181" y="1150769"/>
            <a:ext cx="1530094" cy="665475"/>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0">
                <a:schemeClr val="accent1">
                  <a:alpha val="0"/>
                </a:schemeClr>
              </a:gs>
              <a:gs pos="100000">
                <a:schemeClr val="bg1"/>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2" name="Ellipse 36">
            <a:extLst>
              <a:ext uri="{FF2B5EF4-FFF2-40B4-BE49-F238E27FC236}">
                <a16:creationId xmlns:a16="http://schemas.microsoft.com/office/drawing/2014/main" id="{DD656CDD-13EE-04CC-1968-C2DACE05DD19}"/>
              </a:ext>
            </a:extLst>
          </p:cNvPr>
          <p:cNvSpPr/>
          <p:nvPr userDrawn="1"/>
        </p:nvSpPr>
        <p:spPr bwMode="gray">
          <a:xfrm>
            <a:off x="7103616" y="1131519"/>
            <a:ext cx="180000" cy="180000"/>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13" name="Gruppieren 12">
            <a:extLst>
              <a:ext uri="{FF2B5EF4-FFF2-40B4-BE49-F238E27FC236}">
                <a16:creationId xmlns:a16="http://schemas.microsoft.com/office/drawing/2014/main" id="{E6148272-303E-DAFD-E79B-A92542196AD1}"/>
              </a:ext>
            </a:extLst>
          </p:cNvPr>
          <p:cNvGrpSpPr/>
          <p:nvPr userDrawn="1"/>
        </p:nvGrpSpPr>
        <p:grpSpPr>
          <a:xfrm>
            <a:off x="10920065" y="2051605"/>
            <a:ext cx="775291" cy="532491"/>
            <a:chOff x="5846825" y="3265550"/>
            <a:chExt cx="496062" cy="340709"/>
          </a:xfrm>
        </p:grpSpPr>
        <p:sp>
          <p:nvSpPr>
            <p:cNvPr id="14" name="Freihandform: Form 40">
              <a:extLst>
                <a:ext uri="{FF2B5EF4-FFF2-40B4-BE49-F238E27FC236}">
                  <a16:creationId xmlns:a16="http://schemas.microsoft.com/office/drawing/2014/main" id="{9ECC348D-5F70-EA9A-81A2-80469983CEAB}"/>
                </a:ext>
              </a:extLst>
            </p:cNvPr>
            <p:cNvSpPr/>
            <p:nvPr/>
          </p:nvSpPr>
          <p:spPr>
            <a:xfrm>
              <a:off x="5846825" y="3322700"/>
              <a:ext cx="114395" cy="9525"/>
            </a:xfrm>
            <a:custGeom>
              <a:avLst/>
              <a:gdLst>
                <a:gd name="connsiteX0" fmla="*/ 0 w 114395"/>
                <a:gd name="connsiteY0" fmla="*/ 0 h 9525"/>
                <a:gd name="connsiteX1" fmla="*/ 114395 w 114395"/>
                <a:gd name="connsiteY1" fmla="*/ 0 h 9525"/>
              </a:gdLst>
              <a:ahLst/>
              <a:cxnLst>
                <a:cxn ang="0">
                  <a:pos x="connsiteX0" y="connsiteY0"/>
                </a:cxn>
                <a:cxn ang="0">
                  <a:pos x="connsiteX1" y="connsiteY1"/>
                </a:cxn>
              </a:cxnLst>
              <a:rect l="l" t="t" r="r" b="b"/>
              <a:pathLst>
                <a:path w="114395" h="9525">
                  <a:moveTo>
                    <a:pt x="0" y="0"/>
                  </a:moveTo>
                  <a:lnTo>
                    <a:pt x="114395" y="0"/>
                  </a:lnTo>
                </a:path>
              </a:pathLst>
            </a:custGeom>
            <a:ln w="38100" cap="sq">
              <a:solidFill>
                <a:schemeClr val="bg2"/>
              </a:solidFill>
              <a:prstDash val="solid"/>
              <a:miter/>
            </a:ln>
          </p:spPr>
          <p:txBody>
            <a:bodyPr rtlCol="0" anchor="ctr"/>
            <a:lstStyle/>
            <a:p>
              <a:endParaRPr lang="en-GB" noProof="0" dirty="0"/>
            </a:p>
          </p:txBody>
        </p:sp>
        <p:sp>
          <p:nvSpPr>
            <p:cNvPr id="15" name="Freihandform: Form 41">
              <a:extLst>
                <a:ext uri="{FF2B5EF4-FFF2-40B4-BE49-F238E27FC236}">
                  <a16:creationId xmlns:a16="http://schemas.microsoft.com/office/drawing/2014/main" id="{85053427-0213-CB2A-3F9B-4A5A28140927}"/>
                </a:ext>
              </a:extLst>
            </p:cNvPr>
            <p:cNvSpPr/>
            <p:nvPr/>
          </p:nvSpPr>
          <p:spPr>
            <a:xfrm>
              <a:off x="5903975" y="3265550"/>
              <a:ext cx="9525" cy="114395"/>
            </a:xfrm>
            <a:custGeom>
              <a:avLst/>
              <a:gdLst>
                <a:gd name="connsiteX0" fmla="*/ 0 w 9525"/>
                <a:gd name="connsiteY0" fmla="*/ 0 h 114395"/>
                <a:gd name="connsiteX1" fmla="*/ 0 w 9525"/>
                <a:gd name="connsiteY1" fmla="*/ 114395 h 114395"/>
              </a:gdLst>
              <a:ahLst/>
              <a:cxnLst>
                <a:cxn ang="0">
                  <a:pos x="connsiteX0" y="connsiteY0"/>
                </a:cxn>
                <a:cxn ang="0">
                  <a:pos x="connsiteX1" y="connsiteY1"/>
                </a:cxn>
              </a:cxnLst>
              <a:rect l="l" t="t" r="r" b="b"/>
              <a:pathLst>
                <a:path w="9525" h="114395">
                  <a:moveTo>
                    <a:pt x="0" y="0"/>
                  </a:moveTo>
                  <a:lnTo>
                    <a:pt x="0" y="114395"/>
                  </a:lnTo>
                </a:path>
              </a:pathLst>
            </a:custGeom>
            <a:ln w="38100" cap="sq">
              <a:solidFill>
                <a:schemeClr val="bg2"/>
              </a:solidFill>
              <a:prstDash val="solid"/>
              <a:miter/>
            </a:ln>
          </p:spPr>
          <p:txBody>
            <a:bodyPr rtlCol="0" anchor="ctr"/>
            <a:lstStyle/>
            <a:p>
              <a:endParaRPr lang="en-GB" noProof="0" dirty="0"/>
            </a:p>
          </p:txBody>
        </p:sp>
        <p:sp>
          <p:nvSpPr>
            <p:cNvPr id="16" name="Freihandform: Form 42">
              <a:extLst>
                <a:ext uri="{FF2B5EF4-FFF2-40B4-BE49-F238E27FC236}">
                  <a16:creationId xmlns:a16="http://schemas.microsoft.com/office/drawing/2014/main" id="{C959BF87-B050-4917-58FE-DE9D2AAD03F8}"/>
                </a:ext>
              </a:extLst>
            </p:cNvPr>
            <p:cNvSpPr/>
            <p:nvPr/>
          </p:nvSpPr>
          <p:spPr>
            <a:xfrm>
              <a:off x="5982747" y="337994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2"/>
              </a:solidFill>
              <a:prstDash val="solid"/>
              <a:miter/>
            </a:ln>
          </p:spPr>
          <p:txBody>
            <a:bodyPr rtlCol="0" anchor="ctr"/>
            <a:lstStyle/>
            <a:p>
              <a:endParaRPr lang="en-GB" noProof="0" dirty="0"/>
            </a:p>
          </p:txBody>
        </p:sp>
        <p:sp>
          <p:nvSpPr>
            <p:cNvPr id="17" name="Freihandform: Form 43">
              <a:extLst>
                <a:ext uri="{FF2B5EF4-FFF2-40B4-BE49-F238E27FC236}">
                  <a16:creationId xmlns:a16="http://schemas.microsoft.com/office/drawing/2014/main" id="{8E91BB0A-3F89-E691-7E92-59CA6D00B487}"/>
                </a:ext>
              </a:extLst>
            </p:cNvPr>
            <p:cNvSpPr/>
            <p:nvPr/>
          </p:nvSpPr>
          <p:spPr>
            <a:xfrm>
              <a:off x="5982747" y="3456241"/>
              <a:ext cx="218884" cy="9525"/>
            </a:xfrm>
            <a:custGeom>
              <a:avLst/>
              <a:gdLst>
                <a:gd name="connsiteX0" fmla="*/ 0 w 218884"/>
                <a:gd name="connsiteY0" fmla="*/ 0 h 9525"/>
                <a:gd name="connsiteX1" fmla="*/ 218885 w 218884"/>
                <a:gd name="connsiteY1" fmla="*/ 0 h 9525"/>
              </a:gdLst>
              <a:ahLst/>
              <a:cxnLst>
                <a:cxn ang="0">
                  <a:pos x="connsiteX0" y="connsiteY0"/>
                </a:cxn>
                <a:cxn ang="0">
                  <a:pos x="connsiteX1" y="connsiteY1"/>
                </a:cxn>
              </a:cxnLst>
              <a:rect l="l" t="t" r="r" b="b"/>
              <a:pathLst>
                <a:path w="218884" h="9525">
                  <a:moveTo>
                    <a:pt x="0" y="0"/>
                  </a:moveTo>
                  <a:lnTo>
                    <a:pt x="218885" y="0"/>
                  </a:lnTo>
                </a:path>
              </a:pathLst>
            </a:custGeom>
            <a:ln w="38100" cap="sq">
              <a:solidFill>
                <a:schemeClr val="bg2"/>
              </a:solidFill>
              <a:prstDash val="solid"/>
              <a:miter/>
            </a:ln>
          </p:spPr>
          <p:txBody>
            <a:bodyPr rtlCol="0" anchor="ctr"/>
            <a:lstStyle/>
            <a:p>
              <a:endParaRPr lang="en-GB" noProof="0" dirty="0"/>
            </a:p>
          </p:txBody>
        </p:sp>
        <p:sp>
          <p:nvSpPr>
            <p:cNvPr id="18" name="Freihandform: Form 44">
              <a:extLst>
                <a:ext uri="{FF2B5EF4-FFF2-40B4-BE49-F238E27FC236}">
                  <a16:creationId xmlns:a16="http://schemas.microsoft.com/office/drawing/2014/main" id="{CC8D3C29-3D6A-BE7F-9D8B-53C6F5299DFA}"/>
                </a:ext>
              </a:extLst>
            </p:cNvPr>
            <p:cNvSpPr/>
            <p:nvPr/>
          </p:nvSpPr>
          <p:spPr>
            <a:xfrm>
              <a:off x="5982747" y="3524725"/>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2"/>
              </a:solidFill>
              <a:prstDash val="solid"/>
              <a:miter/>
            </a:ln>
          </p:spPr>
          <p:txBody>
            <a:bodyPr rtlCol="0" anchor="ctr"/>
            <a:lstStyle/>
            <a:p>
              <a:endParaRPr lang="en-GB" noProof="0" dirty="0"/>
            </a:p>
          </p:txBody>
        </p:sp>
        <p:sp>
          <p:nvSpPr>
            <p:cNvPr id="19" name="Freihandform: Form 45">
              <a:extLst>
                <a:ext uri="{FF2B5EF4-FFF2-40B4-BE49-F238E27FC236}">
                  <a16:creationId xmlns:a16="http://schemas.microsoft.com/office/drawing/2014/main" id="{6746AC94-731D-0255-8AAA-834046B1D1A5}"/>
                </a:ext>
              </a:extLst>
            </p:cNvPr>
            <p:cNvSpPr/>
            <p:nvPr/>
          </p:nvSpPr>
          <p:spPr>
            <a:xfrm>
              <a:off x="5982747" y="3596734"/>
              <a:ext cx="360140" cy="9525"/>
            </a:xfrm>
            <a:custGeom>
              <a:avLst/>
              <a:gdLst>
                <a:gd name="connsiteX0" fmla="*/ 0 w 360140"/>
                <a:gd name="connsiteY0" fmla="*/ 0 h 9525"/>
                <a:gd name="connsiteX1" fmla="*/ 360140 w 360140"/>
                <a:gd name="connsiteY1" fmla="*/ 0 h 9525"/>
              </a:gdLst>
              <a:ahLst/>
              <a:cxnLst>
                <a:cxn ang="0">
                  <a:pos x="connsiteX0" y="connsiteY0"/>
                </a:cxn>
                <a:cxn ang="0">
                  <a:pos x="connsiteX1" y="connsiteY1"/>
                </a:cxn>
              </a:cxnLst>
              <a:rect l="l" t="t" r="r" b="b"/>
              <a:pathLst>
                <a:path w="360140" h="9525">
                  <a:moveTo>
                    <a:pt x="0" y="0"/>
                  </a:moveTo>
                  <a:lnTo>
                    <a:pt x="360140" y="0"/>
                  </a:lnTo>
                </a:path>
              </a:pathLst>
            </a:custGeom>
            <a:ln w="38100" cap="sq">
              <a:solidFill>
                <a:schemeClr val="bg2"/>
              </a:solidFill>
              <a:prstDash val="solid"/>
              <a:miter/>
            </a:ln>
          </p:spPr>
          <p:txBody>
            <a:bodyPr rtlCol="0" anchor="ctr"/>
            <a:lstStyle/>
            <a:p>
              <a:endParaRPr lang="en-GB" noProof="0" dirty="0"/>
            </a:p>
          </p:txBody>
        </p:sp>
      </p:grpSp>
      <p:grpSp>
        <p:nvGrpSpPr>
          <p:cNvPr id="23" name="Gruppieren 22">
            <a:extLst>
              <a:ext uri="{FF2B5EF4-FFF2-40B4-BE49-F238E27FC236}">
                <a16:creationId xmlns:a16="http://schemas.microsoft.com/office/drawing/2014/main" id="{3C5E54CA-7CE5-F8F0-FCEF-54E271EE0FE9}"/>
              </a:ext>
            </a:extLst>
          </p:cNvPr>
          <p:cNvGrpSpPr/>
          <p:nvPr userDrawn="1"/>
        </p:nvGrpSpPr>
        <p:grpSpPr>
          <a:xfrm>
            <a:off x="4812901" y="2440130"/>
            <a:ext cx="2275540" cy="2275538"/>
            <a:chOff x="-3616944" y="3245761"/>
            <a:chExt cx="2275540" cy="2275538"/>
          </a:xfrm>
        </p:grpSpPr>
        <p:sp>
          <p:nvSpPr>
            <p:cNvPr id="24" name="Ellipse 32">
              <a:extLst>
                <a:ext uri="{FF2B5EF4-FFF2-40B4-BE49-F238E27FC236}">
                  <a16:creationId xmlns:a16="http://schemas.microsoft.com/office/drawing/2014/main" id="{66784DC8-41CB-A4F9-27E7-612415991151}"/>
                </a:ext>
              </a:extLst>
            </p:cNvPr>
            <p:cNvSpPr/>
            <p:nvPr/>
          </p:nvSpPr>
          <p:spPr bwMode="gray">
            <a:xfrm>
              <a:off x="-3616944" y="3245761"/>
              <a:ext cx="2275540" cy="2275538"/>
            </a:xfrm>
            <a:prstGeom prst="ellipse">
              <a:avLst/>
            </a:prstGeom>
            <a:noFill/>
            <a:ln w="19050" cap="rnd">
              <a:solidFill>
                <a:schemeClr val="bg2"/>
              </a:solidFill>
              <a:prstDash val="sysDot"/>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5" name="Bogen 24">
              <a:extLst>
                <a:ext uri="{FF2B5EF4-FFF2-40B4-BE49-F238E27FC236}">
                  <a16:creationId xmlns:a16="http://schemas.microsoft.com/office/drawing/2014/main" id="{A3B81345-253B-AE4D-4C7C-3EB249129FA3}"/>
                </a:ext>
              </a:extLst>
            </p:cNvPr>
            <p:cNvSpPr/>
            <p:nvPr/>
          </p:nvSpPr>
          <p:spPr bwMode="gray">
            <a:xfrm>
              <a:off x="-3367394" y="3495310"/>
              <a:ext cx="1776440" cy="1776440"/>
            </a:xfrm>
            <a:prstGeom prst="arc">
              <a:avLst>
                <a:gd name="adj1" fmla="val 16200000"/>
                <a:gd name="adj2" fmla="val 2091462"/>
              </a:avLst>
            </a:prstGeom>
            <a:noFill/>
            <a:ln w="12700" cap="rnd">
              <a:solidFill>
                <a:schemeClr val="accent6"/>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6" name="Ellipse 36">
              <a:extLst>
                <a:ext uri="{FF2B5EF4-FFF2-40B4-BE49-F238E27FC236}">
                  <a16:creationId xmlns:a16="http://schemas.microsoft.com/office/drawing/2014/main" id="{BCA3CB48-59A9-70AF-3839-C44CDFE00D3A}"/>
                </a:ext>
              </a:extLst>
            </p:cNvPr>
            <p:cNvSpPr/>
            <p:nvPr/>
          </p:nvSpPr>
          <p:spPr bwMode="gray">
            <a:xfrm>
              <a:off x="-2128365" y="5333299"/>
              <a:ext cx="179869" cy="179869"/>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20" name="Fußzeilenplatzhalter 19">
            <a:extLst>
              <a:ext uri="{FF2B5EF4-FFF2-40B4-BE49-F238E27FC236}">
                <a16:creationId xmlns:a16="http://schemas.microsoft.com/office/drawing/2014/main" id="{4FBB3FAC-10EF-B4D4-5BDF-4B138089C688}"/>
              </a:ext>
            </a:extLst>
          </p:cNvPr>
          <p:cNvSpPr>
            <a:spLocks noGrp="1"/>
          </p:cNvSpPr>
          <p:nvPr>
            <p:ph type="ftr" sz="quarter" idx="12"/>
          </p:nvPr>
        </p:nvSpPr>
        <p:spPr/>
        <p:txBody>
          <a:bodyPr/>
          <a:lstStyle/>
          <a:p>
            <a:r>
              <a:rPr lang="en-GB" noProof="0" dirty="0"/>
              <a:t>EVENT, LOCATION, DATE</a:t>
            </a:r>
          </a:p>
        </p:txBody>
      </p:sp>
      <p:pic>
        <p:nvPicPr>
          <p:cNvPr id="33" name="Grafik 32">
            <a:extLst>
              <a:ext uri="{FF2B5EF4-FFF2-40B4-BE49-F238E27FC236}">
                <a16:creationId xmlns:a16="http://schemas.microsoft.com/office/drawing/2014/main" id="{9CA9145B-1D26-9707-3D97-82C38CF8C0CF}"/>
              </a:ext>
            </a:extLst>
          </p:cNvPr>
          <p:cNvPicPr>
            <a:picLocks noChangeAspect="1"/>
          </p:cNvPicPr>
          <p:nvPr userDrawn="1"/>
        </p:nvPicPr>
        <p:blipFill>
          <a:blip r:embed="rId2"/>
          <a:srcRect r="46689"/>
          <a:stretch>
            <a:fillRect/>
          </a:stretch>
        </p:blipFill>
        <p:spPr>
          <a:xfrm>
            <a:off x="9933196" y="3350852"/>
            <a:ext cx="2258804" cy="3316511"/>
          </a:xfrm>
          <a:prstGeom prst="rect">
            <a:avLst/>
          </a:prstGeom>
        </p:spPr>
      </p:pic>
      <p:pic>
        <p:nvPicPr>
          <p:cNvPr id="37" name="Grafik 36">
            <a:extLst>
              <a:ext uri="{FF2B5EF4-FFF2-40B4-BE49-F238E27FC236}">
                <a16:creationId xmlns:a16="http://schemas.microsoft.com/office/drawing/2014/main" id="{01C0479C-8D4C-9E89-6E7D-726916345A1A}"/>
              </a:ext>
            </a:extLst>
          </p:cNvPr>
          <p:cNvPicPr>
            <a:picLocks noChangeAspect="1"/>
          </p:cNvPicPr>
          <p:nvPr userDrawn="1"/>
        </p:nvPicPr>
        <p:blipFill>
          <a:blip r:embed="rId3"/>
          <a:srcRect l="8406"/>
          <a:stretch>
            <a:fillRect/>
          </a:stretch>
        </p:blipFill>
        <p:spPr>
          <a:xfrm>
            <a:off x="-600" y="1834427"/>
            <a:ext cx="3880924" cy="3316511"/>
          </a:xfrm>
          <a:prstGeom prst="rect">
            <a:avLst/>
          </a:prstGeom>
        </p:spPr>
      </p:pic>
    </p:spTree>
    <p:extLst>
      <p:ext uri="{BB962C8B-B14F-4D97-AF65-F5344CB8AC3E}">
        <p14:creationId xmlns:p14="http://schemas.microsoft.com/office/powerpoint/2010/main" val="237814233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Gallery">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7" name="Freihandform: Form 16">
            <a:extLst>
              <a:ext uri="{FF2B5EF4-FFF2-40B4-BE49-F238E27FC236}">
                <a16:creationId xmlns:a16="http://schemas.microsoft.com/office/drawing/2014/main" id="{504432C8-5338-F9E6-C9E5-9C404BB545E6}"/>
              </a:ext>
            </a:extLst>
          </p:cNvPr>
          <p:cNvSpPr/>
          <p:nvPr userDrawn="1"/>
        </p:nvSpPr>
        <p:spPr bwMode="gray">
          <a:xfrm>
            <a:off x="6379734" y="1324711"/>
            <a:ext cx="5812266" cy="1537587"/>
          </a:xfrm>
          <a:custGeom>
            <a:avLst/>
            <a:gdLst>
              <a:gd name="csX0" fmla="*/ 170288 w 5812266"/>
              <a:gd name="csY0" fmla="*/ 0 h 1537587"/>
              <a:gd name="csX1" fmla="*/ 5812266 w 5812266"/>
              <a:gd name="csY1" fmla="*/ 0 h 1537587"/>
              <a:gd name="csX2" fmla="*/ 5812266 w 5812266"/>
              <a:gd name="csY2" fmla="*/ 1537587 h 1537587"/>
              <a:gd name="csX3" fmla="*/ 170288 w 5812266"/>
              <a:gd name="csY3" fmla="*/ 1537587 h 1537587"/>
              <a:gd name="csX4" fmla="*/ 0 w 5812266"/>
              <a:gd name="csY4" fmla="*/ 1367299 h 1537587"/>
              <a:gd name="csX5" fmla="*/ 0 w 5812266"/>
              <a:gd name="csY5" fmla="*/ 170288 h 1537587"/>
              <a:gd name="csX6" fmla="*/ 170288 w 5812266"/>
              <a:gd name="csY6" fmla="*/ 0 h 15375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12266" h="1537587">
                <a:moveTo>
                  <a:pt x="170288" y="0"/>
                </a:moveTo>
                <a:lnTo>
                  <a:pt x="5812266" y="0"/>
                </a:lnTo>
                <a:lnTo>
                  <a:pt x="5812266" y="1537587"/>
                </a:lnTo>
                <a:lnTo>
                  <a:pt x="170288" y="1537587"/>
                </a:lnTo>
                <a:cubicBezTo>
                  <a:pt x="76241" y="1537587"/>
                  <a:pt x="0" y="1461346"/>
                  <a:pt x="0" y="1367299"/>
                </a:cubicBezTo>
                <a:lnTo>
                  <a:pt x="0" y="170288"/>
                </a:lnTo>
                <a:cubicBezTo>
                  <a:pt x="0" y="76241"/>
                  <a:pt x="76241" y="0"/>
                  <a:pt x="170288" y="0"/>
                </a:cubicBezTo>
                <a:close/>
              </a:path>
            </a:pathLst>
          </a:custGeom>
          <a:gradFill>
            <a:gsLst>
              <a:gs pos="84000">
                <a:schemeClr val="accent3">
                  <a:alpha val="43878"/>
                </a:schemeClr>
              </a:gs>
              <a:gs pos="12000">
                <a:schemeClr val="bg1"/>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sp>
        <p:nvSpPr>
          <p:cNvPr id="3" name="Rechteck: abgerundete Ecken 11">
            <a:extLst>
              <a:ext uri="{FF2B5EF4-FFF2-40B4-BE49-F238E27FC236}">
                <a16:creationId xmlns:a16="http://schemas.microsoft.com/office/drawing/2014/main" id="{FBC19B0D-1DEB-EC48-9591-4CF7D0A55980}"/>
              </a:ext>
            </a:extLst>
          </p:cNvPr>
          <p:cNvSpPr/>
          <p:nvPr userDrawn="1"/>
        </p:nvSpPr>
        <p:spPr bwMode="gray">
          <a:xfrm>
            <a:off x="0" y="1023711"/>
            <a:ext cx="11768586" cy="4957561"/>
          </a:xfrm>
          <a:prstGeom prst="rect">
            <a:avLst/>
          </a:prstGeom>
          <a:gradFill>
            <a:gsLst>
              <a:gs pos="25000">
                <a:schemeClr val="accent3">
                  <a:alpha val="47405"/>
                </a:schemeClr>
              </a:gs>
              <a:gs pos="100000">
                <a:schemeClr val="accent6"/>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pic>
        <p:nvPicPr>
          <p:cNvPr id="5" name="Grafik 4">
            <a:extLst>
              <a:ext uri="{FF2B5EF4-FFF2-40B4-BE49-F238E27FC236}">
                <a16:creationId xmlns:a16="http://schemas.microsoft.com/office/drawing/2014/main" id="{2286C06C-5E6B-DFC6-0F24-DF196F9B0BC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5325" y="865286"/>
            <a:ext cx="741421" cy="617850"/>
          </a:xfrm>
          <a:prstGeom prst="rect">
            <a:avLst/>
          </a:prstGeom>
        </p:spPr>
      </p:pic>
      <p:cxnSp>
        <p:nvCxnSpPr>
          <p:cNvPr id="12" name="Gerader Verbinder 169">
            <a:extLst>
              <a:ext uri="{FF2B5EF4-FFF2-40B4-BE49-F238E27FC236}">
                <a16:creationId xmlns:a16="http://schemas.microsoft.com/office/drawing/2014/main" id="{3F98EE43-426B-5D77-D772-3D7CA0F627FB}"/>
              </a:ext>
            </a:extLst>
          </p:cNvPr>
          <p:cNvCxnSpPr>
            <a:cxnSpLocks/>
          </p:cNvCxnSpPr>
          <p:nvPr userDrawn="1"/>
        </p:nvCxnSpPr>
        <p:spPr bwMode="gray">
          <a:xfrm>
            <a:off x="10980724" y="0"/>
            <a:ext cx="0" cy="2306449"/>
          </a:xfrm>
          <a:prstGeom prst="line">
            <a:avLst/>
          </a:prstGeom>
          <a:ln w="19050" cap="rnd">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13" name="Bildplatzhalter 17">
            <a:extLst>
              <a:ext uri="{FF2B5EF4-FFF2-40B4-BE49-F238E27FC236}">
                <a16:creationId xmlns:a16="http://schemas.microsoft.com/office/drawing/2014/main" id="{E7ECAF9E-79D7-C679-191D-B5F68A799FAD}"/>
              </a:ext>
            </a:extLst>
          </p:cNvPr>
          <p:cNvSpPr>
            <a:spLocks noGrp="1"/>
          </p:cNvSpPr>
          <p:nvPr>
            <p:ph type="pic" sz="quarter" idx="12"/>
          </p:nvPr>
        </p:nvSpPr>
        <p:spPr>
          <a:xfrm>
            <a:off x="719138" y="1628775"/>
            <a:ext cx="4121150" cy="1936750"/>
          </a:xfrm>
          <a:noFill/>
        </p:spPr>
        <p:txBody>
          <a:bodyPr/>
          <a:lstStyle/>
          <a:p>
            <a:endParaRPr lang="en-GB" noProof="0" dirty="0"/>
          </a:p>
        </p:txBody>
      </p:sp>
      <p:sp>
        <p:nvSpPr>
          <p:cNvPr id="14" name="Bildplatzhalter 19">
            <a:extLst>
              <a:ext uri="{FF2B5EF4-FFF2-40B4-BE49-F238E27FC236}">
                <a16:creationId xmlns:a16="http://schemas.microsoft.com/office/drawing/2014/main" id="{BAC3940F-8F41-14F9-F7ED-5C70BB590DEC}"/>
              </a:ext>
            </a:extLst>
          </p:cNvPr>
          <p:cNvSpPr>
            <a:spLocks noGrp="1"/>
          </p:cNvSpPr>
          <p:nvPr>
            <p:ph type="pic" sz="quarter" idx="13"/>
          </p:nvPr>
        </p:nvSpPr>
        <p:spPr>
          <a:xfrm>
            <a:off x="719138" y="3797300"/>
            <a:ext cx="4121150" cy="1936750"/>
          </a:xfrm>
          <a:noFill/>
        </p:spPr>
        <p:txBody>
          <a:bodyPr/>
          <a:lstStyle/>
          <a:p>
            <a:endParaRPr lang="en-GB" noProof="0" dirty="0"/>
          </a:p>
        </p:txBody>
      </p:sp>
      <p:sp>
        <p:nvSpPr>
          <p:cNvPr id="15" name="Bildplatzhalter 21">
            <a:extLst>
              <a:ext uri="{FF2B5EF4-FFF2-40B4-BE49-F238E27FC236}">
                <a16:creationId xmlns:a16="http://schemas.microsoft.com/office/drawing/2014/main" id="{A64BAAB1-EA4C-0245-4AC2-1EC369A5ED85}"/>
              </a:ext>
            </a:extLst>
          </p:cNvPr>
          <p:cNvSpPr>
            <a:spLocks noGrp="1"/>
          </p:cNvSpPr>
          <p:nvPr>
            <p:ph type="pic" sz="quarter" idx="14"/>
          </p:nvPr>
        </p:nvSpPr>
        <p:spPr>
          <a:xfrm>
            <a:off x="5173663" y="1628775"/>
            <a:ext cx="6157912" cy="4105275"/>
          </a:xfrm>
          <a:noFill/>
        </p:spPr>
        <p:txBody>
          <a:bodyPr/>
          <a:lstStyle/>
          <a:p>
            <a:endParaRPr lang="en-GB" noProof="0" dirty="0"/>
          </a:p>
        </p:txBody>
      </p:sp>
      <p:sp>
        <p:nvSpPr>
          <p:cNvPr id="16" name="Fußzeilenplatzhalter 15">
            <a:extLst>
              <a:ext uri="{FF2B5EF4-FFF2-40B4-BE49-F238E27FC236}">
                <a16:creationId xmlns:a16="http://schemas.microsoft.com/office/drawing/2014/main" id="{519B739A-4657-3971-8D9D-0C3E2BD3B232}"/>
              </a:ext>
            </a:extLst>
          </p:cNvPr>
          <p:cNvSpPr>
            <a:spLocks noGrp="1"/>
          </p:cNvSpPr>
          <p:nvPr>
            <p:ph type="ftr" sz="quarter" idx="15"/>
          </p:nvPr>
        </p:nvSpPr>
        <p:spPr/>
        <p:txBody>
          <a:bodyPr/>
          <a:lstStyle/>
          <a:p>
            <a:r>
              <a:rPr lang="en-GB" noProof="0" dirty="0"/>
              <a:t>EVENT, LOCATION, DATE</a:t>
            </a:r>
          </a:p>
        </p:txBody>
      </p:sp>
      <p:pic>
        <p:nvPicPr>
          <p:cNvPr id="25" name="Grafik 24">
            <a:extLst>
              <a:ext uri="{FF2B5EF4-FFF2-40B4-BE49-F238E27FC236}">
                <a16:creationId xmlns:a16="http://schemas.microsoft.com/office/drawing/2014/main" id="{90E8D82E-3A47-3197-109A-3799934C0D63}"/>
              </a:ext>
            </a:extLst>
          </p:cNvPr>
          <p:cNvPicPr>
            <a:picLocks noChangeAspect="1"/>
          </p:cNvPicPr>
          <p:nvPr userDrawn="1"/>
        </p:nvPicPr>
        <p:blipFill>
          <a:blip r:embed="rId3"/>
          <a:srcRect b="25580"/>
          <a:stretch>
            <a:fillRect/>
          </a:stretch>
        </p:blipFill>
        <p:spPr>
          <a:xfrm>
            <a:off x="4923722" y="3786435"/>
            <a:ext cx="3724979" cy="3071565"/>
          </a:xfrm>
          <a:prstGeom prst="rect">
            <a:avLst/>
          </a:prstGeom>
        </p:spPr>
      </p:pic>
      <p:pic>
        <p:nvPicPr>
          <p:cNvPr id="7" name="Grafik 6">
            <a:extLst>
              <a:ext uri="{FF2B5EF4-FFF2-40B4-BE49-F238E27FC236}">
                <a16:creationId xmlns:a16="http://schemas.microsoft.com/office/drawing/2014/main" id="{C50A4F30-75C3-CD20-13A6-A2A9096429C4}"/>
              </a:ext>
            </a:extLst>
          </p:cNvPr>
          <p:cNvPicPr>
            <a:picLocks noChangeAspect="1"/>
          </p:cNvPicPr>
          <p:nvPr userDrawn="1"/>
        </p:nvPicPr>
        <p:blipFill>
          <a:blip r:embed="rId4"/>
          <a:srcRect l="67669"/>
          <a:stretch>
            <a:fillRect/>
          </a:stretch>
        </p:blipFill>
        <p:spPr>
          <a:xfrm>
            <a:off x="0" y="5316750"/>
            <a:ext cx="494744" cy="664522"/>
          </a:xfrm>
          <a:prstGeom prst="rect">
            <a:avLst/>
          </a:prstGeom>
        </p:spPr>
      </p:pic>
      <p:sp>
        <p:nvSpPr>
          <p:cNvPr id="27" name="Freihandform: Form 26">
            <a:extLst>
              <a:ext uri="{FF2B5EF4-FFF2-40B4-BE49-F238E27FC236}">
                <a16:creationId xmlns:a16="http://schemas.microsoft.com/office/drawing/2014/main" id="{CB9B6A23-B7BD-816B-D8BC-8C1305B08FAB}"/>
              </a:ext>
            </a:extLst>
          </p:cNvPr>
          <p:cNvSpPr>
            <a:spLocks noChangeAspect="1"/>
          </p:cNvSpPr>
          <p:nvPr userDrawn="1"/>
        </p:nvSpPr>
        <p:spPr>
          <a:xfrm>
            <a:off x="-600" y="5762656"/>
            <a:ext cx="270382" cy="470314"/>
          </a:xfrm>
          <a:custGeom>
            <a:avLst/>
            <a:gdLst>
              <a:gd name="csX0" fmla="*/ 0 w 270382"/>
              <a:gd name="csY0" fmla="*/ 0 h 470314"/>
              <a:gd name="csX1" fmla="*/ 168406 w 270382"/>
              <a:gd name="csY1" fmla="*/ 0 h 470314"/>
              <a:gd name="csX2" fmla="*/ 205426 w 270382"/>
              <a:gd name="csY2" fmla="*/ 31400 h 470314"/>
              <a:gd name="csX3" fmla="*/ 267062 w 270382"/>
              <a:gd name="csY3" fmla="*/ 214079 h 470314"/>
              <a:gd name="csX4" fmla="*/ 266965 w 270382"/>
              <a:gd name="csY4" fmla="*/ 214176 h 470314"/>
              <a:gd name="csX5" fmla="*/ 266965 w 270382"/>
              <a:gd name="csY5" fmla="*/ 256236 h 470314"/>
              <a:gd name="csX6" fmla="*/ 205329 w 270382"/>
              <a:gd name="csY6" fmla="*/ 438915 h 470314"/>
              <a:gd name="csX7" fmla="*/ 168308 w 270382"/>
              <a:gd name="csY7" fmla="*/ 470314 h 470314"/>
              <a:gd name="csX8" fmla="*/ 0 w 270382"/>
              <a:gd name="csY8" fmla="*/ 470314 h 470314"/>
              <a:gd name="csX0" fmla="*/ 0 w 270382"/>
              <a:gd name="csY0" fmla="*/ 0 h 470314"/>
              <a:gd name="csX1" fmla="*/ 168406 w 270382"/>
              <a:gd name="csY1" fmla="*/ 0 h 470314"/>
              <a:gd name="csX2" fmla="*/ 205426 w 270382"/>
              <a:gd name="csY2" fmla="*/ 31400 h 470314"/>
              <a:gd name="csX3" fmla="*/ 267062 w 270382"/>
              <a:gd name="csY3" fmla="*/ 214079 h 470314"/>
              <a:gd name="csX4" fmla="*/ 266965 w 270382"/>
              <a:gd name="csY4" fmla="*/ 214176 h 470314"/>
              <a:gd name="csX5" fmla="*/ 266965 w 270382"/>
              <a:gd name="csY5" fmla="*/ 256236 h 470314"/>
              <a:gd name="csX6" fmla="*/ 205329 w 270382"/>
              <a:gd name="csY6" fmla="*/ 438915 h 470314"/>
              <a:gd name="csX7" fmla="*/ 168308 w 270382"/>
              <a:gd name="csY7" fmla="*/ 470314 h 470314"/>
              <a:gd name="csX8" fmla="*/ 0 w 270382"/>
              <a:gd name="csY8" fmla="*/ 470314 h 470314"/>
              <a:gd name="csX9" fmla="*/ 91440 w 270382"/>
              <a:gd name="csY9" fmla="*/ 91440 h 470314"/>
              <a:gd name="csX0" fmla="*/ 0 w 270382"/>
              <a:gd name="csY0" fmla="*/ 0 h 470314"/>
              <a:gd name="csX1" fmla="*/ 168406 w 270382"/>
              <a:gd name="csY1" fmla="*/ 0 h 470314"/>
              <a:gd name="csX2" fmla="*/ 205426 w 270382"/>
              <a:gd name="csY2" fmla="*/ 31400 h 470314"/>
              <a:gd name="csX3" fmla="*/ 267062 w 270382"/>
              <a:gd name="csY3" fmla="*/ 214079 h 470314"/>
              <a:gd name="csX4" fmla="*/ 266965 w 270382"/>
              <a:gd name="csY4" fmla="*/ 214176 h 470314"/>
              <a:gd name="csX5" fmla="*/ 266965 w 270382"/>
              <a:gd name="csY5" fmla="*/ 256236 h 470314"/>
              <a:gd name="csX6" fmla="*/ 205329 w 270382"/>
              <a:gd name="csY6" fmla="*/ 438915 h 470314"/>
              <a:gd name="csX7" fmla="*/ 168308 w 270382"/>
              <a:gd name="csY7" fmla="*/ 470314 h 470314"/>
              <a:gd name="csX8" fmla="*/ 0 w 270382"/>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0382" h="470314">
                <a:moveTo>
                  <a:pt x="0" y="0"/>
                </a:moveTo>
                <a:lnTo>
                  <a:pt x="168406" y="0"/>
                </a:lnTo>
                <a:cubicBezTo>
                  <a:pt x="184493" y="0"/>
                  <a:pt x="199030" y="12308"/>
                  <a:pt x="205426" y="31400"/>
                </a:cubicBezTo>
                <a:lnTo>
                  <a:pt x="267062" y="214079"/>
                </a:lnTo>
                <a:lnTo>
                  <a:pt x="266965" y="214176"/>
                </a:lnTo>
                <a:cubicBezTo>
                  <a:pt x="271521" y="227550"/>
                  <a:pt x="271521" y="242765"/>
                  <a:pt x="266965" y="256236"/>
                </a:cubicBezTo>
                <a:lnTo>
                  <a:pt x="205329" y="438915"/>
                </a:lnTo>
                <a:cubicBezTo>
                  <a:pt x="198933" y="458006"/>
                  <a:pt x="184396" y="470314"/>
                  <a:pt x="168308" y="470314"/>
                </a:cubicBezTo>
                <a:lnTo>
                  <a:pt x="0" y="470314"/>
                </a:lnTo>
              </a:path>
            </a:pathLst>
          </a:custGeom>
          <a:noFill/>
          <a:ln w="12700" cap="flat">
            <a:solidFill>
              <a:schemeClr val="bg2"/>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Tree>
    <p:extLst>
      <p:ext uri="{BB962C8B-B14F-4D97-AF65-F5344CB8AC3E}">
        <p14:creationId xmlns:p14="http://schemas.microsoft.com/office/powerpoint/2010/main" val="2671012112"/>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Key Message">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 name="Freihandform: Form 3">
            <a:extLst>
              <a:ext uri="{FF2B5EF4-FFF2-40B4-BE49-F238E27FC236}">
                <a16:creationId xmlns:a16="http://schemas.microsoft.com/office/drawing/2014/main" id="{8FFCE734-D83A-5A69-EA10-DE8998B0EE92}"/>
              </a:ext>
            </a:extLst>
          </p:cNvPr>
          <p:cNvSpPr/>
          <p:nvPr userDrawn="1"/>
        </p:nvSpPr>
        <p:spPr bwMode="gray">
          <a:xfrm>
            <a:off x="9720000" y="2520000"/>
            <a:ext cx="2472600" cy="4338000"/>
          </a:xfrm>
          <a:custGeom>
            <a:avLst/>
            <a:gdLst>
              <a:gd name="csX0" fmla="*/ 318960 w 2472600"/>
              <a:gd name="csY0" fmla="*/ 0 h 4338000"/>
              <a:gd name="csX1" fmla="*/ 2472600 w 2472600"/>
              <a:gd name="csY1" fmla="*/ 0 h 4338000"/>
              <a:gd name="csX2" fmla="*/ 2472600 w 2472600"/>
              <a:gd name="csY2" fmla="*/ 4338000 h 4338000"/>
              <a:gd name="csX3" fmla="*/ 0 w 2472600"/>
              <a:gd name="csY3" fmla="*/ 4338000 h 4338000"/>
              <a:gd name="csX4" fmla="*/ 0 w 2472600"/>
              <a:gd name="csY4" fmla="*/ 318960 h 4338000"/>
              <a:gd name="csX5" fmla="*/ 318960 w 2472600"/>
              <a:gd name="csY5" fmla="*/ 0 h 4338000"/>
            </a:gdLst>
            <a:ahLst/>
            <a:cxnLst>
              <a:cxn ang="0">
                <a:pos x="csX0" y="csY0"/>
              </a:cxn>
              <a:cxn ang="0">
                <a:pos x="csX1" y="csY1"/>
              </a:cxn>
              <a:cxn ang="0">
                <a:pos x="csX2" y="csY2"/>
              </a:cxn>
              <a:cxn ang="0">
                <a:pos x="csX3" y="csY3"/>
              </a:cxn>
              <a:cxn ang="0">
                <a:pos x="csX4" y="csY4"/>
              </a:cxn>
              <a:cxn ang="0">
                <a:pos x="csX5" y="csY5"/>
              </a:cxn>
            </a:cxnLst>
            <a:rect l="l" t="t" r="r" b="b"/>
            <a:pathLst>
              <a:path w="2472600" h="4338000">
                <a:moveTo>
                  <a:pt x="318960" y="0"/>
                </a:moveTo>
                <a:lnTo>
                  <a:pt x="2472600" y="0"/>
                </a:lnTo>
                <a:lnTo>
                  <a:pt x="2472600" y="4338000"/>
                </a:lnTo>
                <a:lnTo>
                  <a:pt x="0" y="4338000"/>
                </a:lnTo>
                <a:lnTo>
                  <a:pt x="0" y="318960"/>
                </a:lnTo>
                <a:cubicBezTo>
                  <a:pt x="0" y="142803"/>
                  <a:pt x="142803" y="0"/>
                  <a:pt x="318960" y="0"/>
                </a:cubicBezTo>
                <a:close/>
              </a:path>
            </a:pathLst>
          </a:custGeom>
          <a:gradFill>
            <a:gsLst>
              <a:gs pos="100000">
                <a:schemeClr val="accent6">
                  <a:lumMod val="40000"/>
                  <a:lumOff val="60000"/>
                </a:schemeClr>
              </a:gs>
              <a:gs pos="20000">
                <a:schemeClr val="bg2">
                  <a:alpha val="22198"/>
                </a:schemeClr>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sp>
        <p:nvSpPr>
          <p:cNvPr id="7" name="Freihandform: Form 6">
            <a:extLst>
              <a:ext uri="{FF2B5EF4-FFF2-40B4-BE49-F238E27FC236}">
                <a16:creationId xmlns:a16="http://schemas.microsoft.com/office/drawing/2014/main" id="{BF5FA8C3-FE32-11C9-8E0C-E15161A204C0}"/>
              </a:ext>
            </a:extLst>
          </p:cNvPr>
          <p:cNvSpPr/>
          <p:nvPr userDrawn="1"/>
        </p:nvSpPr>
        <p:spPr bwMode="gray">
          <a:xfrm>
            <a:off x="-599" y="1257301"/>
            <a:ext cx="9592131" cy="4169946"/>
          </a:xfrm>
          <a:custGeom>
            <a:avLst/>
            <a:gdLst>
              <a:gd name="csX0" fmla="*/ 0 w 9592131"/>
              <a:gd name="csY0" fmla="*/ 0 h 4169946"/>
              <a:gd name="csX1" fmla="*/ 9458151 w 9592131"/>
              <a:gd name="csY1" fmla="*/ 0 h 4169946"/>
              <a:gd name="csX2" fmla="*/ 9592131 w 9592131"/>
              <a:gd name="csY2" fmla="*/ 133980 h 4169946"/>
              <a:gd name="csX3" fmla="*/ 9592131 w 9592131"/>
              <a:gd name="csY3" fmla="*/ 4035966 h 4169946"/>
              <a:gd name="csX4" fmla="*/ 9458151 w 9592131"/>
              <a:gd name="csY4" fmla="*/ 4169946 h 4169946"/>
              <a:gd name="csX5" fmla="*/ 0 w 9592131"/>
              <a:gd name="csY5" fmla="*/ 4169946 h 4169946"/>
            </a:gdLst>
            <a:ahLst/>
            <a:cxnLst>
              <a:cxn ang="0">
                <a:pos x="csX0" y="csY0"/>
              </a:cxn>
              <a:cxn ang="0">
                <a:pos x="csX1" y="csY1"/>
              </a:cxn>
              <a:cxn ang="0">
                <a:pos x="csX2" y="csY2"/>
              </a:cxn>
              <a:cxn ang="0">
                <a:pos x="csX3" y="csY3"/>
              </a:cxn>
              <a:cxn ang="0">
                <a:pos x="csX4" y="csY4"/>
              </a:cxn>
              <a:cxn ang="0">
                <a:pos x="csX5" y="csY5"/>
              </a:cxn>
            </a:cxnLst>
            <a:rect l="l" t="t" r="r" b="b"/>
            <a:pathLst>
              <a:path w="9592131" h="4169946">
                <a:moveTo>
                  <a:pt x="0" y="0"/>
                </a:moveTo>
                <a:lnTo>
                  <a:pt x="9458151" y="0"/>
                </a:lnTo>
                <a:cubicBezTo>
                  <a:pt x="9532146" y="0"/>
                  <a:pt x="9592131" y="59985"/>
                  <a:pt x="9592131" y="133980"/>
                </a:cubicBezTo>
                <a:lnTo>
                  <a:pt x="9592131" y="4035966"/>
                </a:lnTo>
                <a:cubicBezTo>
                  <a:pt x="9592131" y="4109961"/>
                  <a:pt x="9532146" y="4169946"/>
                  <a:pt x="9458151" y="4169946"/>
                </a:cubicBezTo>
                <a:lnTo>
                  <a:pt x="0" y="4169946"/>
                </a:lnTo>
                <a:close/>
              </a:path>
            </a:pathLst>
          </a:custGeom>
          <a:gradFill>
            <a:gsLst>
              <a:gs pos="100000">
                <a:schemeClr val="accent3">
                  <a:alpha val="19683"/>
                  <a:lumMod val="20000"/>
                  <a:lumOff val="80000"/>
                </a:schemeClr>
              </a:gs>
              <a:gs pos="20000">
                <a:schemeClr val="accent6">
                  <a:alpha val="60000"/>
                </a:schemeClr>
              </a:gs>
            </a:gsLst>
            <a:lin ang="60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144000" rIns="720000" bIns="720000" rtlCol="0" anchor="t" anchorCtr="0">
            <a:noAutofit/>
          </a:bodyPr>
          <a:lstStyle/>
          <a:p>
            <a:pPr marL="144000" marR="0" lvl="0" indent="0" algn="l" defTabSz="914400" rtl="0" eaLnBrk="1" fontAlgn="auto" latinLnBrk="0" hangingPunct="1">
              <a:lnSpc>
                <a:spcPct val="100000"/>
              </a:lnSpc>
              <a:spcBef>
                <a:spcPts val="0"/>
              </a:spcBef>
              <a:spcAft>
                <a:spcPts val="1600"/>
              </a:spcAft>
              <a:buClrTx/>
              <a:buSzTx/>
              <a:buFontTx/>
              <a:buNone/>
              <a:tabLst/>
              <a:defRPr/>
            </a:pPr>
            <a:endParaRPr kumimoji="0" lang="en-GB" sz="2400" i="0" u="none" strike="noStrike" kern="1200" cap="none" spc="0" normalizeH="0" baseline="0" noProof="0" dirty="0">
              <a:ln>
                <a:noFill/>
              </a:ln>
              <a:solidFill>
                <a:schemeClr val="tx1"/>
              </a:solidFill>
              <a:effectLst/>
              <a:uLnTx/>
              <a:uFillTx/>
              <a:ea typeface="Open Sans ExtraBold" pitchFamily="2" charset="0"/>
              <a:cs typeface="Open Sans ExtraBold" pitchFamily="2" charset="0"/>
            </a:endParaRPr>
          </a:p>
        </p:txBody>
      </p:sp>
      <p:sp>
        <p:nvSpPr>
          <p:cNvPr id="34" name="Textplatzhalter 6">
            <a:extLst>
              <a:ext uri="{FF2B5EF4-FFF2-40B4-BE49-F238E27FC236}">
                <a16:creationId xmlns:a16="http://schemas.microsoft.com/office/drawing/2014/main" id="{17291DA1-8DC3-CDCB-7198-F748239B2CD8}"/>
              </a:ext>
            </a:extLst>
          </p:cNvPr>
          <p:cNvSpPr>
            <a:spLocks noGrp="1"/>
          </p:cNvSpPr>
          <p:nvPr>
            <p:ph type="body" sz="quarter" idx="12" hasCustomPrompt="1"/>
          </p:nvPr>
        </p:nvSpPr>
        <p:spPr>
          <a:xfrm>
            <a:off x="720000" y="1257299"/>
            <a:ext cx="8484127" cy="4169946"/>
          </a:xfrm>
        </p:spPr>
        <p:txBody>
          <a:bodyPr anchor="ctr" anchorCtr="0">
            <a:normAutofit/>
          </a:bodyPr>
          <a:lstStyle>
            <a:lvl1pPr marL="0" indent="0">
              <a:buFontTx/>
              <a:buNone/>
              <a:defRPr sz="3200"/>
            </a:lvl1pPr>
          </a:lstStyle>
          <a:p>
            <a:pPr lvl="0"/>
            <a:r>
              <a:rPr lang="en-GB" noProof="0" dirty="0"/>
              <a:t>Edit master text format</a:t>
            </a:r>
          </a:p>
        </p:txBody>
      </p:sp>
      <p:cxnSp>
        <p:nvCxnSpPr>
          <p:cNvPr id="35" name="Gerader Verbinder 169">
            <a:extLst>
              <a:ext uri="{FF2B5EF4-FFF2-40B4-BE49-F238E27FC236}">
                <a16:creationId xmlns:a16="http://schemas.microsoft.com/office/drawing/2014/main" id="{478C9EDD-70AA-3081-83DE-EDFA46D26B97}"/>
              </a:ext>
            </a:extLst>
          </p:cNvPr>
          <p:cNvCxnSpPr>
            <a:cxnSpLocks/>
          </p:cNvCxnSpPr>
          <p:nvPr userDrawn="1"/>
        </p:nvCxnSpPr>
        <p:spPr bwMode="gray">
          <a:xfrm>
            <a:off x="9555649" y="5596794"/>
            <a:ext cx="0" cy="1261206"/>
          </a:xfrm>
          <a:prstGeom prst="line">
            <a:avLst/>
          </a:prstGeom>
          <a:ln w="19050" cap="rnd">
            <a:solidFill>
              <a:schemeClr val="accent3"/>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6" name="Gerader Verbinder 170">
            <a:extLst>
              <a:ext uri="{FF2B5EF4-FFF2-40B4-BE49-F238E27FC236}">
                <a16:creationId xmlns:a16="http://schemas.microsoft.com/office/drawing/2014/main" id="{DFCFE440-DE0B-A351-3647-0FFB91ADB048}"/>
              </a:ext>
            </a:extLst>
          </p:cNvPr>
          <p:cNvCxnSpPr>
            <a:cxnSpLocks/>
          </p:cNvCxnSpPr>
          <p:nvPr userDrawn="1"/>
        </p:nvCxnSpPr>
        <p:spPr bwMode="gray">
          <a:xfrm>
            <a:off x="9399075" y="5596794"/>
            <a:ext cx="0" cy="521431"/>
          </a:xfrm>
          <a:prstGeom prst="line">
            <a:avLst/>
          </a:prstGeom>
          <a:ln w="9525">
            <a:solidFill>
              <a:schemeClr val="accent3"/>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9" name="Freihandform: Form 8">
            <a:extLst>
              <a:ext uri="{FF2B5EF4-FFF2-40B4-BE49-F238E27FC236}">
                <a16:creationId xmlns:a16="http://schemas.microsoft.com/office/drawing/2014/main" id="{4A63706D-0D34-64CE-2EC0-B096D4FA27E0}"/>
              </a:ext>
            </a:extLst>
          </p:cNvPr>
          <p:cNvSpPr>
            <a:spLocks noChangeAspect="1"/>
          </p:cNvSpPr>
          <p:nvPr userDrawn="1"/>
        </p:nvSpPr>
        <p:spPr>
          <a:xfrm>
            <a:off x="-599" y="5536245"/>
            <a:ext cx="1292867" cy="665475"/>
          </a:xfrm>
          <a:custGeom>
            <a:avLst/>
            <a:gdLst>
              <a:gd name="csX0" fmla="*/ 0 w 1292867"/>
              <a:gd name="csY0" fmla="*/ 0 h 665475"/>
              <a:gd name="csX1" fmla="*/ 1148576 w 1292867"/>
              <a:gd name="csY1" fmla="*/ 0 h 665475"/>
              <a:gd name="csX2" fmla="*/ 1200957 w 1292867"/>
              <a:gd name="csY2" fmla="*/ 44429 h 665475"/>
              <a:gd name="csX3" fmla="*/ 1288170 w 1292867"/>
              <a:gd name="csY3" fmla="*/ 302913 h 665475"/>
              <a:gd name="csX4" fmla="*/ 1288033 w 1292867"/>
              <a:gd name="csY4" fmla="*/ 303051 h 665475"/>
              <a:gd name="csX5" fmla="*/ 1288033 w 1292867"/>
              <a:gd name="csY5" fmla="*/ 362563 h 665475"/>
              <a:gd name="csX6" fmla="*/ 1200821 w 1292867"/>
              <a:gd name="csY6" fmla="*/ 621046 h 665475"/>
              <a:gd name="csX7" fmla="*/ 1148438 w 1292867"/>
              <a:gd name="csY7" fmla="*/ 665475 h 665475"/>
              <a:gd name="csX8" fmla="*/ 0 w 1292867"/>
              <a:gd name="csY8" fmla="*/ 665475 h 66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92867" h="665475">
                <a:moveTo>
                  <a:pt x="0" y="0"/>
                </a:moveTo>
                <a:lnTo>
                  <a:pt x="1148576" y="0"/>
                </a:lnTo>
                <a:cubicBezTo>
                  <a:pt x="1171338" y="0"/>
                  <a:pt x="1191908" y="17416"/>
                  <a:pt x="1200957" y="44429"/>
                </a:cubicBezTo>
                <a:lnTo>
                  <a:pt x="1288170" y="302913"/>
                </a:lnTo>
                <a:lnTo>
                  <a:pt x="1288033" y="303051"/>
                </a:lnTo>
                <a:cubicBezTo>
                  <a:pt x="1294479" y="321973"/>
                  <a:pt x="1294479" y="343502"/>
                  <a:pt x="1288033" y="362563"/>
                </a:cubicBezTo>
                <a:lnTo>
                  <a:pt x="1200821" y="621046"/>
                </a:lnTo>
                <a:cubicBezTo>
                  <a:pt x="1191770" y="648060"/>
                  <a:pt x="1171201" y="665475"/>
                  <a:pt x="1148438" y="665475"/>
                </a:cubicBezTo>
                <a:lnTo>
                  <a:pt x="0" y="665475"/>
                </a:lnTo>
                <a:close/>
              </a:path>
            </a:pathLst>
          </a:custGeom>
          <a:gradFill flip="none" rotWithShape="1">
            <a:gsLst>
              <a:gs pos="0">
                <a:schemeClr val="accent1">
                  <a:alpha val="0"/>
                </a:schemeClr>
              </a:gs>
              <a:gs pos="100000">
                <a:schemeClr val="accent3"/>
              </a:gs>
            </a:gsLst>
            <a:lin ang="0" scaled="0"/>
            <a:tileRect/>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 name="Freihandform: Form 10">
            <a:extLst>
              <a:ext uri="{FF2B5EF4-FFF2-40B4-BE49-F238E27FC236}">
                <a16:creationId xmlns:a16="http://schemas.microsoft.com/office/drawing/2014/main" id="{563FEE8A-3B9A-E289-381B-C7E27F983F43}"/>
              </a:ext>
            </a:extLst>
          </p:cNvPr>
          <p:cNvSpPr>
            <a:spLocks noChangeAspect="1"/>
          </p:cNvSpPr>
          <p:nvPr userDrawn="1"/>
        </p:nvSpPr>
        <p:spPr>
          <a:xfrm>
            <a:off x="0" y="5427246"/>
            <a:ext cx="844742" cy="470314"/>
          </a:xfrm>
          <a:custGeom>
            <a:avLst/>
            <a:gdLst>
              <a:gd name="csX0" fmla="*/ 0 w 844742"/>
              <a:gd name="csY0" fmla="*/ 0 h 470314"/>
              <a:gd name="csX1" fmla="*/ 742766 w 844742"/>
              <a:gd name="csY1" fmla="*/ 0 h 470314"/>
              <a:gd name="csX2" fmla="*/ 779786 w 844742"/>
              <a:gd name="csY2" fmla="*/ 31400 h 470314"/>
              <a:gd name="csX3" fmla="*/ 841422 w 844742"/>
              <a:gd name="csY3" fmla="*/ 214079 h 470314"/>
              <a:gd name="csX4" fmla="*/ 841325 w 844742"/>
              <a:gd name="csY4" fmla="*/ 214176 h 470314"/>
              <a:gd name="csX5" fmla="*/ 841325 w 844742"/>
              <a:gd name="csY5" fmla="*/ 256236 h 470314"/>
              <a:gd name="csX6" fmla="*/ 779689 w 844742"/>
              <a:gd name="csY6" fmla="*/ 438915 h 470314"/>
              <a:gd name="csX7" fmla="*/ 742668 w 844742"/>
              <a:gd name="csY7" fmla="*/ 470314 h 470314"/>
              <a:gd name="csX8" fmla="*/ 0 w 844742"/>
              <a:gd name="csY8" fmla="*/ 470314 h 470314"/>
              <a:gd name="csX0" fmla="*/ 0 w 844742"/>
              <a:gd name="csY0" fmla="*/ 0 h 470314"/>
              <a:gd name="csX1" fmla="*/ 742766 w 844742"/>
              <a:gd name="csY1" fmla="*/ 0 h 470314"/>
              <a:gd name="csX2" fmla="*/ 779786 w 844742"/>
              <a:gd name="csY2" fmla="*/ 31400 h 470314"/>
              <a:gd name="csX3" fmla="*/ 841422 w 844742"/>
              <a:gd name="csY3" fmla="*/ 214079 h 470314"/>
              <a:gd name="csX4" fmla="*/ 841325 w 844742"/>
              <a:gd name="csY4" fmla="*/ 214176 h 470314"/>
              <a:gd name="csX5" fmla="*/ 841325 w 844742"/>
              <a:gd name="csY5" fmla="*/ 256236 h 470314"/>
              <a:gd name="csX6" fmla="*/ 779689 w 844742"/>
              <a:gd name="csY6" fmla="*/ 438915 h 470314"/>
              <a:gd name="csX7" fmla="*/ 742668 w 844742"/>
              <a:gd name="csY7" fmla="*/ 470314 h 470314"/>
              <a:gd name="csX8" fmla="*/ 0 w 844742"/>
              <a:gd name="csY8" fmla="*/ 470314 h 470314"/>
              <a:gd name="csX9" fmla="*/ 91440 w 844742"/>
              <a:gd name="csY9" fmla="*/ 91440 h 470314"/>
              <a:gd name="csX0" fmla="*/ 0 w 844742"/>
              <a:gd name="csY0" fmla="*/ 0 h 470314"/>
              <a:gd name="csX1" fmla="*/ 742766 w 844742"/>
              <a:gd name="csY1" fmla="*/ 0 h 470314"/>
              <a:gd name="csX2" fmla="*/ 779786 w 844742"/>
              <a:gd name="csY2" fmla="*/ 31400 h 470314"/>
              <a:gd name="csX3" fmla="*/ 841422 w 844742"/>
              <a:gd name="csY3" fmla="*/ 214079 h 470314"/>
              <a:gd name="csX4" fmla="*/ 841325 w 844742"/>
              <a:gd name="csY4" fmla="*/ 214176 h 470314"/>
              <a:gd name="csX5" fmla="*/ 841325 w 844742"/>
              <a:gd name="csY5" fmla="*/ 256236 h 470314"/>
              <a:gd name="csX6" fmla="*/ 779689 w 844742"/>
              <a:gd name="csY6" fmla="*/ 438915 h 470314"/>
              <a:gd name="csX7" fmla="*/ 742668 w 844742"/>
              <a:gd name="csY7" fmla="*/ 470314 h 470314"/>
              <a:gd name="csX8" fmla="*/ 0 w 844742"/>
              <a:gd name="csY8" fmla="*/ 470314 h 470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44742" h="470314">
                <a:moveTo>
                  <a:pt x="0" y="0"/>
                </a:moveTo>
                <a:lnTo>
                  <a:pt x="742766" y="0"/>
                </a:lnTo>
                <a:cubicBezTo>
                  <a:pt x="758853" y="0"/>
                  <a:pt x="773390" y="12308"/>
                  <a:pt x="779786" y="31400"/>
                </a:cubicBezTo>
                <a:lnTo>
                  <a:pt x="841422" y="214079"/>
                </a:lnTo>
                <a:lnTo>
                  <a:pt x="841325" y="214176"/>
                </a:lnTo>
                <a:cubicBezTo>
                  <a:pt x="845881" y="227550"/>
                  <a:pt x="845881" y="242765"/>
                  <a:pt x="841325" y="256236"/>
                </a:cubicBezTo>
                <a:lnTo>
                  <a:pt x="779689" y="438915"/>
                </a:lnTo>
                <a:cubicBezTo>
                  <a:pt x="773293" y="458006"/>
                  <a:pt x="758756" y="470314"/>
                  <a:pt x="742668" y="470314"/>
                </a:cubicBezTo>
                <a:lnTo>
                  <a:pt x="0" y="470314"/>
                </a:lnTo>
              </a:path>
            </a:pathLst>
          </a:custGeom>
          <a:noFill/>
          <a:ln w="127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de-DE" dirty="0" err="1"/>
              <a:t>ZITiS</a:t>
            </a:r>
            <a:r>
              <a:rPr lang="de-DE" dirty="0"/>
              <a:t> – KEY MESSAGE</a:t>
            </a:r>
            <a:endParaRPr lang="en-GB" noProof="0" dirty="0"/>
          </a:p>
        </p:txBody>
      </p:sp>
      <p:grpSp>
        <p:nvGrpSpPr>
          <p:cNvPr id="21" name="Gruppieren 20">
            <a:extLst>
              <a:ext uri="{FF2B5EF4-FFF2-40B4-BE49-F238E27FC236}">
                <a16:creationId xmlns:a16="http://schemas.microsoft.com/office/drawing/2014/main" id="{24418736-4AFD-B277-66BD-5E85F634A8EB}"/>
              </a:ext>
            </a:extLst>
          </p:cNvPr>
          <p:cNvGrpSpPr/>
          <p:nvPr userDrawn="1"/>
        </p:nvGrpSpPr>
        <p:grpSpPr>
          <a:xfrm>
            <a:off x="10041648" y="1131655"/>
            <a:ext cx="1800000" cy="1800000"/>
            <a:chOff x="3811848" y="-1989788"/>
            <a:chExt cx="1724844" cy="1724844"/>
          </a:xfrm>
        </p:grpSpPr>
        <p:grpSp>
          <p:nvGrpSpPr>
            <p:cNvPr id="22" name="Gruppieren 21">
              <a:extLst>
                <a:ext uri="{FF2B5EF4-FFF2-40B4-BE49-F238E27FC236}">
                  <a16:creationId xmlns:a16="http://schemas.microsoft.com/office/drawing/2014/main" id="{CE686E43-1433-F2EF-30A1-A188E5500DE1}"/>
                </a:ext>
              </a:extLst>
            </p:cNvPr>
            <p:cNvGrpSpPr/>
            <p:nvPr/>
          </p:nvGrpSpPr>
          <p:grpSpPr>
            <a:xfrm>
              <a:off x="3994752" y="-1806884"/>
              <a:ext cx="1359036" cy="1359036"/>
              <a:chOff x="7228680" y="-1806884"/>
              <a:chExt cx="1359036" cy="1359036"/>
            </a:xfrm>
          </p:grpSpPr>
          <p:sp>
            <p:nvSpPr>
              <p:cNvPr id="25" name="Freihandform: Form 134">
                <a:extLst>
                  <a:ext uri="{FF2B5EF4-FFF2-40B4-BE49-F238E27FC236}">
                    <a16:creationId xmlns:a16="http://schemas.microsoft.com/office/drawing/2014/main" id="{E9E6E67B-9525-550C-7977-3B370CAA8396}"/>
                  </a:ext>
                </a:extLst>
              </p:cNvPr>
              <p:cNvSpPr/>
              <p:nvPr/>
            </p:nvSpPr>
            <p:spPr>
              <a:xfrm>
                <a:off x="7228680" y="-1806884"/>
                <a:ext cx="1359036" cy="1359036"/>
              </a:xfrm>
              <a:custGeom>
                <a:avLst/>
                <a:gdLst>
                  <a:gd name="connsiteX0" fmla="*/ 1359036 w 1359036"/>
                  <a:gd name="connsiteY0" fmla="*/ 679518 h 1359036"/>
                  <a:gd name="connsiteX1" fmla="*/ 679518 w 1359036"/>
                  <a:gd name="connsiteY1" fmla="*/ 1359036 h 1359036"/>
                  <a:gd name="connsiteX2" fmla="*/ 0 w 1359036"/>
                  <a:gd name="connsiteY2" fmla="*/ 679518 h 1359036"/>
                  <a:gd name="connsiteX3" fmla="*/ 679518 w 1359036"/>
                  <a:gd name="connsiteY3" fmla="*/ 0 h 1359036"/>
                  <a:gd name="connsiteX4" fmla="*/ 1359036 w 1359036"/>
                  <a:gd name="connsiteY4" fmla="*/ 679518 h 1359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036" h="1359036">
                    <a:moveTo>
                      <a:pt x="1359036" y="679518"/>
                    </a:moveTo>
                    <a:cubicBezTo>
                      <a:pt x="1359036" y="1054805"/>
                      <a:pt x="1054805" y="1359036"/>
                      <a:pt x="679518" y="1359036"/>
                    </a:cubicBezTo>
                    <a:cubicBezTo>
                      <a:pt x="304230" y="1359036"/>
                      <a:pt x="0" y="1054805"/>
                      <a:pt x="0" y="679518"/>
                    </a:cubicBezTo>
                    <a:cubicBezTo>
                      <a:pt x="0" y="304230"/>
                      <a:pt x="304230" y="0"/>
                      <a:pt x="679518" y="0"/>
                    </a:cubicBezTo>
                    <a:cubicBezTo>
                      <a:pt x="1054805" y="0"/>
                      <a:pt x="1359036" y="304230"/>
                      <a:pt x="1359036" y="679518"/>
                    </a:cubicBezTo>
                    <a:close/>
                  </a:path>
                </a:pathLst>
              </a:custGeom>
              <a:noFill/>
              <a:ln w="12700" cap="flat">
                <a:solidFill>
                  <a:schemeClr val="tx2"/>
                </a:solidFill>
                <a:prstDash val="solid"/>
                <a:miter/>
              </a:ln>
            </p:spPr>
            <p:txBody>
              <a:bodyPr rtlCol="0" anchor="ctr"/>
              <a:lstStyle/>
              <a:p>
                <a:endParaRPr lang="en-GB" noProof="0" dirty="0"/>
              </a:p>
            </p:txBody>
          </p:sp>
          <p:sp>
            <p:nvSpPr>
              <p:cNvPr id="26" name="Freihandform: Form 135">
                <a:extLst>
                  <a:ext uri="{FF2B5EF4-FFF2-40B4-BE49-F238E27FC236}">
                    <a16:creationId xmlns:a16="http://schemas.microsoft.com/office/drawing/2014/main" id="{8479F57A-8B2B-0DA1-EB55-E64F1BDE2523}"/>
                  </a:ext>
                </a:extLst>
              </p:cNvPr>
              <p:cNvSpPr/>
              <p:nvPr/>
            </p:nvSpPr>
            <p:spPr>
              <a:xfrm>
                <a:off x="7345369" y="-1602228"/>
                <a:ext cx="426865" cy="99105"/>
              </a:xfrm>
              <a:custGeom>
                <a:avLst/>
                <a:gdLst>
                  <a:gd name="connsiteX0" fmla="*/ 0 w 426865"/>
                  <a:gd name="connsiteY0" fmla="*/ 99106 h 99105"/>
                  <a:gd name="connsiteX1" fmla="*/ 323315 w 426865"/>
                  <a:gd name="connsiteY1" fmla="*/ 99106 h 99105"/>
                  <a:gd name="connsiteX2" fmla="*/ 323315 w 426865"/>
                  <a:gd name="connsiteY2" fmla="*/ 0 h 99105"/>
                  <a:gd name="connsiteX3" fmla="*/ 426865 w 426865"/>
                  <a:gd name="connsiteY3" fmla="*/ 0 h 99105"/>
                </a:gdLst>
                <a:ahLst/>
                <a:cxnLst>
                  <a:cxn ang="0">
                    <a:pos x="connsiteX0" y="connsiteY0"/>
                  </a:cxn>
                  <a:cxn ang="0">
                    <a:pos x="connsiteX1" y="connsiteY1"/>
                  </a:cxn>
                  <a:cxn ang="0">
                    <a:pos x="connsiteX2" y="connsiteY2"/>
                  </a:cxn>
                  <a:cxn ang="0">
                    <a:pos x="connsiteX3" y="connsiteY3"/>
                  </a:cxn>
                </a:cxnLst>
                <a:rect l="l" t="t" r="r" b="b"/>
                <a:pathLst>
                  <a:path w="426865" h="99105">
                    <a:moveTo>
                      <a:pt x="0" y="99106"/>
                    </a:moveTo>
                    <a:lnTo>
                      <a:pt x="323315" y="99106"/>
                    </a:lnTo>
                    <a:lnTo>
                      <a:pt x="323315" y="0"/>
                    </a:lnTo>
                    <a:lnTo>
                      <a:pt x="426865" y="0"/>
                    </a:lnTo>
                  </a:path>
                </a:pathLst>
              </a:custGeom>
              <a:noFill/>
              <a:ln w="12700" cap="rnd">
                <a:solidFill>
                  <a:schemeClr val="tx2"/>
                </a:solidFill>
                <a:prstDash val="solid"/>
                <a:miter/>
              </a:ln>
            </p:spPr>
            <p:txBody>
              <a:bodyPr rtlCol="0" anchor="ctr"/>
              <a:lstStyle/>
              <a:p>
                <a:endParaRPr lang="en-GB" noProof="0" dirty="0"/>
              </a:p>
            </p:txBody>
          </p:sp>
          <p:sp>
            <p:nvSpPr>
              <p:cNvPr id="27" name="Freihandform: Form 136">
                <a:extLst>
                  <a:ext uri="{FF2B5EF4-FFF2-40B4-BE49-F238E27FC236}">
                    <a16:creationId xmlns:a16="http://schemas.microsoft.com/office/drawing/2014/main" id="{621D2D0A-E5DE-F81C-DEA6-1BACC6863161}"/>
                  </a:ext>
                </a:extLst>
              </p:cNvPr>
              <p:cNvSpPr/>
              <p:nvPr/>
            </p:nvSpPr>
            <p:spPr>
              <a:xfrm>
                <a:off x="7351146" y="-743387"/>
                <a:ext cx="421087" cy="99105"/>
              </a:xfrm>
              <a:custGeom>
                <a:avLst/>
                <a:gdLst>
                  <a:gd name="connsiteX0" fmla="*/ 0 w 421087"/>
                  <a:gd name="connsiteY0" fmla="*/ 0 h 99105"/>
                  <a:gd name="connsiteX1" fmla="*/ 317538 w 421087"/>
                  <a:gd name="connsiteY1" fmla="*/ 0 h 99105"/>
                  <a:gd name="connsiteX2" fmla="*/ 317538 w 421087"/>
                  <a:gd name="connsiteY2" fmla="*/ 99106 h 99105"/>
                  <a:gd name="connsiteX3" fmla="*/ 421088 w 421087"/>
                  <a:gd name="connsiteY3" fmla="*/ 99106 h 99105"/>
                </a:gdLst>
                <a:ahLst/>
                <a:cxnLst>
                  <a:cxn ang="0">
                    <a:pos x="connsiteX0" y="connsiteY0"/>
                  </a:cxn>
                  <a:cxn ang="0">
                    <a:pos x="connsiteX1" y="connsiteY1"/>
                  </a:cxn>
                  <a:cxn ang="0">
                    <a:pos x="connsiteX2" y="connsiteY2"/>
                  </a:cxn>
                  <a:cxn ang="0">
                    <a:pos x="connsiteX3" y="connsiteY3"/>
                  </a:cxn>
                </a:cxnLst>
                <a:rect l="l" t="t" r="r" b="b"/>
                <a:pathLst>
                  <a:path w="421087" h="99105">
                    <a:moveTo>
                      <a:pt x="0" y="0"/>
                    </a:moveTo>
                    <a:lnTo>
                      <a:pt x="317538" y="0"/>
                    </a:lnTo>
                    <a:lnTo>
                      <a:pt x="317538" y="99106"/>
                    </a:lnTo>
                    <a:lnTo>
                      <a:pt x="421088" y="99106"/>
                    </a:lnTo>
                  </a:path>
                </a:pathLst>
              </a:custGeom>
              <a:noFill/>
              <a:ln w="12700" cap="rnd">
                <a:solidFill>
                  <a:schemeClr val="tx2"/>
                </a:solidFill>
                <a:prstDash val="solid"/>
                <a:miter/>
              </a:ln>
            </p:spPr>
            <p:txBody>
              <a:bodyPr rtlCol="0" anchor="ctr"/>
              <a:lstStyle/>
              <a:p>
                <a:endParaRPr lang="en-GB" noProof="0" dirty="0"/>
              </a:p>
            </p:txBody>
          </p:sp>
          <p:sp>
            <p:nvSpPr>
              <p:cNvPr id="29" name="Freihandform: Form 137">
                <a:extLst>
                  <a:ext uri="{FF2B5EF4-FFF2-40B4-BE49-F238E27FC236}">
                    <a16:creationId xmlns:a16="http://schemas.microsoft.com/office/drawing/2014/main" id="{3363612E-A5E2-CBEA-197E-317FF6E84DB4}"/>
                  </a:ext>
                </a:extLst>
              </p:cNvPr>
              <p:cNvSpPr/>
              <p:nvPr/>
            </p:nvSpPr>
            <p:spPr>
              <a:xfrm>
                <a:off x="7246263" y="-1389573"/>
                <a:ext cx="688850" cy="138881"/>
              </a:xfrm>
              <a:custGeom>
                <a:avLst/>
                <a:gdLst>
                  <a:gd name="connsiteX0" fmla="*/ 688851 w 688850"/>
                  <a:gd name="connsiteY0" fmla="*/ 0 h 138881"/>
                  <a:gd name="connsiteX1" fmla="*/ 538637 w 688850"/>
                  <a:gd name="connsiteY1" fmla="*/ 0 h 138881"/>
                  <a:gd name="connsiteX2" fmla="*/ 538637 w 688850"/>
                  <a:gd name="connsiteY2" fmla="*/ 138881 h 138881"/>
                  <a:gd name="connsiteX3" fmla="*/ 0 w 688850"/>
                  <a:gd name="connsiteY3" fmla="*/ 138881 h 138881"/>
                </a:gdLst>
                <a:ahLst/>
                <a:cxnLst>
                  <a:cxn ang="0">
                    <a:pos x="connsiteX0" y="connsiteY0"/>
                  </a:cxn>
                  <a:cxn ang="0">
                    <a:pos x="connsiteX1" y="connsiteY1"/>
                  </a:cxn>
                  <a:cxn ang="0">
                    <a:pos x="connsiteX2" y="connsiteY2"/>
                  </a:cxn>
                  <a:cxn ang="0">
                    <a:pos x="connsiteX3" y="connsiteY3"/>
                  </a:cxn>
                </a:cxnLst>
                <a:rect l="l" t="t" r="r" b="b"/>
                <a:pathLst>
                  <a:path w="688850" h="138881">
                    <a:moveTo>
                      <a:pt x="688851" y="0"/>
                    </a:moveTo>
                    <a:lnTo>
                      <a:pt x="538637" y="0"/>
                    </a:lnTo>
                    <a:lnTo>
                      <a:pt x="538637" y="138881"/>
                    </a:lnTo>
                    <a:lnTo>
                      <a:pt x="0" y="138881"/>
                    </a:lnTo>
                  </a:path>
                </a:pathLst>
              </a:custGeom>
              <a:noFill/>
              <a:ln w="12700" cap="rnd">
                <a:solidFill>
                  <a:schemeClr val="tx2"/>
                </a:solidFill>
                <a:prstDash val="solid"/>
                <a:miter/>
              </a:ln>
            </p:spPr>
            <p:txBody>
              <a:bodyPr rtlCol="0" anchor="ctr"/>
              <a:lstStyle/>
              <a:p>
                <a:endParaRPr lang="en-GB" noProof="0" dirty="0"/>
              </a:p>
            </p:txBody>
          </p:sp>
          <p:sp>
            <p:nvSpPr>
              <p:cNvPr id="30" name="Freihandform: Form 138">
                <a:extLst>
                  <a:ext uri="{FF2B5EF4-FFF2-40B4-BE49-F238E27FC236}">
                    <a16:creationId xmlns:a16="http://schemas.microsoft.com/office/drawing/2014/main" id="{B370FB5E-0653-2F9C-A336-F0755E2CD432}"/>
                  </a:ext>
                </a:extLst>
              </p:cNvPr>
              <p:cNvSpPr/>
              <p:nvPr/>
            </p:nvSpPr>
            <p:spPr>
              <a:xfrm>
                <a:off x="7249152" y="-1004261"/>
                <a:ext cx="685961" cy="138881"/>
              </a:xfrm>
              <a:custGeom>
                <a:avLst/>
                <a:gdLst>
                  <a:gd name="connsiteX0" fmla="*/ 685962 w 685961"/>
                  <a:gd name="connsiteY0" fmla="*/ 138881 h 138881"/>
                  <a:gd name="connsiteX1" fmla="*/ 535748 w 685961"/>
                  <a:gd name="connsiteY1" fmla="*/ 138881 h 138881"/>
                  <a:gd name="connsiteX2" fmla="*/ 535748 w 685961"/>
                  <a:gd name="connsiteY2" fmla="*/ 0 h 138881"/>
                  <a:gd name="connsiteX3" fmla="*/ 0 w 685961"/>
                  <a:gd name="connsiteY3" fmla="*/ 0 h 138881"/>
                </a:gdLst>
                <a:ahLst/>
                <a:cxnLst>
                  <a:cxn ang="0">
                    <a:pos x="connsiteX0" y="connsiteY0"/>
                  </a:cxn>
                  <a:cxn ang="0">
                    <a:pos x="connsiteX1" y="connsiteY1"/>
                  </a:cxn>
                  <a:cxn ang="0">
                    <a:pos x="connsiteX2" y="connsiteY2"/>
                  </a:cxn>
                  <a:cxn ang="0">
                    <a:pos x="connsiteX3" y="connsiteY3"/>
                  </a:cxn>
                </a:cxnLst>
                <a:rect l="l" t="t" r="r" b="b"/>
                <a:pathLst>
                  <a:path w="685961" h="138881">
                    <a:moveTo>
                      <a:pt x="685962" y="138881"/>
                    </a:moveTo>
                    <a:lnTo>
                      <a:pt x="535748" y="138881"/>
                    </a:lnTo>
                    <a:lnTo>
                      <a:pt x="535748" y="0"/>
                    </a:lnTo>
                    <a:lnTo>
                      <a:pt x="0" y="0"/>
                    </a:lnTo>
                  </a:path>
                </a:pathLst>
              </a:custGeom>
              <a:noFill/>
              <a:ln w="12700" cap="rnd">
                <a:solidFill>
                  <a:schemeClr val="tx2"/>
                </a:solidFill>
                <a:prstDash val="solid"/>
                <a:miter/>
              </a:ln>
            </p:spPr>
            <p:txBody>
              <a:bodyPr rtlCol="0" anchor="ctr"/>
              <a:lstStyle/>
              <a:p>
                <a:endParaRPr lang="en-GB" noProof="0" dirty="0"/>
              </a:p>
            </p:txBody>
          </p:sp>
          <p:sp>
            <p:nvSpPr>
              <p:cNvPr id="31" name="Freihandform: Form 139">
                <a:extLst>
                  <a:ext uri="{FF2B5EF4-FFF2-40B4-BE49-F238E27FC236}">
                    <a16:creationId xmlns:a16="http://schemas.microsoft.com/office/drawing/2014/main" id="{5FB166A5-1AF1-59F1-2C3B-B26CD1D5E42B}"/>
                  </a:ext>
                </a:extLst>
              </p:cNvPr>
              <p:cNvSpPr/>
              <p:nvPr/>
            </p:nvSpPr>
            <p:spPr>
              <a:xfrm>
                <a:off x="7230708" y="-1127366"/>
                <a:ext cx="897061" cy="22220"/>
              </a:xfrm>
              <a:custGeom>
                <a:avLst/>
                <a:gdLst>
                  <a:gd name="connsiteX0" fmla="*/ 0 w 897061"/>
                  <a:gd name="connsiteY0" fmla="*/ 0 h 22220"/>
                  <a:gd name="connsiteX1" fmla="*/ 897061 w 897061"/>
                  <a:gd name="connsiteY1" fmla="*/ 0 h 22220"/>
                </a:gdLst>
                <a:ahLst/>
                <a:cxnLst>
                  <a:cxn ang="0">
                    <a:pos x="connsiteX0" y="connsiteY0"/>
                  </a:cxn>
                  <a:cxn ang="0">
                    <a:pos x="connsiteX1" y="connsiteY1"/>
                  </a:cxn>
                </a:cxnLst>
                <a:rect l="l" t="t" r="r" b="b"/>
                <a:pathLst>
                  <a:path w="897061" h="22220">
                    <a:moveTo>
                      <a:pt x="0" y="0"/>
                    </a:moveTo>
                    <a:lnTo>
                      <a:pt x="897061" y="0"/>
                    </a:lnTo>
                  </a:path>
                </a:pathLst>
              </a:custGeom>
              <a:ln w="12700" cap="rnd">
                <a:solidFill>
                  <a:schemeClr val="tx2"/>
                </a:solidFill>
                <a:prstDash val="solid"/>
                <a:miter/>
              </a:ln>
            </p:spPr>
            <p:txBody>
              <a:bodyPr rtlCol="0" anchor="ctr"/>
              <a:lstStyle/>
              <a:p>
                <a:endParaRPr lang="en-GB" noProof="0" dirty="0"/>
              </a:p>
            </p:txBody>
          </p:sp>
        </p:grpSp>
        <p:sp>
          <p:nvSpPr>
            <p:cNvPr id="23" name="Freihandform: Form 145">
              <a:extLst>
                <a:ext uri="{FF2B5EF4-FFF2-40B4-BE49-F238E27FC236}">
                  <a16:creationId xmlns:a16="http://schemas.microsoft.com/office/drawing/2014/main" id="{5F9E1451-2A3F-848F-9464-4C5A7E3F485C}"/>
                </a:ext>
              </a:extLst>
            </p:cNvPr>
            <p:cNvSpPr/>
            <p:nvPr/>
          </p:nvSpPr>
          <p:spPr>
            <a:xfrm>
              <a:off x="4526973" y="-1670224"/>
              <a:ext cx="489973" cy="1092383"/>
            </a:xfrm>
            <a:custGeom>
              <a:avLst/>
              <a:gdLst>
                <a:gd name="connsiteX0" fmla="*/ 65774 w 489973"/>
                <a:gd name="connsiteY0" fmla="*/ 960835 h 1092383"/>
                <a:gd name="connsiteX1" fmla="*/ 131548 w 489973"/>
                <a:gd name="connsiteY1" fmla="*/ 1026609 h 1092383"/>
                <a:gd name="connsiteX2" fmla="*/ 65774 w 489973"/>
                <a:gd name="connsiteY2" fmla="*/ 1092383 h 1092383"/>
                <a:gd name="connsiteX3" fmla="*/ 0 w 489973"/>
                <a:gd name="connsiteY3" fmla="*/ 1026609 h 1092383"/>
                <a:gd name="connsiteX4" fmla="*/ 65774 w 489973"/>
                <a:gd name="connsiteY4" fmla="*/ 960835 h 1092383"/>
                <a:gd name="connsiteX5" fmla="*/ 231321 w 489973"/>
                <a:gd name="connsiteY5" fmla="*/ 739736 h 1092383"/>
                <a:gd name="connsiteX6" fmla="*/ 297095 w 489973"/>
                <a:gd name="connsiteY6" fmla="*/ 805510 h 1092383"/>
                <a:gd name="connsiteX7" fmla="*/ 231321 w 489973"/>
                <a:gd name="connsiteY7" fmla="*/ 871284 h 1092383"/>
                <a:gd name="connsiteX8" fmla="*/ 165547 w 489973"/>
                <a:gd name="connsiteY8" fmla="*/ 805510 h 1092383"/>
                <a:gd name="connsiteX9" fmla="*/ 231321 w 489973"/>
                <a:gd name="connsiteY9" fmla="*/ 739736 h 1092383"/>
                <a:gd name="connsiteX10" fmla="*/ 424199 w 489973"/>
                <a:gd name="connsiteY10" fmla="*/ 477084 h 1092383"/>
                <a:gd name="connsiteX11" fmla="*/ 489973 w 489973"/>
                <a:gd name="connsiteY11" fmla="*/ 542858 h 1092383"/>
                <a:gd name="connsiteX12" fmla="*/ 424199 w 489973"/>
                <a:gd name="connsiteY12" fmla="*/ 608632 h 1092383"/>
                <a:gd name="connsiteX13" fmla="*/ 358425 w 489973"/>
                <a:gd name="connsiteY13" fmla="*/ 542858 h 1092383"/>
                <a:gd name="connsiteX14" fmla="*/ 424199 w 489973"/>
                <a:gd name="connsiteY14" fmla="*/ 477084 h 1092383"/>
                <a:gd name="connsiteX15" fmla="*/ 231321 w 489973"/>
                <a:gd name="connsiteY15" fmla="*/ 209766 h 1092383"/>
                <a:gd name="connsiteX16" fmla="*/ 297095 w 489973"/>
                <a:gd name="connsiteY16" fmla="*/ 275540 h 1092383"/>
                <a:gd name="connsiteX17" fmla="*/ 231321 w 489973"/>
                <a:gd name="connsiteY17" fmla="*/ 341314 h 1092383"/>
                <a:gd name="connsiteX18" fmla="*/ 165547 w 489973"/>
                <a:gd name="connsiteY18" fmla="*/ 275540 h 1092383"/>
                <a:gd name="connsiteX19" fmla="*/ 231321 w 489973"/>
                <a:gd name="connsiteY19" fmla="*/ 209766 h 1092383"/>
                <a:gd name="connsiteX20" fmla="*/ 65774 w 489973"/>
                <a:gd name="connsiteY20" fmla="*/ 0 h 1092383"/>
                <a:gd name="connsiteX21" fmla="*/ 131548 w 489973"/>
                <a:gd name="connsiteY21" fmla="*/ 65774 h 1092383"/>
                <a:gd name="connsiteX22" fmla="*/ 65774 w 489973"/>
                <a:gd name="connsiteY22" fmla="*/ 131548 h 1092383"/>
                <a:gd name="connsiteX23" fmla="*/ 0 w 489973"/>
                <a:gd name="connsiteY23" fmla="*/ 65774 h 1092383"/>
                <a:gd name="connsiteX24" fmla="*/ 65774 w 489973"/>
                <a:gd name="connsiteY24" fmla="*/ 0 h 109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9973" h="1092383">
                  <a:moveTo>
                    <a:pt x="65774" y="960835"/>
                  </a:moveTo>
                  <a:cubicBezTo>
                    <a:pt x="101994" y="960835"/>
                    <a:pt x="131548" y="990167"/>
                    <a:pt x="131548" y="1026609"/>
                  </a:cubicBezTo>
                  <a:cubicBezTo>
                    <a:pt x="131548" y="1063052"/>
                    <a:pt x="101994" y="1092383"/>
                    <a:pt x="65774" y="1092383"/>
                  </a:cubicBezTo>
                  <a:cubicBezTo>
                    <a:pt x="29554" y="1092383"/>
                    <a:pt x="0" y="1062829"/>
                    <a:pt x="0" y="1026609"/>
                  </a:cubicBezTo>
                  <a:cubicBezTo>
                    <a:pt x="0" y="990389"/>
                    <a:pt x="29554" y="960835"/>
                    <a:pt x="65774" y="960835"/>
                  </a:cubicBezTo>
                  <a:close/>
                  <a:moveTo>
                    <a:pt x="231321" y="739736"/>
                  </a:moveTo>
                  <a:cubicBezTo>
                    <a:pt x="267541" y="739736"/>
                    <a:pt x="297095" y="769068"/>
                    <a:pt x="297095" y="805510"/>
                  </a:cubicBezTo>
                  <a:cubicBezTo>
                    <a:pt x="297095" y="841953"/>
                    <a:pt x="267541" y="871284"/>
                    <a:pt x="231321" y="871284"/>
                  </a:cubicBezTo>
                  <a:cubicBezTo>
                    <a:pt x="195101" y="871284"/>
                    <a:pt x="165547" y="841730"/>
                    <a:pt x="165547" y="805510"/>
                  </a:cubicBezTo>
                  <a:cubicBezTo>
                    <a:pt x="165547" y="769290"/>
                    <a:pt x="195101" y="739736"/>
                    <a:pt x="231321" y="739736"/>
                  </a:cubicBezTo>
                  <a:close/>
                  <a:moveTo>
                    <a:pt x="424199" y="477084"/>
                  </a:moveTo>
                  <a:cubicBezTo>
                    <a:pt x="460419" y="477084"/>
                    <a:pt x="489973" y="506416"/>
                    <a:pt x="489973" y="542858"/>
                  </a:cubicBezTo>
                  <a:cubicBezTo>
                    <a:pt x="489973" y="579301"/>
                    <a:pt x="460419" y="608632"/>
                    <a:pt x="424199" y="608632"/>
                  </a:cubicBezTo>
                  <a:cubicBezTo>
                    <a:pt x="387979" y="608632"/>
                    <a:pt x="358425" y="579078"/>
                    <a:pt x="358425" y="542858"/>
                  </a:cubicBezTo>
                  <a:cubicBezTo>
                    <a:pt x="358425" y="506638"/>
                    <a:pt x="387979" y="477084"/>
                    <a:pt x="424199" y="477084"/>
                  </a:cubicBezTo>
                  <a:close/>
                  <a:moveTo>
                    <a:pt x="231321" y="209766"/>
                  </a:moveTo>
                  <a:cubicBezTo>
                    <a:pt x="267541" y="209766"/>
                    <a:pt x="297095" y="239098"/>
                    <a:pt x="297095" y="275540"/>
                  </a:cubicBezTo>
                  <a:cubicBezTo>
                    <a:pt x="297095" y="311983"/>
                    <a:pt x="267541" y="341314"/>
                    <a:pt x="231321" y="341314"/>
                  </a:cubicBezTo>
                  <a:cubicBezTo>
                    <a:pt x="195101" y="341314"/>
                    <a:pt x="165547" y="311760"/>
                    <a:pt x="165547" y="275540"/>
                  </a:cubicBezTo>
                  <a:cubicBezTo>
                    <a:pt x="165547" y="239320"/>
                    <a:pt x="195101" y="209766"/>
                    <a:pt x="231321" y="209766"/>
                  </a:cubicBezTo>
                  <a:close/>
                  <a:moveTo>
                    <a:pt x="65774" y="0"/>
                  </a:moveTo>
                  <a:cubicBezTo>
                    <a:pt x="101994" y="0"/>
                    <a:pt x="131548" y="29332"/>
                    <a:pt x="131548" y="65774"/>
                  </a:cubicBezTo>
                  <a:cubicBezTo>
                    <a:pt x="131548" y="102217"/>
                    <a:pt x="101994" y="131548"/>
                    <a:pt x="65774" y="131548"/>
                  </a:cubicBezTo>
                  <a:cubicBezTo>
                    <a:pt x="29554" y="131548"/>
                    <a:pt x="0" y="101994"/>
                    <a:pt x="0" y="65774"/>
                  </a:cubicBezTo>
                  <a:cubicBezTo>
                    <a:pt x="0" y="29554"/>
                    <a:pt x="29554" y="0"/>
                    <a:pt x="65774" y="0"/>
                  </a:cubicBezTo>
                  <a:close/>
                </a:path>
              </a:pathLst>
            </a:custGeom>
            <a:noFill/>
            <a:ln w="6350" cap="flat">
              <a:solidFill>
                <a:schemeClr val="tx2"/>
              </a:solidFill>
              <a:prstDash val="solid"/>
              <a:miter/>
            </a:ln>
          </p:spPr>
          <p:txBody>
            <a:bodyPr rtlCol="0" anchor="ctr"/>
            <a:lstStyle/>
            <a:p>
              <a:endParaRPr lang="en-GB" noProof="0" dirty="0"/>
            </a:p>
          </p:txBody>
        </p:sp>
        <p:sp>
          <p:nvSpPr>
            <p:cNvPr id="24" name="Freihandform: Form 148">
              <a:extLst>
                <a:ext uri="{FF2B5EF4-FFF2-40B4-BE49-F238E27FC236}">
                  <a16:creationId xmlns:a16="http://schemas.microsoft.com/office/drawing/2014/main" id="{ADBCC9F3-AD19-A241-6252-09AFFB84A88F}"/>
                </a:ext>
              </a:extLst>
            </p:cNvPr>
            <p:cNvSpPr/>
            <p:nvPr/>
          </p:nvSpPr>
          <p:spPr>
            <a:xfrm>
              <a:off x="3811848" y="-1989788"/>
              <a:ext cx="1724844" cy="1724844"/>
            </a:xfrm>
            <a:custGeom>
              <a:avLst/>
              <a:gdLst>
                <a:gd name="connsiteX0" fmla="*/ 1359036 w 1359036"/>
                <a:gd name="connsiteY0" fmla="*/ 679518 h 1359036"/>
                <a:gd name="connsiteX1" fmla="*/ 679518 w 1359036"/>
                <a:gd name="connsiteY1" fmla="*/ 1359036 h 1359036"/>
                <a:gd name="connsiteX2" fmla="*/ 0 w 1359036"/>
                <a:gd name="connsiteY2" fmla="*/ 679518 h 1359036"/>
                <a:gd name="connsiteX3" fmla="*/ 679518 w 1359036"/>
                <a:gd name="connsiteY3" fmla="*/ 0 h 1359036"/>
                <a:gd name="connsiteX4" fmla="*/ 1359036 w 1359036"/>
                <a:gd name="connsiteY4" fmla="*/ 679518 h 1359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036" h="1359036">
                  <a:moveTo>
                    <a:pt x="1359036" y="679518"/>
                  </a:moveTo>
                  <a:cubicBezTo>
                    <a:pt x="1359036" y="1054805"/>
                    <a:pt x="1054805" y="1359036"/>
                    <a:pt x="679518" y="1359036"/>
                  </a:cubicBezTo>
                  <a:cubicBezTo>
                    <a:pt x="304230" y="1359036"/>
                    <a:pt x="0" y="1054805"/>
                    <a:pt x="0" y="679518"/>
                  </a:cubicBezTo>
                  <a:cubicBezTo>
                    <a:pt x="0" y="304230"/>
                    <a:pt x="304230" y="0"/>
                    <a:pt x="679518" y="0"/>
                  </a:cubicBezTo>
                  <a:cubicBezTo>
                    <a:pt x="1054805" y="0"/>
                    <a:pt x="1359036" y="304230"/>
                    <a:pt x="1359036" y="679518"/>
                  </a:cubicBezTo>
                  <a:close/>
                </a:path>
              </a:pathLst>
            </a:custGeom>
            <a:noFill/>
            <a:ln w="19050" cap="rnd">
              <a:solidFill>
                <a:schemeClr val="tx2"/>
              </a:solidFill>
              <a:prstDash val="sysDot"/>
              <a:round/>
            </a:ln>
          </p:spPr>
          <p:txBody>
            <a:bodyPr rtlCol="0" anchor="ctr"/>
            <a:lstStyle/>
            <a:p>
              <a:endParaRPr lang="en-GB" noProof="0" dirty="0"/>
            </a:p>
          </p:txBody>
        </p:sp>
      </p:grpSp>
      <p:pic>
        <p:nvPicPr>
          <p:cNvPr id="37" name="Grafik 36">
            <a:extLst>
              <a:ext uri="{FF2B5EF4-FFF2-40B4-BE49-F238E27FC236}">
                <a16:creationId xmlns:a16="http://schemas.microsoft.com/office/drawing/2014/main" id="{D6C268E8-0402-23E5-32A7-5756040EF7F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72350" y="3458032"/>
            <a:ext cx="487300" cy="406083"/>
          </a:xfrm>
          <a:prstGeom prst="rect">
            <a:avLst/>
          </a:prstGeom>
        </p:spPr>
      </p:pic>
      <p:sp>
        <p:nvSpPr>
          <p:cNvPr id="2" name="Fußzeilenplatzhalter 1">
            <a:extLst>
              <a:ext uri="{FF2B5EF4-FFF2-40B4-BE49-F238E27FC236}">
                <a16:creationId xmlns:a16="http://schemas.microsoft.com/office/drawing/2014/main" id="{B6EAC0FC-7240-A936-62ED-30139221168C}"/>
              </a:ext>
            </a:extLst>
          </p:cNvPr>
          <p:cNvSpPr>
            <a:spLocks noGrp="1"/>
          </p:cNvSpPr>
          <p:nvPr>
            <p:ph type="ftr" sz="quarter" idx="13"/>
          </p:nvPr>
        </p:nvSpPr>
        <p:spPr/>
        <p:txBody>
          <a:bodyPr/>
          <a:lstStyle/>
          <a:p>
            <a:r>
              <a:rPr lang="en-GB" noProof="0" dirty="0"/>
              <a:t>EVENT, LOCATION, DATE</a:t>
            </a:r>
          </a:p>
        </p:txBody>
      </p:sp>
    </p:spTree>
    <p:extLst>
      <p:ext uri="{BB962C8B-B14F-4D97-AF65-F5344CB8AC3E}">
        <p14:creationId xmlns:p14="http://schemas.microsoft.com/office/powerpoint/2010/main" val="74367969"/>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tatement">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51" name="Rechteck 50">
            <a:extLst>
              <a:ext uri="{FF2B5EF4-FFF2-40B4-BE49-F238E27FC236}">
                <a16:creationId xmlns:a16="http://schemas.microsoft.com/office/drawing/2014/main" id="{6F6CD81E-FF33-6F95-6499-B57D5B61E61F}"/>
              </a:ext>
            </a:extLst>
          </p:cNvPr>
          <p:cNvSpPr/>
          <p:nvPr userDrawn="1"/>
        </p:nvSpPr>
        <p:spPr bwMode="gray">
          <a:xfrm>
            <a:off x="10166202" y="0"/>
            <a:ext cx="2025798" cy="1381354"/>
          </a:xfrm>
          <a:prstGeom prst="rect">
            <a:avLst/>
          </a:prstGeom>
          <a:gradFill flip="none" rotWithShape="1">
            <a:gsLst>
              <a:gs pos="0">
                <a:schemeClr val="tx2">
                  <a:alpha val="0"/>
                </a:schemeClr>
              </a:gs>
              <a:gs pos="70000">
                <a:schemeClr val="accent6"/>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56" name="Freihandform: Form 134">
            <a:extLst>
              <a:ext uri="{FF2B5EF4-FFF2-40B4-BE49-F238E27FC236}">
                <a16:creationId xmlns:a16="http://schemas.microsoft.com/office/drawing/2014/main" id="{E723CE00-CFB9-DCD1-9003-B790F309E2B4}"/>
              </a:ext>
            </a:extLst>
          </p:cNvPr>
          <p:cNvSpPr/>
          <p:nvPr/>
        </p:nvSpPr>
        <p:spPr>
          <a:xfrm rot="10800000">
            <a:off x="10450858" y="-465558"/>
            <a:ext cx="2371114" cy="2371114"/>
          </a:xfrm>
          <a:prstGeom prst="arc">
            <a:avLst>
              <a:gd name="adj1" fmla="val 14505561"/>
              <a:gd name="adj2" fmla="val 2277525"/>
            </a:avLst>
          </a:prstGeom>
          <a:noFill/>
          <a:ln w="12700" cap="flat">
            <a:solidFill>
              <a:schemeClr val="accent1">
                <a:alpha val="67000"/>
              </a:schemeClr>
            </a:solidFill>
            <a:prstDash val="solid"/>
            <a:miter/>
          </a:ln>
        </p:spPr>
        <p:txBody>
          <a:bodyPr rtlCol="0" anchor="ctr"/>
          <a:lstStyle/>
          <a:p>
            <a:endParaRPr lang="de-DE" dirty="0"/>
          </a:p>
        </p:txBody>
      </p:sp>
      <p:sp>
        <p:nvSpPr>
          <p:cNvPr id="55" name="Freihandform: Form 148">
            <a:extLst>
              <a:ext uri="{FF2B5EF4-FFF2-40B4-BE49-F238E27FC236}">
                <a16:creationId xmlns:a16="http://schemas.microsoft.com/office/drawing/2014/main" id="{6D4A9867-CE65-9907-4B31-D7C262BED211}"/>
              </a:ext>
            </a:extLst>
          </p:cNvPr>
          <p:cNvSpPr/>
          <p:nvPr userDrawn="1"/>
        </p:nvSpPr>
        <p:spPr>
          <a:xfrm rot="10800000">
            <a:off x="10131745" y="-784670"/>
            <a:ext cx="3009340" cy="3009340"/>
          </a:xfrm>
          <a:prstGeom prst="arc">
            <a:avLst>
              <a:gd name="adj1" fmla="val 14904324"/>
              <a:gd name="adj2" fmla="val 1732814"/>
            </a:avLst>
          </a:prstGeom>
          <a:noFill/>
          <a:ln w="19050" cap="rnd">
            <a:solidFill>
              <a:schemeClr val="accent1">
                <a:alpha val="67000"/>
              </a:schemeClr>
            </a:solidFill>
            <a:prstDash val="sysDot"/>
            <a:round/>
          </a:ln>
        </p:spPr>
        <p:txBody>
          <a:bodyPr rtlCol="0" anchor="ctr"/>
          <a:lstStyle/>
          <a:p>
            <a:endParaRPr lang="de-DE" dirty="0"/>
          </a:p>
        </p:txBody>
      </p:sp>
      <p:sp>
        <p:nvSpPr>
          <p:cNvPr id="62" name="Ellipse 12">
            <a:extLst>
              <a:ext uri="{FF2B5EF4-FFF2-40B4-BE49-F238E27FC236}">
                <a16:creationId xmlns:a16="http://schemas.microsoft.com/office/drawing/2014/main" id="{ACB87A3F-A81D-38A2-2778-CE89C662D7A4}"/>
              </a:ext>
            </a:extLst>
          </p:cNvPr>
          <p:cNvSpPr>
            <a:spLocks noChangeAspect="1"/>
          </p:cNvSpPr>
          <p:nvPr userDrawn="1"/>
        </p:nvSpPr>
        <p:spPr bwMode="gray">
          <a:xfrm>
            <a:off x="3053740" y="3204626"/>
            <a:ext cx="3424657" cy="3424657"/>
          </a:xfrm>
          <a:prstGeom prst="ellipse">
            <a:avLst/>
          </a:prstGeom>
          <a:gradFill flip="none" rotWithShape="1">
            <a:gsLst>
              <a:gs pos="100000">
                <a:schemeClr val="accent6"/>
              </a:gs>
              <a:gs pos="0">
                <a:schemeClr val="accent3">
                  <a:lumMod val="40000"/>
                  <a:lumOff val="60000"/>
                </a:schemeClr>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 name="Textfeld 3">
            <a:extLst>
              <a:ext uri="{FF2B5EF4-FFF2-40B4-BE49-F238E27FC236}">
                <a16:creationId xmlns:a16="http://schemas.microsoft.com/office/drawing/2014/main" id="{BBEF9FD3-4F14-CB69-F1F2-A82A2DE52226}"/>
              </a:ext>
            </a:extLst>
          </p:cNvPr>
          <p:cNvSpPr txBox="1"/>
          <p:nvPr userDrawn="1"/>
        </p:nvSpPr>
        <p:spPr bwMode="gray">
          <a:xfrm>
            <a:off x="-600" y="1381354"/>
            <a:ext cx="7039417" cy="4852295"/>
          </a:xfrm>
          <a:custGeom>
            <a:avLst/>
            <a:gdLst>
              <a:gd name="csX0" fmla="*/ 0 w 7039417"/>
              <a:gd name="csY0" fmla="*/ 0 h 4852295"/>
              <a:gd name="csX1" fmla="*/ 6701940 w 7039417"/>
              <a:gd name="csY1" fmla="*/ 0 h 4852295"/>
              <a:gd name="csX2" fmla="*/ 7039417 w 7039417"/>
              <a:gd name="csY2" fmla="*/ 337477 h 4852295"/>
              <a:gd name="csX3" fmla="*/ 7039417 w 7039417"/>
              <a:gd name="csY3" fmla="*/ 4514818 h 4852295"/>
              <a:gd name="csX4" fmla="*/ 6701940 w 7039417"/>
              <a:gd name="csY4" fmla="*/ 4852295 h 4852295"/>
              <a:gd name="csX5" fmla="*/ 0 w 7039417"/>
              <a:gd name="csY5" fmla="*/ 4852295 h 4852295"/>
            </a:gdLst>
            <a:ahLst/>
            <a:cxnLst>
              <a:cxn ang="0">
                <a:pos x="csX0" y="csY0"/>
              </a:cxn>
              <a:cxn ang="0">
                <a:pos x="csX1" y="csY1"/>
              </a:cxn>
              <a:cxn ang="0">
                <a:pos x="csX2" y="csY2"/>
              </a:cxn>
              <a:cxn ang="0">
                <a:pos x="csX3" y="csY3"/>
              </a:cxn>
              <a:cxn ang="0">
                <a:pos x="csX4" y="csY4"/>
              </a:cxn>
              <a:cxn ang="0">
                <a:pos x="csX5" y="csY5"/>
              </a:cxn>
            </a:cxnLst>
            <a:rect l="l" t="t" r="r" b="b"/>
            <a:pathLst>
              <a:path w="7039417" h="4852295">
                <a:moveTo>
                  <a:pt x="0" y="0"/>
                </a:moveTo>
                <a:lnTo>
                  <a:pt x="6701940" y="0"/>
                </a:lnTo>
                <a:cubicBezTo>
                  <a:pt x="6888323" y="0"/>
                  <a:pt x="7039417" y="151094"/>
                  <a:pt x="7039417" y="337477"/>
                </a:cubicBezTo>
                <a:lnTo>
                  <a:pt x="7039417" y="4514818"/>
                </a:lnTo>
                <a:cubicBezTo>
                  <a:pt x="7039417" y="4701201"/>
                  <a:pt x="6888323" y="4852295"/>
                  <a:pt x="6701940" y="4852295"/>
                </a:cubicBezTo>
                <a:lnTo>
                  <a:pt x="0" y="4852295"/>
                </a:lnTo>
                <a:close/>
              </a:path>
            </a:pathLst>
          </a:custGeom>
          <a:gradFill>
            <a:gsLst>
              <a:gs pos="0">
                <a:schemeClr val="accent3">
                  <a:alpha val="40000"/>
                </a:schemeClr>
              </a:gs>
              <a:gs pos="100000">
                <a:schemeClr val="accent6">
                  <a:alpha val="6000"/>
                </a:schemeClr>
              </a:gs>
            </a:gsLst>
            <a:path path="circle">
              <a:fillToRect r="100000" b="100000"/>
            </a:path>
          </a:gra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0" bIns="0" rtlCol="0" anchor="t" anchorCtr="0">
            <a:noAutofit/>
          </a:bodyPr>
          <a:lstStyle>
            <a:defPPr>
              <a:defRPr lang="de-DE"/>
            </a:defPPr>
            <a:lvl1pPr marL="144000" marR="0" lvl="0" indent="0" fontAlgn="auto">
              <a:lnSpc>
                <a:spcPct val="100000"/>
              </a:lnSpc>
              <a:spcBef>
                <a:spcPts val="0"/>
              </a:spcBef>
              <a:spcAft>
                <a:spcPts val="1600"/>
              </a:spcAft>
              <a:buClrTx/>
              <a:buSzTx/>
              <a:buFontTx/>
              <a:buNone/>
              <a:tabLst/>
              <a:defRPr kumimoji="0" sz="2400" i="0" u="none" strike="noStrike" cap="none" spc="0" normalizeH="0" baseline="0">
                <a:ln>
                  <a:noFill/>
                </a:ln>
                <a:effectLst/>
                <a:uLnTx/>
                <a:uFillTx/>
                <a:ea typeface="Open Sans ExtraBold" pitchFamily="2" charset="0"/>
                <a:cs typeface="Open Sans Extra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a:endParaRPr lang="en-GB" sz="2000" b="1" noProof="0" dirty="0">
              <a:solidFill>
                <a:schemeClr val="accent3"/>
              </a:solidFill>
            </a:endParaRPr>
          </a:p>
        </p:txBody>
      </p:sp>
      <p:sp>
        <p:nvSpPr>
          <p:cNvPr id="64" name="Kreis: nicht ausgefüllt 30">
            <a:extLst>
              <a:ext uri="{FF2B5EF4-FFF2-40B4-BE49-F238E27FC236}">
                <a16:creationId xmlns:a16="http://schemas.microsoft.com/office/drawing/2014/main" id="{850A252B-B55C-00CC-2BDB-C919F4A6CB37}"/>
              </a:ext>
            </a:extLst>
          </p:cNvPr>
          <p:cNvSpPr/>
          <p:nvPr userDrawn="1"/>
        </p:nvSpPr>
        <p:spPr bwMode="gray">
          <a:xfrm>
            <a:off x="6181125" y="367584"/>
            <a:ext cx="5360695" cy="5360695"/>
          </a:xfrm>
          <a:prstGeom prst="donut">
            <a:avLst/>
          </a:prstGeom>
          <a:gradFill flip="none" rotWithShape="1">
            <a:gsLst>
              <a:gs pos="0">
                <a:schemeClr val="accent6"/>
              </a:gs>
              <a:gs pos="100000">
                <a:schemeClr val="accent3"/>
              </a:gs>
            </a:gsLst>
            <a:path path="circle">
              <a:fillToRect l="100000" b="100000"/>
            </a:path>
            <a:tileRect t="-100000" r="-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72" name="Ellipse 32">
            <a:extLst>
              <a:ext uri="{FF2B5EF4-FFF2-40B4-BE49-F238E27FC236}">
                <a16:creationId xmlns:a16="http://schemas.microsoft.com/office/drawing/2014/main" id="{3D86D1EB-DE92-B7EE-2BE9-7B3B32A80252}"/>
              </a:ext>
            </a:extLst>
          </p:cNvPr>
          <p:cNvSpPr/>
          <p:nvPr userDrawn="1"/>
        </p:nvSpPr>
        <p:spPr bwMode="gray">
          <a:xfrm>
            <a:off x="-679540" y="3673462"/>
            <a:ext cx="2275540" cy="2275538"/>
          </a:xfrm>
          <a:prstGeom prst="arc">
            <a:avLst>
              <a:gd name="adj1" fmla="val 14780722"/>
              <a:gd name="adj2" fmla="val 6879353"/>
            </a:avLst>
          </a:prstGeom>
          <a:noFill/>
          <a:ln w="19050" cap="rnd">
            <a:solidFill>
              <a:schemeClr val="bg1"/>
            </a:solidFill>
            <a:prstDash val="sysDot"/>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73" name="Bogen 72">
            <a:extLst>
              <a:ext uri="{FF2B5EF4-FFF2-40B4-BE49-F238E27FC236}">
                <a16:creationId xmlns:a16="http://schemas.microsoft.com/office/drawing/2014/main" id="{25FB9600-287C-14D1-1AE3-F3918A10CCB8}"/>
              </a:ext>
            </a:extLst>
          </p:cNvPr>
          <p:cNvSpPr/>
          <p:nvPr userDrawn="1"/>
        </p:nvSpPr>
        <p:spPr bwMode="gray">
          <a:xfrm>
            <a:off x="-429990" y="3923011"/>
            <a:ext cx="1776440" cy="1776440"/>
          </a:xfrm>
          <a:prstGeom prst="arc">
            <a:avLst>
              <a:gd name="adj1" fmla="val 16200000"/>
              <a:gd name="adj2" fmla="val 2091462"/>
            </a:avLst>
          </a:prstGeom>
          <a:noFill/>
          <a:ln w="12700" cap="rnd">
            <a:solidFill>
              <a:schemeClr val="tx2"/>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75" name="Bogen 74">
            <a:extLst>
              <a:ext uri="{FF2B5EF4-FFF2-40B4-BE49-F238E27FC236}">
                <a16:creationId xmlns:a16="http://schemas.microsoft.com/office/drawing/2014/main" id="{668135CE-1B1E-314B-79EA-35A139CCD7A1}"/>
              </a:ext>
            </a:extLst>
          </p:cNvPr>
          <p:cNvSpPr/>
          <p:nvPr userDrawn="1"/>
        </p:nvSpPr>
        <p:spPr bwMode="gray">
          <a:xfrm>
            <a:off x="4526917" y="3220290"/>
            <a:ext cx="4330749" cy="4330749"/>
          </a:xfrm>
          <a:prstGeom prst="arc">
            <a:avLst>
              <a:gd name="adj1" fmla="val 8230610"/>
              <a:gd name="adj2" fmla="val 16110158"/>
            </a:avLst>
          </a:prstGeom>
          <a:noFill/>
          <a:ln w="28575">
            <a:solidFill>
              <a:schemeClr val="tx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2000" dirty="0">
              <a:solidFill>
                <a:schemeClr val="bg1"/>
              </a:solidFill>
            </a:endParaRPr>
          </a:p>
        </p:txBody>
      </p:sp>
      <p:sp>
        <p:nvSpPr>
          <p:cNvPr id="79" name="Ellipse 35">
            <a:extLst>
              <a:ext uri="{FF2B5EF4-FFF2-40B4-BE49-F238E27FC236}">
                <a16:creationId xmlns:a16="http://schemas.microsoft.com/office/drawing/2014/main" id="{012485B4-6288-85ED-8097-5A511F4CE6BD}"/>
              </a:ext>
            </a:extLst>
          </p:cNvPr>
          <p:cNvSpPr/>
          <p:nvPr userDrawn="1"/>
        </p:nvSpPr>
        <p:spPr bwMode="gray">
          <a:xfrm>
            <a:off x="6355931" y="3079119"/>
            <a:ext cx="288000" cy="288000"/>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80" name="Ellipse 36">
            <a:extLst>
              <a:ext uri="{FF2B5EF4-FFF2-40B4-BE49-F238E27FC236}">
                <a16:creationId xmlns:a16="http://schemas.microsoft.com/office/drawing/2014/main" id="{A7C12D9F-10EB-E56F-7681-4AB11A238E81}"/>
              </a:ext>
            </a:extLst>
          </p:cNvPr>
          <p:cNvSpPr/>
          <p:nvPr userDrawn="1"/>
        </p:nvSpPr>
        <p:spPr bwMode="gray">
          <a:xfrm>
            <a:off x="630490" y="5769131"/>
            <a:ext cx="288000" cy="288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89" name="Gruppieren 88">
            <a:extLst>
              <a:ext uri="{FF2B5EF4-FFF2-40B4-BE49-F238E27FC236}">
                <a16:creationId xmlns:a16="http://schemas.microsoft.com/office/drawing/2014/main" id="{3040830C-3190-5157-4493-056A33C0C6BF}"/>
              </a:ext>
            </a:extLst>
          </p:cNvPr>
          <p:cNvGrpSpPr/>
          <p:nvPr userDrawn="1"/>
        </p:nvGrpSpPr>
        <p:grpSpPr>
          <a:xfrm>
            <a:off x="9671443" y="1546120"/>
            <a:ext cx="1080001" cy="1096619"/>
            <a:chOff x="5975566" y="-1166551"/>
            <a:chExt cx="1080001" cy="1096619"/>
          </a:xfrm>
        </p:grpSpPr>
        <p:sp>
          <p:nvSpPr>
            <p:cNvPr id="90" name="Grafik 58">
              <a:extLst>
                <a:ext uri="{FF2B5EF4-FFF2-40B4-BE49-F238E27FC236}">
                  <a16:creationId xmlns:a16="http://schemas.microsoft.com/office/drawing/2014/main" id="{3E2C5CE2-9AC8-9771-DF79-D03171AFD83F}"/>
                </a:ext>
              </a:extLst>
            </p:cNvPr>
            <p:cNvSpPr>
              <a:spLocks noChangeAspect="1"/>
            </p:cNvSpPr>
            <p:nvPr/>
          </p:nvSpPr>
          <p:spPr>
            <a:xfrm rot="16200000">
              <a:off x="6236986" y="-142797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accent3"/>
              </a:solidFill>
              <a:prstDash val="solid"/>
              <a:miter/>
            </a:ln>
          </p:spPr>
          <p:txBody>
            <a:bodyPr rtlCol="0" anchor="ctr"/>
            <a:lstStyle/>
            <a:p>
              <a:endParaRPr lang="en-GB" noProof="0" dirty="0"/>
            </a:p>
          </p:txBody>
        </p:sp>
        <p:sp>
          <p:nvSpPr>
            <p:cNvPr id="91" name="Grafik 58">
              <a:extLst>
                <a:ext uri="{FF2B5EF4-FFF2-40B4-BE49-F238E27FC236}">
                  <a16:creationId xmlns:a16="http://schemas.microsoft.com/office/drawing/2014/main" id="{A66FA916-FAB5-3E81-D089-5061538796A8}"/>
                </a:ext>
              </a:extLst>
            </p:cNvPr>
            <p:cNvSpPr>
              <a:spLocks noChangeAspect="1"/>
            </p:cNvSpPr>
            <p:nvPr userDrawn="1"/>
          </p:nvSpPr>
          <p:spPr>
            <a:xfrm rot="5400000">
              <a:off x="6236987" y="-88851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6350" cap="flat">
              <a:solidFill>
                <a:schemeClr val="accent3"/>
              </a:solidFill>
              <a:prstDash val="solid"/>
              <a:miter/>
            </a:ln>
          </p:spPr>
          <p:txBody>
            <a:bodyPr rtlCol="0" anchor="ctr"/>
            <a:lstStyle/>
            <a:p>
              <a:endParaRPr lang="en-GB" noProof="0" dirty="0"/>
            </a:p>
          </p:txBody>
        </p:sp>
      </p:grpSp>
      <p:grpSp>
        <p:nvGrpSpPr>
          <p:cNvPr id="94" name="Gruppieren 93">
            <a:extLst>
              <a:ext uri="{FF2B5EF4-FFF2-40B4-BE49-F238E27FC236}">
                <a16:creationId xmlns:a16="http://schemas.microsoft.com/office/drawing/2014/main" id="{CF0349A7-3F80-B9C1-B476-73039FE0009A}"/>
              </a:ext>
            </a:extLst>
          </p:cNvPr>
          <p:cNvGrpSpPr/>
          <p:nvPr userDrawn="1"/>
        </p:nvGrpSpPr>
        <p:grpSpPr>
          <a:xfrm>
            <a:off x="8511994" y="2617280"/>
            <a:ext cx="642485" cy="811720"/>
            <a:chOff x="10853590" y="702000"/>
            <a:chExt cx="642485" cy="811720"/>
          </a:xfrm>
        </p:grpSpPr>
        <p:sp>
          <p:nvSpPr>
            <p:cNvPr id="95" name="Freihandform: Form 70">
              <a:extLst>
                <a:ext uri="{FF2B5EF4-FFF2-40B4-BE49-F238E27FC236}">
                  <a16:creationId xmlns:a16="http://schemas.microsoft.com/office/drawing/2014/main" id="{D99B2BEF-1B7F-5AAC-5C8F-8F69B7B464F2}"/>
                </a:ext>
              </a:extLst>
            </p:cNvPr>
            <p:cNvSpPr/>
            <p:nvPr/>
          </p:nvSpPr>
          <p:spPr>
            <a:xfrm>
              <a:off x="10853590" y="1315961"/>
              <a:ext cx="642485" cy="197759"/>
            </a:xfrm>
            <a:custGeom>
              <a:avLst/>
              <a:gdLst>
                <a:gd name="connsiteX0" fmla="*/ 911447 w 991171"/>
                <a:gd name="connsiteY0" fmla="*/ 124873 h 305085"/>
                <a:gd name="connsiteX1" fmla="*/ 859155 w 991171"/>
                <a:gd name="connsiteY1" fmla="*/ 84868 h 305085"/>
                <a:gd name="connsiteX2" fmla="*/ 899922 w 991171"/>
                <a:gd name="connsiteY2" fmla="*/ 60388 h 305085"/>
                <a:gd name="connsiteX3" fmla="*/ 961168 w 991171"/>
                <a:gd name="connsiteY3" fmla="*/ 69818 h 305085"/>
                <a:gd name="connsiteX4" fmla="*/ 972598 w 991171"/>
                <a:gd name="connsiteY4" fmla="*/ 13525 h 305085"/>
                <a:gd name="connsiteX5" fmla="*/ 894207 w 991171"/>
                <a:gd name="connsiteY5" fmla="*/ 3715 h 305085"/>
                <a:gd name="connsiteX6" fmla="*/ 787718 w 991171"/>
                <a:gd name="connsiteY6" fmla="*/ 92297 h 305085"/>
                <a:gd name="connsiteX7" fmla="*/ 868585 w 991171"/>
                <a:gd name="connsiteY7" fmla="*/ 180499 h 305085"/>
                <a:gd name="connsiteX8" fmla="*/ 919639 w 991171"/>
                <a:gd name="connsiteY8" fmla="*/ 221361 h 305085"/>
                <a:gd name="connsiteX9" fmla="*/ 874776 w 991171"/>
                <a:gd name="connsiteY9" fmla="*/ 248317 h 305085"/>
                <a:gd name="connsiteX10" fmla="*/ 800100 w 991171"/>
                <a:gd name="connsiteY10" fmla="*/ 234886 h 305085"/>
                <a:gd name="connsiteX11" fmla="*/ 788670 w 991171"/>
                <a:gd name="connsiteY11" fmla="*/ 292037 h 305085"/>
                <a:gd name="connsiteX12" fmla="*/ 878491 w 991171"/>
                <a:gd name="connsiteY12" fmla="*/ 305086 h 305085"/>
                <a:gd name="connsiteX13" fmla="*/ 991172 w 991171"/>
                <a:gd name="connsiteY13" fmla="*/ 216884 h 305085"/>
                <a:gd name="connsiteX14" fmla="*/ 911638 w 991171"/>
                <a:gd name="connsiteY14" fmla="*/ 125063 h 305085"/>
                <a:gd name="connsiteX15" fmla="*/ 656654 w 991171"/>
                <a:gd name="connsiteY15" fmla="*/ 300038 h 305085"/>
                <a:gd name="connsiteX16" fmla="*/ 726091 w 991171"/>
                <a:gd name="connsiteY16" fmla="*/ 300038 h 305085"/>
                <a:gd name="connsiteX17" fmla="*/ 726091 w 991171"/>
                <a:gd name="connsiteY17" fmla="*/ 91154 h 305085"/>
                <a:gd name="connsiteX18" fmla="*/ 656654 w 991171"/>
                <a:gd name="connsiteY18" fmla="*/ 91154 h 305085"/>
                <a:gd name="connsiteX19" fmla="*/ 656654 w 991171"/>
                <a:gd name="connsiteY19" fmla="*/ 300038 h 305085"/>
                <a:gd name="connsiteX20" fmla="*/ 656654 w 991171"/>
                <a:gd name="connsiteY20" fmla="*/ 57531 h 305085"/>
                <a:gd name="connsiteX21" fmla="*/ 726091 w 991171"/>
                <a:gd name="connsiteY21" fmla="*/ 57531 h 305085"/>
                <a:gd name="connsiteX22" fmla="*/ 726091 w 991171"/>
                <a:gd name="connsiteY22" fmla="*/ 0 h 305085"/>
                <a:gd name="connsiteX23" fmla="*/ 656654 w 991171"/>
                <a:gd name="connsiteY23" fmla="*/ 0 h 305085"/>
                <a:gd name="connsiteX24" fmla="*/ 656654 w 991171"/>
                <a:gd name="connsiteY24" fmla="*/ 57531 h 305085"/>
                <a:gd name="connsiteX25" fmla="*/ 393859 w 991171"/>
                <a:gd name="connsiteY25" fmla="*/ 65342 h 305085"/>
                <a:gd name="connsiteX26" fmla="*/ 466154 w 991171"/>
                <a:gd name="connsiteY26" fmla="*/ 65342 h 305085"/>
                <a:gd name="connsiteX27" fmla="*/ 466154 w 991171"/>
                <a:gd name="connsiteY27" fmla="*/ 300133 h 305085"/>
                <a:gd name="connsiteX28" fmla="*/ 537591 w 991171"/>
                <a:gd name="connsiteY28" fmla="*/ 300133 h 305085"/>
                <a:gd name="connsiteX29" fmla="*/ 537591 w 991171"/>
                <a:gd name="connsiteY29" fmla="*/ 65342 h 305085"/>
                <a:gd name="connsiteX30" fmla="*/ 609029 w 991171"/>
                <a:gd name="connsiteY30" fmla="*/ 65342 h 305085"/>
                <a:gd name="connsiteX31" fmla="*/ 609029 w 991171"/>
                <a:gd name="connsiteY31" fmla="*/ 8572 h 305085"/>
                <a:gd name="connsiteX32" fmla="*/ 393859 w 991171"/>
                <a:gd name="connsiteY32" fmla="*/ 8572 h 305085"/>
                <a:gd name="connsiteX33" fmla="*/ 393859 w 991171"/>
                <a:gd name="connsiteY33" fmla="*/ 65342 h 305085"/>
                <a:gd name="connsiteX34" fmla="*/ 281940 w 991171"/>
                <a:gd name="connsiteY34" fmla="*/ 300038 h 305085"/>
                <a:gd name="connsiteX35" fmla="*/ 353378 w 991171"/>
                <a:gd name="connsiteY35" fmla="*/ 300038 h 305085"/>
                <a:gd name="connsiteX36" fmla="*/ 353378 w 991171"/>
                <a:gd name="connsiteY36" fmla="*/ 8572 h 305085"/>
                <a:gd name="connsiteX37" fmla="*/ 281940 w 991171"/>
                <a:gd name="connsiteY37" fmla="*/ 8572 h 305085"/>
                <a:gd name="connsiteX38" fmla="*/ 281940 w 991171"/>
                <a:gd name="connsiteY38" fmla="*/ 300038 h 305085"/>
                <a:gd name="connsiteX39" fmla="*/ 219647 w 991171"/>
                <a:gd name="connsiteY39" fmla="*/ 65342 h 305085"/>
                <a:gd name="connsiteX40" fmla="*/ 219647 w 991171"/>
                <a:gd name="connsiteY40" fmla="*/ 8572 h 305085"/>
                <a:gd name="connsiteX41" fmla="*/ 11430 w 991171"/>
                <a:gd name="connsiteY41" fmla="*/ 8572 h 305085"/>
                <a:gd name="connsiteX42" fmla="*/ 11430 w 991171"/>
                <a:gd name="connsiteY42" fmla="*/ 65342 h 305085"/>
                <a:gd name="connsiteX43" fmla="*/ 133922 w 991171"/>
                <a:gd name="connsiteY43" fmla="*/ 65342 h 305085"/>
                <a:gd name="connsiteX44" fmla="*/ 0 w 991171"/>
                <a:gd name="connsiteY44" fmla="*/ 243269 h 305085"/>
                <a:gd name="connsiteX45" fmla="*/ 0 w 991171"/>
                <a:gd name="connsiteY45" fmla="*/ 300038 h 305085"/>
                <a:gd name="connsiteX46" fmla="*/ 221647 w 991171"/>
                <a:gd name="connsiteY46" fmla="*/ 300038 h 305085"/>
                <a:gd name="connsiteX47" fmla="*/ 221647 w 991171"/>
                <a:gd name="connsiteY47" fmla="*/ 243269 h 305085"/>
                <a:gd name="connsiteX48" fmla="*/ 86106 w 991171"/>
                <a:gd name="connsiteY48" fmla="*/ 243269 h 305085"/>
                <a:gd name="connsiteX49" fmla="*/ 219647 w 991171"/>
                <a:gd name="connsiteY49" fmla="*/ 65246 h 30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91171" h="305085">
                  <a:moveTo>
                    <a:pt x="911447" y="124873"/>
                  </a:moveTo>
                  <a:cubicBezTo>
                    <a:pt x="876300" y="110204"/>
                    <a:pt x="859155" y="102394"/>
                    <a:pt x="859155" y="84868"/>
                  </a:cubicBezTo>
                  <a:cubicBezTo>
                    <a:pt x="859155" y="65246"/>
                    <a:pt x="877919" y="60388"/>
                    <a:pt x="899922" y="60388"/>
                  </a:cubicBezTo>
                  <a:cubicBezTo>
                    <a:pt x="918686" y="60388"/>
                    <a:pt x="941165" y="63246"/>
                    <a:pt x="961168" y="69818"/>
                  </a:cubicBezTo>
                  <a:lnTo>
                    <a:pt x="972598" y="13525"/>
                  </a:lnTo>
                  <a:cubicBezTo>
                    <a:pt x="950976" y="7048"/>
                    <a:pt x="923639" y="3715"/>
                    <a:pt x="894207" y="3715"/>
                  </a:cubicBezTo>
                  <a:cubicBezTo>
                    <a:pt x="841915" y="3715"/>
                    <a:pt x="787718" y="28194"/>
                    <a:pt x="787718" y="92297"/>
                  </a:cubicBezTo>
                  <a:cubicBezTo>
                    <a:pt x="787718" y="139636"/>
                    <a:pt x="823627" y="162496"/>
                    <a:pt x="868585" y="180499"/>
                  </a:cubicBezTo>
                  <a:cubicBezTo>
                    <a:pt x="906113" y="195167"/>
                    <a:pt x="919639" y="204216"/>
                    <a:pt x="919639" y="221361"/>
                  </a:cubicBezTo>
                  <a:cubicBezTo>
                    <a:pt x="919639" y="238506"/>
                    <a:pt x="905732" y="248317"/>
                    <a:pt x="874776" y="248317"/>
                  </a:cubicBezTo>
                  <a:cubicBezTo>
                    <a:pt x="854393" y="248317"/>
                    <a:pt x="826199" y="243840"/>
                    <a:pt x="800100" y="234886"/>
                  </a:cubicBezTo>
                  <a:lnTo>
                    <a:pt x="788670" y="292037"/>
                  </a:lnTo>
                  <a:cubicBezTo>
                    <a:pt x="818102" y="301466"/>
                    <a:pt x="851535" y="305086"/>
                    <a:pt x="878491" y="305086"/>
                  </a:cubicBezTo>
                  <a:cubicBezTo>
                    <a:pt x="940118" y="305086"/>
                    <a:pt x="991172" y="275272"/>
                    <a:pt x="991172" y="216884"/>
                  </a:cubicBezTo>
                  <a:cubicBezTo>
                    <a:pt x="991172" y="162973"/>
                    <a:pt x="956501" y="144209"/>
                    <a:pt x="911638" y="125063"/>
                  </a:cubicBezTo>
                  <a:moveTo>
                    <a:pt x="656654" y="300038"/>
                  </a:moveTo>
                  <a:lnTo>
                    <a:pt x="726091" y="300038"/>
                  </a:lnTo>
                  <a:lnTo>
                    <a:pt x="726091" y="91154"/>
                  </a:lnTo>
                  <a:lnTo>
                    <a:pt x="656654" y="91154"/>
                  </a:lnTo>
                  <a:lnTo>
                    <a:pt x="656654" y="300038"/>
                  </a:lnTo>
                  <a:close/>
                  <a:moveTo>
                    <a:pt x="656654" y="57531"/>
                  </a:moveTo>
                  <a:lnTo>
                    <a:pt x="726091" y="57531"/>
                  </a:lnTo>
                  <a:lnTo>
                    <a:pt x="726091" y="0"/>
                  </a:lnTo>
                  <a:lnTo>
                    <a:pt x="656654" y="0"/>
                  </a:lnTo>
                  <a:lnTo>
                    <a:pt x="656654" y="57531"/>
                  </a:lnTo>
                  <a:close/>
                  <a:moveTo>
                    <a:pt x="393859" y="65342"/>
                  </a:moveTo>
                  <a:lnTo>
                    <a:pt x="466154" y="65342"/>
                  </a:lnTo>
                  <a:lnTo>
                    <a:pt x="466154" y="300133"/>
                  </a:lnTo>
                  <a:lnTo>
                    <a:pt x="537591" y="300133"/>
                  </a:lnTo>
                  <a:lnTo>
                    <a:pt x="537591" y="65342"/>
                  </a:lnTo>
                  <a:lnTo>
                    <a:pt x="609029" y="65342"/>
                  </a:lnTo>
                  <a:lnTo>
                    <a:pt x="609029" y="8572"/>
                  </a:lnTo>
                  <a:lnTo>
                    <a:pt x="393859" y="8572"/>
                  </a:lnTo>
                  <a:lnTo>
                    <a:pt x="393859" y="65342"/>
                  </a:lnTo>
                  <a:close/>
                  <a:moveTo>
                    <a:pt x="281940" y="300038"/>
                  </a:moveTo>
                  <a:lnTo>
                    <a:pt x="353378" y="300038"/>
                  </a:lnTo>
                  <a:lnTo>
                    <a:pt x="353378" y="8572"/>
                  </a:lnTo>
                  <a:lnTo>
                    <a:pt x="281940" y="8572"/>
                  </a:lnTo>
                  <a:lnTo>
                    <a:pt x="281940" y="300038"/>
                  </a:lnTo>
                  <a:close/>
                  <a:moveTo>
                    <a:pt x="219647" y="65342"/>
                  </a:moveTo>
                  <a:lnTo>
                    <a:pt x="219647" y="8572"/>
                  </a:lnTo>
                  <a:lnTo>
                    <a:pt x="11430" y="8572"/>
                  </a:lnTo>
                  <a:lnTo>
                    <a:pt x="11430" y="65342"/>
                  </a:lnTo>
                  <a:lnTo>
                    <a:pt x="133922" y="65342"/>
                  </a:lnTo>
                  <a:lnTo>
                    <a:pt x="0" y="243269"/>
                  </a:lnTo>
                  <a:lnTo>
                    <a:pt x="0" y="300038"/>
                  </a:lnTo>
                  <a:lnTo>
                    <a:pt x="221647" y="300038"/>
                  </a:lnTo>
                  <a:lnTo>
                    <a:pt x="221647" y="243269"/>
                  </a:lnTo>
                  <a:lnTo>
                    <a:pt x="86106" y="243269"/>
                  </a:lnTo>
                  <a:lnTo>
                    <a:pt x="219647" y="65246"/>
                  </a:lnTo>
                  <a:close/>
                </a:path>
              </a:pathLst>
            </a:custGeom>
            <a:solidFill>
              <a:schemeClr val="tx1"/>
            </a:solidFill>
            <a:ln w="9525" cap="flat">
              <a:noFill/>
              <a:prstDash val="solid"/>
              <a:miter/>
            </a:ln>
          </p:spPr>
          <p:txBody>
            <a:bodyPr rtlCol="0" anchor="ctr"/>
            <a:lstStyle/>
            <a:p>
              <a:endParaRPr lang="en-GB" noProof="0" dirty="0"/>
            </a:p>
          </p:txBody>
        </p:sp>
        <p:sp>
          <p:nvSpPr>
            <p:cNvPr id="96" name="Freihandform: Form 71">
              <a:extLst>
                <a:ext uri="{FF2B5EF4-FFF2-40B4-BE49-F238E27FC236}">
                  <a16:creationId xmlns:a16="http://schemas.microsoft.com/office/drawing/2014/main" id="{F703A6F8-F5CD-45E7-CE54-3A76CC05A6C0}"/>
                </a:ext>
              </a:extLst>
            </p:cNvPr>
            <p:cNvSpPr/>
            <p:nvPr/>
          </p:nvSpPr>
          <p:spPr>
            <a:xfrm>
              <a:off x="10861740" y="702000"/>
              <a:ext cx="632915" cy="526164"/>
            </a:xfrm>
            <a:custGeom>
              <a:avLst/>
              <a:gdLst>
                <a:gd name="connsiteX0" fmla="*/ 505777 w 976407"/>
                <a:gd name="connsiteY0" fmla="*/ 517589 h 811720"/>
                <a:gd name="connsiteX1" fmla="*/ 329470 w 976407"/>
                <a:gd name="connsiteY1" fmla="*/ 693992 h 811720"/>
                <a:gd name="connsiteX2" fmla="*/ 329470 w 976407"/>
                <a:gd name="connsiteY2" fmla="*/ 811721 h 811720"/>
                <a:gd name="connsiteX3" fmla="*/ 447199 w 976407"/>
                <a:gd name="connsiteY3" fmla="*/ 811721 h 811720"/>
                <a:gd name="connsiteX4" fmla="*/ 623507 w 976407"/>
                <a:gd name="connsiteY4" fmla="*/ 635318 h 811720"/>
                <a:gd name="connsiteX5" fmla="*/ 623507 w 976407"/>
                <a:gd name="connsiteY5" fmla="*/ 517684 h 811720"/>
                <a:gd name="connsiteX6" fmla="*/ 505777 w 976407"/>
                <a:gd name="connsiteY6" fmla="*/ 517684 h 811720"/>
                <a:gd name="connsiteX7" fmla="*/ 341090 w 976407"/>
                <a:gd name="connsiteY7" fmla="*/ 352901 h 811720"/>
                <a:gd name="connsiteX8" fmla="*/ 164783 w 976407"/>
                <a:gd name="connsiteY8" fmla="*/ 529304 h 811720"/>
                <a:gd name="connsiteX9" fmla="*/ 164783 w 976407"/>
                <a:gd name="connsiteY9" fmla="*/ 647033 h 811720"/>
                <a:gd name="connsiteX10" fmla="*/ 282512 w 976407"/>
                <a:gd name="connsiteY10" fmla="*/ 647033 h 811720"/>
                <a:gd name="connsiteX11" fmla="*/ 458915 w 976407"/>
                <a:gd name="connsiteY11" fmla="*/ 470630 h 811720"/>
                <a:gd name="connsiteX12" fmla="*/ 458915 w 976407"/>
                <a:gd name="connsiteY12" fmla="*/ 352997 h 811720"/>
                <a:gd name="connsiteX13" fmla="*/ 341186 w 976407"/>
                <a:gd name="connsiteY13" fmla="*/ 352997 h 811720"/>
                <a:gd name="connsiteX14" fmla="*/ 858679 w 976407"/>
                <a:gd name="connsiteY14" fmla="*/ 329375 h 811720"/>
                <a:gd name="connsiteX15" fmla="*/ 682371 w 976407"/>
                <a:gd name="connsiteY15" fmla="*/ 505778 h 811720"/>
                <a:gd name="connsiteX16" fmla="*/ 682371 w 976407"/>
                <a:gd name="connsiteY16" fmla="*/ 623411 h 811720"/>
                <a:gd name="connsiteX17" fmla="*/ 800100 w 976407"/>
                <a:gd name="connsiteY17" fmla="*/ 623411 h 811720"/>
                <a:gd name="connsiteX18" fmla="*/ 976408 w 976407"/>
                <a:gd name="connsiteY18" fmla="*/ 447008 h 811720"/>
                <a:gd name="connsiteX19" fmla="*/ 976408 w 976407"/>
                <a:gd name="connsiteY19" fmla="*/ 329279 h 811720"/>
                <a:gd name="connsiteX20" fmla="*/ 858679 w 976407"/>
                <a:gd name="connsiteY20" fmla="*/ 329279 h 811720"/>
                <a:gd name="connsiteX21" fmla="*/ 176403 w 976407"/>
                <a:gd name="connsiteY21" fmla="*/ 188214 h 811720"/>
                <a:gd name="connsiteX22" fmla="*/ 0 w 976407"/>
                <a:gd name="connsiteY22" fmla="*/ 364617 h 811720"/>
                <a:gd name="connsiteX23" fmla="*/ 0 w 976407"/>
                <a:gd name="connsiteY23" fmla="*/ 482346 h 811720"/>
                <a:gd name="connsiteX24" fmla="*/ 117729 w 976407"/>
                <a:gd name="connsiteY24" fmla="*/ 482346 h 811720"/>
                <a:gd name="connsiteX25" fmla="*/ 294037 w 976407"/>
                <a:gd name="connsiteY25" fmla="*/ 305943 h 811720"/>
                <a:gd name="connsiteX26" fmla="*/ 294037 w 976407"/>
                <a:gd name="connsiteY26" fmla="*/ 188214 h 811720"/>
                <a:gd name="connsiteX27" fmla="*/ 176308 w 976407"/>
                <a:gd name="connsiteY27" fmla="*/ 188214 h 811720"/>
                <a:gd name="connsiteX28" fmla="*/ 693992 w 976407"/>
                <a:gd name="connsiteY28" fmla="*/ 164687 h 811720"/>
                <a:gd name="connsiteX29" fmla="*/ 517684 w 976407"/>
                <a:gd name="connsiteY29" fmla="*/ 341090 h 811720"/>
                <a:gd name="connsiteX30" fmla="*/ 517684 w 976407"/>
                <a:gd name="connsiteY30" fmla="*/ 458724 h 811720"/>
                <a:gd name="connsiteX31" fmla="*/ 635413 w 976407"/>
                <a:gd name="connsiteY31" fmla="*/ 458724 h 811720"/>
                <a:gd name="connsiteX32" fmla="*/ 811816 w 976407"/>
                <a:gd name="connsiteY32" fmla="*/ 282321 h 811720"/>
                <a:gd name="connsiteX33" fmla="*/ 811816 w 976407"/>
                <a:gd name="connsiteY33" fmla="*/ 164592 h 811720"/>
                <a:gd name="connsiteX34" fmla="*/ 694087 w 976407"/>
                <a:gd name="connsiteY34" fmla="*/ 164592 h 811720"/>
                <a:gd name="connsiteX35" fmla="*/ 529304 w 976407"/>
                <a:gd name="connsiteY35" fmla="*/ 0 h 811720"/>
                <a:gd name="connsiteX36" fmla="*/ 352997 w 976407"/>
                <a:gd name="connsiteY36" fmla="*/ 176403 h 811720"/>
                <a:gd name="connsiteX37" fmla="*/ 352997 w 976407"/>
                <a:gd name="connsiteY37" fmla="*/ 294132 h 811720"/>
                <a:gd name="connsiteX38" fmla="*/ 470726 w 976407"/>
                <a:gd name="connsiteY38" fmla="*/ 294132 h 811720"/>
                <a:gd name="connsiteX39" fmla="*/ 647129 w 976407"/>
                <a:gd name="connsiteY39" fmla="*/ 117729 h 811720"/>
                <a:gd name="connsiteX40" fmla="*/ 647129 w 976407"/>
                <a:gd name="connsiteY40" fmla="*/ 0 h 811720"/>
                <a:gd name="connsiteX41" fmla="*/ 529400 w 976407"/>
                <a:gd name="connsiteY41" fmla="*/ 0 h 81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76407" h="811720">
                  <a:moveTo>
                    <a:pt x="505777" y="517589"/>
                  </a:moveTo>
                  <a:lnTo>
                    <a:pt x="329470" y="693992"/>
                  </a:lnTo>
                  <a:lnTo>
                    <a:pt x="329470" y="811721"/>
                  </a:lnTo>
                  <a:lnTo>
                    <a:pt x="447199" y="811721"/>
                  </a:lnTo>
                  <a:lnTo>
                    <a:pt x="623507" y="635318"/>
                  </a:lnTo>
                  <a:lnTo>
                    <a:pt x="623507" y="517684"/>
                  </a:lnTo>
                  <a:lnTo>
                    <a:pt x="505777" y="517684"/>
                  </a:lnTo>
                  <a:close/>
                  <a:moveTo>
                    <a:pt x="341090" y="352901"/>
                  </a:moveTo>
                  <a:lnTo>
                    <a:pt x="164783" y="529304"/>
                  </a:lnTo>
                  <a:lnTo>
                    <a:pt x="164783" y="647033"/>
                  </a:lnTo>
                  <a:lnTo>
                    <a:pt x="282512" y="647033"/>
                  </a:lnTo>
                  <a:lnTo>
                    <a:pt x="458915" y="470630"/>
                  </a:lnTo>
                  <a:lnTo>
                    <a:pt x="458915" y="352997"/>
                  </a:lnTo>
                  <a:lnTo>
                    <a:pt x="341186" y="352997"/>
                  </a:lnTo>
                  <a:close/>
                  <a:moveTo>
                    <a:pt x="858679" y="329375"/>
                  </a:moveTo>
                  <a:lnTo>
                    <a:pt x="682371" y="505778"/>
                  </a:lnTo>
                  <a:lnTo>
                    <a:pt x="682371" y="623411"/>
                  </a:lnTo>
                  <a:lnTo>
                    <a:pt x="800100" y="623411"/>
                  </a:lnTo>
                  <a:lnTo>
                    <a:pt x="976408" y="447008"/>
                  </a:lnTo>
                  <a:lnTo>
                    <a:pt x="976408" y="329279"/>
                  </a:lnTo>
                  <a:lnTo>
                    <a:pt x="858679" y="329279"/>
                  </a:lnTo>
                  <a:close/>
                  <a:moveTo>
                    <a:pt x="176403" y="188214"/>
                  </a:moveTo>
                  <a:lnTo>
                    <a:pt x="0" y="364617"/>
                  </a:lnTo>
                  <a:lnTo>
                    <a:pt x="0" y="482346"/>
                  </a:lnTo>
                  <a:lnTo>
                    <a:pt x="117729" y="482346"/>
                  </a:lnTo>
                  <a:lnTo>
                    <a:pt x="294037" y="305943"/>
                  </a:lnTo>
                  <a:lnTo>
                    <a:pt x="294037" y="188214"/>
                  </a:lnTo>
                  <a:lnTo>
                    <a:pt x="176308" y="188214"/>
                  </a:lnTo>
                  <a:close/>
                  <a:moveTo>
                    <a:pt x="693992" y="164687"/>
                  </a:moveTo>
                  <a:lnTo>
                    <a:pt x="517684" y="341090"/>
                  </a:lnTo>
                  <a:lnTo>
                    <a:pt x="517684" y="458724"/>
                  </a:lnTo>
                  <a:lnTo>
                    <a:pt x="635413" y="458724"/>
                  </a:lnTo>
                  <a:lnTo>
                    <a:pt x="811816" y="282321"/>
                  </a:lnTo>
                  <a:lnTo>
                    <a:pt x="811816" y="164592"/>
                  </a:lnTo>
                  <a:lnTo>
                    <a:pt x="694087" y="164592"/>
                  </a:lnTo>
                  <a:close/>
                  <a:moveTo>
                    <a:pt x="529304" y="0"/>
                  </a:moveTo>
                  <a:lnTo>
                    <a:pt x="352997" y="176403"/>
                  </a:lnTo>
                  <a:lnTo>
                    <a:pt x="352997" y="294132"/>
                  </a:lnTo>
                  <a:lnTo>
                    <a:pt x="470726" y="294132"/>
                  </a:lnTo>
                  <a:lnTo>
                    <a:pt x="647129" y="117729"/>
                  </a:lnTo>
                  <a:lnTo>
                    <a:pt x="647129" y="0"/>
                  </a:lnTo>
                  <a:lnTo>
                    <a:pt x="529400" y="0"/>
                  </a:lnTo>
                  <a:close/>
                </a:path>
              </a:pathLst>
            </a:custGeom>
            <a:solidFill>
              <a:schemeClr val="tx2"/>
            </a:solidFill>
            <a:ln w="9525" cap="flat">
              <a:noFill/>
              <a:prstDash val="solid"/>
              <a:miter/>
            </a:ln>
          </p:spPr>
          <p:txBody>
            <a:bodyPr rtlCol="0" anchor="ctr"/>
            <a:lstStyle/>
            <a:p>
              <a:endParaRPr lang="en-GB" noProof="0" dirty="0"/>
            </a:p>
          </p:txBody>
        </p:sp>
      </p:gr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userDrawn="1">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sp>
        <p:nvSpPr>
          <p:cNvPr id="98" name="Textplatzhalter 6">
            <a:extLst>
              <a:ext uri="{FF2B5EF4-FFF2-40B4-BE49-F238E27FC236}">
                <a16:creationId xmlns:a16="http://schemas.microsoft.com/office/drawing/2014/main" id="{FCD2EE7B-BC5A-9F58-313E-15C71E2314A9}"/>
              </a:ext>
            </a:extLst>
          </p:cNvPr>
          <p:cNvSpPr>
            <a:spLocks noGrp="1"/>
          </p:cNvSpPr>
          <p:nvPr userDrawn="1">
            <p:ph type="body" sz="quarter" idx="13" hasCustomPrompt="1"/>
          </p:nvPr>
        </p:nvSpPr>
        <p:spPr>
          <a:xfrm>
            <a:off x="719999" y="1774112"/>
            <a:ext cx="5469181" cy="1899350"/>
          </a:xfrm>
        </p:spPr>
        <p:txBody>
          <a:bodyPr anchor="t" anchorCtr="0">
            <a:normAutofit/>
          </a:bodyPr>
          <a:lstStyle>
            <a:lvl1pPr marL="0" indent="0">
              <a:buFontTx/>
              <a:buNone/>
              <a:defRPr sz="4800">
                <a:solidFill>
                  <a:schemeClr val="accent2"/>
                </a:solidFill>
                <a:latin typeface="+mj-lt"/>
              </a:defRPr>
            </a:lvl1pPr>
          </a:lstStyle>
          <a:p>
            <a:pPr lvl="0"/>
            <a:r>
              <a:rPr lang="en-GB" noProof="0" dirty="0"/>
              <a:t>Edit master text format</a:t>
            </a:r>
          </a:p>
        </p:txBody>
      </p:sp>
      <p:pic>
        <p:nvPicPr>
          <p:cNvPr id="22" name="Grafik 21">
            <a:extLst>
              <a:ext uri="{FF2B5EF4-FFF2-40B4-BE49-F238E27FC236}">
                <a16:creationId xmlns:a16="http://schemas.microsoft.com/office/drawing/2014/main" id="{ABF6FC70-F331-396F-D5BA-E18995EC1D18}"/>
              </a:ext>
            </a:extLst>
          </p:cNvPr>
          <p:cNvPicPr>
            <a:picLocks noChangeAspect="1"/>
          </p:cNvPicPr>
          <p:nvPr userDrawn="1"/>
        </p:nvPicPr>
        <p:blipFill>
          <a:blip r:embed="rId2"/>
          <a:srcRect t="12115" r="35069"/>
          <a:stretch>
            <a:fillRect/>
          </a:stretch>
        </p:blipFill>
        <p:spPr>
          <a:xfrm>
            <a:off x="11032151" y="-7584"/>
            <a:ext cx="1159849" cy="1677039"/>
          </a:xfrm>
          <a:prstGeom prst="rect">
            <a:avLst/>
          </a:prstGeom>
        </p:spPr>
      </p:pic>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2" name="Fußzeilenplatzhalter 1">
            <a:extLst>
              <a:ext uri="{FF2B5EF4-FFF2-40B4-BE49-F238E27FC236}">
                <a16:creationId xmlns:a16="http://schemas.microsoft.com/office/drawing/2014/main" id="{74D4EB79-AB6A-8CFF-928E-7059F22D4EBA}"/>
              </a:ext>
            </a:extLst>
          </p:cNvPr>
          <p:cNvSpPr>
            <a:spLocks noGrp="1"/>
          </p:cNvSpPr>
          <p:nvPr userDrawn="1">
            <p:ph type="ftr" sz="quarter" idx="14"/>
          </p:nvPr>
        </p:nvSpPr>
        <p:spPr/>
        <p:txBody>
          <a:bodyPr/>
          <a:lstStyle/>
          <a:p>
            <a:r>
              <a:rPr lang="en-GB" noProof="0" dirty="0"/>
              <a:t>EVENT, LOCATION, DATE</a:t>
            </a:r>
          </a:p>
        </p:txBody>
      </p:sp>
      <p:pic>
        <p:nvPicPr>
          <p:cNvPr id="11" name="Grafik 10">
            <a:extLst>
              <a:ext uri="{FF2B5EF4-FFF2-40B4-BE49-F238E27FC236}">
                <a16:creationId xmlns:a16="http://schemas.microsoft.com/office/drawing/2014/main" id="{B46672EB-7B0B-DC3E-515F-EC00533EE848}"/>
              </a:ext>
            </a:extLst>
          </p:cNvPr>
          <p:cNvPicPr>
            <a:picLocks noChangeAspect="1"/>
          </p:cNvPicPr>
          <p:nvPr userDrawn="1"/>
        </p:nvPicPr>
        <p:blipFill>
          <a:blip r:embed="rId3"/>
          <a:srcRect b="4108"/>
          <a:stretch>
            <a:fillRect/>
          </a:stretch>
        </p:blipFill>
        <p:spPr>
          <a:xfrm>
            <a:off x="5098598" y="3638548"/>
            <a:ext cx="3310415" cy="3227036"/>
          </a:xfrm>
          <a:prstGeom prst="rect">
            <a:avLst/>
          </a:prstGeom>
        </p:spPr>
      </p:pic>
      <p:sp>
        <p:nvSpPr>
          <p:cNvPr id="88" name="Freihandform: Form 21">
            <a:extLst>
              <a:ext uri="{FF2B5EF4-FFF2-40B4-BE49-F238E27FC236}">
                <a16:creationId xmlns:a16="http://schemas.microsoft.com/office/drawing/2014/main" id="{60BE7B8F-6392-964C-F689-0B56DF6A5E10}"/>
              </a:ext>
            </a:extLst>
          </p:cNvPr>
          <p:cNvSpPr/>
          <p:nvPr userDrawn="1"/>
        </p:nvSpPr>
        <p:spPr>
          <a:xfrm>
            <a:off x="5855892" y="4862228"/>
            <a:ext cx="1810975" cy="1358234"/>
          </a:xfrm>
          <a:custGeom>
            <a:avLst/>
            <a:gdLst>
              <a:gd name="connsiteX0" fmla="*/ 85715 w 876300"/>
              <a:gd name="connsiteY0" fmla="*/ 114300 h 657225"/>
              <a:gd name="connsiteX1" fmla="*/ 200015 w 876300"/>
              <a:gd name="connsiteY1" fmla="*/ 0 h 657225"/>
              <a:gd name="connsiteX2" fmla="*/ 314315 w 876300"/>
              <a:gd name="connsiteY2" fmla="*/ 114300 h 657225"/>
              <a:gd name="connsiteX3" fmla="*/ 200015 w 876300"/>
              <a:gd name="connsiteY3" fmla="*/ 228600 h 657225"/>
              <a:gd name="connsiteX4" fmla="*/ 85715 w 876300"/>
              <a:gd name="connsiteY4" fmla="*/ 114300 h 657225"/>
              <a:gd name="connsiteX5" fmla="*/ 561965 w 876300"/>
              <a:gd name="connsiteY5" fmla="*/ 114300 h 657225"/>
              <a:gd name="connsiteX6" fmla="*/ 676265 w 876300"/>
              <a:gd name="connsiteY6" fmla="*/ 0 h 657225"/>
              <a:gd name="connsiteX7" fmla="*/ 790565 w 876300"/>
              <a:gd name="connsiteY7" fmla="*/ 114300 h 657225"/>
              <a:gd name="connsiteX8" fmla="*/ 676265 w 876300"/>
              <a:gd name="connsiteY8" fmla="*/ 228600 h 657225"/>
              <a:gd name="connsiteX9" fmla="*/ 561965 w 876300"/>
              <a:gd name="connsiteY9" fmla="*/ 114300 h 657225"/>
              <a:gd name="connsiteX10" fmla="*/ 438140 w 876300"/>
              <a:gd name="connsiteY10" fmla="*/ 457200 h 657225"/>
              <a:gd name="connsiteX11" fmla="*/ 238115 w 876300"/>
              <a:gd name="connsiteY11" fmla="*/ 494976 h 657225"/>
              <a:gd name="connsiteX12" fmla="*/ 247640 w 876300"/>
              <a:gd name="connsiteY12" fmla="*/ 657225 h 657225"/>
              <a:gd name="connsiteX13" fmla="*/ 628640 w 876300"/>
              <a:gd name="connsiteY13" fmla="*/ 657225 h 657225"/>
              <a:gd name="connsiteX14" fmla="*/ 638165 w 876300"/>
              <a:gd name="connsiteY14" fmla="*/ 494976 h 657225"/>
              <a:gd name="connsiteX15" fmla="*/ 438140 w 876300"/>
              <a:gd name="connsiteY15" fmla="*/ 457200 h 657225"/>
              <a:gd name="connsiteX16" fmla="*/ 676265 w 876300"/>
              <a:gd name="connsiteY16" fmla="*/ 266700 h 657225"/>
              <a:gd name="connsiteX17" fmla="*/ 587407 w 876300"/>
              <a:gd name="connsiteY17" fmla="*/ 273977 h 657225"/>
              <a:gd name="connsiteX18" fmla="*/ 590550 w 876300"/>
              <a:gd name="connsiteY18" fmla="*/ 304800 h 657225"/>
              <a:gd name="connsiteX19" fmla="*/ 529628 w 876300"/>
              <a:gd name="connsiteY19" fmla="*/ 426406 h 657225"/>
              <a:gd name="connsiteX20" fmla="*/ 652177 w 876300"/>
              <a:gd name="connsiteY20" fmla="*/ 459543 h 657225"/>
              <a:gd name="connsiteX21" fmla="*/ 670360 w 876300"/>
              <a:gd name="connsiteY21" fmla="*/ 466725 h 657225"/>
              <a:gd name="connsiteX22" fmla="*/ 866775 w 876300"/>
              <a:gd name="connsiteY22" fmla="*/ 466725 h 657225"/>
              <a:gd name="connsiteX23" fmla="*/ 876300 w 876300"/>
              <a:gd name="connsiteY23" fmla="*/ 304476 h 657225"/>
              <a:gd name="connsiteX24" fmla="*/ 676275 w 876300"/>
              <a:gd name="connsiteY24" fmla="*/ 266700 h 657225"/>
              <a:gd name="connsiteX25" fmla="*/ 205940 w 876300"/>
              <a:gd name="connsiteY25" fmla="*/ 466725 h 657225"/>
              <a:gd name="connsiteX26" fmla="*/ 224123 w 876300"/>
              <a:gd name="connsiteY26" fmla="*/ 459543 h 657225"/>
              <a:gd name="connsiteX27" fmla="*/ 346672 w 876300"/>
              <a:gd name="connsiteY27" fmla="*/ 426406 h 657225"/>
              <a:gd name="connsiteX28" fmla="*/ 285750 w 876300"/>
              <a:gd name="connsiteY28" fmla="*/ 304800 h 657225"/>
              <a:gd name="connsiteX29" fmla="*/ 288893 w 876300"/>
              <a:gd name="connsiteY29" fmla="*/ 273977 h 657225"/>
              <a:gd name="connsiteX30" fmla="*/ 200025 w 876300"/>
              <a:gd name="connsiteY30" fmla="*/ 266700 h 657225"/>
              <a:gd name="connsiteX31" fmla="*/ 0 w 876300"/>
              <a:gd name="connsiteY31" fmla="*/ 304476 h 657225"/>
              <a:gd name="connsiteX32" fmla="*/ 9525 w 876300"/>
              <a:gd name="connsiteY32" fmla="*/ 466725 h 657225"/>
              <a:gd name="connsiteX33" fmla="*/ 205950 w 876300"/>
              <a:gd name="connsiteY33" fmla="*/ 466725 h 657225"/>
              <a:gd name="connsiteX34" fmla="*/ 323840 w 876300"/>
              <a:gd name="connsiteY34" fmla="*/ 304800 h 657225"/>
              <a:gd name="connsiteX35" fmla="*/ 438140 w 876300"/>
              <a:gd name="connsiteY35" fmla="*/ 190500 h 657225"/>
              <a:gd name="connsiteX36" fmla="*/ 552440 w 876300"/>
              <a:gd name="connsiteY36" fmla="*/ 304800 h 657225"/>
              <a:gd name="connsiteX37" fmla="*/ 438140 w 876300"/>
              <a:gd name="connsiteY37" fmla="*/ 419100 h 657225"/>
              <a:gd name="connsiteX38" fmla="*/ 323840 w 876300"/>
              <a:gd name="connsiteY38" fmla="*/ 30480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76300" h="657225">
                <a:moveTo>
                  <a:pt x="85715" y="114300"/>
                </a:moveTo>
                <a:cubicBezTo>
                  <a:pt x="85715" y="51168"/>
                  <a:pt x="136884" y="0"/>
                  <a:pt x="200015" y="0"/>
                </a:cubicBezTo>
                <a:cubicBezTo>
                  <a:pt x="263147" y="0"/>
                  <a:pt x="314315" y="51168"/>
                  <a:pt x="314315" y="114300"/>
                </a:cubicBezTo>
                <a:cubicBezTo>
                  <a:pt x="314315" y="177432"/>
                  <a:pt x="263147" y="228600"/>
                  <a:pt x="200015" y="228600"/>
                </a:cubicBezTo>
                <a:cubicBezTo>
                  <a:pt x="136884" y="228600"/>
                  <a:pt x="85715" y="177422"/>
                  <a:pt x="85715" y="114300"/>
                </a:cubicBezTo>
                <a:close/>
                <a:moveTo>
                  <a:pt x="561965" y="114300"/>
                </a:moveTo>
                <a:cubicBezTo>
                  <a:pt x="561965" y="51168"/>
                  <a:pt x="613134" y="0"/>
                  <a:pt x="676265" y="0"/>
                </a:cubicBezTo>
                <a:cubicBezTo>
                  <a:pt x="739397" y="0"/>
                  <a:pt x="790565" y="51168"/>
                  <a:pt x="790565" y="114300"/>
                </a:cubicBezTo>
                <a:cubicBezTo>
                  <a:pt x="790565" y="177432"/>
                  <a:pt x="739397" y="228600"/>
                  <a:pt x="676265" y="228600"/>
                </a:cubicBezTo>
                <a:cubicBezTo>
                  <a:pt x="613134" y="228600"/>
                  <a:pt x="561965" y="177422"/>
                  <a:pt x="561965" y="114300"/>
                </a:cubicBezTo>
                <a:close/>
                <a:moveTo>
                  <a:pt x="438140" y="457200"/>
                </a:moveTo>
                <a:cubicBezTo>
                  <a:pt x="358864" y="457200"/>
                  <a:pt x="291141" y="474040"/>
                  <a:pt x="238115" y="494976"/>
                </a:cubicBezTo>
                <a:lnTo>
                  <a:pt x="247640" y="657225"/>
                </a:lnTo>
                <a:lnTo>
                  <a:pt x="628640" y="657225"/>
                </a:lnTo>
                <a:lnTo>
                  <a:pt x="638165" y="494976"/>
                </a:lnTo>
                <a:cubicBezTo>
                  <a:pt x="585140" y="474040"/>
                  <a:pt x="517417" y="457200"/>
                  <a:pt x="438140" y="457200"/>
                </a:cubicBezTo>
                <a:close/>
                <a:moveTo>
                  <a:pt x="676265" y="266700"/>
                </a:moveTo>
                <a:cubicBezTo>
                  <a:pt x="644719" y="266700"/>
                  <a:pt x="615096" y="269443"/>
                  <a:pt x="587407" y="273977"/>
                </a:cubicBezTo>
                <a:cubicBezTo>
                  <a:pt x="589464" y="283940"/>
                  <a:pt x="590550" y="294246"/>
                  <a:pt x="590550" y="304800"/>
                </a:cubicBezTo>
                <a:cubicBezTo>
                  <a:pt x="590550" y="354492"/>
                  <a:pt x="566538" y="398564"/>
                  <a:pt x="529628" y="426406"/>
                </a:cubicBezTo>
                <a:cubicBezTo>
                  <a:pt x="571586" y="432940"/>
                  <a:pt x="612581" y="443913"/>
                  <a:pt x="652177" y="459543"/>
                </a:cubicBezTo>
                <a:lnTo>
                  <a:pt x="670360" y="466725"/>
                </a:lnTo>
                <a:lnTo>
                  <a:pt x="866775" y="466725"/>
                </a:lnTo>
                <a:lnTo>
                  <a:pt x="876300" y="304476"/>
                </a:lnTo>
                <a:cubicBezTo>
                  <a:pt x="823274" y="283540"/>
                  <a:pt x="755552" y="266700"/>
                  <a:pt x="676275" y="266700"/>
                </a:cubicBezTo>
                <a:close/>
                <a:moveTo>
                  <a:pt x="205940" y="466725"/>
                </a:moveTo>
                <a:lnTo>
                  <a:pt x="224123" y="459543"/>
                </a:lnTo>
                <a:cubicBezTo>
                  <a:pt x="263719" y="443913"/>
                  <a:pt x="304714" y="432940"/>
                  <a:pt x="346672" y="426406"/>
                </a:cubicBezTo>
                <a:cubicBezTo>
                  <a:pt x="309763" y="398564"/>
                  <a:pt x="285750" y="354492"/>
                  <a:pt x="285750" y="304800"/>
                </a:cubicBezTo>
                <a:cubicBezTo>
                  <a:pt x="285750" y="294246"/>
                  <a:pt x="286836" y="283931"/>
                  <a:pt x="288893" y="273977"/>
                </a:cubicBezTo>
                <a:cubicBezTo>
                  <a:pt x="261204" y="269443"/>
                  <a:pt x="231572" y="266700"/>
                  <a:pt x="200025" y="266700"/>
                </a:cubicBezTo>
                <a:cubicBezTo>
                  <a:pt x="120748" y="266700"/>
                  <a:pt x="53026" y="283540"/>
                  <a:pt x="0" y="304476"/>
                </a:cubicBezTo>
                <a:lnTo>
                  <a:pt x="9525" y="466725"/>
                </a:lnTo>
                <a:lnTo>
                  <a:pt x="205950" y="466725"/>
                </a:lnTo>
                <a:close/>
                <a:moveTo>
                  <a:pt x="323840" y="304800"/>
                </a:moveTo>
                <a:cubicBezTo>
                  <a:pt x="323840" y="241668"/>
                  <a:pt x="375009" y="190500"/>
                  <a:pt x="438140" y="190500"/>
                </a:cubicBezTo>
                <a:cubicBezTo>
                  <a:pt x="501272" y="190500"/>
                  <a:pt x="552440" y="241668"/>
                  <a:pt x="552440" y="304800"/>
                </a:cubicBezTo>
                <a:cubicBezTo>
                  <a:pt x="552440" y="367932"/>
                  <a:pt x="501272" y="419100"/>
                  <a:pt x="438140" y="419100"/>
                </a:cubicBezTo>
                <a:cubicBezTo>
                  <a:pt x="375009" y="419100"/>
                  <a:pt x="323840" y="367922"/>
                  <a:pt x="323840" y="304800"/>
                </a:cubicBezTo>
                <a:close/>
              </a:path>
            </a:pathLst>
          </a:custGeom>
          <a:solidFill>
            <a:schemeClr val="accent2">
              <a:alpha val="92101"/>
            </a:schemeClr>
          </a:solidFill>
          <a:ln w="0" cap="flat">
            <a:noFill/>
            <a:prstDash val="solid"/>
            <a:miter/>
          </a:ln>
        </p:spPr>
        <p:txBody>
          <a:bodyPr rtlCol="0" anchor="ctr"/>
          <a:lstStyle/>
          <a:p>
            <a:endParaRPr lang="en-GB" noProof="0" dirty="0">
              <a:solidFill>
                <a:schemeClr val="bg1"/>
              </a:solidFill>
            </a:endParaRPr>
          </a:p>
        </p:txBody>
      </p:sp>
    </p:spTree>
    <p:extLst>
      <p:ext uri="{BB962C8B-B14F-4D97-AF65-F5344CB8AC3E}">
        <p14:creationId xmlns:p14="http://schemas.microsoft.com/office/powerpoint/2010/main" val="1375073705"/>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Properties">
    <p:bg>
      <p:bgPr>
        <a:gradFill flip="none" rotWithShape="1">
          <a:gsLst>
            <a:gs pos="0">
              <a:schemeClr val="accent6">
                <a:alpha val="40000"/>
                <a:lumMod val="10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F2C9AC0F-B41A-7D5B-6C07-5F3A2D38057E}"/>
              </a:ext>
            </a:extLst>
          </p:cNvPr>
          <p:cNvSpPr/>
          <p:nvPr userDrawn="1"/>
        </p:nvSpPr>
        <p:spPr bwMode="gray">
          <a:xfrm>
            <a:off x="7223760" y="0"/>
            <a:ext cx="4968240" cy="6858000"/>
          </a:xfrm>
          <a:prstGeom prst="rect">
            <a:avLst/>
          </a:prstGeom>
          <a:gradFill flip="none" rotWithShape="1">
            <a:gsLst>
              <a:gs pos="100000">
                <a:schemeClr val="bg2">
                  <a:alpha val="4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6" name="Title Placeholder 1">
            <a:extLst>
              <a:ext uri="{FF2B5EF4-FFF2-40B4-BE49-F238E27FC236}">
                <a16:creationId xmlns:a16="http://schemas.microsoft.com/office/drawing/2014/main" id="{82C4E608-B878-7AAB-79B7-4059E8016600}"/>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de-DE" dirty="0" err="1"/>
              <a:t>ZITiS</a:t>
            </a:r>
            <a:r>
              <a:rPr lang="de-DE" dirty="0"/>
              <a:t> – OUR PROPERTIES</a:t>
            </a:r>
            <a:endParaRPr lang="en-GB" noProof="0" dirty="0"/>
          </a:p>
        </p:txBody>
      </p:sp>
      <p:sp>
        <p:nvSpPr>
          <p:cNvPr id="2" name="Grafik 54">
            <a:extLst>
              <a:ext uri="{FF2B5EF4-FFF2-40B4-BE49-F238E27FC236}">
                <a16:creationId xmlns:a16="http://schemas.microsoft.com/office/drawing/2014/main" id="{A98F7D9C-7EC8-2BFC-EBA5-9BFFFD0029D9}"/>
              </a:ext>
            </a:extLst>
          </p:cNvPr>
          <p:cNvSpPr>
            <a:spLocks noChangeAspect="1"/>
          </p:cNvSpPr>
          <p:nvPr userDrawn="1"/>
        </p:nvSpPr>
        <p:spPr>
          <a:xfrm rot="10800000" flipH="1">
            <a:off x="5938" y="4396566"/>
            <a:ext cx="5622134" cy="2445207"/>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accent6"/>
              </a:gs>
              <a:gs pos="0">
                <a:schemeClr val="accent1">
                  <a:alpha val="0"/>
                </a:schemeClr>
              </a:gs>
            </a:gsLst>
            <a:path path="circle">
              <a:fillToRect r="100000" b="100000"/>
            </a:path>
            <a:tileRect l="-100000" t="-100000"/>
          </a:gradFill>
          <a:ln w="26406" cap="flat">
            <a:noFill/>
            <a:prstDash val="solid"/>
            <a:miter/>
          </a:ln>
        </p:spPr>
        <p:txBody>
          <a:bodyPr rtlCol="0" anchor="ctr"/>
          <a:lstStyle/>
          <a:p>
            <a:endParaRPr lang="en-GB" noProof="0" dirty="0"/>
          </a:p>
        </p:txBody>
      </p:sp>
      <p:sp>
        <p:nvSpPr>
          <p:cNvPr id="3" name="Teilkreis 5">
            <a:extLst>
              <a:ext uri="{FF2B5EF4-FFF2-40B4-BE49-F238E27FC236}">
                <a16:creationId xmlns:a16="http://schemas.microsoft.com/office/drawing/2014/main" id="{531F861F-6B56-1A5A-06A5-392685016FCE}"/>
              </a:ext>
            </a:extLst>
          </p:cNvPr>
          <p:cNvSpPr>
            <a:spLocks noChangeAspect="1"/>
          </p:cNvSpPr>
          <p:nvPr userDrawn="1"/>
        </p:nvSpPr>
        <p:spPr bwMode="gray">
          <a:xfrm flipV="1">
            <a:off x="7438722" y="-3868927"/>
            <a:ext cx="9537020" cy="9537020"/>
          </a:xfrm>
          <a:prstGeom prst="pie">
            <a:avLst>
              <a:gd name="adj1" fmla="val 10789995"/>
              <a:gd name="adj2" fmla="val 16196633"/>
            </a:avLst>
          </a:prstGeom>
          <a:gradFill flip="none" rotWithShape="1">
            <a:gsLst>
              <a:gs pos="0">
                <a:schemeClr val="bg2">
                  <a:alpha val="60000"/>
                </a:schemeClr>
              </a:gs>
              <a:gs pos="100000">
                <a:schemeClr val="accent6">
                  <a:alpha val="0"/>
                </a:schemeClr>
              </a:gs>
            </a:gsLst>
            <a:path path="circle">
              <a:fillToRect t="100000" r="100000"/>
            </a:path>
            <a:tileRect l="-100000" b="-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dirty="0"/>
          </a:p>
        </p:txBody>
      </p:sp>
      <p:sp>
        <p:nvSpPr>
          <p:cNvPr id="4" name="Ellipse 6">
            <a:extLst>
              <a:ext uri="{FF2B5EF4-FFF2-40B4-BE49-F238E27FC236}">
                <a16:creationId xmlns:a16="http://schemas.microsoft.com/office/drawing/2014/main" id="{CD58F385-F556-FFAF-36B7-2D73D99E6291}"/>
              </a:ext>
            </a:extLst>
          </p:cNvPr>
          <p:cNvSpPr/>
          <p:nvPr userDrawn="1"/>
        </p:nvSpPr>
        <p:spPr bwMode="gray">
          <a:xfrm>
            <a:off x="7294722" y="740641"/>
            <a:ext cx="288000" cy="288000"/>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5" name="Gruppieren 4">
            <a:extLst>
              <a:ext uri="{FF2B5EF4-FFF2-40B4-BE49-F238E27FC236}">
                <a16:creationId xmlns:a16="http://schemas.microsoft.com/office/drawing/2014/main" id="{17836EA8-72F0-2432-C832-F9440598AE6A}"/>
              </a:ext>
            </a:extLst>
          </p:cNvPr>
          <p:cNvGrpSpPr/>
          <p:nvPr userDrawn="1"/>
        </p:nvGrpSpPr>
        <p:grpSpPr>
          <a:xfrm>
            <a:off x="7680318" y="794641"/>
            <a:ext cx="180000" cy="180000"/>
            <a:chOff x="6894576" y="1191600"/>
            <a:chExt cx="360000" cy="360000"/>
          </a:xfrm>
        </p:grpSpPr>
        <p:cxnSp>
          <p:nvCxnSpPr>
            <p:cNvPr id="7" name="Gerader Verbinder 11">
              <a:extLst>
                <a:ext uri="{FF2B5EF4-FFF2-40B4-BE49-F238E27FC236}">
                  <a16:creationId xmlns:a16="http://schemas.microsoft.com/office/drawing/2014/main" id="{82F2E40B-3B1D-3AB2-4C17-33D847C3B544}"/>
                </a:ext>
              </a:extLst>
            </p:cNvPr>
            <p:cNvCxnSpPr>
              <a:cxnSpLocks/>
            </p:cNvCxnSpPr>
            <p:nvPr/>
          </p:nvCxnSpPr>
          <p:spPr bwMode="gray">
            <a:xfrm>
              <a:off x="6894576" y="1371600"/>
              <a:ext cx="360000" cy="0"/>
            </a:xfrm>
            <a:prstGeom prst="line">
              <a:avLst/>
            </a:prstGeom>
            <a:ln w="25400">
              <a:solidFill>
                <a:schemeClr val="bg2"/>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 name="Gerader Verbinder 12">
              <a:extLst>
                <a:ext uri="{FF2B5EF4-FFF2-40B4-BE49-F238E27FC236}">
                  <a16:creationId xmlns:a16="http://schemas.microsoft.com/office/drawing/2014/main" id="{40C8BB17-44B6-497C-073C-F1B01FE9194A}"/>
                </a:ext>
              </a:extLst>
            </p:cNvPr>
            <p:cNvCxnSpPr>
              <a:cxnSpLocks/>
            </p:cNvCxnSpPr>
            <p:nvPr/>
          </p:nvCxnSpPr>
          <p:spPr bwMode="gray">
            <a:xfrm rot="5400000">
              <a:off x="6894576" y="1371600"/>
              <a:ext cx="360000" cy="0"/>
            </a:xfrm>
            <a:prstGeom prst="line">
              <a:avLst/>
            </a:prstGeom>
            <a:ln w="25400">
              <a:solidFill>
                <a:schemeClr val="bg2"/>
              </a:solidFill>
              <a:prstDash val="solid"/>
              <a:tailEnd type="none"/>
            </a:ln>
          </p:spPr>
          <p:style>
            <a:lnRef idx="1">
              <a:schemeClr val="accent1"/>
            </a:lnRef>
            <a:fillRef idx="0">
              <a:schemeClr val="accent1"/>
            </a:fillRef>
            <a:effectRef idx="0">
              <a:schemeClr val="accent1"/>
            </a:effectRef>
            <a:fontRef idx="minor">
              <a:schemeClr val="tx1"/>
            </a:fontRef>
          </p:style>
        </p:cxnSp>
      </p:grpSp>
      <p:grpSp>
        <p:nvGrpSpPr>
          <p:cNvPr id="9" name="Gruppieren 8">
            <a:extLst>
              <a:ext uri="{FF2B5EF4-FFF2-40B4-BE49-F238E27FC236}">
                <a16:creationId xmlns:a16="http://schemas.microsoft.com/office/drawing/2014/main" id="{23114735-628F-288A-9ECB-24524EC03E96}"/>
              </a:ext>
            </a:extLst>
          </p:cNvPr>
          <p:cNvGrpSpPr/>
          <p:nvPr userDrawn="1"/>
        </p:nvGrpSpPr>
        <p:grpSpPr>
          <a:xfrm>
            <a:off x="7957914" y="740641"/>
            <a:ext cx="324000" cy="288000"/>
            <a:chOff x="6894576" y="1191600"/>
            <a:chExt cx="360000" cy="360000"/>
          </a:xfrm>
        </p:grpSpPr>
        <p:cxnSp>
          <p:nvCxnSpPr>
            <p:cNvPr id="10" name="Gerader Verbinder 19">
              <a:extLst>
                <a:ext uri="{FF2B5EF4-FFF2-40B4-BE49-F238E27FC236}">
                  <a16:creationId xmlns:a16="http://schemas.microsoft.com/office/drawing/2014/main" id="{438B94C0-4AAC-1D04-38E0-15CC526DFAE1}"/>
                </a:ext>
              </a:extLst>
            </p:cNvPr>
            <p:cNvCxnSpPr>
              <a:cxnSpLocks/>
            </p:cNvCxnSpPr>
            <p:nvPr/>
          </p:nvCxnSpPr>
          <p:spPr bwMode="gray">
            <a:xfrm>
              <a:off x="6894576" y="1371600"/>
              <a:ext cx="360000" cy="0"/>
            </a:xfrm>
            <a:prstGeom prst="line">
              <a:avLst/>
            </a:prstGeom>
            <a:ln w="25400">
              <a:solidFill>
                <a:schemeClr val="bg2"/>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1" name="Gerader Verbinder 20">
              <a:extLst>
                <a:ext uri="{FF2B5EF4-FFF2-40B4-BE49-F238E27FC236}">
                  <a16:creationId xmlns:a16="http://schemas.microsoft.com/office/drawing/2014/main" id="{52327191-B8F0-8550-916A-F4BFD78A2AF9}"/>
                </a:ext>
              </a:extLst>
            </p:cNvPr>
            <p:cNvCxnSpPr>
              <a:cxnSpLocks/>
            </p:cNvCxnSpPr>
            <p:nvPr/>
          </p:nvCxnSpPr>
          <p:spPr bwMode="gray">
            <a:xfrm rot="5400000">
              <a:off x="6894576" y="1371600"/>
              <a:ext cx="360000" cy="0"/>
            </a:xfrm>
            <a:prstGeom prst="line">
              <a:avLst/>
            </a:prstGeom>
            <a:ln w="25400">
              <a:solidFill>
                <a:schemeClr val="bg2"/>
              </a:solidFill>
              <a:prstDash val="solid"/>
              <a:tailEnd type="none"/>
            </a:ln>
          </p:spPr>
          <p:style>
            <a:lnRef idx="1">
              <a:schemeClr val="accent1"/>
            </a:lnRef>
            <a:fillRef idx="0">
              <a:schemeClr val="accent1"/>
            </a:fillRef>
            <a:effectRef idx="0">
              <a:schemeClr val="accent1"/>
            </a:effectRef>
            <a:fontRef idx="minor">
              <a:schemeClr val="tx1"/>
            </a:fontRef>
          </p:style>
        </p:cxnSp>
      </p:grpSp>
      <p:sp>
        <p:nvSpPr>
          <p:cNvPr id="12" name="Bogen 11">
            <a:extLst>
              <a:ext uri="{FF2B5EF4-FFF2-40B4-BE49-F238E27FC236}">
                <a16:creationId xmlns:a16="http://schemas.microsoft.com/office/drawing/2014/main" id="{CA23FBE5-A9FC-0B30-C080-54BA8E75CA67}"/>
              </a:ext>
            </a:extLst>
          </p:cNvPr>
          <p:cNvSpPr/>
          <p:nvPr userDrawn="1"/>
        </p:nvSpPr>
        <p:spPr bwMode="gray">
          <a:xfrm>
            <a:off x="7059210" y="505129"/>
            <a:ext cx="759024" cy="759024"/>
          </a:xfrm>
          <a:prstGeom prst="arc">
            <a:avLst>
              <a:gd name="adj1" fmla="val 2453060"/>
              <a:gd name="adj2" fmla="val 16110158"/>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pic>
        <p:nvPicPr>
          <p:cNvPr id="13" name="Grafik 12">
            <a:extLst>
              <a:ext uri="{FF2B5EF4-FFF2-40B4-BE49-F238E27FC236}">
                <a16:creationId xmlns:a16="http://schemas.microsoft.com/office/drawing/2014/main" id="{38519444-F2C1-A155-C3C3-9759CF2650E0}"/>
              </a:ext>
            </a:extLst>
          </p:cNvPr>
          <p:cNvPicPr>
            <a:picLocks/>
          </p:cNvPicPr>
          <p:nvPr userDrawn="1"/>
        </p:nvPicPr>
        <p:blipFill rotWithShape="1">
          <a:blip r:embed="rId2"/>
          <a:srcRect l="68363" t="36585" r="402" b="21739"/>
          <a:stretch/>
        </p:blipFill>
        <p:spPr>
          <a:xfrm>
            <a:off x="8592000" y="427369"/>
            <a:ext cx="3600000" cy="2880000"/>
          </a:xfrm>
          <a:prstGeom prst="rect">
            <a:avLst/>
          </a:prstGeom>
        </p:spPr>
      </p:pic>
      <p:pic>
        <p:nvPicPr>
          <p:cNvPr id="14" name="Grafik 13">
            <a:extLst>
              <a:ext uri="{FF2B5EF4-FFF2-40B4-BE49-F238E27FC236}">
                <a16:creationId xmlns:a16="http://schemas.microsoft.com/office/drawing/2014/main" id="{3C1B794E-79F8-DD43-9FBD-0D579A34E07A}"/>
              </a:ext>
            </a:extLst>
          </p:cNvPr>
          <p:cNvPicPr>
            <a:picLocks/>
          </p:cNvPicPr>
          <p:nvPr userDrawn="1"/>
        </p:nvPicPr>
        <p:blipFill rotWithShape="1">
          <a:blip r:embed="rId2"/>
          <a:srcRect l="34383" t="36585" r="34383" b="21739"/>
          <a:stretch/>
        </p:blipFill>
        <p:spPr>
          <a:xfrm>
            <a:off x="3951869" y="2383807"/>
            <a:ext cx="4288262" cy="3430610"/>
          </a:xfrm>
          <a:prstGeom prst="rect">
            <a:avLst/>
          </a:prstGeom>
        </p:spPr>
      </p:pic>
      <p:grpSp>
        <p:nvGrpSpPr>
          <p:cNvPr id="15" name="Gruppieren 14">
            <a:extLst>
              <a:ext uri="{FF2B5EF4-FFF2-40B4-BE49-F238E27FC236}">
                <a16:creationId xmlns:a16="http://schemas.microsoft.com/office/drawing/2014/main" id="{869FC739-3B87-8484-307C-99E581B4E3D0}"/>
              </a:ext>
            </a:extLst>
          </p:cNvPr>
          <p:cNvGrpSpPr>
            <a:grpSpLocks noChangeAspect="1"/>
          </p:cNvGrpSpPr>
          <p:nvPr userDrawn="1"/>
        </p:nvGrpSpPr>
        <p:grpSpPr>
          <a:xfrm>
            <a:off x="3219284" y="1296044"/>
            <a:ext cx="2099652" cy="2131959"/>
            <a:chOff x="5975566" y="-1166551"/>
            <a:chExt cx="1080001" cy="1096619"/>
          </a:xfrm>
        </p:grpSpPr>
        <p:sp>
          <p:nvSpPr>
            <p:cNvPr id="16" name="Grafik 58">
              <a:extLst>
                <a:ext uri="{FF2B5EF4-FFF2-40B4-BE49-F238E27FC236}">
                  <a16:creationId xmlns:a16="http://schemas.microsoft.com/office/drawing/2014/main" id="{827ABDF2-C6FB-BC9B-524B-0088F1E53264}"/>
                </a:ext>
              </a:extLst>
            </p:cNvPr>
            <p:cNvSpPr>
              <a:spLocks noChangeAspect="1"/>
            </p:cNvSpPr>
            <p:nvPr/>
          </p:nvSpPr>
          <p:spPr>
            <a:xfrm rot="16200000">
              <a:off x="6236986" y="-142797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12700" cap="flat">
              <a:solidFill>
                <a:schemeClr val="accent6"/>
              </a:solidFill>
              <a:prstDash val="solid"/>
              <a:miter/>
            </a:ln>
          </p:spPr>
          <p:txBody>
            <a:bodyPr rtlCol="0" anchor="ctr"/>
            <a:lstStyle/>
            <a:p>
              <a:endParaRPr lang="en-GB" noProof="0" dirty="0"/>
            </a:p>
          </p:txBody>
        </p:sp>
        <p:sp>
          <p:nvSpPr>
            <p:cNvPr id="17" name="Grafik 58">
              <a:extLst>
                <a:ext uri="{FF2B5EF4-FFF2-40B4-BE49-F238E27FC236}">
                  <a16:creationId xmlns:a16="http://schemas.microsoft.com/office/drawing/2014/main" id="{2645260E-7BC0-4322-AC32-32F7112B274D}"/>
                </a:ext>
              </a:extLst>
            </p:cNvPr>
            <p:cNvSpPr>
              <a:spLocks noChangeAspect="1"/>
            </p:cNvSpPr>
            <p:nvPr userDrawn="1"/>
          </p:nvSpPr>
          <p:spPr>
            <a:xfrm rot="5400000">
              <a:off x="6236987" y="-888511"/>
              <a:ext cx="557159" cy="1080000"/>
            </a:xfrm>
            <a:custGeom>
              <a:avLst/>
              <a:gdLst>
                <a:gd name="connsiteX0" fmla="*/ 1170417 w 1571570"/>
                <a:gd name="connsiteY0" fmla="*/ 468632 h 3046343"/>
                <a:gd name="connsiteX1" fmla="*/ 0 w 1571570"/>
                <a:gd name="connsiteY1" fmla="*/ 468632 h 3046343"/>
                <a:gd name="connsiteX2" fmla="*/ 0 w 1571570"/>
                <a:gd name="connsiteY2" fmla="*/ 0 h 3046343"/>
                <a:gd name="connsiteX3" fmla="*/ 410460 w 1571570"/>
                <a:gd name="connsiteY3" fmla="*/ 0 h 3046343"/>
                <a:gd name="connsiteX4" fmla="*/ 0 w 1571570"/>
                <a:gd name="connsiteY4" fmla="*/ 351358 h 3046343"/>
                <a:gd name="connsiteX5" fmla="*/ 1054074 w 1571570"/>
                <a:gd name="connsiteY5" fmla="*/ 351358 h 3046343"/>
                <a:gd name="connsiteX6" fmla="*/ 0 w 1571570"/>
                <a:gd name="connsiteY6" fmla="*/ 585907 h 3046343"/>
                <a:gd name="connsiteX7" fmla="*/ 1265819 w 1571570"/>
                <a:gd name="connsiteY7" fmla="*/ 585907 h 3046343"/>
                <a:gd name="connsiteX8" fmla="*/ 0 w 1571570"/>
                <a:gd name="connsiteY8" fmla="*/ 117274 h 3046343"/>
                <a:gd name="connsiteX9" fmla="*/ 713885 w 1571570"/>
                <a:gd name="connsiteY9" fmla="*/ 117274 h 3046343"/>
                <a:gd name="connsiteX10" fmla="*/ 0 w 1571570"/>
                <a:gd name="connsiteY10" fmla="*/ 234549 h 3046343"/>
                <a:gd name="connsiteX11" fmla="*/ 907481 w 1571570"/>
                <a:gd name="connsiteY11" fmla="*/ 234549 h 3046343"/>
                <a:gd name="connsiteX12" fmla="*/ 0 w 1571570"/>
                <a:gd name="connsiteY12" fmla="*/ 3046343 h 3046343"/>
                <a:gd name="connsiteX13" fmla="*/ 361596 w 1571570"/>
                <a:gd name="connsiteY13" fmla="*/ 3046343 h 3046343"/>
                <a:gd name="connsiteX14" fmla="*/ 0 w 1571570"/>
                <a:gd name="connsiteY14" fmla="*/ 2460436 h 3046343"/>
                <a:gd name="connsiteX15" fmla="*/ 1256977 w 1571570"/>
                <a:gd name="connsiteY15" fmla="*/ 2460436 h 3046343"/>
                <a:gd name="connsiteX16" fmla="*/ 0 w 1571570"/>
                <a:gd name="connsiteY16" fmla="*/ 2343162 h 3046343"/>
                <a:gd name="connsiteX17" fmla="*/ 1336556 w 1571570"/>
                <a:gd name="connsiteY17" fmla="*/ 2343162 h 3046343"/>
                <a:gd name="connsiteX18" fmla="*/ 0 w 1571570"/>
                <a:gd name="connsiteY18" fmla="*/ 2109079 h 3046343"/>
                <a:gd name="connsiteX19" fmla="*/ 1455692 w 1571570"/>
                <a:gd name="connsiteY19" fmla="*/ 2109079 h 3046343"/>
                <a:gd name="connsiteX20" fmla="*/ 0 w 1571570"/>
                <a:gd name="connsiteY20" fmla="*/ 2577711 h 3046343"/>
                <a:gd name="connsiteX21" fmla="*/ 1159714 w 1571570"/>
                <a:gd name="connsiteY21" fmla="*/ 2577711 h 3046343"/>
                <a:gd name="connsiteX22" fmla="*/ 0 w 1571570"/>
                <a:gd name="connsiteY22" fmla="*/ 2225888 h 3046343"/>
                <a:gd name="connsiteX23" fmla="*/ 1402174 w 1571570"/>
                <a:gd name="connsiteY23" fmla="*/ 2225888 h 3046343"/>
                <a:gd name="connsiteX24" fmla="*/ 0 w 1571570"/>
                <a:gd name="connsiteY24" fmla="*/ 2694985 h 3046343"/>
                <a:gd name="connsiteX25" fmla="*/ 1040113 w 1571570"/>
                <a:gd name="connsiteY25" fmla="*/ 2694985 h 3046343"/>
                <a:gd name="connsiteX26" fmla="*/ 0 w 1571570"/>
                <a:gd name="connsiteY26" fmla="*/ 1991804 h 3046343"/>
                <a:gd name="connsiteX27" fmla="*/ 1498507 w 1571570"/>
                <a:gd name="connsiteY27" fmla="*/ 1991804 h 3046343"/>
                <a:gd name="connsiteX28" fmla="*/ 0 w 1571570"/>
                <a:gd name="connsiteY28" fmla="*/ 2929069 h 3046343"/>
                <a:gd name="connsiteX29" fmla="*/ 690151 w 1571570"/>
                <a:gd name="connsiteY29" fmla="*/ 2929069 h 3046343"/>
                <a:gd name="connsiteX30" fmla="*/ 0 w 1571570"/>
                <a:gd name="connsiteY30" fmla="*/ 703181 h 3046343"/>
                <a:gd name="connsiteX31" fmla="*/ 1344468 w 1571570"/>
                <a:gd name="connsiteY31" fmla="*/ 703181 h 3046343"/>
                <a:gd name="connsiteX32" fmla="*/ 0 w 1571570"/>
                <a:gd name="connsiteY32" fmla="*/ 2811794 h 3046343"/>
                <a:gd name="connsiteX33" fmla="*/ 890262 w 1571570"/>
                <a:gd name="connsiteY33" fmla="*/ 2811794 h 3046343"/>
                <a:gd name="connsiteX34" fmla="*/ 0 w 1571570"/>
                <a:gd name="connsiteY34" fmla="*/ 1874530 h 3046343"/>
                <a:gd name="connsiteX35" fmla="*/ 1530152 w 1571570"/>
                <a:gd name="connsiteY35" fmla="*/ 1874530 h 3046343"/>
                <a:gd name="connsiteX36" fmla="*/ 0 w 1571570"/>
                <a:gd name="connsiteY36" fmla="*/ 1054539 h 3046343"/>
                <a:gd name="connsiteX37" fmla="*/ 1502230 w 1571570"/>
                <a:gd name="connsiteY37" fmla="*/ 1054539 h 3046343"/>
                <a:gd name="connsiteX38" fmla="*/ 0 w 1571570"/>
                <a:gd name="connsiteY38" fmla="*/ 1171814 h 3046343"/>
                <a:gd name="connsiteX39" fmla="*/ 1532944 w 1571570"/>
                <a:gd name="connsiteY39" fmla="*/ 1171814 h 3046343"/>
                <a:gd name="connsiteX40" fmla="*/ 0 w 1571570"/>
                <a:gd name="connsiteY40" fmla="*/ 937265 h 3046343"/>
                <a:gd name="connsiteX41" fmla="*/ 1460811 w 1571570"/>
                <a:gd name="connsiteY41" fmla="*/ 937265 h 3046343"/>
                <a:gd name="connsiteX42" fmla="*/ 0 w 1571570"/>
                <a:gd name="connsiteY42" fmla="*/ 819990 h 3046343"/>
                <a:gd name="connsiteX43" fmla="*/ 1408689 w 1571570"/>
                <a:gd name="connsiteY43" fmla="*/ 819990 h 3046343"/>
                <a:gd name="connsiteX44" fmla="*/ 0 w 1571570"/>
                <a:gd name="connsiteY44" fmla="*/ 1288623 h 3046343"/>
                <a:gd name="connsiteX45" fmla="*/ 1554817 w 1571570"/>
                <a:gd name="connsiteY45" fmla="*/ 1288623 h 3046343"/>
                <a:gd name="connsiteX46" fmla="*/ 0 w 1571570"/>
                <a:gd name="connsiteY46" fmla="*/ 1757255 h 3046343"/>
                <a:gd name="connsiteX47" fmla="*/ 1553421 w 1571570"/>
                <a:gd name="connsiteY47" fmla="*/ 1757255 h 3046343"/>
                <a:gd name="connsiteX48" fmla="*/ 0 w 1571570"/>
                <a:gd name="connsiteY48" fmla="*/ 1640446 h 3046343"/>
                <a:gd name="connsiteX49" fmla="*/ 1566451 w 1571570"/>
                <a:gd name="connsiteY49" fmla="*/ 1640446 h 3046343"/>
                <a:gd name="connsiteX50" fmla="*/ 0 w 1571570"/>
                <a:gd name="connsiteY50" fmla="*/ 1405897 h 3046343"/>
                <a:gd name="connsiteX51" fmla="*/ 1567382 w 1571570"/>
                <a:gd name="connsiteY51" fmla="*/ 1405897 h 3046343"/>
                <a:gd name="connsiteX52" fmla="*/ 0 w 1571570"/>
                <a:gd name="connsiteY52" fmla="*/ 1523172 h 3046343"/>
                <a:gd name="connsiteX53" fmla="*/ 1571570 w 1571570"/>
                <a:gd name="connsiteY53" fmla="*/ 1523172 h 304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71570" h="3046343">
                  <a:moveTo>
                    <a:pt x="1170417" y="468632"/>
                  </a:moveTo>
                  <a:lnTo>
                    <a:pt x="0" y="468632"/>
                  </a:lnTo>
                  <a:moveTo>
                    <a:pt x="0" y="0"/>
                  </a:moveTo>
                  <a:lnTo>
                    <a:pt x="410460" y="0"/>
                  </a:lnTo>
                  <a:moveTo>
                    <a:pt x="0" y="351358"/>
                  </a:moveTo>
                  <a:lnTo>
                    <a:pt x="1054074" y="351358"/>
                  </a:lnTo>
                  <a:moveTo>
                    <a:pt x="0" y="585907"/>
                  </a:moveTo>
                  <a:lnTo>
                    <a:pt x="1265819" y="585907"/>
                  </a:lnTo>
                  <a:moveTo>
                    <a:pt x="0" y="117274"/>
                  </a:moveTo>
                  <a:lnTo>
                    <a:pt x="713885" y="117274"/>
                  </a:lnTo>
                  <a:moveTo>
                    <a:pt x="0" y="234549"/>
                  </a:moveTo>
                  <a:lnTo>
                    <a:pt x="907481" y="234549"/>
                  </a:lnTo>
                  <a:moveTo>
                    <a:pt x="0" y="3046343"/>
                  </a:moveTo>
                  <a:lnTo>
                    <a:pt x="361596" y="3046343"/>
                  </a:lnTo>
                  <a:moveTo>
                    <a:pt x="0" y="2460436"/>
                  </a:moveTo>
                  <a:lnTo>
                    <a:pt x="1256977" y="2460436"/>
                  </a:lnTo>
                  <a:moveTo>
                    <a:pt x="0" y="2343162"/>
                  </a:moveTo>
                  <a:lnTo>
                    <a:pt x="1336556" y="2343162"/>
                  </a:lnTo>
                  <a:moveTo>
                    <a:pt x="0" y="2109079"/>
                  </a:moveTo>
                  <a:lnTo>
                    <a:pt x="1455692" y="2109079"/>
                  </a:lnTo>
                  <a:moveTo>
                    <a:pt x="0" y="2577711"/>
                  </a:moveTo>
                  <a:lnTo>
                    <a:pt x="1159714" y="2577711"/>
                  </a:lnTo>
                  <a:moveTo>
                    <a:pt x="0" y="2225888"/>
                  </a:moveTo>
                  <a:lnTo>
                    <a:pt x="1402174" y="2225888"/>
                  </a:lnTo>
                  <a:moveTo>
                    <a:pt x="0" y="2694985"/>
                  </a:moveTo>
                  <a:lnTo>
                    <a:pt x="1040113" y="2694985"/>
                  </a:lnTo>
                  <a:moveTo>
                    <a:pt x="0" y="1991804"/>
                  </a:moveTo>
                  <a:lnTo>
                    <a:pt x="1498507" y="1991804"/>
                  </a:lnTo>
                  <a:moveTo>
                    <a:pt x="0" y="2929069"/>
                  </a:moveTo>
                  <a:lnTo>
                    <a:pt x="690151" y="2929069"/>
                  </a:lnTo>
                  <a:moveTo>
                    <a:pt x="0" y="703181"/>
                  </a:moveTo>
                  <a:lnTo>
                    <a:pt x="1344468" y="703181"/>
                  </a:lnTo>
                  <a:moveTo>
                    <a:pt x="0" y="2811794"/>
                  </a:moveTo>
                  <a:lnTo>
                    <a:pt x="890262" y="2811794"/>
                  </a:lnTo>
                  <a:moveTo>
                    <a:pt x="0" y="1874530"/>
                  </a:moveTo>
                  <a:lnTo>
                    <a:pt x="1530152" y="1874530"/>
                  </a:lnTo>
                  <a:moveTo>
                    <a:pt x="0" y="1054539"/>
                  </a:moveTo>
                  <a:lnTo>
                    <a:pt x="1502230" y="1054539"/>
                  </a:lnTo>
                  <a:moveTo>
                    <a:pt x="0" y="1171814"/>
                  </a:moveTo>
                  <a:lnTo>
                    <a:pt x="1532944" y="1171814"/>
                  </a:lnTo>
                  <a:moveTo>
                    <a:pt x="0" y="937265"/>
                  </a:moveTo>
                  <a:lnTo>
                    <a:pt x="1460811" y="937265"/>
                  </a:lnTo>
                  <a:moveTo>
                    <a:pt x="0" y="819990"/>
                  </a:moveTo>
                  <a:lnTo>
                    <a:pt x="1408689" y="819990"/>
                  </a:lnTo>
                  <a:moveTo>
                    <a:pt x="0" y="1288623"/>
                  </a:moveTo>
                  <a:lnTo>
                    <a:pt x="1554817" y="1288623"/>
                  </a:lnTo>
                  <a:moveTo>
                    <a:pt x="0" y="1757255"/>
                  </a:moveTo>
                  <a:lnTo>
                    <a:pt x="1553421" y="1757255"/>
                  </a:lnTo>
                  <a:moveTo>
                    <a:pt x="0" y="1640446"/>
                  </a:moveTo>
                  <a:lnTo>
                    <a:pt x="1566451" y="1640446"/>
                  </a:lnTo>
                  <a:moveTo>
                    <a:pt x="0" y="1405897"/>
                  </a:moveTo>
                  <a:lnTo>
                    <a:pt x="1567382" y="1405897"/>
                  </a:lnTo>
                  <a:moveTo>
                    <a:pt x="0" y="1523172"/>
                  </a:moveTo>
                  <a:lnTo>
                    <a:pt x="1571570" y="1523172"/>
                  </a:lnTo>
                </a:path>
              </a:pathLst>
            </a:custGeom>
            <a:noFill/>
            <a:ln w="12700" cap="flat">
              <a:solidFill>
                <a:schemeClr val="accent6"/>
              </a:solidFill>
              <a:prstDash val="solid"/>
              <a:miter/>
            </a:ln>
          </p:spPr>
          <p:txBody>
            <a:bodyPr rtlCol="0" anchor="ctr"/>
            <a:lstStyle/>
            <a:p>
              <a:endParaRPr lang="en-GB" noProof="0" dirty="0"/>
            </a:p>
          </p:txBody>
        </p:sp>
      </p:grpSp>
      <p:pic>
        <p:nvPicPr>
          <p:cNvPr id="18" name="Grafik 17">
            <a:extLst>
              <a:ext uri="{FF2B5EF4-FFF2-40B4-BE49-F238E27FC236}">
                <a16:creationId xmlns:a16="http://schemas.microsoft.com/office/drawing/2014/main" id="{8349F0A9-D802-BEE2-5142-63C9229C61E2}"/>
              </a:ext>
            </a:extLst>
          </p:cNvPr>
          <p:cNvPicPr>
            <a:picLocks/>
          </p:cNvPicPr>
          <p:nvPr userDrawn="1"/>
        </p:nvPicPr>
        <p:blipFill rotWithShape="1">
          <a:blip r:embed="rId2"/>
          <a:srcRect l="605" t="36585" r="68347" b="21739"/>
          <a:stretch>
            <a:fillRect/>
          </a:stretch>
        </p:blipFill>
        <p:spPr>
          <a:xfrm>
            <a:off x="0" y="1525543"/>
            <a:ext cx="3578450" cy="2880000"/>
          </a:xfrm>
          <a:prstGeom prst="rect">
            <a:avLst/>
          </a:prstGeom>
        </p:spPr>
      </p:pic>
      <p:grpSp>
        <p:nvGrpSpPr>
          <p:cNvPr id="19" name="Gruppieren 18">
            <a:extLst>
              <a:ext uri="{FF2B5EF4-FFF2-40B4-BE49-F238E27FC236}">
                <a16:creationId xmlns:a16="http://schemas.microsoft.com/office/drawing/2014/main" id="{2F182B3A-1BCE-FCA8-4CD4-8CB15F8D7406}"/>
              </a:ext>
            </a:extLst>
          </p:cNvPr>
          <p:cNvGrpSpPr/>
          <p:nvPr userDrawn="1"/>
        </p:nvGrpSpPr>
        <p:grpSpPr>
          <a:xfrm>
            <a:off x="10302767" y="5028605"/>
            <a:ext cx="886340" cy="639488"/>
            <a:chOff x="10302767" y="5028605"/>
            <a:chExt cx="886340" cy="639488"/>
          </a:xfrm>
        </p:grpSpPr>
        <p:sp>
          <p:nvSpPr>
            <p:cNvPr id="20" name="Freihandform: Form 36">
              <a:extLst>
                <a:ext uri="{FF2B5EF4-FFF2-40B4-BE49-F238E27FC236}">
                  <a16:creationId xmlns:a16="http://schemas.microsoft.com/office/drawing/2014/main" id="{87DBAE7E-6D1D-F083-5124-9A1EB120A578}"/>
                </a:ext>
              </a:extLst>
            </p:cNvPr>
            <p:cNvSpPr/>
            <p:nvPr/>
          </p:nvSpPr>
          <p:spPr>
            <a:xfrm>
              <a:off x="10302767" y="5028605"/>
              <a:ext cx="116718" cy="624954"/>
            </a:xfrm>
            <a:custGeom>
              <a:avLst/>
              <a:gdLst>
                <a:gd name="connsiteX0" fmla="*/ 164276 w 328553"/>
                <a:gd name="connsiteY0" fmla="*/ 1430651 h 1759204"/>
                <a:gd name="connsiteX1" fmla="*/ 328553 w 328553"/>
                <a:gd name="connsiteY1" fmla="*/ 1594927 h 1759204"/>
                <a:gd name="connsiteX2" fmla="*/ 164276 w 328553"/>
                <a:gd name="connsiteY2" fmla="*/ 1759204 h 1759204"/>
                <a:gd name="connsiteX3" fmla="*/ 0 w 328553"/>
                <a:gd name="connsiteY3" fmla="*/ 1594927 h 1759204"/>
                <a:gd name="connsiteX4" fmla="*/ 164276 w 328553"/>
                <a:gd name="connsiteY4" fmla="*/ 1430651 h 1759204"/>
                <a:gd name="connsiteX5" fmla="*/ 164276 w 328553"/>
                <a:gd name="connsiteY5" fmla="*/ 713752 h 1759204"/>
                <a:gd name="connsiteX6" fmla="*/ 328553 w 328553"/>
                <a:gd name="connsiteY6" fmla="*/ 878028 h 1759204"/>
                <a:gd name="connsiteX7" fmla="*/ 164276 w 328553"/>
                <a:gd name="connsiteY7" fmla="*/ 1042305 h 1759204"/>
                <a:gd name="connsiteX8" fmla="*/ 0 w 328553"/>
                <a:gd name="connsiteY8" fmla="*/ 878028 h 1759204"/>
                <a:gd name="connsiteX9" fmla="*/ 164276 w 328553"/>
                <a:gd name="connsiteY9" fmla="*/ 713752 h 1759204"/>
                <a:gd name="connsiteX10" fmla="*/ 164276 w 328553"/>
                <a:gd name="connsiteY10" fmla="*/ 0 h 1759204"/>
                <a:gd name="connsiteX11" fmla="*/ 328553 w 328553"/>
                <a:gd name="connsiteY11" fmla="*/ 164906 h 1759204"/>
                <a:gd name="connsiteX12" fmla="*/ 164276 w 328553"/>
                <a:gd name="connsiteY12" fmla="*/ 329182 h 1759204"/>
                <a:gd name="connsiteX13" fmla="*/ 164276 w 328553"/>
                <a:gd name="connsiteY13" fmla="*/ 328553 h 1759204"/>
                <a:gd name="connsiteX14" fmla="*/ 0 w 328553"/>
                <a:gd name="connsiteY14" fmla="*/ 164276 h 1759204"/>
                <a:gd name="connsiteX15" fmla="*/ 164276 w 328553"/>
                <a:gd name="connsiteY15" fmla="*/ 0 h 1759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8553" h="1759204">
                  <a:moveTo>
                    <a:pt x="164276" y="1430651"/>
                  </a:moveTo>
                  <a:cubicBezTo>
                    <a:pt x="254911" y="1430651"/>
                    <a:pt x="328553" y="1504292"/>
                    <a:pt x="328553" y="1594927"/>
                  </a:cubicBezTo>
                  <a:cubicBezTo>
                    <a:pt x="328553" y="1685563"/>
                    <a:pt x="254911" y="1759204"/>
                    <a:pt x="164276" y="1759204"/>
                  </a:cubicBezTo>
                  <a:cubicBezTo>
                    <a:pt x="73641" y="1759204"/>
                    <a:pt x="0" y="1685563"/>
                    <a:pt x="0" y="1594927"/>
                  </a:cubicBezTo>
                  <a:cubicBezTo>
                    <a:pt x="0" y="1504292"/>
                    <a:pt x="73641" y="1430651"/>
                    <a:pt x="164276" y="1430651"/>
                  </a:cubicBezTo>
                  <a:close/>
                  <a:moveTo>
                    <a:pt x="164276" y="713752"/>
                  </a:moveTo>
                  <a:cubicBezTo>
                    <a:pt x="254911" y="713752"/>
                    <a:pt x="328553" y="787393"/>
                    <a:pt x="328553" y="878028"/>
                  </a:cubicBezTo>
                  <a:cubicBezTo>
                    <a:pt x="328553" y="968664"/>
                    <a:pt x="254911" y="1042305"/>
                    <a:pt x="164276" y="1042305"/>
                  </a:cubicBezTo>
                  <a:cubicBezTo>
                    <a:pt x="73641" y="1042305"/>
                    <a:pt x="0" y="968664"/>
                    <a:pt x="0" y="878028"/>
                  </a:cubicBezTo>
                  <a:cubicBezTo>
                    <a:pt x="0" y="787393"/>
                    <a:pt x="73641" y="713752"/>
                    <a:pt x="164276" y="713752"/>
                  </a:cubicBezTo>
                  <a:close/>
                  <a:moveTo>
                    <a:pt x="164276" y="0"/>
                  </a:moveTo>
                  <a:cubicBezTo>
                    <a:pt x="255541" y="0"/>
                    <a:pt x="328553" y="74271"/>
                    <a:pt x="328553" y="164906"/>
                  </a:cubicBezTo>
                  <a:cubicBezTo>
                    <a:pt x="328553" y="255541"/>
                    <a:pt x="254911" y="329182"/>
                    <a:pt x="164276" y="329182"/>
                  </a:cubicBezTo>
                  <a:lnTo>
                    <a:pt x="164276" y="328553"/>
                  </a:lnTo>
                  <a:cubicBezTo>
                    <a:pt x="73641" y="328553"/>
                    <a:pt x="0" y="254912"/>
                    <a:pt x="0" y="164276"/>
                  </a:cubicBezTo>
                  <a:cubicBezTo>
                    <a:pt x="0" y="73641"/>
                    <a:pt x="73012" y="0"/>
                    <a:pt x="164276" y="0"/>
                  </a:cubicBezTo>
                  <a:close/>
                </a:path>
              </a:pathLst>
            </a:custGeom>
            <a:solidFill>
              <a:schemeClr val="bg1"/>
            </a:solidFill>
            <a:ln w="62865" cap="flat">
              <a:noFill/>
              <a:prstDash val="solid"/>
              <a:miter/>
            </a:ln>
          </p:spPr>
          <p:txBody>
            <a:bodyPr rtlCol="0" anchor="ctr"/>
            <a:lstStyle/>
            <a:p>
              <a:endParaRPr lang="en-GB" noProof="0" dirty="0"/>
            </a:p>
          </p:txBody>
        </p:sp>
        <p:grpSp>
          <p:nvGrpSpPr>
            <p:cNvPr id="21" name="Gruppieren 20">
              <a:extLst>
                <a:ext uri="{FF2B5EF4-FFF2-40B4-BE49-F238E27FC236}">
                  <a16:creationId xmlns:a16="http://schemas.microsoft.com/office/drawing/2014/main" id="{1F981FDE-3DEB-17E7-1E7F-0F4D3D917005}"/>
                </a:ext>
              </a:extLst>
            </p:cNvPr>
            <p:cNvGrpSpPr/>
            <p:nvPr/>
          </p:nvGrpSpPr>
          <p:grpSpPr>
            <a:xfrm>
              <a:off x="10524352" y="5047387"/>
              <a:ext cx="664755" cy="620706"/>
              <a:chOff x="13641321" y="3897680"/>
              <a:chExt cx="1871238" cy="1747245"/>
            </a:xfrm>
            <a:solidFill>
              <a:schemeClr val="bg2"/>
            </a:solidFill>
          </p:grpSpPr>
          <p:sp>
            <p:nvSpPr>
              <p:cNvPr id="22" name="Freihandform: Form 38">
                <a:extLst>
                  <a:ext uri="{FF2B5EF4-FFF2-40B4-BE49-F238E27FC236}">
                    <a16:creationId xmlns:a16="http://schemas.microsoft.com/office/drawing/2014/main" id="{757B2991-A2AC-F43D-F6DF-A46B372E5450}"/>
                  </a:ext>
                </a:extLst>
              </p:cNvPr>
              <p:cNvSpPr/>
              <p:nvPr/>
            </p:nvSpPr>
            <p:spPr>
              <a:xfrm>
                <a:off x="13641321" y="3897680"/>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6"/>
                </a:solidFill>
                <a:prstDash val="solid"/>
                <a:miter/>
              </a:ln>
            </p:spPr>
            <p:txBody>
              <a:bodyPr rtlCol="0" anchor="ctr"/>
              <a:lstStyle/>
              <a:p>
                <a:endParaRPr lang="en-GB" noProof="0" dirty="0"/>
              </a:p>
            </p:txBody>
          </p:sp>
          <p:sp>
            <p:nvSpPr>
              <p:cNvPr id="23" name="Freihandform: Form 39">
                <a:extLst>
                  <a:ext uri="{FF2B5EF4-FFF2-40B4-BE49-F238E27FC236}">
                    <a16:creationId xmlns:a16="http://schemas.microsoft.com/office/drawing/2014/main" id="{217B2C1A-9F57-E399-3606-38E3BB9A5F92}"/>
                  </a:ext>
                </a:extLst>
              </p:cNvPr>
              <p:cNvSpPr/>
              <p:nvPr/>
            </p:nvSpPr>
            <p:spPr>
              <a:xfrm>
                <a:off x="13641321" y="4610803"/>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6"/>
                </a:solidFill>
                <a:prstDash val="solid"/>
                <a:miter/>
              </a:ln>
            </p:spPr>
            <p:txBody>
              <a:bodyPr rtlCol="0" anchor="ctr"/>
              <a:lstStyle/>
              <a:p>
                <a:endParaRPr lang="en-GB" noProof="0" dirty="0"/>
              </a:p>
            </p:txBody>
          </p:sp>
          <p:sp>
            <p:nvSpPr>
              <p:cNvPr id="24" name="Freihandform: Form 40">
                <a:extLst>
                  <a:ext uri="{FF2B5EF4-FFF2-40B4-BE49-F238E27FC236}">
                    <a16:creationId xmlns:a16="http://schemas.microsoft.com/office/drawing/2014/main" id="{573178CB-37E7-8122-4A5F-7EE012D4A28B}"/>
                  </a:ext>
                </a:extLst>
              </p:cNvPr>
              <p:cNvSpPr/>
              <p:nvPr/>
            </p:nvSpPr>
            <p:spPr>
              <a:xfrm>
                <a:off x="13641321" y="5330849"/>
                <a:ext cx="1871238" cy="62941"/>
              </a:xfrm>
              <a:custGeom>
                <a:avLst/>
                <a:gdLst>
                  <a:gd name="connsiteX0" fmla="*/ 0 w 1871238"/>
                  <a:gd name="connsiteY0" fmla="*/ 0 h 62941"/>
                  <a:gd name="connsiteX1" fmla="*/ 1871239 w 1871238"/>
                  <a:gd name="connsiteY1" fmla="*/ 0 h 62941"/>
                </a:gdLst>
                <a:ahLst/>
                <a:cxnLst>
                  <a:cxn ang="0">
                    <a:pos x="connsiteX0" y="connsiteY0"/>
                  </a:cxn>
                  <a:cxn ang="0">
                    <a:pos x="connsiteX1" y="connsiteY1"/>
                  </a:cxn>
                </a:cxnLst>
                <a:rect l="l" t="t" r="r" b="b"/>
                <a:pathLst>
                  <a:path w="1871238" h="62941">
                    <a:moveTo>
                      <a:pt x="0" y="0"/>
                    </a:moveTo>
                    <a:lnTo>
                      <a:pt x="1871239" y="0"/>
                    </a:lnTo>
                  </a:path>
                </a:pathLst>
              </a:custGeom>
              <a:grpFill/>
              <a:ln w="38100" cap="sq">
                <a:solidFill>
                  <a:schemeClr val="accent6"/>
                </a:solidFill>
                <a:prstDash val="solid"/>
                <a:miter/>
              </a:ln>
            </p:spPr>
            <p:txBody>
              <a:bodyPr rtlCol="0" anchor="ctr"/>
              <a:lstStyle/>
              <a:p>
                <a:endParaRPr lang="en-GB" noProof="0" dirty="0"/>
              </a:p>
            </p:txBody>
          </p:sp>
          <p:sp>
            <p:nvSpPr>
              <p:cNvPr id="25" name="Freihandform: Form 41">
                <a:extLst>
                  <a:ext uri="{FF2B5EF4-FFF2-40B4-BE49-F238E27FC236}">
                    <a16:creationId xmlns:a16="http://schemas.microsoft.com/office/drawing/2014/main" id="{ADB951FC-5650-A44C-4A58-9E5D74B16617}"/>
                  </a:ext>
                </a:extLst>
              </p:cNvPr>
              <p:cNvSpPr/>
              <p:nvPr/>
            </p:nvSpPr>
            <p:spPr>
              <a:xfrm>
                <a:off x="13641321" y="4148815"/>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6"/>
                </a:solidFill>
                <a:prstDash val="solid"/>
                <a:miter/>
              </a:ln>
            </p:spPr>
            <p:txBody>
              <a:bodyPr rtlCol="0" anchor="ctr"/>
              <a:lstStyle/>
              <a:p>
                <a:endParaRPr lang="en-GB" noProof="0" dirty="0"/>
              </a:p>
            </p:txBody>
          </p:sp>
          <p:sp>
            <p:nvSpPr>
              <p:cNvPr id="26" name="Freihandform: Form 42">
                <a:extLst>
                  <a:ext uri="{FF2B5EF4-FFF2-40B4-BE49-F238E27FC236}">
                    <a16:creationId xmlns:a16="http://schemas.microsoft.com/office/drawing/2014/main" id="{BBC1E976-0C35-318B-76BD-6A1FF7A31340}"/>
                  </a:ext>
                </a:extLst>
              </p:cNvPr>
              <p:cNvSpPr/>
              <p:nvPr/>
            </p:nvSpPr>
            <p:spPr>
              <a:xfrm>
                <a:off x="13641321" y="4861938"/>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6"/>
                </a:solidFill>
                <a:prstDash val="solid"/>
                <a:miter/>
              </a:ln>
            </p:spPr>
            <p:txBody>
              <a:bodyPr rtlCol="0" anchor="ctr"/>
              <a:lstStyle/>
              <a:p>
                <a:endParaRPr lang="en-GB" noProof="0" dirty="0"/>
              </a:p>
            </p:txBody>
          </p:sp>
          <p:sp>
            <p:nvSpPr>
              <p:cNvPr id="27" name="Freihandform: Form 43">
                <a:extLst>
                  <a:ext uri="{FF2B5EF4-FFF2-40B4-BE49-F238E27FC236}">
                    <a16:creationId xmlns:a16="http://schemas.microsoft.com/office/drawing/2014/main" id="{08425CE2-6729-6DF4-9B17-98511279E8F6}"/>
                  </a:ext>
                </a:extLst>
              </p:cNvPr>
              <p:cNvSpPr/>
              <p:nvPr/>
            </p:nvSpPr>
            <p:spPr>
              <a:xfrm>
                <a:off x="13641321" y="5581984"/>
                <a:ext cx="698646" cy="62941"/>
              </a:xfrm>
              <a:custGeom>
                <a:avLst/>
                <a:gdLst>
                  <a:gd name="connsiteX0" fmla="*/ 0 w 698646"/>
                  <a:gd name="connsiteY0" fmla="*/ 0 h 62941"/>
                  <a:gd name="connsiteX1" fmla="*/ 698646 w 698646"/>
                  <a:gd name="connsiteY1" fmla="*/ 0 h 62941"/>
                </a:gdLst>
                <a:ahLst/>
                <a:cxnLst>
                  <a:cxn ang="0">
                    <a:pos x="connsiteX0" y="connsiteY0"/>
                  </a:cxn>
                  <a:cxn ang="0">
                    <a:pos x="connsiteX1" y="connsiteY1"/>
                  </a:cxn>
                </a:cxnLst>
                <a:rect l="l" t="t" r="r" b="b"/>
                <a:pathLst>
                  <a:path w="698646" h="62941">
                    <a:moveTo>
                      <a:pt x="0" y="0"/>
                    </a:moveTo>
                    <a:lnTo>
                      <a:pt x="698646" y="0"/>
                    </a:lnTo>
                  </a:path>
                </a:pathLst>
              </a:custGeom>
              <a:grpFill/>
              <a:ln w="38100" cap="sq">
                <a:solidFill>
                  <a:schemeClr val="accent6"/>
                </a:solidFill>
                <a:prstDash val="solid"/>
                <a:miter/>
              </a:ln>
            </p:spPr>
            <p:txBody>
              <a:bodyPr rtlCol="0" anchor="ctr"/>
              <a:lstStyle/>
              <a:p>
                <a:endParaRPr lang="en-GB" noProof="0" dirty="0"/>
              </a:p>
            </p:txBody>
          </p:sp>
        </p:grpSp>
      </p:grpSp>
      <p:sp>
        <p:nvSpPr>
          <p:cNvPr id="29" name="Textfeld 28">
            <a:extLst>
              <a:ext uri="{FF2B5EF4-FFF2-40B4-BE49-F238E27FC236}">
                <a16:creationId xmlns:a16="http://schemas.microsoft.com/office/drawing/2014/main" id="{53EA28DD-ADB6-CEB4-348F-CD19C303F3A7}"/>
              </a:ext>
            </a:extLst>
          </p:cNvPr>
          <p:cNvSpPr txBox="1"/>
          <p:nvPr userDrawn="1"/>
        </p:nvSpPr>
        <p:spPr bwMode="gray">
          <a:xfrm>
            <a:off x="720725" y="4396567"/>
            <a:ext cx="2864045" cy="318924"/>
          </a:xfrm>
          <a:prstGeom prst="rect">
            <a:avLst/>
          </a:prstGeom>
          <a:noFill/>
        </p:spPr>
        <p:txBody>
          <a:bodyPr wrap="square" lIns="0" tIns="72000" rIns="0" bIns="0" anchor="t" anchorCtr="0">
            <a:spAutoFit/>
          </a:bodyPr>
          <a:lstStyle/>
          <a:p>
            <a:pPr algn="r">
              <a:spcAft>
                <a:spcPts val="1600"/>
              </a:spcAft>
            </a:pPr>
            <a:r>
              <a:rPr lang="de-DE" sz="1600" cap="all" dirty="0">
                <a:solidFill>
                  <a:schemeClr val="accent2"/>
                </a:solidFill>
              </a:rPr>
              <a:t>LOCATION </a:t>
            </a:r>
            <a:r>
              <a:rPr lang="de-DE" sz="1600" kern="1200" cap="all" dirty="0">
                <a:solidFill>
                  <a:schemeClr val="tx2"/>
                </a:solidFill>
                <a:latin typeface="+mj-lt"/>
                <a:ea typeface="+mn-ea"/>
                <a:cs typeface="+mn-cs"/>
              </a:rPr>
              <a:t>ZAM</a:t>
            </a:r>
            <a:r>
              <a:rPr lang="de-DE" sz="1600" cap="all" dirty="0">
                <a:solidFill>
                  <a:schemeClr val="accent2"/>
                </a:solidFill>
              </a:rPr>
              <a:t> in MUNICH</a:t>
            </a:r>
          </a:p>
        </p:txBody>
      </p:sp>
      <p:sp>
        <p:nvSpPr>
          <p:cNvPr id="30" name="Textfeld 29">
            <a:extLst>
              <a:ext uri="{FF2B5EF4-FFF2-40B4-BE49-F238E27FC236}">
                <a16:creationId xmlns:a16="http://schemas.microsoft.com/office/drawing/2014/main" id="{6C02E2D9-3C46-22D5-6B0C-7FF5A8D19F35}"/>
              </a:ext>
            </a:extLst>
          </p:cNvPr>
          <p:cNvSpPr txBox="1"/>
          <p:nvPr userDrawn="1"/>
        </p:nvSpPr>
        <p:spPr bwMode="gray">
          <a:xfrm>
            <a:off x="3951869" y="5812831"/>
            <a:ext cx="2864045" cy="318924"/>
          </a:xfrm>
          <a:prstGeom prst="rect">
            <a:avLst/>
          </a:prstGeom>
          <a:noFill/>
        </p:spPr>
        <p:txBody>
          <a:bodyPr wrap="square" lIns="0" tIns="72000" rIns="0" bIns="0" anchor="t" anchorCtr="0">
            <a:spAutoFit/>
          </a:bodyPr>
          <a:lstStyle/>
          <a:p>
            <a:pPr>
              <a:spcAft>
                <a:spcPts val="1600"/>
              </a:spcAft>
            </a:pPr>
            <a:r>
              <a:rPr lang="de-DE" sz="1600" cap="all" dirty="0">
                <a:solidFill>
                  <a:schemeClr val="accent2"/>
                </a:solidFill>
              </a:rPr>
              <a:t>LOCATION </a:t>
            </a:r>
            <a:r>
              <a:rPr lang="de-DE" sz="1600" kern="1200" cap="all" dirty="0">
                <a:solidFill>
                  <a:schemeClr val="tx2"/>
                </a:solidFill>
                <a:latin typeface="+mj-lt"/>
                <a:ea typeface="+mn-ea"/>
                <a:cs typeface="+mn-cs"/>
              </a:rPr>
              <a:t>Neo</a:t>
            </a:r>
            <a:r>
              <a:rPr lang="de-DE" sz="1600" cap="all" dirty="0">
                <a:solidFill>
                  <a:schemeClr val="accent2"/>
                </a:solidFill>
              </a:rPr>
              <a:t> in MUNICH</a:t>
            </a:r>
          </a:p>
        </p:txBody>
      </p:sp>
      <p:sp>
        <p:nvSpPr>
          <p:cNvPr id="31" name="Textfeld 30">
            <a:extLst>
              <a:ext uri="{FF2B5EF4-FFF2-40B4-BE49-F238E27FC236}">
                <a16:creationId xmlns:a16="http://schemas.microsoft.com/office/drawing/2014/main" id="{EABE9A98-EAFD-D666-0F40-AF7698F17AAA}"/>
              </a:ext>
            </a:extLst>
          </p:cNvPr>
          <p:cNvSpPr txBox="1"/>
          <p:nvPr userDrawn="1"/>
        </p:nvSpPr>
        <p:spPr bwMode="gray">
          <a:xfrm>
            <a:off x="8585680" y="3313847"/>
            <a:ext cx="3130070" cy="318924"/>
          </a:xfrm>
          <a:prstGeom prst="rect">
            <a:avLst/>
          </a:prstGeom>
          <a:noFill/>
        </p:spPr>
        <p:txBody>
          <a:bodyPr wrap="square" lIns="0" tIns="72000" rIns="0" bIns="0" anchor="t" anchorCtr="0">
            <a:spAutoFit/>
          </a:bodyPr>
          <a:lstStyle/>
          <a:p>
            <a:pPr>
              <a:spcAft>
                <a:spcPts val="1600"/>
              </a:spcAft>
            </a:pPr>
            <a:r>
              <a:rPr lang="de-DE" sz="1600" cap="all" dirty="0">
                <a:solidFill>
                  <a:schemeClr val="accent2"/>
                </a:solidFill>
              </a:rPr>
              <a:t>LOCATION </a:t>
            </a:r>
            <a:r>
              <a:rPr lang="de-DE" sz="1600" kern="1200" cap="all" dirty="0">
                <a:solidFill>
                  <a:schemeClr val="tx2"/>
                </a:solidFill>
                <a:latin typeface="+mj-lt"/>
                <a:ea typeface="+mn-ea"/>
                <a:cs typeface="+mn-cs"/>
              </a:rPr>
              <a:t>KOP 20 </a:t>
            </a:r>
            <a:r>
              <a:rPr lang="de-DE" sz="1600" cap="all" dirty="0">
                <a:solidFill>
                  <a:schemeClr val="accent2"/>
                </a:solidFill>
              </a:rPr>
              <a:t>in Dachau</a:t>
            </a:r>
          </a:p>
        </p:txBody>
      </p:sp>
      <p:sp>
        <p:nvSpPr>
          <p:cNvPr id="32" name="Fußzeilenplatzhalter 31">
            <a:extLst>
              <a:ext uri="{FF2B5EF4-FFF2-40B4-BE49-F238E27FC236}">
                <a16:creationId xmlns:a16="http://schemas.microsoft.com/office/drawing/2014/main" id="{DD21E746-7B10-12DB-120B-9F00FB89A349}"/>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190894713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Isar Valley">
    <p:bg>
      <p:bgPr>
        <a:gradFill flip="none" rotWithShape="1">
          <a:gsLst>
            <a:gs pos="0">
              <a:schemeClr val="accent6">
                <a:lumMod val="60000"/>
                <a:lumOff val="40000"/>
              </a:schemeClr>
            </a:gs>
            <a:gs pos="100000">
              <a:schemeClr val="accent1">
                <a:lumMod val="30000"/>
                <a:lumOff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11" name="Freihandform: Form 10">
            <a:extLst>
              <a:ext uri="{FF2B5EF4-FFF2-40B4-BE49-F238E27FC236}">
                <a16:creationId xmlns:a16="http://schemas.microsoft.com/office/drawing/2014/main" id="{4ED9F126-8488-AA0A-8488-6E46526B3D0D}"/>
              </a:ext>
            </a:extLst>
          </p:cNvPr>
          <p:cNvSpPr/>
          <p:nvPr userDrawn="1"/>
        </p:nvSpPr>
        <p:spPr>
          <a:xfrm>
            <a:off x="9890214" y="4671124"/>
            <a:ext cx="2302387" cy="2186877"/>
          </a:xfrm>
          <a:custGeom>
            <a:avLst/>
            <a:gdLst>
              <a:gd name="csX0" fmla="*/ 135303 w 2302387"/>
              <a:gd name="csY0" fmla="*/ 1244376 h 2186877"/>
              <a:gd name="csX1" fmla="*/ 238335 w 2302387"/>
              <a:gd name="csY1" fmla="*/ 1244376 h 2186877"/>
              <a:gd name="csX2" fmla="*/ 373639 w 2302387"/>
              <a:gd name="csY2" fmla="*/ 1379679 h 2186877"/>
              <a:gd name="csX3" fmla="*/ 373639 w 2302387"/>
              <a:gd name="csY3" fmla="*/ 1483007 h 2186877"/>
              <a:gd name="csX4" fmla="*/ 238335 w 2302387"/>
              <a:gd name="csY4" fmla="*/ 1618311 h 2186877"/>
              <a:gd name="csX5" fmla="*/ 135007 w 2302387"/>
              <a:gd name="csY5" fmla="*/ 1618311 h 2186877"/>
              <a:gd name="csX6" fmla="*/ 0 w 2302387"/>
              <a:gd name="csY6" fmla="*/ 1482711 h 2186877"/>
              <a:gd name="csX7" fmla="*/ 0 w 2302387"/>
              <a:gd name="csY7" fmla="*/ 1379383 h 2186877"/>
              <a:gd name="csX8" fmla="*/ 135303 w 2302387"/>
              <a:gd name="csY8" fmla="*/ 1244376 h 2186877"/>
              <a:gd name="csX9" fmla="*/ 1003377 w 2302387"/>
              <a:gd name="csY9" fmla="*/ 394363 h 2186877"/>
              <a:gd name="csX10" fmla="*/ 1194933 w 2302387"/>
              <a:gd name="csY10" fmla="*/ 394363 h 2186877"/>
              <a:gd name="csX11" fmla="*/ 1334086 w 2302387"/>
              <a:gd name="csY11" fmla="*/ 527890 h 2186877"/>
              <a:gd name="csX12" fmla="*/ 1334086 w 2302387"/>
              <a:gd name="csY12" fmla="*/ 596874 h 2186877"/>
              <a:gd name="csX13" fmla="*/ 1522089 w 2302387"/>
              <a:gd name="csY13" fmla="*/ 749942 h 2186877"/>
              <a:gd name="csX14" fmla="*/ 1652063 w 2302387"/>
              <a:gd name="csY14" fmla="*/ 749942 h 2186877"/>
              <a:gd name="csX15" fmla="*/ 1756576 w 2302387"/>
              <a:gd name="csY15" fmla="*/ 853566 h 2186877"/>
              <a:gd name="csX16" fmla="*/ 1756576 w 2302387"/>
              <a:gd name="csY16" fmla="*/ 1093085 h 2186877"/>
              <a:gd name="csX17" fmla="*/ 1625713 w 2302387"/>
              <a:gd name="csY17" fmla="*/ 1209144 h 2186877"/>
              <a:gd name="csX18" fmla="*/ 1470277 w 2302387"/>
              <a:gd name="csY18" fmla="*/ 1209144 h 2186877"/>
              <a:gd name="csX19" fmla="*/ 1294116 w 2302387"/>
              <a:gd name="csY19" fmla="*/ 1408991 h 2186877"/>
              <a:gd name="csX20" fmla="*/ 1293524 w 2302387"/>
              <a:gd name="csY20" fmla="*/ 1409287 h 2186877"/>
              <a:gd name="csX21" fmla="*/ 1293524 w 2302387"/>
              <a:gd name="csY21" fmla="*/ 1485672 h 2186877"/>
              <a:gd name="csX22" fmla="*/ 1165622 w 2302387"/>
              <a:gd name="csY22" fmla="*/ 1626601 h 2186877"/>
              <a:gd name="csX23" fmla="*/ 1059630 w 2302387"/>
              <a:gd name="csY23" fmla="*/ 1626601 h 2186877"/>
              <a:gd name="csX24" fmla="*/ 891463 w 2302387"/>
              <a:gd name="csY24" fmla="*/ 1794472 h 2186877"/>
              <a:gd name="csX25" fmla="*/ 891463 w 2302387"/>
              <a:gd name="csY25" fmla="*/ 1883589 h 2186877"/>
              <a:gd name="csX26" fmla="*/ 1037129 w 2302387"/>
              <a:gd name="csY26" fmla="*/ 2037841 h 2186877"/>
              <a:gd name="csX27" fmla="*/ 1159701 w 2302387"/>
              <a:gd name="csY27" fmla="*/ 2037841 h 2186877"/>
              <a:gd name="csX28" fmla="*/ 1323131 w 2302387"/>
              <a:gd name="csY28" fmla="*/ 1888622 h 2186877"/>
              <a:gd name="csX29" fmla="*/ 1323131 w 2302387"/>
              <a:gd name="csY29" fmla="*/ 1805723 h 2186877"/>
              <a:gd name="csX30" fmla="*/ 1448960 w 2302387"/>
              <a:gd name="csY30" fmla="*/ 1674860 h 2186877"/>
              <a:gd name="csX31" fmla="*/ 1631635 w 2302387"/>
              <a:gd name="csY31" fmla="*/ 1674860 h 2186877"/>
              <a:gd name="csX32" fmla="*/ 1745325 w 2302387"/>
              <a:gd name="csY32" fmla="*/ 1805723 h 2186877"/>
              <a:gd name="csX33" fmla="*/ 1745325 w 2302387"/>
              <a:gd name="csY33" fmla="*/ 1968857 h 2186877"/>
              <a:gd name="csX34" fmla="*/ 1626898 w 2302387"/>
              <a:gd name="csY34" fmla="*/ 2084916 h 2186877"/>
              <a:gd name="csX35" fmla="*/ 1514392 w 2302387"/>
              <a:gd name="csY35" fmla="*/ 2084916 h 2186877"/>
              <a:gd name="csX36" fmla="*/ 1337902 w 2302387"/>
              <a:gd name="csY36" fmla="*/ 2169476 h 2186877"/>
              <a:gd name="csX37" fmla="*/ 1334575 w 2302387"/>
              <a:gd name="csY37" fmla="*/ 2186877 h 2186877"/>
              <a:gd name="csX38" fmla="*/ 842929 w 2302387"/>
              <a:gd name="csY38" fmla="*/ 2186877 h 2186877"/>
              <a:gd name="csX39" fmla="*/ 837750 w 2302387"/>
              <a:gd name="csY39" fmla="*/ 2155334 h 2186877"/>
              <a:gd name="csX40" fmla="*/ 662009 w 2302387"/>
              <a:gd name="csY40" fmla="*/ 2075145 h 2186877"/>
              <a:gd name="csX41" fmla="*/ 532035 w 2302387"/>
              <a:gd name="csY41" fmla="*/ 2075145 h 2186877"/>
              <a:gd name="csX42" fmla="*/ 427523 w 2302387"/>
              <a:gd name="csY42" fmla="*/ 1971521 h 2186877"/>
              <a:gd name="csX43" fmla="*/ 427523 w 2302387"/>
              <a:gd name="csY43" fmla="*/ 1732002 h 2186877"/>
              <a:gd name="csX44" fmla="*/ 558385 w 2302387"/>
              <a:gd name="csY44" fmla="*/ 1615943 h 2186877"/>
              <a:gd name="csX45" fmla="*/ 714118 w 2302387"/>
              <a:gd name="csY45" fmla="*/ 1615943 h 2186877"/>
              <a:gd name="csX46" fmla="*/ 890278 w 2302387"/>
              <a:gd name="csY46" fmla="*/ 1416096 h 2186877"/>
              <a:gd name="csX47" fmla="*/ 890278 w 2302387"/>
              <a:gd name="csY47" fmla="*/ 1339711 h 2186877"/>
              <a:gd name="csX48" fmla="*/ 1018180 w 2302387"/>
              <a:gd name="csY48" fmla="*/ 1198486 h 2186877"/>
              <a:gd name="csX49" fmla="*/ 1124173 w 2302387"/>
              <a:gd name="csY49" fmla="*/ 1198486 h 2186877"/>
              <a:gd name="csX50" fmla="*/ 1292340 w 2302387"/>
              <a:gd name="csY50" fmla="*/ 1030615 h 2186877"/>
              <a:gd name="csX51" fmla="*/ 1292340 w 2302387"/>
              <a:gd name="csY51" fmla="*/ 941498 h 2186877"/>
              <a:gd name="csX52" fmla="*/ 1146674 w 2302387"/>
              <a:gd name="csY52" fmla="*/ 787246 h 2186877"/>
              <a:gd name="csX53" fmla="*/ 1024102 w 2302387"/>
              <a:gd name="csY53" fmla="*/ 787246 h 2186877"/>
              <a:gd name="csX54" fmla="*/ 860672 w 2302387"/>
              <a:gd name="csY54" fmla="*/ 936465 h 2186877"/>
              <a:gd name="csX55" fmla="*/ 860672 w 2302387"/>
              <a:gd name="csY55" fmla="*/ 1019364 h 2186877"/>
              <a:gd name="csX56" fmla="*/ 734546 w 2302387"/>
              <a:gd name="csY56" fmla="*/ 1150227 h 2186877"/>
              <a:gd name="csX57" fmla="*/ 551872 w 2302387"/>
              <a:gd name="csY57" fmla="*/ 1150227 h 2186877"/>
              <a:gd name="csX58" fmla="*/ 438181 w 2302387"/>
              <a:gd name="csY58" fmla="*/ 1019364 h 2186877"/>
              <a:gd name="csX59" fmla="*/ 438181 w 2302387"/>
              <a:gd name="csY59" fmla="*/ 856230 h 2186877"/>
              <a:gd name="csX60" fmla="*/ 556609 w 2302387"/>
              <a:gd name="csY60" fmla="*/ 740171 h 2186877"/>
              <a:gd name="csX61" fmla="*/ 669115 w 2302387"/>
              <a:gd name="csY61" fmla="*/ 740171 h 2186877"/>
              <a:gd name="csX62" fmla="*/ 857119 w 2302387"/>
              <a:gd name="csY62" fmla="*/ 595394 h 2186877"/>
              <a:gd name="csX63" fmla="*/ 857119 w 2302387"/>
              <a:gd name="csY63" fmla="*/ 537068 h 2186877"/>
              <a:gd name="csX64" fmla="*/ 1003377 w 2302387"/>
              <a:gd name="csY64" fmla="*/ 394363 h 2186877"/>
              <a:gd name="csX65" fmla="*/ 1472349 w 2302387"/>
              <a:gd name="csY65" fmla="*/ 0 h 2186877"/>
              <a:gd name="csX66" fmla="*/ 1690848 w 2302387"/>
              <a:gd name="csY66" fmla="*/ 0 h 2186877"/>
              <a:gd name="csX67" fmla="*/ 1791807 w 2302387"/>
              <a:gd name="csY67" fmla="*/ 106881 h 2186877"/>
              <a:gd name="csX68" fmla="*/ 1791807 w 2302387"/>
              <a:gd name="csY68" fmla="*/ 200439 h 2186877"/>
              <a:gd name="csX69" fmla="*/ 1951981 w 2302387"/>
              <a:gd name="csY69" fmla="*/ 368013 h 2186877"/>
              <a:gd name="csX70" fmla="*/ 2113042 w 2302387"/>
              <a:gd name="csY70" fmla="*/ 368013 h 2186877"/>
              <a:gd name="csX71" fmla="*/ 2214001 w 2302387"/>
              <a:gd name="csY71" fmla="*/ 474894 h 2186877"/>
              <a:gd name="csX72" fmla="*/ 2214001 w 2302387"/>
              <a:gd name="csY72" fmla="*/ 571117 h 2186877"/>
              <a:gd name="csX73" fmla="*/ 2260558 w 2302387"/>
              <a:gd name="csY73" fmla="*/ 687583 h 2186877"/>
              <a:gd name="csX74" fmla="*/ 2302387 w 2302387"/>
              <a:gd name="csY74" fmla="*/ 717015 h 2186877"/>
              <a:gd name="csX75" fmla="*/ 2302387 w 2302387"/>
              <a:gd name="csY75" fmla="*/ 2115532 h 2186877"/>
              <a:gd name="csX76" fmla="*/ 2260558 w 2302387"/>
              <a:gd name="csY76" fmla="*/ 2145018 h 2186877"/>
              <a:gd name="csX77" fmla="*/ 2233756 w 2302387"/>
              <a:gd name="csY77" fmla="*/ 2186877 h 2186877"/>
              <a:gd name="csX78" fmla="*/ 1791920 w 2302387"/>
              <a:gd name="csY78" fmla="*/ 2186877 h 2186877"/>
              <a:gd name="csX79" fmla="*/ 1798321 w 2302387"/>
              <a:gd name="csY79" fmla="*/ 2147123 h 2186877"/>
              <a:gd name="csX80" fmla="*/ 1920893 w 2302387"/>
              <a:gd name="csY80" fmla="*/ 2082548 h 2186877"/>
              <a:gd name="csX81" fmla="*/ 2036360 w 2302387"/>
              <a:gd name="csY81" fmla="*/ 2082548 h 2186877"/>
              <a:gd name="csX82" fmla="*/ 2212521 w 2302387"/>
              <a:gd name="csY82" fmla="*/ 1882405 h 2186877"/>
              <a:gd name="csX83" fmla="*/ 2212521 w 2302387"/>
              <a:gd name="csY83" fmla="*/ 1819639 h 2186877"/>
              <a:gd name="csX84" fmla="*/ 2084620 w 2302387"/>
              <a:gd name="csY84" fmla="*/ 1678710 h 2186877"/>
              <a:gd name="csX85" fmla="*/ 1978923 w 2302387"/>
              <a:gd name="csY85" fmla="*/ 1678710 h 2186877"/>
              <a:gd name="csX86" fmla="*/ 1810756 w 2302387"/>
              <a:gd name="csY86" fmla="*/ 1510839 h 2186877"/>
              <a:gd name="csX87" fmla="*/ 1810756 w 2302387"/>
              <a:gd name="csY87" fmla="*/ 1376720 h 2186877"/>
              <a:gd name="csX88" fmla="*/ 1978923 w 2302387"/>
              <a:gd name="csY88" fmla="*/ 1208849 h 2186877"/>
              <a:gd name="csX89" fmla="*/ 2084620 w 2302387"/>
              <a:gd name="csY89" fmla="*/ 1208849 h 2186877"/>
              <a:gd name="csX90" fmla="*/ 2212521 w 2302387"/>
              <a:gd name="csY90" fmla="*/ 1067920 h 2186877"/>
              <a:gd name="csX91" fmla="*/ 2212521 w 2302387"/>
              <a:gd name="csY91" fmla="*/ 938834 h 2186877"/>
              <a:gd name="csX92" fmla="*/ 2036360 w 2302387"/>
              <a:gd name="csY92" fmla="*/ 749942 h 2186877"/>
              <a:gd name="csX93" fmla="*/ 1920893 w 2302387"/>
              <a:gd name="csY93" fmla="*/ 749942 h 2186877"/>
              <a:gd name="csX94" fmla="*/ 1790031 w 2302387"/>
              <a:gd name="csY94" fmla="*/ 633883 h 2186877"/>
              <a:gd name="csX95" fmla="*/ 1790031 w 2302387"/>
              <a:gd name="csY95" fmla="*/ 558090 h 2186877"/>
              <a:gd name="csX96" fmla="*/ 1614166 w 2302387"/>
              <a:gd name="csY96" fmla="*/ 379264 h 2186877"/>
              <a:gd name="csX97" fmla="*/ 1498699 w 2302387"/>
              <a:gd name="csY97" fmla="*/ 379264 h 2186877"/>
              <a:gd name="csX98" fmla="*/ 1367837 w 2302387"/>
              <a:gd name="csY98" fmla="*/ 263205 h 2186877"/>
              <a:gd name="csX99" fmla="*/ 1367837 w 2302387"/>
              <a:gd name="csY99" fmla="*/ 103624 h 2186877"/>
              <a:gd name="csX100" fmla="*/ 1472349 w 2302387"/>
              <a:gd name="csY100" fmla="*/ 0 h 21868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2302387" h="2186877">
                <a:moveTo>
                  <a:pt x="135303" y="1244376"/>
                </a:moveTo>
                <a:lnTo>
                  <a:pt x="238335" y="1244376"/>
                </a:lnTo>
                <a:cubicBezTo>
                  <a:pt x="312945" y="1244376"/>
                  <a:pt x="373639" y="1305070"/>
                  <a:pt x="373639" y="1379679"/>
                </a:cubicBezTo>
                <a:lnTo>
                  <a:pt x="373639" y="1483007"/>
                </a:lnTo>
                <a:cubicBezTo>
                  <a:pt x="373639" y="1557617"/>
                  <a:pt x="312945" y="1618311"/>
                  <a:pt x="238335" y="1618311"/>
                </a:cubicBezTo>
                <a:lnTo>
                  <a:pt x="135007" y="1618311"/>
                </a:lnTo>
                <a:cubicBezTo>
                  <a:pt x="60694" y="1618015"/>
                  <a:pt x="0" y="1557321"/>
                  <a:pt x="0" y="1482711"/>
                </a:cubicBezTo>
                <a:lnTo>
                  <a:pt x="0" y="1379383"/>
                </a:lnTo>
                <a:cubicBezTo>
                  <a:pt x="0" y="1304774"/>
                  <a:pt x="60694" y="1244376"/>
                  <a:pt x="135303" y="1244376"/>
                </a:cubicBezTo>
                <a:close/>
                <a:moveTo>
                  <a:pt x="1003377" y="394363"/>
                </a:moveTo>
                <a:lnTo>
                  <a:pt x="1194933" y="394363"/>
                </a:lnTo>
                <a:cubicBezTo>
                  <a:pt x="1288491" y="394363"/>
                  <a:pt x="1334086" y="443510"/>
                  <a:pt x="1334086" y="527890"/>
                </a:cubicBezTo>
                <a:lnTo>
                  <a:pt x="1334086" y="596874"/>
                </a:lnTo>
                <a:cubicBezTo>
                  <a:pt x="1334086" y="712933"/>
                  <a:pt x="1398332" y="749942"/>
                  <a:pt x="1522089" y="749942"/>
                </a:cubicBezTo>
                <a:lnTo>
                  <a:pt x="1652063" y="749942"/>
                </a:lnTo>
                <a:cubicBezTo>
                  <a:pt x="1723712" y="749942"/>
                  <a:pt x="1756576" y="794352"/>
                  <a:pt x="1756576" y="853566"/>
                </a:cubicBezTo>
                <a:lnTo>
                  <a:pt x="1756576" y="1093085"/>
                </a:lnTo>
                <a:cubicBezTo>
                  <a:pt x="1756576" y="1172136"/>
                  <a:pt x="1712165" y="1209144"/>
                  <a:pt x="1625713" y="1209144"/>
                </a:cubicBezTo>
                <a:lnTo>
                  <a:pt x="1470277" y="1209144"/>
                </a:lnTo>
                <a:cubicBezTo>
                  <a:pt x="1377312" y="1209144"/>
                  <a:pt x="1294116" y="1279313"/>
                  <a:pt x="1294116" y="1408991"/>
                </a:cubicBezTo>
                <a:lnTo>
                  <a:pt x="1293524" y="1409287"/>
                </a:lnTo>
                <a:lnTo>
                  <a:pt x="1293524" y="1485672"/>
                </a:lnTo>
                <a:cubicBezTo>
                  <a:pt x="1293524" y="1581895"/>
                  <a:pt x="1249706" y="1626601"/>
                  <a:pt x="1165622" y="1626601"/>
                </a:cubicBezTo>
                <a:lnTo>
                  <a:pt x="1059630" y="1626601"/>
                </a:lnTo>
                <a:cubicBezTo>
                  <a:pt x="959559" y="1626601"/>
                  <a:pt x="891463" y="1708020"/>
                  <a:pt x="891463" y="1794472"/>
                </a:cubicBezTo>
                <a:lnTo>
                  <a:pt x="891463" y="1883589"/>
                </a:lnTo>
                <a:cubicBezTo>
                  <a:pt x="891463" y="1979811"/>
                  <a:pt x="934985" y="2037841"/>
                  <a:pt x="1037129" y="2037841"/>
                </a:cubicBezTo>
                <a:lnTo>
                  <a:pt x="1159701" y="2037841"/>
                </a:lnTo>
                <a:cubicBezTo>
                  <a:pt x="1267174" y="2037841"/>
                  <a:pt x="1323131" y="1988693"/>
                  <a:pt x="1323131" y="1888622"/>
                </a:cubicBezTo>
                <a:lnTo>
                  <a:pt x="1323131" y="1805723"/>
                </a:lnTo>
                <a:cubicBezTo>
                  <a:pt x="1323131" y="1726672"/>
                  <a:pt x="1379976" y="1674860"/>
                  <a:pt x="1448960" y="1674860"/>
                </a:cubicBezTo>
                <a:lnTo>
                  <a:pt x="1631635" y="1674860"/>
                </a:lnTo>
                <a:cubicBezTo>
                  <a:pt x="1723120" y="1674860"/>
                  <a:pt x="1745325" y="1736443"/>
                  <a:pt x="1745325" y="1805723"/>
                </a:cubicBezTo>
                <a:lnTo>
                  <a:pt x="1745325" y="1968857"/>
                </a:lnTo>
                <a:cubicBezTo>
                  <a:pt x="1745325" y="2055309"/>
                  <a:pt x="1693513" y="2084916"/>
                  <a:pt x="1626898" y="2084916"/>
                </a:cubicBezTo>
                <a:lnTo>
                  <a:pt x="1514392" y="2084916"/>
                </a:lnTo>
                <a:cubicBezTo>
                  <a:pt x="1419132" y="2084916"/>
                  <a:pt x="1361009" y="2116226"/>
                  <a:pt x="1337902" y="2169476"/>
                </a:cubicBezTo>
                <a:lnTo>
                  <a:pt x="1334575" y="2186877"/>
                </a:lnTo>
                <a:lnTo>
                  <a:pt x="842929" y="2186877"/>
                </a:lnTo>
                <a:lnTo>
                  <a:pt x="837750" y="2155334"/>
                </a:lnTo>
                <a:cubicBezTo>
                  <a:pt x="813893" y="2095963"/>
                  <a:pt x="754605" y="2075145"/>
                  <a:pt x="662009" y="2075145"/>
                </a:cubicBezTo>
                <a:lnTo>
                  <a:pt x="532035" y="2075145"/>
                </a:lnTo>
                <a:cubicBezTo>
                  <a:pt x="460387" y="2075145"/>
                  <a:pt x="427523" y="2030735"/>
                  <a:pt x="427523" y="1971521"/>
                </a:cubicBezTo>
                <a:lnTo>
                  <a:pt x="427523" y="1732002"/>
                </a:lnTo>
                <a:cubicBezTo>
                  <a:pt x="427523" y="1652951"/>
                  <a:pt x="471933" y="1615943"/>
                  <a:pt x="558385" y="1615943"/>
                </a:cubicBezTo>
                <a:lnTo>
                  <a:pt x="714118" y="1615943"/>
                </a:lnTo>
                <a:cubicBezTo>
                  <a:pt x="807083" y="1615943"/>
                  <a:pt x="890278" y="1545774"/>
                  <a:pt x="890278" y="1416096"/>
                </a:cubicBezTo>
                <a:lnTo>
                  <a:pt x="890278" y="1339711"/>
                </a:lnTo>
                <a:cubicBezTo>
                  <a:pt x="890278" y="1243488"/>
                  <a:pt x="934097" y="1198486"/>
                  <a:pt x="1018180" y="1198486"/>
                </a:cubicBezTo>
                <a:lnTo>
                  <a:pt x="1124173" y="1198486"/>
                </a:lnTo>
                <a:cubicBezTo>
                  <a:pt x="1224244" y="1198486"/>
                  <a:pt x="1292340" y="1117067"/>
                  <a:pt x="1292340" y="1030615"/>
                </a:cubicBezTo>
                <a:lnTo>
                  <a:pt x="1292340" y="941498"/>
                </a:lnTo>
                <a:cubicBezTo>
                  <a:pt x="1292340" y="845276"/>
                  <a:pt x="1248522" y="787246"/>
                  <a:pt x="1146674" y="787246"/>
                </a:cubicBezTo>
                <a:lnTo>
                  <a:pt x="1024102" y="787246"/>
                </a:lnTo>
                <a:cubicBezTo>
                  <a:pt x="916629" y="787246"/>
                  <a:pt x="860672" y="836394"/>
                  <a:pt x="860672" y="936465"/>
                </a:cubicBezTo>
                <a:lnTo>
                  <a:pt x="860672" y="1019364"/>
                </a:lnTo>
                <a:cubicBezTo>
                  <a:pt x="860672" y="1098414"/>
                  <a:pt x="803826" y="1150227"/>
                  <a:pt x="734546" y="1150227"/>
                </a:cubicBezTo>
                <a:lnTo>
                  <a:pt x="551872" y="1150227"/>
                </a:lnTo>
                <a:cubicBezTo>
                  <a:pt x="460387" y="1150227"/>
                  <a:pt x="438181" y="1088348"/>
                  <a:pt x="438181" y="1019364"/>
                </a:cubicBezTo>
                <a:lnTo>
                  <a:pt x="438181" y="856230"/>
                </a:lnTo>
                <a:cubicBezTo>
                  <a:pt x="438181" y="769778"/>
                  <a:pt x="489993" y="740171"/>
                  <a:pt x="556609" y="740171"/>
                </a:cubicBezTo>
                <a:lnTo>
                  <a:pt x="669115" y="740171"/>
                </a:lnTo>
                <a:cubicBezTo>
                  <a:pt x="796129" y="740171"/>
                  <a:pt x="857119" y="684510"/>
                  <a:pt x="857119" y="595394"/>
                </a:cubicBezTo>
                <a:lnTo>
                  <a:pt x="857119" y="537068"/>
                </a:lnTo>
                <a:cubicBezTo>
                  <a:pt x="857119" y="436109"/>
                  <a:pt x="911891" y="394363"/>
                  <a:pt x="1003377" y="394363"/>
                </a:cubicBezTo>
                <a:close/>
                <a:moveTo>
                  <a:pt x="1472349" y="0"/>
                </a:moveTo>
                <a:lnTo>
                  <a:pt x="1690848" y="0"/>
                </a:lnTo>
                <a:cubicBezTo>
                  <a:pt x="1761608" y="0"/>
                  <a:pt x="1791807" y="32864"/>
                  <a:pt x="1791807" y="106881"/>
                </a:cubicBezTo>
                <a:lnTo>
                  <a:pt x="1791807" y="200439"/>
                </a:lnTo>
                <a:cubicBezTo>
                  <a:pt x="1791807" y="284818"/>
                  <a:pt x="1856350" y="363572"/>
                  <a:pt x="1951981" y="368013"/>
                </a:cubicBezTo>
                <a:lnTo>
                  <a:pt x="2113042" y="368013"/>
                </a:lnTo>
                <a:cubicBezTo>
                  <a:pt x="2183803" y="368013"/>
                  <a:pt x="2214001" y="400877"/>
                  <a:pt x="2214001" y="474894"/>
                </a:cubicBezTo>
                <a:lnTo>
                  <a:pt x="2214001" y="571117"/>
                </a:lnTo>
                <a:cubicBezTo>
                  <a:pt x="2214001" y="614491"/>
                  <a:pt x="2231025" y="656459"/>
                  <a:pt x="2260558" y="687583"/>
                </a:cubicBezTo>
                <a:lnTo>
                  <a:pt x="2302387" y="717015"/>
                </a:lnTo>
                <a:lnTo>
                  <a:pt x="2302387" y="2115532"/>
                </a:lnTo>
                <a:lnTo>
                  <a:pt x="2260558" y="2145018"/>
                </a:lnTo>
                <a:lnTo>
                  <a:pt x="2233756" y="2186877"/>
                </a:lnTo>
                <a:lnTo>
                  <a:pt x="1791920" y="2186877"/>
                </a:lnTo>
                <a:lnTo>
                  <a:pt x="1798321" y="2147123"/>
                </a:lnTo>
                <a:cubicBezTo>
                  <a:pt x="1814864" y="2103365"/>
                  <a:pt x="1856054" y="2082548"/>
                  <a:pt x="1920893" y="2082548"/>
                </a:cubicBezTo>
                <a:lnTo>
                  <a:pt x="2036360" y="2082548"/>
                </a:lnTo>
                <a:cubicBezTo>
                  <a:pt x="2129326" y="2082548"/>
                  <a:pt x="2212521" y="2012379"/>
                  <a:pt x="2212521" y="1882405"/>
                </a:cubicBezTo>
                <a:lnTo>
                  <a:pt x="2212521" y="1819639"/>
                </a:lnTo>
                <a:cubicBezTo>
                  <a:pt x="2212521" y="1723416"/>
                  <a:pt x="2168703" y="1678710"/>
                  <a:pt x="2084620" y="1678710"/>
                </a:cubicBezTo>
                <a:lnTo>
                  <a:pt x="1978923" y="1678710"/>
                </a:lnTo>
                <a:cubicBezTo>
                  <a:pt x="1878852" y="1678710"/>
                  <a:pt x="1810756" y="1597291"/>
                  <a:pt x="1810756" y="1510839"/>
                </a:cubicBezTo>
                <a:lnTo>
                  <a:pt x="1810756" y="1376720"/>
                </a:lnTo>
                <a:cubicBezTo>
                  <a:pt x="1810756" y="1289972"/>
                  <a:pt x="1878852" y="1208849"/>
                  <a:pt x="1978923" y="1208849"/>
                </a:cubicBezTo>
                <a:lnTo>
                  <a:pt x="2084620" y="1208849"/>
                </a:lnTo>
                <a:cubicBezTo>
                  <a:pt x="2168703" y="1208849"/>
                  <a:pt x="2212521" y="1164142"/>
                  <a:pt x="2212521" y="1067920"/>
                </a:cubicBezTo>
                <a:lnTo>
                  <a:pt x="2212521" y="938834"/>
                </a:lnTo>
                <a:cubicBezTo>
                  <a:pt x="2212521" y="809156"/>
                  <a:pt x="2129326" y="749942"/>
                  <a:pt x="2036360" y="749942"/>
                </a:cubicBezTo>
                <a:lnTo>
                  <a:pt x="1920893" y="749942"/>
                </a:lnTo>
                <a:cubicBezTo>
                  <a:pt x="1834441" y="749942"/>
                  <a:pt x="1790031" y="712934"/>
                  <a:pt x="1790031" y="633883"/>
                </a:cubicBezTo>
                <a:lnTo>
                  <a:pt x="1790031" y="558090"/>
                </a:lnTo>
                <a:cubicBezTo>
                  <a:pt x="1785590" y="435517"/>
                  <a:pt x="1704763" y="379264"/>
                  <a:pt x="1614166" y="379264"/>
                </a:cubicBezTo>
                <a:lnTo>
                  <a:pt x="1498699" y="379264"/>
                </a:lnTo>
                <a:cubicBezTo>
                  <a:pt x="1412247" y="379264"/>
                  <a:pt x="1367837" y="342256"/>
                  <a:pt x="1367837" y="263205"/>
                </a:cubicBezTo>
                <a:lnTo>
                  <a:pt x="1367837" y="103624"/>
                </a:lnTo>
                <a:cubicBezTo>
                  <a:pt x="1367837" y="44410"/>
                  <a:pt x="1400701" y="0"/>
                  <a:pt x="1472349" y="0"/>
                </a:cubicBezTo>
                <a:close/>
              </a:path>
            </a:pathLst>
          </a:custGeom>
          <a:solidFill>
            <a:schemeClr val="accent1"/>
          </a:solidFill>
          <a:ln w="12700" cap="flat">
            <a:noFill/>
            <a:prstDash val="solid"/>
            <a:miter/>
          </a:ln>
        </p:spPr>
        <p:txBody>
          <a:bodyPr wrap="square" rtlCol="0" anchor="ctr">
            <a:noAutofit/>
          </a:bodyPr>
          <a:lstStyle/>
          <a:p>
            <a:endParaRPr lang="en-GB" noProof="0" dirty="0"/>
          </a:p>
        </p:txBody>
      </p:sp>
      <p:sp>
        <p:nvSpPr>
          <p:cNvPr id="46" name="Ellipse 45">
            <a:extLst>
              <a:ext uri="{FF2B5EF4-FFF2-40B4-BE49-F238E27FC236}">
                <a16:creationId xmlns:a16="http://schemas.microsoft.com/office/drawing/2014/main" id="{2C4E647D-126B-F44A-8417-D3DA74FEC7DC}"/>
              </a:ext>
            </a:extLst>
          </p:cNvPr>
          <p:cNvSpPr/>
          <p:nvPr userDrawn="1"/>
        </p:nvSpPr>
        <p:spPr bwMode="gray">
          <a:xfrm>
            <a:off x="133471" y="1709210"/>
            <a:ext cx="2160000" cy="2160000"/>
          </a:xfrm>
          <a:prstGeom prst="ellipse">
            <a:avLst/>
          </a:prstGeom>
          <a:noFill/>
          <a:ln w="127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cxnSp>
        <p:nvCxnSpPr>
          <p:cNvPr id="47" name="Gerader Verbinder 46">
            <a:extLst>
              <a:ext uri="{FF2B5EF4-FFF2-40B4-BE49-F238E27FC236}">
                <a16:creationId xmlns:a16="http://schemas.microsoft.com/office/drawing/2014/main" id="{7A366DA3-D399-4973-0BE4-5F4470807D51}"/>
              </a:ext>
            </a:extLst>
          </p:cNvPr>
          <p:cNvCxnSpPr>
            <a:cxnSpLocks/>
          </p:cNvCxnSpPr>
          <p:nvPr userDrawn="1"/>
        </p:nvCxnSpPr>
        <p:spPr bwMode="gray">
          <a:xfrm>
            <a:off x="1213471" y="3869210"/>
            <a:ext cx="0" cy="380610"/>
          </a:xfrm>
          <a:prstGeom prst="line">
            <a:avLst/>
          </a:prstGeom>
          <a:ln w="12700">
            <a:solidFill>
              <a:schemeClr val="accent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9" name="Freihandform: Form 8">
            <a:extLst>
              <a:ext uri="{FF2B5EF4-FFF2-40B4-BE49-F238E27FC236}">
                <a16:creationId xmlns:a16="http://schemas.microsoft.com/office/drawing/2014/main" id="{C41F2B95-C294-D494-4BF9-21D4E4C325F7}"/>
              </a:ext>
            </a:extLst>
          </p:cNvPr>
          <p:cNvSpPr/>
          <p:nvPr userDrawn="1"/>
        </p:nvSpPr>
        <p:spPr bwMode="gray">
          <a:xfrm rot="10800000" flipH="1">
            <a:off x="1175059" y="0"/>
            <a:ext cx="4922601" cy="6858000"/>
          </a:xfrm>
          <a:custGeom>
            <a:avLst/>
            <a:gdLst>
              <a:gd name="csX0" fmla="*/ 405096 w 4922601"/>
              <a:gd name="csY0" fmla="*/ 6858000 h 6858000"/>
              <a:gd name="csX1" fmla="*/ 4922601 w 4922601"/>
              <a:gd name="csY1" fmla="*/ 6858000 h 6858000"/>
              <a:gd name="csX2" fmla="*/ 4909550 w 4922601"/>
              <a:gd name="csY2" fmla="*/ 4909550 h 6858000"/>
              <a:gd name="csX3" fmla="*/ 4920984 w 4922601"/>
              <a:gd name="csY3" fmla="*/ 14 h 6858000"/>
              <a:gd name="csX4" fmla="*/ 656086 w 4922601"/>
              <a:gd name="csY4" fmla="*/ 2457667 h 6858000"/>
              <a:gd name="csX5" fmla="*/ 376174 w 4922601"/>
              <a:gd name="csY5" fmla="*/ 6794499 h 6858000"/>
            </a:gdLst>
            <a:ahLst/>
            <a:cxnLst>
              <a:cxn ang="0">
                <a:pos x="csX0" y="csY0"/>
              </a:cxn>
              <a:cxn ang="0">
                <a:pos x="csX1" y="csY1"/>
              </a:cxn>
              <a:cxn ang="0">
                <a:pos x="csX2" y="csY2"/>
              </a:cxn>
              <a:cxn ang="0">
                <a:pos x="csX3" y="csY3"/>
              </a:cxn>
              <a:cxn ang="0">
                <a:pos x="csX4" y="csY4"/>
              </a:cxn>
              <a:cxn ang="0">
                <a:pos x="csX5" y="csY5"/>
              </a:cxn>
            </a:cxnLst>
            <a:rect l="l" t="t" r="r" b="b"/>
            <a:pathLst>
              <a:path w="4922601" h="6858000">
                <a:moveTo>
                  <a:pt x="405096" y="6858000"/>
                </a:moveTo>
                <a:lnTo>
                  <a:pt x="4922601" y="6858000"/>
                </a:lnTo>
                <a:lnTo>
                  <a:pt x="4909550" y="4909550"/>
                </a:lnTo>
                <a:cubicBezTo>
                  <a:pt x="4913361" y="3273038"/>
                  <a:pt x="4917173" y="1636526"/>
                  <a:pt x="4920984" y="14"/>
                </a:cubicBezTo>
                <a:cubicBezTo>
                  <a:pt x="3161697" y="-4083"/>
                  <a:pt x="1534696" y="933478"/>
                  <a:pt x="656086" y="2457667"/>
                </a:cubicBezTo>
                <a:cubicBezTo>
                  <a:pt x="-112698" y="3791332"/>
                  <a:pt x="-205655" y="5395732"/>
                  <a:pt x="376174" y="6794499"/>
                </a:cubicBezTo>
                <a:close/>
              </a:path>
            </a:pathLst>
          </a:custGeom>
          <a:gradFill flip="none" rotWithShape="1">
            <a:gsLst>
              <a:gs pos="0">
                <a:schemeClr val="accent6">
                  <a:alpha val="20000"/>
                </a:schemeClr>
              </a:gs>
              <a:gs pos="100000">
                <a:schemeClr val="accent3">
                  <a:alpha val="40000"/>
                </a:schemeClr>
              </a:gs>
            </a:gsLst>
            <a:path path="circle">
              <a:fillToRect r="100000" b="100000"/>
            </a:path>
            <a:tileRect l="-100000" t="-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en-GB" sz="2000" noProof="0" dirty="0">
              <a:solidFill>
                <a:schemeClr val="bg1"/>
              </a:solidFill>
            </a:endParaRPr>
          </a:p>
        </p:txBody>
      </p:sp>
      <p:sp>
        <p:nvSpPr>
          <p:cNvPr id="13" name="Grafik 54">
            <a:extLst>
              <a:ext uri="{FF2B5EF4-FFF2-40B4-BE49-F238E27FC236}">
                <a16:creationId xmlns:a16="http://schemas.microsoft.com/office/drawing/2014/main" id="{63424564-973B-5FE4-C35F-371D9D1403FB}"/>
              </a:ext>
            </a:extLst>
          </p:cNvPr>
          <p:cNvSpPr>
            <a:spLocks noChangeAspect="1"/>
          </p:cNvSpPr>
          <p:nvPr userDrawn="1"/>
        </p:nvSpPr>
        <p:spPr>
          <a:xfrm flipH="1">
            <a:off x="9174480" y="0"/>
            <a:ext cx="3017522" cy="10800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0">
                <a:schemeClr val="accent6">
                  <a:lumMod val="100000"/>
                </a:schemeClr>
              </a:gs>
              <a:gs pos="100000">
                <a:schemeClr val="accent1">
                  <a:lumMod val="30000"/>
                  <a:lumOff val="70000"/>
                  <a:alpha val="40000"/>
                </a:schemeClr>
              </a:gs>
            </a:gsLst>
            <a:path path="circle">
              <a:fillToRect l="100000" b="100000"/>
            </a:path>
            <a:tileRect t="-100000" r="-10000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28" name="Rechteck 27">
            <a:extLst>
              <a:ext uri="{FF2B5EF4-FFF2-40B4-BE49-F238E27FC236}">
                <a16:creationId xmlns:a16="http://schemas.microsoft.com/office/drawing/2014/main" id="{F2C9AC0F-B41A-7D5B-6C07-5F3A2D38057E}"/>
              </a:ext>
            </a:extLst>
          </p:cNvPr>
          <p:cNvSpPr/>
          <p:nvPr userDrawn="1"/>
        </p:nvSpPr>
        <p:spPr bwMode="gray">
          <a:xfrm>
            <a:off x="10421485" y="0"/>
            <a:ext cx="1770515" cy="6858000"/>
          </a:xfrm>
          <a:prstGeom prst="rect">
            <a:avLst/>
          </a:prstGeom>
          <a:gradFill flip="none" rotWithShape="1">
            <a:gsLst>
              <a:gs pos="100000">
                <a:schemeClr val="bg2">
                  <a:alpha val="20000"/>
                </a:schemeClr>
              </a:gs>
              <a:gs pos="0">
                <a:schemeClr val="accent1">
                  <a:alpha val="0"/>
                </a:schemeClr>
              </a:gs>
            </a:gsLst>
            <a:lin ang="6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3" name="Teilkreis 2">
            <a:extLst>
              <a:ext uri="{FF2B5EF4-FFF2-40B4-BE49-F238E27FC236}">
                <a16:creationId xmlns:a16="http://schemas.microsoft.com/office/drawing/2014/main" id="{605B3B27-B002-D7B0-D650-38C859D2A355}"/>
              </a:ext>
            </a:extLst>
          </p:cNvPr>
          <p:cNvSpPr/>
          <p:nvPr userDrawn="1"/>
        </p:nvSpPr>
        <p:spPr bwMode="gray">
          <a:xfrm flipH="1">
            <a:off x="2895021" y="486310"/>
            <a:ext cx="6371690" cy="6371690"/>
          </a:xfrm>
          <a:prstGeom prst="pie">
            <a:avLst>
              <a:gd name="adj1" fmla="val 5412995"/>
              <a:gd name="adj2" fmla="val 16190749"/>
            </a:avLst>
          </a:prstGeom>
          <a:gradFill flip="none" rotWithShape="1">
            <a:gsLst>
              <a:gs pos="0">
                <a:schemeClr val="accent6">
                  <a:alpha val="40000"/>
                </a:schemeClr>
              </a:gs>
              <a:gs pos="100000">
                <a:schemeClr val="accent3">
                  <a:alpha val="20000"/>
                </a:schemeClr>
              </a:gs>
            </a:gsLst>
            <a:path path="circle">
              <a:fillToRect r="100000" b="100000"/>
            </a:path>
            <a:tileRect l="-100000" t="-10000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4" name="Bogen 3">
            <a:extLst>
              <a:ext uri="{FF2B5EF4-FFF2-40B4-BE49-F238E27FC236}">
                <a16:creationId xmlns:a16="http://schemas.microsoft.com/office/drawing/2014/main" id="{A2EEF806-FCC3-CF58-1E0F-BC90305D818B}"/>
              </a:ext>
            </a:extLst>
          </p:cNvPr>
          <p:cNvSpPr/>
          <p:nvPr userDrawn="1"/>
        </p:nvSpPr>
        <p:spPr bwMode="gray">
          <a:xfrm flipH="1">
            <a:off x="3378028" y="954183"/>
            <a:ext cx="5435944" cy="5435944"/>
          </a:xfrm>
          <a:prstGeom prst="arc">
            <a:avLst>
              <a:gd name="adj1" fmla="val 16158413"/>
              <a:gd name="adj2" fmla="val 18503173"/>
            </a:avLst>
          </a:prstGeom>
          <a:noFill/>
          <a:ln w="15875" cap="rnd">
            <a:solidFill>
              <a:schemeClr val="accent6"/>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sp>
        <p:nvSpPr>
          <p:cNvPr id="12" name="Grafik 54">
            <a:extLst>
              <a:ext uri="{FF2B5EF4-FFF2-40B4-BE49-F238E27FC236}">
                <a16:creationId xmlns:a16="http://schemas.microsoft.com/office/drawing/2014/main" id="{8D09583E-06E9-A1BF-BB45-DE197EC08436}"/>
              </a:ext>
            </a:extLst>
          </p:cNvPr>
          <p:cNvSpPr>
            <a:spLocks noChangeAspect="1"/>
          </p:cNvSpPr>
          <p:nvPr userDrawn="1"/>
        </p:nvSpPr>
        <p:spPr>
          <a:xfrm flipH="1">
            <a:off x="2910155" y="2778589"/>
            <a:ext cx="3562456" cy="1549400"/>
          </a:xfrm>
          <a:custGeom>
            <a:avLst/>
            <a:gdLst>
              <a:gd name="connsiteX0" fmla="*/ 1059561 w 1062823"/>
              <a:gd name="connsiteY0" fmla="*/ 210407 h 462248"/>
              <a:gd name="connsiteX1" fmla="*/ 998982 w 1062823"/>
              <a:gd name="connsiteY1" fmla="*/ 30861 h 462248"/>
              <a:gd name="connsiteX2" fmla="*/ 962597 w 1062823"/>
              <a:gd name="connsiteY2" fmla="*/ 0 h 462248"/>
              <a:gd name="connsiteX3" fmla="*/ 0 w 1062823"/>
              <a:gd name="connsiteY3" fmla="*/ 0 h 462248"/>
              <a:gd name="connsiteX4" fmla="*/ 0 w 1062823"/>
              <a:gd name="connsiteY4" fmla="*/ 462248 h 462248"/>
              <a:gd name="connsiteX5" fmla="*/ 962501 w 1062823"/>
              <a:gd name="connsiteY5" fmla="*/ 462248 h 462248"/>
              <a:gd name="connsiteX6" fmla="*/ 998887 w 1062823"/>
              <a:gd name="connsiteY6" fmla="*/ 431387 h 462248"/>
              <a:gd name="connsiteX7" fmla="*/ 1059466 w 1062823"/>
              <a:gd name="connsiteY7" fmla="*/ 251841 h 462248"/>
              <a:gd name="connsiteX8" fmla="*/ 1059466 w 1062823"/>
              <a:gd name="connsiteY8" fmla="*/ 210503 h 4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823" h="462248">
                <a:moveTo>
                  <a:pt x="1059561" y="210407"/>
                </a:moveTo>
                <a:lnTo>
                  <a:pt x="998982" y="30861"/>
                </a:lnTo>
                <a:cubicBezTo>
                  <a:pt x="992696" y="12097"/>
                  <a:pt x="978408" y="0"/>
                  <a:pt x="962597" y="0"/>
                </a:cubicBezTo>
                <a:lnTo>
                  <a:pt x="0" y="0"/>
                </a:lnTo>
                <a:lnTo>
                  <a:pt x="0" y="462248"/>
                </a:lnTo>
                <a:lnTo>
                  <a:pt x="962501" y="462248"/>
                </a:lnTo>
                <a:cubicBezTo>
                  <a:pt x="978313" y="462248"/>
                  <a:pt x="992600" y="450151"/>
                  <a:pt x="998887" y="431387"/>
                </a:cubicBezTo>
                <a:lnTo>
                  <a:pt x="1059466" y="251841"/>
                </a:lnTo>
                <a:cubicBezTo>
                  <a:pt x="1063943" y="238601"/>
                  <a:pt x="1063943" y="223647"/>
                  <a:pt x="1059466" y="210503"/>
                </a:cubicBezTo>
              </a:path>
            </a:pathLst>
          </a:custGeom>
          <a:gradFill flip="none" rotWithShape="1">
            <a:gsLst>
              <a:gs pos="100000">
                <a:schemeClr val="accent6"/>
              </a:gs>
              <a:gs pos="0">
                <a:schemeClr val="accent1">
                  <a:alpha val="60000"/>
                </a:schemeClr>
              </a:gs>
            </a:gsLst>
            <a:lin ang="18900000" scaled="1"/>
            <a:tileRect/>
          </a:gradFill>
          <a:ln w="26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noProof="0" dirty="0"/>
          </a:p>
        </p:txBody>
      </p:sp>
      <p:sp>
        <p:nvSpPr>
          <p:cNvPr id="14" name="Bogen 13">
            <a:extLst>
              <a:ext uri="{FF2B5EF4-FFF2-40B4-BE49-F238E27FC236}">
                <a16:creationId xmlns:a16="http://schemas.microsoft.com/office/drawing/2014/main" id="{24B3E5E6-B902-3AB3-8BD5-910D1E4A14E1}"/>
              </a:ext>
            </a:extLst>
          </p:cNvPr>
          <p:cNvSpPr/>
          <p:nvPr userDrawn="1"/>
        </p:nvSpPr>
        <p:spPr bwMode="gray">
          <a:xfrm flipH="1">
            <a:off x="3378028" y="954183"/>
            <a:ext cx="5435944" cy="5435944"/>
          </a:xfrm>
          <a:prstGeom prst="arc">
            <a:avLst>
              <a:gd name="adj1" fmla="val 8455773"/>
              <a:gd name="adj2" fmla="val 16188871"/>
            </a:avLst>
          </a:prstGeom>
          <a:noFill/>
          <a:ln w="127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15" name="Gruppieren 14">
            <a:extLst>
              <a:ext uri="{FF2B5EF4-FFF2-40B4-BE49-F238E27FC236}">
                <a16:creationId xmlns:a16="http://schemas.microsoft.com/office/drawing/2014/main" id="{40280582-B578-E1EA-ECD7-29E66AB685C6}"/>
              </a:ext>
            </a:extLst>
          </p:cNvPr>
          <p:cNvGrpSpPr/>
          <p:nvPr userDrawn="1"/>
        </p:nvGrpSpPr>
        <p:grpSpPr>
          <a:xfrm>
            <a:off x="4043760" y="2092938"/>
            <a:ext cx="3565450" cy="2751322"/>
            <a:chOff x="1656997" y="6566"/>
            <a:chExt cx="8872994" cy="6846951"/>
          </a:xfrm>
          <a:solidFill>
            <a:schemeClr val="bg2"/>
          </a:solidFill>
        </p:grpSpPr>
        <p:sp>
          <p:nvSpPr>
            <p:cNvPr id="16" name="Freihandform: Form 15">
              <a:extLst>
                <a:ext uri="{FF2B5EF4-FFF2-40B4-BE49-F238E27FC236}">
                  <a16:creationId xmlns:a16="http://schemas.microsoft.com/office/drawing/2014/main" id="{5AA95384-7983-B4D9-DDAA-A1472130C3BF}"/>
                </a:ext>
              </a:extLst>
            </p:cNvPr>
            <p:cNvSpPr/>
            <p:nvPr/>
          </p:nvSpPr>
          <p:spPr>
            <a:xfrm>
              <a:off x="8601572" y="3327802"/>
              <a:ext cx="1928419" cy="2288732"/>
            </a:xfrm>
            <a:custGeom>
              <a:avLst/>
              <a:gdLst>
                <a:gd name="connsiteX0" fmla="*/ 1928419 w 1928419"/>
                <a:gd name="connsiteY0" fmla="*/ 757333 h 2288732"/>
                <a:gd name="connsiteX1" fmla="*/ 1885210 w 1928419"/>
                <a:gd name="connsiteY1" fmla="*/ 704466 h 2288732"/>
                <a:gd name="connsiteX2" fmla="*/ 1869914 w 1928419"/>
                <a:gd name="connsiteY2" fmla="*/ 686951 h 2288732"/>
                <a:gd name="connsiteX3" fmla="*/ 1867187 w 1928419"/>
                <a:gd name="connsiteY3" fmla="*/ 687089 h 2288732"/>
                <a:gd name="connsiteX4" fmla="*/ 1846022 w 1928419"/>
                <a:gd name="connsiteY4" fmla="*/ 701651 h 2288732"/>
                <a:gd name="connsiteX5" fmla="*/ 1828137 w 1928419"/>
                <a:gd name="connsiteY5" fmla="*/ 711582 h 2288732"/>
                <a:gd name="connsiteX6" fmla="*/ 1802350 w 1928419"/>
                <a:gd name="connsiteY6" fmla="*/ 732059 h 2288732"/>
                <a:gd name="connsiteX7" fmla="*/ 1760759 w 1928419"/>
                <a:gd name="connsiteY7" fmla="*/ 715788 h 2288732"/>
                <a:gd name="connsiteX8" fmla="*/ 1747773 w 1928419"/>
                <a:gd name="connsiteY8" fmla="*/ 711767 h 2288732"/>
                <a:gd name="connsiteX9" fmla="*/ 1737052 w 1928419"/>
                <a:gd name="connsiteY9" fmla="*/ 706827 h 2288732"/>
                <a:gd name="connsiteX10" fmla="*/ 1726608 w 1928419"/>
                <a:gd name="connsiteY10" fmla="*/ 700681 h 2288732"/>
                <a:gd name="connsiteX11" fmla="*/ 1702530 w 1928419"/>
                <a:gd name="connsiteY11" fmla="*/ 682796 h 2288732"/>
                <a:gd name="connsiteX12" fmla="*/ 1698048 w 1928419"/>
                <a:gd name="connsiteY12" fmla="*/ 678314 h 2288732"/>
                <a:gd name="connsiteX13" fmla="*/ 1694074 w 1928419"/>
                <a:gd name="connsiteY13" fmla="*/ 674663 h 2288732"/>
                <a:gd name="connsiteX14" fmla="*/ 1657335 w 1928419"/>
                <a:gd name="connsiteY14" fmla="*/ 633898 h 2288732"/>
                <a:gd name="connsiteX15" fmla="*/ 1622397 w 1928419"/>
                <a:gd name="connsiteY15" fmla="*/ 593323 h 2288732"/>
                <a:gd name="connsiteX16" fmla="*/ 1622397 w 1928419"/>
                <a:gd name="connsiteY16" fmla="*/ 589539 h 2288732"/>
                <a:gd name="connsiteX17" fmla="*/ 1628775 w 1928419"/>
                <a:gd name="connsiteY17" fmla="*/ 581682 h 2288732"/>
                <a:gd name="connsiteX18" fmla="*/ 1633997 w 1928419"/>
                <a:gd name="connsiteY18" fmla="*/ 576645 h 2288732"/>
                <a:gd name="connsiteX19" fmla="*/ 1644395 w 1928419"/>
                <a:gd name="connsiteY19" fmla="*/ 568789 h 2288732"/>
                <a:gd name="connsiteX20" fmla="*/ 1656318 w 1928419"/>
                <a:gd name="connsiteY20" fmla="*/ 559819 h 2288732"/>
                <a:gd name="connsiteX21" fmla="*/ 1678639 w 1928419"/>
                <a:gd name="connsiteY21" fmla="*/ 543044 h 2288732"/>
                <a:gd name="connsiteX22" fmla="*/ 1681134 w 1928419"/>
                <a:gd name="connsiteY22" fmla="*/ 538977 h 2288732"/>
                <a:gd name="connsiteX23" fmla="*/ 1681180 w 1928419"/>
                <a:gd name="connsiteY23" fmla="*/ 535469 h 2288732"/>
                <a:gd name="connsiteX24" fmla="*/ 1635152 w 1928419"/>
                <a:gd name="connsiteY24" fmla="*/ 483110 h 2288732"/>
                <a:gd name="connsiteX25" fmla="*/ 1640143 w 1928419"/>
                <a:gd name="connsiteY25" fmla="*/ 479085 h 2288732"/>
                <a:gd name="connsiteX26" fmla="*/ 1668195 w 1928419"/>
                <a:gd name="connsiteY26" fmla="*/ 463973 h 2288732"/>
                <a:gd name="connsiteX27" fmla="*/ 1692872 w 1928419"/>
                <a:gd name="connsiteY27" fmla="*/ 450664 h 2288732"/>
                <a:gd name="connsiteX28" fmla="*/ 1676420 w 1928419"/>
                <a:gd name="connsiteY28" fmla="*/ 430654 h 2288732"/>
                <a:gd name="connsiteX29" fmla="*/ 1652713 w 1928419"/>
                <a:gd name="connsiteY29" fmla="*/ 403896 h 2288732"/>
                <a:gd name="connsiteX30" fmla="*/ 1619763 w 1928419"/>
                <a:gd name="connsiteY30" fmla="*/ 366464 h 2288732"/>
                <a:gd name="connsiteX31" fmla="*/ 1613802 w 1928419"/>
                <a:gd name="connsiteY31" fmla="*/ 360780 h 2288732"/>
                <a:gd name="connsiteX32" fmla="*/ 1605345 w 1928419"/>
                <a:gd name="connsiteY32" fmla="*/ 355281 h 2288732"/>
                <a:gd name="connsiteX33" fmla="*/ 1601879 w 1928419"/>
                <a:gd name="connsiteY33" fmla="*/ 353062 h 2288732"/>
                <a:gd name="connsiteX34" fmla="*/ 1575999 w 1928419"/>
                <a:gd name="connsiteY34" fmla="*/ 358150 h 2288732"/>
                <a:gd name="connsiteX35" fmla="*/ 1571101 w 1928419"/>
                <a:gd name="connsiteY35" fmla="*/ 359070 h 2288732"/>
                <a:gd name="connsiteX36" fmla="*/ 1567543 w 1928419"/>
                <a:gd name="connsiteY36" fmla="*/ 359763 h 2288732"/>
                <a:gd name="connsiteX37" fmla="*/ 1561581 w 1928419"/>
                <a:gd name="connsiteY37" fmla="*/ 360918 h 2288732"/>
                <a:gd name="connsiteX38" fmla="*/ 1538475 w 1928419"/>
                <a:gd name="connsiteY38" fmla="*/ 365540 h 2288732"/>
                <a:gd name="connsiteX39" fmla="*/ 1470542 w 1928419"/>
                <a:gd name="connsiteY39" fmla="*/ 378803 h 2288732"/>
                <a:gd name="connsiteX40" fmla="*/ 1438562 w 1928419"/>
                <a:gd name="connsiteY40" fmla="*/ 385134 h 2288732"/>
                <a:gd name="connsiteX41" fmla="*/ 1435281 w 1928419"/>
                <a:gd name="connsiteY41" fmla="*/ 385689 h 2288732"/>
                <a:gd name="connsiteX42" fmla="*/ 1431862 w 1928419"/>
                <a:gd name="connsiteY42" fmla="*/ 386248 h 2288732"/>
                <a:gd name="connsiteX43" fmla="*/ 1367117 w 1928419"/>
                <a:gd name="connsiteY43" fmla="*/ 397334 h 2288732"/>
                <a:gd name="connsiteX44" fmla="*/ 1364621 w 1928419"/>
                <a:gd name="connsiteY44" fmla="*/ 397843 h 2288732"/>
                <a:gd name="connsiteX45" fmla="*/ 1341561 w 1928419"/>
                <a:gd name="connsiteY45" fmla="*/ 403208 h 2288732"/>
                <a:gd name="connsiteX46" fmla="*/ 1234995 w 1928419"/>
                <a:gd name="connsiteY46" fmla="*/ 424045 h 2288732"/>
                <a:gd name="connsiteX47" fmla="*/ 1179215 w 1928419"/>
                <a:gd name="connsiteY47" fmla="*/ 434540 h 2288732"/>
                <a:gd name="connsiteX48" fmla="*/ 1170897 w 1928419"/>
                <a:gd name="connsiteY48" fmla="*/ 436061 h 2288732"/>
                <a:gd name="connsiteX49" fmla="*/ 1159945 w 1928419"/>
                <a:gd name="connsiteY49" fmla="*/ 438191 h 2288732"/>
                <a:gd name="connsiteX50" fmla="*/ 999493 w 1928419"/>
                <a:gd name="connsiteY50" fmla="*/ 466607 h 2288732"/>
                <a:gd name="connsiteX51" fmla="*/ 967930 w 1928419"/>
                <a:gd name="connsiteY51" fmla="*/ 475023 h 2288732"/>
                <a:gd name="connsiteX52" fmla="*/ 960397 w 1928419"/>
                <a:gd name="connsiteY52" fmla="*/ 472481 h 2288732"/>
                <a:gd name="connsiteX53" fmla="*/ 955082 w 1928419"/>
                <a:gd name="connsiteY53" fmla="*/ 471090 h 2288732"/>
                <a:gd name="connsiteX54" fmla="*/ 950739 w 1928419"/>
                <a:gd name="connsiteY54" fmla="*/ 469842 h 2288732"/>
                <a:gd name="connsiteX55" fmla="*/ 861317 w 1928419"/>
                <a:gd name="connsiteY55" fmla="*/ 490130 h 2288732"/>
                <a:gd name="connsiteX56" fmla="*/ 832896 w 1928419"/>
                <a:gd name="connsiteY56" fmla="*/ 494289 h 2288732"/>
                <a:gd name="connsiteX57" fmla="*/ 832896 w 1928419"/>
                <a:gd name="connsiteY57" fmla="*/ 489441 h 2288732"/>
                <a:gd name="connsiteX58" fmla="*/ 844957 w 1928419"/>
                <a:gd name="connsiteY58" fmla="*/ 390592 h 2288732"/>
                <a:gd name="connsiteX59" fmla="*/ 861317 w 1928419"/>
                <a:gd name="connsiteY59" fmla="*/ 256893 h 2288732"/>
                <a:gd name="connsiteX60" fmla="*/ 871899 w 1928419"/>
                <a:gd name="connsiteY60" fmla="*/ 164749 h 2288732"/>
                <a:gd name="connsiteX61" fmla="*/ 854939 w 1928419"/>
                <a:gd name="connsiteY61" fmla="*/ 140621 h 2288732"/>
                <a:gd name="connsiteX62" fmla="*/ 746570 w 1928419"/>
                <a:gd name="connsiteY62" fmla="*/ 61366 h 2288732"/>
                <a:gd name="connsiteX63" fmla="*/ 741301 w 1928419"/>
                <a:gd name="connsiteY63" fmla="*/ 57900 h 2288732"/>
                <a:gd name="connsiteX64" fmla="*/ 728593 w 1928419"/>
                <a:gd name="connsiteY64" fmla="*/ 47502 h 2288732"/>
                <a:gd name="connsiteX65" fmla="*/ 582514 w 1928419"/>
                <a:gd name="connsiteY65" fmla="*/ 0 h 2288732"/>
                <a:gd name="connsiteX66" fmla="*/ 505477 w 1928419"/>
                <a:gd name="connsiteY66" fmla="*/ 542813 h 2288732"/>
                <a:gd name="connsiteX67" fmla="*/ 520635 w 1928419"/>
                <a:gd name="connsiteY67" fmla="*/ 645544 h 2288732"/>
                <a:gd name="connsiteX68" fmla="*/ 228800 w 1928419"/>
                <a:gd name="connsiteY68" fmla="*/ 865425 h 2288732"/>
                <a:gd name="connsiteX69" fmla="*/ 306391 w 1928419"/>
                <a:gd name="connsiteY69" fmla="*/ 1082395 h 2288732"/>
                <a:gd name="connsiteX70" fmla="*/ 251444 w 1928419"/>
                <a:gd name="connsiteY70" fmla="*/ 1206939 h 2288732"/>
                <a:gd name="connsiteX71" fmla="*/ 159480 w 1928419"/>
                <a:gd name="connsiteY71" fmla="*/ 1418312 h 2288732"/>
                <a:gd name="connsiteX72" fmla="*/ 95060 w 1928419"/>
                <a:gd name="connsiteY72" fmla="*/ 1391000 h 2288732"/>
                <a:gd name="connsiteX73" fmla="*/ 15758 w 1928419"/>
                <a:gd name="connsiteY73" fmla="*/ 1566979 h 2288732"/>
                <a:gd name="connsiteX74" fmla="*/ 1756 w 1928419"/>
                <a:gd name="connsiteY74" fmla="*/ 1563190 h 2288732"/>
                <a:gd name="connsiteX75" fmla="*/ 0 w 1928419"/>
                <a:gd name="connsiteY75" fmla="*/ 1568273 h 2288732"/>
                <a:gd name="connsiteX76" fmla="*/ 38726 w 1928419"/>
                <a:gd name="connsiteY76" fmla="*/ 1600576 h 2288732"/>
                <a:gd name="connsiteX77" fmla="*/ 176949 w 1928419"/>
                <a:gd name="connsiteY77" fmla="*/ 1719667 h 2288732"/>
                <a:gd name="connsiteX78" fmla="*/ 449005 w 1928419"/>
                <a:gd name="connsiteY78" fmla="*/ 1834876 h 2288732"/>
                <a:gd name="connsiteX79" fmla="*/ 465780 w 1928419"/>
                <a:gd name="connsiteY79" fmla="*/ 1845227 h 2288732"/>
                <a:gd name="connsiteX80" fmla="*/ 447526 w 1928419"/>
                <a:gd name="connsiteY80" fmla="*/ 1888344 h 2288732"/>
                <a:gd name="connsiteX81" fmla="*/ 400943 w 1928419"/>
                <a:gd name="connsiteY81" fmla="*/ 2028646 h 2288732"/>
                <a:gd name="connsiteX82" fmla="*/ 496974 w 1928419"/>
                <a:gd name="connsiteY82" fmla="*/ 2074028 h 2288732"/>
                <a:gd name="connsiteX83" fmla="*/ 950877 w 1928419"/>
                <a:gd name="connsiteY83" fmla="*/ 2248482 h 2288732"/>
                <a:gd name="connsiteX84" fmla="*/ 1123159 w 1928419"/>
                <a:gd name="connsiteY84" fmla="*/ 2288733 h 2288732"/>
                <a:gd name="connsiteX85" fmla="*/ 1193033 w 1928419"/>
                <a:gd name="connsiteY85" fmla="*/ 2248250 h 2288732"/>
                <a:gd name="connsiteX86" fmla="*/ 1209808 w 1928419"/>
                <a:gd name="connsiteY86" fmla="*/ 2238499 h 2288732"/>
                <a:gd name="connsiteX87" fmla="*/ 1226907 w 1928419"/>
                <a:gd name="connsiteY87" fmla="*/ 2224913 h 2288732"/>
                <a:gd name="connsiteX88" fmla="*/ 1237397 w 1928419"/>
                <a:gd name="connsiteY88" fmla="*/ 2220985 h 2288732"/>
                <a:gd name="connsiteX89" fmla="*/ 1252786 w 1928419"/>
                <a:gd name="connsiteY89" fmla="*/ 2220199 h 2288732"/>
                <a:gd name="connsiteX90" fmla="*/ 1276032 w 1928419"/>
                <a:gd name="connsiteY90" fmla="*/ 2218905 h 2288732"/>
                <a:gd name="connsiteX91" fmla="*/ 1307456 w 1928419"/>
                <a:gd name="connsiteY91" fmla="*/ 2193165 h 2288732"/>
                <a:gd name="connsiteX92" fmla="*/ 1341284 w 1928419"/>
                <a:gd name="connsiteY92" fmla="*/ 2168949 h 2288732"/>
                <a:gd name="connsiteX93" fmla="*/ 1367117 w 1928419"/>
                <a:gd name="connsiteY93" fmla="*/ 2152774 h 2288732"/>
                <a:gd name="connsiteX94" fmla="*/ 1371091 w 1928419"/>
                <a:gd name="connsiteY94" fmla="*/ 2150372 h 2288732"/>
                <a:gd name="connsiteX95" fmla="*/ 1377191 w 1928419"/>
                <a:gd name="connsiteY95" fmla="*/ 2146443 h 2288732"/>
                <a:gd name="connsiteX96" fmla="*/ 1402608 w 1928419"/>
                <a:gd name="connsiteY96" fmla="*/ 2134705 h 2288732"/>
                <a:gd name="connsiteX97" fmla="*/ 1420401 w 1928419"/>
                <a:gd name="connsiteY97" fmla="*/ 2124908 h 2288732"/>
                <a:gd name="connsiteX98" fmla="*/ 1426270 w 1928419"/>
                <a:gd name="connsiteY98" fmla="*/ 2121719 h 2288732"/>
                <a:gd name="connsiteX99" fmla="*/ 1428581 w 1928419"/>
                <a:gd name="connsiteY99" fmla="*/ 2120333 h 2288732"/>
                <a:gd name="connsiteX100" fmla="*/ 1432000 w 1928419"/>
                <a:gd name="connsiteY100" fmla="*/ 2118346 h 2288732"/>
                <a:gd name="connsiteX101" fmla="*/ 1447666 w 1928419"/>
                <a:gd name="connsiteY101" fmla="*/ 2108687 h 2288732"/>
                <a:gd name="connsiteX102" fmla="*/ 1468416 w 1928419"/>
                <a:gd name="connsiteY102" fmla="*/ 2104066 h 2288732"/>
                <a:gd name="connsiteX103" fmla="*/ 1474932 w 1928419"/>
                <a:gd name="connsiteY103" fmla="*/ 2101848 h 2288732"/>
                <a:gd name="connsiteX104" fmla="*/ 1498408 w 1928419"/>
                <a:gd name="connsiteY104" fmla="*/ 2084656 h 2288732"/>
                <a:gd name="connsiteX105" fmla="*/ 1515368 w 1928419"/>
                <a:gd name="connsiteY105" fmla="*/ 2071763 h 2288732"/>
                <a:gd name="connsiteX106" fmla="*/ 1531266 w 1928419"/>
                <a:gd name="connsiteY106" fmla="*/ 2063075 h 2288732"/>
                <a:gd name="connsiteX107" fmla="*/ 1586167 w 1928419"/>
                <a:gd name="connsiteY107" fmla="*/ 2032713 h 2288732"/>
                <a:gd name="connsiteX108" fmla="*/ 1593930 w 1928419"/>
                <a:gd name="connsiteY108" fmla="*/ 2025597 h 2288732"/>
                <a:gd name="connsiteX109" fmla="*/ 1619994 w 1928419"/>
                <a:gd name="connsiteY109" fmla="*/ 1997083 h 2288732"/>
                <a:gd name="connsiteX110" fmla="*/ 1649848 w 1928419"/>
                <a:gd name="connsiteY110" fmla="*/ 1964595 h 2288732"/>
                <a:gd name="connsiteX111" fmla="*/ 1665976 w 1928419"/>
                <a:gd name="connsiteY111" fmla="*/ 1951009 h 2288732"/>
                <a:gd name="connsiteX112" fmla="*/ 1678269 w 1928419"/>
                <a:gd name="connsiteY112" fmla="*/ 1940703 h 2288732"/>
                <a:gd name="connsiteX113" fmla="*/ 1680996 w 1928419"/>
                <a:gd name="connsiteY113" fmla="*/ 1932292 h 2288732"/>
                <a:gd name="connsiteX114" fmla="*/ 1685201 w 1928419"/>
                <a:gd name="connsiteY114" fmla="*/ 1915656 h 2288732"/>
                <a:gd name="connsiteX115" fmla="*/ 1686218 w 1928419"/>
                <a:gd name="connsiteY115" fmla="*/ 1911728 h 2288732"/>
                <a:gd name="connsiteX116" fmla="*/ 1689868 w 1928419"/>
                <a:gd name="connsiteY116" fmla="*/ 1875913 h 2288732"/>
                <a:gd name="connsiteX117" fmla="*/ 1693935 w 1928419"/>
                <a:gd name="connsiteY117" fmla="*/ 1856319 h 2288732"/>
                <a:gd name="connsiteX118" fmla="*/ 1708492 w 1928419"/>
                <a:gd name="connsiteY118" fmla="*/ 1803035 h 2288732"/>
                <a:gd name="connsiteX119" fmla="*/ 1720092 w 1928419"/>
                <a:gd name="connsiteY119" fmla="*/ 1723733 h 2288732"/>
                <a:gd name="connsiteX120" fmla="*/ 1721062 w 1928419"/>
                <a:gd name="connsiteY120" fmla="*/ 1718928 h 2288732"/>
                <a:gd name="connsiteX121" fmla="*/ 1721940 w 1928419"/>
                <a:gd name="connsiteY121" fmla="*/ 1714306 h 2288732"/>
                <a:gd name="connsiteX122" fmla="*/ 1722633 w 1928419"/>
                <a:gd name="connsiteY122" fmla="*/ 1710702 h 2288732"/>
                <a:gd name="connsiteX123" fmla="*/ 1710433 w 1928419"/>
                <a:gd name="connsiteY123" fmla="*/ 1713936 h 2288732"/>
                <a:gd name="connsiteX124" fmla="*/ 1705719 w 1928419"/>
                <a:gd name="connsiteY124" fmla="*/ 1712504 h 2288732"/>
                <a:gd name="connsiteX125" fmla="*/ 1692780 w 1928419"/>
                <a:gd name="connsiteY125" fmla="*/ 1702568 h 2288732"/>
                <a:gd name="connsiteX126" fmla="*/ 1685154 w 1928419"/>
                <a:gd name="connsiteY126" fmla="*/ 1696838 h 2288732"/>
                <a:gd name="connsiteX127" fmla="*/ 1673647 w 1928419"/>
                <a:gd name="connsiteY127" fmla="*/ 1686347 h 2288732"/>
                <a:gd name="connsiteX128" fmla="*/ 1658212 w 1928419"/>
                <a:gd name="connsiteY128" fmla="*/ 1668694 h 2288732"/>
                <a:gd name="connsiteX129" fmla="*/ 1648369 w 1928419"/>
                <a:gd name="connsiteY129" fmla="*/ 1658805 h 2288732"/>
                <a:gd name="connsiteX130" fmla="*/ 1645365 w 1928419"/>
                <a:gd name="connsiteY130" fmla="*/ 1655801 h 2288732"/>
                <a:gd name="connsiteX131" fmla="*/ 1643933 w 1928419"/>
                <a:gd name="connsiteY131" fmla="*/ 1654414 h 2288732"/>
                <a:gd name="connsiteX132" fmla="*/ 1629376 w 1928419"/>
                <a:gd name="connsiteY132" fmla="*/ 1639765 h 2288732"/>
                <a:gd name="connsiteX133" fmla="*/ 1622120 w 1928419"/>
                <a:gd name="connsiteY133" fmla="*/ 1631077 h 2288732"/>
                <a:gd name="connsiteX134" fmla="*/ 1618192 w 1928419"/>
                <a:gd name="connsiteY134" fmla="*/ 1626317 h 2288732"/>
                <a:gd name="connsiteX135" fmla="*/ 1607748 w 1928419"/>
                <a:gd name="connsiteY135" fmla="*/ 1614440 h 2288732"/>
                <a:gd name="connsiteX136" fmla="*/ 1586397 w 1928419"/>
                <a:gd name="connsiteY136" fmla="*/ 1596232 h 2288732"/>
                <a:gd name="connsiteX137" fmla="*/ 1608811 w 1928419"/>
                <a:gd name="connsiteY137" fmla="*/ 1571646 h 2288732"/>
                <a:gd name="connsiteX138" fmla="*/ 1612185 w 1928419"/>
                <a:gd name="connsiteY138" fmla="*/ 1568088 h 2288732"/>
                <a:gd name="connsiteX139" fmla="*/ 1629052 w 1928419"/>
                <a:gd name="connsiteY139" fmla="*/ 1548679 h 2288732"/>
                <a:gd name="connsiteX140" fmla="*/ 1508991 w 1928419"/>
                <a:gd name="connsiteY140" fmla="*/ 1509906 h 2288732"/>
                <a:gd name="connsiteX141" fmla="*/ 1376591 w 1928419"/>
                <a:gd name="connsiteY141" fmla="*/ 1467252 h 2288732"/>
                <a:gd name="connsiteX142" fmla="*/ 1367117 w 1928419"/>
                <a:gd name="connsiteY142" fmla="*/ 1464848 h 2288732"/>
                <a:gd name="connsiteX143" fmla="*/ 1353346 w 1928419"/>
                <a:gd name="connsiteY143" fmla="*/ 1461059 h 2288732"/>
                <a:gd name="connsiteX144" fmla="*/ 1343779 w 1928419"/>
                <a:gd name="connsiteY144" fmla="*/ 1459534 h 2288732"/>
                <a:gd name="connsiteX145" fmla="*/ 1326219 w 1928419"/>
                <a:gd name="connsiteY145" fmla="*/ 1458934 h 2288732"/>
                <a:gd name="connsiteX146" fmla="*/ 1311893 w 1928419"/>
                <a:gd name="connsiteY146" fmla="*/ 1449182 h 2288732"/>
                <a:gd name="connsiteX147" fmla="*/ 1306994 w 1928419"/>
                <a:gd name="connsiteY147" fmla="*/ 1446918 h 2288732"/>
                <a:gd name="connsiteX148" fmla="*/ 1280144 w 1928419"/>
                <a:gd name="connsiteY148" fmla="*/ 1438692 h 2288732"/>
                <a:gd name="connsiteX149" fmla="*/ 1279960 w 1928419"/>
                <a:gd name="connsiteY149" fmla="*/ 1435180 h 2288732"/>
                <a:gd name="connsiteX150" fmla="*/ 1266650 w 1928419"/>
                <a:gd name="connsiteY150" fmla="*/ 1431113 h 2288732"/>
                <a:gd name="connsiteX151" fmla="*/ 1255005 w 1928419"/>
                <a:gd name="connsiteY151" fmla="*/ 1427462 h 2288732"/>
                <a:gd name="connsiteX152" fmla="*/ 1239847 w 1928419"/>
                <a:gd name="connsiteY152" fmla="*/ 1422702 h 2288732"/>
                <a:gd name="connsiteX153" fmla="*/ 1228109 w 1928419"/>
                <a:gd name="connsiteY153" fmla="*/ 1414892 h 2288732"/>
                <a:gd name="connsiteX154" fmla="*/ 1223210 w 1928419"/>
                <a:gd name="connsiteY154" fmla="*/ 1405557 h 2288732"/>
                <a:gd name="connsiteX155" fmla="*/ 1239800 w 1928419"/>
                <a:gd name="connsiteY155" fmla="*/ 1384207 h 2288732"/>
                <a:gd name="connsiteX156" fmla="*/ 1249135 w 1928419"/>
                <a:gd name="connsiteY156" fmla="*/ 1371175 h 2288732"/>
                <a:gd name="connsiteX157" fmla="*/ 1271595 w 1928419"/>
                <a:gd name="connsiteY157" fmla="*/ 1388366 h 2288732"/>
                <a:gd name="connsiteX158" fmla="*/ 1273859 w 1928419"/>
                <a:gd name="connsiteY158" fmla="*/ 1385547 h 2288732"/>
                <a:gd name="connsiteX159" fmla="*/ 1307133 w 1928419"/>
                <a:gd name="connsiteY159" fmla="*/ 1342199 h 2288732"/>
                <a:gd name="connsiteX160" fmla="*/ 1286106 w 1928419"/>
                <a:gd name="connsiteY160" fmla="*/ 1323991 h 2288732"/>
                <a:gd name="connsiteX161" fmla="*/ 1224550 w 1928419"/>
                <a:gd name="connsiteY161" fmla="*/ 1270297 h 2288732"/>
                <a:gd name="connsiteX162" fmla="*/ 1268453 w 1928419"/>
                <a:gd name="connsiteY162" fmla="*/ 1221219 h 2288732"/>
                <a:gd name="connsiteX163" fmla="*/ 1280283 w 1928419"/>
                <a:gd name="connsiteY163" fmla="*/ 1223344 h 2288732"/>
                <a:gd name="connsiteX164" fmla="*/ 1319333 w 1928419"/>
                <a:gd name="connsiteY164" fmla="*/ 1222744 h 2288732"/>
                <a:gd name="connsiteX165" fmla="*/ 1327050 w 1928419"/>
                <a:gd name="connsiteY165" fmla="*/ 1222656 h 2288732"/>
                <a:gd name="connsiteX166" fmla="*/ 1347338 w 1928419"/>
                <a:gd name="connsiteY166" fmla="*/ 1222656 h 2288732"/>
                <a:gd name="connsiteX167" fmla="*/ 1367117 w 1928419"/>
                <a:gd name="connsiteY167" fmla="*/ 1240258 h 2288732"/>
                <a:gd name="connsiteX168" fmla="*/ 1378994 w 1928419"/>
                <a:gd name="connsiteY168" fmla="*/ 1250887 h 2288732"/>
                <a:gd name="connsiteX169" fmla="*/ 1389438 w 1928419"/>
                <a:gd name="connsiteY169" fmla="*/ 1259945 h 2288732"/>
                <a:gd name="connsiteX170" fmla="*/ 1465689 w 1928419"/>
                <a:gd name="connsiteY170" fmla="*/ 1325748 h 2288732"/>
                <a:gd name="connsiteX171" fmla="*/ 1470542 w 1928419"/>
                <a:gd name="connsiteY171" fmla="*/ 1326164 h 2288732"/>
                <a:gd name="connsiteX172" fmla="*/ 1488010 w 1928419"/>
                <a:gd name="connsiteY172" fmla="*/ 1310497 h 2288732"/>
                <a:gd name="connsiteX173" fmla="*/ 1502151 w 1928419"/>
                <a:gd name="connsiteY173" fmla="*/ 1299961 h 2288732"/>
                <a:gd name="connsiteX174" fmla="*/ 1508298 w 1928419"/>
                <a:gd name="connsiteY174" fmla="*/ 1295524 h 2288732"/>
                <a:gd name="connsiteX175" fmla="*/ 1525073 w 1928419"/>
                <a:gd name="connsiteY175" fmla="*/ 1291462 h 2288732"/>
                <a:gd name="connsiteX176" fmla="*/ 1530572 w 1928419"/>
                <a:gd name="connsiteY176" fmla="*/ 1291739 h 2288732"/>
                <a:gd name="connsiteX177" fmla="*/ 1535748 w 1928419"/>
                <a:gd name="connsiteY177" fmla="*/ 1292710 h 2288732"/>
                <a:gd name="connsiteX178" fmla="*/ 1547394 w 1928419"/>
                <a:gd name="connsiteY178" fmla="*/ 1294970 h 2288732"/>
                <a:gd name="connsiteX179" fmla="*/ 1551923 w 1928419"/>
                <a:gd name="connsiteY179" fmla="*/ 1293861 h 2288732"/>
                <a:gd name="connsiteX180" fmla="*/ 1561951 w 1928419"/>
                <a:gd name="connsiteY180" fmla="*/ 1287534 h 2288732"/>
                <a:gd name="connsiteX181" fmla="*/ 1576924 w 1928419"/>
                <a:gd name="connsiteY181" fmla="*/ 1278158 h 2288732"/>
                <a:gd name="connsiteX182" fmla="*/ 1582146 w 1928419"/>
                <a:gd name="connsiteY182" fmla="*/ 1290496 h 2288732"/>
                <a:gd name="connsiteX183" fmla="*/ 1605715 w 1928419"/>
                <a:gd name="connsiteY183" fmla="*/ 1264197 h 2288732"/>
                <a:gd name="connsiteX184" fmla="*/ 1628729 w 1928419"/>
                <a:gd name="connsiteY184" fmla="*/ 1238595 h 2288732"/>
                <a:gd name="connsiteX185" fmla="*/ 1656318 w 1928419"/>
                <a:gd name="connsiteY185" fmla="*/ 1273439 h 2288732"/>
                <a:gd name="connsiteX186" fmla="*/ 1665376 w 1928419"/>
                <a:gd name="connsiteY186" fmla="*/ 1264890 h 2288732"/>
                <a:gd name="connsiteX187" fmla="*/ 1701237 w 1928419"/>
                <a:gd name="connsiteY187" fmla="*/ 1230877 h 2288732"/>
                <a:gd name="connsiteX188" fmla="*/ 1704472 w 1928419"/>
                <a:gd name="connsiteY188" fmla="*/ 1226810 h 2288732"/>
                <a:gd name="connsiteX189" fmla="*/ 1707383 w 1928419"/>
                <a:gd name="connsiteY189" fmla="*/ 1221362 h 2288732"/>
                <a:gd name="connsiteX190" fmla="*/ 1712928 w 1928419"/>
                <a:gd name="connsiteY190" fmla="*/ 1203288 h 2288732"/>
                <a:gd name="connsiteX191" fmla="*/ 1722957 w 1928419"/>
                <a:gd name="connsiteY191" fmla="*/ 1177085 h 2288732"/>
                <a:gd name="connsiteX192" fmla="*/ 1723650 w 1928419"/>
                <a:gd name="connsiteY192" fmla="*/ 1175288 h 2288732"/>
                <a:gd name="connsiteX193" fmla="*/ 1725868 w 1928419"/>
                <a:gd name="connsiteY193" fmla="*/ 1169414 h 2288732"/>
                <a:gd name="connsiteX194" fmla="*/ 1728133 w 1928419"/>
                <a:gd name="connsiteY194" fmla="*/ 1163498 h 2288732"/>
                <a:gd name="connsiteX195" fmla="*/ 1749160 w 1928419"/>
                <a:gd name="connsiteY195" fmla="*/ 1108279 h 2288732"/>
                <a:gd name="connsiteX196" fmla="*/ 1759558 w 1928419"/>
                <a:gd name="connsiteY196" fmla="*/ 1081152 h 2288732"/>
                <a:gd name="connsiteX197" fmla="*/ 1751516 w 1928419"/>
                <a:gd name="connsiteY197" fmla="*/ 1074451 h 2288732"/>
                <a:gd name="connsiteX198" fmla="*/ 1737652 w 1928419"/>
                <a:gd name="connsiteY198" fmla="*/ 1060726 h 2288732"/>
                <a:gd name="connsiteX199" fmla="*/ 1716949 w 1928419"/>
                <a:gd name="connsiteY199" fmla="*/ 1035493 h 2288732"/>
                <a:gd name="connsiteX200" fmla="*/ 1714546 w 1928419"/>
                <a:gd name="connsiteY200" fmla="*/ 1032577 h 2288732"/>
                <a:gd name="connsiteX201" fmla="*/ 1690654 w 1928419"/>
                <a:gd name="connsiteY201" fmla="*/ 1047227 h 2288732"/>
                <a:gd name="connsiteX202" fmla="*/ 1657196 w 1928419"/>
                <a:gd name="connsiteY202" fmla="*/ 1014374 h 2288732"/>
                <a:gd name="connsiteX203" fmla="*/ 1715517 w 1928419"/>
                <a:gd name="connsiteY203" fmla="*/ 971530 h 2288732"/>
                <a:gd name="connsiteX204" fmla="*/ 1692503 w 1928419"/>
                <a:gd name="connsiteY204" fmla="*/ 935253 h 2288732"/>
                <a:gd name="connsiteX205" fmla="*/ 1671938 w 1928419"/>
                <a:gd name="connsiteY205" fmla="*/ 906000 h 2288732"/>
                <a:gd name="connsiteX206" fmla="*/ 1670598 w 1928419"/>
                <a:gd name="connsiteY206" fmla="*/ 904337 h 2288732"/>
                <a:gd name="connsiteX207" fmla="*/ 1666947 w 1928419"/>
                <a:gd name="connsiteY207" fmla="*/ 897497 h 2288732"/>
                <a:gd name="connsiteX208" fmla="*/ 1668333 w 1928419"/>
                <a:gd name="connsiteY208" fmla="*/ 895232 h 2288732"/>
                <a:gd name="connsiteX209" fmla="*/ 1720831 w 1928419"/>
                <a:gd name="connsiteY209" fmla="*/ 872038 h 2288732"/>
                <a:gd name="connsiteX210" fmla="*/ 1738807 w 1928419"/>
                <a:gd name="connsiteY210" fmla="*/ 914134 h 2288732"/>
                <a:gd name="connsiteX211" fmla="*/ 1740795 w 1928419"/>
                <a:gd name="connsiteY211" fmla="*/ 917650 h 2288732"/>
                <a:gd name="connsiteX212" fmla="*/ 1742551 w 1928419"/>
                <a:gd name="connsiteY212" fmla="*/ 918621 h 2288732"/>
                <a:gd name="connsiteX213" fmla="*/ 1744446 w 1928419"/>
                <a:gd name="connsiteY213" fmla="*/ 918482 h 2288732"/>
                <a:gd name="connsiteX214" fmla="*/ 1768985 w 1928419"/>
                <a:gd name="connsiteY214" fmla="*/ 908126 h 2288732"/>
                <a:gd name="connsiteX215" fmla="*/ 1798654 w 1928419"/>
                <a:gd name="connsiteY215" fmla="*/ 895001 h 2288732"/>
                <a:gd name="connsiteX216" fmla="*/ 1820790 w 1928419"/>
                <a:gd name="connsiteY216" fmla="*/ 884881 h 2288732"/>
                <a:gd name="connsiteX217" fmla="*/ 1860810 w 1928419"/>
                <a:gd name="connsiteY217" fmla="*/ 867089 h 2288732"/>
                <a:gd name="connsiteX218" fmla="*/ 1869082 w 1928419"/>
                <a:gd name="connsiteY218" fmla="*/ 857292 h 2288732"/>
                <a:gd name="connsiteX219" fmla="*/ 1850181 w 1928419"/>
                <a:gd name="connsiteY219" fmla="*/ 815885 h 2288732"/>
                <a:gd name="connsiteX220" fmla="*/ 1928419 w 1928419"/>
                <a:gd name="connsiteY220" fmla="*/ 757333 h 228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1928419" h="2288732">
                  <a:moveTo>
                    <a:pt x="1928419" y="757333"/>
                  </a:moveTo>
                  <a:lnTo>
                    <a:pt x="1885210" y="704466"/>
                  </a:lnTo>
                  <a:lnTo>
                    <a:pt x="1869914" y="686951"/>
                  </a:lnTo>
                  <a:lnTo>
                    <a:pt x="1867187" y="687089"/>
                  </a:lnTo>
                  <a:lnTo>
                    <a:pt x="1846022" y="701651"/>
                  </a:lnTo>
                  <a:lnTo>
                    <a:pt x="1828137" y="711582"/>
                  </a:lnTo>
                  <a:lnTo>
                    <a:pt x="1802350" y="732059"/>
                  </a:lnTo>
                  <a:lnTo>
                    <a:pt x="1760759" y="715788"/>
                  </a:lnTo>
                  <a:lnTo>
                    <a:pt x="1747773" y="711767"/>
                  </a:lnTo>
                  <a:lnTo>
                    <a:pt x="1737052" y="706827"/>
                  </a:lnTo>
                  <a:lnTo>
                    <a:pt x="1726608" y="700681"/>
                  </a:lnTo>
                  <a:lnTo>
                    <a:pt x="1702530" y="682796"/>
                  </a:lnTo>
                  <a:lnTo>
                    <a:pt x="1698048" y="678314"/>
                  </a:lnTo>
                  <a:lnTo>
                    <a:pt x="1694074" y="674663"/>
                  </a:lnTo>
                  <a:lnTo>
                    <a:pt x="1657335" y="633898"/>
                  </a:lnTo>
                  <a:lnTo>
                    <a:pt x="1622397" y="593323"/>
                  </a:lnTo>
                  <a:lnTo>
                    <a:pt x="1622397" y="589539"/>
                  </a:lnTo>
                  <a:lnTo>
                    <a:pt x="1628775" y="581682"/>
                  </a:lnTo>
                  <a:lnTo>
                    <a:pt x="1633997" y="576645"/>
                  </a:lnTo>
                  <a:lnTo>
                    <a:pt x="1644395" y="568789"/>
                  </a:lnTo>
                  <a:lnTo>
                    <a:pt x="1656318" y="559819"/>
                  </a:lnTo>
                  <a:lnTo>
                    <a:pt x="1678639" y="543044"/>
                  </a:lnTo>
                  <a:lnTo>
                    <a:pt x="1681134" y="538977"/>
                  </a:lnTo>
                  <a:lnTo>
                    <a:pt x="1681180" y="535469"/>
                  </a:lnTo>
                  <a:lnTo>
                    <a:pt x="1635152" y="483110"/>
                  </a:lnTo>
                  <a:lnTo>
                    <a:pt x="1640143" y="479085"/>
                  </a:lnTo>
                  <a:lnTo>
                    <a:pt x="1668195" y="463973"/>
                  </a:lnTo>
                  <a:lnTo>
                    <a:pt x="1692872" y="450664"/>
                  </a:lnTo>
                  <a:lnTo>
                    <a:pt x="1676420" y="430654"/>
                  </a:lnTo>
                  <a:lnTo>
                    <a:pt x="1652713" y="403896"/>
                  </a:lnTo>
                  <a:lnTo>
                    <a:pt x="1619763" y="366464"/>
                  </a:lnTo>
                  <a:lnTo>
                    <a:pt x="1613802" y="360780"/>
                  </a:lnTo>
                  <a:lnTo>
                    <a:pt x="1605345" y="355281"/>
                  </a:lnTo>
                  <a:lnTo>
                    <a:pt x="1601879" y="353062"/>
                  </a:lnTo>
                  <a:lnTo>
                    <a:pt x="1575999" y="358150"/>
                  </a:lnTo>
                  <a:lnTo>
                    <a:pt x="1571101" y="359070"/>
                  </a:lnTo>
                  <a:lnTo>
                    <a:pt x="1567543" y="359763"/>
                  </a:lnTo>
                  <a:lnTo>
                    <a:pt x="1561581" y="360918"/>
                  </a:lnTo>
                  <a:lnTo>
                    <a:pt x="1538475" y="365540"/>
                  </a:lnTo>
                  <a:lnTo>
                    <a:pt x="1470542" y="378803"/>
                  </a:lnTo>
                  <a:lnTo>
                    <a:pt x="1438562" y="385134"/>
                  </a:lnTo>
                  <a:lnTo>
                    <a:pt x="1435281" y="385689"/>
                  </a:lnTo>
                  <a:lnTo>
                    <a:pt x="1431862" y="386248"/>
                  </a:lnTo>
                  <a:lnTo>
                    <a:pt x="1367117" y="397334"/>
                  </a:lnTo>
                  <a:lnTo>
                    <a:pt x="1364621" y="397843"/>
                  </a:lnTo>
                  <a:lnTo>
                    <a:pt x="1341561" y="403208"/>
                  </a:lnTo>
                  <a:lnTo>
                    <a:pt x="1234995" y="424045"/>
                  </a:lnTo>
                  <a:lnTo>
                    <a:pt x="1179215" y="434540"/>
                  </a:lnTo>
                  <a:lnTo>
                    <a:pt x="1170897" y="436061"/>
                  </a:lnTo>
                  <a:lnTo>
                    <a:pt x="1159945" y="438191"/>
                  </a:lnTo>
                  <a:lnTo>
                    <a:pt x="999493" y="466607"/>
                  </a:lnTo>
                  <a:lnTo>
                    <a:pt x="967930" y="475023"/>
                  </a:lnTo>
                  <a:lnTo>
                    <a:pt x="960397" y="472481"/>
                  </a:lnTo>
                  <a:lnTo>
                    <a:pt x="955082" y="471090"/>
                  </a:lnTo>
                  <a:lnTo>
                    <a:pt x="950739" y="469842"/>
                  </a:lnTo>
                  <a:lnTo>
                    <a:pt x="861317" y="490130"/>
                  </a:lnTo>
                  <a:lnTo>
                    <a:pt x="832896" y="494289"/>
                  </a:lnTo>
                  <a:lnTo>
                    <a:pt x="832896" y="489441"/>
                  </a:lnTo>
                  <a:lnTo>
                    <a:pt x="844957" y="390592"/>
                  </a:lnTo>
                  <a:lnTo>
                    <a:pt x="861317" y="256893"/>
                  </a:lnTo>
                  <a:lnTo>
                    <a:pt x="871899" y="164749"/>
                  </a:lnTo>
                  <a:lnTo>
                    <a:pt x="854939" y="140621"/>
                  </a:lnTo>
                  <a:lnTo>
                    <a:pt x="746570" y="61366"/>
                  </a:lnTo>
                  <a:lnTo>
                    <a:pt x="741301" y="57900"/>
                  </a:lnTo>
                  <a:lnTo>
                    <a:pt x="728593" y="47502"/>
                  </a:lnTo>
                  <a:lnTo>
                    <a:pt x="582514" y="0"/>
                  </a:lnTo>
                  <a:lnTo>
                    <a:pt x="505477" y="542813"/>
                  </a:lnTo>
                  <a:lnTo>
                    <a:pt x="520635" y="645544"/>
                  </a:lnTo>
                  <a:lnTo>
                    <a:pt x="228800" y="865425"/>
                  </a:lnTo>
                  <a:lnTo>
                    <a:pt x="306391" y="1082395"/>
                  </a:lnTo>
                  <a:lnTo>
                    <a:pt x="251444" y="1206939"/>
                  </a:lnTo>
                  <a:lnTo>
                    <a:pt x="159480" y="1418312"/>
                  </a:lnTo>
                  <a:lnTo>
                    <a:pt x="95060" y="1391000"/>
                  </a:lnTo>
                  <a:lnTo>
                    <a:pt x="15758" y="1566979"/>
                  </a:lnTo>
                  <a:lnTo>
                    <a:pt x="1756" y="1563190"/>
                  </a:lnTo>
                  <a:lnTo>
                    <a:pt x="0" y="1568273"/>
                  </a:lnTo>
                  <a:lnTo>
                    <a:pt x="38726" y="1600576"/>
                  </a:lnTo>
                  <a:lnTo>
                    <a:pt x="176949" y="1719667"/>
                  </a:lnTo>
                  <a:lnTo>
                    <a:pt x="449005" y="1834876"/>
                  </a:lnTo>
                  <a:lnTo>
                    <a:pt x="465780" y="1845227"/>
                  </a:lnTo>
                  <a:lnTo>
                    <a:pt x="447526" y="1888344"/>
                  </a:lnTo>
                  <a:lnTo>
                    <a:pt x="400943" y="2028646"/>
                  </a:lnTo>
                  <a:lnTo>
                    <a:pt x="496974" y="2074028"/>
                  </a:lnTo>
                  <a:lnTo>
                    <a:pt x="950877" y="2248482"/>
                  </a:lnTo>
                  <a:lnTo>
                    <a:pt x="1123159" y="2288733"/>
                  </a:lnTo>
                  <a:lnTo>
                    <a:pt x="1193033" y="2248250"/>
                  </a:lnTo>
                  <a:lnTo>
                    <a:pt x="1209808" y="2238499"/>
                  </a:lnTo>
                  <a:lnTo>
                    <a:pt x="1226907" y="2224913"/>
                  </a:lnTo>
                  <a:lnTo>
                    <a:pt x="1237397" y="2220985"/>
                  </a:lnTo>
                  <a:lnTo>
                    <a:pt x="1252786" y="2220199"/>
                  </a:lnTo>
                  <a:lnTo>
                    <a:pt x="1276032" y="2218905"/>
                  </a:lnTo>
                  <a:lnTo>
                    <a:pt x="1307456" y="2193165"/>
                  </a:lnTo>
                  <a:lnTo>
                    <a:pt x="1341284" y="2168949"/>
                  </a:lnTo>
                  <a:lnTo>
                    <a:pt x="1367117" y="2152774"/>
                  </a:lnTo>
                  <a:lnTo>
                    <a:pt x="1371091" y="2150372"/>
                  </a:lnTo>
                  <a:lnTo>
                    <a:pt x="1377191" y="2146443"/>
                  </a:lnTo>
                  <a:lnTo>
                    <a:pt x="1402608" y="2134705"/>
                  </a:lnTo>
                  <a:lnTo>
                    <a:pt x="1420401" y="2124908"/>
                  </a:lnTo>
                  <a:lnTo>
                    <a:pt x="1426270" y="2121719"/>
                  </a:lnTo>
                  <a:lnTo>
                    <a:pt x="1428581" y="2120333"/>
                  </a:lnTo>
                  <a:lnTo>
                    <a:pt x="1432000" y="2118346"/>
                  </a:lnTo>
                  <a:lnTo>
                    <a:pt x="1447666" y="2108687"/>
                  </a:lnTo>
                  <a:lnTo>
                    <a:pt x="1468416" y="2104066"/>
                  </a:lnTo>
                  <a:lnTo>
                    <a:pt x="1474932" y="2101848"/>
                  </a:lnTo>
                  <a:lnTo>
                    <a:pt x="1498408" y="2084656"/>
                  </a:lnTo>
                  <a:lnTo>
                    <a:pt x="1515368" y="2071763"/>
                  </a:lnTo>
                  <a:lnTo>
                    <a:pt x="1531266" y="2063075"/>
                  </a:lnTo>
                  <a:lnTo>
                    <a:pt x="1586167" y="2032713"/>
                  </a:lnTo>
                  <a:lnTo>
                    <a:pt x="1593930" y="2025597"/>
                  </a:lnTo>
                  <a:lnTo>
                    <a:pt x="1619994" y="1997083"/>
                  </a:lnTo>
                  <a:lnTo>
                    <a:pt x="1649848" y="1964595"/>
                  </a:lnTo>
                  <a:lnTo>
                    <a:pt x="1665976" y="1951009"/>
                  </a:lnTo>
                  <a:lnTo>
                    <a:pt x="1678269" y="1940703"/>
                  </a:lnTo>
                  <a:lnTo>
                    <a:pt x="1680996" y="1932292"/>
                  </a:lnTo>
                  <a:lnTo>
                    <a:pt x="1685201" y="1915656"/>
                  </a:lnTo>
                  <a:lnTo>
                    <a:pt x="1686218" y="1911728"/>
                  </a:lnTo>
                  <a:lnTo>
                    <a:pt x="1689868" y="1875913"/>
                  </a:lnTo>
                  <a:lnTo>
                    <a:pt x="1693935" y="1856319"/>
                  </a:lnTo>
                  <a:lnTo>
                    <a:pt x="1708492" y="1803035"/>
                  </a:lnTo>
                  <a:lnTo>
                    <a:pt x="1720092" y="1723733"/>
                  </a:lnTo>
                  <a:lnTo>
                    <a:pt x="1721062" y="1718928"/>
                  </a:lnTo>
                  <a:lnTo>
                    <a:pt x="1721940" y="1714306"/>
                  </a:lnTo>
                  <a:lnTo>
                    <a:pt x="1722633" y="1710702"/>
                  </a:lnTo>
                  <a:lnTo>
                    <a:pt x="1710433" y="1713936"/>
                  </a:lnTo>
                  <a:lnTo>
                    <a:pt x="1705719" y="1712504"/>
                  </a:lnTo>
                  <a:lnTo>
                    <a:pt x="1692780" y="1702568"/>
                  </a:lnTo>
                  <a:lnTo>
                    <a:pt x="1685154" y="1696838"/>
                  </a:lnTo>
                  <a:lnTo>
                    <a:pt x="1673647" y="1686347"/>
                  </a:lnTo>
                  <a:lnTo>
                    <a:pt x="1658212" y="1668694"/>
                  </a:lnTo>
                  <a:lnTo>
                    <a:pt x="1648369" y="1658805"/>
                  </a:lnTo>
                  <a:lnTo>
                    <a:pt x="1645365" y="1655801"/>
                  </a:lnTo>
                  <a:lnTo>
                    <a:pt x="1643933" y="1654414"/>
                  </a:lnTo>
                  <a:lnTo>
                    <a:pt x="1629376" y="1639765"/>
                  </a:lnTo>
                  <a:lnTo>
                    <a:pt x="1622120" y="1631077"/>
                  </a:lnTo>
                  <a:lnTo>
                    <a:pt x="1618192" y="1626317"/>
                  </a:lnTo>
                  <a:lnTo>
                    <a:pt x="1607748" y="1614440"/>
                  </a:lnTo>
                  <a:lnTo>
                    <a:pt x="1586397" y="1596232"/>
                  </a:lnTo>
                  <a:lnTo>
                    <a:pt x="1608811" y="1571646"/>
                  </a:lnTo>
                  <a:lnTo>
                    <a:pt x="1612185" y="1568088"/>
                  </a:lnTo>
                  <a:lnTo>
                    <a:pt x="1629052" y="1548679"/>
                  </a:lnTo>
                  <a:lnTo>
                    <a:pt x="1508991" y="1509906"/>
                  </a:lnTo>
                  <a:lnTo>
                    <a:pt x="1376591" y="1467252"/>
                  </a:lnTo>
                  <a:lnTo>
                    <a:pt x="1367117" y="1464848"/>
                  </a:lnTo>
                  <a:lnTo>
                    <a:pt x="1353346" y="1461059"/>
                  </a:lnTo>
                  <a:lnTo>
                    <a:pt x="1343779" y="1459534"/>
                  </a:lnTo>
                  <a:lnTo>
                    <a:pt x="1326219" y="1458934"/>
                  </a:lnTo>
                  <a:lnTo>
                    <a:pt x="1311893" y="1449182"/>
                  </a:lnTo>
                  <a:lnTo>
                    <a:pt x="1306994" y="1446918"/>
                  </a:lnTo>
                  <a:lnTo>
                    <a:pt x="1280144" y="1438692"/>
                  </a:lnTo>
                  <a:lnTo>
                    <a:pt x="1279960" y="1435180"/>
                  </a:lnTo>
                  <a:lnTo>
                    <a:pt x="1266650" y="1431113"/>
                  </a:lnTo>
                  <a:lnTo>
                    <a:pt x="1255005" y="1427462"/>
                  </a:lnTo>
                  <a:lnTo>
                    <a:pt x="1239847" y="1422702"/>
                  </a:lnTo>
                  <a:lnTo>
                    <a:pt x="1228109" y="1414892"/>
                  </a:lnTo>
                  <a:lnTo>
                    <a:pt x="1223210" y="1405557"/>
                  </a:lnTo>
                  <a:lnTo>
                    <a:pt x="1239800" y="1384207"/>
                  </a:lnTo>
                  <a:lnTo>
                    <a:pt x="1249135" y="1371175"/>
                  </a:lnTo>
                  <a:lnTo>
                    <a:pt x="1271595" y="1388366"/>
                  </a:lnTo>
                  <a:lnTo>
                    <a:pt x="1273859" y="1385547"/>
                  </a:lnTo>
                  <a:lnTo>
                    <a:pt x="1307133" y="1342199"/>
                  </a:lnTo>
                  <a:lnTo>
                    <a:pt x="1286106" y="1323991"/>
                  </a:lnTo>
                  <a:lnTo>
                    <a:pt x="1224550" y="1270297"/>
                  </a:lnTo>
                  <a:lnTo>
                    <a:pt x="1268453" y="1221219"/>
                  </a:lnTo>
                  <a:lnTo>
                    <a:pt x="1280283" y="1223344"/>
                  </a:lnTo>
                  <a:lnTo>
                    <a:pt x="1319333" y="1222744"/>
                  </a:lnTo>
                  <a:lnTo>
                    <a:pt x="1327050" y="1222656"/>
                  </a:lnTo>
                  <a:lnTo>
                    <a:pt x="1347338" y="1222656"/>
                  </a:lnTo>
                  <a:lnTo>
                    <a:pt x="1367117" y="1240258"/>
                  </a:lnTo>
                  <a:lnTo>
                    <a:pt x="1378994" y="1250887"/>
                  </a:lnTo>
                  <a:lnTo>
                    <a:pt x="1389438" y="1259945"/>
                  </a:lnTo>
                  <a:lnTo>
                    <a:pt x="1465689" y="1325748"/>
                  </a:lnTo>
                  <a:lnTo>
                    <a:pt x="1470542" y="1326164"/>
                  </a:lnTo>
                  <a:lnTo>
                    <a:pt x="1488010" y="1310497"/>
                  </a:lnTo>
                  <a:lnTo>
                    <a:pt x="1502151" y="1299961"/>
                  </a:lnTo>
                  <a:lnTo>
                    <a:pt x="1508298" y="1295524"/>
                  </a:lnTo>
                  <a:lnTo>
                    <a:pt x="1525073" y="1291462"/>
                  </a:lnTo>
                  <a:lnTo>
                    <a:pt x="1530572" y="1291739"/>
                  </a:lnTo>
                  <a:lnTo>
                    <a:pt x="1535748" y="1292710"/>
                  </a:lnTo>
                  <a:lnTo>
                    <a:pt x="1547394" y="1294970"/>
                  </a:lnTo>
                  <a:lnTo>
                    <a:pt x="1551923" y="1293861"/>
                  </a:lnTo>
                  <a:lnTo>
                    <a:pt x="1561951" y="1287534"/>
                  </a:lnTo>
                  <a:lnTo>
                    <a:pt x="1576924" y="1278158"/>
                  </a:lnTo>
                  <a:lnTo>
                    <a:pt x="1582146" y="1290496"/>
                  </a:lnTo>
                  <a:lnTo>
                    <a:pt x="1605715" y="1264197"/>
                  </a:lnTo>
                  <a:lnTo>
                    <a:pt x="1628729" y="1238595"/>
                  </a:lnTo>
                  <a:lnTo>
                    <a:pt x="1656318" y="1273439"/>
                  </a:lnTo>
                  <a:lnTo>
                    <a:pt x="1665376" y="1264890"/>
                  </a:lnTo>
                  <a:lnTo>
                    <a:pt x="1701237" y="1230877"/>
                  </a:lnTo>
                  <a:lnTo>
                    <a:pt x="1704472" y="1226810"/>
                  </a:lnTo>
                  <a:lnTo>
                    <a:pt x="1707383" y="1221362"/>
                  </a:lnTo>
                  <a:lnTo>
                    <a:pt x="1712928" y="1203288"/>
                  </a:lnTo>
                  <a:lnTo>
                    <a:pt x="1722957" y="1177085"/>
                  </a:lnTo>
                  <a:lnTo>
                    <a:pt x="1723650" y="1175288"/>
                  </a:lnTo>
                  <a:lnTo>
                    <a:pt x="1725868" y="1169414"/>
                  </a:lnTo>
                  <a:lnTo>
                    <a:pt x="1728133" y="1163498"/>
                  </a:lnTo>
                  <a:lnTo>
                    <a:pt x="1749160" y="1108279"/>
                  </a:lnTo>
                  <a:lnTo>
                    <a:pt x="1759558" y="1081152"/>
                  </a:lnTo>
                  <a:lnTo>
                    <a:pt x="1751516" y="1074451"/>
                  </a:lnTo>
                  <a:lnTo>
                    <a:pt x="1737652" y="1060726"/>
                  </a:lnTo>
                  <a:lnTo>
                    <a:pt x="1716949" y="1035493"/>
                  </a:lnTo>
                  <a:lnTo>
                    <a:pt x="1714546" y="1032577"/>
                  </a:lnTo>
                  <a:lnTo>
                    <a:pt x="1690654" y="1047227"/>
                  </a:lnTo>
                  <a:lnTo>
                    <a:pt x="1657196" y="1014374"/>
                  </a:lnTo>
                  <a:lnTo>
                    <a:pt x="1715517" y="971530"/>
                  </a:lnTo>
                  <a:lnTo>
                    <a:pt x="1692503" y="935253"/>
                  </a:lnTo>
                  <a:lnTo>
                    <a:pt x="1671938" y="906000"/>
                  </a:lnTo>
                  <a:lnTo>
                    <a:pt x="1670598" y="904337"/>
                  </a:lnTo>
                  <a:lnTo>
                    <a:pt x="1666947" y="897497"/>
                  </a:lnTo>
                  <a:lnTo>
                    <a:pt x="1668333" y="895232"/>
                  </a:lnTo>
                  <a:lnTo>
                    <a:pt x="1720831" y="872038"/>
                  </a:lnTo>
                  <a:lnTo>
                    <a:pt x="1738807" y="914134"/>
                  </a:lnTo>
                  <a:lnTo>
                    <a:pt x="1740795" y="917650"/>
                  </a:lnTo>
                  <a:lnTo>
                    <a:pt x="1742551" y="918621"/>
                  </a:lnTo>
                  <a:lnTo>
                    <a:pt x="1744446" y="918482"/>
                  </a:lnTo>
                  <a:lnTo>
                    <a:pt x="1768985" y="908126"/>
                  </a:lnTo>
                  <a:lnTo>
                    <a:pt x="1798654" y="895001"/>
                  </a:lnTo>
                  <a:lnTo>
                    <a:pt x="1820790" y="884881"/>
                  </a:lnTo>
                  <a:lnTo>
                    <a:pt x="1860810" y="867089"/>
                  </a:lnTo>
                  <a:lnTo>
                    <a:pt x="1869082" y="857292"/>
                  </a:lnTo>
                  <a:lnTo>
                    <a:pt x="1850181" y="815885"/>
                  </a:lnTo>
                  <a:lnTo>
                    <a:pt x="1928419" y="757333"/>
                  </a:lnTo>
                  <a:close/>
                </a:path>
              </a:pathLst>
            </a:custGeom>
            <a:grpFill/>
            <a:ln w="6350" cap="flat">
              <a:solidFill>
                <a:srgbClr val="C6E3E6"/>
              </a:solidFill>
              <a:prstDash val="solid"/>
              <a:miter/>
            </a:ln>
          </p:spPr>
          <p:txBody>
            <a:bodyPr rtlCol="0" anchor="ctr"/>
            <a:lstStyle/>
            <a:p>
              <a:endParaRPr lang="en-GB" noProof="0" dirty="0"/>
            </a:p>
          </p:txBody>
        </p:sp>
        <p:sp>
          <p:nvSpPr>
            <p:cNvPr id="17" name="Freihandform: Form 16">
              <a:extLst>
                <a:ext uri="{FF2B5EF4-FFF2-40B4-BE49-F238E27FC236}">
                  <a16:creationId xmlns:a16="http://schemas.microsoft.com/office/drawing/2014/main" id="{E43CAC62-8825-4F10-5484-560BF7B76C4A}"/>
                </a:ext>
              </a:extLst>
            </p:cNvPr>
            <p:cNvSpPr/>
            <p:nvPr/>
          </p:nvSpPr>
          <p:spPr>
            <a:xfrm>
              <a:off x="7574813" y="4180149"/>
              <a:ext cx="1333150" cy="715925"/>
            </a:xfrm>
            <a:custGeom>
              <a:avLst/>
              <a:gdLst>
                <a:gd name="connsiteX0" fmla="*/ 1028515 w 1333150"/>
                <a:gd name="connsiteY0" fmla="*/ 710843 h 715925"/>
                <a:gd name="connsiteX1" fmla="*/ 1026759 w 1333150"/>
                <a:gd name="connsiteY1" fmla="*/ 715926 h 715925"/>
                <a:gd name="connsiteX2" fmla="*/ 960166 w 1333150"/>
                <a:gd name="connsiteY2" fmla="*/ 665092 h 715925"/>
                <a:gd name="connsiteX3" fmla="*/ 917974 w 1333150"/>
                <a:gd name="connsiteY3" fmla="*/ 642263 h 715925"/>
                <a:gd name="connsiteX4" fmla="*/ 860208 w 1333150"/>
                <a:gd name="connsiteY4" fmla="*/ 625302 h 715925"/>
                <a:gd name="connsiteX5" fmla="*/ 793800 w 1333150"/>
                <a:gd name="connsiteY5" fmla="*/ 609729 h 715925"/>
                <a:gd name="connsiteX6" fmla="*/ 726144 w 1333150"/>
                <a:gd name="connsiteY6" fmla="*/ 587084 h 715925"/>
                <a:gd name="connsiteX7" fmla="*/ 711125 w 1333150"/>
                <a:gd name="connsiteY7" fmla="*/ 582417 h 715925"/>
                <a:gd name="connsiteX8" fmla="*/ 548501 w 1333150"/>
                <a:gd name="connsiteY8" fmla="*/ 531814 h 715925"/>
                <a:gd name="connsiteX9" fmla="*/ 454458 w 1333150"/>
                <a:gd name="connsiteY9" fmla="*/ 518828 h 715925"/>
                <a:gd name="connsiteX10" fmla="*/ 328389 w 1333150"/>
                <a:gd name="connsiteY10" fmla="*/ 506027 h 715925"/>
                <a:gd name="connsiteX11" fmla="*/ 178567 w 1333150"/>
                <a:gd name="connsiteY11" fmla="*/ 494890 h 715925"/>
                <a:gd name="connsiteX12" fmla="*/ 93812 w 1333150"/>
                <a:gd name="connsiteY12" fmla="*/ 503300 h 715925"/>
                <a:gd name="connsiteX13" fmla="*/ 43625 w 1333150"/>
                <a:gd name="connsiteY13" fmla="*/ 432142 h 715925"/>
                <a:gd name="connsiteX14" fmla="*/ 0 w 1333150"/>
                <a:gd name="connsiteY14" fmla="*/ 391705 h 715925"/>
                <a:gd name="connsiteX15" fmla="*/ 34660 w 1333150"/>
                <a:gd name="connsiteY15" fmla="*/ 355290 h 715925"/>
                <a:gd name="connsiteX16" fmla="*/ 84754 w 1333150"/>
                <a:gd name="connsiteY16" fmla="*/ 302191 h 715925"/>
                <a:gd name="connsiteX17" fmla="*/ 131337 w 1333150"/>
                <a:gd name="connsiteY17" fmla="*/ 256205 h 715925"/>
                <a:gd name="connsiteX18" fmla="*/ 167383 w 1333150"/>
                <a:gd name="connsiteY18" fmla="*/ 220621 h 715925"/>
                <a:gd name="connsiteX19" fmla="*/ 183327 w 1333150"/>
                <a:gd name="connsiteY19" fmla="*/ 199501 h 715925"/>
                <a:gd name="connsiteX20" fmla="*/ 213781 w 1333150"/>
                <a:gd name="connsiteY20" fmla="*/ 147747 h 715925"/>
                <a:gd name="connsiteX21" fmla="*/ 240122 w 1333150"/>
                <a:gd name="connsiteY21" fmla="*/ 100421 h 715925"/>
                <a:gd name="connsiteX22" fmla="*/ 290956 w 1333150"/>
                <a:gd name="connsiteY22" fmla="*/ 53237 h 715925"/>
                <a:gd name="connsiteX23" fmla="*/ 350063 w 1333150"/>
                <a:gd name="connsiteY23" fmla="*/ 31147 h 715925"/>
                <a:gd name="connsiteX24" fmla="*/ 397893 w 1333150"/>
                <a:gd name="connsiteY24" fmla="*/ 24631 h 715925"/>
                <a:gd name="connsiteX25" fmla="*/ 500070 w 1333150"/>
                <a:gd name="connsiteY25" fmla="*/ 0 h 715925"/>
                <a:gd name="connsiteX26" fmla="*/ 623505 w 1333150"/>
                <a:gd name="connsiteY26" fmla="*/ 1576 h 715925"/>
                <a:gd name="connsiteX27" fmla="*/ 709554 w 1333150"/>
                <a:gd name="connsiteY27" fmla="*/ 836 h 715925"/>
                <a:gd name="connsiteX28" fmla="*/ 1122374 w 1333150"/>
                <a:gd name="connsiteY28" fmla="*/ 76621 h 715925"/>
                <a:gd name="connsiteX29" fmla="*/ 1255559 w 1333150"/>
                <a:gd name="connsiteY29" fmla="*/ 13078 h 715925"/>
                <a:gd name="connsiteX30" fmla="*/ 1333151 w 1333150"/>
                <a:gd name="connsiteY30" fmla="*/ 230048 h 715925"/>
                <a:gd name="connsiteX31" fmla="*/ 1278204 w 1333150"/>
                <a:gd name="connsiteY31" fmla="*/ 354592 h 715925"/>
                <a:gd name="connsiteX32" fmla="*/ 1186240 w 1333150"/>
                <a:gd name="connsiteY32" fmla="*/ 565965 h 715925"/>
                <a:gd name="connsiteX33" fmla="*/ 1121819 w 1333150"/>
                <a:gd name="connsiteY33" fmla="*/ 538653 h 715925"/>
                <a:gd name="connsiteX34" fmla="*/ 1042518 w 1333150"/>
                <a:gd name="connsiteY34" fmla="*/ 714632 h 715925"/>
                <a:gd name="connsiteX35" fmla="*/ 1028515 w 1333150"/>
                <a:gd name="connsiteY35" fmla="*/ 710843 h 7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33150" h="715925">
                  <a:moveTo>
                    <a:pt x="1028515" y="710843"/>
                  </a:moveTo>
                  <a:lnTo>
                    <a:pt x="1026759" y="715926"/>
                  </a:lnTo>
                  <a:lnTo>
                    <a:pt x="960166" y="665092"/>
                  </a:lnTo>
                  <a:lnTo>
                    <a:pt x="917974" y="642263"/>
                  </a:lnTo>
                  <a:lnTo>
                    <a:pt x="860208" y="625302"/>
                  </a:lnTo>
                  <a:lnTo>
                    <a:pt x="793800" y="609729"/>
                  </a:lnTo>
                  <a:lnTo>
                    <a:pt x="726144" y="587084"/>
                  </a:lnTo>
                  <a:lnTo>
                    <a:pt x="711125" y="582417"/>
                  </a:lnTo>
                  <a:lnTo>
                    <a:pt x="548501" y="531814"/>
                  </a:lnTo>
                  <a:lnTo>
                    <a:pt x="454458" y="518828"/>
                  </a:lnTo>
                  <a:lnTo>
                    <a:pt x="328389" y="506027"/>
                  </a:lnTo>
                  <a:lnTo>
                    <a:pt x="178567" y="494890"/>
                  </a:lnTo>
                  <a:lnTo>
                    <a:pt x="93812" y="503300"/>
                  </a:lnTo>
                  <a:lnTo>
                    <a:pt x="43625" y="432142"/>
                  </a:lnTo>
                  <a:lnTo>
                    <a:pt x="0" y="391705"/>
                  </a:lnTo>
                  <a:lnTo>
                    <a:pt x="34660" y="355290"/>
                  </a:lnTo>
                  <a:lnTo>
                    <a:pt x="84754" y="302191"/>
                  </a:lnTo>
                  <a:lnTo>
                    <a:pt x="131337" y="256205"/>
                  </a:lnTo>
                  <a:lnTo>
                    <a:pt x="167383" y="220621"/>
                  </a:lnTo>
                  <a:lnTo>
                    <a:pt x="183327" y="199501"/>
                  </a:lnTo>
                  <a:lnTo>
                    <a:pt x="213781" y="147747"/>
                  </a:lnTo>
                  <a:lnTo>
                    <a:pt x="240122" y="100421"/>
                  </a:lnTo>
                  <a:lnTo>
                    <a:pt x="290956" y="53237"/>
                  </a:lnTo>
                  <a:lnTo>
                    <a:pt x="350063" y="31147"/>
                  </a:lnTo>
                  <a:lnTo>
                    <a:pt x="397893" y="24631"/>
                  </a:lnTo>
                  <a:lnTo>
                    <a:pt x="500070" y="0"/>
                  </a:lnTo>
                  <a:lnTo>
                    <a:pt x="623505" y="1576"/>
                  </a:lnTo>
                  <a:lnTo>
                    <a:pt x="709554" y="836"/>
                  </a:lnTo>
                  <a:lnTo>
                    <a:pt x="1122374" y="76621"/>
                  </a:lnTo>
                  <a:lnTo>
                    <a:pt x="1255559" y="13078"/>
                  </a:lnTo>
                  <a:lnTo>
                    <a:pt x="1333151" y="230048"/>
                  </a:lnTo>
                  <a:lnTo>
                    <a:pt x="1278204" y="354592"/>
                  </a:lnTo>
                  <a:lnTo>
                    <a:pt x="1186240" y="565965"/>
                  </a:lnTo>
                  <a:lnTo>
                    <a:pt x="1121819" y="538653"/>
                  </a:lnTo>
                  <a:lnTo>
                    <a:pt x="1042518" y="714632"/>
                  </a:lnTo>
                  <a:lnTo>
                    <a:pt x="1028515" y="710843"/>
                  </a:lnTo>
                  <a:close/>
                </a:path>
              </a:pathLst>
            </a:custGeom>
            <a:grpFill/>
            <a:ln w="6350" cap="flat">
              <a:solidFill>
                <a:srgbClr val="C6E3E6"/>
              </a:solidFill>
              <a:prstDash val="solid"/>
              <a:miter/>
            </a:ln>
          </p:spPr>
          <p:txBody>
            <a:bodyPr rtlCol="0" anchor="ctr"/>
            <a:lstStyle/>
            <a:p>
              <a:endParaRPr lang="en-GB" noProof="0" dirty="0"/>
            </a:p>
          </p:txBody>
        </p:sp>
        <p:sp>
          <p:nvSpPr>
            <p:cNvPr id="18" name="Freihandform: Form 17">
              <a:extLst>
                <a:ext uri="{FF2B5EF4-FFF2-40B4-BE49-F238E27FC236}">
                  <a16:creationId xmlns:a16="http://schemas.microsoft.com/office/drawing/2014/main" id="{C7100A46-702B-A718-AE8D-9B16FE9D5507}"/>
                </a:ext>
              </a:extLst>
            </p:cNvPr>
            <p:cNvSpPr/>
            <p:nvPr/>
          </p:nvSpPr>
          <p:spPr>
            <a:xfrm>
              <a:off x="7405350" y="4547172"/>
              <a:ext cx="2319381" cy="1725447"/>
            </a:xfrm>
            <a:custGeom>
              <a:avLst/>
              <a:gdLst>
                <a:gd name="connsiteX0" fmla="*/ 2319381 w 2319381"/>
                <a:gd name="connsiteY0" fmla="*/ 1069363 h 1725447"/>
                <a:gd name="connsiteX1" fmla="*/ 2147099 w 2319381"/>
                <a:gd name="connsiteY1" fmla="*/ 1029111 h 1725447"/>
                <a:gd name="connsiteX2" fmla="*/ 1693196 w 2319381"/>
                <a:gd name="connsiteY2" fmla="*/ 854658 h 1725447"/>
                <a:gd name="connsiteX3" fmla="*/ 1597165 w 2319381"/>
                <a:gd name="connsiteY3" fmla="*/ 809276 h 1725447"/>
                <a:gd name="connsiteX4" fmla="*/ 1643748 w 2319381"/>
                <a:gd name="connsiteY4" fmla="*/ 668974 h 1725447"/>
                <a:gd name="connsiteX5" fmla="*/ 1662002 w 2319381"/>
                <a:gd name="connsiteY5" fmla="*/ 625857 h 1725447"/>
                <a:gd name="connsiteX6" fmla="*/ 1645227 w 2319381"/>
                <a:gd name="connsiteY6" fmla="*/ 615506 h 1725447"/>
                <a:gd name="connsiteX7" fmla="*/ 1373171 w 2319381"/>
                <a:gd name="connsiteY7" fmla="*/ 500297 h 1725447"/>
                <a:gd name="connsiteX8" fmla="*/ 1234949 w 2319381"/>
                <a:gd name="connsiteY8" fmla="*/ 381206 h 1725447"/>
                <a:gd name="connsiteX9" fmla="*/ 1196222 w 2319381"/>
                <a:gd name="connsiteY9" fmla="*/ 348903 h 1725447"/>
                <a:gd name="connsiteX10" fmla="*/ 1129629 w 2319381"/>
                <a:gd name="connsiteY10" fmla="*/ 298069 h 1725447"/>
                <a:gd name="connsiteX11" fmla="*/ 1087437 w 2319381"/>
                <a:gd name="connsiteY11" fmla="*/ 275240 h 1725447"/>
                <a:gd name="connsiteX12" fmla="*/ 1029671 w 2319381"/>
                <a:gd name="connsiteY12" fmla="*/ 258279 h 1725447"/>
                <a:gd name="connsiteX13" fmla="*/ 963263 w 2319381"/>
                <a:gd name="connsiteY13" fmla="*/ 242706 h 1725447"/>
                <a:gd name="connsiteX14" fmla="*/ 895607 w 2319381"/>
                <a:gd name="connsiteY14" fmla="*/ 220061 h 1725447"/>
                <a:gd name="connsiteX15" fmla="*/ 880588 w 2319381"/>
                <a:gd name="connsiteY15" fmla="*/ 215394 h 1725447"/>
                <a:gd name="connsiteX16" fmla="*/ 717964 w 2319381"/>
                <a:gd name="connsiteY16" fmla="*/ 164791 h 1725447"/>
                <a:gd name="connsiteX17" fmla="*/ 623921 w 2319381"/>
                <a:gd name="connsiteY17" fmla="*/ 151805 h 1725447"/>
                <a:gd name="connsiteX18" fmla="*/ 497852 w 2319381"/>
                <a:gd name="connsiteY18" fmla="*/ 139004 h 1725447"/>
                <a:gd name="connsiteX19" fmla="*/ 348030 w 2319381"/>
                <a:gd name="connsiteY19" fmla="*/ 127867 h 1725447"/>
                <a:gd name="connsiteX20" fmla="*/ 263276 w 2319381"/>
                <a:gd name="connsiteY20" fmla="*/ 136277 h 1725447"/>
                <a:gd name="connsiteX21" fmla="*/ 213088 w 2319381"/>
                <a:gd name="connsiteY21" fmla="*/ 65119 h 1725447"/>
                <a:gd name="connsiteX22" fmla="*/ 169463 w 2319381"/>
                <a:gd name="connsiteY22" fmla="*/ 24682 h 1725447"/>
                <a:gd name="connsiteX23" fmla="*/ 143260 w 2319381"/>
                <a:gd name="connsiteY23" fmla="*/ 0 h 1725447"/>
                <a:gd name="connsiteX24" fmla="*/ 66224 w 2319381"/>
                <a:gd name="connsiteY24" fmla="*/ 63409 h 1725447"/>
                <a:gd name="connsiteX25" fmla="*/ 38034 w 2319381"/>
                <a:gd name="connsiteY25" fmla="*/ 110398 h 1725447"/>
                <a:gd name="connsiteX26" fmla="*/ 26203 w 2319381"/>
                <a:gd name="connsiteY26" fmla="*/ 144087 h 1725447"/>
                <a:gd name="connsiteX27" fmla="*/ 22044 w 2319381"/>
                <a:gd name="connsiteY27" fmla="*/ 173155 h 1725447"/>
                <a:gd name="connsiteX28" fmla="*/ 7810 w 2319381"/>
                <a:gd name="connsiteY28" fmla="*/ 263178 h 1725447"/>
                <a:gd name="connsiteX29" fmla="*/ 1479 w 2319381"/>
                <a:gd name="connsiteY29" fmla="*/ 298207 h 1725447"/>
                <a:gd name="connsiteX30" fmla="*/ 0 w 2319381"/>
                <a:gd name="connsiteY30" fmla="*/ 344744 h 1725447"/>
                <a:gd name="connsiteX31" fmla="*/ 0 w 2319381"/>
                <a:gd name="connsiteY31" fmla="*/ 347886 h 1725447"/>
                <a:gd name="connsiteX32" fmla="*/ 6701 w 2319381"/>
                <a:gd name="connsiteY32" fmla="*/ 417899 h 1725447"/>
                <a:gd name="connsiteX33" fmla="*/ 32996 w 2319381"/>
                <a:gd name="connsiteY33" fmla="*/ 517257 h 1725447"/>
                <a:gd name="connsiteX34" fmla="*/ 77453 w 2319381"/>
                <a:gd name="connsiteY34" fmla="*/ 666756 h 1725447"/>
                <a:gd name="connsiteX35" fmla="*/ 115440 w 2319381"/>
                <a:gd name="connsiteY35" fmla="*/ 780301 h 1725447"/>
                <a:gd name="connsiteX36" fmla="*/ 131384 w 2319381"/>
                <a:gd name="connsiteY36" fmla="*/ 827946 h 1725447"/>
                <a:gd name="connsiteX37" fmla="*/ 216416 w 2319381"/>
                <a:gd name="connsiteY37" fmla="*/ 1022180 h 1725447"/>
                <a:gd name="connsiteX38" fmla="*/ 252323 w 2319381"/>
                <a:gd name="connsiteY38" fmla="*/ 1065758 h 1725447"/>
                <a:gd name="connsiteX39" fmla="*/ 316605 w 2319381"/>
                <a:gd name="connsiteY39" fmla="*/ 1095843 h 1725447"/>
                <a:gd name="connsiteX40" fmla="*/ 344194 w 2319381"/>
                <a:gd name="connsiteY40" fmla="*/ 1103653 h 1725447"/>
                <a:gd name="connsiteX41" fmla="*/ 482971 w 2319381"/>
                <a:gd name="connsiteY41" fmla="*/ 1113820 h 1725447"/>
                <a:gd name="connsiteX42" fmla="*/ 518371 w 2319381"/>
                <a:gd name="connsiteY42" fmla="*/ 1324273 h 1725447"/>
                <a:gd name="connsiteX43" fmla="*/ 521883 w 2319381"/>
                <a:gd name="connsiteY43" fmla="*/ 1324273 h 1725447"/>
                <a:gd name="connsiteX44" fmla="*/ 525903 w 2319381"/>
                <a:gd name="connsiteY44" fmla="*/ 1324597 h 1725447"/>
                <a:gd name="connsiteX45" fmla="*/ 525025 w 2319381"/>
                <a:gd name="connsiteY45" fmla="*/ 1317572 h 1725447"/>
                <a:gd name="connsiteX46" fmla="*/ 529554 w 2319381"/>
                <a:gd name="connsiteY46" fmla="*/ 1318035 h 1725447"/>
                <a:gd name="connsiteX47" fmla="*/ 541709 w 2319381"/>
                <a:gd name="connsiteY47" fmla="*/ 1319421 h 1725447"/>
                <a:gd name="connsiteX48" fmla="*/ 695921 w 2319381"/>
                <a:gd name="connsiteY48" fmla="*/ 1335780 h 1725447"/>
                <a:gd name="connsiteX49" fmla="*/ 708583 w 2319381"/>
                <a:gd name="connsiteY49" fmla="*/ 1337167 h 1725447"/>
                <a:gd name="connsiteX50" fmla="*/ 706226 w 2319381"/>
                <a:gd name="connsiteY50" fmla="*/ 1365958 h 1725447"/>
                <a:gd name="connsiteX51" fmla="*/ 757245 w 2319381"/>
                <a:gd name="connsiteY51" fmla="*/ 1371272 h 1725447"/>
                <a:gd name="connsiteX52" fmla="*/ 759695 w 2319381"/>
                <a:gd name="connsiteY52" fmla="*/ 1373398 h 1725447"/>
                <a:gd name="connsiteX53" fmla="*/ 761866 w 2319381"/>
                <a:gd name="connsiteY53" fmla="*/ 1373398 h 1725447"/>
                <a:gd name="connsiteX54" fmla="*/ 772819 w 2319381"/>
                <a:gd name="connsiteY54" fmla="*/ 1372982 h 1725447"/>
                <a:gd name="connsiteX55" fmla="*/ 775268 w 2319381"/>
                <a:gd name="connsiteY55" fmla="*/ 1372982 h 1725447"/>
                <a:gd name="connsiteX56" fmla="*/ 774067 w 2319381"/>
                <a:gd name="connsiteY56" fmla="*/ 1375893 h 1725447"/>
                <a:gd name="connsiteX57" fmla="*/ 763854 w 2319381"/>
                <a:gd name="connsiteY57" fmla="*/ 1381485 h 1725447"/>
                <a:gd name="connsiteX58" fmla="*/ 765888 w 2319381"/>
                <a:gd name="connsiteY58" fmla="*/ 1383611 h 1725447"/>
                <a:gd name="connsiteX59" fmla="*/ 794771 w 2319381"/>
                <a:gd name="connsiteY59" fmla="*/ 1388232 h 1725447"/>
                <a:gd name="connsiteX60" fmla="*/ 798791 w 2319381"/>
                <a:gd name="connsiteY60" fmla="*/ 1388602 h 1725447"/>
                <a:gd name="connsiteX61" fmla="*/ 839597 w 2319381"/>
                <a:gd name="connsiteY61" fmla="*/ 1393223 h 1725447"/>
                <a:gd name="connsiteX62" fmla="*/ 839597 w 2319381"/>
                <a:gd name="connsiteY62" fmla="*/ 1404314 h 1725447"/>
                <a:gd name="connsiteX63" fmla="*/ 866262 w 2319381"/>
                <a:gd name="connsiteY63" fmla="*/ 1405978 h 1725447"/>
                <a:gd name="connsiteX64" fmla="*/ 882852 w 2319381"/>
                <a:gd name="connsiteY64" fmla="*/ 1409167 h 1725447"/>
                <a:gd name="connsiteX65" fmla="*/ 909332 w 2319381"/>
                <a:gd name="connsiteY65" fmla="*/ 1414250 h 1725447"/>
                <a:gd name="connsiteX66" fmla="*/ 917050 w 2319381"/>
                <a:gd name="connsiteY66" fmla="*/ 1415637 h 1725447"/>
                <a:gd name="connsiteX67" fmla="*/ 918898 w 2319381"/>
                <a:gd name="connsiteY67" fmla="*/ 1418270 h 1725447"/>
                <a:gd name="connsiteX68" fmla="*/ 920008 w 2319381"/>
                <a:gd name="connsiteY68" fmla="*/ 1445305 h 1725447"/>
                <a:gd name="connsiteX69" fmla="*/ 922226 w 2319381"/>
                <a:gd name="connsiteY69" fmla="*/ 1448910 h 1725447"/>
                <a:gd name="connsiteX70" fmla="*/ 924906 w 2319381"/>
                <a:gd name="connsiteY70" fmla="*/ 1448910 h 1725447"/>
                <a:gd name="connsiteX71" fmla="*/ 927633 w 2319381"/>
                <a:gd name="connsiteY71" fmla="*/ 1451313 h 1725447"/>
                <a:gd name="connsiteX72" fmla="*/ 929527 w 2319381"/>
                <a:gd name="connsiteY72" fmla="*/ 1474188 h 1725447"/>
                <a:gd name="connsiteX73" fmla="*/ 931699 w 2319381"/>
                <a:gd name="connsiteY73" fmla="*/ 1476452 h 1725447"/>
                <a:gd name="connsiteX74" fmla="*/ 980916 w 2319381"/>
                <a:gd name="connsiteY74" fmla="*/ 1482876 h 1725447"/>
                <a:gd name="connsiteX75" fmla="*/ 986692 w 2319381"/>
                <a:gd name="connsiteY75" fmla="*/ 1484448 h 1725447"/>
                <a:gd name="connsiteX76" fmla="*/ 1027499 w 2319381"/>
                <a:gd name="connsiteY76" fmla="*/ 1493921 h 1725447"/>
                <a:gd name="connsiteX77" fmla="*/ 1028284 w 2319381"/>
                <a:gd name="connsiteY77" fmla="*/ 1490686 h 1725447"/>
                <a:gd name="connsiteX78" fmla="*/ 1048757 w 2319381"/>
                <a:gd name="connsiteY78" fmla="*/ 1495862 h 1725447"/>
                <a:gd name="connsiteX79" fmla="*/ 1052777 w 2319381"/>
                <a:gd name="connsiteY79" fmla="*/ 1496879 h 1725447"/>
                <a:gd name="connsiteX80" fmla="*/ 1051945 w 2319381"/>
                <a:gd name="connsiteY80" fmla="*/ 1500068 h 1725447"/>
                <a:gd name="connsiteX81" fmla="*/ 1039237 w 2319381"/>
                <a:gd name="connsiteY81" fmla="*/ 1496879 h 1725447"/>
                <a:gd name="connsiteX82" fmla="*/ 1029901 w 2319381"/>
                <a:gd name="connsiteY82" fmla="*/ 1494383 h 1725447"/>
                <a:gd name="connsiteX83" fmla="*/ 1028700 w 2319381"/>
                <a:gd name="connsiteY83" fmla="*/ 1498404 h 1725447"/>
                <a:gd name="connsiteX84" fmla="*/ 1063730 w 2319381"/>
                <a:gd name="connsiteY84" fmla="*/ 1505520 h 1725447"/>
                <a:gd name="connsiteX85" fmla="*/ 1146728 w 2319381"/>
                <a:gd name="connsiteY85" fmla="*/ 1524838 h 1725447"/>
                <a:gd name="connsiteX86" fmla="*/ 1158097 w 2319381"/>
                <a:gd name="connsiteY86" fmla="*/ 1527472 h 1725447"/>
                <a:gd name="connsiteX87" fmla="*/ 1255005 w 2319381"/>
                <a:gd name="connsiteY87" fmla="*/ 1556540 h 1725447"/>
                <a:gd name="connsiteX88" fmla="*/ 1295534 w 2319381"/>
                <a:gd name="connsiteY88" fmla="*/ 1570727 h 1725447"/>
                <a:gd name="connsiteX89" fmla="*/ 1335184 w 2319381"/>
                <a:gd name="connsiteY89" fmla="*/ 1584545 h 1725447"/>
                <a:gd name="connsiteX90" fmla="*/ 1337726 w 2319381"/>
                <a:gd name="connsiteY90" fmla="*/ 1580617 h 1725447"/>
                <a:gd name="connsiteX91" fmla="*/ 1341007 w 2319381"/>
                <a:gd name="connsiteY91" fmla="*/ 1586347 h 1725447"/>
                <a:gd name="connsiteX92" fmla="*/ 1443184 w 2319381"/>
                <a:gd name="connsiteY92" fmla="*/ 1615184 h 1725447"/>
                <a:gd name="connsiteX93" fmla="*/ 1453305 w 2319381"/>
                <a:gd name="connsiteY93" fmla="*/ 1617911 h 1725447"/>
                <a:gd name="connsiteX94" fmla="*/ 1465181 w 2319381"/>
                <a:gd name="connsiteY94" fmla="*/ 1621192 h 1725447"/>
                <a:gd name="connsiteX95" fmla="*/ 1491338 w 2319381"/>
                <a:gd name="connsiteY95" fmla="*/ 1628586 h 1725447"/>
                <a:gd name="connsiteX96" fmla="*/ 1525535 w 2319381"/>
                <a:gd name="connsiteY96" fmla="*/ 1638106 h 1725447"/>
                <a:gd name="connsiteX97" fmla="*/ 1543790 w 2319381"/>
                <a:gd name="connsiteY97" fmla="*/ 1643282 h 1725447"/>
                <a:gd name="connsiteX98" fmla="*/ 1546100 w 2319381"/>
                <a:gd name="connsiteY98" fmla="*/ 1643836 h 1725447"/>
                <a:gd name="connsiteX99" fmla="*/ 1549197 w 2319381"/>
                <a:gd name="connsiteY99" fmla="*/ 1644806 h 1725447"/>
                <a:gd name="connsiteX100" fmla="*/ 1565556 w 2319381"/>
                <a:gd name="connsiteY100" fmla="*/ 1649289 h 1725447"/>
                <a:gd name="connsiteX101" fmla="*/ 1586167 w 2319381"/>
                <a:gd name="connsiteY101" fmla="*/ 1654973 h 1725447"/>
                <a:gd name="connsiteX102" fmla="*/ 1587461 w 2319381"/>
                <a:gd name="connsiteY102" fmla="*/ 1652662 h 1725447"/>
                <a:gd name="connsiteX103" fmla="*/ 1601325 w 2319381"/>
                <a:gd name="connsiteY103" fmla="*/ 1659225 h 1725447"/>
                <a:gd name="connsiteX104" fmla="*/ 1615050 w 2319381"/>
                <a:gd name="connsiteY104" fmla="*/ 1663153 h 1725447"/>
                <a:gd name="connsiteX105" fmla="*/ 1619487 w 2319381"/>
                <a:gd name="connsiteY105" fmla="*/ 1664401 h 1725447"/>
                <a:gd name="connsiteX106" fmla="*/ 1703779 w 2319381"/>
                <a:gd name="connsiteY106" fmla="*/ 1687322 h 1725447"/>
                <a:gd name="connsiteX107" fmla="*/ 1720739 w 2319381"/>
                <a:gd name="connsiteY107" fmla="*/ 1692221 h 1725447"/>
                <a:gd name="connsiteX108" fmla="*/ 1717874 w 2319381"/>
                <a:gd name="connsiteY108" fmla="*/ 1698783 h 1725447"/>
                <a:gd name="connsiteX109" fmla="*/ 1754151 w 2319381"/>
                <a:gd name="connsiteY109" fmla="*/ 1703682 h 1725447"/>
                <a:gd name="connsiteX110" fmla="*/ 1775640 w 2319381"/>
                <a:gd name="connsiteY110" fmla="*/ 1706916 h 1725447"/>
                <a:gd name="connsiteX111" fmla="*/ 1809745 w 2319381"/>
                <a:gd name="connsiteY111" fmla="*/ 1704652 h 1725447"/>
                <a:gd name="connsiteX112" fmla="*/ 1869036 w 2319381"/>
                <a:gd name="connsiteY112" fmla="*/ 1702988 h 1725447"/>
                <a:gd name="connsiteX113" fmla="*/ 1913124 w 2319381"/>
                <a:gd name="connsiteY113" fmla="*/ 1697350 h 1725447"/>
                <a:gd name="connsiteX114" fmla="*/ 1919409 w 2319381"/>
                <a:gd name="connsiteY114" fmla="*/ 1677017 h 1725447"/>
                <a:gd name="connsiteX115" fmla="*/ 1933920 w 2319381"/>
                <a:gd name="connsiteY115" fmla="*/ 1679512 h 1725447"/>
                <a:gd name="connsiteX116" fmla="*/ 1938818 w 2319381"/>
                <a:gd name="connsiteY116" fmla="*/ 1680159 h 1725447"/>
                <a:gd name="connsiteX117" fmla="*/ 1991824 w 2319381"/>
                <a:gd name="connsiteY117" fmla="*/ 1687600 h 1725447"/>
                <a:gd name="connsiteX118" fmla="*/ 1997601 w 2319381"/>
                <a:gd name="connsiteY118" fmla="*/ 1688431 h 1725447"/>
                <a:gd name="connsiteX119" fmla="*/ 2039932 w 2319381"/>
                <a:gd name="connsiteY119" fmla="*/ 1695179 h 1725447"/>
                <a:gd name="connsiteX120" fmla="*/ 2041180 w 2319381"/>
                <a:gd name="connsiteY120" fmla="*/ 1688986 h 1725447"/>
                <a:gd name="connsiteX121" fmla="*/ 2057493 w 2319381"/>
                <a:gd name="connsiteY121" fmla="*/ 1691943 h 1725447"/>
                <a:gd name="connsiteX122" fmla="*/ 2057493 w 2319381"/>
                <a:gd name="connsiteY122" fmla="*/ 1698506 h 1725447"/>
                <a:gd name="connsiteX123" fmla="*/ 2069970 w 2319381"/>
                <a:gd name="connsiteY123" fmla="*/ 1701186 h 1725447"/>
                <a:gd name="connsiteX124" fmla="*/ 2127321 w 2319381"/>
                <a:gd name="connsiteY124" fmla="*/ 1711076 h 1725447"/>
                <a:gd name="connsiteX125" fmla="*/ 2133559 w 2319381"/>
                <a:gd name="connsiteY125" fmla="*/ 1712046 h 1725447"/>
                <a:gd name="connsiteX126" fmla="*/ 2177970 w 2319381"/>
                <a:gd name="connsiteY126" fmla="*/ 1719209 h 1725447"/>
                <a:gd name="connsiteX127" fmla="*/ 2213970 w 2319381"/>
                <a:gd name="connsiteY127" fmla="*/ 1725448 h 1725447"/>
                <a:gd name="connsiteX128" fmla="*/ 2193220 w 2319381"/>
                <a:gd name="connsiteY128" fmla="*/ 1704375 h 1725447"/>
                <a:gd name="connsiteX129" fmla="*/ 2189107 w 2319381"/>
                <a:gd name="connsiteY129" fmla="*/ 1699060 h 1725447"/>
                <a:gd name="connsiteX130" fmla="*/ 2170899 w 2319381"/>
                <a:gd name="connsiteY130" fmla="*/ 1654049 h 1725447"/>
                <a:gd name="connsiteX131" fmla="*/ 2166001 w 2319381"/>
                <a:gd name="connsiteY131" fmla="*/ 1638798 h 1725447"/>
                <a:gd name="connsiteX132" fmla="*/ 2161980 w 2319381"/>
                <a:gd name="connsiteY132" fmla="*/ 1616709 h 1725447"/>
                <a:gd name="connsiteX133" fmla="*/ 2158791 w 2319381"/>
                <a:gd name="connsiteY133" fmla="*/ 1592123 h 1725447"/>
                <a:gd name="connsiteX134" fmla="*/ 2158791 w 2319381"/>
                <a:gd name="connsiteY134" fmla="*/ 1584822 h 1725447"/>
                <a:gd name="connsiteX135" fmla="*/ 2160085 w 2319381"/>
                <a:gd name="connsiteY135" fmla="*/ 1577428 h 1725447"/>
                <a:gd name="connsiteX136" fmla="*/ 2143772 w 2319381"/>
                <a:gd name="connsiteY136" fmla="*/ 1565089 h 1725447"/>
                <a:gd name="connsiteX137" fmla="*/ 2137719 w 2319381"/>
                <a:gd name="connsiteY137" fmla="*/ 1555199 h 1725447"/>
                <a:gd name="connsiteX138" fmla="*/ 2109667 w 2319381"/>
                <a:gd name="connsiteY138" fmla="*/ 1525392 h 1725447"/>
                <a:gd name="connsiteX139" fmla="*/ 2104352 w 2319381"/>
                <a:gd name="connsiteY139" fmla="*/ 1514624 h 1725447"/>
                <a:gd name="connsiteX140" fmla="*/ 2097837 w 2319381"/>
                <a:gd name="connsiteY140" fmla="*/ 1494891 h 1725447"/>
                <a:gd name="connsiteX141" fmla="*/ 2098299 w 2319381"/>
                <a:gd name="connsiteY141" fmla="*/ 1485140 h 1725447"/>
                <a:gd name="connsiteX142" fmla="*/ 2104491 w 2319381"/>
                <a:gd name="connsiteY142" fmla="*/ 1452838 h 1725447"/>
                <a:gd name="connsiteX143" fmla="*/ 2108835 w 2319381"/>
                <a:gd name="connsiteY143" fmla="*/ 1438050 h 1725447"/>
                <a:gd name="connsiteX144" fmla="*/ 2111377 w 2319381"/>
                <a:gd name="connsiteY144" fmla="*/ 1429177 h 1725447"/>
                <a:gd name="connsiteX145" fmla="*/ 2112394 w 2319381"/>
                <a:gd name="connsiteY145" fmla="*/ 1425849 h 1725447"/>
                <a:gd name="connsiteX146" fmla="*/ 2114058 w 2319381"/>
                <a:gd name="connsiteY146" fmla="*/ 1408242 h 1725447"/>
                <a:gd name="connsiteX147" fmla="*/ 2114935 w 2319381"/>
                <a:gd name="connsiteY147" fmla="*/ 1402235 h 1725447"/>
                <a:gd name="connsiteX148" fmla="*/ 2115490 w 2319381"/>
                <a:gd name="connsiteY148" fmla="*/ 1398122 h 1725447"/>
                <a:gd name="connsiteX149" fmla="*/ 2116091 w 2319381"/>
                <a:gd name="connsiteY149" fmla="*/ 1394194 h 1725447"/>
                <a:gd name="connsiteX150" fmla="*/ 2118633 w 2319381"/>
                <a:gd name="connsiteY150" fmla="*/ 1384443 h 1725447"/>
                <a:gd name="connsiteX151" fmla="*/ 2122329 w 2319381"/>
                <a:gd name="connsiteY151" fmla="*/ 1377187 h 1725447"/>
                <a:gd name="connsiteX152" fmla="*/ 2128568 w 2319381"/>
                <a:gd name="connsiteY152" fmla="*/ 1348489 h 1725447"/>
                <a:gd name="connsiteX153" fmla="*/ 2130509 w 2319381"/>
                <a:gd name="connsiteY153" fmla="*/ 1336751 h 1725447"/>
                <a:gd name="connsiteX154" fmla="*/ 2133975 w 2319381"/>
                <a:gd name="connsiteY154" fmla="*/ 1316602 h 1725447"/>
                <a:gd name="connsiteX155" fmla="*/ 2135685 w 2319381"/>
                <a:gd name="connsiteY155" fmla="*/ 1293681 h 1725447"/>
                <a:gd name="connsiteX156" fmla="*/ 2135408 w 2319381"/>
                <a:gd name="connsiteY156" fmla="*/ 1253984 h 1725447"/>
                <a:gd name="connsiteX157" fmla="*/ 2137626 w 2319381"/>
                <a:gd name="connsiteY157" fmla="*/ 1217152 h 1725447"/>
                <a:gd name="connsiteX158" fmla="*/ 2140122 w 2319381"/>
                <a:gd name="connsiteY158" fmla="*/ 1205830 h 1725447"/>
                <a:gd name="connsiteX159" fmla="*/ 2146869 w 2319381"/>
                <a:gd name="connsiteY159" fmla="*/ 1195201 h 1725447"/>
                <a:gd name="connsiteX160" fmla="*/ 2155325 w 2319381"/>
                <a:gd name="connsiteY160" fmla="*/ 1188222 h 1725447"/>
                <a:gd name="connsiteX161" fmla="*/ 2161518 w 2319381"/>
                <a:gd name="connsiteY161" fmla="*/ 1185173 h 1725447"/>
                <a:gd name="connsiteX162" fmla="*/ 2167433 w 2319381"/>
                <a:gd name="connsiteY162" fmla="*/ 1182354 h 1725447"/>
                <a:gd name="connsiteX163" fmla="*/ 2187536 w 2319381"/>
                <a:gd name="connsiteY163" fmla="*/ 1179534 h 1725447"/>
                <a:gd name="connsiteX164" fmla="*/ 2205004 w 2319381"/>
                <a:gd name="connsiteY164" fmla="*/ 1178287 h 1725447"/>
                <a:gd name="connsiteX165" fmla="*/ 2227279 w 2319381"/>
                <a:gd name="connsiteY165" fmla="*/ 1179304 h 1725447"/>
                <a:gd name="connsiteX166" fmla="*/ 2264897 w 2319381"/>
                <a:gd name="connsiteY166" fmla="*/ 1189655 h 1725447"/>
                <a:gd name="connsiteX167" fmla="*/ 2266421 w 2319381"/>
                <a:gd name="connsiteY167" fmla="*/ 1185865 h 1725447"/>
                <a:gd name="connsiteX168" fmla="*/ 2288141 w 2319381"/>
                <a:gd name="connsiteY168" fmla="*/ 1184710 h 1725447"/>
                <a:gd name="connsiteX169" fmla="*/ 2258380 w 2319381"/>
                <a:gd name="connsiteY169" fmla="*/ 1149496 h 1725447"/>
                <a:gd name="connsiteX170" fmla="*/ 2248676 w 2319381"/>
                <a:gd name="connsiteY170" fmla="*/ 1135910 h 1725447"/>
                <a:gd name="connsiteX171" fmla="*/ 2269887 w 2319381"/>
                <a:gd name="connsiteY171" fmla="*/ 1128377 h 1725447"/>
                <a:gd name="connsiteX172" fmla="*/ 2295305 w 2319381"/>
                <a:gd name="connsiteY172" fmla="*/ 1119273 h 1725447"/>
                <a:gd name="connsiteX173" fmla="*/ 2292070 w 2319381"/>
                <a:gd name="connsiteY173" fmla="*/ 1085445 h 1725447"/>
                <a:gd name="connsiteX174" fmla="*/ 2310509 w 2319381"/>
                <a:gd name="connsiteY174" fmla="*/ 1074539 h 1725447"/>
                <a:gd name="connsiteX175" fmla="*/ 2319381 w 2319381"/>
                <a:gd name="connsiteY175" fmla="*/ 1069363 h 172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2319381" h="1725447">
                  <a:moveTo>
                    <a:pt x="2319381" y="1069363"/>
                  </a:moveTo>
                  <a:lnTo>
                    <a:pt x="2147099" y="1029111"/>
                  </a:lnTo>
                  <a:lnTo>
                    <a:pt x="1693196" y="854658"/>
                  </a:lnTo>
                  <a:lnTo>
                    <a:pt x="1597165" y="809276"/>
                  </a:lnTo>
                  <a:lnTo>
                    <a:pt x="1643748" y="668974"/>
                  </a:lnTo>
                  <a:lnTo>
                    <a:pt x="1662002" y="625857"/>
                  </a:lnTo>
                  <a:lnTo>
                    <a:pt x="1645227" y="615506"/>
                  </a:lnTo>
                  <a:lnTo>
                    <a:pt x="1373171" y="500297"/>
                  </a:lnTo>
                  <a:lnTo>
                    <a:pt x="1234949" y="381206"/>
                  </a:lnTo>
                  <a:lnTo>
                    <a:pt x="1196222" y="348903"/>
                  </a:lnTo>
                  <a:lnTo>
                    <a:pt x="1129629" y="298069"/>
                  </a:lnTo>
                  <a:lnTo>
                    <a:pt x="1087437" y="275240"/>
                  </a:lnTo>
                  <a:lnTo>
                    <a:pt x="1029671" y="258279"/>
                  </a:lnTo>
                  <a:lnTo>
                    <a:pt x="963263" y="242706"/>
                  </a:lnTo>
                  <a:lnTo>
                    <a:pt x="895607" y="220061"/>
                  </a:lnTo>
                  <a:lnTo>
                    <a:pt x="880588" y="215394"/>
                  </a:lnTo>
                  <a:lnTo>
                    <a:pt x="717964" y="164791"/>
                  </a:lnTo>
                  <a:lnTo>
                    <a:pt x="623921" y="151805"/>
                  </a:lnTo>
                  <a:lnTo>
                    <a:pt x="497852" y="139004"/>
                  </a:lnTo>
                  <a:lnTo>
                    <a:pt x="348030" y="127867"/>
                  </a:lnTo>
                  <a:lnTo>
                    <a:pt x="263276" y="136277"/>
                  </a:lnTo>
                  <a:lnTo>
                    <a:pt x="213088" y="65119"/>
                  </a:lnTo>
                  <a:lnTo>
                    <a:pt x="169463" y="24682"/>
                  </a:lnTo>
                  <a:lnTo>
                    <a:pt x="143260" y="0"/>
                  </a:lnTo>
                  <a:lnTo>
                    <a:pt x="66224" y="63409"/>
                  </a:lnTo>
                  <a:lnTo>
                    <a:pt x="38034" y="110398"/>
                  </a:lnTo>
                  <a:lnTo>
                    <a:pt x="26203" y="144087"/>
                  </a:lnTo>
                  <a:lnTo>
                    <a:pt x="22044" y="173155"/>
                  </a:lnTo>
                  <a:lnTo>
                    <a:pt x="7810" y="263178"/>
                  </a:lnTo>
                  <a:lnTo>
                    <a:pt x="1479" y="298207"/>
                  </a:lnTo>
                  <a:lnTo>
                    <a:pt x="0" y="344744"/>
                  </a:lnTo>
                  <a:lnTo>
                    <a:pt x="0" y="347886"/>
                  </a:lnTo>
                  <a:lnTo>
                    <a:pt x="6701" y="417899"/>
                  </a:lnTo>
                  <a:lnTo>
                    <a:pt x="32996" y="517257"/>
                  </a:lnTo>
                  <a:lnTo>
                    <a:pt x="77453" y="666756"/>
                  </a:lnTo>
                  <a:lnTo>
                    <a:pt x="115440" y="780301"/>
                  </a:lnTo>
                  <a:lnTo>
                    <a:pt x="131384" y="827946"/>
                  </a:lnTo>
                  <a:lnTo>
                    <a:pt x="216416" y="1022180"/>
                  </a:lnTo>
                  <a:lnTo>
                    <a:pt x="252323" y="1065758"/>
                  </a:lnTo>
                  <a:lnTo>
                    <a:pt x="316605" y="1095843"/>
                  </a:lnTo>
                  <a:lnTo>
                    <a:pt x="344194" y="1103653"/>
                  </a:lnTo>
                  <a:lnTo>
                    <a:pt x="482971" y="1113820"/>
                  </a:lnTo>
                  <a:lnTo>
                    <a:pt x="518371" y="1324273"/>
                  </a:lnTo>
                  <a:lnTo>
                    <a:pt x="521883" y="1324273"/>
                  </a:lnTo>
                  <a:lnTo>
                    <a:pt x="525903" y="1324597"/>
                  </a:lnTo>
                  <a:lnTo>
                    <a:pt x="525025" y="1317572"/>
                  </a:lnTo>
                  <a:lnTo>
                    <a:pt x="529554" y="1318035"/>
                  </a:lnTo>
                  <a:lnTo>
                    <a:pt x="541709" y="1319421"/>
                  </a:lnTo>
                  <a:lnTo>
                    <a:pt x="695921" y="1335780"/>
                  </a:lnTo>
                  <a:lnTo>
                    <a:pt x="708583" y="1337167"/>
                  </a:lnTo>
                  <a:lnTo>
                    <a:pt x="706226" y="1365958"/>
                  </a:lnTo>
                  <a:lnTo>
                    <a:pt x="757245" y="1371272"/>
                  </a:lnTo>
                  <a:lnTo>
                    <a:pt x="759695" y="1373398"/>
                  </a:lnTo>
                  <a:lnTo>
                    <a:pt x="761866" y="1373398"/>
                  </a:lnTo>
                  <a:lnTo>
                    <a:pt x="772819" y="1372982"/>
                  </a:lnTo>
                  <a:lnTo>
                    <a:pt x="775268" y="1372982"/>
                  </a:lnTo>
                  <a:lnTo>
                    <a:pt x="774067" y="1375893"/>
                  </a:lnTo>
                  <a:lnTo>
                    <a:pt x="763854" y="1381485"/>
                  </a:lnTo>
                  <a:lnTo>
                    <a:pt x="765888" y="1383611"/>
                  </a:lnTo>
                  <a:lnTo>
                    <a:pt x="794771" y="1388232"/>
                  </a:lnTo>
                  <a:lnTo>
                    <a:pt x="798791" y="1388602"/>
                  </a:lnTo>
                  <a:lnTo>
                    <a:pt x="839597" y="1393223"/>
                  </a:lnTo>
                  <a:lnTo>
                    <a:pt x="839597" y="1404314"/>
                  </a:lnTo>
                  <a:lnTo>
                    <a:pt x="866262" y="1405978"/>
                  </a:lnTo>
                  <a:lnTo>
                    <a:pt x="882852" y="1409167"/>
                  </a:lnTo>
                  <a:lnTo>
                    <a:pt x="909332" y="1414250"/>
                  </a:lnTo>
                  <a:lnTo>
                    <a:pt x="917050" y="1415637"/>
                  </a:lnTo>
                  <a:lnTo>
                    <a:pt x="918898" y="1418270"/>
                  </a:lnTo>
                  <a:lnTo>
                    <a:pt x="920008" y="1445305"/>
                  </a:lnTo>
                  <a:lnTo>
                    <a:pt x="922226" y="1448910"/>
                  </a:lnTo>
                  <a:lnTo>
                    <a:pt x="924906" y="1448910"/>
                  </a:lnTo>
                  <a:lnTo>
                    <a:pt x="927633" y="1451313"/>
                  </a:lnTo>
                  <a:lnTo>
                    <a:pt x="929527" y="1474188"/>
                  </a:lnTo>
                  <a:lnTo>
                    <a:pt x="931699" y="1476452"/>
                  </a:lnTo>
                  <a:lnTo>
                    <a:pt x="980916" y="1482876"/>
                  </a:lnTo>
                  <a:lnTo>
                    <a:pt x="986692" y="1484448"/>
                  </a:lnTo>
                  <a:lnTo>
                    <a:pt x="1027499" y="1493921"/>
                  </a:lnTo>
                  <a:lnTo>
                    <a:pt x="1028284" y="1490686"/>
                  </a:lnTo>
                  <a:lnTo>
                    <a:pt x="1048757" y="1495862"/>
                  </a:lnTo>
                  <a:lnTo>
                    <a:pt x="1052777" y="1496879"/>
                  </a:lnTo>
                  <a:lnTo>
                    <a:pt x="1051945" y="1500068"/>
                  </a:lnTo>
                  <a:lnTo>
                    <a:pt x="1039237" y="1496879"/>
                  </a:lnTo>
                  <a:lnTo>
                    <a:pt x="1029901" y="1494383"/>
                  </a:lnTo>
                  <a:lnTo>
                    <a:pt x="1028700" y="1498404"/>
                  </a:lnTo>
                  <a:lnTo>
                    <a:pt x="1063730" y="1505520"/>
                  </a:lnTo>
                  <a:lnTo>
                    <a:pt x="1146728" y="1524838"/>
                  </a:lnTo>
                  <a:lnTo>
                    <a:pt x="1158097" y="1527472"/>
                  </a:lnTo>
                  <a:lnTo>
                    <a:pt x="1255005" y="1556540"/>
                  </a:lnTo>
                  <a:lnTo>
                    <a:pt x="1295534" y="1570727"/>
                  </a:lnTo>
                  <a:lnTo>
                    <a:pt x="1335184" y="1584545"/>
                  </a:lnTo>
                  <a:lnTo>
                    <a:pt x="1337726" y="1580617"/>
                  </a:lnTo>
                  <a:lnTo>
                    <a:pt x="1341007" y="1586347"/>
                  </a:lnTo>
                  <a:lnTo>
                    <a:pt x="1443184" y="1615184"/>
                  </a:lnTo>
                  <a:lnTo>
                    <a:pt x="1453305" y="1617911"/>
                  </a:lnTo>
                  <a:lnTo>
                    <a:pt x="1465181" y="1621192"/>
                  </a:lnTo>
                  <a:lnTo>
                    <a:pt x="1491338" y="1628586"/>
                  </a:lnTo>
                  <a:lnTo>
                    <a:pt x="1525535" y="1638106"/>
                  </a:lnTo>
                  <a:lnTo>
                    <a:pt x="1543790" y="1643282"/>
                  </a:lnTo>
                  <a:lnTo>
                    <a:pt x="1546100" y="1643836"/>
                  </a:lnTo>
                  <a:lnTo>
                    <a:pt x="1549197" y="1644806"/>
                  </a:lnTo>
                  <a:lnTo>
                    <a:pt x="1565556" y="1649289"/>
                  </a:lnTo>
                  <a:lnTo>
                    <a:pt x="1586167" y="1654973"/>
                  </a:lnTo>
                  <a:lnTo>
                    <a:pt x="1587461" y="1652662"/>
                  </a:lnTo>
                  <a:lnTo>
                    <a:pt x="1601325" y="1659225"/>
                  </a:lnTo>
                  <a:lnTo>
                    <a:pt x="1615050" y="1663153"/>
                  </a:lnTo>
                  <a:lnTo>
                    <a:pt x="1619487" y="1664401"/>
                  </a:lnTo>
                  <a:lnTo>
                    <a:pt x="1703779" y="1687322"/>
                  </a:lnTo>
                  <a:lnTo>
                    <a:pt x="1720739" y="1692221"/>
                  </a:lnTo>
                  <a:lnTo>
                    <a:pt x="1717874" y="1698783"/>
                  </a:lnTo>
                  <a:lnTo>
                    <a:pt x="1754151" y="1703682"/>
                  </a:lnTo>
                  <a:lnTo>
                    <a:pt x="1775640" y="1706916"/>
                  </a:lnTo>
                  <a:lnTo>
                    <a:pt x="1809745" y="1704652"/>
                  </a:lnTo>
                  <a:lnTo>
                    <a:pt x="1869036" y="1702988"/>
                  </a:lnTo>
                  <a:lnTo>
                    <a:pt x="1913124" y="1697350"/>
                  </a:lnTo>
                  <a:lnTo>
                    <a:pt x="1919409" y="1677017"/>
                  </a:lnTo>
                  <a:lnTo>
                    <a:pt x="1933920" y="1679512"/>
                  </a:lnTo>
                  <a:lnTo>
                    <a:pt x="1938818" y="1680159"/>
                  </a:lnTo>
                  <a:lnTo>
                    <a:pt x="1991824" y="1687600"/>
                  </a:lnTo>
                  <a:lnTo>
                    <a:pt x="1997601" y="1688431"/>
                  </a:lnTo>
                  <a:lnTo>
                    <a:pt x="2039932" y="1695179"/>
                  </a:lnTo>
                  <a:lnTo>
                    <a:pt x="2041180" y="1688986"/>
                  </a:lnTo>
                  <a:lnTo>
                    <a:pt x="2057493" y="1691943"/>
                  </a:lnTo>
                  <a:lnTo>
                    <a:pt x="2057493" y="1698506"/>
                  </a:lnTo>
                  <a:lnTo>
                    <a:pt x="2069970" y="1701186"/>
                  </a:lnTo>
                  <a:lnTo>
                    <a:pt x="2127321" y="1711076"/>
                  </a:lnTo>
                  <a:lnTo>
                    <a:pt x="2133559" y="1712046"/>
                  </a:lnTo>
                  <a:lnTo>
                    <a:pt x="2177970" y="1719209"/>
                  </a:lnTo>
                  <a:lnTo>
                    <a:pt x="2213970" y="1725448"/>
                  </a:lnTo>
                  <a:lnTo>
                    <a:pt x="2193220" y="1704375"/>
                  </a:lnTo>
                  <a:lnTo>
                    <a:pt x="2189107" y="1699060"/>
                  </a:lnTo>
                  <a:lnTo>
                    <a:pt x="2170899" y="1654049"/>
                  </a:lnTo>
                  <a:lnTo>
                    <a:pt x="2166001" y="1638798"/>
                  </a:lnTo>
                  <a:lnTo>
                    <a:pt x="2161980" y="1616709"/>
                  </a:lnTo>
                  <a:lnTo>
                    <a:pt x="2158791" y="1592123"/>
                  </a:lnTo>
                  <a:lnTo>
                    <a:pt x="2158791" y="1584822"/>
                  </a:lnTo>
                  <a:lnTo>
                    <a:pt x="2160085" y="1577428"/>
                  </a:lnTo>
                  <a:lnTo>
                    <a:pt x="2143772" y="1565089"/>
                  </a:lnTo>
                  <a:lnTo>
                    <a:pt x="2137719" y="1555199"/>
                  </a:lnTo>
                  <a:lnTo>
                    <a:pt x="2109667" y="1525392"/>
                  </a:lnTo>
                  <a:lnTo>
                    <a:pt x="2104352" y="1514624"/>
                  </a:lnTo>
                  <a:lnTo>
                    <a:pt x="2097837" y="1494891"/>
                  </a:lnTo>
                  <a:lnTo>
                    <a:pt x="2098299" y="1485140"/>
                  </a:lnTo>
                  <a:lnTo>
                    <a:pt x="2104491" y="1452838"/>
                  </a:lnTo>
                  <a:lnTo>
                    <a:pt x="2108835" y="1438050"/>
                  </a:lnTo>
                  <a:lnTo>
                    <a:pt x="2111377" y="1429177"/>
                  </a:lnTo>
                  <a:lnTo>
                    <a:pt x="2112394" y="1425849"/>
                  </a:lnTo>
                  <a:lnTo>
                    <a:pt x="2114058" y="1408242"/>
                  </a:lnTo>
                  <a:lnTo>
                    <a:pt x="2114935" y="1402235"/>
                  </a:lnTo>
                  <a:lnTo>
                    <a:pt x="2115490" y="1398122"/>
                  </a:lnTo>
                  <a:lnTo>
                    <a:pt x="2116091" y="1394194"/>
                  </a:lnTo>
                  <a:lnTo>
                    <a:pt x="2118633" y="1384443"/>
                  </a:lnTo>
                  <a:lnTo>
                    <a:pt x="2122329" y="1377187"/>
                  </a:lnTo>
                  <a:lnTo>
                    <a:pt x="2128568" y="1348489"/>
                  </a:lnTo>
                  <a:lnTo>
                    <a:pt x="2130509" y="1336751"/>
                  </a:lnTo>
                  <a:lnTo>
                    <a:pt x="2133975" y="1316602"/>
                  </a:lnTo>
                  <a:lnTo>
                    <a:pt x="2135685" y="1293681"/>
                  </a:lnTo>
                  <a:lnTo>
                    <a:pt x="2135408" y="1253984"/>
                  </a:lnTo>
                  <a:lnTo>
                    <a:pt x="2137626" y="1217152"/>
                  </a:lnTo>
                  <a:lnTo>
                    <a:pt x="2140122" y="1205830"/>
                  </a:lnTo>
                  <a:lnTo>
                    <a:pt x="2146869" y="1195201"/>
                  </a:lnTo>
                  <a:lnTo>
                    <a:pt x="2155325" y="1188222"/>
                  </a:lnTo>
                  <a:lnTo>
                    <a:pt x="2161518" y="1185173"/>
                  </a:lnTo>
                  <a:lnTo>
                    <a:pt x="2167433" y="1182354"/>
                  </a:lnTo>
                  <a:lnTo>
                    <a:pt x="2187536" y="1179534"/>
                  </a:lnTo>
                  <a:lnTo>
                    <a:pt x="2205004" y="1178287"/>
                  </a:lnTo>
                  <a:lnTo>
                    <a:pt x="2227279" y="1179304"/>
                  </a:lnTo>
                  <a:lnTo>
                    <a:pt x="2264897" y="1189655"/>
                  </a:lnTo>
                  <a:lnTo>
                    <a:pt x="2266421" y="1185865"/>
                  </a:lnTo>
                  <a:lnTo>
                    <a:pt x="2288141" y="1184710"/>
                  </a:lnTo>
                  <a:lnTo>
                    <a:pt x="2258380" y="1149496"/>
                  </a:lnTo>
                  <a:lnTo>
                    <a:pt x="2248676" y="1135910"/>
                  </a:lnTo>
                  <a:lnTo>
                    <a:pt x="2269887" y="1128377"/>
                  </a:lnTo>
                  <a:lnTo>
                    <a:pt x="2295305" y="1119273"/>
                  </a:lnTo>
                  <a:lnTo>
                    <a:pt x="2292070" y="1085445"/>
                  </a:lnTo>
                  <a:lnTo>
                    <a:pt x="2310509" y="1074539"/>
                  </a:lnTo>
                  <a:lnTo>
                    <a:pt x="2319381" y="1069363"/>
                  </a:lnTo>
                  <a:close/>
                </a:path>
              </a:pathLst>
            </a:custGeom>
            <a:grpFill/>
            <a:ln w="6350" cap="flat">
              <a:solidFill>
                <a:srgbClr val="C6E3E6"/>
              </a:solidFill>
              <a:prstDash val="solid"/>
              <a:miter/>
            </a:ln>
          </p:spPr>
          <p:txBody>
            <a:bodyPr rtlCol="0" anchor="ctr"/>
            <a:lstStyle/>
            <a:p>
              <a:endParaRPr lang="en-GB" noProof="0" dirty="0"/>
            </a:p>
          </p:txBody>
        </p:sp>
        <p:sp>
          <p:nvSpPr>
            <p:cNvPr id="19" name="Freihandform: Form 18">
              <a:extLst>
                <a:ext uri="{FF2B5EF4-FFF2-40B4-BE49-F238E27FC236}">
                  <a16:creationId xmlns:a16="http://schemas.microsoft.com/office/drawing/2014/main" id="{7E19B1DC-E04F-E003-2BEE-DF355B3B80CB}"/>
                </a:ext>
              </a:extLst>
            </p:cNvPr>
            <p:cNvSpPr/>
            <p:nvPr/>
          </p:nvSpPr>
          <p:spPr>
            <a:xfrm>
              <a:off x="7402947" y="2405203"/>
              <a:ext cx="2463519" cy="1851567"/>
            </a:xfrm>
            <a:custGeom>
              <a:avLst/>
              <a:gdLst>
                <a:gd name="connsiteX0" fmla="*/ 2462456 w 2463519"/>
                <a:gd name="connsiteY0" fmla="*/ 312261 h 1851567"/>
                <a:gd name="connsiteX1" fmla="*/ 2416752 w 2463519"/>
                <a:gd name="connsiteY1" fmla="*/ 256482 h 1851567"/>
                <a:gd name="connsiteX2" fmla="*/ 2412916 w 2463519"/>
                <a:gd name="connsiteY2" fmla="*/ 251768 h 1851567"/>
                <a:gd name="connsiteX3" fmla="*/ 2411021 w 2463519"/>
                <a:gd name="connsiteY3" fmla="*/ 249550 h 1851567"/>
                <a:gd name="connsiteX4" fmla="*/ 2408156 w 2463519"/>
                <a:gd name="connsiteY4" fmla="*/ 245991 h 1851567"/>
                <a:gd name="connsiteX5" fmla="*/ 2400762 w 2463519"/>
                <a:gd name="connsiteY5" fmla="*/ 236888 h 1851567"/>
                <a:gd name="connsiteX6" fmla="*/ 2401085 w 2463519"/>
                <a:gd name="connsiteY6" fmla="*/ 227506 h 1851567"/>
                <a:gd name="connsiteX7" fmla="*/ 2363099 w 2463519"/>
                <a:gd name="connsiteY7" fmla="*/ 194880 h 1851567"/>
                <a:gd name="connsiteX8" fmla="*/ 2341702 w 2463519"/>
                <a:gd name="connsiteY8" fmla="*/ 176538 h 1851567"/>
                <a:gd name="connsiteX9" fmla="*/ 2338282 w 2463519"/>
                <a:gd name="connsiteY9" fmla="*/ 173576 h 1851567"/>
                <a:gd name="connsiteX10" fmla="*/ 2338375 w 2463519"/>
                <a:gd name="connsiteY10" fmla="*/ 170064 h 1851567"/>
                <a:gd name="connsiteX11" fmla="*/ 2341101 w 2463519"/>
                <a:gd name="connsiteY11" fmla="*/ 166875 h 1851567"/>
                <a:gd name="connsiteX12" fmla="*/ 2450579 w 2463519"/>
                <a:gd name="connsiteY12" fmla="*/ 107311 h 1851567"/>
                <a:gd name="connsiteX13" fmla="*/ 2452151 w 2463519"/>
                <a:gd name="connsiteY13" fmla="*/ 105227 h 1851567"/>
                <a:gd name="connsiteX14" fmla="*/ 2451596 w 2463519"/>
                <a:gd name="connsiteY14" fmla="*/ 102547 h 1851567"/>
                <a:gd name="connsiteX15" fmla="*/ 2408017 w 2463519"/>
                <a:gd name="connsiteY15" fmla="*/ 64606 h 1851567"/>
                <a:gd name="connsiteX16" fmla="*/ 2395263 w 2463519"/>
                <a:gd name="connsiteY16" fmla="*/ 50880 h 1851567"/>
                <a:gd name="connsiteX17" fmla="*/ 2368783 w 2463519"/>
                <a:gd name="connsiteY17" fmla="*/ 16683 h 1851567"/>
                <a:gd name="connsiteX18" fmla="*/ 2368968 w 2463519"/>
                <a:gd name="connsiteY18" fmla="*/ 11183 h 1851567"/>
                <a:gd name="connsiteX19" fmla="*/ 2357044 w 2463519"/>
                <a:gd name="connsiteY19" fmla="*/ 9109 h 1851567"/>
                <a:gd name="connsiteX20" fmla="*/ 2344151 w 2463519"/>
                <a:gd name="connsiteY20" fmla="*/ 6747 h 1851567"/>
                <a:gd name="connsiteX21" fmla="*/ 2337496 w 2463519"/>
                <a:gd name="connsiteY21" fmla="*/ 6008 h 1851567"/>
                <a:gd name="connsiteX22" fmla="*/ 2324649 w 2463519"/>
                <a:gd name="connsiteY22" fmla="*/ 4806 h 1851567"/>
                <a:gd name="connsiteX23" fmla="*/ 2295350 w 2463519"/>
                <a:gd name="connsiteY23" fmla="*/ 3651 h 1851567"/>
                <a:gd name="connsiteX24" fmla="*/ 2296228 w 2463519"/>
                <a:gd name="connsiteY24" fmla="*/ 39235 h 1851567"/>
                <a:gd name="connsiteX25" fmla="*/ 2277558 w 2463519"/>
                <a:gd name="connsiteY25" fmla="*/ 54115 h 1851567"/>
                <a:gd name="connsiteX26" fmla="*/ 2263001 w 2463519"/>
                <a:gd name="connsiteY26" fmla="*/ 72323 h 1851567"/>
                <a:gd name="connsiteX27" fmla="*/ 2252095 w 2463519"/>
                <a:gd name="connsiteY27" fmla="*/ 82814 h 1851567"/>
                <a:gd name="connsiteX28" fmla="*/ 2243546 w 2463519"/>
                <a:gd name="connsiteY28" fmla="*/ 90115 h 1851567"/>
                <a:gd name="connsiteX29" fmla="*/ 2223351 w 2463519"/>
                <a:gd name="connsiteY29" fmla="*/ 85448 h 1851567"/>
                <a:gd name="connsiteX30" fmla="*/ 2209163 w 2463519"/>
                <a:gd name="connsiteY30" fmla="*/ 82906 h 1851567"/>
                <a:gd name="connsiteX31" fmla="*/ 2104214 w 2463519"/>
                <a:gd name="connsiteY31" fmla="*/ 57165 h 1851567"/>
                <a:gd name="connsiteX32" fmla="*/ 2044367 w 2463519"/>
                <a:gd name="connsiteY32" fmla="*/ 46957 h 1851567"/>
                <a:gd name="connsiteX33" fmla="*/ 1995336 w 2463519"/>
                <a:gd name="connsiteY33" fmla="*/ 41776 h 1851567"/>
                <a:gd name="connsiteX34" fmla="*/ 1886781 w 2463519"/>
                <a:gd name="connsiteY34" fmla="*/ 28051 h 1851567"/>
                <a:gd name="connsiteX35" fmla="*/ 1879526 w 2463519"/>
                <a:gd name="connsiteY35" fmla="*/ 30500 h 1851567"/>
                <a:gd name="connsiteX36" fmla="*/ 1874212 w 2463519"/>
                <a:gd name="connsiteY36" fmla="*/ 30500 h 1851567"/>
                <a:gd name="connsiteX37" fmla="*/ 1753318 w 2463519"/>
                <a:gd name="connsiteY37" fmla="*/ 16544 h 1851567"/>
                <a:gd name="connsiteX38" fmla="*/ 1644764 w 2463519"/>
                <a:gd name="connsiteY38" fmla="*/ 4067 h 1851567"/>
                <a:gd name="connsiteX39" fmla="*/ 1642130 w 2463519"/>
                <a:gd name="connsiteY39" fmla="*/ 2962 h 1851567"/>
                <a:gd name="connsiteX40" fmla="*/ 1639542 w 2463519"/>
                <a:gd name="connsiteY40" fmla="*/ 0 h 1851567"/>
                <a:gd name="connsiteX41" fmla="*/ 1635060 w 2463519"/>
                <a:gd name="connsiteY41" fmla="*/ 6008 h 1851567"/>
                <a:gd name="connsiteX42" fmla="*/ 1635522 w 2463519"/>
                <a:gd name="connsiteY42" fmla="*/ 16267 h 1851567"/>
                <a:gd name="connsiteX43" fmla="*/ 1632287 w 2463519"/>
                <a:gd name="connsiteY43" fmla="*/ 21304 h 1851567"/>
                <a:gd name="connsiteX44" fmla="*/ 1627434 w 2463519"/>
                <a:gd name="connsiteY44" fmla="*/ 31938 h 1851567"/>
                <a:gd name="connsiteX45" fmla="*/ 1623506 w 2463519"/>
                <a:gd name="connsiteY45" fmla="*/ 38403 h 1851567"/>
                <a:gd name="connsiteX46" fmla="*/ 1616298 w 2463519"/>
                <a:gd name="connsiteY46" fmla="*/ 37386 h 1851567"/>
                <a:gd name="connsiteX47" fmla="*/ 1609366 w 2463519"/>
                <a:gd name="connsiteY47" fmla="*/ 43302 h 1851567"/>
                <a:gd name="connsiteX48" fmla="*/ 1609366 w 2463519"/>
                <a:gd name="connsiteY48" fmla="*/ 47877 h 1851567"/>
                <a:gd name="connsiteX49" fmla="*/ 1620087 w 2463519"/>
                <a:gd name="connsiteY49" fmla="*/ 83784 h 1851567"/>
                <a:gd name="connsiteX50" fmla="*/ 1617591 w 2463519"/>
                <a:gd name="connsiteY50" fmla="*/ 96123 h 1851567"/>
                <a:gd name="connsiteX51" fmla="*/ 1615881 w 2463519"/>
                <a:gd name="connsiteY51" fmla="*/ 103517 h 1851567"/>
                <a:gd name="connsiteX52" fmla="*/ 1615881 w 2463519"/>
                <a:gd name="connsiteY52" fmla="*/ 108323 h 1851567"/>
                <a:gd name="connsiteX53" fmla="*/ 1616990 w 2463519"/>
                <a:gd name="connsiteY53" fmla="*/ 113360 h 1851567"/>
                <a:gd name="connsiteX54" fmla="*/ 1620364 w 2463519"/>
                <a:gd name="connsiteY54" fmla="*/ 119507 h 1851567"/>
                <a:gd name="connsiteX55" fmla="*/ 1623830 w 2463519"/>
                <a:gd name="connsiteY55" fmla="*/ 123712 h 1851567"/>
                <a:gd name="connsiteX56" fmla="*/ 1695969 w 2463519"/>
                <a:gd name="connsiteY56" fmla="*/ 193078 h 1851567"/>
                <a:gd name="connsiteX57" fmla="*/ 1699943 w 2463519"/>
                <a:gd name="connsiteY57" fmla="*/ 194048 h 1851567"/>
                <a:gd name="connsiteX58" fmla="*/ 1704425 w 2463519"/>
                <a:gd name="connsiteY58" fmla="*/ 193078 h 1851567"/>
                <a:gd name="connsiteX59" fmla="*/ 1707706 w 2463519"/>
                <a:gd name="connsiteY59" fmla="*/ 194048 h 1851567"/>
                <a:gd name="connsiteX60" fmla="*/ 1721801 w 2463519"/>
                <a:gd name="connsiteY60" fmla="*/ 205514 h 1851567"/>
                <a:gd name="connsiteX61" fmla="*/ 1725498 w 2463519"/>
                <a:gd name="connsiteY61" fmla="*/ 209437 h 1851567"/>
                <a:gd name="connsiteX62" fmla="*/ 1728548 w 2463519"/>
                <a:gd name="connsiteY62" fmla="*/ 215352 h 1851567"/>
                <a:gd name="connsiteX63" fmla="*/ 1731691 w 2463519"/>
                <a:gd name="connsiteY63" fmla="*/ 228939 h 1851567"/>
                <a:gd name="connsiteX64" fmla="*/ 1728271 w 2463519"/>
                <a:gd name="connsiteY64" fmla="*/ 239568 h 1851567"/>
                <a:gd name="connsiteX65" fmla="*/ 1723326 w 2463519"/>
                <a:gd name="connsiteY65" fmla="*/ 245021 h 1851567"/>
                <a:gd name="connsiteX66" fmla="*/ 1541386 w 2463519"/>
                <a:gd name="connsiteY66" fmla="*/ 266048 h 1851567"/>
                <a:gd name="connsiteX67" fmla="*/ 1538290 w 2463519"/>
                <a:gd name="connsiteY67" fmla="*/ 266186 h 1851567"/>
                <a:gd name="connsiteX68" fmla="*/ 1462084 w 2463519"/>
                <a:gd name="connsiteY68" fmla="*/ 276261 h 1851567"/>
                <a:gd name="connsiteX69" fmla="*/ 1392165 w 2463519"/>
                <a:gd name="connsiteY69" fmla="*/ 285088 h 1851567"/>
                <a:gd name="connsiteX70" fmla="*/ 1383384 w 2463519"/>
                <a:gd name="connsiteY70" fmla="*/ 286058 h 1851567"/>
                <a:gd name="connsiteX71" fmla="*/ 1364021 w 2463519"/>
                <a:gd name="connsiteY71" fmla="*/ 288327 h 1851567"/>
                <a:gd name="connsiteX72" fmla="*/ 1297890 w 2463519"/>
                <a:gd name="connsiteY72" fmla="*/ 306669 h 1851567"/>
                <a:gd name="connsiteX73" fmla="*/ 1234347 w 2463519"/>
                <a:gd name="connsiteY73" fmla="*/ 326823 h 1851567"/>
                <a:gd name="connsiteX74" fmla="*/ 1231159 w 2463519"/>
                <a:gd name="connsiteY74" fmla="*/ 326957 h 1851567"/>
                <a:gd name="connsiteX75" fmla="*/ 1223349 w 2463519"/>
                <a:gd name="connsiteY75" fmla="*/ 327557 h 1851567"/>
                <a:gd name="connsiteX76" fmla="*/ 1207035 w 2463519"/>
                <a:gd name="connsiteY76" fmla="*/ 329591 h 1851567"/>
                <a:gd name="connsiteX77" fmla="*/ 1190861 w 2463519"/>
                <a:gd name="connsiteY77" fmla="*/ 327557 h 1851567"/>
                <a:gd name="connsiteX78" fmla="*/ 1180602 w 2463519"/>
                <a:gd name="connsiteY78" fmla="*/ 327419 h 1851567"/>
                <a:gd name="connsiteX79" fmla="*/ 1130276 w 2463519"/>
                <a:gd name="connsiteY79" fmla="*/ 327419 h 1851567"/>
                <a:gd name="connsiteX80" fmla="*/ 1120247 w 2463519"/>
                <a:gd name="connsiteY80" fmla="*/ 347983 h 1851567"/>
                <a:gd name="connsiteX81" fmla="*/ 1085958 w 2463519"/>
                <a:gd name="connsiteY81" fmla="*/ 334859 h 1851567"/>
                <a:gd name="connsiteX82" fmla="*/ 1063406 w 2463519"/>
                <a:gd name="connsiteY82" fmla="*/ 326125 h 1851567"/>
                <a:gd name="connsiteX83" fmla="*/ 1054255 w 2463519"/>
                <a:gd name="connsiteY83" fmla="*/ 323079 h 1851567"/>
                <a:gd name="connsiteX84" fmla="*/ 1047878 w 2463519"/>
                <a:gd name="connsiteY84" fmla="*/ 320533 h 1851567"/>
                <a:gd name="connsiteX85" fmla="*/ 1033598 w 2463519"/>
                <a:gd name="connsiteY85" fmla="*/ 314941 h 1851567"/>
                <a:gd name="connsiteX86" fmla="*/ 1003190 w 2463519"/>
                <a:gd name="connsiteY86" fmla="*/ 296271 h 1851567"/>
                <a:gd name="connsiteX87" fmla="*/ 1000325 w 2463519"/>
                <a:gd name="connsiteY87" fmla="*/ 291927 h 1851567"/>
                <a:gd name="connsiteX88" fmla="*/ 1003976 w 2463519"/>
                <a:gd name="connsiteY88" fmla="*/ 286474 h 1851567"/>
                <a:gd name="connsiteX89" fmla="*/ 1018810 w 2463519"/>
                <a:gd name="connsiteY89" fmla="*/ 271090 h 1851567"/>
                <a:gd name="connsiteX90" fmla="*/ 1029531 w 2463519"/>
                <a:gd name="connsiteY90" fmla="*/ 248579 h 1851567"/>
                <a:gd name="connsiteX91" fmla="*/ 1029948 w 2463519"/>
                <a:gd name="connsiteY91" fmla="*/ 243362 h 1851567"/>
                <a:gd name="connsiteX92" fmla="*/ 1030132 w 2463519"/>
                <a:gd name="connsiteY92" fmla="*/ 240400 h 1851567"/>
                <a:gd name="connsiteX93" fmla="*/ 1027406 w 2463519"/>
                <a:gd name="connsiteY93" fmla="*/ 235085 h 1851567"/>
                <a:gd name="connsiteX94" fmla="*/ 1015945 w 2463519"/>
                <a:gd name="connsiteY94" fmla="*/ 232497 h 1851567"/>
                <a:gd name="connsiteX95" fmla="*/ 991637 w 2463519"/>
                <a:gd name="connsiteY95" fmla="*/ 221083 h 1851567"/>
                <a:gd name="connsiteX96" fmla="*/ 909979 w 2463519"/>
                <a:gd name="connsiteY96" fmla="*/ 199963 h 1851567"/>
                <a:gd name="connsiteX97" fmla="*/ 887380 w 2463519"/>
                <a:gd name="connsiteY97" fmla="*/ 191090 h 1851567"/>
                <a:gd name="connsiteX98" fmla="*/ 886826 w 2463519"/>
                <a:gd name="connsiteY98" fmla="*/ 194048 h 1851567"/>
                <a:gd name="connsiteX99" fmla="*/ 886271 w 2463519"/>
                <a:gd name="connsiteY99" fmla="*/ 195573 h 1851567"/>
                <a:gd name="connsiteX100" fmla="*/ 884793 w 2463519"/>
                <a:gd name="connsiteY100" fmla="*/ 194838 h 1851567"/>
                <a:gd name="connsiteX101" fmla="*/ 883129 w 2463519"/>
                <a:gd name="connsiteY101" fmla="*/ 194325 h 1851567"/>
                <a:gd name="connsiteX102" fmla="*/ 880865 w 2463519"/>
                <a:gd name="connsiteY102" fmla="*/ 193817 h 1851567"/>
                <a:gd name="connsiteX103" fmla="*/ 871622 w 2463519"/>
                <a:gd name="connsiteY103" fmla="*/ 191137 h 1851567"/>
                <a:gd name="connsiteX104" fmla="*/ 862610 w 2463519"/>
                <a:gd name="connsiteY104" fmla="*/ 191876 h 1851567"/>
                <a:gd name="connsiteX105" fmla="*/ 801101 w 2463519"/>
                <a:gd name="connsiteY105" fmla="*/ 204400 h 1851567"/>
                <a:gd name="connsiteX106" fmla="*/ 795278 w 2463519"/>
                <a:gd name="connsiteY106" fmla="*/ 201581 h 1851567"/>
                <a:gd name="connsiteX107" fmla="*/ 798883 w 2463519"/>
                <a:gd name="connsiteY107" fmla="*/ 191784 h 1851567"/>
                <a:gd name="connsiteX108" fmla="*/ 801239 w 2463519"/>
                <a:gd name="connsiteY108" fmla="*/ 176538 h 1851567"/>
                <a:gd name="connsiteX109" fmla="*/ 801147 w 2463519"/>
                <a:gd name="connsiteY109" fmla="*/ 165905 h 1851567"/>
                <a:gd name="connsiteX110" fmla="*/ 742272 w 2463519"/>
                <a:gd name="connsiteY110" fmla="*/ 145109 h 1851567"/>
                <a:gd name="connsiteX111" fmla="*/ 509636 w 2463519"/>
                <a:gd name="connsiteY111" fmla="*/ 525446 h 1851567"/>
                <a:gd name="connsiteX112" fmla="*/ 406858 w 2463519"/>
                <a:gd name="connsiteY112" fmla="*/ 692690 h 1851567"/>
                <a:gd name="connsiteX113" fmla="*/ 246546 w 2463519"/>
                <a:gd name="connsiteY113" fmla="*/ 960074 h 1851567"/>
                <a:gd name="connsiteX114" fmla="*/ 245621 w 2463519"/>
                <a:gd name="connsiteY114" fmla="*/ 961603 h 1851567"/>
                <a:gd name="connsiteX115" fmla="*/ 81612 w 2463519"/>
                <a:gd name="connsiteY115" fmla="*/ 1235600 h 1851567"/>
                <a:gd name="connsiteX116" fmla="*/ 40436 w 2463519"/>
                <a:gd name="connsiteY116" fmla="*/ 1307641 h 1851567"/>
                <a:gd name="connsiteX117" fmla="*/ 20103 w 2463519"/>
                <a:gd name="connsiteY117" fmla="*/ 1426131 h 1851567"/>
                <a:gd name="connsiteX118" fmla="*/ 0 w 2463519"/>
                <a:gd name="connsiteY118" fmla="*/ 1511815 h 1851567"/>
                <a:gd name="connsiteX119" fmla="*/ 9243 w 2463519"/>
                <a:gd name="connsiteY119" fmla="*/ 1516020 h 1851567"/>
                <a:gd name="connsiteX120" fmla="*/ 14002 w 2463519"/>
                <a:gd name="connsiteY120" fmla="*/ 1523825 h 1851567"/>
                <a:gd name="connsiteX121" fmla="*/ 8549 w 2463519"/>
                <a:gd name="connsiteY121" fmla="*/ 1547302 h 1851567"/>
                <a:gd name="connsiteX122" fmla="*/ 10259 w 2463519"/>
                <a:gd name="connsiteY122" fmla="*/ 1555435 h 1851567"/>
                <a:gd name="connsiteX123" fmla="*/ 17330 w 2463519"/>
                <a:gd name="connsiteY123" fmla="*/ 1561632 h 1851567"/>
                <a:gd name="connsiteX124" fmla="*/ 27081 w 2463519"/>
                <a:gd name="connsiteY124" fmla="*/ 1561720 h 1851567"/>
                <a:gd name="connsiteX125" fmla="*/ 33643 w 2463519"/>
                <a:gd name="connsiteY125" fmla="*/ 1558213 h 1851567"/>
                <a:gd name="connsiteX126" fmla="*/ 43902 w 2463519"/>
                <a:gd name="connsiteY126" fmla="*/ 1534320 h 1851567"/>
                <a:gd name="connsiteX127" fmla="*/ 49633 w 2463519"/>
                <a:gd name="connsiteY127" fmla="*/ 1530896 h 1851567"/>
                <a:gd name="connsiteX128" fmla="*/ 84292 w 2463519"/>
                <a:gd name="connsiteY128" fmla="*/ 1542080 h 1851567"/>
                <a:gd name="connsiteX129" fmla="*/ 120523 w 2463519"/>
                <a:gd name="connsiteY129" fmla="*/ 1546613 h 1851567"/>
                <a:gd name="connsiteX130" fmla="*/ 167337 w 2463519"/>
                <a:gd name="connsiteY130" fmla="*/ 1560107 h 1851567"/>
                <a:gd name="connsiteX131" fmla="*/ 227506 w 2463519"/>
                <a:gd name="connsiteY131" fmla="*/ 1578911 h 1851567"/>
                <a:gd name="connsiteX132" fmla="*/ 279403 w 2463519"/>
                <a:gd name="connsiteY132" fmla="*/ 1587507 h 1851567"/>
                <a:gd name="connsiteX133" fmla="*/ 302140 w 2463519"/>
                <a:gd name="connsiteY133" fmla="*/ 1610521 h 1851567"/>
                <a:gd name="connsiteX134" fmla="*/ 471279 w 2463519"/>
                <a:gd name="connsiteY134" fmla="*/ 1640652 h 1851567"/>
                <a:gd name="connsiteX135" fmla="*/ 478673 w 2463519"/>
                <a:gd name="connsiteY135" fmla="*/ 1640559 h 1851567"/>
                <a:gd name="connsiteX136" fmla="*/ 694719 w 2463519"/>
                <a:gd name="connsiteY136" fmla="*/ 1637787 h 1851567"/>
                <a:gd name="connsiteX137" fmla="*/ 650031 w 2463519"/>
                <a:gd name="connsiteY137" fmla="*/ 1659784 h 1851567"/>
                <a:gd name="connsiteX138" fmla="*/ 488563 w 2463519"/>
                <a:gd name="connsiteY138" fmla="*/ 1685201 h 1851567"/>
                <a:gd name="connsiteX139" fmla="*/ 494201 w 2463519"/>
                <a:gd name="connsiteY139" fmla="*/ 1719542 h 1851567"/>
                <a:gd name="connsiteX140" fmla="*/ 521929 w 2463519"/>
                <a:gd name="connsiteY140" fmla="*/ 1806094 h 1851567"/>
                <a:gd name="connsiteX141" fmla="*/ 569759 w 2463519"/>
                <a:gd name="connsiteY141" fmla="*/ 1799578 h 1851567"/>
                <a:gd name="connsiteX142" fmla="*/ 671936 w 2463519"/>
                <a:gd name="connsiteY142" fmla="*/ 1774947 h 1851567"/>
                <a:gd name="connsiteX143" fmla="*/ 795371 w 2463519"/>
                <a:gd name="connsiteY143" fmla="*/ 1776523 h 1851567"/>
                <a:gd name="connsiteX144" fmla="*/ 881419 w 2463519"/>
                <a:gd name="connsiteY144" fmla="*/ 1775783 h 1851567"/>
                <a:gd name="connsiteX145" fmla="*/ 1294239 w 2463519"/>
                <a:gd name="connsiteY145" fmla="*/ 1851568 h 1851567"/>
                <a:gd name="connsiteX146" fmla="*/ 1427425 w 2463519"/>
                <a:gd name="connsiteY146" fmla="*/ 1788025 h 1851567"/>
                <a:gd name="connsiteX147" fmla="*/ 1719260 w 2463519"/>
                <a:gd name="connsiteY147" fmla="*/ 1568144 h 1851567"/>
                <a:gd name="connsiteX148" fmla="*/ 1704102 w 2463519"/>
                <a:gd name="connsiteY148" fmla="*/ 1465412 h 1851567"/>
                <a:gd name="connsiteX149" fmla="*/ 1781139 w 2463519"/>
                <a:gd name="connsiteY149" fmla="*/ 922600 h 1851567"/>
                <a:gd name="connsiteX150" fmla="*/ 1927218 w 2463519"/>
                <a:gd name="connsiteY150" fmla="*/ 970102 h 1851567"/>
                <a:gd name="connsiteX151" fmla="*/ 1939233 w 2463519"/>
                <a:gd name="connsiteY151" fmla="*/ 955591 h 1851567"/>
                <a:gd name="connsiteX152" fmla="*/ 1940805 w 2463519"/>
                <a:gd name="connsiteY152" fmla="*/ 953465 h 1851567"/>
                <a:gd name="connsiteX153" fmla="*/ 2027962 w 2463519"/>
                <a:gd name="connsiteY153" fmla="*/ 850133 h 1851567"/>
                <a:gd name="connsiteX154" fmla="*/ 2093030 w 2463519"/>
                <a:gd name="connsiteY154" fmla="*/ 756829 h 1851567"/>
                <a:gd name="connsiteX155" fmla="*/ 2118077 w 2463519"/>
                <a:gd name="connsiteY155" fmla="*/ 720737 h 1851567"/>
                <a:gd name="connsiteX156" fmla="*/ 2121774 w 2463519"/>
                <a:gd name="connsiteY156" fmla="*/ 715238 h 1851567"/>
                <a:gd name="connsiteX157" fmla="*/ 2144188 w 2463519"/>
                <a:gd name="connsiteY157" fmla="*/ 680948 h 1851567"/>
                <a:gd name="connsiteX158" fmla="*/ 2191232 w 2463519"/>
                <a:gd name="connsiteY158" fmla="*/ 607515 h 1851567"/>
                <a:gd name="connsiteX159" fmla="*/ 2195900 w 2463519"/>
                <a:gd name="connsiteY159" fmla="*/ 596891 h 1851567"/>
                <a:gd name="connsiteX160" fmla="*/ 2197009 w 2463519"/>
                <a:gd name="connsiteY160" fmla="*/ 589492 h 1851567"/>
                <a:gd name="connsiteX161" fmla="*/ 2196547 w 2463519"/>
                <a:gd name="connsiteY161" fmla="*/ 580666 h 1851567"/>
                <a:gd name="connsiteX162" fmla="*/ 2203202 w 2463519"/>
                <a:gd name="connsiteY162" fmla="*/ 574750 h 1851567"/>
                <a:gd name="connsiteX163" fmla="*/ 2230329 w 2463519"/>
                <a:gd name="connsiteY163" fmla="*/ 520404 h 1851567"/>
                <a:gd name="connsiteX164" fmla="*/ 2234396 w 2463519"/>
                <a:gd name="connsiteY164" fmla="*/ 499844 h 1851567"/>
                <a:gd name="connsiteX165" fmla="*/ 2233841 w 2463519"/>
                <a:gd name="connsiteY165" fmla="*/ 486530 h 1851567"/>
                <a:gd name="connsiteX166" fmla="*/ 2231530 w 2463519"/>
                <a:gd name="connsiteY166" fmla="*/ 471788 h 1851567"/>
                <a:gd name="connsiteX167" fmla="*/ 2218914 w 2463519"/>
                <a:gd name="connsiteY167" fmla="*/ 410232 h 1851567"/>
                <a:gd name="connsiteX168" fmla="*/ 2246133 w 2463519"/>
                <a:gd name="connsiteY168" fmla="*/ 413005 h 1851567"/>
                <a:gd name="connsiteX169" fmla="*/ 2291745 w 2463519"/>
                <a:gd name="connsiteY169" fmla="*/ 418320 h 1851567"/>
                <a:gd name="connsiteX170" fmla="*/ 2396048 w 2463519"/>
                <a:gd name="connsiteY170" fmla="*/ 451505 h 1851567"/>
                <a:gd name="connsiteX171" fmla="*/ 2403766 w 2463519"/>
                <a:gd name="connsiteY171" fmla="*/ 439069 h 1851567"/>
                <a:gd name="connsiteX172" fmla="*/ 2411668 w 2463519"/>
                <a:gd name="connsiteY172" fmla="*/ 423634 h 1851567"/>
                <a:gd name="connsiteX173" fmla="*/ 2441199 w 2463519"/>
                <a:gd name="connsiteY173" fmla="*/ 365919 h 1851567"/>
                <a:gd name="connsiteX174" fmla="*/ 2463011 w 2463519"/>
                <a:gd name="connsiteY174" fmla="*/ 321924 h 1851567"/>
                <a:gd name="connsiteX175" fmla="*/ 2463519 w 2463519"/>
                <a:gd name="connsiteY175" fmla="*/ 316605 h 1851567"/>
                <a:gd name="connsiteX176" fmla="*/ 2462456 w 2463519"/>
                <a:gd name="connsiteY176" fmla="*/ 312261 h 185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463519" h="1851567">
                  <a:moveTo>
                    <a:pt x="2462456" y="312261"/>
                  </a:moveTo>
                  <a:lnTo>
                    <a:pt x="2416752" y="256482"/>
                  </a:lnTo>
                  <a:lnTo>
                    <a:pt x="2412916" y="251768"/>
                  </a:lnTo>
                  <a:lnTo>
                    <a:pt x="2411021" y="249550"/>
                  </a:lnTo>
                  <a:lnTo>
                    <a:pt x="2408156" y="245991"/>
                  </a:lnTo>
                  <a:lnTo>
                    <a:pt x="2400762" y="236888"/>
                  </a:lnTo>
                  <a:lnTo>
                    <a:pt x="2401085" y="227506"/>
                  </a:lnTo>
                  <a:lnTo>
                    <a:pt x="2363099" y="194880"/>
                  </a:lnTo>
                  <a:lnTo>
                    <a:pt x="2341702" y="176538"/>
                  </a:lnTo>
                  <a:lnTo>
                    <a:pt x="2338282" y="173576"/>
                  </a:lnTo>
                  <a:lnTo>
                    <a:pt x="2338375" y="170064"/>
                  </a:lnTo>
                  <a:lnTo>
                    <a:pt x="2341101" y="166875"/>
                  </a:lnTo>
                  <a:lnTo>
                    <a:pt x="2450579" y="107311"/>
                  </a:lnTo>
                  <a:lnTo>
                    <a:pt x="2452151" y="105227"/>
                  </a:lnTo>
                  <a:lnTo>
                    <a:pt x="2451596" y="102547"/>
                  </a:lnTo>
                  <a:lnTo>
                    <a:pt x="2408017" y="64606"/>
                  </a:lnTo>
                  <a:lnTo>
                    <a:pt x="2395263" y="50880"/>
                  </a:lnTo>
                  <a:lnTo>
                    <a:pt x="2368783" y="16683"/>
                  </a:lnTo>
                  <a:lnTo>
                    <a:pt x="2368968" y="11183"/>
                  </a:lnTo>
                  <a:lnTo>
                    <a:pt x="2357044" y="9109"/>
                  </a:lnTo>
                  <a:lnTo>
                    <a:pt x="2344151" y="6747"/>
                  </a:lnTo>
                  <a:lnTo>
                    <a:pt x="2337496" y="6008"/>
                  </a:lnTo>
                  <a:lnTo>
                    <a:pt x="2324649" y="4806"/>
                  </a:lnTo>
                  <a:lnTo>
                    <a:pt x="2295350" y="3651"/>
                  </a:lnTo>
                  <a:lnTo>
                    <a:pt x="2296228" y="39235"/>
                  </a:lnTo>
                  <a:lnTo>
                    <a:pt x="2277558" y="54115"/>
                  </a:lnTo>
                  <a:lnTo>
                    <a:pt x="2263001" y="72323"/>
                  </a:lnTo>
                  <a:lnTo>
                    <a:pt x="2252095" y="82814"/>
                  </a:lnTo>
                  <a:lnTo>
                    <a:pt x="2243546" y="90115"/>
                  </a:lnTo>
                  <a:lnTo>
                    <a:pt x="2223351" y="85448"/>
                  </a:lnTo>
                  <a:lnTo>
                    <a:pt x="2209163" y="82906"/>
                  </a:lnTo>
                  <a:lnTo>
                    <a:pt x="2104214" y="57165"/>
                  </a:lnTo>
                  <a:lnTo>
                    <a:pt x="2044367" y="46957"/>
                  </a:lnTo>
                  <a:lnTo>
                    <a:pt x="1995336" y="41776"/>
                  </a:lnTo>
                  <a:lnTo>
                    <a:pt x="1886781" y="28051"/>
                  </a:lnTo>
                  <a:lnTo>
                    <a:pt x="1879526" y="30500"/>
                  </a:lnTo>
                  <a:lnTo>
                    <a:pt x="1874212" y="30500"/>
                  </a:lnTo>
                  <a:lnTo>
                    <a:pt x="1753318" y="16544"/>
                  </a:lnTo>
                  <a:lnTo>
                    <a:pt x="1644764" y="4067"/>
                  </a:lnTo>
                  <a:lnTo>
                    <a:pt x="1642130" y="2962"/>
                  </a:lnTo>
                  <a:lnTo>
                    <a:pt x="1639542" y="0"/>
                  </a:lnTo>
                  <a:lnTo>
                    <a:pt x="1635060" y="6008"/>
                  </a:lnTo>
                  <a:lnTo>
                    <a:pt x="1635522" y="16267"/>
                  </a:lnTo>
                  <a:lnTo>
                    <a:pt x="1632287" y="21304"/>
                  </a:lnTo>
                  <a:lnTo>
                    <a:pt x="1627434" y="31938"/>
                  </a:lnTo>
                  <a:lnTo>
                    <a:pt x="1623506" y="38403"/>
                  </a:lnTo>
                  <a:lnTo>
                    <a:pt x="1616298" y="37386"/>
                  </a:lnTo>
                  <a:lnTo>
                    <a:pt x="1609366" y="43302"/>
                  </a:lnTo>
                  <a:lnTo>
                    <a:pt x="1609366" y="47877"/>
                  </a:lnTo>
                  <a:lnTo>
                    <a:pt x="1620087" y="83784"/>
                  </a:lnTo>
                  <a:lnTo>
                    <a:pt x="1617591" y="96123"/>
                  </a:lnTo>
                  <a:lnTo>
                    <a:pt x="1615881" y="103517"/>
                  </a:lnTo>
                  <a:lnTo>
                    <a:pt x="1615881" y="108323"/>
                  </a:lnTo>
                  <a:lnTo>
                    <a:pt x="1616990" y="113360"/>
                  </a:lnTo>
                  <a:lnTo>
                    <a:pt x="1620364" y="119507"/>
                  </a:lnTo>
                  <a:lnTo>
                    <a:pt x="1623830" y="123712"/>
                  </a:lnTo>
                  <a:lnTo>
                    <a:pt x="1695969" y="193078"/>
                  </a:lnTo>
                  <a:lnTo>
                    <a:pt x="1699943" y="194048"/>
                  </a:lnTo>
                  <a:lnTo>
                    <a:pt x="1704425" y="193078"/>
                  </a:lnTo>
                  <a:lnTo>
                    <a:pt x="1707706" y="194048"/>
                  </a:lnTo>
                  <a:lnTo>
                    <a:pt x="1721801" y="205514"/>
                  </a:lnTo>
                  <a:lnTo>
                    <a:pt x="1725498" y="209437"/>
                  </a:lnTo>
                  <a:lnTo>
                    <a:pt x="1728548" y="215352"/>
                  </a:lnTo>
                  <a:lnTo>
                    <a:pt x="1731691" y="228939"/>
                  </a:lnTo>
                  <a:lnTo>
                    <a:pt x="1728271" y="239568"/>
                  </a:lnTo>
                  <a:lnTo>
                    <a:pt x="1723326" y="245021"/>
                  </a:lnTo>
                  <a:lnTo>
                    <a:pt x="1541386" y="266048"/>
                  </a:lnTo>
                  <a:lnTo>
                    <a:pt x="1538290" y="266186"/>
                  </a:lnTo>
                  <a:lnTo>
                    <a:pt x="1462084" y="276261"/>
                  </a:lnTo>
                  <a:lnTo>
                    <a:pt x="1392165" y="285088"/>
                  </a:lnTo>
                  <a:lnTo>
                    <a:pt x="1383384" y="286058"/>
                  </a:lnTo>
                  <a:lnTo>
                    <a:pt x="1364021" y="288327"/>
                  </a:lnTo>
                  <a:lnTo>
                    <a:pt x="1297890" y="306669"/>
                  </a:lnTo>
                  <a:lnTo>
                    <a:pt x="1234347" y="326823"/>
                  </a:lnTo>
                  <a:lnTo>
                    <a:pt x="1231159" y="326957"/>
                  </a:lnTo>
                  <a:lnTo>
                    <a:pt x="1223349" y="327557"/>
                  </a:lnTo>
                  <a:lnTo>
                    <a:pt x="1207035" y="329591"/>
                  </a:lnTo>
                  <a:lnTo>
                    <a:pt x="1190861" y="327557"/>
                  </a:lnTo>
                  <a:lnTo>
                    <a:pt x="1180602" y="327419"/>
                  </a:lnTo>
                  <a:lnTo>
                    <a:pt x="1130276" y="327419"/>
                  </a:lnTo>
                  <a:lnTo>
                    <a:pt x="1120247" y="347983"/>
                  </a:lnTo>
                  <a:lnTo>
                    <a:pt x="1085958" y="334859"/>
                  </a:lnTo>
                  <a:lnTo>
                    <a:pt x="1063406" y="326125"/>
                  </a:lnTo>
                  <a:lnTo>
                    <a:pt x="1054255" y="323079"/>
                  </a:lnTo>
                  <a:lnTo>
                    <a:pt x="1047878" y="320533"/>
                  </a:lnTo>
                  <a:lnTo>
                    <a:pt x="1033598" y="314941"/>
                  </a:lnTo>
                  <a:lnTo>
                    <a:pt x="1003190" y="296271"/>
                  </a:lnTo>
                  <a:lnTo>
                    <a:pt x="1000325" y="291927"/>
                  </a:lnTo>
                  <a:lnTo>
                    <a:pt x="1003976" y="286474"/>
                  </a:lnTo>
                  <a:lnTo>
                    <a:pt x="1018810" y="271090"/>
                  </a:lnTo>
                  <a:lnTo>
                    <a:pt x="1029531" y="248579"/>
                  </a:lnTo>
                  <a:lnTo>
                    <a:pt x="1029948" y="243362"/>
                  </a:lnTo>
                  <a:lnTo>
                    <a:pt x="1030132" y="240400"/>
                  </a:lnTo>
                  <a:lnTo>
                    <a:pt x="1027406" y="235085"/>
                  </a:lnTo>
                  <a:lnTo>
                    <a:pt x="1015945" y="232497"/>
                  </a:lnTo>
                  <a:lnTo>
                    <a:pt x="991637" y="221083"/>
                  </a:lnTo>
                  <a:lnTo>
                    <a:pt x="909979" y="199963"/>
                  </a:lnTo>
                  <a:lnTo>
                    <a:pt x="887380" y="191090"/>
                  </a:lnTo>
                  <a:lnTo>
                    <a:pt x="886826" y="194048"/>
                  </a:lnTo>
                  <a:lnTo>
                    <a:pt x="886271" y="195573"/>
                  </a:lnTo>
                  <a:lnTo>
                    <a:pt x="884793" y="194838"/>
                  </a:lnTo>
                  <a:lnTo>
                    <a:pt x="883129" y="194325"/>
                  </a:lnTo>
                  <a:lnTo>
                    <a:pt x="880865" y="193817"/>
                  </a:lnTo>
                  <a:lnTo>
                    <a:pt x="871622" y="191137"/>
                  </a:lnTo>
                  <a:lnTo>
                    <a:pt x="862610" y="191876"/>
                  </a:lnTo>
                  <a:lnTo>
                    <a:pt x="801101" y="204400"/>
                  </a:lnTo>
                  <a:lnTo>
                    <a:pt x="795278" y="201581"/>
                  </a:lnTo>
                  <a:lnTo>
                    <a:pt x="798883" y="191784"/>
                  </a:lnTo>
                  <a:lnTo>
                    <a:pt x="801239" y="176538"/>
                  </a:lnTo>
                  <a:lnTo>
                    <a:pt x="801147" y="165905"/>
                  </a:lnTo>
                  <a:lnTo>
                    <a:pt x="742272" y="145109"/>
                  </a:lnTo>
                  <a:lnTo>
                    <a:pt x="509636" y="525446"/>
                  </a:lnTo>
                  <a:lnTo>
                    <a:pt x="406858" y="692690"/>
                  </a:lnTo>
                  <a:lnTo>
                    <a:pt x="246546" y="960074"/>
                  </a:lnTo>
                  <a:lnTo>
                    <a:pt x="245621" y="961603"/>
                  </a:lnTo>
                  <a:lnTo>
                    <a:pt x="81612" y="1235600"/>
                  </a:lnTo>
                  <a:lnTo>
                    <a:pt x="40436" y="1307641"/>
                  </a:lnTo>
                  <a:lnTo>
                    <a:pt x="20103" y="1426131"/>
                  </a:lnTo>
                  <a:lnTo>
                    <a:pt x="0" y="1511815"/>
                  </a:lnTo>
                  <a:lnTo>
                    <a:pt x="9243" y="1516020"/>
                  </a:lnTo>
                  <a:lnTo>
                    <a:pt x="14002" y="1523825"/>
                  </a:lnTo>
                  <a:lnTo>
                    <a:pt x="8549" y="1547302"/>
                  </a:lnTo>
                  <a:lnTo>
                    <a:pt x="10259" y="1555435"/>
                  </a:lnTo>
                  <a:lnTo>
                    <a:pt x="17330" y="1561632"/>
                  </a:lnTo>
                  <a:lnTo>
                    <a:pt x="27081" y="1561720"/>
                  </a:lnTo>
                  <a:lnTo>
                    <a:pt x="33643" y="1558213"/>
                  </a:lnTo>
                  <a:lnTo>
                    <a:pt x="43902" y="1534320"/>
                  </a:lnTo>
                  <a:lnTo>
                    <a:pt x="49633" y="1530896"/>
                  </a:lnTo>
                  <a:lnTo>
                    <a:pt x="84292" y="1542080"/>
                  </a:lnTo>
                  <a:lnTo>
                    <a:pt x="120523" y="1546613"/>
                  </a:lnTo>
                  <a:lnTo>
                    <a:pt x="167337" y="1560107"/>
                  </a:lnTo>
                  <a:lnTo>
                    <a:pt x="227506" y="1578911"/>
                  </a:lnTo>
                  <a:lnTo>
                    <a:pt x="279403" y="1587507"/>
                  </a:lnTo>
                  <a:lnTo>
                    <a:pt x="302140" y="1610521"/>
                  </a:lnTo>
                  <a:lnTo>
                    <a:pt x="471279" y="1640652"/>
                  </a:lnTo>
                  <a:lnTo>
                    <a:pt x="478673" y="1640559"/>
                  </a:lnTo>
                  <a:lnTo>
                    <a:pt x="694719" y="1637787"/>
                  </a:lnTo>
                  <a:lnTo>
                    <a:pt x="650031" y="1659784"/>
                  </a:lnTo>
                  <a:lnTo>
                    <a:pt x="488563" y="1685201"/>
                  </a:lnTo>
                  <a:lnTo>
                    <a:pt x="494201" y="1719542"/>
                  </a:lnTo>
                  <a:lnTo>
                    <a:pt x="521929" y="1806094"/>
                  </a:lnTo>
                  <a:lnTo>
                    <a:pt x="569759" y="1799578"/>
                  </a:lnTo>
                  <a:lnTo>
                    <a:pt x="671936" y="1774947"/>
                  </a:lnTo>
                  <a:lnTo>
                    <a:pt x="795371" y="1776523"/>
                  </a:lnTo>
                  <a:lnTo>
                    <a:pt x="881419" y="1775783"/>
                  </a:lnTo>
                  <a:lnTo>
                    <a:pt x="1294239" y="1851568"/>
                  </a:lnTo>
                  <a:lnTo>
                    <a:pt x="1427425" y="1788025"/>
                  </a:lnTo>
                  <a:lnTo>
                    <a:pt x="1719260" y="1568144"/>
                  </a:lnTo>
                  <a:lnTo>
                    <a:pt x="1704102" y="1465412"/>
                  </a:lnTo>
                  <a:lnTo>
                    <a:pt x="1781139" y="922600"/>
                  </a:lnTo>
                  <a:lnTo>
                    <a:pt x="1927218" y="970102"/>
                  </a:lnTo>
                  <a:lnTo>
                    <a:pt x="1939233" y="955591"/>
                  </a:lnTo>
                  <a:lnTo>
                    <a:pt x="1940805" y="953465"/>
                  </a:lnTo>
                  <a:lnTo>
                    <a:pt x="2027962" y="850133"/>
                  </a:lnTo>
                  <a:lnTo>
                    <a:pt x="2093030" y="756829"/>
                  </a:lnTo>
                  <a:lnTo>
                    <a:pt x="2118077" y="720737"/>
                  </a:lnTo>
                  <a:lnTo>
                    <a:pt x="2121774" y="715238"/>
                  </a:lnTo>
                  <a:lnTo>
                    <a:pt x="2144188" y="680948"/>
                  </a:lnTo>
                  <a:lnTo>
                    <a:pt x="2191232" y="607515"/>
                  </a:lnTo>
                  <a:lnTo>
                    <a:pt x="2195900" y="596891"/>
                  </a:lnTo>
                  <a:lnTo>
                    <a:pt x="2197009" y="589492"/>
                  </a:lnTo>
                  <a:lnTo>
                    <a:pt x="2196547" y="580666"/>
                  </a:lnTo>
                  <a:lnTo>
                    <a:pt x="2203202" y="574750"/>
                  </a:lnTo>
                  <a:lnTo>
                    <a:pt x="2230329" y="520404"/>
                  </a:lnTo>
                  <a:lnTo>
                    <a:pt x="2234396" y="499844"/>
                  </a:lnTo>
                  <a:lnTo>
                    <a:pt x="2233841" y="486530"/>
                  </a:lnTo>
                  <a:lnTo>
                    <a:pt x="2231530" y="471788"/>
                  </a:lnTo>
                  <a:lnTo>
                    <a:pt x="2218914" y="410232"/>
                  </a:lnTo>
                  <a:lnTo>
                    <a:pt x="2246133" y="413005"/>
                  </a:lnTo>
                  <a:lnTo>
                    <a:pt x="2291745" y="418320"/>
                  </a:lnTo>
                  <a:lnTo>
                    <a:pt x="2396048" y="451505"/>
                  </a:lnTo>
                  <a:lnTo>
                    <a:pt x="2403766" y="439069"/>
                  </a:lnTo>
                  <a:lnTo>
                    <a:pt x="2411668" y="423634"/>
                  </a:lnTo>
                  <a:lnTo>
                    <a:pt x="2441199" y="365919"/>
                  </a:lnTo>
                  <a:lnTo>
                    <a:pt x="2463011" y="321924"/>
                  </a:lnTo>
                  <a:lnTo>
                    <a:pt x="2463519" y="316605"/>
                  </a:lnTo>
                  <a:lnTo>
                    <a:pt x="2462456" y="312261"/>
                  </a:lnTo>
                  <a:close/>
                </a:path>
              </a:pathLst>
            </a:custGeom>
            <a:grpFill/>
            <a:ln w="6350" cap="flat">
              <a:solidFill>
                <a:srgbClr val="C6E3E6"/>
              </a:solidFill>
              <a:prstDash val="solid"/>
              <a:miter/>
            </a:ln>
          </p:spPr>
          <p:txBody>
            <a:bodyPr rtlCol="0" anchor="ctr"/>
            <a:lstStyle/>
            <a:p>
              <a:endParaRPr lang="en-GB" noProof="0" dirty="0"/>
            </a:p>
          </p:txBody>
        </p:sp>
        <p:sp>
          <p:nvSpPr>
            <p:cNvPr id="20" name="Freihandform: Form 19">
              <a:extLst>
                <a:ext uri="{FF2B5EF4-FFF2-40B4-BE49-F238E27FC236}">
                  <a16:creationId xmlns:a16="http://schemas.microsoft.com/office/drawing/2014/main" id="{BA81AD31-0A16-F3F4-275B-CEB94FA45AC9}"/>
                </a:ext>
              </a:extLst>
            </p:cNvPr>
            <p:cNvSpPr/>
            <p:nvPr/>
          </p:nvSpPr>
          <p:spPr>
            <a:xfrm>
              <a:off x="6896453" y="4610581"/>
              <a:ext cx="1027267" cy="1389151"/>
            </a:xfrm>
            <a:custGeom>
              <a:avLst/>
              <a:gdLst>
                <a:gd name="connsiteX0" fmla="*/ 991868 w 1027267"/>
                <a:gd name="connsiteY0" fmla="*/ 1050411 h 1389151"/>
                <a:gd name="connsiteX1" fmla="*/ 853091 w 1027267"/>
                <a:gd name="connsiteY1" fmla="*/ 1040244 h 1389151"/>
                <a:gd name="connsiteX2" fmla="*/ 825502 w 1027267"/>
                <a:gd name="connsiteY2" fmla="*/ 1032434 h 1389151"/>
                <a:gd name="connsiteX3" fmla="*/ 761220 w 1027267"/>
                <a:gd name="connsiteY3" fmla="*/ 1002349 h 1389151"/>
                <a:gd name="connsiteX4" fmla="*/ 725312 w 1027267"/>
                <a:gd name="connsiteY4" fmla="*/ 958771 h 1389151"/>
                <a:gd name="connsiteX5" fmla="*/ 640280 w 1027267"/>
                <a:gd name="connsiteY5" fmla="*/ 764538 h 1389151"/>
                <a:gd name="connsiteX6" fmla="*/ 624337 w 1027267"/>
                <a:gd name="connsiteY6" fmla="*/ 716892 h 1389151"/>
                <a:gd name="connsiteX7" fmla="*/ 586350 w 1027267"/>
                <a:gd name="connsiteY7" fmla="*/ 603347 h 1389151"/>
                <a:gd name="connsiteX8" fmla="*/ 541893 w 1027267"/>
                <a:gd name="connsiteY8" fmla="*/ 453848 h 1389151"/>
                <a:gd name="connsiteX9" fmla="*/ 515598 w 1027267"/>
                <a:gd name="connsiteY9" fmla="*/ 354490 h 1389151"/>
                <a:gd name="connsiteX10" fmla="*/ 508897 w 1027267"/>
                <a:gd name="connsiteY10" fmla="*/ 284478 h 1389151"/>
                <a:gd name="connsiteX11" fmla="*/ 508897 w 1027267"/>
                <a:gd name="connsiteY11" fmla="*/ 281335 h 1389151"/>
                <a:gd name="connsiteX12" fmla="*/ 510376 w 1027267"/>
                <a:gd name="connsiteY12" fmla="*/ 234799 h 1389151"/>
                <a:gd name="connsiteX13" fmla="*/ 516707 w 1027267"/>
                <a:gd name="connsiteY13" fmla="*/ 199769 h 1389151"/>
                <a:gd name="connsiteX14" fmla="*/ 530941 w 1027267"/>
                <a:gd name="connsiteY14" fmla="*/ 109746 h 1389151"/>
                <a:gd name="connsiteX15" fmla="*/ 535100 w 1027267"/>
                <a:gd name="connsiteY15" fmla="*/ 80679 h 1389151"/>
                <a:gd name="connsiteX16" fmla="*/ 546931 w 1027267"/>
                <a:gd name="connsiteY16" fmla="*/ 46989 h 1389151"/>
                <a:gd name="connsiteX17" fmla="*/ 575120 w 1027267"/>
                <a:gd name="connsiteY17" fmla="*/ 0 h 1389151"/>
                <a:gd name="connsiteX18" fmla="*/ 524424 w 1027267"/>
                <a:gd name="connsiteY18" fmla="*/ 19354 h 1389151"/>
                <a:gd name="connsiteX19" fmla="*/ 222146 w 1027267"/>
                <a:gd name="connsiteY19" fmla="*/ 94080 h 1389151"/>
                <a:gd name="connsiteX20" fmla="*/ 193263 w 1027267"/>
                <a:gd name="connsiteY20" fmla="*/ 103092 h 1389151"/>
                <a:gd name="connsiteX21" fmla="*/ 49910 w 1027267"/>
                <a:gd name="connsiteY21" fmla="*/ 151107 h 1389151"/>
                <a:gd name="connsiteX22" fmla="*/ 56426 w 1027267"/>
                <a:gd name="connsiteY22" fmla="*/ 203512 h 1389151"/>
                <a:gd name="connsiteX23" fmla="*/ 37202 w 1027267"/>
                <a:gd name="connsiteY23" fmla="*/ 262758 h 1389151"/>
                <a:gd name="connsiteX24" fmla="*/ 0 w 1027267"/>
                <a:gd name="connsiteY24" fmla="*/ 342012 h 1389151"/>
                <a:gd name="connsiteX25" fmla="*/ 1202 w 1027267"/>
                <a:gd name="connsiteY25" fmla="*/ 386608 h 1389151"/>
                <a:gd name="connsiteX26" fmla="*/ 48015 w 1027267"/>
                <a:gd name="connsiteY26" fmla="*/ 413319 h 1389151"/>
                <a:gd name="connsiteX27" fmla="*/ 81890 w 1027267"/>
                <a:gd name="connsiteY27" fmla="*/ 439060 h 1389151"/>
                <a:gd name="connsiteX28" fmla="*/ 104534 w 1027267"/>
                <a:gd name="connsiteY28" fmla="*/ 479588 h 1389151"/>
                <a:gd name="connsiteX29" fmla="*/ 129489 w 1027267"/>
                <a:gd name="connsiteY29" fmla="*/ 555655 h 1389151"/>
                <a:gd name="connsiteX30" fmla="*/ 187024 w 1027267"/>
                <a:gd name="connsiteY30" fmla="*/ 666335 h 1389151"/>
                <a:gd name="connsiteX31" fmla="*/ 176811 w 1027267"/>
                <a:gd name="connsiteY31" fmla="*/ 678258 h 1389151"/>
                <a:gd name="connsiteX32" fmla="*/ 180000 w 1027267"/>
                <a:gd name="connsiteY32" fmla="*/ 887279 h 1389151"/>
                <a:gd name="connsiteX33" fmla="*/ 255512 w 1027267"/>
                <a:gd name="connsiteY33" fmla="*/ 855531 h 1389151"/>
                <a:gd name="connsiteX34" fmla="*/ 337955 w 1027267"/>
                <a:gd name="connsiteY34" fmla="*/ 1079063 h 1389151"/>
                <a:gd name="connsiteX35" fmla="*/ 341283 w 1027267"/>
                <a:gd name="connsiteY35" fmla="*/ 1085810 h 1389151"/>
                <a:gd name="connsiteX36" fmla="*/ 385370 w 1027267"/>
                <a:gd name="connsiteY36" fmla="*/ 1205502 h 1389151"/>
                <a:gd name="connsiteX37" fmla="*/ 411018 w 1027267"/>
                <a:gd name="connsiteY37" fmla="*/ 1271540 h 1389151"/>
                <a:gd name="connsiteX38" fmla="*/ 426915 w 1027267"/>
                <a:gd name="connsiteY38" fmla="*/ 1324361 h 1389151"/>
                <a:gd name="connsiteX39" fmla="*/ 427655 w 1027267"/>
                <a:gd name="connsiteY39" fmla="*/ 1344649 h 1389151"/>
                <a:gd name="connsiteX40" fmla="*/ 428856 w 1027267"/>
                <a:gd name="connsiteY40" fmla="*/ 1354723 h 1389151"/>
                <a:gd name="connsiteX41" fmla="*/ 430520 w 1027267"/>
                <a:gd name="connsiteY41" fmla="*/ 1362718 h 1389151"/>
                <a:gd name="connsiteX42" fmla="*/ 434864 w 1027267"/>
                <a:gd name="connsiteY42" fmla="*/ 1376397 h 1389151"/>
                <a:gd name="connsiteX43" fmla="*/ 439208 w 1027267"/>
                <a:gd name="connsiteY43" fmla="*/ 1384946 h 1389151"/>
                <a:gd name="connsiteX44" fmla="*/ 441380 w 1027267"/>
                <a:gd name="connsiteY44" fmla="*/ 1387442 h 1389151"/>
                <a:gd name="connsiteX45" fmla="*/ 444061 w 1027267"/>
                <a:gd name="connsiteY45" fmla="*/ 1389013 h 1389151"/>
                <a:gd name="connsiteX46" fmla="*/ 447989 w 1027267"/>
                <a:gd name="connsiteY46" fmla="*/ 1389152 h 1389151"/>
                <a:gd name="connsiteX47" fmla="*/ 460096 w 1027267"/>
                <a:gd name="connsiteY47" fmla="*/ 1387719 h 1389151"/>
                <a:gd name="connsiteX48" fmla="*/ 465688 w 1027267"/>
                <a:gd name="connsiteY48" fmla="*/ 1387164 h 1389151"/>
                <a:gd name="connsiteX49" fmla="*/ 469986 w 1027267"/>
                <a:gd name="connsiteY49" fmla="*/ 1385778 h 1389151"/>
                <a:gd name="connsiteX50" fmla="*/ 474145 w 1027267"/>
                <a:gd name="connsiteY50" fmla="*/ 1383837 h 1389151"/>
                <a:gd name="connsiteX51" fmla="*/ 480707 w 1027267"/>
                <a:gd name="connsiteY51" fmla="*/ 1380880 h 1389151"/>
                <a:gd name="connsiteX52" fmla="*/ 485837 w 1027267"/>
                <a:gd name="connsiteY52" fmla="*/ 1378523 h 1389151"/>
                <a:gd name="connsiteX53" fmla="*/ 492445 w 1027267"/>
                <a:gd name="connsiteY53" fmla="*/ 1375149 h 1389151"/>
                <a:gd name="connsiteX54" fmla="*/ 497529 w 1027267"/>
                <a:gd name="connsiteY54" fmla="*/ 1372238 h 1389151"/>
                <a:gd name="connsiteX55" fmla="*/ 509914 w 1027267"/>
                <a:gd name="connsiteY55" fmla="*/ 1367201 h 1389151"/>
                <a:gd name="connsiteX56" fmla="*/ 513842 w 1027267"/>
                <a:gd name="connsiteY56" fmla="*/ 1365491 h 1389151"/>
                <a:gd name="connsiteX57" fmla="*/ 518648 w 1027267"/>
                <a:gd name="connsiteY57" fmla="*/ 1363503 h 1389151"/>
                <a:gd name="connsiteX58" fmla="*/ 525718 w 1027267"/>
                <a:gd name="connsiteY58" fmla="*/ 1360592 h 1389151"/>
                <a:gd name="connsiteX59" fmla="*/ 539582 w 1027267"/>
                <a:gd name="connsiteY59" fmla="*/ 1356987 h 1389151"/>
                <a:gd name="connsiteX60" fmla="*/ 567865 w 1027267"/>
                <a:gd name="connsiteY60" fmla="*/ 1355277 h 1389151"/>
                <a:gd name="connsiteX61" fmla="*/ 573225 w 1027267"/>
                <a:gd name="connsiteY61" fmla="*/ 1352089 h 1389151"/>
                <a:gd name="connsiteX62" fmla="*/ 576876 w 1027267"/>
                <a:gd name="connsiteY62" fmla="*/ 1347190 h 1389151"/>
                <a:gd name="connsiteX63" fmla="*/ 580804 w 1027267"/>
                <a:gd name="connsiteY63" fmla="*/ 1329537 h 1389151"/>
                <a:gd name="connsiteX64" fmla="*/ 581544 w 1027267"/>
                <a:gd name="connsiteY64" fmla="*/ 1326348 h 1389151"/>
                <a:gd name="connsiteX65" fmla="*/ 616157 w 1027267"/>
                <a:gd name="connsiteY65" fmla="*/ 1316135 h 1389151"/>
                <a:gd name="connsiteX66" fmla="*/ 620270 w 1027267"/>
                <a:gd name="connsiteY66" fmla="*/ 1314749 h 1389151"/>
                <a:gd name="connsiteX67" fmla="*/ 623459 w 1027267"/>
                <a:gd name="connsiteY67" fmla="*/ 1313639 h 1389151"/>
                <a:gd name="connsiteX68" fmla="*/ 665651 w 1027267"/>
                <a:gd name="connsiteY68" fmla="*/ 1299637 h 1389151"/>
                <a:gd name="connsiteX69" fmla="*/ 709276 w 1027267"/>
                <a:gd name="connsiteY69" fmla="*/ 1384392 h 1389151"/>
                <a:gd name="connsiteX70" fmla="*/ 730997 w 1027267"/>
                <a:gd name="connsiteY70" fmla="*/ 1366045 h 1389151"/>
                <a:gd name="connsiteX71" fmla="*/ 765749 w 1027267"/>
                <a:gd name="connsiteY71" fmla="*/ 1336146 h 1389151"/>
                <a:gd name="connsiteX72" fmla="*/ 781322 w 1027267"/>
                <a:gd name="connsiteY72" fmla="*/ 1319740 h 1389151"/>
                <a:gd name="connsiteX73" fmla="*/ 797081 w 1027267"/>
                <a:gd name="connsiteY73" fmla="*/ 1318816 h 1389151"/>
                <a:gd name="connsiteX74" fmla="*/ 802812 w 1027267"/>
                <a:gd name="connsiteY74" fmla="*/ 1318677 h 1389151"/>
                <a:gd name="connsiteX75" fmla="*/ 806046 w 1027267"/>
                <a:gd name="connsiteY75" fmla="*/ 1318492 h 1389151"/>
                <a:gd name="connsiteX76" fmla="*/ 821204 w 1027267"/>
                <a:gd name="connsiteY76" fmla="*/ 1318353 h 1389151"/>
                <a:gd name="connsiteX77" fmla="*/ 862288 w 1027267"/>
                <a:gd name="connsiteY77" fmla="*/ 1315165 h 1389151"/>
                <a:gd name="connsiteX78" fmla="*/ 900737 w 1027267"/>
                <a:gd name="connsiteY78" fmla="*/ 1311098 h 1389151"/>
                <a:gd name="connsiteX79" fmla="*/ 913076 w 1027267"/>
                <a:gd name="connsiteY79" fmla="*/ 1308048 h 1389151"/>
                <a:gd name="connsiteX80" fmla="*/ 907483 w 1027267"/>
                <a:gd name="connsiteY80" fmla="*/ 1272649 h 1389151"/>
                <a:gd name="connsiteX81" fmla="*/ 994641 w 1027267"/>
                <a:gd name="connsiteY81" fmla="*/ 1275884 h 1389151"/>
                <a:gd name="connsiteX82" fmla="*/ 993440 w 1027267"/>
                <a:gd name="connsiteY82" fmla="*/ 1260310 h 1389151"/>
                <a:gd name="connsiteX83" fmla="*/ 1013311 w 1027267"/>
                <a:gd name="connsiteY83" fmla="*/ 1260633 h 1389151"/>
                <a:gd name="connsiteX84" fmla="*/ 1019920 w 1027267"/>
                <a:gd name="connsiteY84" fmla="*/ 1260772 h 1389151"/>
                <a:gd name="connsiteX85" fmla="*/ 1024217 w 1027267"/>
                <a:gd name="connsiteY85" fmla="*/ 1260865 h 1389151"/>
                <a:gd name="connsiteX86" fmla="*/ 1027268 w 1027267"/>
                <a:gd name="connsiteY86" fmla="*/ 1260865 h 1389151"/>
                <a:gd name="connsiteX87" fmla="*/ 991868 w 1027267"/>
                <a:gd name="connsiteY87" fmla="*/ 1050411 h 13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027267" h="1389151">
                  <a:moveTo>
                    <a:pt x="991868" y="1050411"/>
                  </a:moveTo>
                  <a:lnTo>
                    <a:pt x="853091" y="1040244"/>
                  </a:lnTo>
                  <a:lnTo>
                    <a:pt x="825502" y="1032434"/>
                  </a:lnTo>
                  <a:lnTo>
                    <a:pt x="761220" y="1002349"/>
                  </a:lnTo>
                  <a:lnTo>
                    <a:pt x="725312" y="958771"/>
                  </a:lnTo>
                  <a:lnTo>
                    <a:pt x="640280" y="764538"/>
                  </a:lnTo>
                  <a:lnTo>
                    <a:pt x="624337" y="716892"/>
                  </a:lnTo>
                  <a:lnTo>
                    <a:pt x="586350" y="603347"/>
                  </a:lnTo>
                  <a:lnTo>
                    <a:pt x="541893" y="453848"/>
                  </a:lnTo>
                  <a:lnTo>
                    <a:pt x="515598" y="354490"/>
                  </a:lnTo>
                  <a:lnTo>
                    <a:pt x="508897" y="284478"/>
                  </a:lnTo>
                  <a:lnTo>
                    <a:pt x="508897" y="281335"/>
                  </a:lnTo>
                  <a:lnTo>
                    <a:pt x="510376" y="234799"/>
                  </a:lnTo>
                  <a:lnTo>
                    <a:pt x="516707" y="199769"/>
                  </a:lnTo>
                  <a:lnTo>
                    <a:pt x="530941" y="109746"/>
                  </a:lnTo>
                  <a:lnTo>
                    <a:pt x="535100" y="80679"/>
                  </a:lnTo>
                  <a:lnTo>
                    <a:pt x="546931" y="46989"/>
                  </a:lnTo>
                  <a:lnTo>
                    <a:pt x="575120" y="0"/>
                  </a:lnTo>
                  <a:lnTo>
                    <a:pt x="524424" y="19354"/>
                  </a:lnTo>
                  <a:lnTo>
                    <a:pt x="222146" y="94080"/>
                  </a:lnTo>
                  <a:lnTo>
                    <a:pt x="193263" y="103092"/>
                  </a:lnTo>
                  <a:lnTo>
                    <a:pt x="49910" y="151107"/>
                  </a:lnTo>
                  <a:lnTo>
                    <a:pt x="56426" y="203512"/>
                  </a:lnTo>
                  <a:lnTo>
                    <a:pt x="37202" y="262758"/>
                  </a:lnTo>
                  <a:lnTo>
                    <a:pt x="0" y="342012"/>
                  </a:lnTo>
                  <a:lnTo>
                    <a:pt x="1202" y="386608"/>
                  </a:lnTo>
                  <a:lnTo>
                    <a:pt x="48015" y="413319"/>
                  </a:lnTo>
                  <a:lnTo>
                    <a:pt x="81890" y="439060"/>
                  </a:lnTo>
                  <a:lnTo>
                    <a:pt x="104534" y="479588"/>
                  </a:lnTo>
                  <a:lnTo>
                    <a:pt x="129489" y="555655"/>
                  </a:lnTo>
                  <a:lnTo>
                    <a:pt x="187024" y="666335"/>
                  </a:lnTo>
                  <a:lnTo>
                    <a:pt x="176811" y="678258"/>
                  </a:lnTo>
                  <a:lnTo>
                    <a:pt x="180000" y="887279"/>
                  </a:lnTo>
                  <a:lnTo>
                    <a:pt x="255512" y="855531"/>
                  </a:lnTo>
                  <a:lnTo>
                    <a:pt x="337955" y="1079063"/>
                  </a:lnTo>
                  <a:lnTo>
                    <a:pt x="341283" y="1085810"/>
                  </a:lnTo>
                  <a:lnTo>
                    <a:pt x="385370" y="1205502"/>
                  </a:lnTo>
                  <a:lnTo>
                    <a:pt x="411018" y="1271540"/>
                  </a:lnTo>
                  <a:lnTo>
                    <a:pt x="426915" y="1324361"/>
                  </a:lnTo>
                  <a:lnTo>
                    <a:pt x="427655" y="1344649"/>
                  </a:lnTo>
                  <a:lnTo>
                    <a:pt x="428856" y="1354723"/>
                  </a:lnTo>
                  <a:lnTo>
                    <a:pt x="430520" y="1362718"/>
                  </a:lnTo>
                  <a:lnTo>
                    <a:pt x="434864" y="1376397"/>
                  </a:lnTo>
                  <a:lnTo>
                    <a:pt x="439208" y="1384946"/>
                  </a:lnTo>
                  <a:lnTo>
                    <a:pt x="441380" y="1387442"/>
                  </a:lnTo>
                  <a:lnTo>
                    <a:pt x="444061" y="1389013"/>
                  </a:lnTo>
                  <a:lnTo>
                    <a:pt x="447989" y="1389152"/>
                  </a:lnTo>
                  <a:lnTo>
                    <a:pt x="460096" y="1387719"/>
                  </a:lnTo>
                  <a:lnTo>
                    <a:pt x="465688" y="1387164"/>
                  </a:lnTo>
                  <a:lnTo>
                    <a:pt x="469986" y="1385778"/>
                  </a:lnTo>
                  <a:lnTo>
                    <a:pt x="474145" y="1383837"/>
                  </a:lnTo>
                  <a:lnTo>
                    <a:pt x="480707" y="1380880"/>
                  </a:lnTo>
                  <a:lnTo>
                    <a:pt x="485837" y="1378523"/>
                  </a:lnTo>
                  <a:lnTo>
                    <a:pt x="492445" y="1375149"/>
                  </a:lnTo>
                  <a:lnTo>
                    <a:pt x="497529" y="1372238"/>
                  </a:lnTo>
                  <a:lnTo>
                    <a:pt x="509914" y="1367201"/>
                  </a:lnTo>
                  <a:lnTo>
                    <a:pt x="513842" y="1365491"/>
                  </a:lnTo>
                  <a:lnTo>
                    <a:pt x="518648" y="1363503"/>
                  </a:lnTo>
                  <a:lnTo>
                    <a:pt x="525718" y="1360592"/>
                  </a:lnTo>
                  <a:lnTo>
                    <a:pt x="539582" y="1356987"/>
                  </a:lnTo>
                  <a:lnTo>
                    <a:pt x="567865" y="1355277"/>
                  </a:lnTo>
                  <a:lnTo>
                    <a:pt x="573225" y="1352089"/>
                  </a:lnTo>
                  <a:lnTo>
                    <a:pt x="576876" y="1347190"/>
                  </a:lnTo>
                  <a:lnTo>
                    <a:pt x="580804" y="1329537"/>
                  </a:lnTo>
                  <a:lnTo>
                    <a:pt x="581544" y="1326348"/>
                  </a:lnTo>
                  <a:lnTo>
                    <a:pt x="616157" y="1316135"/>
                  </a:lnTo>
                  <a:lnTo>
                    <a:pt x="620270" y="1314749"/>
                  </a:lnTo>
                  <a:lnTo>
                    <a:pt x="623459" y="1313639"/>
                  </a:lnTo>
                  <a:lnTo>
                    <a:pt x="665651" y="1299637"/>
                  </a:lnTo>
                  <a:lnTo>
                    <a:pt x="709276" y="1384392"/>
                  </a:lnTo>
                  <a:lnTo>
                    <a:pt x="730997" y="1366045"/>
                  </a:lnTo>
                  <a:lnTo>
                    <a:pt x="765749" y="1336146"/>
                  </a:lnTo>
                  <a:lnTo>
                    <a:pt x="781322" y="1319740"/>
                  </a:lnTo>
                  <a:lnTo>
                    <a:pt x="797081" y="1318816"/>
                  </a:lnTo>
                  <a:lnTo>
                    <a:pt x="802812" y="1318677"/>
                  </a:lnTo>
                  <a:lnTo>
                    <a:pt x="806046" y="1318492"/>
                  </a:lnTo>
                  <a:lnTo>
                    <a:pt x="821204" y="1318353"/>
                  </a:lnTo>
                  <a:lnTo>
                    <a:pt x="862288" y="1315165"/>
                  </a:lnTo>
                  <a:lnTo>
                    <a:pt x="900737" y="1311098"/>
                  </a:lnTo>
                  <a:lnTo>
                    <a:pt x="913076" y="1308048"/>
                  </a:lnTo>
                  <a:lnTo>
                    <a:pt x="907483" y="1272649"/>
                  </a:lnTo>
                  <a:lnTo>
                    <a:pt x="994641" y="1275884"/>
                  </a:lnTo>
                  <a:lnTo>
                    <a:pt x="993440" y="1260310"/>
                  </a:lnTo>
                  <a:lnTo>
                    <a:pt x="1013311" y="1260633"/>
                  </a:lnTo>
                  <a:lnTo>
                    <a:pt x="1019920" y="1260772"/>
                  </a:lnTo>
                  <a:lnTo>
                    <a:pt x="1024217" y="1260865"/>
                  </a:lnTo>
                  <a:lnTo>
                    <a:pt x="1027268" y="1260865"/>
                  </a:lnTo>
                  <a:lnTo>
                    <a:pt x="991868" y="1050411"/>
                  </a:lnTo>
                  <a:close/>
                </a:path>
              </a:pathLst>
            </a:custGeom>
            <a:grpFill/>
            <a:ln w="6350" cap="flat">
              <a:solidFill>
                <a:srgbClr val="C6E3E6"/>
              </a:solidFill>
              <a:prstDash val="solid"/>
              <a:miter/>
            </a:ln>
          </p:spPr>
          <p:txBody>
            <a:bodyPr rtlCol="0" anchor="ctr"/>
            <a:lstStyle/>
            <a:p>
              <a:endParaRPr lang="en-GB" noProof="0" dirty="0"/>
            </a:p>
          </p:txBody>
        </p:sp>
        <p:sp>
          <p:nvSpPr>
            <p:cNvPr id="21" name="Freihandform: Form 20">
              <a:extLst>
                <a:ext uri="{FF2B5EF4-FFF2-40B4-BE49-F238E27FC236}">
                  <a16:creationId xmlns:a16="http://schemas.microsoft.com/office/drawing/2014/main" id="{1476D5DE-1BE1-5791-F9CB-10C3BAB663F5}"/>
                </a:ext>
              </a:extLst>
            </p:cNvPr>
            <p:cNvSpPr/>
            <p:nvPr/>
          </p:nvSpPr>
          <p:spPr>
            <a:xfrm>
              <a:off x="7007410" y="701979"/>
              <a:ext cx="1753596" cy="2938823"/>
            </a:xfrm>
            <a:custGeom>
              <a:avLst/>
              <a:gdLst>
                <a:gd name="connsiteX0" fmla="*/ 1751193 w 1753596"/>
                <a:gd name="connsiteY0" fmla="*/ 478951 h 2938823"/>
                <a:gd name="connsiteX1" fmla="*/ 1748374 w 1753596"/>
                <a:gd name="connsiteY1" fmla="*/ 450535 h 2938823"/>
                <a:gd name="connsiteX2" fmla="*/ 1748421 w 1753596"/>
                <a:gd name="connsiteY2" fmla="*/ 444892 h 2938823"/>
                <a:gd name="connsiteX3" fmla="*/ 1744955 w 1753596"/>
                <a:gd name="connsiteY3" fmla="*/ 440548 h 2938823"/>
                <a:gd name="connsiteX4" fmla="*/ 1735250 w 1753596"/>
                <a:gd name="connsiteY4" fmla="*/ 434268 h 2938823"/>
                <a:gd name="connsiteX5" fmla="*/ 1717181 w 1753596"/>
                <a:gd name="connsiteY5" fmla="*/ 426823 h 2938823"/>
                <a:gd name="connsiteX6" fmla="*/ 1691394 w 1753596"/>
                <a:gd name="connsiteY6" fmla="*/ 416009 h 2938823"/>
                <a:gd name="connsiteX7" fmla="*/ 1685016 w 1753596"/>
                <a:gd name="connsiteY7" fmla="*/ 412543 h 2938823"/>
                <a:gd name="connsiteX8" fmla="*/ 1656179 w 1753596"/>
                <a:gd name="connsiteY8" fmla="*/ 396276 h 2938823"/>
                <a:gd name="connsiteX9" fmla="*/ 1571101 w 1753596"/>
                <a:gd name="connsiteY9" fmla="*/ 350114 h 2938823"/>
                <a:gd name="connsiteX10" fmla="*/ 1564169 w 1753596"/>
                <a:gd name="connsiteY10" fmla="*/ 342577 h 2938823"/>
                <a:gd name="connsiteX11" fmla="*/ 1560195 w 1753596"/>
                <a:gd name="connsiteY11" fmla="*/ 336523 h 2938823"/>
                <a:gd name="connsiteX12" fmla="*/ 1558393 w 1753596"/>
                <a:gd name="connsiteY12" fmla="*/ 331629 h 2938823"/>
                <a:gd name="connsiteX13" fmla="*/ 1559086 w 1753596"/>
                <a:gd name="connsiteY13" fmla="*/ 327141 h 2938823"/>
                <a:gd name="connsiteX14" fmla="*/ 1564586 w 1753596"/>
                <a:gd name="connsiteY14" fmla="*/ 316189 h 2938823"/>
                <a:gd name="connsiteX15" fmla="*/ 1562136 w 1753596"/>
                <a:gd name="connsiteY15" fmla="*/ 313971 h 2938823"/>
                <a:gd name="connsiteX16" fmla="*/ 1559317 w 1753596"/>
                <a:gd name="connsiteY16" fmla="*/ 313093 h 2938823"/>
                <a:gd name="connsiteX17" fmla="*/ 1533392 w 1753596"/>
                <a:gd name="connsiteY17" fmla="*/ 302186 h 2938823"/>
                <a:gd name="connsiteX18" fmla="*/ 1501182 w 1753596"/>
                <a:gd name="connsiteY18" fmla="*/ 288461 h 2938823"/>
                <a:gd name="connsiteX19" fmla="*/ 1492539 w 1753596"/>
                <a:gd name="connsiteY19" fmla="*/ 284810 h 2938823"/>
                <a:gd name="connsiteX20" fmla="*/ 1471836 w 1753596"/>
                <a:gd name="connsiteY20" fmla="*/ 275988 h 2938823"/>
                <a:gd name="connsiteX21" fmla="*/ 1469710 w 1753596"/>
                <a:gd name="connsiteY21" fmla="*/ 274412 h 2938823"/>
                <a:gd name="connsiteX22" fmla="*/ 1462455 w 1753596"/>
                <a:gd name="connsiteY22" fmla="*/ 253663 h 2938823"/>
                <a:gd name="connsiteX23" fmla="*/ 1461715 w 1753596"/>
                <a:gd name="connsiteY23" fmla="*/ 241925 h 2938823"/>
                <a:gd name="connsiteX24" fmla="*/ 1457879 w 1753596"/>
                <a:gd name="connsiteY24" fmla="*/ 229817 h 2938823"/>
                <a:gd name="connsiteX25" fmla="*/ 1455846 w 1753596"/>
                <a:gd name="connsiteY25" fmla="*/ 223948 h 2938823"/>
                <a:gd name="connsiteX26" fmla="*/ 1455708 w 1753596"/>
                <a:gd name="connsiteY26" fmla="*/ 211886 h 2938823"/>
                <a:gd name="connsiteX27" fmla="*/ 1455708 w 1753596"/>
                <a:gd name="connsiteY27" fmla="*/ 206433 h 2938823"/>
                <a:gd name="connsiteX28" fmla="*/ 1450532 w 1753596"/>
                <a:gd name="connsiteY28" fmla="*/ 189196 h 2938823"/>
                <a:gd name="connsiteX29" fmla="*/ 1449885 w 1753596"/>
                <a:gd name="connsiteY29" fmla="*/ 184574 h 2938823"/>
                <a:gd name="connsiteX30" fmla="*/ 1450717 w 1753596"/>
                <a:gd name="connsiteY30" fmla="*/ 176857 h 2938823"/>
                <a:gd name="connsiteX31" fmla="*/ 1449654 w 1753596"/>
                <a:gd name="connsiteY31" fmla="*/ 168308 h 2938823"/>
                <a:gd name="connsiteX32" fmla="*/ 1459590 w 1753596"/>
                <a:gd name="connsiteY32" fmla="*/ 155835 h 2938823"/>
                <a:gd name="connsiteX33" fmla="*/ 1468601 w 1753596"/>
                <a:gd name="connsiteY33" fmla="*/ 146403 h 2938823"/>
                <a:gd name="connsiteX34" fmla="*/ 1480386 w 1753596"/>
                <a:gd name="connsiteY34" fmla="*/ 129858 h 2938823"/>
                <a:gd name="connsiteX35" fmla="*/ 1475903 w 1753596"/>
                <a:gd name="connsiteY35" fmla="*/ 128333 h 2938823"/>
                <a:gd name="connsiteX36" fmla="*/ 1471743 w 1753596"/>
                <a:gd name="connsiteY36" fmla="*/ 124960 h 2938823"/>
                <a:gd name="connsiteX37" fmla="*/ 1470126 w 1753596"/>
                <a:gd name="connsiteY37" fmla="*/ 121032 h 2938823"/>
                <a:gd name="connsiteX38" fmla="*/ 1451318 w 1753596"/>
                <a:gd name="connsiteY38" fmla="*/ 115810 h 2938823"/>
                <a:gd name="connsiteX39" fmla="*/ 1410604 w 1753596"/>
                <a:gd name="connsiteY39" fmla="*/ 108693 h 2938823"/>
                <a:gd name="connsiteX40" fmla="*/ 1389115 w 1753596"/>
                <a:gd name="connsiteY40" fmla="*/ 100698 h 2938823"/>
                <a:gd name="connsiteX41" fmla="*/ 1333798 w 1753596"/>
                <a:gd name="connsiteY41" fmla="*/ 78520 h 2938823"/>
                <a:gd name="connsiteX42" fmla="*/ 1320905 w 1753596"/>
                <a:gd name="connsiteY42" fmla="*/ 73201 h 2938823"/>
                <a:gd name="connsiteX43" fmla="*/ 1317623 w 1753596"/>
                <a:gd name="connsiteY43" fmla="*/ 78100 h 2938823"/>
                <a:gd name="connsiteX44" fmla="*/ 1308242 w 1753596"/>
                <a:gd name="connsiteY44" fmla="*/ 74033 h 2938823"/>
                <a:gd name="connsiteX45" fmla="*/ 1301680 w 1753596"/>
                <a:gd name="connsiteY45" fmla="*/ 71445 h 2938823"/>
                <a:gd name="connsiteX46" fmla="*/ 1276263 w 1753596"/>
                <a:gd name="connsiteY46" fmla="*/ 61972 h 2938823"/>
                <a:gd name="connsiteX47" fmla="*/ 1272982 w 1753596"/>
                <a:gd name="connsiteY47" fmla="*/ 60724 h 2938823"/>
                <a:gd name="connsiteX48" fmla="*/ 1261244 w 1753596"/>
                <a:gd name="connsiteY48" fmla="*/ 56241 h 2938823"/>
                <a:gd name="connsiteX49" fmla="*/ 1213506 w 1753596"/>
                <a:gd name="connsiteY49" fmla="*/ 38588 h 2938823"/>
                <a:gd name="connsiteX50" fmla="*/ 1213367 w 1753596"/>
                <a:gd name="connsiteY50" fmla="*/ 35492 h 2938823"/>
                <a:gd name="connsiteX51" fmla="*/ 1205788 w 1753596"/>
                <a:gd name="connsiteY51" fmla="*/ 33088 h 2938823"/>
                <a:gd name="connsiteX52" fmla="*/ 1159021 w 1753596"/>
                <a:gd name="connsiteY52" fmla="*/ 15019 h 2938823"/>
                <a:gd name="connsiteX53" fmla="*/ 1115442 w 1753596"/>
                <a:gd name="connsiteY53" fmla="*/ 0 h 2938823"/>
                <a:gd name="connsiteX54" fmla="*/ 1103611 w 1753596"/>
                <a:gd name="connsiteY54" fmla="*/ 19506 h 2938823"/>
                <a:gd name="connsiteX55" fmla="*/ 1071771 w 1753596"/>
                <a:gd name="connsiteY55" fmla="*/ 16544 h 2938823"/>
                <a:gd name="connsiteX56" fmla="*/ 1060865 w 1753596"/>
                <a:gd name="connsiteY56" fmla="*/ 17561 h 2938823"/>
                <a:gd name="connsiteX57" fmla="*/ 1060171 w 1753596"/>
                <a:gd name="connsiteY57" fmla="*/ 21489 h 2938823"/>
                <a:gd name="connsiteX58" fmla="*/ 1062020 w 1753596"/>
                <a:gd name="connsiteY58" fmla="*/ 39558 h 2938823"/>
                <a:gd name="connsiteX59" fmla="*/ 1063452 w 1753596"/>
                <a:gd name="connsiteY59" fmla="*/ 49637 h 2938823"/>
                <a:gd name="connsiteX60" fmla="*/ 1065162 w 1753596"/>
                <a:gd name="connsiteY60" fmla="*/ 55414 h 2938823"/>
                <a:gd name="connsiteX61" fmla="*/ 1063914 w 1753596"/>
                <a:gd name="connsiteY61" fmla="*/ 61417 h 2938823"/>
                <a:gd name="connsiteX62" fmla="*/ 1020104 w 1753596"/>
                <a:gd name="connsiteY62" fmla="*/ 58921 h 2938823"/>
                <a:gd name="connsiteX63" fmla="*/ 997044 w 1753596"/>
                <a:gd name="connsiteY63" fmla="*/ 57632 h 2938823"/>
                <a:gd name="connsiteX64" fmla="*/ 967792 w 1753596"/>
                <a:gd name="connsiteY64" fmla="*/ 57817 h 2938823"/>
                <a:gd name="connsiteX65" fmla="*/ 955314 w 1753596"/>
                <a:gd name="connsiteY65" fmla="*/ 59753 h 2938823"/>
                <a:gd name="connsiteX66" fmla="*/ 920516 w 1753596"/>
                <a:gd name="connsiteY66" fmla="*/ 54716 h 2938823"/>
                <a:gd name="connsiteX67" fmla="*/ 900275 w 1753596"/>
                <a:gd name="connsiteY67" fmla="*/ 53561 h 2938823"/>
                <a:gd name="connsiteX68" fmla="*/ 877214 w 1753596"/>
                <a:gd name="connsiteY68" fmla="*/ 50095 h 2938823"/>
                <a:gd name="connsiteX69" fmla="*/ 865661 w 1753596"/>
                <a:gd name="connsiteY69" fmla="*/ 48390 h 2938823"/>
                <a:gd name="connsiteX70" fmla="*/ 859561 w 1753596"/>
                <a:gd name="connsiteY70" fmla="*/ 47692 h 2938823"/>
                <a:gd name="connsiteX71" fmla="*/ 855494 w 1753596"/>
                <a:gd name="connsiteY71" fmla="*/ 59065 h 2938823"/>
                <a:gd name="connsiteX72" fmla="*/ 849856 w 1753596"/>
                <a:gd name="connsiteY72" fmla="*/ 75604 h 2938823"/>
                <a:gd name="connsiteX73" fmla="*/ 840336 w 1753596"/>
                <a:gd name="connsiteY73" fmla="*/ 95199 h 2938823"/>
                <a:gd name="connsiteX74" fmla="*/ 837286 w 1753596"/>
                <a:gd name="connsiteY74" fmla="*/ 102782 h 2938823"/>
                <a:gd name="connsiteX75" fmla="*/ 835484 w 1753596"/>
                <a:gd name="connsiteY75" fmla="*/ 109529 h 2938823"/>
                <a:gd name="connsiteX76" fmla="*/ 828644 w 1753596"/>
                <a:gd name="connsiteY76" fmla="*/ 134068 h 2938823"/>
                <a:gd name="connsiteX77" fmla="*/ 802904 w 1753596"/>
                <a:gd name="connsiteY77" fmla="*/ 132215 h 2938823"/>
                <a:gd name="connsiteX78" fmla="*/ 796850 w 1753596"/>
                <a:gd name="connsiteY78" fmla="*/ 131984 h 2938823"/>
                <a:gd name="connsiteX79" fmla="*/ 788485 w 1753596"/>
                <a:gd name="connsiteY79" fmla="*/ 131522 h 2938823"/>
                <a:gd name="connsiteX80" fmla="*/ 770786 w 1753596"/>
                <a:gd name="connsiteY80" fmla="*/ 135224 h 2938823"/>
                <a:gd name="connsiteX81" fmla="*/ 744814 w 1753596"/>
                <a:gd name="connsiteY81" fmla="*/ 135450 h 2938823"/>
                <a:gd name="connsiteX82" fmla="*/ 739084 w 1753596"/>
                <a:gd name="connsiteY82" fmla="*/ 134618 h 2938823"/>
                <a:gd name="connsiteX83" fmla="*/ 731181 w 1753596"/>
                <a:gd name="connsiteY83" fmla="*/ 131522 h 2938823"/>
                <a:gd name="connsiteX84" fmla="*/ 724942 w 1753596"/>
                <a:gd name="connsiteY84" fmla="*/ 129304 h 2938823"/>
                <a:gd name="connsiteX85" fmla="*/ 712419 w 1753596"/>
                <a:gd name="connsiteY85" fmla="*/ 130695 h 2938823"/>
                <a:gd name="connsiteX86" fmla="*/ 697815 w 1753596"/>
                <a:gd name="connsiteY86" fmla="*/ 71122 h 2938823"/>
                <a:gd name="connsiteX87" fmla="*/ 695551 w 1753596"/>
                <a:gd name="connsiteY87" fmla="*/ 69185 h 2938823"/>
                <a:gd name="connsiteX88" fmla="*/ 654468 w 1753596"/>
                <a:gd name="connsiteY88" fmla="*/ 87671 h 2938823"/>
                <a:gd name="connsiteX89" fmla="*/ 651325 w 1753596"/>
                <a:gd name="connsiteY89" fmla="*/ 91044 h 2938823"/>
                <a:gd name="connsiteX90" fmla="*/ 658072 w 1753596"/>
                <a:gd name="connsiteY90" fmla="*/ 95665 h 2938823"/>
                <a:gd name="connsiteX91" fmla="*/ 666483 w 1753596"/>
                <a:gd name="connsiteY91" fmla="*/ 104908 h 2938823"/>
                <a:gd name="connsiteX92" fmla="*/ 695043 w 1753596"/>
                <a:gd name="connsiteY92" fmla="*/ 170248 h 2938823"/>
                <a:gd name="connsiteX93" fmla="*/ 705579 w 1753596"/>
                <a:gd name="connsiteY93" fmla="*/ 188318 h 2938823"/>
                <a:gd name="connsiteX94" fmla="*/ 724804 w 1753596"/>
                <a:gd name="connsiteY94" fmla="*/ 218499 h 2938823"/>
                <a:gd name="connsiteX95" fmla="*/ 737235 w 1753596"/>
                <a:gd name="connsiteY95" fmla="*/ 241370 h 2938823"/>
                <a:gd name="connsiteX96" fmla="*/ 741995 w 1753596"/>
                <a:gd name="connsiteY96" fmla="*/ 251260 h 2938823"/>
                <a:gd name="connsiteX97" fmla="*/ 747310 w 1753596"/>
                <a:gd name="connsiteY97" fmla="*/ 262536 h 2938823"/>
                <a:gd name="connsiteX98" fmla="*/ 749805 w 1753596"/>
                <a:gd name="connsiteY98" fmla="*/ 273165 h 2938823"/>
                <a:gd name="connsiteX99" fmla="*/ 795048 w 1753596"/>
                <a:gd name="connsiteY99" fmla="*/ 369888 h 2938823"/>
                <a:gd name="connsiteX100" fmla="*/ 778966 w 1753596"/>
                <a:gd name="connsiteY100" fmla="*/ 368040 h 2938823"/>
                <a:gd name="connsiteX101" fmla="*/ 776978 w 1753596"/>
                <a:gd name="connsiteY101" fmla="*/ 377883 h 2938823"/>
                <a:gd name="connsiteX102" fmla="*/ 691438 w 1753596"/>
                <a:gd name="connsiteY102" fmla="*/ 370212 h 2938823"/>
                <a:gd name="connsiteX103" fmla="*/ 663109 w 1753596"/>
                <a:gd name="connsiteY103" fmla="*/ 369195 h 2938823"/>
                <a:gd name="connsiteX104" fmla="*/ 663710 w 1753596"/>
                <a:gd name="connsiteY104" fmla="*/ 388558 h 2938823"/>
                <a:gd name="connsiteX105" fmla="*/ 665328 w 1753596"/>
                <a:gd name="connsiteY105" fmla="*/ 399187 h 2938823"/>
                <a:gd name="connsiteX106" fmla="*/ 647767 w 1753596"/>
                <a:gd name="connsiteY106" fmla="*/ 401452 h 2938823"/>
                <a:gd name="connsiteX107" fmla="*/ 629651 w 1753596"/>
                <a:gd name="connsiteY107" fmla="*/ 399885 h 2938823"/>
                <a:gd name="connsiteX108" fmla="*/ 630068 w 1753596"/>
                <a:gd name="connsiteY108" fmla="*/ 410556 h 2938823"/>
                <a:gd name="connsiteX109" fmla="*/ 633534 w 1753596"/>
                <a:gd name="connsiteY109" fmla="*/ 431865 h 2938823"/>
                <a:gd name="connsiteX110" fmla="*/ 619623 w 1753596"/>
                <a:gd name="connsiteY110" fmla="*/ 435649 h 2938823"/>
                <a:gd name="connsiteX111" fmla="*/ 558021 w 1753596"/>
                <a:gd name="connsiteY111" fmla="*/ 454412 h 2938823"/>
                <a:gd name="connsiteX112" fmla="*/ 562504 w 1753596"/>
                <a:gd name="connsiteY112" fmla="*/ 518514 h 2938823"/>
                <a:gd name="connsiteX113" fmla="*/ 557837 w 1753596"/>
                <a:gd name="connsiteY113" fmla="*/ 519064 h 2938823"/>
                <a:gd name="connsiteX114" fmla="*/ 557374 w 1753596"/>
                <a:gd name="connsiteY114" fmla="*/ 522853 h 2938823"/>
                <a:gd name="connsiteX115" fmla="*/ 549333 w 1753596"/>
                <a:gd name="connsiteY115" fmla="*/ 523546 h 2938823"/>
                <a:gd name="connsiteX116" fmla="*/ 551228 w 1753596"/>
                <a:gd name="connsiteY116" fmla="*/ 542078 h 2938823"/>
                <a:gd name="connsiteX117" fmla="*/ 557837 w 1753596"/>
                <a:gd name="connsiteY117" fmla="*/ 583022 h 2938823"/>
                <a:gd name="connsiteX118" fmla="*/ 543557 w 1753596"/>
                <a:gd name="connsiteY118" fmla="*/ 584686 h 2938823"/>
                <a:gd name="connsiteX119" fmla="*/ 512409 w 1753596"/>
                <a:gd name="connsiteY119" fmla="*/ 583582 h 2938823"/>
                <a:gd name="connsiteX120" fmla="*/ 455059 w 1753596"/>
                <a:gd name="connsiteY120" fmla="*/ 581497 h 2938823"/>
                <a:gd name="connsiteX121" fmla="*/ 402191 w 1753596"/>
                <a:gd name="connsiteY121" fmla="*/ 580619 h 2938823"/>
                <a:gd name="connsiteX122" fmla="*/ 386849 w 1753596"/>
                <a:gd name="connsiteY122" fmla="*/ 580619 h 2938823"/>
                <a:gd name="connsiteX123" fmla="*/ 332410 w 1753596"/>
                <a:gd name="connsiteY123" fmla="*/ 576280 h 2938823"/>
                <a:gd name="connsiteX124" fmla="*/ 313463 w 1753596"/>
                <a:gd name="connsiteY124" fmla="*/ 575998 h 2938823"/>
                <a:gd name="connsiteX125" fmla="*/ 219789 w 1753596"/>
                <a:gd name="connsiteY125" fmla="*/ 578263 h 2938823"/>
                <a:gd name="connsiteX126" fmla="*/ 214243 w 1753596"/>
                <a:gd name="connsiteY126" fmla="*/ 578540 h 2938823"/>
                <a:gd name="connsiteX127" fmla="*/ 208975 w 1753596"/>
                <a:gd name="connsiteY127" fmla="*/ 578775 h 2938823"/>
                <a:gd name="connsiteX128" fmla="*/ 206480 w 1753596"/>
                <a:gd name="connsiteY128" fmla="*/ 576969 h 2938823"/>
                <a:gd name="connsiteX129" fmla="*/ 204816 w 1753596"/>
                <a:gd name="connsiteY129" fmla="*/ 575859 h 2938823"/>
                <a:gd name="connsiteX130" fmla="*/ 153936 w 1753596"/>
                <a:gd name="connsiteY130" fmla="*/ 1038728 h 2938823"/>
                <a:gd name="connsiteX131" fmla="*/ 282038 w 1753596"/>
                <a:gd name="connsiteY131" fmla="*/ 1028104 h 2938823"/>
                <a:gd name="connsiteX132" fmla="*/ 282038 w 1753596"/>
                <a:gd name="connsiteY132" fmla="*/ 1031103 h 2938823"/>
                <a:gd name="connsiteX133" fmla="*/ 279126 w 1753596"/>
                <a:gd name="connsiteY133" fmla="*/ 1043904 h 2938823"/>
                <a:gd name="connsiteX134" fmla="*/ 267250 w 1753596"/>
                <a:gd name="connsiteY134" fmla="*/ 1114471 h 2938823"/>
                <a:gd name="connsiteX135" fmla="*/ 276400 w 1753596"/>
                <a:gd name="connsiteY135" fmla="*/ 1117429 h 2938823"/>
                <a:gd name="connsiteX136" fmla="*/ 273673 w 1753596"/>
                <a:gd name="connsiteY136" fmla="*/ 1140355 h 2938823"/>
                <a:gd name="connsiteX137" fmla="*/ 247656 w 1753596"/>
                <a:gd name="connsiteY137" fmla="*/ 1137532 h 2938823"/>
                <a:gd name="connsiteX138" fmla="*/ 249411 w 1753596"/>
                <a:gd name="connsiteY138" fmla="*/ 1188273 h 2938823"/>
                <a:gd name="connsiteX139" fmla="*/ 248348 w 1753596"/>
                <a:gd name="connsiteY139" fmla="*/ 1278851 h 2938823"/>
                <a:gd name="connsiteX140" fmla="*/ 240169 w 1753596"/>
                <a:gd name="connsiteY140" fmla="*/ 1316144 h 2938823"/>
                <a:gd name="connsiteX141" fmla="*/ 191599 w 1753596"/>
                <a:gd name="connsiteY141" fmla="*/ 1323492 h 2938823"/>
                <a:gd name="connsiteX142" fmla="*/ 191599 w 1753596"/>
                <a:gd name="connsiteY142" fmla="*/ 1323030 h 2938823"/>
                <a:gd name="connsiteX143" fmla="*/ 121170 w 1753596"/>
                <a:gd name="connsiteY143" fmla="*/ 1325387 h 2938823"/>
                <a:gd name="connsiteX144" fmla="*/ 121170 w 1753596"/>
                <a:gd name="connsiteY144" fmla="*/ 1349418 h 2938823"/>
                <a:gd name="connsiteX145" fmla="*/ 125514 w 1753596"/>
                <a:gd name="connsiteY145" fmla="*/ 1426177 h 2938823"/>
                <a:gd name="connsiteX146" fmla="*/ 131060 w 1753596"/>
                <a:gd name="connsiteY146" fmla="*/ 1522162 h 2938823"/>
                <a:gd name="connsiteX147" fmla="*/ 137900 w 1753596"/>
                <a:gd name="connsiteY147" fmla="*/ 1645047 h 2938823"/>
                <a:gd name="connsiteX148" fmla="*/ 154490 w 1753596"/>
                <a:gd name="connsiteY148" fmla="*/ 1899722 h 2938823"/>
                <a:gd name="connsiteX149" fmla="*/ 151486 w 1753596"/>
                <a:gd name="connsiteY149" fmla="*/ 1935952 h 2938823"/>
                <a:gd name="connsiteX150" fmla="*/ 64051 w 1753596"/>
                <a:gd name="connsiteY150" fmla="*/ 1945565 h 2938823"/>
                <a:gd name="connsiteX151" fmla="*/ 100652 w 1753596"/>
                <a:gd name="connsiteY151" fmla="*/ 2197425 h 2938823"/>
                <a:gd name="connsiteX152" fmla="*/ 95615 w 1753596"/>
                <a:gd name="connsiteY152" fmla="*/ 2215125 h 2938823"/>
                <a:gd name="connsiteX153" fmla="*/ 86280 w 1753596"/>
                <a:gd name="connsiteY153" fmla="*/ 2280978 h 2938823"/>
                <a:gd name="connsiteX154" fmla="*/ 0 w 1753596"/>
                <a:gd name="connsiteY154" fmla="*/ 2282642 h 2938823"/>
                <a:gd name="connsiteX155" fmla="*/ 10213 w 1753596"/>
                <a:gd name="connsiteY155" fmla="*/ 2396511 h 2938823"/>
                <a:gd name="connsiteX156" fmla="*/ 24863 w 1753596"/>
                <a:gd name="connsiteY156" fmla="*/ 2441383 h 2938823"/>
                <a:gd name="connsiteX157" fmla="*/ 34660 w 1753596"/>
                <a:gd name="connsiteY157" fmla="*/ 2501141 h 2938823"/>
                <a:gd name="connsiteX158" fmla="*/ 29854 w 1753596"/>
                <a:gd name="connsiteY158" fmla="*/ 2544300 h 2938823"/>
                <a:gd name="connsiteX159" fmla="*/ 29761 w 1753596"/>
                <a:gd name="connsiteY159" fmla="*/ 2544808 h 2938823"/>
                <a:gd name="connsiteX160" fmla="*/ 20519 w 1753596"/>
                <a:gd name="connsiteY160" fmla="*/ 2623606 h 2938823"/>
                <a:gd name="connsiteX161" fmla="*/ 17376 w 1753596"/>
                <a:gd name="connsiteY161" fmla="*/ 2649993 h 2938823"/>
                <a:gd name="connsiteX162" fmla="*/ 7440 w 1753596"/>
                <a:gd name="connsiteY162" fmla="*/ 2737428 h 2938823"/>
                <a:gd name="connsiteX163" fmla="*/ 41361 w 1753596"/>
                <a:gd name="connsiteY163" fmla="*/ 2744822 h 2938823"/>
                <a:gd name="connsiteX164" fmla="*/ 96908 w 1753596"/>
                <a:gd name="connsiteY164" fmla="*/ 2762471 h 2938823"/>
                <a:gd name="connsiteX165" fmla="*/ 83692 w 1753596"/>
                <a:gd name="connsiteY165" fmla="*/ 2805777 h 2938823"/>
                <a:gd name="connsiteX166" fmla="*/ 84477 w 1753596"/>
                <a:gd name="connsiteY166" fmla="*/ 2817423 h 2938823"/>
                <a:gd name="connsiteX167" fmla="*/ 81751 w 1753596"/>
                <a:gd name="connsiteY167" fmla="*/ 2828417 h 2938823"/>
                <a:gd name="connsiteX168" fmla="*/ 156569 w 1753596"/>
                <a:gd name="connsiteY168" fmla="*/ 2842655 h 2938823"/>
                <a:gd name="connsiteX169" fmla="*/ 162670 w 1753596"/>
                <a:gd name="connsiteY169" fmla="*/ 2828925 h 2938823"/>
                <a:gd name="connsiteX170" fmla="*/ 218079 w 1753596"/>
                <a:gd name="connsiteY170" fmla="*/ 2794635 h 2938823"/>
                <a:gd name="connsiteX171" fmla="*/ 247285 w 1753596"/>
                <a:gd name="connsiteY171" fmla="*/ 2668058 h 2938823"/>
                <a:gd name="connsiteX172" fmla="*/ 307871 w 1753596"/>
                <a:gd name="connsiteY172" fmla="*/ 2670974 h 2938823"/>
                <a:gd name="connsiteX173" fmla="*/ 347937 w 1753596"/>
                <a:gd name="connsiteY173" fmla="*/ 2784796 h 2938823"/>
                <a:gd name="connsiteX174" fmla="*/ 352928 w 1753596"/>
                <a:gd name="connsiteY174" fmla="*/ 2812201 h 2938823"/>
                <a:gd name="connsiteX175" fmla="*/ 369519 w 1753596"/>
                <a:gd name="connsiteY175" fmla="*/ 2850876 h 2938823"/>
                <a:gd name="connsiteX176" fmla="*/ 398171 w 1753596"/>
                <a:gd name="connsiteY176" fmla="*/ 2887939 h 2938823"/>
                <a:gd name="connsiteX177" fmla="*/ 477149 w 1753596"/>
                <a:gd name="connsiteY177" fmla="*/ 2938824 h 2938823"/>
                <a:gd name="connsiteX178" fmla="*/ 641158 w 1753596"/>
                <a:gd name="connsiteY178" fmla="*/ 2664828 h 2938823"/>
                <a:gd name="connsiteX179" fmla="*/ 642083 w 1753596"/>
                <a:gd name="connsiteY179" fmla="*/ 2663298 h 2938823"/>
                <a:gd name="connsiteX180" fmla="*/ 802395 w 1753596"/>
                <a:gd name="connsiteY180" fmla="*/ 2395914 h 2938823"/>
                <a:gd name="connsiteX181" fmla="*/ 905173 w 1753596"/>
                <a:gd name="connsiteY181" fmla="*/ 2228670 h 2938823"/>
                <a:gd name="connsiteX182" fmla="*/ 1137809 w 1753596"/>
                <a:gd name="connsiteY182" fmla="*/ 1848333 h 2938823"/>
                <a:gd name="connsiteX183" fmla="*/ 1196684 w 1753596"/>
                <a:gd name="connsiteY183" fmla="*/ 1869129 h 2938823"/>
                <a:gd name="connsiteX184" fmla="*/ 1200659 w 1753596"/>
                <a:gd name="connsiteY184" fmla="*/ 1852168 h 2938823"/>
                <a:gd name="connsiteX185" fmla="*/ 1205141 w 1753596"/>
                <a:gd name="connsiteY185" fmla="*/ 1847547 h 2938823"/>
                <a:gd name="connsiteX186" fmla="*/ 1206666 w 1753596"/>
                <a:gd name="connsiteY186" fmla="*/ 1837334 h 2938823"/>
                <a:gd name="connsiteX187" fmla="*/ 1206528 w 1753596"/>
                <a:gd name="connsiteY187" fmla="*/ 1827773 h 2938823"/>
                <a:gd name="connsiteX188" fmla="*/ 1200427 w 1753596"/>
                <a:gd name="connsiteY188" fmla="*/ 1821437 h 2938823"/>
                <a:gd name="connsiteX189" fmla="*/ 1196361 w 1753596"/>
                <a:gd name="connsiteY189" fmla="*/ 1817416 h 2938823"/>
                <a:gd name="connsiteX190" fmla="*/ 1189937 w 1753596"/>
                <a:gd name="connsiteY190" fmla="*/ 1811085 h 2938823"/>
                <a:gd name="connsiteX191" fmla="*/ 1180464 w 1753596"/>
                <a:gd name="connsiteY191" fmla="*/ 1804666 h 2938823"/>
                <a:gd name="connsiteX192" fmla="*/ 1178291 w 1753596"/>
                <a:gd name="connsiteY192" fmla="*/ 1802120 h 2938823"/>
                <a:gd name="connsiteX193" fmla="*/ 1172931 w 1753596"/>
                <a:gd name="connsiteY193" fmla="*/ 1795973 h 2938823"/>
                <a:gd name="connsiteX194" fmla="*/ 1166045 w 1753596"/>
                <a:gd name="connsiteY194" fmla="*/ 1790659 h 2938823"/>
                <a:gd name="connsiteX195" fmla="*/ 1159344 w 1753596"/>
                <a:gd name="connsiteY195" fmla="*/ 1785622 h 2938823"/>
                <a:gd name="connsiteX196" fmla="*/ 1156340 w 1753596"/>
                <a:gd name="connsiteY196" fmla="*/ 1783542 h 2938823"/>
                <a:gd name="connsiteX197" fmla="*/ 1154584 w 1753596"/>
                <a:gd name="connsiteY197" fmla="*/ 1782387 h 2938823"/>
                <a:gd name="connsiteX198" fmla="*/ 1152551 w 1753596"/>
                <a:gd name="connsiteY198" fmla="*/ 1781001 h 2938823"/>
                <a:gd name="connsiteX199" fmla="*/ 1201953 w 1753596"/>
                <a:gd name="connsiteY199" fmla="*/ 1694952 h 2938823"/>
                <a:gd name="connsiteX200" fmla="*/ 1207359 w 1753596"/>
                <a:gd name="connsiteY200" fmla="*/ 1685848 h 2938823"/>
                <a:gd name="connsiteX201" fmla="*/ 1209162 w 1753596"/>
                <a:gd name="connsiteY201" fmla="*/ 1682659 h 2938823"/>
                <a:gd name="connsiteX202" fmla="*/ 1211010 w 1753596"/>
                <a:gd name="connsiteY202" fmla="*/ 1679147 h 2938823"/>
                <a:gd name="connsiteX203" fmla="*/ 1219421 w 1753596"/>
                <a:gd name="connsiteY203" fmla="*/ 1666069 h 2938823"/>
                <a:gd name="connsiteX204" fmla="*/ 1225798 w 1753596"/>
                <a:gd name="connsiteY204" fmla="*/ 1655722 h 2938823"/>
                <a:gd name="connsiteX205" fmla="*/ 1228525 w 1753596"/>
                <a:gd name="connsiteY205" fmla="*/ 1650823 h 2938823"/>
                <a:gd name="connsiteX206" fmla="*/ 1231252 w 1753596"/>
                <a:gd name="connsiteY206" fmla="*/ 1646244 h 2938823"/>
                <a:gd name="connsiteX207" fmla="*/ 1234579 w 1753596"/>
                <a:gd name="connsiteY207" fmla="*/ 1639178 h 2938823"/>
                <a:gd name="connsiteX208" fmla="*/ 1250615 w 1753596"/>
                <a:gd name="connsiteY208" fmla="*/ 1610891 h 2938823"/>
                <a:gd name="connsiteX209" fmla="*/ 1295488 w 1753596"/>
                <a:gd name="connsiteY209" fmla="*/ 1522347 h 2938823"/>
                <a:gd name="connsiteX210" fmla="*/ 1308381 w 1753596"/>
                <a:gd name="connsiteY210" fmla="*/ 1493464 h 2938823"/>
                <a:gd name="connsiteX211" fmla="*/ 1342625 w 1753596"/>
                <a:gd name="connsiteY211" fmla="*/ 1406583 h 2938823"/>
                <a:gd name="connsiteX212" fmla="*/ 1361156 w 1753596"/>
                <a:gd name="connsiteY212" fmla="*/ 1357829 h 2938823"/>
                <a:gd name="connsiteX213" fmla="*/ 1371923 w 1753596"/>
                <a:gd name="connsiteY213" fmla="*/ 1329777 h 2938823"/>
                <a:gd name="connsiteX214" fmla="*/ 1381767 w 1753596"/>
                <a:gd name="connsiteY214" fmla="*/ 1303621 h 2938823"/>
                <a:gd name="connsiteX215" fmla="*/ 1387729 w 1753596"/>
                <a:gd name="connsiteY215" fmla="*/ 1288186 h 2938823"/>
                <a:gd name="connsiteX216" fmla="*/ 1393366 w 1753596"/>
                <a:gd name="connsiteY216" fmla="*/ 1271785 h 2938823"/>
                <a:gd name="connsiteX217" fmla="*/ 1409495 w 1753596"/>
                <a:gd name="connsiteY217" fmla="*/ 1226399 h 2938823"/>
                <a:gd name="connsiteX218" fmla="*/ 1429736 w 1753596"/>
                <a:gd name="connsiteY218" fmla="*/ 1173439 h 2938823"/>
                <a:gd name="connsiteX219" fmla="*/ 1437916 w 1753596"/>
                <a:gd name="connsiteY219" fmla="*/ 1151673 h 2938823"/>
                <a:gd name="connsiteX220" fmla="*/ 1445864 w 1753596"/>
                <a:gd name="connsiteY220" fmla="*/ 1124499 h 2938823"/>
                <a:gd name="connsiteX221" fmla="*/ 1452195 w 1753596"/>
                <a:gd name="connsiteY221" fmla="*/ 1092382 h 2938823"/>
                <a:gd name="connsiteX222" fmla="*/ 1454183 w 1753596"/>
                <a:gd name="connsiteY222" fmla="*/ 1077270 h 2938823"/>
                <a:gd name="connsiteX223" fmla="*/ 1454552 w 1753596"/>
                <a:gd name="connsiteY223" fmla="*/ 1073619 h 2938823"/>
                <a:gd name="connsiteX224" fmla="*/ 1455338 w 1753596"/>
                <a:gd name="connsiteY224" fmla="*/ 1068448 h 2938823"/>
                <a:gd name="connsiteX225" fmla="*/ 1456262 w 1753596"/>
                <a:gd name="connsiteY225" fmla="*/ 1014882 h 2938823"/>
                <a:gd name="connsiteX226" fmla="*/ 1457187 w 1753596"/>
                <a:gd name="connsiteY226" fmla="*/ 994456 h 2938823"/>
                <a:gd name="connsiteX227" fmla="*/ 1460745 w 1753596"/>
                <a:gd name="connsiteY227" fmla="*/ 967791 h 2938823"/>
                <a:gd name="connsiteX228" fmla="*/ 1472899 w 1753596"/>
                <a:gd name="connsiteY228" fmla="*/ 932212 h 2938823"/>
                <a:gd name="connsiteX229" fmla="*/ 1483251 w 1753596"/>
                <a:gd name="connsiteY229" fmla="*/ 908228 h 2938823"/>
                <a:gd name="connsiteX230" fmla="*/ 1489582 w 1753596"/>
                <a:gd name="connsiteY230" fmla="*/ 896855 h 2938823"/>
                <a:gd name="connsiteX231" fmla="*/ 1490737 w 1753596"/>
                <a:gd name="connsiteY231" fmla="*/ 895052 h 2938823"/>
                <a:gd name="connsiteX232" fmla="*/ 1502198 w 1753596"/>
                <a:gd name="connsiteY232" fmla="*/ 876849 h 2938823"/>
                <a:gd name="connsiteX233" fmla="*/ 1522532 w 1753596"/>
                <a:gd name="connsiteY233" fmla="*/ 852721 h 2938823"/>
                <a:gd name="connsiteX234" fmla="*/ 1548272 w 1753596"/>
                <a:gd name="connsiteY234" fmla="*/ 829430 h 2938823"/>
                <a:gd name="connsiteX235" fmla="*/ 1564632 w 1753596"/>
                <a:gd name="connsiteY235" fmla="*/ 818939 h 2938823"/>
                <a:gd name="connsiteX236" fmla="*/ 1584503 w 1753596"/>
                <a:gd name="connsiteY236" fmla="*/ 804937 h 2938823"/>
                <a:gd name="connsiteX237" fmla="*/ 1589956 w 1753596"/>
                <a:gd name="connsiteY237" fmla="*/ 801240 h 2938823"/>
                <a:gd name="connsiteX238" fmla="*/ 1606408 w 1753596"/>
                <a:gd name="connsiteY238" fmla="*/ 789779 h 2938823"/>
                <a:gd name="connsiteX239" fmla="*/ 1617037 w 1753596"/>
                <a:gd name="connsiteY239" fmla="*/ 781646 h 2938823"/>
                <a:gd name="connsiteX240" fmla="*/ 1633951 w 1753596"/>
                <a:gd name="connsiteY240" fmla="*/ 768660 h 2938823"/>
                <a:gd name="connsiteX241" fmla="*/ 1637602 w 1753596"/>
                <a:gd name="connsiteY241" fmla="*/ 765795 h 2938823"/>
                <a:gd name="connsiteX242" fmla="*/ 1645966 w 1753596"/>
                <a:gd name="connsiteY242" fmla="*/ 758770 h 2938823"/>
                <a:gd name="connsiteX243" fmla="*/ 1655995 w 1753596"/>
                <a:gd name="connsiteY243" fmla="*/ 750406 h 2938823"/>
                <a:gd name="connsiteX244" fmla="*/ 1658675 w 1753596"/>
                <a:gd name="connsiteY244" fmla="*/ 747402 h 2938823"/>
                <a:gd name="connsiteX245" fmla="*/ 1660616 w 1753596"/>
                <a:gd name="connsiteY245" fmla="*/ 745327 h 2938823"/>
                <a:gd name="connsiteX246" fmla="*/ 1662927 w 1753596"/>
                <a:gd name="connsiteY246" fmla="*/ 742831 h 2938823"/>
                <a:gd name="connsiteX247" fmla="*/ 1678546 w 1753596"/>
                <a:gd name="connsiteY247" fmla="*/ 727946 h 2938823"/>
                <a:gd name="connsiteX248" fmla="*/ 1683306 w 1753596"/>
                <a:gd name="connsiteY248" fmla="*/ 723191 h 2938823"/>
                <a:gd name="connsiteX249" fmla="*/ 1688436 w 1753596"/>
                <a:gd name="connsiteY249" fmla="*/ 716901 h 2938823"/>
                <a:gd name="connsiteX250" fmla="*/ 1694813 w 1753596"/>
                <a:gd name="connsiteY250" fmla="*/ 704424 h 2938823"/>
                <a:gd name="connsiteX251" fmla="*/ 1723512 w 1753596"/>
                <a:gd name="connsiteY251" fmla="*/ 648321 h 2938823"/>
                <a:gd name="connsiteX252" fmla="*/ 1727070 w 1753596"/>
                <a:gd name="connsiteY252" fmla="*/ 647074 h 2938823"/>
                <a:gd name="connsiteX253" fmla="*/ 1729936 w 1753596"/>
                <a:gd name="connsiteY253" fmla="*/ 643146 h 2938823"/>
                <a:gd name="connsiteX254" fmla="*/ 1739686 w 1753596"/>
                <a:gd name="connsiteY254" fmla="*/ 615510 h 2938823"/>
                <a:gd name="connsiteX255" fmla="*/ 1743891 w 1753596"/>
                <a:gd name="connsiteY255" fmla="*/ 600121 h 2938823"/>
                <a:gd name="connsiteX256" fmla="*/ 1749160 w 1753596"/>
                <a:gd name="connsiteY256" fmla="*/ 578817 h 2938823"/>
                <a:gd name="connsiteX257" fmla="*/ 1750870 w 1753596"/>
                <a:gd name="connsiteY257" fmla="*/ 561857 h 2938823"/>
                <a:gd name="connsiteX258" fmla="*/ 1753597 w 1753596"/>
                <a:gd name="connsiteY258" fmla="*/ 519803 h 2938823"/>
                <a:gd name="connsiteX259" fmla="*/ 1751193 w 1753596"/>
                <a:gd name="connsiteY259" fmla="*/ 478951 h 293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1753596" h="2938823">
                  <a:moveTo>
                    <a:pt x="1751193" y="478951"/>
                  </a:moveTo>
                  <a:lnTo>
                    <a:pt x="1748374" y="450535"/>
                  </a:lnTo>
                  <a:lnTo>
                    <a:pt x="1748421" y="444892"/>
                  </a:lnTo>
                  <a:lnTo>
                    <a:pt x="1744955" y="440548"/>
                  </a:lnTo>
                  <a:lnTo>
                    <a:pt x="1735250" y="434268"/>
                  </a:lnTo>
                  <a:lnTo>
                    <a:pt x="1717181" y="426823"/>
                  </a:lnTo>
                  <a:lnTo>
                    <a:pt x="1691394" y="416009"/>
                  </a:lnTo>
                  <a:lnTo>
                    <a:pt x="1685016" y="412543"/>
                  </a:lnTo>
                  <a:lnTo>
                    <a:pt x="1656179" y="396276"/>
                  </a:lnTo>
                  <a:lnTo>
                    <a:pt x="1571101" y="350114"/>
                  </a:lnTo>
                  <a:lnTo>
                    <a:pt x="1564169" y="342577"/>
                  </a:lnTo>
                  <a:lnTo>
                    <a:pt x="1560195" y="336523"/>
                  </a:lnTo>
                  <a:lnTo>
                    <a:pt x="1558393" y="331629"/>
                  </a:lnTo>
                  <a:lnTo>
                    <a:pt x="1559086" y="327141"/>
                  </a:lnTo>
                  <a:lnTo>
                    <a:pt x="1564586" y="316189"/>
                  </a:lnTo>
                  <a:lnTo>
                    <a:pt x="1562136" y="313971"/>
                  </a:lnTo>
                  <a:lnTo>
                    <a:pt x="1559317" y="313093"/>
                  </a:lnTo>
                  <a:lnTo>
                    <a:pt x="1533392" y="302186"/>
                  </a:lnTo>
                  <a:lnTo>
                    <a:pt x="1501182" y="288461"/>
                  </a:lnTo>
                  <a:lnTo>
                    <a:pt x="1492539" y="284810"/>
                  </a:lnTo>
                  <a:lnTo>
                    <a:pt x="1471836" y="275988"/>
                  </a:lnTo>
                  <a:lnTo>
                    <a:pt x="1469710" y="274412"/>
                  </a:lnTo>
                  <a:lnTo>
                    <a:pt x="1462455" y="253663"/>
                  </a:lnTo>
                  <a:lnTo>
                    <a:pt x="1461715" y="241925"/>
                  </a:lnTo>
                  <a:lnTo>
                    <a:pt x="1457879" y="229817"/>
                  </a:lnTo>
                  <a:lnTo>
                    <a:pt x="1455846" y="223948"/>
                  </a:lnTo>
                  <a:lnTo>
                    <a:pt x="1455708" y="211886"/>
                  </a:lnTo>
                  <a:lnTo>
                    <a:pt x="1455708" y="206433"/>
                  </a:lnTo>
                  <a:lnTo>
                    <a:pt x="1450532" y="189196"/>
                  </a:lnTo>
                  <a:lnTo>
                    <a:pt x="1449885" y="184574"/>
                  </a:lnTo>
                  <a:lnTo>
                    <a:pt x="1450717" y="176857"/>
                  </a:lnTo>
                  <a:lnTo>
                    <a:pt x="1449654" y="168308"/>
                  </a:lnTo>
                  <a:lnTo>
                    <a:pt x="1459590" y="155835"/>
                  </a:lnTo>
                  <a:lnTo>
                    <a:pt x="1468601" y="146403"/>
                  </a:lnTo>
                  <a:lnTo>
                    <a:pt x="1480386" y="129858"/>
                  </a:lnTo>
                  <a:lnTo>
                    <a:pt x="1475903" y="128333"/>
                  </a:lnTo>
                  <a:lnTo>
                    <a:pt x="1471743" y="124960"/>
                  </a:lnTo>
                  <a:lnTo>
                    <a:pt x="1470126" y="121032"/>
                  </a:lnTo>
                  <a:lnTo>
                    <a:pt x="1451318" y="115810"/>
                  </a:lnTo>
                  <a:lnTo>
                    <a:pt x="1410604" y="108693"/>
                  </a:lnTo>
                  <a:lnTo>
                    <a:pt x="1389115" y="100698"/>
                  </a:lnTo>
                  <a:lnTo>
                    <a:pt x="1333798" y="78520"/>
                  </a:lnTo>
                  <a:lnTo>
                    <a:pt x="1320905" y="73201"/>
                  </a:lnTo>
                  <a:lnTo>
                    <a:pt x="1317623" y="78100"/>
                  </a:lnTo>
                  <a:lnTo>
                    <a:pt x="1308242" y="74033"/>
                  </a:lnTo>
                  <a:lnTo>
                    <a:pt x="1301680" y="71445"/>
                  </a:lnTo>
                  <a:lnTo>
                    <a:pt x="1276263" y="61972"/>
                  </a:lnTo>
                  <a:lnTo>
                    <a:pt x="1272982" y="60724"/>
                  </a:lnTo>
                  <a:lnTo>
                    <a:pt x="1261244" y="56241"/>
                  </a:lnTo>
                  <a:lnTo>
                    <a:pt x="1213506" y="38588"/>
                  </a:lnTo>
                  <a:lnTo>
                    <a:pt x="1213367" y="35492"/>
                  </a:lnTo>
                  <a:lnTo>
                    <a:pt x="1205788" y="33088"/>
                  </a:lnTo>
                  <a:lnTo>
                    <a:pt x="1159021" y="15019"/>
                  </a:lnTo>
                  <a:lnTo>
                    <a:pt x="1115442" y="0"/>
                  </a:lnTo>
                  <a:lnTo>
                    <a:pt x="1103611" y="19506"/>
                  </a:lnTo>
                  <a:lnTo>
                    <a:pt x="1071771" y="16544"/>
                  </a:lnTo>
                  <a:lnTo>
                    <a:pt x="1060865" y="17561"/>
                  </a:lnTo>
                  <a:lnTo>
                    <a:pt x="1060171" y="21489"/>
                  </a:lnTo>
                  <a:lnTo>
                    <a:pt x="1062020" y="39558"/>
                  </a:lnTo>
                  <a:lnTo>
                    <a:pt x="1063452" y="49637"/>
                  </a:lnTo>
                  <a:lnTo>
                    <a:pt x="1065162" y="55414"/>
                  </a:lnTo>
                  <a:lnTo>
                    <a:pt x="1063914" y="61417"/>
                  </a:lnTo>
                  <a:lnTo>
                    <a:pt x="1020104" y="58921"/>
                  </a:lnTo>
                  <a:lnTo>
                    <a:pt x="997044" y="57632"/>
                  </a:lnTo>
                  <a:lnTo>
                    <a:pt x="967792" y="57817"/>
                  </a:lnTo>
                  <a:lnTo>
                    <a:pt x="955314" y="59753"/>
                  </a:lnTo>
                  <a:lnTo>
                    <a:pt x="920516" y="54716"/>
                  </a:lnTo>
                  <a:lnTo>
                    <a:pt x="900275" y="53561"/>
                  </a:lnTo>
                  <a:lnTo>
                    <a:pt x="877214" y="50095"/>
                  </a:lnTo>
                  <a:lnTo>
                    <a:pt x="865661" y="48390"/>
                  </a:lnTo>
                  <a:lnTo>
                    <a:pt x="859561" y="47692"/>
                  </a:lnTo>
                  <a:lnTo>
                    <a:pt x="855494" y="59065"/>
                  </a:lnTo>
                  <a:lnTo>
                    <a:pt x="849856" y="75604"/>
                  </a:lnTo>
                  <a:lnTo>
                    <a:pt x="840336" y="95199"/>
                  </a:lnTo>
                  <a:lnTo>
                    <a:pt x="837286" y="102782"/>
                  </a:lnTo>
                  <a:lnTo>
                    <a:pt x="835484" y="109529"/>
                  </a:lnTo>
                  <a:lnTo>
                    <a:pt x="828644" y="134068"/>
                  </a:lnTo>
                  <a:lnTo>
                    <a:pt x="802904" y="132215"/>
                  </a:lnTo>
                  <a:lnTo>
                    <a:pt x="796850" y="131984"/>
                  </a:lnTo>
                  <a:lnTo>
                    <a:pt x="788485" y="131522"/>
                  </a:lnTo>
                  <a:lnTo>
                    <a:pt x="770786" y="135224"/>
                  </a:lnTo>
                  <a:lnTo>
                    <a:pt x="744814" y="135450"/>
                  </a:lnTo>
                  <a:lnTo>
                    <a:pt x="739084" y="134618"/>
                  </a:lnTo>
                  <a:lnTo>
                    <a:pt x="731181" y="131522"/>
                  </a:lnTo>
                  <a:lnTo>
                    <a:pt x="724942" y="129304"/>
                  </a:lnTo>
                  <a:lnTo>
                    <a:pt x="712419" y="130695"/>
                  </a:lnTo>
                  <a:lnTo>
                    <a:pt x="697815" y="71122"/>
                  </a:lnTo>
                  <a:lnTo>
                    <a:pt x="695551" y="69185"/>
                  </a:lnTo>
                  <a:lnTo>
                    <a:pt x="654468" y="87671"/>
                  </a:lnTo>
                  <a:lnTo>
                    <a:pt x="651325" y="91044"/>
                  </a:lnTo>
                  <a:lnTo>
                    <a:pt x="658072" y="95665"/>
                  </a:lnTo>
                  <a:lnTo>
                    <a:pt x="666483" y="104908"/>
                  </a:lnTo>
                  <a:lnTo>
                    <a:pt x="695043" y="170248"/>
                  </a:lnTo>
                  <a:lnTo>
                    <a:pt x="705579" y="188318"/>
                  </a:lnTo>
                  <a:lnTo>
                    <a:pt x="724804" y="218499"/>
                  </a:lnTo>
                  <a:lnTo>
                    <a:pt x="737235" y="241370"/>
                  </a:lnTo>
                  <a:lnTo>
                    <a:pt x="741995" y="251260"/>
                  </a:lnTo>
                  <a:lnTo>
                    <a:pt x="747310" y="262536"/>
                  </a:lnTo>
                  <a:lnTo>
                    <a:pt x="749805" y="273165"/>
                  </a:lnTo>
                  <a:lnTo>
                    <a:pt x="795048" y="369888"/>
                  </a:lnTo>
                  <a:lnTo>
                    <a:pt x="778966" y="368040"/>
                  </a:lnTo>
                  <a:lnTo>
                    <a:pt x="776978" y="377883"/>
                  </a:lnTo>
                  <a:lnTo>
                    <a:pt x="691438" y="370212"/>
                  </a:lnTo>
                  <a:lnTo>
                    <a:pt x="663109" y="369195"/>
                  </a:lnTo>
                  <a:lnTo>
                    <a:pt x="663710" y="388558"/>
                  </a:lnTo>
                  <a:lnTo>
                    <a:pt x="665328" y="399187"/>
                  </a:lnTo>
                  <a:lnTo>
                    <a:pt x="647767" y="401452"/>
                  </a:lnTo>
                  <a:lnTo>
                    <a:pt x="629651" y="399885"/>
                  </a:lnTo>
                  <a:lnTo>
                    <a:pt x="630068" y="410556"/>
                  </a:lnTo>
                  <a:lnTo>
                    <a:pt x="633534" y="431865"/>
                  </a:lnTo>
                  <a:lnTo>
                    <a:pt x="619623" y="435649"/>
                  </a:lnTo>
                  <a:lnTo>
                    <a:pt x="558021" y="454412"/>
                  </a:lnTo>
                  <a:lnTo>
                    <a:pt x="562504" y="518514"/>
                  </a:lnTo>
                  <a:lnTo>
                    <a:pt x="557837" y="519064"/>
                  </a:lnTo>
                  <a:lnTo>
                    <a:pt x="557374" y="522853"/>
                  </a:lnTo>
                  <a:lnTo>
                    <a:pt x="549333" y="523546"/>
                  </a:lnTo>
                  <a:lnTo>
                    <a:pt x="551228" y="542078"/>
                  </a:lnTo>
                  <a:lnTo>
                    <a:pt x="557837" y="583022"/>
                  </a:lnTo>
                  <a:lnTo>
                    <a:pt x="543557" y="584686"/>
                  </a:lnTo>
                  <a:lnTo>
                    <a:pt x="512409" y="583582"/>
                  </a:lnTo>
                  <a:lnTo>
                    <a:pt x="455059" y="581497"/>
                  </a:lnTo>
                  <a:lnTo>
                    <a:pt x="402191" y="580619"/>
                  </a:lnTo>
                  <a:lnTo>
                    <a:pt x="386849" y="580619"/>
                  </a:lnTo>
                  <a:lnTo>
                    <a:pt x="332410" y="576280"/>
                  </a:lnTo>
                  <a:lnTo>
                    <a:pt x="313463" y="575998"/>
                  </a:lnTo>
                  <a:lnTo>
                    <a:pt x="219789" y="578263"/>
                  </a:lnTo>
                  <a:lnTo>
                    <a:pt x="214243" y="578540"/>
                  </a:lnTo>
                  <a:lnTo>
                    <a:pt x="208975" y="578775"/>
                  </a:lnTo>
                  <a:lnTo>
                    <a:pt x="206480" y="576969"/>
                  </a:lnTo>
                  <a:lnTo>
                    <a:pt x="204816" y="575859"/>
                  </a:lnTo>
                  <a:lnTo>
                    <a:pt x="153936" y="1038728"/>
                  </a:lnTo>
                  <a:lnTo>
                    <a:pt x="282038" y="1028104"/>
                  </a:lnTo>
                  <a:lnTo>
                    <a:pt x="282038" y="1031103"/>
                  </a:lnTo>
                  <a:lnTo>
                    <a:pt x="279126" y="1043904"/>
                  </a:lnTo>
                  <a:lnTo>
                    <a:pt x="267250" y="1114471"/>
                  </a:lnTo>
                  <a:lnTo>
                    <a:pt x="276400" y="1117429"/>
                  </a:lnTo>
                  <a:lnTo>
                    <a:pt x="273673" y="1140355"/>
                  </a:lnTo>
                  <a:lnTo>
                    <a:pt x="247656" y="1137532"/>
                  </a:lnTo>
                  <a:lnTo>
                    <a:pt x="249411" y="1188273"/>
                  </a:lnTo>
                  <a:lnTo>
                    <a:pt x="248348" y="1278851"/>
                  </a:lnTo>
                  <a:lnTo>
                    <a:pt x="240169" y="1316144"/>
                  </a:lnTo>
                  <a:lnTo>
                    <a:pt x="191599" y="1323492"/>
                  </a:lnTo>
                  <a:lnTo>
                    <a:pt x="191599" y="1323030"/>
                  </a:lnTo>
                  <a:lnTo>
                    <a:pt x="121170" y="1325387"/>
                  </a:lnTo>
                  <a:lnTo>
                    <a:pt x="121170" y="1349418"/>
                  </a:lnTo>
                  <a:lnTo>
                    <a:pt x="125514" y="1426177"/>
                  </a:lnTo>
                  <a:lnTo>
                    <a:pt x="131060" y="1522162"/>
                  </a:lnTo>
                  <a:lnTo>
                    <a:pt x="137900" y="1645047"/>
                  </a:lnTo>
                  <a:lnTo>
                    <a:pt x="154490" y="1899722"/>
                  </a:lnTo>
                  <a:lnTo>
                    <a:pt x="151486" y="1935952"/>
                  </a:lnTo>
                  <a:lnTo>
                    <a:pt x="64051" y="1945565"/>
                  </a:lnTo>
                  <a:lnTo>
                    <a:pt x="100652" y="2197425"/>
                  </a:lnTo>
                  <a:lnTo>
                    <a:pt x="95615" y="2215125"/>
                  </a:lnTo>
                  <a:lnTo>
                    <a:pt x="86280" y="2280978"/>
                  </a:lnTo>
                  <a:lnTo>
                    <a:pt x="0" y="2282642"/>
                  </a:lnTo>
                  <a:lnTo>
                    <a:pt x="10213" y="2396511"/>
                  </a:lnTo>
                  <a:lnTo>
                    <a:pt x="24863" y="2441383"/>
                  </a:lnTo>
                  <a:lnTo>
                    <a:pt x="34660" y="2501141"/>
                  </a:lnTo>
                  <a:lnTo>
                    <a:pt x="29854" y="2544300"/>
                  </a:lnTo>
                  <a:lnTo>
                    <a:pt x="29761" y="2544808"/>
                  </a:lnTo>
                  <a:lnTo>
                    <a:pt x="20519" y="2623606"/>
                  </a:lnTo>
                  <a:lnTo>
                    <a:pt x="17376" y="2649993"/>
                  </a:lnTo>
                  <a:lnTo>
                    <a:pt x="7440" y="2737428"/>
                  </a:lnTo>
                  <a:lnTo>
                    <a:pt x="41361" y="2744822"/>
                  </a:lnTo>
                  <a:lnTo>
                    <a:pt x="96908" y="2762471"/>
                  </a:lnTo>
                  <a:lnTo>
                    <a:pt x="83692" y="2805777"/>
                  </a:lnTo>
                  <a:lnTo>
                    <a:pt x="84477" y="2817423"/>
                  </a:lnTo>
                  <a:lnTo>
                    <a:pt x="81751" y="2828417"/>
                  </a:lnTo>
                  <a:lnTo>
                    <a:pt x="156569" y="2842655"/>
                  </a:lnTo>
                  <a:lnTo>
                    <a:pt x="162670" y="2828925"/>
                  </a:lnTo>
                  <a:lnTo>
                    <a:pt x="218079" y="2794635"/>
                  </a:lnTo>
                  <a:lnTo>
                    <a:pt x="247285" y="2668058"/>
                  </a:lnTo>
                  <a:lnTo>
                    <a:pt x="307871" y="2670974"/>
                  </a:lnTo>
                  <a:lnTo>
                    <a:pt x="347937" y="2784796"/>
                  </a:lnTo>
                  <a:lnTo>
                    <a:pt x="352928" y="2812201"/>
                  </a:lnTo>
                  <a:lnTo>
                    <a:pt x="369519" y="2850876"/>
                  </a:lnTo>
                  <a:lnTo>
                    <a:pt x="398171" y="2887939"/>
                  </a:lnTo>
                  <a:lnTo>
                    <a:pt x="477149" y="2938824"/>
                  </a:lnTo>
                  <a:lnTo>
                    <a:pt x="641158" y="2664828"/>
                  </a:lnTo>
                  <a:lnTo>
                    <a:pt x="642083" y="2663298"/>
                  </a:lnTo>
                  <a:lnTo>
                    <a:pt x="802395" y="2395914"/>
                  </a:lnTo>
                  <a:lnTo>
                    <a:pt x="905173" y="2228670"/>
                  </a:lnTo>
                  <a:lnTo>
                    <a:pt x="1137809" y="1848333"/>
                  </a:lnTo>
                  <a:lnTo>
                    <a:pt x="1196684" y="1869129"/>
                  </a:lnTo>
                  <a:lnTo>
                    <a:pt x="1200659" y="1852168"/>
                  </a:lnTo>
                  <a:lnTo>
                    <a:pt x="1205141" y="1847547"/>
                  </a:lnTo>
                  <a:lnTo>
                    <a:pt x="1206666" y="1837334"/>
                  </a:lnTo>
                  <a:lnTo>
                    <a:pt x="1206528" y="1827773"/>
                  </a:lnTo>
                  <a:lnTo>
                    <a:pt x="1200427" y="1821437"/>
                  </a:lnTo>
                  <a:lnTo>
                    <a:pt x="1196361" y="1817416"/>
                  </a:lnTo>
                  <a:lnTo>
                    <a:pt x="1189937" y="1811085"/>
                  </a:lnTo>
                  <a:lnTo>
                    <a:pt x="1180464" y="1804666"/>
                  </a:lnTo>
                  <a:lnTo>
                    <a:pt x="1178291" y="1802120"/>
                  </a:lnTo>
                  <a:lnTo>
                    <a:pt x="1172931" y="1795973"/>
                  </a:lnTo>
                  <a:lnTo>
                    <a:pt x="1166045" y="1790659"/>
                  </a:lnTo>
                  <a:lnTo>
                    <a:pt x="1159344" y="1785622"/>
                  </a:lnTo>
                  <a:lnTo>
                    <a:pt x="1156340" y="1783542"/>
                  </a:lnTo>
                  <a:lnTo>
                    <a:pt x="1154584" y="1782387"/>
                  </a:lnTo>
                  <a:lnTo>
                    <a:pt x="1152551" y="1781001"/>
                  </a:lnTo>
                  <a:lnTo>
                    <a:pt x="1201953" y="1694952"/>
                  </a:lnTo>
                  <a:lnTo>
                    <a:pt x="1207359" y="1685848"/>
                  </a:lnTo>
                  <a:lnTo>
                    <a:pt x="1209162" y="1682659"/>
                  </a:lnTo>
                  <a:lnTo>
                    <a:pt x="1211010" y="1679147"/>
                  </a:lnTo>
                  <a:lnTo>
                    <a:pt x="1219421" y="1666069"/>
                  </a:lnTo>
                  <a:lnTo>
                    <a:pt x="1225798" y="1655722"/>
                  </a:lnTo>
                  <a:lnTo>
                    <a:pt x="1228525" y="1650823"/>
                  </a:lnTo>
                  <a:lnTo>
                    <a:pt x="1231252" y="1646244"/>
                  </a:lnTo>
                  <a:lnTo>
                    <a:pt x="1234579" y="1639178"/>
                  </a:lnTo>
                  <a:lnTo>
                    <a:pt x="1250615" y="1610891"/>
                  </a:lnTo>
                  <a:lnTo>
                    <a:pt x="1295488" y="1522347"/>
                  </a:lnTo>
                  <a:lnTo>
                    <a:pt x="1308381" y="1493464"/>
                  </a:lnTo>
                  <a:lnTo>
                    <a:pt x="1342625" y="1406583"/>
                  </a:lnTo>
                  <a:lnTo>
                    <a:pt x="1361156" y="1357829"/>
                  </a:lnTo>
                  <a:lnTo>
                    <a:pt x="1371923" y="1329777"/>
                  </a:lnTo>
                  <a:lnTo>
                    <a:pt x="1381767" y="1303621"/>
                  </a:lnTo>
                  <a:lnTo>
                    <a:pt x="1387729" y="1288186"/>
                  </a:lnTo>
                  <a:lnTo>
                    <a:pt x="1393366" y="1271785"/>
                  </a:lnTo>
                  <a:lnTo>
                    <a:pt x="1409495" y="1226399"/>
                  </a:lnTo>
                  <a:lnTo>
                    <a:pt x="1429736" y="1173439"/>
                  </a:lnTo>
                  <a:lnTo>
                    <a:pt x="1437916" y="1151673"/>
                  </a:lnTo>
                  <a:lnTo>
                    <a:pt x="1445864" y="1124499"/>
                  </a:lnTo>
                  <a:lnTo>
                    <a:pt x="1452195" y="1092382"/>
                  </a:lnTo>
                  <a:lnTo>
                    <a:pt x="1454183" y="1077270"/>
                  </a:lnTo>
                  <a:lnTo>
                    <a:pt x="1454552" y="1073619"/>
                  </a:lnTo>
                  <a:lnTo>
                    <a:pt x="1455338" y="1068448"/>
                  </a:lnTo>
                  <a:lnTo>
                    <a:pt x="1456262" y="1014882"/>
                  </a:lnTo>
                  <a:lnTo>
                    <a:pt x="1457187" y="994456"/>
                  </a:lnTo>
                  <a:lnTo>
                    <a:pt x="1460745" y="967791"/>
                  </a:lnTo>
                  <a:lnTo>
                    <a:pt x="1472899" y="932212"/>
                  </a:lnTo>
                  <a:lnTo>
                    <a:pt x="1483251" y="908228"/>
                  </a:lnTo>
                  <a:lnTo>
                    <a:pt x="1489582" y="896855"/>
                  </a:lnTo>
                  <a:lnTo>
                    <a:pt x="1490737" y="895052"/>
                  </a:lnTo>
                  <a:lnTo>
                    <a:pt x="1502198" y="876849"/>
                  </a:lnTo>
                  <a:lnTo>
                    <a:pt x="1522532" y="852721"/>
                  </a:lnTo>
                  <a:lnTo>
                    <a:pt x="1548272" y="829430"/>
                  </a:lnTo>
                  <a:lnTo>
                    <a:pt x="1564632" y="818939"/>
                  </a:lnTo>
                  <a:lnTo>
                    <a:pt x="1584503" y="804937"/>
                  </a:lnTo>
                  <a:lnTo>
                    <a:pt x="1589956" y="801240"/>
                  </a:lnTo>
                  <a:lnTo>
                    <a:pt x="1606408" y="789779"/>
                  </a:lnTo>
                  <a:lnTo>
                    <a:pt x="1617037" y="781646"/>
                  </a:lnTo>
                  <a:lnTo>
                    <a:pt x="1633951" y="768660"/>
                  </a:lnTo>
                  <a:lnTo>
                    <a:pt x="1637602" y="765795"/>
                  </a:lnTo>
                  <a:lnTo>
                    <a:pt x="1645966" y="758770"/>
                  </a:lnTo>
                  <a:lnTo>
                    <a:pt x="1655995" y="750406"/>
                  </a:lnTo>
                  <a:lnTo>
                    <a:pt x="1658675" y="747402"/>
                  </a:lnTo>
                  <a:lnTo>
                    <a:pt x="1660616" y="745327"/>
                  </a:lnTo>
                  <a:lnTo>
                    <a:pt x="1662927" y="742831"/>
                  </a:lnTo>
                  <a:lnTo>
                    <a:pt x="1678546" y="727946"/>
                  </a:lnTo>
                  <a:lnTo>
                    <a:pt x="1683306" y="723191"/>
                  </a:lnTo>
                  <a:lnTo>
                    <a:pt x="1688436" y="716901"/>
                  </a:lnTo>
                  <a:lnTo>
                    <a:pt x="1694813" y="704424"/>
                  </a:lnTo>
                  <a:lnTo>
                    <a:pt x="1723512" y="648321"/>
                  </a:lnTo>
                  <a:lnTo>
                    <a:pt x="1727070" y="647074"/>
                  </a:lnTo>
                  <a:lnTo>
                    <a:pt x="1729936" y="643146"/>
                  </a:lnTo>
                  <a:lnTo>
                    <a:pt x="1739686" y="615510"/>
                  </a:lnTo>
                  <a:lnTo>
                    <a:pt x="1743891" y="600121"/>
                  </a:lnTo>
                  <a:lnTo>
                    <a:pt x="1749160" y="578817"/>
                  </a:lnTo>
                  <a:lnTo>
                    <a:pt x="1750870" y="561857"/>
                  </a:lnTo>
                  <a:lnTo>
                    <a:pt x="1753597" y="519803"/>
                  </a:lnTo>
                  <a:lnTo>
                    <a:pt x="1751193" y="478951"/>
                  </a:lnTo>
                  <a:close/>
                </a:path>
              </a:pathLst>
            </a:custGeom>
            <a:grpFill/>
            <a:ln w="6350" cap="flat">
              <a:solidFill>
                <a:srgbClr val="C6E3E6"/>
              </a:solidFill>
              <a:prstDash val="solid"/>
              <a:miter/>
            </a:ln>
          </p:spPr>
          <p:txBody>
            <a:bodyPr rtlCol="0" anchor="ctr"/>
            <a:lstStyle/>
            <a:p>
              <a:endParaRPr lang="en-GB" noProof="0" dirty="0"/>
            </a:p>
          </p:txBody>
        </p:sp>
        <p:sp>
          <p:nvSpPr>
            <p:cNvPr id="22" name="Freihandform: Form 21">
              <a:extLst>
                <a:ext uri="{FF2B5EF4-FFF2-40B4-BE49-F238E27FC236}">
                  <a16:creationId xmlns:a16="http://schemas.microsoft.com/office/drawing/2014/main" id="{98D1850F-5831-78C8-12C3-659D2BB6EA53}"/>
                </a:ext>
              </a:extLst>
            </p:cNvPr>
            <p:cNvSpPr/>
            <p:nvPr/>
          </p:nvSpPr>
          <p:spPr>
            <a:xfrm>
              <a:off x="6735863" y="3917017"/>
              <a:ext cx="1361803" cy="844670"/>
            </a:xfrm>
            <a:custGeom>
              <a:avLst/>
              <a:gdLst>
                <a:gd name="connsiteX0" fmla="*/ 1361803 w 1361803"/>
                <a:gd name="connsiteY0" fmla="*/ 125972 h 844670"/>
                <a:gd name="connsiteX1" fmla="*/ 1145758 w 1361803"/>
                <a:gd name="connsiteY1" fmla="*/ 128745 h 844670"/>
                <a:gd name="connsiteX2" fmla="*/ 1138364 w 1361803"/>
                <a:gd name="connsiteY2" fmla="*/ 128837 h 844670"/>
                <a:gd name="connsiteX3" fmla="*/ 969224 w 1361803"/>
                <a:gd name="connsiteY3" fmla="*/ 98706 h 844670"/>
                <a:gd name="connsiteX4" fmla="*/ 946487 w 1361803"/>
                <a:gd name="connsiteY4" fmla="*/ 75692 h 844670"/>
                <a:gd name="connsiteX5" fmla="*/ 894590 w 1361803"/>
                <a:gd name="connsiteY5" fmla="*/ 67096 h 844670"/>
                <a:gd name="connsiteX6" fmla="*/ 834421 w 1361803"/>
                <a:gd name="connsiteY6" fmla="*/ 48293 h 844670"/>
                <a:gd name="connsiteX7" fmla="*/ 787607 w 1361803"/>
                <a:gd name="connsiteY7" fmla="*/ 34798 h 844670"/>
                <a:gd name="connsiteX8" fmla="*/ 751377 w 1361803"/>
                <a:gd name="connsiteY8" fmla="*/ 30265 h 844670"/>
                <a:gd name="connsiteX9" fmla="*/ 716717 w 1361803"/>
                <a:gd name="connsiteY9" fmla="*/ 19081 h 844670"/>
                <a:gd name="connsiteX10" fmla="*/ 710987 w 1361803"/>
                <a:gd name="connsiteY10" fmla="*/ 22506 h 844670"/>
                <a:gd name="connsiteX11" fmla="*/ 700727 w 1361803"/>
                <a:gd name="connsiteY11" fmla="*/ 46398 h 844670"/>
                <a:gd name="connsiteX12" fmla="*/ 694165 w 1361803"/>
                <a:gd name="connsiteY12" fmla="*/ 49905 h 844670"/>
                <a:gd name="connsiteX13" fmla="*/ 684414 w 1361803"/>
                <a:gd name="connsiteY13" fmla="*/ 49818 h 844670"/>
                <a:gd name="connsiteX14" fmla="*/ 677343 w 1361803"/>
                <a:gd name="connsiteY14" fmla="*/ 43621 h 844670"/>
                <a:gd name="connsiteX15" fmla="*/ 675634 w 1361803"/>
                <a:gd name="connsiteY15" fmla="*/ 35487 h 844670"/>
                <a:gd name="connsiteX16" fmla="*/ 681086 w 1361803"/>
                <a:gd name="connsiteY16" fmla="*/ 12011 h 844670"/>
                <a:gd name="connsiteX17" fmla="*/ 676327 w 1361803"/>
                <a:gd name="connsiteY17" fmla="*/ 4206 h 844670"/>
                <a:gd name="connsiteX18" fmla="*/ 667084 w 1361803"/>
                <a:gd name="connsiteY18" fmla="*/ 0 h 844670"/>
                <a:gd name="connsiteX19" fmla="*/ 662601 w 1361803"/>
                <a:gd name="connsiteY19" fmla="*/ 19225 h 844670"/>
                <a:gd name="connsiteX20" fmla="*/ 619670 w 1361803"/>
                <a:gd name="connsiteY20" fmla="*/ 108134 h 844670"/>
                <a:gd name="connsiteX21" fmla="*/ 616065 w 1361803"/>
                <a:gd name="connsiteY21" fmla="*/ 119183 h 844670"/>
                <a:gd name="connsiteX22" fmla="*/ 607978 w 1361803"/>
                <a:gd name="connsiteY22" fmla="*/ 145058 h 844670"/>
                <a:gd name="connsiteX23" fmla="*/ 576553 w 1361803"/>
                <a:gd name="connsiteY23" fmla="*/ 207912 h 844670"/>
                <a:gd name="connsiteX24" fmla="*/ 560933 w 1361803"/>
                <a:gd name="connsiteY24" fmla="*/ 225242 h 844670"/>
                <a:gd name="connsiteX25" fmla="*/ 520358 w 1361803"/>
                <a:gd name="connsiteY25" fmla="*/ 272282 h 844670"/>
                <a:gd name="connsiteX26" fmla="*/ 504045 w 1361803"/>
                <a:gd name="connsiteY26" fmla="*/ 301308 h 844670"/>
                <a:gd name="connsiteX27" fmla="*/ 465041 w 1361803"/>
                <a:gd name="connsiteY27" fmla="*/ 371316 h 844670"/>
                <a:gd name="connsiteX28" fmla="*/ 457878 w 1361803"/>
                <a:gd name="connsiteY28" fmla="*/ 384533 h 844670"/>
                <a:gd name="connsiteX29" fmla="*/ 433478 w 1361803"/>
                <a:gd name="connsiteY29" fmla="*/ 418227 h 844670"/>
                <a:gd name="connsiteX30" fmla="*/ 411896 w 1361803"/>
                <a:gd name="connsiteY30" fmla="*/ 447937 h 844670"/>
                <a:gd name="connsiteX31" fmla="*/ 384168 w 1361803"/>
                <a:gd name="connsiteY31" fmla="*/ 478808 h 844670"/>
                <a:gd name="connsiteX32" fmla="*/ 359029 w 1361803"/>
                <a:gd name="connsiteY32" fmla="*/ 488928 h 844670"/>
                <a:gd name="connsiteX33" fmla="*/ 325062 w 1361803"/>
                <a:gd name="connsiteY33" fmla="*/ 488928 h 844670"/>
                <a:gd name="connsiteX34" fmla="*/ 284672 w 1361803"/>
                <a:gd name="connsiteY34" fmla="*/ 507141 h 844670"/>
                <a:gd name="connsiteX35" fmla="*/ 263645 w 1361803"/>
                <a:gd name="connsiteY35" fmla="*/ 504502 h 844670"/>
                <a:gd name="connsiteX36" fmla="*/ 246685 w 1361803"/>
                <a:gd name="connsiteY36" fmla="*/ 495306 h 844670"/>
                <a:gd name="connsiteX37" fmla="*/ 217247 w 1361803"/>
                <a:gd name="connsiteY37" fmla="*/ 520861 h 844670"/>
                <a:gd name="connsiteX38" fmla="*/ 81473 w 1361803"/>
                <a:gd name="connsiteY38" fmla="*/ 641061 h 844670"/>
                <a:gd name="connsiteX39" fmla="*/ 64190 w 1361803"/>
                <a:gd name="connsiteY39" fmla="*/ 653770 h 844670"/>
                <a:gd name="connsiteX40" fmla="*/ 0 w 1361803"/>
                <a:gd name="connsiteY40" fmla="*/ 709498 h 844670"/>
                <a:gd name="connsiteX41" fmla="*/ 28467 w 1361803"/>
                <a:gd name="connsiteY41" fmla="*/ 729647 h 844670"/>
                <a:gd name="connsiteX42" fmla="*/ 174361 w 1361803"/>
                <a:gd name="connsiteY42" fmla="*/ 821333 h 844670"/>
                <a:gd name="connsiteX43" fmla="*/ 210500 w 1361803"/>
                <a:gd name="connsiteY43" fmla="*/ 844671 h 844670"/>
                <a:gd name="connsiteX44" fmla="*/ 353853 w 1361803"/>
                <a:gd name="connsiteY44" fmla="*/ 796656 h 844670"/>
                <a:gd name="connsiteX45" fmla="*/ 382736 w 1361803"/>
                <a:gd name="connsiteY45" fmla="*/ 787644 h 844670"/>
                <a:gd name="connsiteX46" fmla="*/ 685014 w 1361803"/>
                <a:gd name="connsiteY46" fmla="*/ 712918 h 844670"/>
                <a:gd name="connsiteX47" fmla="*/ 735710 w 1361803"/>
                <a:gd name="connsiteY47" fmla="*/ 693564 h 844670"/>
                <a:gd name="connsiteX48" fmla="*/ 812747 w 1361803"/>
                <a:gd name="connsiteY48" fmla="*/ 630155 h 844670"/>
                <a:gd name="connsiteX49" fmla="*/ 838950 w 1361803"/>
                <a:gd name="connsiteY49" fmla="*/ 654837 h 844670"/>
                <a:gd name="connsiteX50" fmla="*/ 873610 w 1361803"/>
                <a:gd name="connsiteY50" fmla="*/ 618422 h 844670"/>
                <a:gd name="connsiteX51" fmla="*/ 923704 w 1361803"/>
                <a:gd name="connsiteY51" fmla="*/ 565323 h 844670"/>
                <a:gd name="connsiteX52" fmla="*/ 970287 w 1361803"/>
                <a:gd name="connsiteY52" fmla="*/ 519337 h 844670"/>
                <a:gd name="connsiteX53" fmla="*/ 1006333 w 1361803"/>
                <a:gd name="connsiteY53" fmla="*/ 483753 h 844670"/>
                <a:gd name="connsiteX54" fmla="*/ 1022277 w 1361803"/>
                <a:gd name="connsiteY54" fmla="*/ 462633 h 844670"/>
                <a:gd name="connsiteX55" fmla="*/ 1052731 w 1361803"/>
                <a:gd name="connsiteY55" fmla="*/ 410879 h 844670"/>
                <a:gd name="connsiteX56" fmla="*/ 1079072 w 1361803"/>
                <a:gd name="connsiteY56" fmla="*/ 363553 h 844670"/>
                <a:gd name="connsiteX57" fmla="*/ 1129906 w 1361803"/>
                <a:gd name="connsiteY57" fmla="*/ 316369 h 844670"/>
                <a:gd name="connsiteX58" fmla="*/ 1189013 w 1361803"/>
                <a:gd name="connsiteY58" fmla="*/ 294279 h 844670"/>
                <a:gd name="connsiteX59" fmla="*/ 1161285 w 1361803"/>
                <a:gd name="connsiteY59" fmla="*/ 207727 h 844670"/>
                <a:gd name="connsiteX60" fmla="*/ 1155647 w 1361803"/>
                <a:gd name="connsiteY60" fmla="*/ 173386 h 844670"/>
                <a:gd name="connsiteX61" fmla="*/ 1317115 w 1361803"/>
                <a:gd name="connsiteY61" fmla="*/ 147969 h 844670"/>
                <a:gd name="connsiteX62" fmla="*/ 1361803 w 1361803"/>
                <a:gd name="connsiteY62" fmla="*/ 125972 h 84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361803" h="844670">
                  <a:moveTo>
                    <a:pt x="1361803" y="125972"/>
                  </a:moveTo>
                  <a:lnTo>
                    <a:pt x="1145758" y="128745"/>
                  </a:lnTo>
                  <a:lnTo>
                    <a:pt x="1138364" y="128837"/>
                  </a:lnTo>
                  <a:lnTo>
                    <a:pt x="969224" y="98706"/>
                  </a:lnTo>
                  <a:lnTo>
                    <a:pt x="946487" y="75692"/>
                  </a:lnTo>
                  <a:lnTo>
                    <a:pt x="894590" y="67096"/>
                  </a:lnTo>
                  <a:lnTo>
                    <a:pt x="834421" y="48293"/>
                  </a:lnTo>
                  <a:lnTo>
                    <a:pt x="787607" y="34798"/>
                  </a:lnTo>
                  <a:lnTo>
                    <a:pt x="751377" y="30265"/>
                  </a:lnTo>
                  <a:lnTo>
                    <a:pt x="716717" y="19081"/>
                  </a:lnTo>
                  <a:lnTo>
                    <a:pt x="710987" y="22506"/>
                  </a:lnTo>
                  <a:lnTo>
                    <a:pt x="700727" y="46398"/>
                  </a:lnTo>
                  <a:lnTo>
                    <a:pt x="694165" y="49905"/>
                  </a:lnTo>
                  <a:lnTo>
                    <a:pt x="684414" y="49818"/>
                  </a:lnTo>
                  <a:lnTo>
                    <a:pt x="677343" y="43621"/>
                  </a:lnTo>
                  <a:lnTo>
                    <a:pt x="675634" y="35487"/>
                  </a:lnTo>
                  <a:lnTo>
                    <a:pt x="681086" y="12011"/>
                  </a:lnTo>
                  <a:lnTo>
                    <a:pt x="676327" y="4206"/>
                  </a:lnTo>
                  <a:lnTo>
                    <a:pt x="667084" y="0"/>
                  </a:lnTo>
                  <a:lnTo>
                    <a:pt x="662601" y="19225"/>
                  </a:lnTo>
                  <a:lnTo>
                    <a:pt x="619670" y="108134"/>
                  </a:lnTo>
                  <a:lnTo>
                    <a:pt x="616065" y="119183"/>
                  </a:lnTo>
                  <a:lnTo>
                    <a:pt x="607978" y="145058"/>
                  </a:lnTo>
                  <a:lnTo>
                    <a:pt x="576553" y="207912"/>
                  </a:lnTo>
                  <a:lnTo>
                    <a:pt x="560933" y="225242"/>
                  </a:lnTo>
                  <a:lnTo>
                    <a:pt x="520358" y="272282"/>
                  </a:lnTo>
                  <a:lnTo>
                    <a:pt x="504045" y="301308"/>
                  </a:lnTo>
                  <a:lnTo>
                    <a:pt x="465041" y="371316"/>
                  </a:lnTo>
                  <a:lnTo>
                    <a:pt x="457878" y="384533"/>
                  </a:lnTo>
                  <a:lnTo>
                    <a:pt x="433478" y="418227"/>
                  </a:lnTo>
                  <a:lnTo>
                    <a:pt x="411896" y="447937"/>
                  </a:lnTo>
                  <a:lnTo>
                    <a:pt x="384168" y="478808"/>
                  </a:lnTo>
                  <a:lnTo>
                    <a:pt x="359029" y="488928"/>
                  </a:lnTo>
                  <a:lnTo>
                    <a:pt x="325062" y="488928"/>
                  </a:lnTo>
                  <a:lnTo>
                    <a:pt x="284672" y="507141"/>
                  </a:lnTo>
                  <a:lnTo>
                    <a:pt x="263645" y="504502"/>
                  </a:lnTo>
                  <a:lnTo>
                    <a:pt x="246685" y="495306"/>
                  </a:lnTo>
                  <a:lnTo>
                    <a:pt x="217247" y="520861"/>
                  </a:lnTo>
                  <a:lnTo>
                    <a:pt x="81473" y="641061"/>
                  </a:lnTo>
                  <a:lnTo>
                    <a:pt x="64190" y="653770"/>
                  </a:lnTo>
                  <a:lnTo>
                    <a:pt x="0" y="709498"/>
                  </a:lnTo>
                  <a:lnTo>
                    <a:pt x="28467" y="729647"/>
                  </a:lnTo>
                  <a:lnTo>
                    <a:pt x="174361" y="821333"/>
                  </a:lnTo>
                  <a:lnTo>
                    <a:pt x="210500" y="844671"/>
                  </a:lnTo>
                  <a:lnTo>
                    <a:pt x="353853" y="796656"/>
                  </a:lnTo>
                  <a:lnTo>
                    <a:pt x="382736" y="787644"/>
                  </a:lnTo>
                  <a:lnTo>
                    <a:pt x="685014" y="712918"/>
                  </a:lnTo>
                  <a:lnTo>
                    <a:pt x="735710" y="693564"/>
                  </a:lnTo>
                  <a:lnTo>
                    <a:pt x="812747" y="630155"/>
                  </a:lnTo>
                  <a:lnTo>
                    <a:pt x="838950" y="654837"/>
                  </a:lnTo>
                  <a:lnTo>
                    <a:pt x="873610" y="618422"/>
                  </a:lnTo>
                  <a:lnTo>
                    <a:pt x="923704" y="565323"/>
                  </a:lnTo>
                  <a:lnTo>
                    <a:pt x="970287" y="519337"/>
                  </a:lnTo>
                  <a:lnTo>
                    <a:pt x="1006333" y="483753"/>
                  </a:lnTo>
                  <a:lnTo>
                    <a:pt x="1022277" y="462633"/>
                  </a:lnTo>
                  <a:lnTo>
                    <a:pt x="1052731" y="410879"/>
                  </a:lnTo>
                  <a:lnTo>
                    <a:pt x="1079072" y="363553"/>
                  </a:lnTo>
                  <a:lnTo>
                    <a:pt x="1129906" y="316369"/>
                  </a:lnTo>
                  <a:lnTo>
                    <a:pt x="1189013" y="294279"/>
                  </a:lnTo>
                  <a:lnTo>
                    <a:pt x="1161285" y="207727"/>
                  </a:lnTo>
                  <a:lnTo>
                    <a:pt x="1155647" y="173386"/>
                  </a:lnTo>
                  <a:lnTo>
                    <a:pt x="1317115" y="147969"/>
                  </a:lnTo>
                  <a:lnTo>
                    <a:pt x="1361803" y="125972"/>
                  </a:lnTo>
                  <a:close/>
                </a:path>
              </a:pathLst>
            </a:custGeom>
            <a:grpFill/>
            <a:ln w="6350" cap="flat">
              <a:solidFill>
                <a:srgbClr val="C6E3E6"/>
              </a:solidFill>
              <a:prstDash val="solid"/>
              <a:miter/>
            </a:ln>
          </p:spPr>
          <p:txBody>
            <a:bodyPr rtlCol="0" anchor="ctr"/>
            <a:lstStyle/>
            <a:p>
              <a:endParaRPr lang="en-GB" noProof="0" dirty="0"/>
            </a:p>
          </p:txBody>
        </p:sp>
        <p:sp>
          <p:nvSpPr>
            <p:cNvPr id="23" name="Freihandform: Form 22">
              <a:extLst>
                <a:ext uri="{FF2B5EF4-FFF2-40B4-BE49-F238E27FC236}">
                  <a16:creationId xmlns:a16="http://schemas.microsoft.com/office/drawing/2014/main" id="{97EFB30F-C5E8-431D-FE8A-EC9FB06A7262}"/>
                </a:ext>
              </a:extLst>
            </p:cNvPr>
            <p:cNvSpPr/>
            <p:nvPr/>
          </p:nvSpPr>
          <p:spPr>
            <a:xfrm>
              <a:off x="6001845" y="701845"/>
              <a:ext cx="1287603" cy="2254077"/>
            </a:xfrm>
            <a:custGeom>
              <a:avLst/>
              <a:gdLst>
                <a:gd name="connsiteX0" fmla="*/ 1159501 w 1287603"/>
                <a:gd name="connsiteY0" fmla="*/ 1038862 h 2254077"/>
                <a:gd name="connsiteX1" fmla="*/ 1210382 w 1287603"/>
                <a:gd name="connsiteY1" fmla="*/ 575993 h 2254077"/>
                <a:gd name="connsiteX2" fmla="*/ 1209273 w 1287603"/>
                <a:gd name="connsiteY2" fmla="*/ 573175 h 2254077"/>
                <a:gd name="connsiteX3" fmla="*/ 1209457 w 1287603"/>
                <a:gd name="connsiteY3" fmla="*/ 341883 h 2254077"/>
                <a:gd name="connsiteX4" fmla="*/ 1207794 w 1287603"/>
                <a:gd name="connsiteY4" fmla="*/ 259296 h 2254077"/>
                <a:gd name="connsiteX5" fmla="*/ 1206176 w 1287603"/>
                <a:gd name="connsiteY5" fmla="*/ 222649 h 2254077"/>
                <a:gd name="connsiteX6" fmla="*/ 1201555 w 1287603"/>
                <a:gd name="connsiteY6" fmla="*/ 186511 h 2254077"/>
                <a:gd name="connsiteX7" fmla="*/ 1184918 w 1287603"/>
                <a:gd name="connsiteY7" fmla="*/ 160590 h 2254077"/>
                <a:gd name="connsiteX8" fmla="*/ 1134084 w 1287603"/>
                <a:gd name="connsiteY8" fmla="*/ 102773 h 2254077"/>
                <a:gd name="connsiteX9" fmla="*/ 1102613 w 1287603"/>
                <a:gd name="connsiteY9" fmla="*/ 58501 h 2254077"/>
                <a:gd name="connsiteX10" fmla="*/ 1069155 w 1287603"/>
                <a:gd name="connsiteY10" fmla="*/ 0 h 2254077"/>
                <a:gd name="connsiteX11" fmla="*/ 976683 w 1287603"/>
                <a:gd name="connsiteY11" fmla="*/ 33638 h 2254077"/>
                <a:gd name="connsiteX12" fmla="*/ 971045 w 1287603"/>
                <a:gd name="connsiteY12" fmla="*/ 38445 h 2254077"/>
                <a:gd name="connsiteX13" fmla="*/ 869838 w 1287603"/>
                <a:gd name="connsiteY13" fmla="*/ 79528 h 2254077"/>
                <a:gd name="connsiteX14" fmla="*/ 810039 w 1287603"/>
                <a:gd name="connsiteY14" fmla="*/ 97181 h 2254077"/>
                <a:gd name="connsiteX15" fmla="*/ 661834 w 1287603"/>
                <a:gd name="connsiteY15" fmla="*/ 67328 h 2254077"/>
                <a:gd name="connsiteX16" fmla="*/ 617932 w 1287603"/>
                <a:gd name="connsiteY16" fmla="*/ 161417 h 2254077"/>
                <a:gd name="connsiteX17" fmla="*/ 634430 w 1287603"/>
                <a:gd name="connsiteY17" fmla="*/ 289335 h 2254077"/>
                <a:gd name="connsiteX18" fmla="*/ 586183 w 1287603"/>
                <a:gd name="connsiteY18" fmla="*/ 426679 h 2254077"/>
                <a:gd name="connsiteX19" fmla="*/ 615991 w 1287603"/>
                <a:gd name="connsiteY19" fmla="*/ 752619 h 2254077"/>
                <a:gd name="connsiteX20" fmla="*/ 643626 w 1287603"/>
                <a:gd name="connsiteY20" fmla="*/ 1056377 h 2254077"/>
                <a:gd name="connsiteX21" fmla="*/ 649079 w 1287603"/>
                <a:gd name="connsiteY21" fmla="*/ 1128099 h 2254077"/>
                <a:gd name="connsiteX22" fmla="*/ 657351 w 1287603"/>
                <a:gd name="connsiteY22" fmla="*/ 1217937 h 2254077"/>
                <a:gd name="connsiteX23" fmla="*/ 667195 w 1287603"/>
                <a:gd name="connsiteY23" fmla="*/ 1336196 h 2254077"/>
                <a:gd name="connsiteX24" fmla="*/ 674913 w 1287603"/>
                <a:gd name="connsiteY24" fmla="*/ 1429320 h 2254077"/>
                <a:gd name="connsiteX25" fmla="*/ 265951 w 1287603"/>
                <a:gd name="connsiteY25" fmla="*/ 1438419 h 2254077"/>
                <a:gd name="connsiteX26" fmla="*/ 87569 w 1287603"/>
                <a:gd name="connsiteY26" fmla="*/ 1478024 h 2254077"/>
                <a:gd name="connsiteX27" fmla="*/ 36324 w 1287603"/>
                <a:gd name="connsiteY27" fmla="*/ 1488560 h 2254077"/>
                <a:gd name="connsiteX28" fmla="*/ 31328 w 1287603"/>
                <a:gd name="connsiteY28" fmla="*/ 1557602 h 2254077"/>
                <a:gd name="connsiteX29" fmla="*/ 30916 w 1287603"/>
                <a:gd name="connsiteY29" fmla="*/ 1562963 h 2254077"/>
                <a:gd name="connsiteX30" fmla="*/ 31795 w 1287603"/>
                <a:gd name="connsiteY30" fmla="*/ 1690188 h 2254077"/>
                <a:gd name="connsiteX31" fmla="*/ 19682 w 1287603"/>
                <a:gd name="connsiteY31" fmla="*/ 1937334 h 2254077"/>
                <a:gd name="connsiteX32" fmla="*/ 15384 w 1287603"/>
                <a:gd name="connsiteY32" fmla="*/ 1986505 h 2254077"/>
                <a:gd name="connsiteX33" fmla="*/ 3600 w 1287603"/>
                <a:gd name="connsiteY33" fmla="*/ 2122879 h 2254077"/>
                <a:gd name="connsiteX34" fmla="*/ 0 w 1287603"/>
                <a:gd name="connsiteY34" fmla="*/ 2193215 h 2254077"/>
                <a:gd name="connsiteX35" fmla="*/ 17603 w 1287603"/>
                <a:gd name="connsiteY35" fmla="*/ 2232312 h 2254077"/>
                <a:gd name="connsiteX36" fmla="*/ 247327 w 1287603"/>
                <a:gd name="connsiteY36" fmla="*/ 2147973 h 2254077"/>
                <a:gd name="connsiteX37" fmla="*/ 295643 w 1287603"/>
                <a:gd name="connsiteY37" fmla="*/ 2241369 h 2254077"/>
                <a:gd name="connsiteX38" fmla="*/ 378918 w 1287603"/>
                <a:gd name="connsiteY38" fmla="*/ 2234396 h 2254077"/>
                <a:gd name="connsiteX39" fmla="*/ 403365 w 1287603"/>
                <a:gd name="connsiteY39" fmla="*/ 2254078 h 2254077"/>
                <a:gd name="connsiteX40" fmla="*/ 422682 w 1287603"/>
                <a:gd name="connsiteY40" fmla="*/ 2239428 h 2254077"/>
                <a:gd name="connsiteX41" fmla="*/ 463072 w 1287603"/>
                <a:gd name="connsiteY41" fmla="*/ 2227371 h 2254077"/>
                <a:gd name="connsiteX42" fmla="*/ 510533 w 1287603"/>
                <a:gd name="connsiteY42" fmla="*/ 2223998 h 2254077"/>
                <a:gd name="connsiteX43" fmla="*/ 572551 w 1287603"/>
                <a:gd name="connsiteY43" fmla="*/ 2229774 h 2254077"/>
                <a:gd name="connsiteX44" fmla="*/ 544268 w 1287603"/>
                <a:gd name="connsiteY44" fmla="*/ 2022181 h 2254077"/>
                <a:gd name="connsiteX45" fmla="*/ 502399 w 1287603"/>
                <a:gd name="connsiteY45" fmla="*/ 1950967 h 2254077"/>
                <a:gd name="connsiteX46" fmla="*/ 643580 w 1287603"/>
                <a:gd name="connsiteY46" fmla="*/ 1955085 h 2254077"/>
                <a:gd name="connsiteX47" fmla="*/ 675883 w 1287603"/>
                <a:gd name="connsiteY47" fmla="*/ 1952261 h 2254077"/>
                <a:gd name="connsiteX48" fmla="*/ 805695 w 1287603"/>
                <a:gd name="connsiteY48" fmla="*/ 1900415 h 2254077"/>
                <a:gd name="connsiteX49" fmla="*/ 847333 w 1287603"/>
                <a:gd name="connsiteY49" fmla="*/ 1883773 h 2254077"/>
                <a:gd name="connsiteX50" fmla="*/ 925664 w 1287603"/>
                <a:gd name="connsiteY50" fmla="*/ 1883270 h 2254077"/>
                <a:gd name="connsiteX51" fmla="*/ 1025946 w 1287603"/>
                <a:gd name="connsiteY51" fmla="*/ 1896251 h 2254077"/>
                <a:gd name="connsiteX52" fmla="*/ 1160056 w 1287603"/>
                <a:gd name="connsiteY52" fmla="*/ 1899856 h 2254077"/>
                <a:gd name="connsiteX53" fmla="*/ 1143466 w 1287603"/>
                <a:gd name="connsiteY53" fmla="*/ 1645181 h 2254077"/>
                <a:gd name="connsiteX54" fmla="*/ 1136626 w 1287603"/>
                <a:gd name="connsiteY54" fmla="*/ 1522296 h 2254077"/>
                <a:gd name="connsiteX55" fmla="*/ 1131080 w 1287603"/>
                <a:gd name="connsiteY55" fmla="*/ 1426312 h 2254077"/>
                <a:gd name="connsiteX56" fmla="*/ 1126736 w 1287603"/>
                <a:gd name="connsiteY56" fmla="*/ 1349552 h 2254077"/>
                <a:gd name="connsiteX57" fmla="*/ 1126736 w 1287603"/>
                <a:gd name="connsiteY57" fmla="*/ 1325521 h 2254077"/>
                <a:gd name="connsiteX58" fmla="*/ 1197165 w 1287603"/>
                <a:gd name="connsiteY58" fmla="*/ 1323164 h 2254077"/>
                <a:gd name="connsiteX59" fmla="*/ 1197165 w 1287603"/>
                <a:gd name="connsiteY59" fmla="*/ 1323626 h 2254077"/>
                <a:gd name="connsiteX60" fmla="*/ 1245734 w 1287603"/>
                <a:gd name="connsiteY60" fmla="*/ 1316279 h 2254077"/>
                <a:gd name="connsiteX61" fmla="*/ 1253914 w 1287603"/>
                <a:gd name="connsiteY61" fmla="*/ 1278985 h 2254077"/>
                <a:gd name="connsiteX62" fmla="*/ 1254977 w 1287603"/>
                <a:gd name="connsiteY62" fmla="*/ 1188407 h 2254077"/>
                <a:gd name="connsiteX63" fmla="*/ 1253221 w 1287603"/>
                <a:gd name="connsiteY63" fmla="*/ 1137666 h 2254077"/>
                <a:gd name="connsiteX64" fmla="*/ 1279239 w 1287603"/>
                <a:gd name="connsiteY64" fmla="*/ 1140489 h 2254077"/>
                <a:gd name="connsiteX65" fmla="*/ 1281966 w 1287603"/>
                <a:gd name="connsiteY65" fmla="*/ 1117563 h 2254077"/>
                <a:gd name="connsiteX66" fmla="*/ 1272816 w 1287603"/>
                <a:gd name="connsiteY66" fmla="*/ 1114605 h 2254077"/>
                <a:gd name="connsiteX67" fmla="*/ 1284692 w 1287603"/>
                <a:gd name="connsiteY67" fmla="*/ 1044038 h 2254077"/>
                <a:gd name="connsiteX68" fmla="*/ 1287603 w 1287603"/>
                <a:gd name="connsiteY68" fmla="*/ 1031237 h 2254077"/>
                <a:gd name="connsiteX69" fmla="*/ 1287603 w 1287603"/>
                <a:gd name="connsiteY69" fmla="*/ 1028238 h 2254077"/>
                <a:gd name="connsiteX70" fmla="*/ 1159501 w 1287603"/>
                <a:gd name="connsiteY70" fmla="*/ 1038862 h 2254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87603" h="2254077">
                  <a:moveTo>
                    <a:pt x="1159501" y="1038862"/>
                  </a:moveTo>
                  <a:lnTo>
                    <a:pt x="1210382" y="575993"/>
                  </a:lnTo>
                  <a:lnTo>
                    <a:pt x="1209273" y="573175"/>
                  </a:lnTo>
                  <a:lnTo>
                    <a:pt x="1209457" y="341883"/>
                  </a:lnTo>
                  <a:lnTo>
                    <a:pt x="1207794" y="259296"/>
                  </a:lnTo>
                  <a:lnTo>
                    <a:pt x="1206176" y="222649"/>
                  </a:lnTo>
                  <a:lnTo>
                    <a:pt x="1201555" y="186511"/>
                  </a:lnTo>
                  <a:lnTo>
                    <a:pt x="1184918" y="160590"/>
                  </a:lnTo>
                  <a:lnTo>
                    <a:pt x="1134084" y="102773"/>
                  </a:lnTo>
                  <a:lnTo>
                    <a:pt x="1102613" y="58501"/>
                  </a:lnTo>
                  <a:lnTo>
                    <a:pt x="1069155" y="0"/>
                  </a:lnTo>
                  <a:lnTo>
                    <a:pt x="976683" y="33638"/>
                  </a:lnTo>
                  <a:lnTo>
                    <a:pt x="971045" y="38445"/>
                  </a:lnTo>
                  <a:lnTo>
                    <a:pt x="869838" y="79528"/>
                  </a:lnTo>
                  <a:lnTo>
                    <a:pt x="810039" y="97181"/>
                  </a:lnTo>
                  <a:lnTo>
                    <a:pt x="661834" y="67328"/>
                  </a:lnTo>
                  <a:lnTo>
                    <a:pt x="617932" y="161417"/>
                  </a:lnTo>
                  <a:lnTo>
                    <a:pt x="634430" y="289335"/>
                  </a:lnTo>
                  <a:lnTo>
                    <a:pt x="586183" y="426679"/>
                  </a:lnTo>
                  <a:lnTo>
                    <a:pt x="615991" y="752619"/>
                  </a:lnTo>
                  <a:lnTo>
                    <a:pt x="643626" y="1056377"/>
                  </a:lnTo>
                  <a:lnTo>
                    <a:pt x="649079" y="1128099"/>
                  </a:lnTo>
                  <a:lnTo>
                    <a:pt x="657351" y="1217937"/>
                  </a:lnTo>
                  <a:lnTo>
                    <a:pt x="667195" y="1336196"/>
                  </a:lnTo>
                  <a:lnTo>
                    <a:pt x="674913" y="1429320"/>
                  </a:lnTo>
                  <a:lnTo>
                    <a:pt x="265951" y="1438419"/>
                  </a:lnTo>
                  <a:lnTo>
                    <a:pt x="87569" y="1478024"/>
                  </a:lnTo>
                  <a:lnTo>
                    <a:pt x="36324" y="1488560"/>
                  </a:lnTo>
                  <a:lnTo>
                    <a:pt x="31328" y="1557602"/>
                  </a:lnTo>
                  <a:lnTo>
                    <a:pt x="30916" y="1562963"/>
                  </a:lnTo>
                  <a:lnTo>
                    <a:pt x="31795" y="1690188"/>
                  </a:lnTo>
                  <a:lnTo>
                    <a:pt x="19682" y="1937334"/>
                  </a:lnTo>
                  <a:lnTo>
                    <a:pt x="15384" y="1986505"/>
                  </a:lnTo>
                  <a:lnTo>
                    <a:pt x="3600" y="2122879"/>
                  </a:lnTo>
                  <a:lnTo>
                    <a:pt x="0" y="2193215"/>
                  </a:lnTo>
                  <a:lnTo>
                    <a:pt x="17603" y="2232312"/>
                  </a:lnTo>
                  <a:lnTo>
                    <a:pt x="247327" y="2147973"/>
                  </a:lnTo>
                  <a:lnTo>
                    <a:pt x="295643" y="2241369"/>
                  </a:lnTo>
                  <a:lnTo>
                    <a:pt x="378918" y="2234396"/>
                  </a:lnTo>
                  <a:lnTo>
                    <a:pt x="403365" y="2254078"/>
                  </a:lnTo>
                  <a:lnTo>
                    <a:pt x="422682" y="2239428"/>
                  </a:lnTo>
                  <a:lnTo>
                    <a:pt x="463072" y="2227371"/>
                  </a:lnTo>
                  <a:lnTo>
                    <a:pt x="510533" y="2223998"/>
                  </a:lnTo>
                  <a:lnTo>
                    <a:pt x="572551" y="2229774"/>
                  </a:lnTo>
                  <a:lnTo>
                    <a:pt x="544268" y="2022181"/>
                  </a:lnTo>
                  <a:lnTo>
                    <a:pt x="502399" y="1950967"/>
                  </a:lnTo>
                  <a:lnTo>
                    <a:pt x="643580" y="1955085"/>
                  </a:lnTo>
                  <a:lnTo>
                    <a:pt x="675883" y="1952261"/>
                  </a:lnTo>
                  <a:lnTo>
                    <a:pt x="805695" y="1900415"/>
                  </a:lnTo>
                  <a:lnTo>
                    <a:pt x="847333" y="1883773"/>
                  </a:lnTo>
                  <a:lnTo>
                    <a:pt x="925664" y="1883270"/>
                  </a:lnTo>
                  <a:lnTo>
                    <a:pt x="1025946" y="1896251"/>
                  </a:lnTo>
                  <a:lnTo>
                    <a:pt x="1160056" y="1899856"/>
                  </a:lnTo>
                  <a:lnTo>
                    <a:pt x="1143466" y="1645181"/>
                  </a:lnTo>
                  <a:lnTo>
                    <a:pt x="1136626" y="1522296"/>
                  </a:lnTo>
                  <a:lnTo>
                    <a:pt x="1131080" y="1426312"/>
                  </a:lnTo>
                  <a:lnTo>
                    <a:pt x="1126736" y="1349552"/>
                  </a:lnTo>
                  <a:lnTo>
                    <a:pt x="1126736" y="1325521"/>
                  </a:lnTo>
                  <a:lnTo>
                    <a:pt x="1197165" y="1323164"/>
                  </a:lnTo>
                  <a:lnTo>
                    <a:pt x="1197165" y="1323626"/>
                  </a:lnTo>
                  <a:lnTo>
                    <a:pt x="1245734" y="1316279"/>
                  </a:lnTo>
                  <a:lnTo>
                    <a:pt x="1253914" y="1278985"/>
                  </a:lnTo>
                  <a:lnTo>
                    <a:pt x="1254977" y="1188407"/>
                  </a:lnTo>
                  <a:lnTo>
                    <a:pt x="1253221" y="1137666"/>
                  </a:lnTo>
                  <a:lnTo>
                    <a:pt x="1279239" y="1140489"/>
                  </a:lnTo>
                  <a:lnTo>
                    <a:pt x="1281966" y="1117563"/>
                  </a:lnTo>
                  <a:lnTo>
                    <a:pt x="1272816" y="1114605"/>
                  </a:lnTo>
                  <a:lnTo>
                    <a:pt x="1284692" y="1044038"/>
                  </a:lnTo>
                  <a:lnTo>
                    <a:pt x="1287603" y="1031237"/>
                  </a:lnTo>
                  <a:lnTo>
                    <a:pt x="1287603" y="1028238"/>
                  </a:lnTo>
                  <a:lnTo>
                    <a:pt x="1159501" y="1038862"/>
                  </a:lnTo>
                  <a:close/>
                </a:path>
              </a:pathLst>
            </a:custGeom>
            <a:grpFill/>
            <a:ln w="6350" cap="flat">
              <a:solidFill>
                <a:srgbClr val="C6E3E6"/>
              </a:solidFill>
              <a:prstDash val="solid"/>
              <a:miter/>
            </a:ln>
          </p:spPr>
          <p:txBody>
            <a:bodyPr rtlCol="0" anchor="ctr"/>
            <a:lstStyle/>
            <a:p>
              <a:endParaRPr lang="en-GB" noProof="0" dirty="0"/>
            </a:p>
          </p:txBody>
        </p:sp>
        <p:sp>
          <p:nvSpPr>
            <p:cNvPr id="24" name="Freihandform: Form 23">
              <a:extLst>
                <a:ext uri="{FF2B5EF4-FFF2-40B4-BE49-F238E27FC236}">
                  <a16:creationId xmlns:a16="http://schemas.microsoft.com/office/drawing/2014/main" id="{34B013D1-561B-4B89-1B0E-EF38BF29F236}"/>
                </a:ext>
              </a:extLst>
            </p:cNvPr>
            <p:cNvSpPr/>
            <p:nvPr/>
          </p:nvSpPr>
          <p:spPr>
            <a:xfrm>
              <a:off x="6659704" y="3370037"/>
              <a:ext cx="824854" cy="945567"/>
            </a:xfrm>
            <a:custGeom>
              <a:avLst/>
              <a:gdLst>
                <a:gd name="connsiteX0" fmla="*/ 745877 w 824854"/>
                <a:gd name="connsiteY0" fmla="*/ 219881 h 945567"/>
                <a:gd name="connsiteX1" fmla="*/ 717225 w 824854"/>
                <a:gd name="connsiteY1" fmla="*/ 182818 h 945567"/>
                <a:gd name="connsiteX2" fmla="*/ 700634 w 824854"/>
                <a:gd name="connsiteY2" fmla="*/ 144143 h 945567"/>
                <a:gd name="connsiteX3" fmla="*/ 695644 w 824854"/>
                <a:gd name="connsiteY3" fmla="*/ 116738 h 945567"/>
                <a:gd name="connsiteX4" fmla="*/ 655577 w 824854"/>
                <a:gd name="connsiteY4" fmla="*/ 2916 h 945567"/>
                <a:gd name="connsiteX5" fmla="*/ 594992 w 824854"/>
                <a:gd name="connsiteY5" fmla="*/ 0 h 945567"/>
                <a:gd name="connsiteX6" fmla="*/ 565785 w 824854"/>
                <a:gd name="connsiteY6" fmla="*/ 126577 h 945567"/>
                <a:gd name="connsiteX7" fmla="*/ 510376 w 824854"/>
                <a:gd name="connsiteY7" fmla="*/ 160867 h 945567"/>
                <a:gd name="connsiteX8" fmla="*/ 504276 w 824854"/>
                <a:gd name="connsiteY8" fmla="*/ 174597 h 945567"/>
                <a:gd name="connsiteX9" fmla="*/ 485883 w 824854"/>
                <a:gd name="connsiteY9" fmla="*/ 236333 h 945567"/>
                <a:gd name="connsiteX10" fmla="*/ 493831 w 824854"/>
                <a:gd name="connsiteY10" fmla="*/ 298535 h 945567"/>
                <a:gd name="connsiteX11" fmla="*/ 477426 w 824854"/>
                <a:gd name="connsiteY11" fmla="*/ 452013 h 945567"/>
                <a:gd name="connsiteX12" fmla="*/ 476548 w 824854"/>
                <a:gd name="connsiteY12" fmla="*/ 453400 h 945567"/>
                <a:gd name="connsiteX13" fmla="*/ 445170 w 824854"/>
                <a:gd name="connsiteY13" fmla="*/ 557466 h 945567"/>
                <a:gd name="connsiteX14" fmla="*/ 314988 w 824854"/>
                <a:gd name="connsiteY14" fmla="*/ 515875 h 945567"/>
                <a:gd name="connsiteX15" fmla="*/ 218726 w 824854"/>
                <a:gd name="connsiteY15" fmla="*/ 485421 h 945567"/>
                <a:gd name="connsiteX16" fmla="*/ 210777 w 824854"/>
                <a:gd name="connsiteY16" fmla="*/ 524886 h 945567"/>
                <a:gd name="connsiteX17" fmla="*/ 15898 w 824854"/>
                <a:gd name="connsiteY17" fmla="*/ 625312 h 945567"/>
                <a:gd name="connsiteX18" fmla="*/ 6747 w 824854"/>
                <a:gd name="connsiteY18" fmla="*/ 655669 h 945567"/>
                <a:gd name="connsiteX19" fmla="*/ 4298 w 824854"/>
                <a:gd name="connsiteY19" fmla="*/ 678498 h 945567"/>
                <a:gd name="connsiteX20" fmla="*/ 0 w 824854"/>
                <a:gd name="connsiteY20" fmla="*/ 716485 h 945567"/>
                <a:gd name="connsiteX21" fmla="*/ 786 w 824854"/>
                <a:gd name="connsiteY21" fmla="*/ 752582 h 945567"/>
                <a:gd name="connsiteX22" fmla="*/ 17053 w 824854"/>
                <a:gd name="connsiteY22" fmla="*/ 789552 h 945567"/>
                <a:gd name="connsiteX23" fmla="*/ 44411 w 824854"/>
                <a:gd name="connsiteY23" fmla="*/ 848890 h 945567"/>
                <a:gd name="connsiteX24" fmla="*/ 47138 w 824854"/>
                <a:gd name="connsiteY24" fmla="*/ 854523 h 945567"/>
                <a:gd name="connsiteX25" fmla="*/ 65853 w 824854"/>
                <a:gd name="connsiteY25" fmla="*/ 902354 h 945567"/>
                <a:gd name="connsiteX26" fmla="*/ 87574 w 824854"/>
                <a:gd name="connsiteY26" fmla="*/ 930035 h 945567"/>
                <a:gd name="connsiteX27" fmla="*/ 139009 w 824854"/>
                <a:gd name="connsiteY27" fmla="*/ 945567 h 945567"/>
                <a:gd name="connsiteX28" fmla="*/ 165673 w 824854"/>
                <a:gd name="connsiteY28" fmla="*/ 925460 h 945567"/>
                <a:gd name="connsiteX29" fmla="*/ 199224 w 824854"/>
                <a:gd name="connsiteY29" fmla="*/ 899539 h 945567"/>
                <a:gd name="connsiteX30" fmla="*/ 245391 w 824854"/>
                <a:gd name="connsiteY30" fmla="*/ 854667 h 945567"/>
                <a:gd name="connsiteX31" fmla="*/ 283516 w 824854"/>
                <a:gd name="connsiteY31" fmla="*/ 859745 h 945567"/>
                <a:gd name="connsiteX32" fmla="*/ 347383 w 824854"/>
                <a:gd name="connsiteY32" fmla="*/ 835812 h 945567"/>
                <a:gd name="connsiteX33" fmla="*/ 370074 w 824854"/>
                <a:gd name="connsiteY33" fmla="*/ 831930 h 945567"/>
                <a:gd name="connsiteX34" fmla="*/ 419752 w 824854"/>
                <a:gd name="connsiteY34" fmla="*/ 841076 h 945567"/>
                <a:gd name="connsiteX35" fmla="*/ 439347 w 824854"/>
                <a:gd name="connsiteY35" fmla="*/ 830909 h 945567"/>
                <a:gd name="connsiteX36" fmla="*/ 457878 w 824854"/>
                <a:gd name="connsiteY36" fmla="*/ 864413 h 945567"/>
                <a:gd name="connsiteX37" fmla="*/ 494940 w 824854"/>
                <a:gd name="connsiteY37" fmla="*/ 891956 h 945567"/>
                <a:gd name="connsiteX38" fmla="*/ 516707 w 824854"/>
                <a:gd name="connsiteY38" fmla="*/ 905635 h 945567"/>
                <a:gd name="connsiteX39" fmla="*/ 541200 w 824854"/>
                <a:gd name="connsiteY39" fmla="*/ 918297 h 945567"/>
                <a:gd name="connsiteX40" fmla="*/ 580204 w 824854"/>
                <a:gd name="connsiteY40" fmla="*/ 848289 h 945567"/>
                <a:gd name="connsiteX41" fmla="*/ 596517 w 824854"/>
                <a:gd name="connsiteY41" fmla="*/ 819263 h 945567"/>
                <a:gd name="connsiteX42" fmla="*/ 637092 w 824854"/>
                <a:gd name="connsiteY42" fmla="*/ 772223 h 945567"/>
                <a:gd name="connsiteX43" fmla="*/ 652712 w 824854"/>
                <a:gd name="connsiteY43" fmla="*/ 754893 h 945567"/>
                <a:gd name="connsiteX44" fmla="*/ 684137 w 824854"/>
                <a:gd name="connsiteY44" fmla="*/ 692039 h 945567"/>
                <a:gd name="connsiteX45" fmla="*/ 692224 w 824854"/>
                <a:gd name="connsiteY45" fmla="*/ 666164 h 945567"/>
                <a:gd name="connsiteX46" fmla="*/ 695829 w 824854"/>
                <a:gd name="connsiteY46" fmla="*/ 655114 h 945567"/>
                <a:gd name="connsiteX47" fmla="*/ 738760 w 824854"/>
                <a:gd name="connsiteY47" fmla="*/ 566206 h 945567"/>
                <a:gd name="connsiteX48" fmla="*/ 743243 w 824854"/>
                <a:gd name="connsiteY48" fmla="*/ 546981 h 945567"/>
                <a:gd name="connsiteX49" fmla="*/ 763346 w 824854"/>
                <a:gd name="connsiteY49" fmla="*/ 461297 h 945567"/>
                <a:gd name="connsiteX50" fmla="*/ 783679 w 824854"/>
                <a:gd name="connsiteY50" fmla="*/ 342808 h 945567"/>
                <a:gd name="connsiteX51" fmla="*/ 824855 w 824854"/>
                <a:gd name="connsiteY51" fmla="*/ 270766 h 945567"/>
                <a:gd name="connsiteX52" fmla="*/ 745877 w 824854"/>
                <a:gd name="connsiteY52" fmla="*/ 219881 h 94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24854" h="945567">
                  <a:moveTo>
                    <a:pt x="745877" y="219881"/>
                  </a:moveTo>
                  <a:lnTo>
                    <a:pt x="717225" y="182818"/>
                  </a:lnTo>
                  <a:lnTo>
                    <a:pt x="700634" y="144143"/>
                  </a:lnTo>
                  <a:lnTo>
                    <a:pt x="695644" y="116738"/>
                  </a:lnTo>
                  <a:lnTo>
                    <a:pt x="655577" y="2916"/>
                  </a:lnTo>
                  <a:lnTo>
                    <a:pt x="594992" y="0"/>
                  </a:lnTo>
                  <a:lnTo>
                    <a:pt x="565785" y="126577"/>
                  </a:lnTo>
                  <a:lnTo>
                    <a:pt x="510376" y="160867"/>
                  </a:lnTo>
                  <a:lnTo>
                    <a:pt x="504276" y="174597"/>
                  </a:lnTo>
                  <a:lnTo>
                    <a:pt x="485883" y="236333"/>
                  </a:lnTo>
                  <a:lnTo>
                    <a:pt x="493831" y="298535"/>
                  </a:lnTo>
                  <a:lnTo>
                    <a:pt x="477426" y="452013"/>
                  </a:lnTo>
                  <a:lnTo>
                    <a:pt x="476548" y="453400"/>
                  </a:lnTo>
                  <a:lnTo>
                    <a:pt x="445170" y="557466"/>
                  </a:lnTo>
                  <a:lnTo>
                    <a:pt x="314988" y="515875"/>
                  </a:lnTo>
                  <a:lnTo>
                    <a:pt x="218726" y="485421"/>
                  </a:lnTo>
                  <a:lnTo>
                    <a:pt x="210777" y="524886"/>
                  </a:lnTo>
                  <a:lnTo>
                    <a:pt x="15898" y="625312"/>
                  </a:lnTo>
                  <a:lnTo>
                    <a:pt x="6747" y="655669"/>
                  </a:lnTo>
                  <a:lnTo>
                    <a:pt x="4298" y="678498"/>
                  </a:lnTo>
                  <a:lnTo>
                    <a:pt x="0" y="716485"/>
                  </a:lnTo>
                  <a:lnTo>
                    <a:pt x="786" y="752582"/>
                  </a:lnTo>
                  <a:lnTo>
                    <a:pt x="17053" y="789552"/>
                  </a:lnTo>
                  <a:lnTo>
                    <a:pt x="44411" y="848890"/>
                  </a:lnTo>
                  <a:lnTo>
                    <a:pt x="47138" y="854523"/>
                  </a:lnTo>
                  <a:lnTo>
                    <a:pt x="65853" y="902354"/>
                  </a:lnTo>
                  <a:lnTo>
                    <a:pt x="87574" y="930035"/>
                  </a:lnTo>
                  <a:lnTo>
                    <a:pt x="139009" y="945567"/>
                  </a:lnTo>
                  <a:lnTo>
                    <a:pt x="165673" y="925460"/>
                  </a:lnTo>
                  <a:lnTo>
                    <a:pt x="199224" y="899539"/>
                  </a:lnTo>
                  <a:lnTo>
                    <a:pt x="245391" y="854667"/>
                  </a:lnTo>
                  <a:lnTo>
                    <a:pt x="283516" y="859745"/>
                  </a:lnTo>
                  <a:lnTo>
                    <a:pt x="347383" y="835812"/>
                  </a:lnTo>
                  <a:lnTo>
                    <a:pt x="370074" y="831930"/>
                  </a:lnTo>
                  <a:lnTo>
                    <a:pt x="419752" y="841076"/>
                  </a:lnTo>
                  <a:lnTo>
                    <a:pt x="439347" y="830909"/>
                  </a:lnTo>
                  <a:lnTo>
                    <a:pt x="457878" y="864413"/>
                  </a:lnTo>
                  <a:lnTo>
                    <a:pt x="494940" y="891956"/>
                  </a:lnTo>
                  <a:lnTo>
                    <a:pt x="516707" y="905635"/>
                  </a:lnTo>
                  <a:lnTo>
                    <a:pt x="541200" y="918297"/>
                  </a:lnTo>
                  <a:lnTo>
                    <a:pt x="580204" y="848289"/>
                  </a:lnTo>
                  <a:lnTo>
                    <a:pt x="596517" y="819263"/>
                  </a:lnTo>
                  <a:lnTo>
                    <a:pt x="637092" y="772223"/>
                  </a:lnTo>
                  <a:lnTo>
                    <a:pt x="652712" y="754893"/>
                  </a:lnTo>
                  <a:lnTo>
                    <a:pt x="684137" y="692039"/>
                  </a:lnTo>
                  <a:lnTo>
                    <a:pt x="692224" y="666164"/>
                  </a:lnTo>
                  <a:lnTo>
                    <a:pt x="695829" y="655114"/>
                  </a:lnTo>
                  <a:lnTo>
                    <a:pt x="738760" y="566206"/>
                  </a:lnTo>
                  <a:lnTo>
                    <a:pt x="743243" y="546981"/>
                  </a:lnTo>
                  <a:lnTo>
                    <a:pt x="763346" y="461297"/>
                  </a:lnTo>
                  <a:lnTo>
                    <a:pt x="783679" y="342808"/>
                  </a:lnTo>
                  <a:lnTo>
                    <a:pt x="824855" y="270766"/>
                  </a:lnTo>
                  <a:lnTo>
                    <a:pt x="745877" y="219881"/>
                  </a:lnTo>
                  <a:close/>
                </a:path>
              </a:pathLst>
            </a:custGeom>
            <a:grpFill/>
            <a:ln w="6350" cap="flat">
              <a:solidFill>
                <a:srgbClr val="C6E3E6"/>
              </a:solidFill>
              <a:prstDash val="solid"/>
              <a:miter/>
            </a:ln>
          </p:spPr>
          <p:txBody>
            <a:bodyPr rtlCol="0" anchor="ctr"/>
            <a:lstStyle/>
            <a:p>
              <a:endParaRPr lang="en-GB" noProof="0" dirty="0"/>
            </a:p>
          </p:txBody>
        </p:sp>
        <p:sp>
          <p:nvSpPr>
            <p:cNvPr id="25" name="Freihandform: Form 24">
              <a:extLst>
                <a:ext uri="{FF2B5EF4-FFF2-40B4-BE49-F238E27FC236}">
                  <a16:creationId xmlns:a16="http://schemas.microsoft.com/office/drawing/2014/main" id="{7285878F-E4F7-8D62-1A55-52DE9754084E}"/>
                </a:ext>
              </a:extLst>
            </p:cNvPr>
            <p:cNvSpPr/>
            <p:nvPr/>
          </p:nvSpPr>
          <p:spPr>
            <a:xfrm>
              <a:off x="6365883" y="2585114"/>
              <a:ext cx="796017" cy="854292"/>
            </a:xfrm>
            <a:custGeom>
              <a:avLst/>
              <a:gdLst>
                <a:gd name="connsiteX0" fmla="*/ 796018 w 796017"/>
                <a:gd name="connsiteY0" fmla="*/ 16586 h 854292"/>
                <a:gd name="connsiteX1" fmla="*/ 661908 w 796017"/>
                <a:gd name="connsiteY1" fmla="*/ 12981 h 854292"/>
                <a:gd name="connsiteX2" fmla="*/ 561626 w 796017"/>
                <a:gd name="connsiteY2" fmla="*/ 0 h 854292"/>
                <a:gd name="connsiteX3" fmla="*/ 483295 w 796017"/>
                <a:gd name="connsiteY3" fmla="*/ 503 h 854292"/>
                <a:gd name="connsiteX4" fmla="*/ 441657 w 796017"/>
                <a:gd name="connsiteY4" fmla="*/ 17145 h 854292"/>
                <a:gd name="connsiteX5" fmla="*/ 311845 w 796017"/>
                <a:gd name="connsiteY5" fmla="*/ 68991 h 854292"/>
                <a:gd name="connsiteX6" fmla="*/ 279542 w 796017"/>
                <a:gd name="connsiteY6" fmla="*/ 71815 h 854292"/>
                <a:gd name="connsiteX7" fmla="*/ 138361 w 796017"/>
                <a:gd name="connsiteY7" fmla="*/ 67697 h 854292"/>
                <a:gd name="connsiteX8" fmla="*/ 180230 w 796017"/>
                <a:gd name="connsiteY8" fmla="*/ 138911 h 854292"/>
                <a:gd name="connsiteX9" fmla="*/ 208513 w 796017"/>
                <a:gd name="connsiteY9" fmla="*/ 346505 h 854292"/>
                <a:gd name="connsiteX10" fmla="*/ 146495 w 796017"/>
                <a:gd name="connsiteY10" fmla="*/ 340728 h 854292"/>
                <a:gd name="connsiteX11" fmla="*/ 99034 w 796017"/>
                <a:gd name="connsiteY11" fmla="*/ 344101 h 854292"/>
                <a:gd name="connsiteX12" fmla="*/ 58644 w 796017"/>
                <a:gd name="connsiteY12" fmla="*/ 356158 h 854292"/>
                <a:gd name="connsiteX13" fmla="*/ 39327 w 796017"/>
                <a:gd name="connsiteY13" fmla="*/ 370808 h 854292"/>
                <a:gd name="connsiteX14" fmla="*/ 18346 w 796017"/>
                <a:gd name="connsiteY14" fmla="*/ 397246 h 854292"/>
                <a:gd name="connsiteX15" fmla="*/ 4298 w 796017"/>
                <a:gd name="connsiteY15" fmla="*/ 433431 h 854292"/>
                <a:gd name="connsiteX16" fmla="*/ 0 w 796017"/>
                <a:gd name="connsiteY16" fmla="*/ 460692 h 854292"/>
                <a:gd name="connsiteX17" fmla="*/ 1201 w 796017"/>
                <a:gd name="connsiteY17" fmla="*/ 606494 h 854292"/>
                <a:gd name="connsiteX18" fmla="*/ 30778 w 796017"/>
                <a:gd name="connsiteY18" fmla="*/ 647762 h 854292"/>
                <a:gd name="connsiteX19" fmla="*/ 135866 w 796017"/>
                <a:gd name="connsiteY19" fmla="*/ 777389 h 854292"/>
                <a:gd name="connsiteX20" fmla="*/ 176487 w 796017"/>
                <a:gd name="connsiteY20" fmla="*/ 745410 h 854292"/>
                <a:gd name="connsiteX21" fmla="*/ 230510 w 796017"/>
                <a:gd name="connsiteY21" fmla="*/ 763761 h 854292"/>
                <a:gd name="connsiteX22" fmla="*/ 318638 w 796017"/>
                <a:gd name="connsiteY22" fmla="*/ 775633 h 854292"/>
                <a:gd name="connsiteX23" fmla="*/ 386063 w 796017"/>
                <a:gd name="connsiteY23" fmla="*/ 779474 h 854292"/>
                <a:gd name="connsiteX24" fmla="*/ 437313 w 796017"/>
                <a:gd name="connsiteY24" fmla="*/ 787653 h 854292"/>
                <a:gd name="connsiteX25" fmla="*/ 553769 w 796017"/>
                <a:gd name="connsiteY25" fmla="*/ 840331 h 854292"/>
                <a:gd name="connsiteX26" fmla="*/ 648968 w 796017"/>
                <a:gd name="connsiteY26" fmla="*/ 854292 h 854292"/>
                <a:gd name="connsiteX27" fmla="*/ 658904 w 796017"/>
                <a:gd name="connsiteY27" fmla="*/ 766857 h 854292"/>
                <a:gd name="connsiteX28" fmla="*/ 662047 w 796017"/>
                <a:gd name="connsiteY28" fmla="*/ 740470 h 854292"/>
                <a:gd name="connsiteX29" fmla="*/ 671289 w 796017"/>
                <a:gd name="connsiteY29" fmla="*/ 661672 h 854292"/>
                <a:gd name="connsiteX30" fmla="*/ 671382 w 796017"/>
                <a:gd name="connsiteY30" fmla="*/ 661164 h 854292"/>
                <a:gd name="connsiteX31" fmla="*/ 676187 w 796017"/>
                <a:gd name="connsiteY31" fmla="*/ 618006 h 854292"/>
                <a:gd name="connsiteX32" fmla="*/ 666390 w 796017"/>
                <a:gd name="connsiteY32" fmla="*/ 558247 h 854292"/>
                <a:gd name="connsiteX33" fmla="*/ 651741 w 796017"/>
                <a:gd name="connsiteY33" fmla="*/ 513375 h 854292"/>
                <a:gd name="connsiteX34" fmla="*/ 641528 w 796017"/>
                <a:gd name="connsiteY34" fmla="*/ 399506 h 854292"/>
                <a:gd name="connsiteX35" fmla="*/ 727808 w 796017"/>
                <a:gd name="connsiteY35" fmla="*/ 397843 h 854292"/>
                <a:gd name="connsiteX36" fmla="*/ 737143 w 796017"/>
                <a:gd name="connsiteY36" fmla="*/ 331989 h 854292"/>
                <a:gd name="connsiteX37" fmla="*/ 742180 w 796017"/>
                <a:gd name="connsiteY37" fmla="*/ 314289 h 854292"/>
                <a:gd name="connsiteX38" fmla="*/ 705579 w 796017"/>
                <a:gd name="connsiteY38" fmla="*/ 62429 h 854292"/>
                <a:gd name="connsiteX39" fmla="*/ 793014 w 796017"/>
                <a:gd name="connsiteY39" fmla="*/ 52817 h 854292"/>
                <a:gd name="connsiteX40" fmla="*/ 796018 w 796017"/>
                <a:gd name="connsiteY40" fmla="*/ 16586 h 85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96017" h="854292">
                  <a:moveTo>
                    <a:pt x="796018" y="16586"/>
                  </a:moveTo>
                  <a:lnTo>
                    <a:pt x="661908" y="12981"/>
                  </a:lnTo>
                  <a:lnTo>
                    <a:pt x="561626" y="0"/>
                  </a:lnTo>
                  <a:lnTo>
                    <a:pt x="483295" y="503"/>
                  </a:lnTo>
                  <a:lnTo>
                    <a:pt x="441657" y="17145"/>
                  </a:lnTo>
                  <a:lnTo>
                    <a:pt x="311845" y="68991"/>
                  </a:lnTo>
                  <a:lnTo>
                    <a:pt x="279542" y="71815"/>
                  </a:lnTo>
                  <a:lnTo>
                    <a:pt x="138361" y="67697"/>
                  </a:lnTo>
                  <a:lnTo>
                    <a:pt x="180230" y="138911"/>
                  </a:lnTo>
                  <a:lnTo>
                    <a:pt x="208513" y="346505"/>
                  </a:lnTo>
                  <a:lnTo>
                    <a:pt x="146495" y="340728"/>
                  </a:lnTo>
                  <a:lnTo>
                    <a:pt x="99034" y="344101"/>
                  </a:lnTo>
                  <a:lnTo>
                    <a:pt x="58644" y="356158"/>
                  </a:lnTo>
                  <a:lnTo>
                    <a:pt x="39327" y="370808"/>
                  </a:lnTo>
                  <a:lnTo>
                    <a:pt x="18346" y="397246"/>
                  </a:lnTo>
                  <a:lnTo>
                    <a:pt x="4298" y="433431"/>
                  </a:lnTo>
                  <a:lnTo>
                    <a:pt x="0" y="460692"/>
                  </a:lnTo>
                  <a:lnTo>
                    <a:pt x="1201" y="606494"/>
                  </a:lnTo>
                  <a:lnTo>
                    <a:pt x="30778" y="647762"/>
                  </a:lnTo>
                  <a:lnTo>
                    <a:pt x="135866" y="777389"/>
                  </a:lnTo>
                  <a:lnTo>
                    <a:pt x="176487" y="745410"/>
                  </a:lnTo>
                  <a:lnTo>
                    <a:pt x="230510" y="763761"/>
                  </a:lnTo>
                  <a:lnTo>
                    <a:pt x="318638" y="775633"/>
                  </a:lnTo>
                  <a:lnTo>
                    <a:pt x="386063" y="779474"/>
                  </a:lnTo>
                  <a:lnTo>
                    <a:pt x="437313" y="787653"/>
                  </a:lnTo>
                  <a:lnTo>
                    <a:pt x="553769" y="840331"/>
                  </a:lnTo>
                  <a:lnTo>
                    <a:pt x="648968" y="854292"/>
                  </a:lnTo>
                  <a:lnTo>
                    <a:pt x="658904" y="766857"/>
                  </a:lnTo>
                  <a:lnTo>
                    <a:pt x="662047" y="740470"/>
                  </a:lnTo>
                  <a:lnTo>
                    <a:pt x="671289" y="661672"/>
                  </a:lnTo>
                  <a:lnTo>
                    <a:pt x="671382" y="661164"/>
                  </a:lnTo>
                  <a:lnTo>
                    <a:pt x="676187" y="618006"/>
                  </a:lnTo>
                  <a:lnTo>
                    <a:pt x="666390" y="558247"/>
                  </a:lnTo>
                  <a:lnTo>
                    <a:pt x="651741" y="513375"/>
                  </a:lnTo>
                  <a:lnTo>
                    <a:pt x="641528" y="399506"/>
                  </a:lnTo>
                  <a:lnTo>
                    <a:pt x="727808" y="397843"/>
                  </a:lnTo>
                  <a:lnTo>
                    <a:pt x="737143" y="331989"/>
                  </a:lnTo>
                  <a:lnTo>
                    <a:pt x="742180" y="314289"/>
                  </a:lnTo>
                  <a:lnTo>
                    <a:pt x="705579" y="62429"/>
                  </a:lnTo>
                  <a:lnTo>
                    <a:pt x="793014" y="52817"/>
                  </a:lnTo>
                  <a:lnTo>
                    <a:pt x="796018" y="16586"/>
                  </a:lnTo>
                  <a:close/>
                </a:path>
              </a:pathLst>
            </a:custGeom>
            <a:grpFill/>
            <a:ln w="6350" cap="flat">
              <a:solidFill>
                <a:srgbClr val="C6E3E6"/>
              </a:solidFill>
              <a:prstDash val="solid"/>
              <a:miter/>
            </a:ln>
          </p:spPr>
          <p:txBody>
            <a:bodyPr rtlCol="0" anchor="ctr"/>
            <a:lstStyle/>
            <a:p>
              <a:endParaRPr lang="en-GB" noProof="0" dirty="0"/>
            </a:p>
          </p:txBody>
        </p:sp>
        <p:sp>
          <p:nvSpPr>
            <p:cNvPr id="26" name="Freihandform: Form 25">
              <a:extLst>
                <a:ext uri="{FF2B5EF4-FFF2-40B4-BE49-F238E27FC236}">
                  <a16:creationId xmlns:a16="http://schemas.microsoft.com/office/drawing/2014/main" id="{696FF85D-3318-E49C-A09D-4DFB87B5965F}"/>
                </a:ext>
              </a:extLst>
            </p:cNvPr>
            <p:cNvSpPr/>
            <p:nvPr/>
          </p:nvSpPr>
          <p:spPr>
            <a:xfrm>
              <a:off x="6159842" y="3920941"/>
              <a:ext cx="1041061" cy="862837"/>
            </a:xfrm>
            <a:custGeom>
              <a:avLst/>
              <a:gdLst>
                <a:gd name="connsiteX0" fmla="*/ 1016569 w 1041061"/>
                <a:gd name="connsiteY0" fmla="*/ 354731 h 862837"/>
                <a:gd name="connsiteX1" fmla="*/ 994803 w 1041061"/>
                <a:gd name="connsiteY1" fmla="*/ 341051 h 862837"/>
                <a:gd name="connsiteX2" fmla="*/ 957740 w 1041061"/>
                <a:gd name="connsiteY2" fmla="*/ 313509 h 862837"/>
                <a:gd name="connsiteX3" fmla="*/ 939209 w 1041061"/>
                <a:gd name="connsiteY3" fmla="*/ 280004 h 862837"/>
                <a:gd name="connsiteX4" fmla="*/ 919615 w 1041061"/>
                <a:gd name="connsiteY4" fmla="*/ 290171 h 862837"/>
                <a:gd name="connsiteX5" fmla="*/ 869936 w 1041061"/>
                <a:gd name="connsiteY5" fmla="*/ 281026 h 862837"/>
                <a:gd name="connsiteX6" fmla="*/ 847245 w 1041061"/>
                <a:gd name="connsiteY6" fmla="*/ 284907 h 862837"/>
                <a:gd name="connsiteX7" fmla="*/ 783378 w 1041061"/>
                <a:gd name="connsiteY7" fmla="*/ 308841 h 862837"/>
                <a:gd name="connsiteX8" fmla="*/ 745253 w 1041061"/>
                <a:gd name="connsiteY8" fmla="*/ 303762 h 862837"/>
                <a:gd name="connsiteX9" fmla="*/ 699086 w 1041061"/>
                <a:gd name="connsiteY9" fmla="*/ 348635 h 862837"/>
                <a:gd name="connsiteX10" fmla="*/ 665535 w 1041061"/>
                <a:gd name="connsiteY10" fmla="*/ 374556 h 862837"/>
                <a:gd name="connsiteX11" fmla="*/ 638871 w 1041061"/>
                <a:gd name="connsiteY11" fmla="*/ 394663 h 862837"/>
                <a:gd name="connsiteX12" fmla="*/ 587436 w 1041061"/>
                <a:gd name="connsiteY12" fmla="*/ 379131 h 862837"/>
                <a:gd name="connsiteX13" fmla="*/ 565716 w 1041061"/>
                <a:gd name="connsiteY13" fmla="*/ 351449 h 862837"/>
                <a:gd name="connsiteX14" fmla="*/ 547000 w 1041061"/>
                <a:gd name="connsiteY14" fmla="*/ 303619 h 862837"/>
                <a:gd name="connsiteX15" fmla="*/ 544273 w 1041061"/>
                <a:gd name="connsiteY15" fmla="*/ 297986 h 862837"/>
                <a:gd name="connsiteX16" fmla="*/ 516915 w 1041061"/>
                <a:gd name="connsiteY16" fmla="*/ 238648 h 862837"/>
                <a:gd name="connsiteX17" fmla="*/ 500648 w 1041061"/>
                <a:gd name="connsiteY17" fmla="*/ 201678 h 862837"/>
                <a:gd name="connsiteX18" fmla="*/ 499862 w 1041061"/>
                <a:gd name="connsiteY18" fmla="*/ 165581 h 862837"/>
                <a:gd name="connsiteX19" fmla="*/ 504160 w 1041061"/>
                <a:gd name="connsiteY19" fmla="*/ 127594 h 862837"/>
                <a:gd name="connsiteX20" fmla="*/ 506609 w 1041061"/>
                <a:gd name="connsiteY20" fmla="*/ 104765 h 862837"/>
                <a:gd name="connsiteX21" fmla="*/ 515760 w 1041061"/>
                <a:gd name="connsiteY21" fmla="*/ 74408 h 862837"/>
                <a:gd name="connsiteX22" fmla="*/ 486738 w 1041061"/>
                <a:gd name="connsiteY22" fmla="*/ 76718 h 862837"/>
                <a:gd name="connsiteX23" fmla="*/ 405449 w 1041061"/>
                <a:gd name="connsiteY23" fmla="*/ 50233 h 862837"/>
                <a:gd name="connsiteX24" fmla="*/ 404941 w 1041061"/>
                <a:gd name="connsiteY24" fmla="*/ 50095 h 862837"/>
                <a:gd name="connsiteX25" fmla="*/ 405634 w 1041061"/>
                <a:gd name="connsiteY25" fmla="*/ 38680 h 862837"/>
                <a:gd name="connsiteX26" fmla="*/ 407067 w 1041061"/>
                <a:gd name="connsiteY26" fmla="*/ 14973 h 862837"/>
                <a:gd name="connsiteX27" fmla="*/ 404525 w 1041061"/>
                <a:gd name="connsiteY27" fmla="*/ 16128 h 862837"/>
                <a:gd name="connsiteX28" fmla="*/ 363534 w 1041061"/>
                <a:gd name="connsiteY28" fmla="*/ 35543 h 862837"/>
                <a:gd name="connsiteX29" fmla="*/ 282985 w 1041061"/>
                <a:gd name="connsiteY29" fmla="*/ 26619 h 862837"/>
                <a:gd name="connsiteX30" fmla="*/ 89468 w 1041061"/>
                <a:gd name="connsiteY30" fmla="*/ 0 h 862837"/>
                <a:gd name="connsiteX31" fmla="*/ 98711 w 1041061"/>
                <a:gd name="connsiteY31" fmla="*/ 35214 h 862837"/>
                <a:gd name="connsiteX32" fmla="*/ 68631 w 1041061"/>
                <a:gd name="connsiteY32" fmla="*/ 81894 h 862837"/>
                <a:gd name="connsiteX33" fmla="*/ 124336 w 1041061"/>
                <a:gd name="connsiteY33" fmla="*/ 111096 h 862837"/>
                <a:gd name="connsiteX34" fmla="*/ 121979 w 1041061"/>
                <a:gd name="connsiteY34" fmla="*/ 192985 h 862837"/>
                <a:gd name="connsiteX35" fmla="*/ 94320 w 1041061"/>
                <a:gd name="connsiteY35" fmla="*/ 211054 h 862837"/>
                <a:gd name="connsiteX36" fmla="*/ 82310 w 1041061"/>
                <a:gd name="connsiteY36" fmla="*/ 222053 h 862837"/>
                <a:gd name="connsiteX37" fmla="*/ 72046 w 1041061"/>
                <a:gd name="connsiteY37" fmla="*/ 241786 h 862837"/>
                <a:gd name="connsiteX38" fmla="*/ 66690 w 1041061"/>
                <a:gd name="connsiteY38" fmla="*/ 261334 h 862837"/>
                <a:gd name="connsiteX39" fmla="*/ 65253 w 1041061"/>
                <a:gd name="connsiteY39" fmla="*/ 283239 h 862837"/>
                <a:gd name="connsiteX40" fmla="*/ 64194 w 1041061"/>
                <a:gd name="connsiteY40" fmla="*/ 308102 h 862837"/>
                <a:gd name="connsiteX41" fmla="*/ 62253 w 1041061"/>
                <a:gd name="connsiteY41" fmla="*/ 318268 h 862837"/>
                <a:gd name="connsiteX42" fmla="*/ 59892 w 1041061"/>
                <a:gd name="connsiteY42" fmla="*/ 325570 h 862837"/>
                <a:gd name="connsiteX43" fmla="*/ 46213 w 1041061"/>
                <a:gd name="connsiteY43" fmla="*/ 347937 h 862837"/>
                <a:gd name="connsiteX44" fmla="*/ 22875 w 1041061"/>
                <a:gd name="connsiteY44" fmla="*/ 368918 h 862837"/>
                <a:gd name="connsiteX45" fmla="*/ 18300 w 1041061"/>
                <a:gd name="connsiteY45" fmla="*/ 379043 h 862837"/>
                <a:gd name="connsiteX46" fmla="*/ 13217 w 1041061"/>
                <a:gd name="connsiteY46" fmla="*/ 403347 h 862837"/>
                <a:gd name="connsiteX47" fmla="*/ 13864 w 1041061"/>
                <a:gd name="connsiteY47" fmla="*/ 421046 h 862837"/>
                <a:gd name="connsiteX48" fmla="*/ 20107 w 1041061"/>
                <a:gd name="connsiteY48" fmla="*/ 444245 h 862837"/>
                <a:gd name="connsiteX49" fmla="*/ 20195 w 1041061"/>
                <a:gd name="connsiteY49" fmla="*/ 453395 h 862837"/>
                <a:gd name="connsiteX50" fmla="*/ 17427 w 1041061"/>
                <a:gd name="connsiteY50" fmla="*/ 468188 h 862837"/>
                <a:gd name="connsiteX51" fmla="*/ 9012 w 1041061"/>
                <a:gd name="connsiteY51" fmla="*/ 507695 h 862837"/>
                <a:gd name="connsiteX52" fmla="*/ 4991 w 1041061"/>
                <a:gd name="connsiteY52" fmla="*/ 528450 h 862837"/>
                <a:gd name="connsiteX53" fmla="*/ 1525 w 1041061"/>
                <a:gd name="connsiteY53" fmla="*/ 544439 h 862837"/>
                <a:gd name="connsiteX54" fmla="*/ 0 w 1041061"/>
                <a:gd name="connsiteY54" fmla="*/ 559408 h 862837"/>
                <a:gd name="connsiteX55" fmla="*/ 98942 w 1041061"/>
                <a:gd name="connsiteY55" fmla="*/ 631273 h 862837"/>
                <a:gd name="connsiteX56" fmla="*/ 227483 w 1041061"/>
                <a:gd name="connsiteY56" fmla="*/ 724707 h 862837"/>
                <a:gd name="connsiteX57" fmla="*/ 293568 w 1041061"/>
                <a:gd name="connsiteY57" fmla="*/ 769857 h 862837"/>
                <a:gd name="connsiteX58" fmla="*/ 428001 w 1041061"/>
                <a:gd name="connsiteY58" fmla="*/ 862837 h 862837"/>
                <a:gd name="connsiteX59" fmla="*/ 472966 w 1041061"/>
                <a:gd name="connsiteY59" fmla="*/ 788296 h 862837"/>
                <a:gd name="connsiteX60" fmla="*/ 514881 w 1041061"/>
                <a:gd name="connsiteY60" fmla="*/ 754653 h 862837"/>
                <a:gd name="connsiteX61" fmla="*/ 576021 w 1041061"/>
                <a:gd name="connsiteY61" fmla="*/ 705575 h 862837"/>
                <a:gd name="connsiteX62" fmla="*/ 640211 w 1041061"/>
                <a:gd name="connsiteY62" fmla="*/ 649846 h 862837"/>
                <a:gd name="connsiteX63" fmla="*/ 657494 w 1041061"/>
                <a:gd name="connsiteY63" fmla="*/ 637138 h 862837"/>
                <a:gd name="connsiteX64" fmla="*/ 793268 w 1041061"/>
                <a:gd name="connsiteY64" fmla="*/ 516938 h 862837"/>
                <a:gd name="connsiteX65" fmla="*/ 822706 w 1041061"/>
                <a:gd name="connsiteY65" fmla="*/ 491382 h 862837"/>
                <a:gd name="connsiteX66" fmla="*/ 839666 w 1041061"/>
                <a:gd name="connsiteY66" fmla="*/ 500579 h 862837"/>
                <a:gd name="connsiteX67" fmla="*/ 860693 w 1041061"/>
                <a:gd name="connsiteY67" fmla="*/ 503217 h 862837"/>
                <a:gd name="connsiteX68" fmla="*/ 901083 w 1041061"/>
                <a:gd name="connsiteY68" fmla="*/ 485005 h 862837"/>
                <a:gd name="connsiteX69" fmla="*/ 935050 w 1041061"/>
                <a:gd name="connsiteY69" fmla="*/ 485005 h 862837"/>
                <a:gd name="connsiteX70" fmla="*/ 960189 w 1041061"/>
                <a:gd name="connsiteY70" fmla="*/ 474884 h 862837"/>
                <a:gd name="connsiteX71" fmla="*/ 987917 w 1041061"/>
                <a:gd name="connsiteY71" fmla="*/ 444014 h 862837"/>
                <a:gd name="connsiteX72" fmla="*/ 1009499 w 1041061"/>
                <a:gd name="connsiteY72" fmla="*/ 414304 h 862837"/>
                <a:gd name="connsiteX73" fmla="*/ 1033899 w 1041061"/>
                <a:gd name="connsiteY73" fmla="*/ 380610 h 862837"/>
                <a:gd name="connsiteX74" fmla="*/ 1041062 w 1041061"/>
                <a:gd name="connsiteY74" fmla="*/ 367393 h 862837"/>
                <a:gd name="connsiteX75" fmla="*/ 1016569 w 1041061"/>
                <a:gd name="connsiteY75" fmla="*/ 354731 h 862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41061" h="862837">
                  <a:moveTo>
                    <a:pt x="1016569" y="354731"/>
                  </a:moveTo>
                  <a:lnTo>
                    <a:pt x="994803" y="341051"/>
                  </a:lnTo>
                  <a:lnTo>
                    <a:pt x="957740" y="313509"/>
                  </a:lnTo>
                  <a:lnTo>
                    <a:pt x="939209" y="280004"/>
                  </a:lnTo>
                  <a:lnTo>
                    <a:pt x="919615" y="290171"/>
                  </a:lnTo>
                  <a:lnTo>
                    <a:pt x="869936" y="281026"/>
                  </a:lnTo>
                  <a:lnTo>
                    <a:pt x="847245" y="284907"/>
                  </a:lnTo>
                  <a:lnTo>
                    <a:pt x="783378" y="308841"/>
                  </a:lnTo>
                  <a:lnTo>
                    <a:pt x="745253" y="303762"/>
                  </a:lnTo>
                  <a:lnTo>
                    <a:pt x="699086" y="348635"/>
                  </a:lnTo>
                  <a:lnTo>
                    <a:pt x="665535" y="374556"/>
                  </a:lnTo>
                  <a:lnTo>
                    <a:pt x="638871" y="394663"/>
                  </a:lnTo>
                  <a:lnTo>
                    <a:pt x="587436" y="379131"/>
                  </a:lnTo>
                  <a:lnTo>
                    <a:pt x="565716" y="351449"/>
                  </a:lnTo>
                  <a:lnTo>
                    <a:pt x="547000" y="303619"/>
                  </a:lnTo>
                  <a:lnTo>
                    <a:pt x="544273" y="297986"/>
                  </a:lnTo>
                  <a:lnTo>
                    <a:pt x="516915" y="238648"/>
                  </a:lnTo>
                  <a:lnTo>
                    <a:pt x="500648" y="201678"/>
                  </a:lnTo>
                  <a:lnTo>
                    <a:pt x="499862" y="165581"/>
                  </a:lnTo>
                  <a:lnTo>
                    <a:pt x="504160" y="127594"/>
                  </a:lnTo>
                  <a:lnTo>
                    <a:pt x="506609" y="104765"/>
                  </a:lnTo>
                  <a:lnTo>
                    <a:pt x="515760" y="74408"/>
                  </a:lnTo>
                  <a:lnTo>
                    <a:pt x="486738" y="76718"/>
                  </a:lnTo>
                  <a:lnTo>
                    <a:pt x="405449" y="50233"/>
                  </a:lnTo>
                  <a:lnTo>
                    <a:pt x="404941" y="50095"/>
                  </a:lnTo>
                  <a:lnTo>
                    <a:pt x="405634" y="38680"/>
                  </a:lnTo>
                  <a:lnTo>
                    <a:pt x="407067" y="14973"/>
                  </a:lnTo>
                  <a:lnTo>
                    <a:pt x="404525" y="16128"/>
                  </a:lnTo>
                  <a:lnTo>
                    <a:pt x="363534" y="35543"/>
                  </a:lnTo>
                  <a:lnTo>
                    <a:pt x="282985" y="26619"/>
                  </a:lnTo>
                  <a:lnTo>
                    <a:pt x="89468" y="0"/>
                  </a:lnTo>
                  <a:lnTo>
                    <a:pt x="98711" y="35214"/>
                  </a:lnTo>
                  <a:lnTo>
                    <a:pt x="68631" y="81894"/>
                  </a:lnTo>
                  <a:lnTo>
                    <a:pt x="124336" y="111096"/>
                  </a:lnTo>
                  <a:lnTo>
                    <a:pt x="121979" y="192985"/>
                  </a:lnTo>
                  <a:lnTo>
                    <a:pt x="94320" y="211054"/>
                  </a:lnTo>
                  <a:lnTo>
                    <a:pt x="82310" y="222053"/>
                  </a:lnTo>
                  <a:lnTo>
                    <a:pt x="72046" y="241786"/>
                  </a:lnTo>
                  <a:lnTo>
                    <a:pt x="66690" y="261334"/>
                  </a:lnTo>
                  <a:lnTo>
                    <a:pt x="65253" y="283239"/>
                  </a:lnTo>
                  <a:lnTo>
                    <a:pt x="64194" y="308102"/>
                  </a:lnTo>
                  <a:lnTo>
                    <a:pt x="62253" y="318268"/>
                  </a:lnTo>
                  <a:lnTo>
                    <a:pt x="59892" y="325570"/>
                  </a:lnTo>
                  <a:lnTo>
                    <a:pt x="46213" y="347937"/>
                  </a:lnTo>
                  <a:lnTo>
                    <a:pt x="22875" y="368918"/>
                  </a:lnTo>
                  <a:lnTo>
                    <a:pt x="18300" y="379043"/>
                  </a:lnTo>
                  <a:lnTo>
                    <a:pt x="13217" y="403347"/>
                  </a:lnTo>
                  <a:lnTo>
                    <a:pt x="13864" y="421046"/>
                  </a:lnTo>
                  <a:lnTo>
                    <a:pt x="20107" y="444245"/>
                  </a:lnTo>
                  <a:lnTo>
                    <a:pt x="20195" y="453395"/>
                  </a:lnTo>
                  <a:lnTo>
                    <a:pt x="17427" y="468188"/>
                  </a:lnTo>
                  <a:lnTo>
                    <a:pt x="9012" y="507695"/>
                  </a:lnTo>
                  <a:lnTo>
                    <a:pt x="4991" y="528450"/>
                  </a:lnTo>
                  <a:lnTo>
                    <a:pt x="1525" y="544439"/>
                  </a:lnTo>
                  <a:lnTo>
                    <a:pt x="0" y="559408"/>
                  </a:lnTo>
                  <a:lnTo>
                    <a:pt x="98942" y="631273"/>
                  </a:lnTo>
                  <a:lnTo>
                    <a:pt x="227483" y="724707"/>
                  </a:lnTo>
                  <a:lnTo>
                    <a:pt x="293568" y="769857"/>
                  </a:lnTo>
                  <a:lnTo>
                    <a:pt x="428001" y="862837"/>
                  </a:lnTo>
                  <a:lnTo>
                    <a:pt x="472966" y="788296"/>
                  </a:lnTo>
                  <a:lnTo>
                    <a:pt x="514881" y="754653"/>
                  </a:lnTo>
                  <a:lnTo>
                    <a:pt x="576021" y="705575"/>
                  </a:lnTo>
                  <a:lnTo>
                    <a:pt x="640211" y="649846"/>
                  </a:lnTo>
                  <a:lnTo>
                    <a:pt x="657494" y="637138"/>
                  </a:lnTo>
                  <a:lnTo>
                    <a:pt x="793268" y="516938"/>
                  </a:lnTo>
                  <a:lnTo>
                    <a:pt x="822706" y="491382"/>
                  </a:lnTo>
                  <a:lnTo>
                    <a:pt x="839666" y="500579"/>
                  </a:lnTo>
                  <a:lnTo>
                    <a:pt x="860693" y="503217"/>
                  </a:lnTo>
                  <a:lnTo>
                    <a:pt x="901083" y="485005"/>
                  </a:lnTo>
                  <a:lnTo>
                    <a:pt x="935050" y="485005"/>
                  </a:lnTo>
                  <a:lnTo>
                    <a:pt x="960189" y="474884"/>
                  </a:lnTo>
                  <a:lnTo>
                    <a:pt x="987917" y="444014"/>
                  </a:lnTo>
                  <a:lnTo>
                    <a:pt x="1009499" y="414304"/>
                  </a:lnTo>
                  <a:lnTo>
                    <a:pt x="1033899" y="380610"/>
                  </a:lnTo>
                  <a:lnTo>
                    <a:pt x="1041062" y="367393"/>
                  </a:lnTo>
                  <a:lnTo>
                    <a:pt x="1016569" y="354731"/>
                  </a:lnTo>
                  <a:close/>
                </a:path>
              </a:pathLst>
            </a:custGeom>
            <a:grpFill/>
            <a:ln w="6350" cap="flat">
              <a:solidFill>
                <a:srgbClr val="C6E3E6"/>
              </a:solidFill>
              <a:prstDash val="solid"/>
              <a:miter/>
            </a:ln>
          </p:spPr>
          <p:txBody>
            <a:bodyPr rtlCol="0" anchor="ctr"/>
            <a:lstStyle/>
            <a:p>
              <a:endParaRPr lang="en-GB" noProof="0" dirty="0"/>
            </a:p>
          </p:txBody>
        </p:sp>
        <p:sp>
          <p:nvSpPr>
            <p:cNvPr id="27" name="Freihandform: Form 26">
              <a:extLst>
                <a:ext uri="{FF2B5EF4-FFF2-40B4-BE49-F238E27FC236}">
                  <a16:creationId xmlns:a16="http://schemas.microsoft.com/office/drawing/2014/main" id="{68E457D9-FB2C-FAED-4CD9-959BD6E1902A}"/>
                </a:ext>
              </a:extLst>
            </p:cNvPr>
            <p:cNvSpPr/>
            <p:nvPr/>
          </p:nvSpPr>
          <p:spPr>
            <a:xfrm>
              <a:off x="6021527" y="3330524"/>
              <a:ext cx="1142452" cy="667134"/>
            </a:xfrm>
            <a:custGeom>
              <a:avLst/>
              <a:gdLst>
                <a:gd name="connsiteX0" fmla="*/ 1142453 w 1142452"/>
                <a:gd name="connsiteY0" fmla="*/ 214109 h 667134"/>
                <a:gd name="connsiteX1" fmla="*/ 1067635 w 1142452"/>
                <a:gd name="connsiteY1" fmla="*/ 199871 h 667134"/>
                <a:gd name="connsiteX2" fmla="*/ 1070361 w 1142452"/>
                <a:gd name="connsiteY2" fmla="*/ 188877 h 667134"/>
                <a:gd name="connsiteX3" fmla="*/ 1069575 w 1142452"/>
                <a:gd name="connsiteY3" fmla="*/ 177231 h 667134"/>
                <a:gd name="connsiteX4" fmla="*/ 1082792 w 1142452"/>
                <a:gd name="connsiteY4" fmla="*/ 133925 h 667134"/>
                <a:gd name="connsiteX5" fmla="*/ 1027244 w 1142452"/>
                <a:gd name="connsiteY5" fmla="*/ 116276 h 667134"/>
                <a:gd name="connsiteX6" fmla="*/ 993324 w 1142452"/>
                <a:gd name="connsiteY6" fmla="*/ 108882 h 667134"/>
                <a:gd name="connsiteX7" fmla="*/ 898125 w 1142452"/>
                <a:gd name="connsiteY7" fmla="*/ 94922 h 667134"/>
                <a:gd name="connsiteX8" fmla="*/ 781669 w 1142452"/>
                <a:gd name="connsiteY8" fmla="*/ 42243 h 667134"/>
                <a:gd name="connsiteX9" fmla="*/ 730418 w 1142452"/>
                <a:gd name="connsiteY9" fmla="*/ 34064 h 667134"/>
                <a:gd name="connsiteX10" fmla="*/ 662994 w 1142452"/>
                <a:gd name="connsiteY10" fmla="*/ 30223 h 667134"/>
                <a:gd name="connsiteX11" fmla="*/ 574866 w 1142452"/>
                <a:gd name="connsiteY11" fmla="*/ 18351 h 667134"/>
                <a:gd name="connsiteX12" fmla="*/ 520843 w 1142452"/>
                <a:gd name="connsiteY12" fmla="*/ 0 h 667134"/>
                <a:gd name="connsiteX13" fmla="*/ 480222 w 1142452"/>
                <a:gd name="connsiteY13" fmla="*/ 31980 h 667134"/>
                <a:gd name="connsiteX14" fmla="*/ 370374 w 1142452"/>
                <a:gd name="connsiteY14" fmla="*/ 123578 h 667134"/>
                <a:gd name="connsiteX15" fmla="*/ 240585 w 1142452"/>
                <a:gd name="connsiteY15" fmla="*/ 235645 h 667134"/>
                <a:gd name="connsiteX16" fmla="*/ 191044 w 1142452"/>
                <a:gd name="connsiteY16" fmla="*/ 279270 h 667134"/>
                <a:gd name="connsiteX17" fmla="*/ 65257 w 1142452"/>
                <a:gd name="connsiteY17" fmla="*/ 451917 h 667134"/>
                <a:gd name="connsiteX18" fmla="*/ 0 w 1142452"/>
                <a:gd name="connsiteY18" fmla="*/ 566021 h 667134"/>
                <a:gd name="connsiteX19" fmla="*/ 21540 w 1142452"/>
                <a:gd name="connsiteY19" fmla="*/ 567680 h 667134"/>
                <a:gd name="connsiteX20" fmla="*/ 227783 w 1142452"/>
                <a:gd name="connsiteY20" fmla="*/ 590417 h 667134"/>
                <a:gd name="connsiteX21" fmla="*/ 421300 w 1142452"/>
                <a:gd name="connsiteY21" fmla="*/ 617035 h 667134"/>
                <a:gd name="connsiteX22" fmla="*/ 501849 w 1142452"/>
                <a:gd name="connsiteY22" fmla="*/ 625959 h 667134"/>
                <a:gd name="connsiteX23" fmla="*/ 542840 w 1142452"/>
                <a:gd name="connsiteY23" fmla="*/ 606545 h 667134"/>
                <a:gd name="connsiteX24" fmla="*/ 545382 w 1142452"/>
                <a:gd name="connsiteY24" fmla="*/ 605390 h 667134"/>
                <a:gd name="connsiteX25" fmla="*/ 543949 w 1142452"/>
                <a:gd name="connsiteY25" fmla="*/ 629097 h 667134"/>
                <a:gd name="connsiteX26" fmla="*/ 543256 w 1142452"/>
                <a:gd name="connsiteY26" fmla="*/ 640512 h 667134"/>
                <a:gd name="connsiteX27" fmla="*/ 543765 w 1142452"/>
                <a:gd name="connsiteY27" fmla="*/ 640650 h 667134"/>
                <a:gd name="connsiteX28" fmla="*/ 625053 w 1142452"/>
                <a:gd name="connsiteY28" fmla="*/ 667135 h 667134"/>
                <a:gd name="connsiteX29" fmla="*/ 654075 w 1142452"/>
                <a:gd name="connsiteY29" fmla="*/ 664824 h 667134"/>
                <a:gd name="connsiteX30" fmla="*/ 848955 w 1142452"/>
                <a:gd name="connsiteY30" fmla="*/ 564399 h 667134"/>
                <a:gd name="connsiteX31" fmla="*/ 856904 w 1142452"/>
                <a:gd name="connsiteY31" fmla="*/ 524933 h 667134"/>
                <a:gd name="connsiteX32" fmla="*/ 953165 w 1142452"/>
                <a:gd name="connsiteY32" fmla="*/ 555387 h 667134"/>
                <a:gd name="connsiteX33" fmla="*/ 1083347 w 1142452"/>
                <a:gd name="connsiteY33" fmla="*/ 596979 h 667134"/>
                <a:gd name="connsiteX34" fmla="*/ 1114725 w 1142452"/>
                <a:gd name="connsiteY34" fmla="*/ 492912 h 667134"/>
                <a:gd name="connsiteX35" fmla="*/ 1115604 w 1142452"/>
                <a:gd name="connsiteY35" fmla="*/ 491526 h 667134"/>
                <a:gd name="connsiteX36" fmla="*/ 1132009 w 1142452"/>
                <a:gd name="connsiteY36" fmla="*/ 338048 h 667134"/>
                <a:gd name="connsiteX37" fmla="*/ 1124060 w 1142452"/>
                <a:gd name="connsiteY37" fmla="*/ 275845 h 667134"/>
                <a:gd name="connsiteX38" fmla="*/ 1142453 w 1142452"/>
                <a:gd name="connsiteY38" fmla="*/ 214109 h 66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2452" h="667134">
                  <a:moveTo>
                    <a:pt x="1142453" y="214109"/>
                  </a:moveTo>
                  <a:lnTo>
                    <a:pt x="1067635" y="199871"/>
                  </a:lnTo>
                  <a:lnTo>
                    <a:pt x="1070361" y="188877"/>
                  </a:lnTo>
                  <a:lnTo>
                    <a:pt x="1069575" y="177231"/>
                  </a:lnTo>
                  <a:lnTo>
                    <a:pt x="1082792" y="133925"/>
                  </a:lnTo>
                  <a:lnTo>
                    <a:pt x="1027244" y="116276"/>
                  </a:lnTo>
                  <a:lnTo>
                    <a:pt x="993324" y="108882"/>
                  </a:lnTo>
                  <a:lnTo>
                    <a:pt x="898125" y="94922"/>
                  </a:lnTo>
                  <a:lnTo>
                    <a:pt x="781669" y="42243"/>
                  </a:lnTo>
                  <a:lnTo>
                    <a:pt x="730418" y="34064"/>
                  </a:lnTo>
                  <a:lnTo>
                    <a:pt x="662994" y="30223"/>
                  </a:lnTo>
                  <a:lnTo>
                    <a:pt x="574866" y="18351"/>
                  </a:lnTo>
                  <a:lnTo>
                    <a:pt x="520843" y="0"/>
                  </a:lnTo>
                  <a:lnTo>
                    <a:pt x="480222" y="31980"/>
                  </a:lnTo>
                  <a:lnTo>
                    <a:pt x="370374" y="123578"/>
                  </a:lnTo>
                  <a:lnTo>
                    <a:pt x="240585" y="235645"/>
                  </a:lnTo>
                  <a:lnTo>
                    <a:pt x="191044" y="279270"/>
                  </a:lnTo>
                  <a:lnTo>
                    <a:pt x="65257" y="451917"/>
                  </a:lnTo>
                  <a:lnTo>
                    <a:pt x="0" y="566021"/>
                  </a:lnTo>
                  <a:lnTo>
                    <a:pt x="21540" y="567680"/>
                  </a:lnTo>
                  <a:lnTo>
                    <a:pt x="227783" y="590417"/>
                  </a:lnTo>
                  <a:lnTo>
                    <a:pt x="421300" y="617035"/>
                  </a:lnTo>
                  <a:lnTo>
                    <a:pt x="501849" y="625959"/>
                  </a:lnTo>
                  <a:lnTo>
                    <a:pt x="542840" y="606545"/>
                  </a:lnTo>
                  <a:lnTo>
                    <a:pt x="545382" y="605390"/>
                  </a:lnTo>
                  <a:lnTo>
                    <a:pt x="543949" y="629097"/>
                  </a:lnTo>
                  <a:lnTo>
                    <a:pt x="543256" y="640512"/>
                  </a:lnTo>
                  <a:lnTo>
                    <a:pt x="543765" y="640650"/>
                  </a:lnTo>
                  <a:lnTo>
                    <a:pt x="625053" y="667135"/>
                  </a:lnTo>
                  <a:lnTo>
                    <a:pt x="654075" y="664824"/>
                  </a:lnTo>
                  <a:lnTo>
                    <a:pt x="848955" y="564399"/>
                  </a:lnTo>
                  <a:lnTo>
                    <a:pt x="856904" y="524933"/>
                  </a:lnTo>
                  <a:lnTo>
                    <a:pt x="953165" y="555387"/>
                  </a:lnTo>
                  <a:lnTo>
                    <a:pt x="1083347" y="596979"/>
                  </a:lnTo>
                  <a:lnTo>
                    <a:pt x="1114725" y="492912"/>
                  </a:lnTo>
                  <a:lnTo>
                    <a:pt x="1115604" y="491526"/>
                  </a:lnTo>
                  <a:lnTo>
                    <a:pt x="1132009" y="338048"/>
                  </a:lnTo>
                  <a:lnTo>
                    <a:pt x="1124060" y="275845"/>
                  </a:lnTo>
                  <a:lnTo>
                    <a:pt x="1142453" y="214109"/>
                  </a:lnTo>
                  <a:close/>
                </a:path>
              </a:pathLst>
            </a:custGeom>
            <a:grpFill/>
            <a:ln w="6350" cap="flat">
              <a:solidFill>
                <a:srgbClr val="C6E3E6"/>
              </a:solidFill>
              <a:prstDash val="solid"/>
              <a:miter/>
            </a:ln>
          </p:spPr>
          <p:txBody>
            <a:bodyPr rtlCol="0" anchor="ctr"/>
            <a:lstStyle/>
            <a:p>
              <a:endParaRPr lang="en-GB" noProof="0" dirty="0"/>
            </a:p>
          </p:txBody>
        </p:sp>
        <p:sp>
          <p:nvSpPr>
            <p:cNvPr id="29" name="Freihandform: Form 28">
              <a:extLst>
                <a:ext uri="{FF2B5EF4-FFF2-40B4-BE49-F238E27FC236}">
                  <a16:creationId xmlns:a16="http://schemas.microsoft.com/office/drawing/2014/main" id="{864656CF-8938-DDDD-395A-9DA9BB2B305B}"/>
                </a:ext>
              </a:extLst>
            </p:cNvPr>
            <p:cNvSpPr/>
            <p:nvPr/>
          </p:nvSpPr>
          <p:spPr>
            <a:xfrm>
              <a:off x="6088032" y="4626515"/>
              <a:ext cx="1146376" cy="1865107"/>
            </a:xfrm>
            <a:custGeom>
              <a:avLst/>
              <a:gdLst>
                <a:gd name="connsiteX0" fmla="*/ 1063933 w 1146376"/>
                <a:gd name="connsiteY0" fmla="*/ 839597 h 1865107"/>
                <a:gd name="connsiteX1" fmla="*/ 988421 w 1146376"/>
                <a:gd name="connsiteY1" fmla="*/ 871345 h 1865107"/>
                <a:gd name="connsiteX2" fmla="*/ 985232 w 1146376"/>
                <a:gd name="connsiteY2" fmla="*/ 662324 h 1865107"/>
                <a:gd name="connsiteX3" fmla="*/ 995445 w 1146376"/>
                <a:gd name="connsiteY3" fmla="*/ 650401 h 1865107"/>
                <a:gd name="connsiteX4" fmla="*/ 937910 w 1146376"/>
                <a:gd name="connsiteY4" fmla="*/ 539721 h 1865107"/>
                <a:gd name="connsiteX5" fmla="*/ 912955 w 1146376"/>
                <a:gd name="connsiteY5" fmla="*/ 463654 h 1865107"/>
                <a:gd name="connsiteX6" fmla="*/ 890311 w 1146376"/>
                <a:gd name="connsiteY6" fmla="*/ 423125 h 1865107"/>
                <a:gd name="connsiteX7" fmla="*/ 856437 w 1146376"/>
                <a:gd name="connsiteY7" fmla="*/ 397385 h 1865107"/>
                <a:gd name="connsiteX8" fmla="*/ 809623 w 1146376"/>
                <a:gd name="connsiteY8" fmla="*/ 370674 h 1865107"/>
                <a:gd name="connsiteX9" fmla="*/ 808421 w 1146376"/>
                <a:gd name="connsiteY9" fmla="*/ 326078 h 1865107"/>
                <a:gd name="connsiteX10" fmla="*/ 845623 w 1146376"/>
                <a:gd name="connsiteY10" fmla="*/ 246823 h 1865107"/>
                <a:gd name="connsiteX11" fmla="*/ 864848 w 1146376"/>
                <a:gd name="connsiteY11" fmla="*/ 187578 h 1865107"/>
                <a:gd name="connsiteX12" fmla="*/ 858331 w 1146376"/>
                <a:gd name="connsiteY12" fmla="*/ 135173 h 1865107"/>
                <a:gd name="connsiteX13" fmla="*/ 822193 w 1146376"/>
                <a:gd name="connsiteY13" fmla="*/ 111835 h 1865107"/>
                <a:gd name="connsiteX14" fmla="*/ 676299 w 1146376"/>
                <a:gd name="connsiteY14" fmla="*/ 20149 h 1865107"/>
                <a:gd name="connsiteX15" fmla="*/ 647831 w 1146376"/>
                <a:gd name="connsiteY15" fmla="*/ 0 h 1865107"/>
                <a:gd name="connsiteX16" fmla="*/ 586692 w 1146376"/>
                <a:gd name="connsiteY16" fmla="*/ 49078 h 1865107"/>
                <a:gd name="connsiteX17" fmla="*/ 544777 w 1146376"/>
                <a:gd name="connsiteY17" fmla="*/ 82721 h 1865107"/>
                <a:gd name="connsiteX18" fmla="*/ 499812 w 1146376"/>
                <a:gd name="connsiteY18" fmla="*/ 157263 h 1865107"/>
                <a:gd name="connsiteX19" fmla="*/ 424946 w 1146376"/>
                <a:gd name="connsiteY19" fmla="*/ 283701 h 1865107"/>
                <a:gd name="connsiteX20" fmla="*/ 417599 w 1146376"/>
                <a:gd name="connsiteY20" fmla="*/ 296364 h 1865107"/>
                <a:gd name="connsiteX21" fmla="*/ 384972 w 1146376"/>
                <a:gd name="connsiteY21" fmla="*/ 366191 h 1865107"/>
                <a:gd name="connsiteX22" fmla="*/ 296336 w 1146376"/>
                <a:gd name="connsiteY22" fmla="*/ 561395 h 1865107"/>
                <a:gd name="connsiteX23" fmla="*/ 293563 w 1146376"/>
                <a:gd name="connsiteY23" fmla="*/ 562966 h 1865107"/>
                <a:gd name="connsiteX24" fmla="*/ 252572 w 1146376"/>
                <a:gd name="connsiteY24" fmla="*/ 653220 h 1865107"/>
                <a:gd name="connsiteX25" fmla="*/ 216156 w 1146376"/>
                <a:gd name="connsiteY25" fmla="*/ 758215 h 1865107"/>
                <a:gd name="connsiteX26" fmla="*/ 213846 w 1146376"/>
                <a:gd name="connsiteY26" fmla="*/ 821620 h 1865107"/>
                <a:gd name="connsiteX27" fmla="*/ 212506 w 1146376"/>
                <a:gd name="connsiteY27" fmla="*/ 860254 h 1865107"/>
                <a:gd name="connsiteX28" fmla="*/ 212506 w 1146376"/>
                <a:gd name="connsiteY28" fmla="*/ 874765 h 1865107"/>
                <a:gd name="connsiteX29" fmla="*/ 212367 w 1146376"/>
                <a:gd name="connsiteY29" fmla="*/ 1097142 h 1865107"/>
                <a:gd name="connsiteX30" fmla="*/ 243561 w 1146376"/>
                <a:gd name="connsiteY30" fmla="*/ 1169464 h 1865107"/>
                <a:gd name="connsiteX31" fmla="*/ 176390 w 1146376"/>
                <a:gd name="connsiteY31" fmla="*/ 1212951 h 1865107"/>
                <a:gd name="connsiteX32" fmla="*/ 106054 w 1146376"/>
                <a:gd name="connsiteY32" fmla="*/ 1346599 h 1865107"/>
                <a:gd name="connsiteX33" fmla="*/ 34475 w 1146376"/>
                <a:gd name="connsiteY33" fmla="*/ 1485284 h 1865107"/>
                <a:gd name="connsiteX34" fmla="*/ 1382 w 1146376"/>
                <a:gd name="connsiteY34" fmla="*/ 1590557 h 1865107"/>
                <a:gd name="connsiteX35" fmla="*/ 226 w 1146376"/>
                <a:gd name="connsiteY35" fmla="*/ 1629376 h 1865107"/>
                <a:gd name="connsiteX36" fmla="*/ 319 w 1146376"/>
                <a:gd name="connsiteY36" fmla="*/ 1632195 h 1865107"/>
                <a:gd name="connsiteX37" fmla="*/ 2311 w 1146376"/>
                <a:gd name="connsiteY37" fmla="*/ 1632195 h 1865107"/>
                <a:gd name="connsiteX38" fmla="*/ 7574 w 1146376"/>
                <a:gd name="connsiteY38" fmla="*/ 1632333 h 1865107"/>
                <a:gd name="connsiteX39" fmla="*/ 12431 w 1146376"/>
                <a:gd name="connsiteY39" fmla="*/ 1632472 h 1865107"/>
                <a:gd name="connsiteX40" fmla="*/ 19456 w 1146376"/>
                <a:gd name="connsiteY40" fmla="*/ 1632703 h 1865107"/>
                <a:gd name="connsiteX41" fmla="*/ 14876 w 1146376"/>
                <a:gd name="connsiteY41" fmla="*/ 1671152 h 1865107"/>
                <a:gd name="connsiteX42" fmla="*/ 8684 w 1146376"/>
                <a:gd name="connsiteY42" fmla="*/ 1698279 h 1865107"/>
                <a:gd name="connsiteX43" fmla="*/ 8036 w 1146376"/>
                <a:gd name="connsiteY43" fmla="*/ 1701237 h 1865107"/>
                <a:gd name="connsiteX44" fmla="*/ 7436 w 1146376"/>
                <a:gd name="connsiteY44" fmla="*/ 1703871 h 1865107"/>
                <a:gd name="connsiteX45" fmla="*/ 3323 w 1146376"/>
                <a:gd name="connsiteY45" fmla="*/ 1711034 h 1865107"/>
                <a:gd name="connsiteX46" fmla="*/ 878 w 1146376"/>
                <a:gd name="connsiteY46" fmla="*/ 1714823 h 1865107"/>
                <a:gd name="connsiteX47" fmla="*/ 0 w 1146376"/>
                <a:gd name="connsiteY47" fmla="*/ 1723327 h 1865107"/>
                <a:gd name="connsiteX48" fmla="*/ 1567 w 1146376"/>
                <a:gd name="connsiteY48" fmla="*/ 1726007 h 1865107"/>
                <a:gd name="connsiteX49" fmla="*/ 4529 w 1146376"/>
                <a:gd name="connsiteY49" fmla="*/ 1730767 h 1865107"/>
                <a:gd name="connsiteX50" fmla="*/ 5869 w 1146376"/>
                <a:gd name="connsiteY50" fmla="*/ 1733262 h 1865107"/>
                <a:gd name="connsiteX51" fmla="*/ 8221 w 1146376"/>
                <a:gd name="connsiteY51" fmla="*/ 1736312 h 1865107"/>
                <a:gd name="connsiteX52" fmla="*/ 20426 w 1146376"/>
                <a:gd name="connsiteY52" fmla="*/ 1746803 h 1865107"/>
                <a:gd name="connsiteX53" fmla="*/ 20010 w 1146376"/>
                <a:gd name="connsiteY53" fmla="*/ 1750408 h 1865107"/>
                <a:gd name="connsiteX54" fmla="*/ 26614 w 1146376"/>
                <a:gd name="connsiteY54" fmla="*/ 1753827 h 1865107"/>
                <a:gd name="connsiteX55" fmla="*/ 29479 w 1146376"/>
                <a:gd name="connsiteY55" fmla="*/ 1755768 h 1865107"/>
                <a:gd name="connsiteX56" fmla="*/ 35302 w 1146376"/>
                <a:gd name="connsiteY56" fmla="*/ 1765704 h 1865107"/>
                <a:gd name="connsiteX57" fmla="*/ 37613 w 1146376"/>
                <a:gd name="connsiteY57" fmla="*/ 1767922 h 1865107"/>
                <a:gd name="connsiteX58" fmla="*/ 48519 w 1146376"/>
                <a:gd name="connsiteY58" fmla="*/ 1781601 h 1865107"/>
                <a:gd name="connsiteX59" fmla="*/ 52406 w 1146376"/>
                <a:gd name="connsiteY59" fmla="*/ 1789042 h 1865107"/>
                <a:gd name="connsiteX60" fmla="*/ 61181 w 1146376"/>
                <a:gd name="connsiteY60" fmla="*/ 1806233 h 1865107"/>
                <a:gd name="connsiteX61" fmla="*/ 64744 w 1146376"/>
                <a:gd name="connsiteY61" fmla="*/ 1815891 h 1865107"/>
                <a:gd name="connsiteX62" fmla="*/ 70151 w 1146376"/>
                <a:gd name="connsiteY62" fmla="*/ 1824579 h 1865107"/>
                <a:gd name="connsiteX63" fmla="*/ 74306 w 1146376"/>
                <a:gd name="connsiteY63" fmla="*/ 1837149 h 1865107"/>
                <a:gd name="connsiteX64" fmla="*/ 79667 w 1146376"/>
                <a:gd name="connsiteY64" fmla="*/ 1846761 h 1865107"/>
                <a:gd name="connsiteX65" fmla="*/ 87569 w 1146376"/>
                <a:gd name="connsiteY65" fmla="*/ 1853462 h 1865107"/>
                <a:gd name="connsiteX66" fmla="*/ 90531 w 1146376"/>
                <a:gd name="connsiteY66" fmla="*/ 1856974 h 1865107"/>
                <a:gd name="connsiteX67" fmla="*/ 112016 w 1146376"/>
                <a:gd name="connsiteY67" fmla="*/ 1859932 h 1865107"/>
                <a:gd name="connsiteX68" fmla="*/ 139517 w 1146376"/>
                <a:gd name="connsiteY68" fmla="*/ 1863722 h 1865107"/>
                <a:gd name="connsiteX69" fmla="*/ 141684 w 1146376"/>
                <a:gd name="connsiteY69" fmla="*/ 1865108 h 1865107"/>
                <a:gd name="connsiteX70" fmla="*/ 152595 w 1146376"/>
                <a:gd name="connsiteY70" fmla="*/ 1862428 h 1865107"/>
                <a:gd name="connsiteX71" fmla="*/ 163682 w 1146376"/>
                <a:gd name="connsiteY71" fmla="*/ 1846068 h 1865107"/>
                <a:gd name="connsiteX72" fmla="*/ 172975 w 1146376"/>
                <a:gd name="connsiteY72" fmla="*/ 1817832 h 1865107"/>
                <a:gd name="connsiteX73" fmla="*/ 173391 w 1146376"/>
                <a:gd name="connsiteY73" fmla="*/ 1812518 h 1865107"/>
                <a:gd name="connsiteX74" fmla="*/ 176205 w 1146376"/>
                <a:gd name="connsiteY74" fmla="*/ 1801103 h 1865107"/>
                <a:gd name="connsiteX75" fmla="*/ 183900 w 1146376"/>
                <a:gd name="connsiteY75" fmla="*/ 1780908 h 1865107"/>
                <a:gd name="connsiteX76" fmla="*/ 189214 w 1146376"/>
                <a:gd name="connsiteY76" fmla="*/ 1775593 h 1865107"/>
                <a:gd name="connsiteX77" fmla="*/ 194575 w 1146376"/>
                <a:gd name="connsiteY77" fmla="*/ 1772821 h 1865107"/>
                <a:gd name="connsiteX78" fmla="*/ 200721 w 1146376"/>
                <a:gd name="connsiteY78" fmla="*/ 1767922 h 1865107"/>
                <a:gd name="connsiteX79" fmla="*/ 202477 w 1146376"/>
                <a:gd name="connsiteY79" fmla="*/ 1759973 h 1865107"/>
                <a:gd name="connsiteX80" fmla="*/ 203771 w 1146376"/>
                <a:gd name="connsiteY80" fmla="*/ 1756045 h 1865107"/>
                <a:gd name="connsiteX81" fmla="*/ 205943 w 1146376"/>
                <a:gd name="connsiteY81" fmla="*/ 1749483 h 1865107"/>
                <a:gd name="connsiteX82" fmla="*/ 209548 w 1146376"/>
                <a:gd name="connsiteY82" fmla="*/ 1721755 h 1865107"/>
                <a:gd name="connsiteX83" fmla="*/ 220131 w 1146376"/>
                <a:gd name="connsiteY83" fmla="*/ 1702485 h 1865107"/>
                <a:gd name="connsiteX84" fmla="*/ 225029 w 1146376"/>
                <a:gd name="connsiteY84" fmla="*/ 1700128 h 1865107"/>
                <a:gd name="connsiteX85" fmla="*/ 228264 w 1146376"/>
                <a:gd name="connsiteY85" fmla="*/ 1696061 h 1865107"/>
                <a:gd name="connsiteX86" fmla="*/ 229466 w 1146376"/>
                <a:gd name="connsiteY86" fmla="*/ 1692271 h 1865107"/>
                <a:gd name="connsiteX87" fmla="*/ 229050 w 1146376"/>
                <a:gd name="connsiteY87" fmla="*/ 1688621 h 1865107"/>
                <a:gd name="connsiteX88" fmla="*/ 225861 w 1146376"/>
                <a:gd name="connsiteY88" fmla="*/ 1683353 h 1865107"/>
                <a:gd name="connsiteX89" fmla="*/ 220963 w 1146376"/>
                <a:gd name="connsiteY89" fmla="*/ 1680395 h 1865107"/>
                <a:gd name="connsiteX90" fmla="*/ 218097 w 1146376"/>
                <a:gd name="connsiteY90" fmla="*/ 1674665 h 1865107"/>
                <a:gd name="connsiteX91" fmla="*/ 220963 w 1146376"/>
                <a:gd name="connsiteY91" fmla="*/ 1659553 h 1865107"/>
                <a:gd name="connsiteX92" fmla="*/ 228773 w 1146376"/>
                <a:gd name="connsiteY92" fmla="*/ 1632565 h 1865107"/>
                <a:gd name="connsiteX93" fmla="*/ 229604 w 1146376"/>
                <a:gd name="connsiteY93" fmla="*/ 1620826 h 1865107"/>
                <a:gd name="connsiteX94" fmla="*/ 233255 w 1146376"/>
                <a:gd name="connsiteY94" fmla="*/ 1611353 h 1865107"/>
                <a:gd name="connsiteX95" fmla="*/ 236582 w 1146376"/>
                <a:gd name="connsiteY95" fmla="*/ 1607656 h 1865107"/>
                <a:gd name="connsiteX96" fmla="*/ 237738 w 1146376"/>
                <a:gd name="connsiteY96" fmla="*/ 1604513 h 1865107"/>
                <a:gd name="connsiteX97" fmla="*/ 242729 w 1146376"/>
                <a:gd name="connsiteY97" fmla="*/ 1601140 h 1865107"/>
                <a:gd name="connsiteX98" fmla="*/ 243884 w 1146376"/>
                <a:gd name="connsiteY98" fmla="*/ 1590927 h 1865107"/>
                <a:gd name="connsiteX99" fmla="*/ 251740 w 1146376"/>
                <a:gd name="connsiteY99" fmla="*/ 1563939 h 1865107"/>
                <a:gd name="connsiteX100" fmla="*/ 251740 w 1146376"/>
                <a:gd name="connsiteY100" fmla="*/ 1560703 h 1865107"/>
                <a:gd name="connsiteX101" fmla="*/ 254190 w 1146376"/>
                <a:gd name="connsiteY101" fmla="*/ 1551368 h 1865107"/>
                <a:gd name="connsiteX102" fmla="*/ 257517 w 1146376"/>
                <a:gd name="connsiteY102" fmla="*/ 1544344 h 1865107"/>
                <a:gd name="connsiteX103" fmla="*/ 257933 w 1146376"/>
                <a:gd name="connsiteY103" fmla="*/ 1536534 h 1865107"/>
                <a:gd name="connsiteX104" fmla="*/ 285892 w 1146376"/>
                <a:gd name="connsiteY104" fmla="*/ 1456955 h 1865107"/>
                <a:gd name="connsiteX105" fmla="*/ 310708 w 1146376"/>
                <a:gd name="connsiteY105" fmla="*/ 1375852 h 1865107"/>
                <a:gd name="connsiteX106" fmla="*/ 311494 w 1146376"/>
                <a:gd name="connsiteY106" fmla="*/ 1373079 h 1865107"/>
                <a:gd name="connsiteX107" fmla="*/ 323740 w 1146376"/>
                <a:gd name="connsiteY107" fmla="*/ 1375158 h 1865107"/>
                <a:gd name="connsiteX108" fmla="*/ 325542 w 1146376"/>
                <a:gd name="connsiteY108" fmla="*/ 1375575 h 1865107"/>
                <a:gd name="connsiteX109" fmla="*/ 367319 w 1146376"/>
                <a:gd name="connsiteY109" fmla="*/ 1383708 h 1865107"/>
                <a:gd name="connsiteX110" fmla="*/ 393845 w 1146376"/>
                <a:gd name="connsiteY110" fmla="*/ 1388745 h 1865107"/>
                <a:gd name="connsiteX111" fmla="*/ 425732 w 1146376"/>
                <a:gd name="connsiteY111" fmla="*/ 1394198 h 1865107"/>
                <a:gd name="connsiteX112" fmla="*/ 449393 w 1146376"/>
                <a:gd name="connsiteY112" fmla="*/ 1398635 h 1865107"/>
                <a:gd name="connsiteX113" fmla="*/ 463350 w 1146376"/>
                <a:gd name="connsiteY113" fmla="*/ 1402008 h 1865107"/>
                <a:gd name="connsiteX114" fmla="*/ 463719 w 1146376"/>
                <a:gd name="connsiteY114" fmla="*/ 1406491 h 1865107"/>
                <a:gd name="connsiteX115" fmla="*/ 466169 w 1146376"/>
                <a:gd name="connsiteY115" fmla="*/ 1410511 h 1865107"/>
                <a:gd name="connsiteX116" fmla="*/ 487704 w 1146376"/>
                <a:gd name="connsiteY116" fmla="*/ 1416519 h 1865107"/>
                <a:gd name="connsiteX117" fmla="*/ 511549 w 1146376"/>
                <a:gd name="connsiteY117" fmla="*/ 1423266 h 1865107"/>
                <a:gd name="connsiteX118" fmla="*/ 524119 w 1146376"/>
                <a:gd name="connsiteY118" fmla="*/ 1372801 h 1865107"/>
                <a:gd name="connsiteX119" fmla="*/ 525737 w 1146376"/>
                <a:gd name="connsiteY119" fmla="*/ 1366054 h 1865107"/>
                <a:gd name="connsiteX120" fmla="*/ 531467 w 1146376"/>
                <a:gd name="connsiteY120" fmla="*/ 1365361 h 1865107"/>
                <a:gd name="connsiteX121" fmla="*/ 571072 w 1146376"/>
                <a:gd name="connsiteY121" fmla="*/ 1342578 h 1865107"/>
                <a:gd name="connsiteX122" fmla="*/ 595103 w 1146376"/>
                <a:gd name="connsiteY122" fmla="*/ 1329731 h 1865107"/>
                <a:gd name="connsiteX123" fmla="*/ 698111 w 1146376"/>
                <a:gd name="connsiteY123" fmla="*/ 1274044 h 1865107"/>
                <a:gd name="connsiteX124" fmla="*/ 766691 w 1146376"/>
                <a:gd name="connsiteY124" fmla="*/ 1235549 h 1865107"/>
                <a:gd name="connsiteX125" fmla="*/ 772052 w 1146376"/>
                <a:gd name="connsiteY125" fmla="*/ 1234902 h 1865107"/>
                <a:gd name="connsiteX126" fmla="*/ 806527 w 1146376"/>
                <a:gd name="connsiteY126" fmla="*/ 1230835 h 1865107"/>
                <a:gd name="connsiteX127" fmla="*/ 816416 w 1146376"/>
                <a:gd name="connsiteY127" fmla="*/ 1228756 h 1865107"/>
                <a:gd name="connsiteX128" fmla="*/ 815538 w 1146376"/>
                <a:gd name="connsiteY128" fmla="*/ 1212211 h 1865107"/>
                <a:gd name="connsiteX129" fmla="*/ 837767 w 1146376"/>
                <a:gd name="connsiteY129" fmla="*/ 1199365 h 1865107"/>
                <a:gd name="connsiteX130" fmla="*/ 906393 w 1146376"/>
                <a:gd name="connsiteY130" fmla="*/ 1159714 h 1865107"/>
                <a:gd name="connsiteX131" fmla="*/ 954639 w 1146376"/>
                <a:gd name="connsiteY131" fmla="*/ 1132078 h 1865107"/>
                <a:gd name="connsiteX132" fmla="*/ 958613 w 1146376"/>
                <a:gd name="connsiteY132" fmla="*/ 1129721 h 1865107"/>
                <a:gd name="connsiteX133" fmla="*/ 1008200 w 1146376"/>
                <a:gd name="connsiteY133" fmla="*/ 1099775 h 1865107"/>
                <a:gd name="connsiteX134" fmla="*/ 1053119 w 1146376"/>
                <a:gd name="connsiteY134" fmla="*/ 1074081 h 1865107"/>
                <a:gd name="connsiteX135" fmla="*/ 1071835 w 1146376"/>
                <a:gd name="connsiteY135" fmla="*/ 1063868 h 1865107"/>
                <a:gd name="connsiteX136" fmla="*/ 1075532 w 1146376"/>
                <a:gd name="connsiteY136" fmla="*/ 1061604 h 1865107"/>
                <a:gd name="connsiteX137" fmla="*/ 1077612 w 1146376"/>
                <a:gd name="connsiteY137" fmla="*/ 1062713 h 1865107"/>
                <a:gd name="connsiteX138" fmla="*/ 1080292 w 1146376"/>
                <a:gd name="connsiteY138" fmla="*/ 1063868 h 1865107"/>
                <a:gd name="connsiteX139" fmla="*/ 1088241 w 1146376"/>
                <a:gd name="connsiteY139" fmla="*/ 1064839 h 1865107"/>
                <a:gd name="connsiteX140" fmla="*/ 1098269 w 1146376"/>
                <a:gd name="connsiteY140" fmla="*/ 1061604 h 1865107"/>
                <a:gd name="connsiteX141" fmla="*/ 1111394 w 1146376"/>
                <a:gd name="connsiteY141" fmla="*/ 1050836 h 1865107"/>
                <a:gd name="connsiteX142" fmla="*/ 1118880 w 1146376"/>
                <a:gd name="connsiteY142" fmla="*/ 1059801 h 1865107"/>
                <a:gd name="connsiteX143" fmla="*/ 1122577 w 1146376"/>
                <a:gd name="connsiteY143" fmla="*/ 1062851 h 1865107"/>
                <a:gd name="connsiteX144" fmla="*/ 1126366 w 1146376"/>
                <a:gd name="connsiteY144" fmla="*/ 1063868 h 1865107"/>
                <a:gd name="connsiteX145" fmla="*/ 1131127 w 1146376"/>
                <a:gd name="connsiteY145" fmla="*/ 1063868 h 1865107"/>
                <a:gd name="connsiteX146" fmla="*/ 1144297 w 1146376"/>
                <a:gd name="connsiteY146" fmla="*/ 1062204 h 1865107"/>
                <a:gd name="connsiteX147" fmla="*/ 1146376 w 1146376"/>
                <a:gd name="connsiteY147" fmla="*/ 1063129 h 1865107"/>
                <a:gd name="connsiteX148" fmla="*/ 1063933 w 1146376"/>
                <a:gd name="connsiteY148" fmla="*/ 839597 h 186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1146376" h="1865107">
                  <a:moveTo>
                    <a:pt x="1063933" y="839597"/>
                  </a:moveTo>
                  <a:lnTo>
                    <a:pt x="988421" y="871345"/>
                  </a:lnTo>
                  <a:lnTo>
                    <a:pt x="985232" y="662324"/>
                  </a:lnTo>
                  <a:lnTo>
                    <a:pt x="995445" y="650401"/>
                  </a:lnTo>
                  <a:lnTo>
                    <a:pt x="937910" y="539721"/>
                  </a:lnTo>
                  <a:lnTo>
                    <a:pt x="912955" y="463654"/>
                  </a:lnTo>
                  <a:lnTo>
                    <a:pt x="890311" y="423125"/>
                  </a:lnTo>
                  <a:lnTo>
                    <a:pt x="856437" y="397385"/>
                  </a:lnTo>
                  <a:lnTo>
                    <a:pt x="809623" y="370674"/>
                  </a:lnTo>
                  <a:lnTo>
                    <a:pt x="808421" y="326078"/>
                  </a:lnTo>
                  <a:lnTo>
                    <a:pt x="845623" y="246823"/>
                  </a:lnTo>
                  <a:lnTo>
                    <a:pt x="864848" y="187578"/>
                  </a:lnTo>
                  <a:lnTo>
                    <a:pt x="858331" y="135173"/>
                  </a:lnTo>
                  <a:lnTo>
                    <a:pt x="822193" y="111835"/>
                  </a:lnTo>
                  <a:lnTo>
                    <a:pt x="676299" y="20149"/>
                  </a:lnTo>
                  <a:lnTo>
                    <a:pt x="647831" y="0"/>
                  </a:lnTo>
                  <a:lnTo>
                    <a:pt x="586692" y="49078"/>
                  </a:lnTo>
                  <a:lnTo>
                    <a:pt x="544777" y="82721"/>
                  </a:lnTo>
                  <a:lnTo>
                    <a:pt x="499812" y="157263"/>
                  </a:lnTo>
                  <a:lnTo>
                    <a:pt x="424946" y="283701"/>
                  </a:lnTo>
                  <a:lnTo>
                    <a:pt x="417599" y="296364"/>
                  </a:lnTo>
                  <a:lnTo>
                    <a:pt x="384972" y="366191"/>
                  </a:lnTo>
                  <a:lnTo>
                    <a:pt x="296336" y="561395"/>
                  </a:lnTo>
                  <a:lnTo>
                    <a:pt x="293563" y="562966"/>
                  </a:lnTo>
                  <a:lnTo>
                    <a:pt x="252572" y="653220"/>
                  </a:lnTo>
                  <a:lnTo>
                    <a:pt x="216156" y="758215"/>
                  </a:lnTo>
                  <a:lnTo>
                    <a:pt x="213846" y="821620"/>
                  </a:lnTo>
                  <a:lnTo>
                    <a:pt x="212506" y="860254"/>
                  </a:lnTo>
                  <a:lnTo>
                    <a:pt x="212506" y="874765"/>
                  </a:lnTo>
                  <a:lnTo>
                    <a:pt x="212367" y="1097142"/>
                  </a:lnTo>
                  <a:lnTo>
                    <a:pt x="243561" y="1169464"/>
                  </a:lnTo>
                  <a:lnTo>
                    <a:pt x="176390" y="1212951"/>
                  </a:lnTo>
                  <a:lnTo>
                    <a:pt x="106054" y="1346599"/>
                  </a:lnTo>
                  <a:lnTo>
                    <a:pt x="34475" y="1485284"/>
                  </a:lnTo>
                  <a:lnTo>
                    <a:pt x="1382" y="1590557"/>
                  </a:lnTo>
                  <a:lnTo>
                    <a:pt x="226" y="1629376"/>
                  </a:lnTo>
                  <a:lnTo>
                    <a:pt x="319" y="1632195"/>
                  </a:lnTo>
                  <a:lnTo>
                    <a:pt x="2311" y="1632195"/>
                  </a:lnTo>
                  <a:lnTo>
                    <a:pt x="7574" y="1632333"/>
                  </a:lnTo>
                  <a:lnTo>
                    <a:pt x="12431" y="1632472"/>
                  </a:lnTo>
                  <a:lnTo>
                    <a:pt x="19456" y="1632703"/>
                  </a:lnTo>
                  <a:lnTo>
                    <a:pt x="14876" y="1671152"/>
                  </a:lnTo>
                  <a:lnTo>
                    <a:pt x="8684" y="1698279"/>
                  </a:lnTo>
                  <a:lnTo>
                    <a:pt x="8036" y="1701237"/>
                  </a:lnTo>
                  <a:lnTo>
                    <a:pt x="7436" y="1703871"/>
                  </a:lnTo>
                  <a:lnTo>
                    <a:pt x="3323" y="1711034"/>
                  </a:lnTo>
                  <a:lnTo>
                    <a:pt x="878" y="1714823"/>
                  </a:lnTo>
                  <a:lnTo>
                    <a:pt x="0" y="1723327"/>
                  </a:lnTo>
                  <a:lnTo>
                    <a:pt x="1567" y="1726007"/>
                  </a:lnTo>
                  <a:lnTo>
                    <a:pt x="4529" y="1730767"/>
                  </a:lnTo>
                  <a:lnTo>
                    <a:pt x="5869" y="1733262"/>
                  </a:lnTo>
                  <a:lnTo>
                    <a:pt x="8221" y="1736312"/>
                  </a:lnTo>
                  <a:lnTo>
                    <a:pt x="20426" y="1746803"/>
                  </a:lnTo>
                  <a:lnTo>
                    <a:pt x="20010" y="1750408"/>
                  </a:lnTo>
                  <a:lnTo>
                    <a:pt x="26614" y="1753827"/>
                  </a:lnTo>
                  <a:lnTo>
                    <a:pt x="29479" y="1755768"/>
                  </a:lnTo>
                  <a:lnTo>
                    <a:pt x="35302" y="1765704"/>
                  </a:lnTo>
                  <a:lnTo>
                    <a:pt x="37613" y="1767922"/>
                  </a:lnTo>
                  <a:lnTo>
                    <a:pt x="48519" y="1781601"/>
                  </a:lnTo>
                  <a:lnTo>
                    <a:pt x="52406" y="1789042"/>
                  </a:lnTo>
                  <a:lnTo>
                    <a:pt x="61181" y="1806233"/>
                  </a:lnTo>
                  <a:lnTo>
                    <a:pt x="64744" y="1815891"/>
                  </a:lnTo>
                  <a:lnTo>
                    <a:pt x="70151" y="1824579"/>
                  </a:lnTo>
                  <a:lnTo>
                    <a:pt x="74306" y="1837149"/>
                  </a:lnTo>
                  <a:lnTo>
                    <a:pt x="79667" y="1846761"/>
                  </a:lnTo>
                  <a:lnTo>
                    <a:pt x="87569" y="1853462"/>
                  </a:lnTo>
                  <a:lnTo>
                    <a:pt x="90531" y="1856974"/>
                  </a:lnTo>
                  <a:lnTo>
                    <a:pt x="112016" y="1859932"/>
                  </a:lnTo>
                  <a:lnTo>
                    <a:pt x="139517" y="1863722"/>
                  </a:lnTo>
                  <a:lnTo>
                    <a:pt x="141684" y="1865108"/>
                  </a:lnTo>
                  <a:lnTo>
                    <a:pt x="152595" y="1862428"/>
                  </a:lnTo>
                  <a:lnTo>
                    <a:pt x="163682" y="1846068"/>
                  </a:lnTo>
                  <a:lnTo>
                    <a:pt x="172975" y="1817832"/>
                  </a:lnTo>
                  <a:lnTo>
                    <a:pt x="173391" y="1812518"/>
                  </a:lnTo>
                  <a:lnTo>
                    <a:pt x="176205" y="1801103"/>
                  </a:lnTo>
                  <a:lnTo>
                    <a:pt x="183900" y="1780908"/>
                  </a:lnTo>
                  <a:lnTo>
                    <a:pt x="189214" y="1775593"/>
                  </a:lnTo>
                  <a:lnTo>
                    <a:pt x="194575" y="1772821"/>
                  </a:lnTo>
                  <a:lnTo>
                    <a:pt x="200721" y="1767922"/>
                  </a:lnTo>
                  <a:lnTo>
                    <a:pt x="202477" y="1759973"/>
                  </a:lnTo>
                  <a:lnTo>
                    <a:pt x="203771" y="1756045"/>
                  </a:lnTo>
                  <a:lnTo>
                    <a:pt x="205943" y="1749483"/>
                  </a:lnTo>
                  <a:lnTo>
                    <a:pt x="209548" y="1721755"/>
                  </a:lnTo>
                  <a:lnTo>
                    <a:pt x="220131" y="1702485"/>
                  </a:lnTo>
                  <a:lnTo>
                    <a:pt x="225029" y="1700128"/>
                  </a:lnTo>
                  <a:lnTo>
                    <a:pt x="228264" y="1696061"/>
                  </a:lnTo>
                  <a:lnTo>
                    <a:pt x="229466" y="1692271"/>
                  </a:lnTo>
                  <a:lnTo>
                    <a:pt x="229050" y="1688621"/>
                  </a:lnTo>
                  <a:lnTo>
                    <a:pt x="225861" y="1683353"/>
                  </a:lnTo>
                  <a:lnTo>
                    <a:pt x="220963" y="1680395"/>
                  </a:lnTo>
                  <a:lnTo>
                    <a:pt x="218097" y="1674665"/>
                  </a:lnTo>
                  <a:lnTo>
                    <a:pt x="220963" y="1659553"/>
                  </a:lnTo>
                  <a:lnTo>
                    <a:pt x="228773" y="1632565"/>
                  </a:lnTo>
                  <a:lnTo>
                    <a:pt x="229604" y="1620826"/>
                  </a:lnTo>
                  <a:lnTo>
                    <a:pt x="233255" y="1611353"/>
                  </a:lnTo>
                  <a:lnTo>
                    <a:pt x="236582" y="1607656"/>
                  </a:lnTo>
                  <a:lnTo>
                    <a:pt x="237738" y="1604513"/>
                  </a:lnTo>
                  <a:lnTo>
                    <a:pt x="242729" y="1601140"/>
                  </a:lnTo>
                  <a:lnTo>
                    <a:pt x="243884" y="1590927"/>
                  </a:lnTo>
                  <a:lnTo>
                    <a:pt x="251740" y="1563939"/>
                  </a:lnTo>
                  <a:lnTo>
                    <a:pt x="251740" y="1560703"/>
                  </a:lnTo>
                  <a:lnTo>
                    <a:pt x="254190" y="1551368"/>
                  </a:lnTo>
                  <a:lnTo>
                    <a:pt x="257517" y="1544344"/>
                  </a:lnTo>
                  <a:lnTo>
                    <a:pt x="257933" y="1536534"/>
                  </a:lnTo>
                  <a:lnTo>
                    <a:pt x="285892" y="1456955"/>
                  </a:lnTo>
                  <a:lnTo>
                    <a:pt x="310708" y="1375852"/>
                  </a:lnTo>
                  <a:lnTo>
                    <a:pt x="311494" y="1373079"/>
                  </a:lnTo>
                  <a:lnTo>
                    <a:pt x="323740" y="1375158"/>
                  </a:lnTo>
                  <a:lnTo>
                    <a:pt x="325542" y="1375575"/>
                  </a:lnTo>
                  <a:lnTo>
                    <a:pt x="367319" y="1383708"/>
                  </a:lnTo>
                  <a:lnTo>
                    <a:pt x="393845" y="1388745"/>
                  </a:lnTo>
                  <a:lnTo>
                    <a:pt x="425732" y="1394198"/>
                  </a:lnTo>
                  <a:lnTo>
                    <a:pt x="449393" y="1398635"/>
                  </a:lnTo>
                  <a:lnTo>
                    <a:pt x="463350" y="1402008"/>
                  </a:lnTo>
                  <a:lnTo>
                    <a:pt x="463719" y="1406491"/>
                  </a:lnTo>
                  <a:lnTo>
                    <a:pt x="466169" y="1410511"/>
                  </a:lnTo>
                  <a:lnTo>
                    <a:pt x="487704" y="1416519"/>
                  </a:lnTo>
                  <a:lnTo>
                    <a:pt x="511549" y="1423266"/>
                  </a:lnTo>
                  <a:lnTo>
                    <a:pt x="524119" y="1372801"/>
                  </a:lnTo>
                  <a:lnTo>
                    <a:pt x="525737" y="1366054"/>
                  </a:lnTo>
                  <a:lnTo>
                    <a:pt x="531467" y="1365361"/>
                  </a:lnTo>
                  <a:lnTo>
                    <a:pt x="571072" y="1342578"/>
                  </a:lnTo>
                  <a:lnTo>
                    <a:pt x="595103" y="1329731"/>
                  </a:lnTo>
                  <a:lnTo>
                    <a:pt x="698111" y="1274044"/>
                  </a:lnTo>
                  <a:lnTo>
                    <a:pt x="766691" y="1235549"/>
                  </a:lnTo>
                  <a:lnTo>
                    <a:pt x="772052" y="1234902"/>
                  </a:lnTo>
                  <a:lnTo>
                    <a:pt x="806527" y="1230835"/>
                  </a:lnTo>
                  <a:lnTo>
                    <a:pt x="816416" y="1228756"/>
                  </a:lnTo>
                  <a:lnTo>
                    <a:pt x="815538" y="1212211"/>
                  </a:lnTo>
                  <a:lnTo>
                    <a:pt x="837767" y="1199365"/>
                  </a:lnTo>
                  <a:lnTo>
                    <a:pt x="906393" y="1159714"/>
                  </a:lnTo>
                  <a:lnTo>
                    <a:pt x="954639" y="1132078"/>
                  </a:lnTo>
                  <a:lnTo>
                    <a:pt x="958613" y="1129721"/>
                  </a:lnTo>
                  <a:lnTo>
                    <a:pt x="1008200" y="1099775"/>
                  </a:lnTo>
                  <a:lnTo>
                    <a:pt x="1053119" y="1074081"/>
                  </a:lnTo>
                  <a:lnTo>
                    <a:pt x="1071835" y="1063868"/>
                  </a:lnTo>
                  <a:lnTo>
                    <a:pt x="1075532" y="1061604"/>
                  </a:lnTo>
                  <a:lnTo>
                    <a:pt x="1077612" y="1062713"/>
                  </a:lnTo>
                  <a:lnTo>
                    <a:pt x="1080292" y="1063868"/>
                  </a:lnTo>
                  <a:lnTo>
                    <a:pt x="1088241" y="1064839"/>
                  </a:lnTo>
                  <a:lnTo>
                    <a:pt x="1098269" y="1061604"/>
                  </a:lnTo>
                  <a:lnTo>
                    <a:pt x="1111394" y="1050836"/>
                  </a:lnTo>
                  <a:lnTo>
                    <a:pt x="1118880" y="1059801"/>
                  </a:lnTo>
                  <a:lnTo>
                    <a:pt x="1122577" y="1062851"/>
                  </a:lnTo>
                  <a:lnTo>
                    <a:pt x="1126366" y="1063868"/>
                  </a:lnTo>
                  <a:lnTo>
                    <a:pt x="1131127" y="1063868"/>
                  </a:lnTo>
                  <a:lnTo>
                    <a:pt x="1144297" y="1062204"/>
                  </a:lnTo>
                  <a:lnTo>
                    <a:pt x="1146376" y="1063129"/>
                  </a:lnTo>
                  <a:lnTo>
                    <a:pt x="1063933" y="839597"/>
                  </a:lnTo>
                  <a:close/>
                </a:path>
              </a:pathLst>
            </a:custGeom>
            <a:grpFill/>
            <a:ln w="6350" cap="flat">
              <a:solidFill>
                <a:srgbClr val="C6E3E6"/>
              </a:solidFill>
              <a:prstDash val="solid"/>
              <a:miter/>
            </a:ln>
          </p:spPr>
          <p:txBody>
            <a:bodyPr rtlCol="0" anchor="ctr"/>
            <a:lstStyle/>
            <a:p>
              <a:endParaRPr lang="en-GB" noProof="0" dirty="0"/>
            </a:p>
          </p:txBody>
        </p:sp>
        <p:sp>
          <p:nvSpPr>
            <p:cNvPr id="30" name="Freihandform: Form 29">
              <a:extLst>
                <a:ext uri="{FF2B5EF4-FFF2-40B4-BE49-F238E27FC236}">
                  <a16:creationId xmlns:a16="http://schemas.microsoft.com/office/drawing/2014/main" id="{C71B47C3-7EBF-69A7-873F-ABE8CE696E83}"/>
                </a:ext>
              </a:extLst>
            </p:cNvPr>
            <p:cNvSpPr/>
            <p:nvPr/>
          </p:nvSpPr>
          <p:spPr>
            <a:xfrm>
              <a:off x="5703073" y="3878661"/>
              <a:ext cx="581104" cy="601687"/>
            </a:xfrm>
            <a:custGeom>
              <a:avLst/>
              <a:gdLst>
                <a:gd name="connsiteX0" fmla="*/ 525400 w 581104"/>
                <a:gd name="connsiteY0" fmla="*/ 124174 h 601687"/>
                <a:gd name="connsiteX1" fmla="*/ 555480 w 581104"/>
                <a:gd name="connsiteY1" fmla="*/ 77494 h 601687"/>
                <a:gd name="connsiteX2" fmla="*/ 546237 w 581104"/>
                <a:gd name="connsiteY2" fmla="*/ 42280 h 601687"/>
                <a:gd name="connsiteX3" fmla="*/ 339993 w 581104"/>
                <a:gd name="connsiteY3" fmla="*/ 19543 h 601687"/>
                <a:gd name="connsiteX4" fmla="*/ 318454 w 581104"/>
                <a:gd name="connsiteY4" fmla="*/ 17884 h 601687"/>
                <a:gd name="connsiteX5" fmla="*/ 216004 w 581104"/>
                <a:gd name="connsiteY5" fmla="*/ 8406 h 601687"/>
                <a:gd name="connsiteX6" fmla="*/ 121730 w 581104"/>
                <a:gd name="connsiteY6" fmla="*/ 0 h 601687"/>
                <a:gd name="connsiteX7" fmla="*/ 77407 w 581104"/>
                <a:gd name="connsiteY7" fmla="*/ 38953 h 601687"/>
                <a:gd name="connsiteX8" fmla="*/ 39609 w 581104"/>
                <a:gd name="connsiteY8" fmla="*/ 69135 h 601687"/>
                <a:gd name="connsiteX9" fmla="*/ 23384 w 581104"/>
                <a:gd name="connsiteY9" fmla="*/ 105365 h 601687"/>
                <a:gd name="connsiteX10" fmla="*/ 0 w 581104"/>
                <a:gd name="connsiteY10" fmla="*/ 164241 h 601687"/>
                <a:gd name="connsiteX11" fmla="*/ 2639 w 581104"/>
                <a:gd name="connsiteY11" fmla="*/ 230737 h 601687"/>
                <a:gd name="connsiteX12" fmla="*/ 141463 w 581104"/>
                <a:gd name="connsiteY12" fmla="*/ 369837 h 601687"/>
                <a:gd name="connsiteX13" fmla="*/ 170572 w 581104"/>
                <a:gd name="connsiteY13" fmla="*/ 394793 h 601687"/>
                <a:gd name="connsiteX14" fmla="*/ 229494 w 581104"/>
                <a:gd name="connsiteY14" fmla="*/ 457550 h 601687"/>
                <a:gd name="connsiteX15" fmla="*/ 322201 w 581104"/>
                <a:gd name="connsiteY15" fmla="*/ 514854 h 601687"/>
                <a:gd name="connsiteX16" fmla="*/ 444800 w 581104"/>
                <a:gd name="connsiteY16" fmla="*/ 592399 h 601687"/>
                <a:gd name="connsiteX17" fmla="*/ 456769 w 581104"/>
                <a:gd name="connsiteY17" fmla="*/ 601688 h 601687"/>
                <a:gd name="connsiteX18" fmla="*/ 458294 w 581104"/>
                <a:gd name="connsiteY18" fmla="*/ 586720 h 601687"/>
                <a:gd name="connsiteX19" fmla="*/ 461760 w 581104"/>
                <a:gd name="connsiteY19" fmla="*/ 570730 h 601687"/>
                <a:gd name="connsiteX20" fmla="*/ 465780 w 581104"/>
                <a:gd name="connsiteY20" fmla="*/ 549975 h 601687"/>
                <a:gd name="connsiteX21" fmla="*/ 474196 w 581104"/>
                <a:gd name="connsiteY21" fmla="*/ 510468 h 601687"/>
                <a:gd name="connsiteX22" fmla="*/ 476964 w 581104"/>
                <a:gd name="connsiteY22" fmla="*/ 495675 h 601687"/>
                <a:gd name="connsiteX23" fmla="*/ 476876 w 581104"/>
                <a:gd name="connsiteY23" fmla="*/ 486525 h 601687"/>
                <a:gd name="connsiteX24" fmla="*/ 470633 w 581104"/>
                <a:gd name="connsiteY24" fmla="*/ 463326 h 601687"/>
                <a:gd name="connsiteX25" fmla="*/ 469986 w 581104"/>
                <a:gd name="connsiteY25" fmla="*/ 445627 h 601687"/>
                <a:gd name="connsiteX26" fmla="*/ 475069 w 581104"/>
                <a:gd name="connsiteY26" fmla="*/ 421323 h 601687"/>
                <a:gd name="connsiteX27" fmla="*/ 479644 w 581104"/>
                <a:gd name="connsiteY27" fmla="*/ 411198 h 601687"/>
                <a:gd name="connsiteX28" fmla="*/ 502982 w 581104"/>
                <a:gd name="connsiteY28" fmla="*/ 390218 h 601687"/>
                <a:gd name="connsiteX29" fmla="*/ 516661 w 581104"/>
                <a:gd name="connsiteY29" fmla="*/ 367850 h 601687"/>
                <a:gd name="connsiteX30" fmla="*/ 519022 w 581104"/>
                <a:gd name="connsiteY30" fmla="*/ 360549 h 601687"/>
                <a:gd name="connsiteX31" fmla="*/ 520963 w 581104"/>
                <a:gd name="connsiteY31" fmla="*/ 350382 h 601687"/>
                <a:gd name="connsiteX32" fmla="*/ 522021 w 581104"/>
                <a:gd name="connsiteY32" fmla="*/ 325519 h 601687"/>
                <a:gd name="connsiteX33" fmla="*/ 523459 w 581104"/>
                <a:gd name="connsiteY33" fmla="*/ 303614 h 601687"/>
                <a:gd name="connsiteX34" fmla="*/ 528815 w 581104"/>
                <a:gd name="connsiteY34" fmla="*/ 284066 h 601687"/>
                <a:gd name="connsiteX35" fmla="*/ 539079 w 581104"/>
                <a:gd name="connsiteY35" fmla="*/ 264333 h 601687"/>
                <a:gd name="connsiteX36" fmla="*/ 551089 w 581104"/>
                <a:gd name="connsiteY36" fmla="*/ 253335 h 601687"/>
                <a:gd name="connsiteX37" fmla="*/ 578748 w 581104"/>
                <a:gd name="connsiteY37" fmla="*/ 235265 h 601687"/>
                <a:gd name="connsiteX38" fmla="*/ 581105 w 581104"/>
                <a:gd name="connsiteY38" fmla="*/ 153376 h 601687"/>
                <a:gd name="connsiteX39" fmla="*/ 525400 w 581104"/>
                <a:gd name="connsiteY39" fmla="*/ 124174 h 60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104" h="601687">
                  <a:moveTo>
                    <a:pt x="525400" y="124174"/>
                  </a:moveTo>
                  <a:lnTo>
                    <a:pt x="555480" y="77494"/>
                  </a:lnTo>
                  <a:lnTo>
                    <a:pt x="546237" y="42280"/>
                  </a:lnTo>
                  <a:lnTo>
                    <a:pt x="339993" y="19543"/>
                  </a:lnTo>
                  <a:lnTo>
                    <a:pt x="318454" y="17884"/>
                  </a:lnTo>
                  <a:lnTo>
                    <a:pt x="216004" y="8406"/>
                  </a:lnTo>
                  <a:lnTo>
                    <a:pt x="121730" y="0"/>
                  </a:lnTo>
                  <a:lnTo>
                    <a:pt x="77407" y="38953"/>
                  </a:lnTo>
                  <a:lnTo>
                    <a:pt x="39609" y="69135"/>
                  </a:lnTo>
                  <a:lnTo>
                    <a:pt x="23384" y="105365"/>
                  </a:lnTo>
                  <a:lnTo>
                    <a:pt x="0" y="164241"/>
                  </a:lnTo>
                  <a:lnTo>
                    <a:pt x="2639" y="230737"/>
                  </a:lnTo>
                  <a:lnTo>
                    <a:pt x="141463" y="369837"/>
                  </a:lnTo>
                  <a:lnTo>
                    <a:pt x="170572" y="394793"/>
                  </a:lnTo>
                  <a:lnTo>
                    <a:pt x="229494" y="457550"/>
                  </a:lnTo>
                  <a:lnTo>
                    <a:pt x="322201" y="514854"/>
                  </a:lnTo>
                  <a:lnTo>
                    <a:pt x="444800" y="592399"/>
                  </a:lnTo>
                  <a:lnTo>
                    <a:pt x="456769" y="601688"/>
                  </a:lnTo>
                  <a:lnTo>
                    <a:pt x="458294" y="586720"/>
                  </a:lnTo>
                  <a:lnTo>
                    <a:pt x="461760" y="570730"/>
                  </a:lnTo>
                  <a:lnTo>
                    <a:pt x="465780" y="549975"/>
                  </a:lnTo>
                  <a:lnTo>
                    <a:pt x="474196" y="510468"/>
                  </a:lnTo>
                  <a:lnTo>
                    <a:pt x="476964" y="495675"/>
                  </a:lnTo>
                  <a:lnTo>
                    <a:pt x="476876" y="486525"/>
                  </a:lnTo>
                  <a:lnTo>
                    <a:pt x="470633" y="463326"/>
                  </a:lnTo>
                  <a:lnTo>
                    <a:pt x="469986" y="445627"/>
                  </a:lnTo>
                  <a:lnTo>
                    <a:pt x="475069" y="421323"/>
                  </a:lnTo>
                  <a:lnTo>
                    <a:pt x="479644" y="411198"/>
                  </a:lnTo>
                  <a:lnTo>
                    <a:pt x="502982" y="390218"/>
                  </a:lnTo>
                  <a:lnTo>
                    <a:pt x="516661" y="367850"/>
                  </a:lnTo>
                  <a:lnTo>
                    <a:pt x="519022" y="360549"/>
                  </a:lnTo>
                  <a:lnTo>
                    <a:pt x="520963" y="350382"/>
                  </a:lnTo>
                  <a:lnTo>
                    <a:pt x="522021" y="325519"/>
                  </a:lnTo>
                  <a:lnTo>
                    <a:pt x="523459" y="303614"/>
                  </a:lnTo>
                  <a:lnTo>
                    <a:pt x="528815" y="284066"/>
                  </a:lnTo>
                  <a:lnTo>
                    <a:pt x="539079" y="264333"/>
                  </a:lnTo>
                  <a:lnTo>
                    <a:pt x="551089" y="253335"/>
                  </a:lnTo>
                  <a:lnTo>
                    <a:pt x="578748" y="235265"/>
                  </a:lnTo>
                  <a:lnTo>
                    <a:pt x="581105" y="153376"/>
                  </a:lnTo>
                  <a:lnTo>
                    <a:pt x="525400" y="124174"/>
                  </a:lnTo>
                  <a:close/>
                </a:path>
              </a:pathLst>
            </a:custGeom>
            <a:grpFill/>
            <a:ln w="6350" cap="flat">
              <a:solidFill>
                <a:srgbClr val="C6E3E6"/>
              </a:solidFill>
              <a:prstDash val="solid"/>
              <a:miter/>
            </a:ln>
          </p:spPr>
          <p:txBody>
            <a:bodyPr rtlCol="0" anchor="ctr"/>
            <a:lstStyle/>
            <a:p>
              <a:endParaRPr lang="en-GB" noProof="0" dirty="0"/>
            </a:p>
          </p:txBody>
        </p:sp>
        <p:sp>
          <p:nvSpPr>
            <p:cNvPr id="31" name="Freihandform: Form 30">
              <a:extLst>
                <a:ext uri="{FF2B5EF4-FFF2-40B4-BE49-F238E27FC236}">
                  <a16:creationId xmlns:a16="http://schemas.microsoft.com/office/drawing/2014/main" id="{F8158CA5-88F0-A771-DC29-9457C7A5BA80}"/>
                </a:ext>
              </a:extLst>
            </p:cNvPr>
            <p:cNvSpPr/>
            <p:nvPr/>
          </p:nvSpPr>
          <p:spPr>
            <a:xfrm>
              <a:off x="5932567" y="4336210"/>
              <a:ext cx="655276" cy="980449"/>
            </a:xfrm>
            <a:custGeom>
              <a:avLst/>
              <a:gdLst>
                <a:gd name="connsiteX0" fmla="*/ 520843 w 655276"/>
                <a:gd name="connsiteY0" fmla="*/ 354587 h 980449"/>
                <a:gd name="connsiteX1" fmla="*/ 454759 w 655276"/>
                <a:gd name="connsiteY1" fmla="*/ 309437 h 980449"/>
                <a:gd name="connsiteX2" fmla="*/ 326217 w 655276"/>
                <a:gd name="connsiteY2" fmla="*/ 216004 h 980449"/>
                <a:gd name="connsiteX3" fmla="*/ 227275 w 655276"/>
                <a:gd name="connsiteY3" fmla="*/ 144138 h 980449"/>
                <a:gd name="connsiteX4" fmla="*/ 215306 w 655276"/>
                <a:gd name="connsiteY4" fmla="*/ 134850 h 980449"/>
                <a:gd name="connsiteX5" fmla="*/ 92708 w 655276"/>
                <a:gd name="connsiteY5" fmla="*/ 57304 h 980449"/>
                <a:gd name="connsiteX6" fmla="*/ 0 w 655276"/>
                <a:gd name="connsiteY6" fmla="*/ 0 h 980449"/>
                <a:gd name="connsiteX7" fmla="*/ 36046 w 655276"/>
                <a:gd name="connsiteY7" fmla="*/ 52734 h 980449"/>
                <a:gd name="connsiteX8" fmla="*/ 60359 w 655276"/>
                <a:gd name="connsiteY8" fmla="*/ 113735 h 980449"/>
                <a:gd name="connsiteX9" fmla="*/ 67568 w 655276"/>
                <a:gd name="connsiteY9" fmla="*/ 139609 h 980449"/>
                <a:gd name="connsiteX10" fmla="*/ 61190 w 655276"/>
                <a:gd name="connsiteY10" fmla="*/ 208004 h 980449"/>
                <a:gd name="connsiteX11" fmla="*/ 48708 w 655276"/>
                <a:gd name="connsiteY11" fmla="*/ 298254 h 980449"/>
                <a:gd name="connsiteX12" fmla="*/ 39840 w 655276"/>
                <a:gd name="connsiteY12" fmla="*/ 362629 h 980449"/>
                <a:gd name="connsiteX13" fmla="*/ 30505 w 655276"/>
                <a:gd name="connsiteY13" fmla="*/ 423260 h 980449"/>
                <a:gd name="connsiteX14" fmla="*/ 18300 w 655276"/>
                <a:gd name="connsiteY14" fmla="*/ 521324 h 980449"/>
                <a:gd name="connsiteX15" fmla="*/ 23799 w 655276"/>
                <a:gd name="connsiteY15" fmla="*/ 735567 h 980449"/>
                <a:gd name="connsiteX16" fmla="*/ 23337 w 655276"/>
                <a:gd name="connsiteY16" fmla="*/ 980449 h 980449"/>
                <a:gd name="connsiteX17" fmla="*/ 68446 w 655276"/>
                <a:gd name="connsiteY17" fmla="*/ 977676 h 980449"/>
                <a:gd name="connsiteX18" fmla="*/ 122423 w 655276"/>
                <a:gd name="connsiteY18" fmla="*/ 969635 h 980449"/>
                <a:gd name="connsiteX19" fmla="*/ 132030 w 655276"/>
                <a:gd name="connsiteY19" fmla="*/ 970513 h 980449"/>
                <a:gd name="connsiteX20" fmla="*/ 166233 w 655276"/>
                <a:gd name="connsiteY20" fmla="*/ 973748 h 980449"/>
                <a:gd name="connsiteX21" fmla="*/ 211798 w 655276"/>
                <a:gd name="connsiteY21" fmla="*/ 914781 h 980449"/>
                <a:gd name="connsiteX22" fmla="*/ 246869 w 655276"/>
                <a:gd name="connsiteY22" fmla="*/ 910436 h 980449"/>
                <a:gd name="connsiteX23" fmla="*/ 290499 w 655276"/>
                <a:gd name="connsiteY23" fmla="*/ 919402 h 980449"/>
                <a:gd name="connsiteX24" fmla="*/ 303480 w 655276"/>
                <a:gd name="connsiteY24" fmla="*/ 923884 h 980449"/>
                <a:gd name="connsiteX25" fmla="*/ 316101 w 655276"/>
                <a:gd name="connsiteY25" fmla="*/ 901194 h 980449"/>
                <a:gd name="connsiteX26" fmla="*/ 388628 w 655276"/>
                <a:gd name="connsiteY26" fmla="*/ 930770 h 980449"/>
                <a:gd name="connsiteX27" fmla="*/ 408037 w 655276"/>
                <a:gd name="connsiteY27" fmla="*/ 943525 h 980449"/>
                <a:gd name="connsiteX28" fmla="*/ 449028 w 655276"/>
                <a:gd name="connsiteY28" fmla="*/ 853271 h 980449"/>
                <a:gd name="connsiteX29" fmla="*/ 451801 w 655276"/>
                <a:gd name="connsiteY29" fmla="*/ 851700 h 980449"/>
                <a:gd name="connsiteX30" fmla="*/ 540437 w 655276"/>
                <a:gd name="connsiteY30" fmla="*/ 656497 h 980449"/>
                <a:gd name="connsiteX31" fmla="*/ 573064 w 655276"/>
                <a:gd name="connsiteY31" fmla="*/ 586669 h 980449"/>
                <a:gd name="connsiteX32" fmla="*/ 580411 w 655276"/>
                <a:gd name="connsiteY32" fmla="*/ 574007 h 980449"/>
                <a:gd name="connsiteX33" fmla="*/ 655277 w 655276"/>
                <a:gd name="connsiteY33" fmla="*/ 447568 h 980449"/>
                <a:gd name="connsiteX34" fmla="*/ 520843 w 655276"/>
                <a:gd name="connsiteY34" fmla="*/ 354587 h 9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55276" h="980449">
                  <a:moveTo>
                    <a:pt x="520843" y="354587"/>
                  </a:moveTo>
                  <a:lnTo>
                    <a:pt x="454759" y="309437"/>
                  </a:lnTo>
                  <a:lnTo>
                    <a:pt x="326217" y="216004"/>
                  </a:lnTo>
                  <a:lnTo>
                    <a:pt x="227275" y="144138"/>
                  </a:lnTo>
                  <a:lnTo>
                    <a:pt x="215306" y="134850"/>
                  </a:lnTo>
                  <a:lnTo>
                    <a:pt x="92708" y="57304"/>
                  </a:lnTo>
                  <a:lnTo>
                    <a:pt x="0" y="0"/>
                  </a:lnTo>
                  <a:lnTo>
                    <a:pt x="36046" y="52734"/>
                  </a:lnTo>
                  <a:lnTo>
                    <a:pt x="60359" y="113735"/>
                  </a:lnTo>
                  <a:lnTo>
                    <a:pt x="67568" y="139609"/>
                  </a:lnTo>
                  <a:lnTo>
                    <a:pt x="61190" y="208004"/>
                  </a:lnTo>
                  <a:lnTo>
                    <a:pt x="48708" y="298254"/>
                  </a:lnTo>
                  <a:lnTo>
                    <a:pt x="39840" y="362629"/>
                  </a:lnTo>
                  <a:lnTo>
                    <a:pt x="30505" y="423260"/>
                  </a:lnTo>
                  <a:lnTo>
                    <a:pt x="18300" y="521324"/>
                  </a:lnTo>
                  <a:lnTo>
                    <a:pt x="23799" y="735567"/>
                  </a:lnTo>
                  <a:lnTo>
                    <a:pt x="23337" y="980449"/>
                  </a:lnTo>
                  <a:lnTo>
                    <a:pt x="68446" y="977676"/>
                  </a:lnTo>
                  <a:lnTo>
                    <a:pt x="122423" y="969635"/>
                  </a:lnTo>
                  <a:lnTo>
                    <a:pt x="132030" y="970513"/>
                  </a:lnTo>
                  <a:lnTo>
                    <a:pt x="166233" y="973748"/>
                  </a:lnTo>
                  <a:lnTo>
                    <a:pt x="211798" y="914781"/>
                  </a:lnTo>
                  <a:lnTo>
                    <a:pt x="246869" y="910436"/>
                  </a:lnTo>
                  <a:lnTo>
                    <a:pt x="290499" y="919402"/>
                  </a:lnTo>
                  <a:lnTo>
                    <a:pt x="303480" y="923884"/>
                  </a:lnTo>
                  <a:lnTo>
                    <a:pt x="316101" y="901194"/>
                  </a:lnTo>
                  <a:lnTo>
                    <a:pt x="388628" y="930770"/>
                  </a:lnTo>
                  <a:lnTo>
                    <a:pt x="408037" y="943525"/>
                  </a:lnTo>
                  <a:lnTo>
                    <a:pt x="449028" y="853271"/>
                  </a:lnTo>
                  <a:lnTo>
                    <a:pt x="451801" y="851700"/>
                  </a:lnTo>
                  <a:lnTo>
                    <a:pt x="540437" y="656497"/>
                  </a:lnTo>
                  <a:lnTo>
                    <a:pt x="573064" y="586669"/>
                  </a:lnTo>
                  <a:lnTo>
                    <a:pt x="580411" y="574007"/>
                  </a:lnTo>
                  <a:lnTo>
                    <a:pt x="655277" y="447568"/>
                  </a:lnTo>
                  <a:lnTo>
                    <a:pt x="520843" y="354587"/>
                  </a:lnTo>
                  <a:close/>
                </a:path>
              </a:pathLst>
            </a:custGeom>
            <a:grpFill/>
            <a:ln w="6350" cap="flat">
              <a:solidFill>
                <a:srgbClr val="C6E3E6"/>
              </a:solidFill>
              <a:prstDash val="solid"/>
              <a:miter/>
            </a:ln>
          </p:spPr>
          <p:txBody>
            <a:bodyPr rtlCol="0" anchor="ctr"/>
            <a:lstStyle/>
            <a:p>
              <a:endParaRPr lang="en-GB" noProof="0" dirty="0"/>
            </a:p>
          </p:txBody>
        </p:sp>
        <p:sp>
          <p:nvSpPr>
            <p:cNvPr id="32" name="Freihandform: Form 31">
              <a:extLst>
                <a:ext uri="{FF2B5EF4-FFF2-40B4-BE49-F238E27FC236}">
                  <a16:creationId xmlns:a16="http://schemas.microsoft.com/office/drawing/2014/main" id="{474D1439-D7B7-1D10-4E58-538833872B9B}"/>
                </a:ext>
              </a:extLst>
            </p:cNvPr>
            <p:cNvSpPr/>
            <p:nvPr/>
          </p:nvSpPr>
          <p:spPr>
            <a:xfrm>
              <a:off x="4320849" y="1631275"/>
              <a:ext cx="1717319" cy="1348123"/>
            </a:xfrm>
            <a:custGeom>
              <a:avLst/>
              <a:gdLst>
                <a:gd name="connsiteX0" fmla="*/ 1712324 w 1717319"/>
                <a:gd name="connsiteY0" fmla="*/ 628172 h 1348123"/>
                <a:gd name="connsiteX1" fmla="*/ 1717319 w 1717319"/>
                <a:gd name="connsiteY1" fmla="*/ 559130 h 1348123"/>
                <a:gd name="connsiteX2" fmla="*/ 1669669 w 1717319"/>
                <a:gd name="connsiteY2" fmla="*/ 569066 h 1348123"/>
                <a:gd name="connsiteX3" fmla="*/ 1627985 w 1717319"/>
                <a:gd name="connsiteY3" fmla="*/ 571146 h 1348123"/>
                <a:gd name="connsiteX4" fmla="*/ 1600303 w 1717319"/>
                <a:gd name="connsiteY4" fmla="*/ 569574 h 1348123"/>
                <a:gd name="connsiteX5" fmla="*/ 1559132 w 1717319"/>
                <a:gd name="connsiteY5" fmla="*/ 560008 h 1348123"/>
                <a:gd name="connsiteX6" fmla="*/ 1467718 w 1717319"/>
                <a:gd name="connsiteY6" fmla="*/ 528907 h 1348123"/>
                <a:gd name="connsiteX7" fmla="*/ 1229814 w 1717319"/>
                <a:gd name="connsiteY7" fmla="*/ 432091 h 1348123"/>
                <a:gd name="connsiteX8" fmla="*/ 1111001 w 1717319"/>
                <a:gd name="connsiteY8" fmla="*/ 382874 h 1348123"/>
                <a:gd name="connsiteX9" fmla="*/ 1049168 w 1717319"/>
                <a:gd name="connsiteY9" fmla="*/ 357226 h 1348123"/>
                <a:gd name="connsiteX10" fmla="*/ 936547 w 1717319"/>
                <a:gd name="connsiteY10" fmla="*/ 310551 h 1348123"/>
                <a:gd name="connsiteX11" fmla="*/ 898421 w 1717319"/>
                <a:gd name="connsiteY11" fmla="*/ 295670 h 1348123"/>
                <a:gd name="connsiteX12" fmla="*/ 805395 w 1717319"/>
                <a:gd name="connsiteY12" fmla="*/ 259347 h 1348123"/>
                <a:gd name="connsiteX13" fmla="*/ 715372 w 1717319"/>
                <a:gd name="connsiteY13" fmla="*/ 228523 h 1348123"/>
                <a:gd name="connsiteX14" fmla="*/ 628353 w 1717319"/>
                <a:gd name="connsiteY14" fmla="*/ 198300 h 1348123"/>
                <a:gd name="connsiteX15" fmla="*/ 570083 w 1717319"/>
                <a:gd name="connsiteY15" fmla="*/ 184209 h 1348123"/>
                <a:gd name="connsiteX16" fmla="*/ 476687 w 1717319"/>
                <a:gd name="connsiteY16" fmla="*/ 182587 h 1348123"/>
                <a:gd name="connsiteX17" fmla="*/ 396549 w 1717319"/>
                <a:gd name="connsiteY17" fmla="*/ 158094 h 1348123"/>
                <a:gd name="connsiteX18" fmla="*/ 327742 w 1717319"/>
                <a:gd name="connsiteY18" fmla="*/ 128980 h 1348123"/>
                <a:gd name="connsiteX19" fmla="*/ 5130 w 1717319"/>
                <a:gd name="connsiteY19" fmla="*/ 0 h 1348123"/>
                <a:gd name="connsiteX20" fmla="*/ 0 w 1717319"/>
                <a:gd name="connsiteY20" fmla="*/ 10259 h 1348123"/>
                <a:gd name="connsiteX21" fmla="*/ 69500 w 1717319"/>
                <a:gd name="connsiteY21" fmla="*/ 53191 h 1348123"/>
                <a:gd name="connsiteX22" fmla="*/ 143903 w 1717319"/>
                <a:gd name="connsiteY22" fmla="*/ 158464 h 1348123"/>
                <a:gd name="connsiteX23" fmla="*/ 201720 w 1717319"/>
                <a:gd name="connsiteY23" fmla="*/ 200754 h 1348123"/>
                <a:gd name="connsiteX24" fmla="*/ 280878 w 1717319"/>
                <a:gd name="connsiteY24" fmla="*/ 239291 h 1348123"/>
                <a:gd name="connsiteX25" fmla="*/ 512636 w 1717319"/>
                <a:gd name="connsiteY25" fmla="*/ 321088 h 1348123"/>
                <a:gd name="connsiteX26" fmla="*/ 558387 w 1717319"/>
                <a:gd name="connsiteY26" fmla="*/ 333523 h 1348123"/>
                <a:gd name="connsiteX27" fmla="*/ 578725 w 1717319"/>
                <a:gd name="connsiteY27" fmla="*/ 514581 h 1348123"/>
                <a:gd name="connsiteX28" fmla="*/ 564024 w 1717319"/>
                <a:gd name="connsiteY28" fmla="*/ 525307 h 1348123"/>
                <a:gd name="connsiteX29" fmla="*/ 526735 w 1717319"/>
                <a:gd name="connsiteY29" fmla="*/ 545359 h 1348123"/>
                <a:gd name="connsiteX30" fmla="*/ 513472 w 1717319"/>
                <a:gd name="connsiteY30" fmla="*/ 582375 h 1348123"/>
                <a:gd name="connsiteX31" fmla="*/ 509539 w 1717319"/>
                <a:gd name="connsiteY31" fmla="*/ 641717 h 1348123"/>
                <a:gd name="connsiteX32" fmla="*/ 508943 w 1717319"/>
                <a:gd name="connsiteY32" fmla="*/ 726149 h 1348123"/>
                <a:gd name="connsiteX33" fmla="*/ 505570 w 1717319"/>
                <a:gd name="connsiteY33" fmla="*/ 807525 h 1348123"/>
                <a:gd name="connsiteX34" fmla="*/ 501960 w 1717319"/>
                <a:gd name="connsiteY34" fmla="*/ 891309 h 1348123"/>
                <a:gd name="connsiteX35" fmla="*/ 493046 w 1717319"/>
                <a:gd name="connsiteY35" fmla="*/ 942051 h 1348123"/>
                <a:gd name="connsiteX36" fmla="*/ 474695 w 1717319"/>
                <a:gd name="connsiteY36" fmla="*/ 1144283 h 1348123"/>
                <a:gd name="connsiteX37" fmla="*/ 485462 w 1717319"/>
                <a:gd name="connsiteY37" fmla="*/ 1309351 h 1348123"/>
                <a:gd name="connsiteX38" fmla="*/ 481308 w 1717319"/>
                <a:gd name="connsiteY38" fmla="*/ 1340730 h 1348123"/>
                <a:gd name="connsiteX39" fmla="*/ 564306 w 1717319"/>
                <a:gd name="connsiteY39" fmla="*/ 1348124 h 1348123"/>
                <a:gd name="connsiteX40" fmla="*/ 990061 w 1717319"/>
                <a:gd name="connsiteY40" fmla="*/ 1333243 h 1348123"/>
                <a:gd name="connsiteX41" fmla="*/ 1015345 w 1717319"/>
                <a:gd name="connsiteY41" fmla="*/ 1248447 h 1348123"/>
                <a:gd name="connsiteX42" fmla="*/ 1085676 w 1717319"/>
                <a:gd name="connsiteY42" fmla="*/ 1301407 h 1348123"/>
                <a:gd name="connsiteX43" fmla="*/ 1154903 w 1717319"/>
                <a:gd name="connsiteY43" fmla="*/ 1327980 h 1348123"/>
                <a:gd name="connsiteX44" fmla="*/ 1281947 w 1717319"/>
                <a:gd name="connsiteY44" fmla="*/ 1298311 h 1348123"/>
                <a:gd name="connsiteX45" fmla="*/ 1407508 w 1717319"/>
                <a:gd name="connsiteY45" fmla="*/ 1281859 h 1348123"/>
                <a:gd name="connsiteX46" fmla="*/ 1419102 w 1717319"/>
                <a:gd name="connsiteY46" fmla="*/ 1280422 h 1348123"/>
                <a:gd name="connsiteX47" fmla="*/ 1470491 w 1717319"/>
                <a:gd name="connsiteY47" fmla="*/ 1273998 h 1348123"/>
                <a:gd name="connsiteX48" fmla="*/ 1510978 w 1717319"/>
                <a:gd name="connsiteY48" fmla="*/ 1268961 h 1348123"/>
                <a:gd name="connsiteX49" fmla="*/ 1511112 w 1717319"/>
                <a:gd name="connsiteY49" fmla="*/ 1269516 h 1348123"/>
                <a:gd name="connsiteX50" fmla="*/ 1517356 w 1717319"/>
                <a:gd name="connsiteY50" fmla="*/ 1296828 h 1348123"/>
                <a:gd name="connsiteX51" fmla="*/ 1530753 w 1717319"/>
                <a:gd name="connsiteY51" fmla="*/ 1335739 h 1348123"/>
                <a:gd name="connsiteX52" fmla="*/ 1543235 w 1717319"/>
                <a:gd name="connsiteY52" fmla="*/ 1341099 h 1348123"/>
                <a:gd name="connsiteX53" fmla="*/ 1570819 w 1717319"/>
                <a:gd name="connsiteY53" fmla="*/ 1328391 h 1348123"/>
                <a:gd name="connsiteX54" fmla="*/ 1613340 w 1717319"/>
                <a:gd name="connsiteY54" fmla="*/ 1309494 h 1348123"/>
                <a:gd name="connsiteX55" fmla="*/ 1615050 w 1717319"/>
                <a:gd name="connsiteY55" fmla="*/ 1308750 h 1348123"/>
                <a:gd name="connsiteX56" fmla="*/ 1619805 w 1717319"/>
                <a:gd name="connsiteY56" fmla="*/ 1306625 h 1348123"/>
                <a:gd name="connsiteX57" fmla="*/ 1680996 w 1717319"/>
                <a:gd name="connsiteY57" fmla="*/ 1263785 h 1348123"/>
                <a:gd name="connsiteX58" fmla="*/ 1684596 w 1717319"/>
                <a:gd name="connsiteY58" fmla="*/ 1193449 h 1348123"/>
                <a:gd name="connsiteX59" fmla="*/ 1696380 w 1717319"/>
                <a:gd name="connsiteY59" fmla="*/ 1057075 h 1348123"/>
                <a:gd name="connsiteX60" fmla="*/ 1700678 w 1717319"/>
                <a:gd name="connsiteY60" fmla="*/ 1007904 h 1348123"/>
                <a:gd name="connsiteX61" fmla="*/ 1712790 w 1717319"/>
                <a:gd name="connsiteY61" fmla="*/ 760758 h 1348123"/>
                <a:gd name="connsiteX62" fmla="*/ 1711912 w 1717319"/>
                <a:gd name="connsiteY62" fmla="*/ 633533 h 1348123"/>
                <a:gd name="connsiteX63" fmla="*/ 1712324 w 1717319"/>
                <a:gd name="connsiteY63" fmla="*/ 628172 h 134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717319" h="1348123">
                  <a:moveTo>
                    <a:pt x="1712324" y="628172"/>
                  </a:moveTo>
                  <a:lnTo>
                    <a:pt x="1717319" y="559130"/>
                  </a:lnTo>
                  <a:lnTo>
                    <a:pt x="1669669" y="569066"/>
                  </a:lnTo>
                  <a:lnTo>
                    <a:pt x="1627985" y="571146"/>
                  </a:lnTo>
                  <a:lnTo>
                    <a:pt x="1600303" y="569574"/>
                  </a:lnTo>
                  <a:lnTo>
                    <a:pt x="1559132" y="560008"/>
                  </a:lnTo>
                  <a:lnTo>
                    <a:pt x="1467718" y="528907"/>
                  </a:lnTo>
                  <a:lnTo>
                    <a:pt x="1229814" y="432091"/>
                  </a:lnTo>
                  <a:lnTo>
                    <a:pt x="1111001" y="382874"/>
                  </a:lnTo>
                  <a:lnTo>
                    <a:pt x="1049168" y="357226"/>
                  </a:lnTo>
                  <a:lnTo>
                    <a:pt x="936547" y="310551"/>
                  </a:lnTo>
                  <a:lnTo>
                    <a:pt x="898421" y="295670"/>
                  </a:lnTo>
                  <a:lnTo>
                    <a:pt x="805395" y="259347"/>
                  </a:lnTo>
                  <a:lnTo>
                    <a:pt x="715372" y="228523"/>
                  </a:lnTo>
                  <a:lnTo>
                    <a:pt x="628353" y="198300"/>
                  </a:lnTo>
                  <a:lnTo>
                    <a:pt x="570083" y="184209"/>
                  </a:lnTo>
                  <a:lnTo>
                    <a:pt x="476687" y="182587"/>
                  </a:lnTo>
                  <a:lnTo>
                    <a:pt x="396549" y="158094"/>
                  </a:lnTo>
                  <a:lnTo>
                    <a:pt x="327742" y="128980"/>
                  </a:lnTo>
                  <a:lnTo>
                    <a:pt x="5130" y="0"/>
                  </a:lnTo>
                  <a:lnTo>
                    <a:pt x="0" y="10259"/>
                  </a:lnTo>
                  <a:lnTo>
                    <a:pt x="69500" y="53191"/>
                  </a:lnTo>
                  <a:lnTo>
                    <a:pt x="143903" y="158464"/>
                  </a:lnTo>
                  <a:lnTo>
                    <a:pt x="201720" y="200754"/>
                  </a:lnTo>
                  <a:lnTo>
                    <a:pt x="280878" y="239291"/>
                  </a:lnTo>
                  <a:lnTo>
                    <a:pt x="512636" y="321088"/>
                  </a:lnTo>
                  <a:lnTo>
                    <a:pt x="558387" y="333523"/>
                  </a:lnTo>
                  <a:lnTo>
                    <a:pt x="578725" y="514581"/>
                  </a:lnTo>
                  <a:lnTo>
                    <a:pt x="564024" y="525307"/>
                  </a:lnTo>
                  <a:lnTo>
                    <a:pt x="526735" y="545359"/>
                  </a:lnTo>
                  <a:lnTo>
                    <a:pt x="513472" y="582375"/>
                  </a:lnTo>
                  <a:lnTo>
                    <a:pt x="509539" y="641717"/>
                  </a:lnTo>
                  <a:lnTo>
                    <a:pt x="508943" y="726149"/>
                  </a:lnTo>
                  <a:lnTo>
                    <a:pt x="505570" y="807525"/>
                  </a:lnTo>
                  <a:lnTo>
                    <a:pt x="501960" y="891309"/>
                  </a:lnTo>
                  <a:lnTo>
                    <a:pt x="493046" y="942051"/>
                  </a:lnTo>
                  <a:lnTo>
                    <a:pt x="474695" y="1144283"/>
                  </a:lnTo>
                  <a:lnTo>
                    <a:pt x="485462" y="1309351"/>
                  </a:lnTo>
                  <a:lnTo>
                    <a:pt x="481308" y="1340730"/>
                  </a:lnTo>
                  <a:lnTo>
                    <a:pt x="564306" y="1348124"/>
                  </a:lnTo>
                  <a:lnTo>
                    <a:pt x="990061" y="1333243"/>
                  </a:lnTo>
                  <a:lnTo>
                    <a:pt x="1015345" y="1248447"/>
                  </a:lnTo>
                  <a:lnTo>
                    <a:pt x="1085676" y="1301407"/>
                  </a:lnTo>
                  <a:lnTo>
                    <a:pt x="1154903" y="1327980"/>
                  </a:lnTo>
                  <a:lnTo>
                    <a:pt x="1281947" y="1298311"/>
                  </a:lnTo>
                  <a:lnTo>
                    <a:pt x="1407508" y="1281859"/>
                  </a:lnTo>
                  <a:lnTo>
                    <a:pt x="1419102" y="1280422"/>
                  </a:lnTo>
                  <a:lnTo>
                    <a:pt x="1470491" y="1273998"/>
                  </a:lnTo>
                  <a:lnTo>
                    <a:pt x="1510978" y="1268961"/>
                  </a:lnTo>
                  <a:lnTo>
                    <a:pt x="1511112" y="1269516"/>
                  </a:lnTo>
                  <a:lnTo>
                    <a:pt x="1517356" y="1296828"/>
                  </a:lnTo>
                  <a:lnTo>
                    <a:pt x="1530753" y="1335739"/>
                  </a:lnTo>
                  <a:lnTo>
                    <a:pt x="1543235" y="1341099"/>
                  </a:lnTo>
                  <a:lnTo>
                    <a:pt x="1570819" y="1328391"/>
                  </a:lnTo>
                  <a:lnTo>
                    <a:pt x="1613340" y="1309494"/>
                  </a:lnTo>
                  <a:lnTo>
                    <a:pt x="1615050" y="1308750"/>
                  </a:lnTo>
                  <a:lnTo>
                    <a:pt x="1619805" y="1306625"/>
                  </a:lnTo>
                  <a:lnTo>
                    <a:pt x="1680996" y="1263785"/>
                  </a:lnTo>
                  <a:lnTo>
                    <a:pt x="1684596" y="1193449"/>
                  </a:lnTo>
                  <a:lnTo>
                    <a:pt x="1696380" y="1057075"/>
                  </a:lnTo>
                  <a:lnTo>
                    <a:pt x="1700678" y="1007904"/>
                  </a:lnTo>
                  <a:lnTo>
                    <a:pt x="1712790" y="760758"/>
                  </a:lnTo>
                  <a:lnTo>
                    <a:pt x="1711912" y="633533"/>
                  </a:lnTo>
                  <a:lnTo>
                    <a:pt x="1712324" y="628172"/>
                  </a:lnTo>
                  <a:close/>
                </a:path>
              </a:pathLst>
            </a:custGeom>
            <a:grpFill/>
            <a:ln w="6350" cap="flat">
              <a:solidFill>
                <a:srgbClr val="C6E3E6"/>
              </a:solidFill>
              <a:prstDash val="solid"/>
              <a:miter/>
            </a:ln>
          </p:spPr>
          <p:txBody>
            <a:bodyPr rtlCol="0" anchor="ctr"/>
            <a:lstStyle/>
            <a:p>
              <a:endParaRPr lang="en-GB" noProof="0" dirty="0"/>
            </a:p>
          </p:txBody>
        </p:sp>
        <p:sp>
          <p:nvSpPr>
            <p:cNvPr id="33" name="Freihandform: Form 32">
              <a:extLst>
                <a:ext uri="{FF2B5EF4-FFF2-40B4-BE49-F238E27FC236}">
                  <a16:creationId xmlns:a16="http://schemas.microsoft.com/office/drawing/2014/main" id="{BAE0D72D-4B6D-C882-D8C2-B86794ED2321}"/>
                </a:ext>
              </a:extLst>
            </p:cNvPr>
            <p:cNvSpPr/>
            <p:nvPr/>
          </p:nvSpPr>
          <p:spPr>
            <a:xfrm>
              <a:off x="5114783" y="4109397"/>
              <a:ext cx="885352" cy="1372704"/>
            </a:xfrm>
            <a:custGeom>
              <a:avLst/>
              <a:gdLst>
                <a:gd name="connsiteX0" fmla="*/ 878143 w 885352"/>
                <a:gd name="connsiteY0" fmla="*/ 340548 h 1372704"/>
                <a:gd name="connsiteX1" fmla="*/ 853830 w 885352"/>
                <a:gd name="connsiteY1" fmla="*/ 279547 h 1372704"/>
                <a:gd name="connsiteX2" fmla="*/ 817784 w 885352"/>
                <a:gd name="connsiteY2" fmla="*/ 226813 h 1372704"/>
                <a:gd name="connsiteX3" fmla="*/ 758863 w 885352"/>
                <a:gd name="connsiteY3" fmla="*/ 164056 h 1372704"/>
                <a:gd name="connsiteX4" fmla="*/ 729753 w 885352"/>
                <a:gd name="connsiteY4" fmla="*/ 139101 h 1372704"/>
                <a:gd name="connsiteX5" fmla="*/ 590930 w 885352"/>
                <a:gd name="connsiteY5" fmla="*/ 0 h 1372704"/>
                <a:gd name="connsiteX6" fmla="*/ 513615 w 885352"/>
                <a:gd name="connsiteY6" fmla="*/ 75142 h 1372704"/>
                <a:gd name="connsiteX7" fmla="*/ 457605 w 885352"/>
                <a:gd name="connsiteY7" fmla="*/ 134161 h 1372704"/>
                <a:gd name="connsiteX8" fmla="*/ 417857 w 885352"/>
                <a:gd name="connsiteY8" fmla="*/ 185221 h 1372704"/>
                <a:gd name="connsiteX9" fmla="*/ 390273 w 885352"/>
                <a:gd name="connsiteY9" fmla="*/ 219188 h 1372704"/>
                <a:gd name="connsiteX10" fmla="*/ 377564 w 885352"/>
                <a:gd name="connsiteY10" fmla="*/ 235686 h 1372704"/>
                <a:gd name="connsiteX11" fmla="*/ 344702 w 885352"/>
                <a:gd name="connsiteY11" fmla="*/ 268636 h 1372704"/>
                <a:gd name="connsiteX12" fmla="*/ 321831 w 885352"/>
                <a:gd name="connsiteY12" fmla="*/ 286664 h 1372704"/>
                <a:gd name="connsiteX13" fmla="*/ 278387 w 885352"/>
                <a:gd name="connsiteY13" fmla="*/ 315496 h 1372704"/>
                <a:gd name="connsiteX14" fmla="*/ 221503 w 885352"/>
                <a:gd name="connsiteY14" fmla="*/ 347937 h 1372704"/>
                <a:gd name="connsiteX15" fmla="*/ 193355 w 885352"/>
                <a:gd name="connsiteY15" fmla="*/ 366700 h 1372704"/>
                <a:gd name="connsiteX16" fmla="*/ 166464 w 885352"/>
                <a:gd name="connsiteY16" fmla="*/ 400712 h 1372704"/>
                <a:gd name="connsiteX17" fmla="*/ 24770 w 885352"/>
                <a:gd name="connsiteY17" fmla="*/ 390361 h 1372704"/>
                <a:gd name="connsiteX18" fmla="*/ 15343 w 885352"/>
                <a:gd name="connsiteY18" fmla="*/ 753821 h 1372704"/>
                <a:gd name="connsiteX19" fmla="*/ 13864 w 885352"/>
                <a:gd name="connsiteY19" fmla="*/ 892182 h 1372704"/>
                <a:gd name="connsiteX20" fmla="*/ 10213 w 885352"/>
                <a:gd name="connsiteY20" fmla="*/ 1115945 h 1372704"/>
                <a:gd name="connsiteX21" fmla="*/ 139 w 885352"/>
                <a:gd name="connsiteY21" fmla="*/ 1179442 h 1372704"/>
                <a:gd name="connsiteX22" fmla="*/ 0 w 885352"/>
                <a:gd name="connsiteY22" fmla="*/ 1233881 h 1372704"/>
                <a:gd name="connsiteX23" fmla="*/ 5037 w 885352"/>
                <a:gd name="connsiteY23" fmla="*/ 1249131 h 1372704"/>
                <a:gd name="connsiteX24" fmla="*/ 14095 w 885352"/>
                <a:gd name="connsiteY24" fmla="*/ 1262394 h 1372704"/>
                <a:gd name="connsiteX25" fmla="*/ 34013 w 885352"/>
                <a:gd name="connsiteY25" fmla="*/ 1281249 h 1372704"/>
                <a:gd name="connsiteX26" fmla="*/ 67148 w 885352"/>
                <a:gd name="connsiteY26" fmla="*/ 1309947 h 1372704"/>
                <a:gd name="connsiteX27" fmla="*/ 130090 w 885352"/>
                <a:gd name="connsiteY27" fmla="*/ 1372705 h 1372704"/>
                <a:gd name="connsiteX28" fmla="*/ 171404 w 885352"/>
                <a:gd name="connsiteY28" fmla="*/ 1370995 h 1372704"/>
                <a:gd name="connsiteX29" fmla="*/ 170988 w 885352"/>
                <a:gd name="connsiteY29" fmla="*/ 1334856 h 1372704"/>
                <a:gd name="connsiteX30" fmla="*/ 179491 w 885352"/>
                <a:gd name="connsiteY30" fmla="*/ 1303293 h 1372704"/>
                <a:gd name="connsiteX31" fmla="*/ 202464 w 885352"/>
                <a:gd name="connsiteY31" fmla="*/ 1291878 h 1372704"/>
                <a:gd name="connsiteX32" fmla="*/ 249832 w 885352"/>
                <a:gd name="connsiteY32" fmla="*/ 1277414 h 1372704"/>
                <a:gd name="connsiteX33" fmla="*/ 311064 w 885352"/>
                <a:gd name="connsiteY33" fmla="*/ 1224962 h 1372704"/>
                <a:gd name="connsiteX34" fmla="*/ 521518 w 885352"/>
                <a:gd name="connsiteY34" fmla="*/ 1209296 h 1372704"/>
                <a:gd name="connsiteX35" fmla="*/ 552711 w 885352"/>
                <a:gd name="connsiteY35" fmla="*/ 1207401 h 1372704"/>
                <a:gd name="connsiteX36" fmla="*/ 555484 w 885352"/>
                <a:gd name="connsiteY36" fmla="*/ 1207262 h 1372704"/>
                <a:gd name="connsiteX37" fmla="*/ 701378 w 885352"/>
                <a:gd name="connsiteY37" fmla="*/ 1203981 h 1372704"/>
                <a:gd name="connsiteX38" fmla="*/ 801702 w 885352"/>
                <a:gd name="connsiteY38" fmla="*/ 1169922 h 1372704"/>
                <a:gd name="connsiteX39" fmla="*/ 820095 w 885352"/>
                <a:gd name="connsiteY39" fmla="*/ 1208602 h 1372704"/>
                <a:gd name="connsiteX40" fmla="*/ 841122 w 885352"/>
                <a:gd name="connsiteY40" fmla="*/ 1207262 h 1372704"/>
                <a:gd name="connsiteX41" fmla="*/ 841584 w 885352"/>
                <a:gd name="connsiteY41" fmla="*/ 962380 h 1372704"/>
                <a:gd name="connsiteX42" fmla="*/ 836084 w 885352"/>
                <a:gd name="connsiteY42" fmla="*/ 748137 h 1372704"/>
                <a:gd name="connsiteX43" fmla="*/ 848289 w 885352"/>
                <a:gd name="connsiteY43" fmla="*/ 650073 h 1372704"/>
                <a:gd name="connsiteX44" fmla="*/ 857624 w 885352"/>
                <a:gd name="connsiteY44" fmla="*/ 589441 h 1372704"/>
                <a:gd name="connsiteX45" fmla="*/ 866493 w 885352"/>
                <a:gd name="connsiteY45" fmla="*/ 525067 h 1372704"/>
                <a:gd name="connsiteX46" fmla="*/ 878975 w 885352"/>
                <a:gd name="connsiteY46" fmla="*/ 434817 h 1372704"/>
                <a:gd name="connsiteX47" fmla="*/ 885352 w 885352"/>
                <a:gd name="connsiteY47" fmla="*/ 366422 h 1372704"/>
                <a:gd name="connsiteX48" fmla="*/ 878143 w 885352"/>
                <a:gd name="connsiteY48" fmla="*/ 340548 h 1372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85352" h="1372704">
                  <a:moveTo>
                    <a:pt x="878143" y="340548"/>
                  </a:moveTo>
                  <a:lnTo>
                    <a:pt x="853830" y="279547"/>
                  </a:lnTo>
                  <a:lnTo>
                    <a:pt x="817784" y="226813"/>
                  </a:lnTo>
                  <a:lnTo>
                    <a:pt x="758863" y="164056"/>
                  </a:lnTo>
                  <a:lnTo>
                    <a:pt x="729753" y="139101"/>
                  </a:lnTo>
                  <a:lnTo>
                    <a:pt x="590930" y="0"/>
                  </a:lnTo>
                  <a:lnTo>
                    <a:pt x="513615" y="75142"/>
                  </a:lnTo>
                  <a:lnTo>
                    <a:pt x="457605" y="134161"/>
                  </a:lnTo>
                  <a:lnTo>
                    <a:pt x="417857" y="185221"/>
                  </a:lnTo>
                  <a:lnTo>
                    <a:pt x="390273" y="219188"/>
                  </a:lnTo>
                  <a:lnTo>
                    <a:pt x="377564" y="235686"/>
                  </a:lnTo>
                  <a:lnTo>
                    <a:pt x="344702" y="268636"/>
                  </a:lnTo>
                  <a:lnTo>
                    <a:pt x="321831" y="286664"/>
                  </a:lnTo>
                  <a:lnTo>
                    <a:pt x="278387" y="315496"/>
                  </a:lnTo>
                  <a:lnTo>
                    <a:pt x="221503" y="347937"/>
                  </a:lnTo>
                  <a:lnTo>
                    <a:pt x="193355" y="366700"/>
                  </a:lnTo>
                  <a:lnTo>
                    <a:pt x="166464" y="400712"/>
                  </a:lnTo>
                  <a:lnTo>
                    <a:pt x="24770" y="390361"/>
                  </a:lnTo>
                  <a:lnTo>
                    <a:pt x="15343" y="753821"/>
                  </a:lnTo>
                  <a:lnTo>
                    <a:pt x="13864" y="892182"/>
                  </a:lnTo>
                  <a:lnTo>
                    <a:pt x="10213" y="1115945"/>
                  </a:lnTo>
                  <a:lnTo>
                    <a:pt x="139" y="1179442"/>
                  </a:lnTo>
                  <a:lnTo>
                    <a:pt x="0" y="1233881"/>
                  </a:lnTo>
                  <a:lnTo>
                    <a:pt x="5037" y="1249131"/>
                  </a:lnTo>
                  <a:lnTo>
                    <a:pt x="14095" y="1262394"/>
                  </a:lnTo>
                  <a:lnTo>
                    <a:pt x="34013" y="1281249"/>
                  </a:lnTo>
                  <a:lnTo>
                    <a:pt x="67148" y="1309947"/>
                  </a:lnTo>
                  <a:lnTo>
                    <a:pt x="130090" y="1372705"/>
                  </a:lnTo>
                  <a:lnTo>
                    <a:pt x="171404" y="1370995"/>
                  </a:lnTo>
                  <a:lnTo>
                    <a:pt x="170988" y="1334856"/>
                  </a:lnTo>
                  <a:lnTo>
                    <a:pt x="179491" y="1303293"/>
                  </a:lnTo>
                  <a:lnTo>
                    <a:pt x="202464" y="1291878"/>
                  </a:lnTo>
                  <a:lnTo>
                    <a:pt x="249832" y="1277414"/>
                  </a:lnTo>
                  <a:lnTo>
                    <a:pt x="311064" y="1224962"/>
                  </a:lnTo>
                  <a:lnTo>
                    <a:pt x="521518" y="1209296"/>
                  </a:lnTo>
                  <a:lnTo>
                    <a:pt x="552711" y="1207401"/>
                  </a:lnTo>
                  <a:lnTo>
                    <a:pt x="555484" y="1207262"/>
                  </a:lnTo>
                  <a:lnTo>
                    <a:pt x="701378" y="1203981"/>
                  </a:lnTo>
                  <a:lnTo>
                    <a:pt x="801702" y="1169922"/>
                  </a:lnTo>
                  <a:lnTo>
                    <a:pt x="820095" y="1208602"/>
                  </a:lnTo>
                  <a:lnTo>
                    <a:pt x="841122" y="1207262"/>
                  </a:lnTo>
                  <a:lnTo>
                    <a:pt x="841584" y="962380"/>
                  </a:lnTo>
                  <a:lnTo>
                    <a:pt x="836084" y="748137"/>
                  </a:lnTo>
                  <a:lnTo>
                    <a:pt x="848289" y="650073"/>
                  </a:lnTo>
                  <a:lnTo>
                    <a:pt x="857624" y="589441"/>
                  </a:lnTo>
                  <a:lnTo>
                    <a:pt x="866493" y="525067"/>
                  </a:lnTo>
                  <a:lnTo>
                    <a:pt x="878975" y="434817"/>
                  </a:lnTo>
                  <a:lnTo>
                    <a:pt x="885352" y="366422"/>
                  </a:lnTo>
                  <a:lnTo>
                    <a:pt x="878143" y="340548"/>
                  </a:lnTo>
                  <a:close/>
                </a:path>
              </a:pathLst>
            </a:custGeom>
            <a:grpFill/>
            <a:ln w="6350" cap="flat">
              <a:solidFill>
                <a:srgbClr val="C6E3E6"/>
              </a:solidFill>
              <a:prstDash val="solid"/>
              <a:miter/>
            </a:ln>
          </p:spPr>
          <p:txBody>
            <a:bodyPr rtlCol="0" anchor="ctr"/>
            <a:lstStyle/>
            <a:p>
              <a:endParaRPr lang="en-GB" noProof="0" dirty="0"/>
            </a:p>
          </p:txBody>
        </p:sp>
        <p:sp>
          <p:nvSpPr>
            <p:cNvPr id="34" name="Freihandform: Form 33">
              <a:extLst>
                <a:ext uri="{FF2B5EF4-FFF2-40B4-BE49-F238E27FC236}">
                  <a16:creationId xmlns:a16="http://schemas.microsoft.com/office/drawing/2014/main" id="{61B1F129-FCF7-67D7-5E39-B61F73F88EAE}"/>
                </a:ext>
              </a:extLst>
            </p:cNvPr>
            <p:cNvSpPr/>
            <p:nvPr/>
          </p:nvSpPr>
          <p:spPr>
            <a:xfrm>
              <a:off x="4604176" y="2849817"/>
              <a:ext cx="1897572" cy="1046727"/>
            </a:xfrm>
            <a:custGeom>
              <a:avLst/>
              <a:gdLst>
                <a:gd name="connsiteX0" fmla="*/ 1792485 w 1897572"/>
                <a:gd name="connsiteY0" fmla="*/ 383059 h 1046727"/>
                <a:gd name="connsiteX1" fmla="*/ 1762908 w 1897572"/>
                <a:gd name="connsiteY1" fmla="*/ 341791 h 1046727"/>
                <a:gd name="connsiteX2" fmla="*/ 1761707 w 1897572"/>
                <a:gd name="connsiteY2" fmla="*/ 195989 h 1046727"/>
                <a:gd name="connsiteX3" fmla="*/ 1766004 w 1897572"/>
                <a:gd name="connsiteY3" fmla="*/ 168728 h 1046727"/>
                <a:gd name="connsiteX4" fmla="*/ 1780053 w 1897572"/>
                <a:gd name="connsiteY4" fmla="*/ 132543 h 1046727"/>
                <a:gd name="connsiteX5" fmla="*/ 1801034 w 1897572"/>
                <a:gd name="connsiteY5" fmla="*/ 106105 h 1046727"/>
                <a:gd name="connsiteX6" fmla="*/ 1776587 w 1897572"/>
                <a:gd name="connsiteY6" fmla="*/ 86423 h 1046727"/>
                <a:gd name="connsiteX7" fmla="*/ 1693311 w 1897572"/>
                <a:gd name="connsiteY7" fmla="*/ 93396 h 1046727"/>
                <a:gd name="connsiteX8" fmla="*/ 1644996 w 1897572"/>
                <a:gd name="connsiteY8" fmla="*/ 0 h 1046727"/>
                <a:gd name="connsiteX9" fmla="*/ 1415271 w 1897572"/>
                <a:gd name="connsiteY9" fmla="*/ 84339 h 1046727"/>
                <a:gd name="connsiteX10" fmla="*/ 1397669 w 1897572"/>
                <a:gd name="connsiteY10" fmla="*/ 45242 h 1046727"/>
                <a:gd name="connsiteX11" fmla="*/ 1336478 w 1897572"/>
                <a:gd name="connsiteY11" fmla="*/ 88082 h 1046727"/>
                <a:gd name="connsiteX12" fmla="*/ 1331723 w 1897572"/>
                <a:gd name="connsiteY12" fmla="*/ 90207 h 1046727"/>
                <a:gd name="connsiteX13" fmla="*/ 1330013 w 1897572"/>
                <a:gd name="connsiteY13" fmla="*/ 90952 h 1046727"/>
                <a:gd name="connsiteX14" fmla="*/ 1287492 w 1897572"/>
                <a:gd name="connsiteY14" fmla="*/ 109848 h 1046727"/>
                <a:gd name="connsiteX15" fmla="*/ 1259908 w 1897572"/>
                <a:gd name="connsiteY15" fmla="*/ 122557 h 1046727"/>
                <a:gd name="connsiteX16" fmla="*/ 1247426 w 1897572"/>
                <a:gd name="connsiteY16" fmla="*/ 117196 h 1046727"/>
                <a:gd name="connsiteX17" fmla="*/ 1234029 w 1897572"/>
                <a:gd name="connsiteY17" fmla="*/ 78285 h 1046727"/>
                <a:gd name="connsiteX18" fmla="*/ 1227785 w 1897572"/>
                <a:gd name="connsiteY18" fmla="*/ 50973 h 1046727"/>
                <a:gd name="connsiteX19" fmla="*/ 1227651 w 1897572"/>
                <a:gd name="connsiteY19" fmla="*/ 50418 h 1046727"/>
                <a:gd name="connsiteX20" fmla="*/ 1187164 w 1897572"/>
                <a:gd name="connsiteY20" fmla="*/ 55456 h 1046727"/>
                <a:gd name="connsiteX21" fmla="*/ 1135775 w 1897572"/>
                <a:gd name="connsiteY21" fmla="*/ 61879 h 1046727"/>
                <a:gd name="connsiteX22" fmla="*/ 1124181 w 1897572"/>
                <a:gd name="connsiteY22" fmla="*/ 63316 h 1046727"/>
                <a:gd name="connsiteX23" fmla="*/ 998620 w 1897572"/>
                <a:gd name="connsiteY23" fmla="*/ 79768 h 1046727"/>
                <a:gd name="connsiteX24" fmla="*/ 871576 w 1897572"/>
                <a:gd name="connsiteY24" fmla="*/ 109437 h 1046727"/>
                <a:gd name="connsiteX25" fmla="*/ 802349 w 1897572"/>
                <a:gd name="connsiteY25" fmla="*/ 82864 h 1046727"/>
                <a:gd name="connsiteX26" fmla="*/ 732018 w 1897572"/>
                <a:gd name="connsiteY26" fmla="*/ 29904 h 1046727"/>
                <a:gd name="connsiteX27" fmla="*/ 706734 w 1897572"/>
                <a:gd name="connsiteY27" fmla="*/ 114701 h 1046727"/>
                <a:gd name="connsiteX28" fmla="*/ 280979 w 1897572"/>
                <a:gd name="connsiteY28" fmla="*/ 129581 h 1046727"/>
                <a:gd name="connsiteX29" fmla="*/ 282453 w 1897572"/>
                <a:gd name="connsiteY29" fmla="*/ 176302 h 1046727"/>
                <a:gd name="connsiteX30" fmla="*/ 265817 w 1897572"/>
                <a:gd name="connsiteY30" fmla="*/ 199778 h 1046727"/>
                <a:gd name="connsiteX31" fmla="*/ 253067 w 1897572"/>
                <a:gd name="connsiteY31" fmla="*/ 207958 h 1046727"/>
                <a:gd name="connsiteX32" fmla="*/ 219655 w 1897572"/>
                <a:gd name="connsiteY32" fmla="*/ 233283 h 1046727"/>
                <a:gd name="connsiteX33" fmla="*/ 194700 w 1897572"/>
                <a:gd name="connsiteY33" fmla="*/ 275429 h 1046727"/>
                <a:gd name="connsiteX34" fmla="*/ 186007 w 1897572"/>
                <a:gd name="connsiteY34" fmla="*/ 285272 h 1046727"/>
                <a:gd name="connsiteX35" fmla="*/ 174181 w 1897572"/>
                <a:gd name="connsiteY35" fmla="*/ 294658 h 1046727"/>
                <a:gd name="connsiteX36" fmla="*/ 153242 w 1897572"/>
                <a:gd name="connsiteY36" fmla="*/ 304451 h 1046727"/>
                <a:gd name="connsiteX37" fmla="*/ 143260 w 1897572"/>
                <a:gd name="connsiteY37" fmla="*/ 307274 h 1046727"/>
                <a:gd name="connsiteX38" fmla="*/ 131157 w 1897572"/>
                <a:gd name="connsiteY38" fmla="*/ 307732 h 1046727"/>
                <a:gd name="connsiteX39" fmla="*/ 106710 w 1897572"/>
                <a:gd name="connsiteY39" fmla="*/ 308102 h 1046727"/>
                <a:gd name="connsiteX40" fmla="*/ 83461 w 1897572"/>
                <a:gd name="connsiteY40" fmla="*/ 305698 h 1046727"/>
                <a:gd name="connsiteX41" fmla="*/ 58783 w 1897572"/>
                <a:gd name="connsiteY41" fmla="*/ 295486 h 1046727"/>
                <a:gd name="connsiteX42" fmla="*/ 12986 w 1897572"/>
                <a:gd name="connsiteY42" fmla="*/ 371829 h 1046727"/>
                <a:gd name="connsiteX43" fmla="*/ 0 w 1897572"/>
                <a:gd name="connsiteY43" fmla="*/ 496512 h 1046727"/>
                <a:gd name="connsiteX44" fmla="*/ 19594 w 1897572"/>
                <a:gd name="connsiteY44" fmla="*/ 590879 h 1046727"/>
                <a:gd name="connsiteX45" fmla="*/ 87111 w 1897572"/>
                <a:gd name="connsiteY45" fmla="*/ 752439 h 1046727"/>
                <a:gd name="connsiteX46" fmla="*/ 194556 w 1897572"/>
                <a:gd name="connsiteY46" fmla="*/ 871118 h 1046727"/>
                <a:gd name="connsiteX47" fmla="*/ 219188 w 1897572"/>
                <a:gd name="connsiteY47" fmla="*/ 938446 h 1046727"/>
                <a:gd name="connsiteX48" fmla="*/ 477980 w 1897572"/>
                <a:gd name="connsiteY48" fmla="*/ 950836 h 1046727"/>
                <a:gd name="connsiteX49" fmla="*/ 703084 w 1897572"/>
                <a:gd name="connsiteY49" fmla="*/ 981563 h 1046727"/>
                <a:gd name="connsiteX50" fmla="*/ 786452 w 1897572"/>
                <a:gd name="connsiteY50" fmla="*/ 989562 h 1046727"/>
                <a:gd name="connsiteX51" fmla="*/ 931144 w 1897572"/>
                <a:gd name="connsiteY51" fmla="*/ 1003426 h 1046727"/>
                <a:gd name="connsiteX52" fmla="*/ 950046 w 1897572"/>
                <a:gd name="connsiteY52" fmla="*/ 1004397 h 1046727"/>
                <a:gd name="connsiteX53" fmla="*/ 1220627 w 1897572"/>
                <a:gd name="connsiteY53" fmla="*/ 1028843 h 1046727"/>
                <a:gd name="connsiteX54" fmla="*/ 1314901 w 1897572"/>
                <a:gd name="connsiteY54" fmla="*/ 1037249 h 1046727"/>
                <a:gd name="connsiteX55" fmla="*/ 1417351 w 1897572"/>
                <a:gd name="connsiteY55" fmla="*/ 1046728 h 1046727"/>
                <a:gd name="connsiteX56" fmla="*/ 1482608 w 1897572"/>
                <a:gd name="connsiteY56" fmla="*/ 932623 h 1046727"/>
                <a:gd name="connsiteX57" fmla="*/ 1608395 w 1897572"/>
                <a:gd name="connsiteY57" fmla="*/ 759976 h 1046727"/>
                <a:gd name="connsiteX58" fmla="*/ 1657935 w 1897572"/>
                <a:gd name="connsiteY58" fmla="*/ 716351 h 1046727"/>
                <a:gd name="connsiteX59" fmla="*/ 1787725 w 1897572"/>
                <a:gd name="connsiteY59" fmla="*/ 604285 h 1046727"/>
                <a:gd name="connsiteX60" fmla="*/ 1897573 w 1897572"/>
                <a:gd name="connsiteY60" fmla="*/ 512686 h 1046727"/>
                <a:gd name="connsiteX61" fmla="*/ 1792485 w 1897572"/>
                <a:gd name="connsiteY61" fmla="*/ 383059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897572" h="1046727">
                  <a:moveTo>
                    <a:pt x="1792485" y="383059"/>
                  </a:moveTo>
                  <a:lnTo>
                    <a:pt x="1762908" y="341791"/>
                  </a:lnTo>
                  <a:lnTo>
                    <a:pt x="1761707" y="195989"/>
                  </a:lnTo>
                  <a:lnTo>
                    <a:pt x="1766004" y="168728"/>
                  </a:lnTo>
                  <a:lnTo>
                    <a:pt x="1780053" y="132543"/>
                  </a:lnTo>
                  <a:lnTo>
                    <a:pt x="1801034" y="106105"/>
                  </a:lnTo>
                  <a:lnTo>
                    <a:pt x="1776587" y="86423"/>
                  </a:lnTo>
                  <a:lnTo>
                    <a:pt x="1693311" y="93396"/>
                  </a:lnTo>
                  <a:lnTo>
                    <a:pt x="1644996" y="0"/>
                  </a:lnTo>
                  <a:lnTo>
                    <a:pt x="1415271" y="84339"/>
                  </a:lnTo>
                  <a:lnTo>
                    <a:pt x="1397669" y="45242"/>
                  </a:lnTo>
                  <a:lnTo>
                    <a:pt x="1336478" y="88082"/>
                  </a:lnTo>
                  <a:lnTo>
                    <a:pt x="1331723" y="90207"/>
                  </a:lnTo>
                  <a:lnTo>
                    <a:pt x="1330013" y="90952"/>
                  </a:lnTo>
                  <a:lnTo>
                    <a:pt x="1287492" y="109848"/>
                  </a:lnTo>
                  <a:lnTo>
                    <a:pt x="1259908" y="122557"/>
                  </a:lnTo>
                  <a:lnTo>
                    <a:pt x="1247426" y="117196"/>
                  </a:lnTo>
                  <a:lnTo>
                    <a:pt x="1234029" y="78285"/>
                  </a:lnTo>
                  <a:lnTo>
                    <a:pt x="1227785" y="50973"/>
                  </a:lnTo>
                  <a:lnTo>
                    <a:pt x="1227651" y="50418"/>
                  </a:lnTo>
                  <a:lnTo>
                    <a:pt x="1187164" y="55456"/>
                  </a:lnTo>
                  <a:lnTo>
                    <a:pt x="1135775" y="61879"/>
                  </a:lnTo>
                  <a:lnTo>
                    <a:pt x="1124181" y="63316"/>
                  </a:lnTo>
                  <a:lnTo>
                    <a:pt x="998620" y="79768"/>
                  </a:lnTo>
                  <a:lnTo>
                    <a:pt x="871576" y="109437"/>
                  </a:lnTo>
                  <a:lnTo>
                    <a:pt x="802349" y="82864"/>
                  </a:lnTo>
                  <a:lnTo>
                    <a:pt x="732018" y="29904"/>
                  </a:lnTo>
                  <a:lnTo>
                    <a:pt x="706734" y="114701"/>
                  </a:lnTo>
                  <a:lnTo>
                    <a:pt x="280979" y="129581"/>
                  </a:lnTo>
                  <a:lnTo>
                    <a:pt x="282453" y="176302"/>
                  </a:lnTo>
                  <a:lnTo>
                    <a:pt x="265817" y="199778"/>
                  </a:lnTo>
                  <a:lnTo>
                    <a:pt x="253067" y="207958"/>
                  </a:lnTo>
                  <a:lnTo>
                    <a:pt x="219655" y="233283"/>
                  </a:lnTo>
                  <a:lnTo>
                    <a:pt x="194700" y="275429"/>
                  </a:lnTo>
                  <a:lnTo>
                    <a:pt x="186007" y="285272"/>
                  </a:lnTo>
                  <a:lnTo>
                    <a:pt x="174181" y="294658"/>
                  </a:lnTo>
                  <a:lnTo>
                    <a:pt x="153242" y="304451"/>
                  </a:lnTo>
                  <a:lnTo>
                    <a:pt x="143260" y="307274"/>
                  </a:lnTo>
                  <a:lnTo>
                    <a:pt x="131157" y="307732"/>
                  </a:lnTo>
                  <a:lnTo>
                    <a:pt x="106710" y="308102"/>
                  </a:lnTo>
                  <a:lnTo>
                    <a:pt x="83461" y="305698"/>
                  </a:lnTo>
                  <a:lnTo>
                    <a:pt x="58783" y="295486"/>
                  </a:lnTo>
                  <a:lnTo>
                    <a:pt x="12986" y="371829"/>
                  </a:lnTo>
                  <a:lnTo>
                    <a:pt x="0" y="496512"/>
                  </a:lnTo>
                  <a:lnTo>
                    <a:pt x="19594" y="590879"/>
                  </a:lnTo>
                  <a:lnTo>
                    <a:pt x="87111" y="752439"/>
                  </a:lnTo>
                  <a:lnTo>
                    <a:pt x="194556" y="871118"/>
                  </a:lnTo>
                  <a:lnTo>
                    <a:pt x="219188" y="938446"/>
                  </a:lnTo>
                  <a:lnTo>
                    <a:pt x="477980" y="950836"/>
                  </a:lnTo>
                  <a:lnTo>
                    <a:pt x="703084" y="981563"/>
                  </a:lnTo>
                  <a:lnTo>
                    <a:pt x="786452" y="989562"/>
                  </a:lnTo>
                  <a:lnTo>
                    <a:pt x="931144" y="1003426"/>
                  </a:lnTo>
                  <a:lnTo>
                    <a:pt x="950046" y="1004397"/>
                  </a:lnTo>
                  <a:lnTo>
                    <a:pt x="1220627" y="1028843"/>
                  </a:lnTo>
                  <a:lnTo>
                    <a:pt x="1314901" y="1037249"/>
                  </a:lnTo>
                  <a:lnTo>
                    <a:pt x="1417351" y="1046728"/>
                  </a:lnTo>
                  <a:lnTo>
                    <a:pt x="1482608" y="932623"/>
                  </a:lnTo>
                  <a:lnTo>
                    <a:pt x="1608395" y="759976"/>
                  </a:lnTo>
                  <a:lnTo>
                    <a:pt x="1657935" y="716351"/>
                  </a:lnTo>
                  <a:lnTo>
                    <a:pt x="1787725" y="604285"/>
                  </a:lnTo>
                  <a:lnTo>
                    <a:pt x="1897573" y="512686"/>
                  </a:lnTo>
                  <a:lnTo>
                    <a:pt x="1792485" y="383059"/>
                  </a:lnTo>
                  <a:close/>
                </a:path>
              </a:pathLst>
            </a:custGeom>
            <a:grpFill/>
            <a:ln w="6350" cap="flat">
              <a:solidFill>
                <a:srgbClr val="C6E3E6"/>
              </a:solidFill>
              <a:prstDash val="solid"/>
              <a:miter/>
            </a:ln>
          </p:spPr>
          <p:txBody>
            <a:bodyPr rtlCol="0" anchor="ctr"/>
            <a:lstStyle/>
            <a:p>
              <a:endParaRPr lang="en-GB" noProof="0" dirty="0"/>
            </a:p>
          </p:txBody>
        </p:sp>
        <p:sp>
          <p:nvSpPr>
            <p:cNvPr id="35" name="Freihandform: Form 34">
              <a:extLst>
                <a:ext uri="{FF2B5EF4-FFF2-40B4-BE49-F238E27FC236}">
                  <a16:creationId xmlns:a16="http://schemas.microsoft.com/office/drawing/2014/main" id="{2C066E68-6F4A-71C7-B7BA-E93B66B390B1}"/>
                </a:ext>
              </a:extLst>
            </p:cNvPr>
            <p:cNvSpPr/>
            <p:nvPr/>
          </p:nvSpPr>
          <p:spPr>
            <a:xfrm>
              <a:off x="4648961" y="3788264"/>
              <a:ext cx="1175841" cy="721845"/>
            </a:xfrm>
            <a:custGeom>
              <a:avLst/>
              <a:gdLst>
                <a:gd name="connsiteX0" fmla="*/ 905261 w 1175841"/>
                <a:gd name="connsiteY0" fmla="*/ 65950 h 721845"/>
                <a:gd name="connsiteX1" fmla="*/ 886360 w 1175841"/>
                <a:gd name="connsiteY1" fmla="*/ 64980 h 721845"/>
                <a:gd name="connsiteX2" fmla="*/ 741667 w 1175841"/>
                <a:gd name="connsiteY2" fmla="*/ 51116 h 721845"/>
                <a:gd name="connsiteX3" fmla="*/ 658299 w 1175841"/>
                <a:gd name="connsiteY3" fmla="*/ 43116 h 721845"/>
                <a:gd name="connsiteX4" fmla="*/ 433196 w 1175841"/>
                <a:gd name="connsiteY4" fmla="*/ 12390 h 721845"/>
                <a:gd name="connsiteX5" fmla="*/ 174403 w 1175841"/>
                <a:gd name="connsiteY5" fmla="*/ 0 h 721845"/>
                <a:gd name="connsiteX6" fmla="*/ 168030 w 1175841"/>
                <a:gd name="connsiteY6" fmla="*/ 41638 h 721845"/>
                <a:gd name="connsiteX7" fmla="*/ 154167 w 1175841"/>
                <a:gd name="connsiteY7" fmla="*/ 103840 h 721845"/>
                <a:gd name="connsiteX8" fmla="*/ 141315 w 1175841"/>
                <a:gd name="connsiteY8" fmla="*/ 142756 h 721845"/>
                <a:gd name="connsiteX9" fmla="*/ 123943 w 1175841"/>
                <a:gd name="connsiteY9" fmla="*/ 188687 h 721845"/>
                <a:gd name="connsiteX10" fmla="*/ 99122 w 1175841"/>
                <a:gd name="connsiteY10" fmla="*/ 222977 h 721845"/>
                <a:gd name="connsiteX11" fmla="*/ 70932 w 1175841"/>
                <a:gd name="connsiteY11" fmla="*/ 270946 h 721845"/>
                <a:gd name="connsiteX12" fmla="*/ 57068 w 1175841"/>
                <a:gd name="connsiteY12" fmla="*/ 312861 h 721845"/>
                <a:gd name="connsiteX13" fmla="*/ 32114 w 1175841"/>
                <a:gd name="connsiteY13" fmla="*/ 376219 h 721845"/>
                <a:gd name="connsiteX14" fmla="*/ 0 w 1175841"/>
                <a:gd name="connsiteY14" fmla="*/ 490781 h 721845"/>
                <a:gd name="connsiteX15" fmla="*/ 6419 w 1175841"/>
                <a:gd name="connsiteY15" fmla="*/ 551186 h 721845"/>
                <a:gd name="connsiteX16" fmla="*/ 31143 w 1175841"/>
                <a:gd name="connsiteY16" fmla="*/ 551274 h 721845"/>
                <a:gd name="connsiteX17" fmla="*/ 161926 w 1175841"/>
                <a:gd name="connsiteY17" fmla="*/ 558206 h 721845"/>
                <a:gd name="connsiteX18" fmla="*/ 232262 w 1175841"/>
                <a:gd name="connsiteY18" fmla="*/ 573322 h 721845"/>
                <a:gd name="connsiteX19" fmla="*/ 279861 w 1175841"/>
                <a:gd name="connsiteY19" fmla="*/ 606087 h 721845"/>
                <a:gd name="connsiteX20" fmla="*/ 328939 w 1175841"/>
                <a:gd name="connsiteY20" fmla="*/ 653825 h 721845"/>
                <a:gd name="connsiteX21" fmla="*/ 354634 w 1175841"/>
                <a:gd name="connsiteY21" fmla="*/ 686031 h 721845"/>
                <a:gd name="connsiteX22" fmla="*/ 371829 w 1175841"/>
                <a:gd name="connsiteY22" fmla="*/ 720090 h 721845"/>
                <a:gd name="connsiteX23" fmla="*/ 433246 w 1175841"/>
                <a:gd name="connsiteY23" fmla="*/ 713486 h 721845"/>
                <a:gd name="connsiteX24" fmla="*/ 490592 w 1175841"/>
                <a:gd name="connsiteY24" fmla="*/ 711494 h 721845"/>
                <a:gd name="connsiteX25" fmla="*/ 632285 w 1175841"/>
                <a:gd name="connsiteY25" fmla="*/ 721846 h 721845"/>
                <a:gd name="connsiteX26" fmla="*/ 659177 w 1175841"/>
                <a:gd name="connsiteY26" fmla="*/ 687833 h 721845"/>
                <a:gd name="connsiteX27" fmla="*/ 687325 w 1175841"/>
                <a:gd name="connsiteY27" fmla="*/ 669071 h 721845"/>
                <a:gd name="connsiteX28" fmla="*/ 744209 w 1175841"/>
                <a:gd name="connsiteY28" fmla="*/ 636629 h 721845"/>
                <a:gd name="connsiteX29" fmla="*/ 787653 w 1175841"/>
                <a:gd name="connsiteY29" fmla="*/ 607797 h 721845"/>
                <a:gd name="connsiteX30" fmla="*/ 810524 w 1175841"/>
                <a:gd name="connsiteY30" fmla="*/ 589770 h 721845"/>
                <a:gd name="connsiteX31" fmla="*/ 843386 w 1175841"/>
                <a:gd name="connsiteY31" fmla="*/ 556820 h 721845"/>
                <a:gd name="connsiteX32" fmla="*/ 856095 w 1175841"/>
                <a:gd name="connsiteY32" fmla="*/ 540322 h 721845"/>
                <a:gd name="connsiteX33" fmla="*/ 883679 w 1175841"/>
                <a:gd name="connsiteY33" fmla="*/ 506355 h 721845"/>
                <a:gd name="connsiteX34" fmla="*/ 923427 w 1175841"/>
                <a:gd name="connsiteY34" fmla="*/ 455294 h 721845"/>
                <a:gd name="connsiteX35" fmla="*/ 979437 w 1175841"/>
                <a:gd name="connsiteY35" fmla="*/ 396276 h 721845"/>
                <a:gd name="connsiteX36" fmla="*/ 1056751 w 1175841"/>
                <a:gd name="connsiteY36" fmla="*/ 321134 h 721845"/>
                <a:gd name="connsiteX37" fmla="*/ 1054113 w 1175841"/>
                <a:gd name="connsiteY37" fmla="*/ 254638 h 721845"/>
                <a:gd name="connsiteX38" fmla="*/ 1077496 w 1175841"/>
                <a:gd name="connsiteY38" fmla="*/ 195762 h 721845"/>
                <a:gd name="connsiteX39" fmla="*/ 1093722 w 1175841"/>
                <a:gd name="connsiteY39" fmla="*/ 159532 h 721845"/>
                <a:gd name="connsiteX40" fmla="*/ 1131519 w 1175841"/>
                <a:gd name="connsiteY40" fmla="*/ 129350 h 721845"/>
                <a:gd name="connsiteX41" fmla="*/ 1175842 w 1175841"/>
                <a:gd name="connsiteY41" fmla="*/ 90397 h 721845"/>
                <a:gd name="connsiteX42" fmla="*/ 905261 w 1175841"/>
                <a:gd name="connsiteY42" fmla="*/ 65950 h 72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75841" h="721845">
                  <a:moveTo>
                    <a:pt x="905261" y="65950"/>
                  </a:moveTo>
                  <a:lnTo>
                    <a:pt x="886360" y="64980"/>
                  </a:lnTo>
                  <a:lnTo>
                    <a:pt x="741667" y="51116"/>
                  </a:lnTo>
                  <a:lnTo>
                    <a:pt x="658299" y="43116"/>
                  </a:lnTo>
                  <a:lnTo>
                    <a:pt x="433196" y="12390"/>
                  </a:lnTo>
                  <a:lnTo>
                    <a:pt x="174403" y="0"/>
                  </a:lnTo>
                  <a:lnTo>
                    <a:pt x="168030" y="41638"/>
                  </a:lnTo>
                  <a:lnTo>
                    <a:pt x="154167" y="103840"/>
                  </a:lnTo>
                  <a:lnTo>
                    <a:pt x="141315" y="142756"/>
                  </a:lnTo>
                  <a:lnTo>
                    <a:pt x="123943" y="188687"/>
                  </a:lnTo>
                  <a:lnTo>
                    <a:pt x="99122" y="222977"/>
                  </a:lnTo>
                  <a:lnTo>
                    <a:pt x="70932" y="270946"/>
                  </a:lnTo>
                  <a:lnTo>
                    <a:pt x="57068" y="312861"/>
                  </a:lnTo>
                  <a:lnTo>
                    <a:pt x="32114" y="376219"/>
                  </a:lnTo>
                  <a:lnTo>
                    <a:pt x="0" y="490781"/>
                  </a:lnTo>
                  <a:lnTo>
                    <a:pt x="6419" y="551186"/>
                  </a:lnTo>
                  <a:lnTo>
                    <a:pt x="31143" y="551274"/>
                  </a:lnTo>
                  <a:lnTo>
                    <a:pt x="161926" y="558206"/>
                  </a:lnTo>
                  <a:lnTo>
                    <a:pt x="232262" y="573322"/>
                  </a:lnTo>
                  <a:lnTo>
                    <a:pt x="279861" y="606087"/>
                  </a:lnTo>
                  <a:lnTo>
                    <a:pt x="328939" y="653825"/>
                  </a:lnTo>
                  <a:lnTo>
                    <a:pt x="354634" y="686031"/>
                  </a:lnTo>
                  <a:lnTo>
                    <a:pt x="371829" y="720090"/>
                  </a:lnTo>
                  <a:lnTo>
                    <a:pt x="433246" y="713486"/>
                  </a:lnTo>
                  <a:lnTo>
                    <a:pt x="490592" y="711494"/>
                  </a:lnTo>
                  <a:lnTo>
                    <a:pt x="632285" y="721846"/>
                  </a:lnTo>
                  <a:lnTo>
                    <a:pt x="659177" y="687833"/>
                  </a:lnTo>
                  <a:lnTo>
                    <a:pt x="687325" y="669071"/>
                  </a:lnTo>
                  <a:lnTo>
                    <a:pt x="744209" y="636629"/>
                  </a:lnTo>
                  <a:lnTo>
                    <a:pt x="787653" y="607797"/>
                  </a:lnTo>
                  <a:lnTo>
                    <a:pt x="810524" y="589770"/>
                  </a:lnTo>
                  <a:lnTo>
                    <a:pt x="843386" y="556820"/>
                  </a:lnTo>
                  <a:lnTo>
                    <a:pt x="856095" y="540322"/>
                  </a:lnTo>
                  <a:lnTo>
                    <a:pt x="883679" y="506355"/>
                  </a:lnTo>
                  <a:lnTo>
                    <a:pt x="923427" y="455294"/>
                  </a:lnTo>
                  <a:lnTo>
                    <a:pt x="979437" y="396276"/>
                  </a:lnTo>
                  <a:lnTo>
                    <a:pt x="1056751" y="321134"/>
                  </a:lnTo>
                  <a:lnTo>
                    <a:pt x="1054113" y="254638"/>
                  </a:lnTo>
                  <a:lnTo>
                    <a:pt x="1077496" y="195762"/>
                  </a:lnTo>
                  <a:lnTo>
                    <a:pt x="1093722" y="159532"/>
                  </a:lnTo>
                  <a:lnTo>
                    <a:pt x="1131519" y="129350"/>
                  </a:lnTo>
                  <a:lnTo>
                    <a:pt x="1175842" y="90397"/>
                  </a:lnTo>
                  <a:lnTo>
                    <a:pt x="905261" y="65950"/>
                  </a:lnTo>
                  <a:close/>
                </a:path>
              </a:pathLst>
            </a:custGeom>
            <a:grpFill/>
            <a:ln w="6350" cap="flat">
              <a:solidFill>
                <a:srgbClr val="C6E3E6"/>
              </a:solidFill>
              <a:prstDash val="solid"/>
              <a:miter/>
            </a:ln>
          </p:spPr>
          <p:txBody>
            <a:bodyPr rtlCol="0" anchor="ctr"/>
            <a:lstStyle/>
            <a:p>
              <a:endParaRPr lang="en-GB" noProof="0" dirty="0"/>
            </a:p>
          </p:txBody>
        </p:sp>
        <p:sp>
          <p:nvSpPr>
            <p:cNvPr id="36" name="Freihandform: Form 35">
              <a:extLst>
                <a:ext uri="{FF2B5EF4-FFF2-40B4-BE49-F238E27FC236}">
                  <a16:creationId xmlns:a16="http://schemas.microsoft.com/office/drawing/2014/main" id="{3FE8384B-71E3-6DE9-744E-8CF3623A8E80}"/>
                </a:ext>
              </a:extLst>
            </p:cNvPr>
            <p:cNvSpPr/>
            <p:nvPr/>
          </p:nvSpPr>
          <p:spPr>
            <a:xfrm>
              <a:off x="4507868" y="6566"/>
              <a:ext cx="2168888" cy="2195853"/>
            </a:xfrm>
            <a:custGeom>
              <a:avLst/>
              <a:gdLst>
                <a:gd name="connsiteX0" fmla="*/ 2161171 w 2168888"/>
                <a:gd name="connsiteY0" fmla="*/ 2031475 h 2195853"/>
                <a:gd name="connsiteX1" fmla="*/ 2151328 w 2168888"/>
                <a:gd name="connsiteY1" fmla="*/ 1913216 h 2195853"/>
                <a:gd name="connsiteX2" fmla="*/ 2143056 w 2168888"/>
                <a:gd name="connsiteY2" fmla="*/ 1823378 h 2195853"/>
                <a:gd name="connsiteX3" fmla="*/ 2137603 w 2168888"/>
                <a:gd name="connsiteY3" fmla="*/ 1751655 h 2195853"/>
                <a:gd name="connsiteX4" fmla="*/ 2109968 w 2168888"/>
                <a:gd name="connsiteY4" fmla="*/ 1447898 h 2195853"/>
                <a:gd name="connsiteX5" fmla="*/ 2080160 w 2168888"/>
                <a:gd name="connsiteY5" fmla="*/ 1121958 h 2195853"/>
                <a:gd name="connsiteX6" fmla="*/ 2128407 w 2168888"/>
                <a:gd name="connsiteY6" fmla="*/ 984613 h 2195853"/>
                <a:gd name="connsiteX7" fmla="*/ 2111908 w 2168888"/>
                <a:gd name="connsiteY7" fmla="*/ 856695 h 2195853"/>
                <a:gd name="connsiteX8" fmla="*/ 2099385 w 2168888"/>
                <a:gd name="connsiteY8" fmla="*/ 859653 h 2195853"/>
                <a:gd name="connsiteX9" fmla="*/ 2070779 w 2168888"/>
                <a:gd name="connsiteY9" fmla="*/ 866493 h 2195853"/>
                <a:gd name="connsiteX10" fmla="*/ 2051277 w 2168888"/>
                <a:gd name="connsiteY10" fmla="*/ 870980 h 2195853"/>
                <a:gd name="connsiteX11" fmla="*/ 2024242 w 2168888"/>
                <a:gd name="connsiteY11" fmla="*/ 874765 h 2195853"/>
                <a:gd name="connsiteX12" fmla="*/ 1921881 w 2168888"/>
                <a:gd name="connsiteY12" fmla="*/ 896254 h 2195853"/>
                <a:gd name="connsiteX13" fmla="*/ 1891842 w 2168888"/>
                <a:gd name="connsiteY13" fmla="*/ 902677 h 2195853"/>
                <a:gd name="connsiteX14" fmla="*/ 1888099 w 2168888"/>
                <a:gd name="connsiteY14" fmla="*/ 903371 h 2195853"/>
                <a:gd name="connsiteX15" fmla="*/ 1885604 w 2168888"/>
                <a:gd name="connsiteY15" fmla="*/ 896808 h 2195853"/>
                <a:gd name="connsiteX16" fmla="*/ 1878163 w 2168888"/>
                <a:gd name="connsiteY16" fmla="*/ 882348 h 2195853"/>
                <a:gd name="connsiteX17" fmla="*/ 1862728 w 2168888"/>
                <a:gd name="connsiteY17" fmla="*/ 852213 h 2195853"/>
                <a:gd name="connsiteX18" fmla="*/ 1858107 w 2168888"/>
                <a:gd name="connsiteY18" fmla="*/ 834929 h 2195853"/>
                <a:gd name="connsiteX19" fmla="*/ 1852284 w 2168888"/>
                <a:gd name="connsiteY19" fmla="*/ 816999 h 2195853"/>
                <a:gd name="connsiteX20" fmla="*/ 1833614 w 2168888"/>
                <a:gd name="connsiteY20" fmla="*/ 798883 h 2195853"/>
                <a:gd name="connsiteX21" fmla="*/ 1830148 w 2168888"/>
                <a:gd name="connsiteY21" fmla="*/ 794262 h 2195853"/>
                <a:gd name="connsiteX22" fmla="*/ 1821136 w 2168888"/>
                <a:gd name="connsiteY22" fmla="*/ 787006 h 2195853"/>
                <a:gd name="connsiteX23" fmla="*/ 1816284 w 2168888"/>
                <a:gd name="connsiteY23" fmla="*/ 783309 h 2195853"/>
                <a:gd name="connsiteX24" fmla="*/ 1811108 w 2168888"/>
                <a:gd name="connsiteY24" fmla="*/ 779427 h 2195853"/>
                <a:gd name="connsiteX25" fmla="*/ 1806117 w 2168888"/>
                <a:gd name="connsiteY25" fmla="*/ 774806 h 2195853"/>
                <a:gd name="connsiteX26" fmla="*/ 1800341 w 2168888"/>
                <a:gd name="connsiteY26" fmla="*/ 774344 h 2195853"/>
                <a:gd name="connsiteX27" fmla="*/ 1799971 w 2168888"/>
                <a:gd name="connsiteY27" fmla="*/ 778596 h 2195853"/>
                <a:gd name="connsiteX28" fmla="*/ 1778158 w 2168888"/>
                <a:gd name="connsiteY28" fmla="*/ 774118 h 2195853"/>
                <a:gd name="connsiteX29" fmla="*/ 1745236 w 2168888"/>
                <a:gd name="connsiteY29" fmla="*/ 770416 h 2195853"/>
                <a:gd name="connsiteX30" fmla="*/ 1725499 w 2168888"/>
                <a:gd name="connsiteY30" fmla="*/ 769584 h 2195853"/>
                <a:gd name="connsiteX31" fmla="*/ 1730818 w 2168888"/>
                <a:gd name="connsiteY31" fmla="*/ 756552 h 2195853"/>
                <a:gd name="connsiteX32" fmla="*/ 1731645 w 2168888"/>
                <a:gd name="connsiteY32" fmla="*/ 744629 h 2195853"/>
                <a:gd name="connsiteX33" fmla="*/ 1727121 w 2168888"/>
                <a:gd name="connsiteY33" fmla="*/ 734786 h 2195853"/>
                <a:gd name="connsiteX34" fmla="*/ 1676887 w 2168888"/>
                <a:gd name="connsiteY34" fmla="*/ 725820 h 2195853"/>
                <a:gd name="connsiteX35" fmla="*/ 1641488 w 2168888"/>
                <a:gd name="connsiteY35" fmla="*/ 718570 h 2195853"/>
                <a:gd name="connsiteX36" fmla="*/ 1643101 w 2168888"/>
                <a:gd name="connsiteY36" fmla="*/ 708768 h 2195853"/>
                <a:gd name="connsiteX37" fmla="*/ 1636354 w 2168888"/>
                <a:gd name="connsiteY37" fmla="*/ 707474 h 2195853"/>
                <a:gd name="connsiteX38" fmla="*/ 1633119 w 2168888"/>
                <a:gd name="connsiteY38" fmla="*/ 706781 h 2195853"/>
                <a:gd name="connsiteX39" fmla="*/ 1629653 w 2168888"/>
                <a:gd name="connsiteY39" fmla="*/ 706226 h 2195853"/>
                <a:gd name="connsiteX40" fmla="*/ 1624251 w 2168888"/>
                <a:gd name="connsiteY40" fmla="*/ 705209 h 2195853"/>
                <a:gd name="connsiteX41" fmla="*/ 1615285 w 2168888"/>
                <a:gd name="connsiteY41" fmla="*/ 703592 h 2195853"/>
                <a:gd name="connsiteX42" fmla="*/ 1607332 w 2168888"/>
                <a:gd name="connsiteY42" fmla="*/ 701605 h 2195853"/>
                <a:gd name="connsiteX43" fmla="*/ 1591481 w 2168888"/>
                <a:gd name="connsiteY43" fmla="*/ 697954 h 2195853"/>
                <a:gd name="connsiteX44" fmla="*/ 1585104 w 2168888"/>
                <a:gd name="connsiteY44" fmla="*/ 696568 h 2195853"/>
                <a:gd name="connsiteX45" fmla="*/ 1571425 w 2168888"/>
                <a:gd name="connsiteY45" fmla="*/ 693009 h 2195853"/>
                <a:gd name="connsiteX46" fmla="*/ 1553684 w 2168888"/>
                <a:gd name="connsiteY46" fmla="*/ 688388 h 2195853"/>
                <a:gd name="connsiteX47" fmla="*/ 1488842 w 2168888"/>
                <a:gd name="connsiteY47" fmla="*/ 671151 h 2195853"/>
                <a:gd name="connsiteX48" fmla="*/ 1489679 w 2168888"/>
                <a:gd name="connsiteY48" fmla="*/ 668332 h 2195853"/>
                <a:gd name="connsiteX49" fmla="*/ 1487502 w 2168888"/>
                <a:gd name="connsiteY49" fmla="*/ 667643 h 2195853"/>
                <a:gd name="connsiteX50" fmla="*/ 1483343 w 2168888"/>
                <a:gd name="connsiteY50" fmla="*/ 666529 h 2195853"/>
                <a:gd name="connsiteX51" fmla="*/ 1478907 w 2168888"/>
                <a:gd name="connsiteY51" fmla="*/ 665281 h 2195853"/>
                <a:gd name="connsiteX52" fmla="*/ 1436904 w 2168888"/>
                <a:gd name="connsiteY52" fmla="*/ 653594 h 2195853"/>
                <a:gd name="connsiteX53" fmla="*/ 1395539 w 2168888"/>
                <a:gd name="connsiteY53" fmla="*/ 647351 h 2195853"/>
                <a:gd name="connsiteX54" fmla="*/ 1396879 w 2168888"/>
                <a:gd name="connsiteY54" fmla="*/ 613107 h 2195853"/>
                <a:gd name="connsiteX55" fmla="*/ 1337587 w 2168888"/>
                <a:gd name="connsiteY55" fmla="*/ 599613 h 2195853"/>
                <a:gd name="connsiteX56" fmla="*/ 1327698 w 2168888"/>
                <a:gd name="connsiteY56" fmla="*/ 600352 h 2195853"/>
                <a:gd name="connsiteX57" fmla="*/ 1318409 w 2168888"/>
                <a:gd name="connsiteY57" fmla="*/ 598920 h 2195853"/>
                <a:gd name="connsiteX58" fmla="*/ 1314532 w 2168888"/>
                <a:gd name="connsiteY58" fmla="*/ 596147 h 2195853"/>
                <a:gd name="connsiteX59" fmla="*/ 1311343 w 2168888"/>
                <a:gd name="connsiteY59" fmla="*/ 592034 h 2195853"/>
                <a:gd name="connsiteX60" fmla="*/ 1303256 w 2168888"/>
                <a:gd name="connsiteY60" fmla="*/ 581544 h 2195853"/>
                <a:gd name="connsiteX61" fmla="*/ 1298769 w 2168888"/>
                <a:gd name="connsiteY61" fmla="*/ 569066 h 2195853"/>
                <a:gd name="connsiteX62" fmla="*/ 1291744 w 2168888"/>
                <a:gd name="connsiteY62" fmla="*/ 541847 h 2195853"/>
                <a:gd name="connsiteX63" fmla="*/ 1278809 w 2168888"/>
                <a:gd name="connsiteY63" fmla="*/ 503721 h 2195853"/>
                <a:gd name="connsiteX64" fmla="*/ 1266928 w 2168888"/>
                <a:gd name="connsiteY64" fmla="*/ 480984 h 2195853"/>
                <a:gd name="connsiteX65" fmla="*/ 1256581 w 2168888"/>
                <a:gd name="connsiteY65" fmla="*/ 452938 h 2195853"/>
                <a:gd name="connsiteX66" fmla="*/ 1253115 w 2168888"/>
                <a:gd name="connsiteY66" fmla="*/ 442304 h 2195853"/>
                <a:gd name="connsiteX67" fmla="*/ 1250989 w 2168888"/>
                <a:gd name="connsiteY67" fmla="*/ 422899 h 2195853"/>
                <a:gd name="connsiteX68" fmla="*/ 1245027 w 2168888"/>
                <a:gd name="connsiteY68" fmla="*/ 405385 h 2195853"/>
                <a:gd name="connsiteX69" fmla="*/ 1234579 w 2168888"/>
                <a:gd name="connsiteY69" fmla="*/ 382643 h 2195853"/>
                <a:gd name="connsiteX70" fmla="*/ 1223118 w 2168888"/>
                <a:gd name="connsiteY70" fmla="*/ 344933 h 2195853"/>
                <a:gd name="connsiteX71" fmla="*/ 1194142 w 2168888"/>
                <a:gd name="connsiteY71" fmla="*/ 258007 h 2195853"/>
                <a:gd name="connsiteX72" fmla="*/ 1186887 w 2168888"/>
                <a:gd name="connsiteY72" fmla="*/ 253894 h 2195853"/>
                <a:gd name="connsiteX73" fmla="*/ 1184299 w 2168888"/>
                <a:gd name="connsiteY73" fmla="*/ 252508 h 2195853"/>
                <a:gd name="connsiteX74" fmla="*/ 1180514 w 2168888"/>
                <a:gd name="connsiteY74" fmla="*/ 250428 h 2195853"/>
                <a:gd name="connsiteX75" fmla="*/ 1168356 w 2168888"/>
                <a:gd name="connsiteY75" fmla="*/ 243404 h 2195853"/>
                <a:gd name="connsiteX76" fmla="*/ 1150333 w 2168888"/>
                <a:gd name="connsiteY76" fmla="*/ 232590 h 2195853"/>
                <a:gd name="connsiteX77" fmla="*/ 1105326 w 2168888"/>
                <a:gd name="connsiteY77" fmla="*/ 206387 h 2195853"/>
                <a:gd name="connsiteX78" fmla="*/ 1063175 w 2168888"/>
                <a:gd name="connsiteY78" fmla="*/ 181571 h 2195853"/>
                <a:gd name="connsiteX79" fmla="*/ 1023617 w 2168888"/>
                <a:gd name="connsiteY79" fmla="*/ 161468 h 2195853"/>
                <a:gd name="connsiteX80" fmla="*/ 1012433 w 2168888"/>
                <a:gd name="connsiteY80" fmla="*/ 155742 h 2195853"/>
                <a:gd name="connsiteX81" fmla="*/ 1007165 w 2168888"/>
                <a:gd name="connsiteY81" fmla="*/ 152919 h 2195853"/>
                <a:gd name="connsiteX82" fmla="*/ 965850 w 2168888"/>
                <a:gd name="connsiteY82" fmla="*/ 131707 h 2195853"/>
                <a:gd name="connsiteX83" fmla="*/ 960305 w 2168888"/>
                <a:gd name="connsiteY83" fmla="*/ 129077 h 2195853"/>
                <a:gd name="connsiteX84" fmla="*/ 946168 w 2168888"/>
                <a:gd name="connsiteY84" fmla="*/ 121632 h 2195853"/>
                <a:gd name="connsiteX85" fmla="*/ 929023 w 2168888"/>
                <a:gd name="connsiteY85" fmla="*/ 112806 h 2195853"/>
                <a:gd name="connsiteX86" fmla="*/ 887196 w 2168888"/>
                <a:gd name="connsiteY86" fmla="*/ 89237 h 2195853"/>
                <a:gd name="connsiteX87" fmla="*/ 880130 w 2168888"/>
                <a:gd name="connsiteY87" fmla="*/ 86834 h 2195853"/>
                <a:gd name="connsiteX88" fmla="*/ 797451 w 2168888"/>
                <a:gd name="connsiteY88" fmla="*/ 60493 h 2195853"/>
                <a:gd name="connsiteX89" fmla="*/ 757014 w 2168888"/>
                <a:gd name="connsiteY89" fmla="*/ 47142 h 2195853"/>
                <a:gd name="connsiteX90" fmla="*/ 736727 w 2168888"/>
                <a:gd name="connsiteY90" fmla="*/ 37899 h 2195853"/>
                <a:gd name="connsiteX91" fmla="*/ 733630 w 2168888"/>
                <a:gd name="connsiteY91" fmla="*/ 36508 h 2195853"/>
                <a:gd name="connsiteX92" fmla="*/ 713948 w 2168888"/>
                <a:gd name="connsiteY92" fmla="*/ 28934 h 2195853"/>
                <a:gd name="connsiteX93" fmla="*/ 700219 w 2168888"/>
                <a:gd name="connsiteY93" fmla="*/ 25925 h 2195853"/>
                <a:gd name="connsiteX94" fmla="*/ 689913 w 2168888"/>
                <a:gd name="connsiteY94" fmla="*/ 24262 h 2195853"/>
                <a:gd name="connsiteX95" fmla="*/ 659001 w 2168888"/>
                <a:gd name="connsiteY95" fmla="*/ 18670 h 2195853"/>
                <a:gd name="connsiteX96" fmla="*/ 638432 w 2168888"/>
                <a:gd name="connsiteY96" fmla="*/ 14187 h 2195853"/>
                <a:gd name="connsiteX97" fmla="*/ 595870 w 2168888"/>
                <a:gd name="connsiteY97" fmla="*/ 970 h 2195853"/>
                <a:gd name="connsiteX98" fmla="*/ 588476 w 2168888"/>
                <a:gd name="connsiteY98" fmla="*/ 0 h 2195853"/>
                <a:gd name="connsiteX99" fmla="*/ 563109 w 2168888"/>
                <a:gd name="connsiteY99" fmla="*/ 1114 h 2195853"/>
                <a:gd name="connsiteX100" fmla="*/ 560424 w 2168888"/>
                <a:gd name="connsiteY100" fmla="*/ 1248 h 2195853"/>
                <a:gd name="connsiteX101" fmla="*/ 546334 w 2168888"/>
                <a:gd name="connsiteY101" fmla="*/ 1433 h 2195853"/>
                <a:gd name="connsiteX102" fmla="*/ 544809 w 2168888"/>
                <a:gd name="connsiteY102" fmla="*/ 21766 h 2195853"/>
                <a:gd name="connsiteX103" fmla="*/ 530479 w 2168888"/>
                <a:gd name="connsiteY103" fmla="*/ 25001 h 2195853"/>
                <a:gd name="connsiteX104" fmla="*/ 516018 w 2168888"/>
                <a:gd name="connsiteY104" fmla="*/ 24313 h 2195853"/>
                <a:gd name="connsiteX105" fmla="*/ 500907 w 2168888"/>
                <a:gd name="connsiteY105" fmla="*/ 27409 h 2195853"/>
                <a:gd name="connsiteX106" fmla="*/ 469713 w 2168888"/>
                <a:gd name="connsiteY106" fmla="*/ 38126 h 2195853"/>
                <a:gd name="connsiteX107" fmla="*/ 452610 w 2168888"/>
                <a:gd name="connsiteY107" fmla="*/ 46305 h 2195853"/>
                <a:gd name="connsiteX108" fmla="*/ 405796 w 2168888"/>
                <a:gd name="connsiteY108" fmla="*/ 60770 h 2195853"/>
                <a:gd name="connsiteX109" fmla="*/ 355378 w 2168888"/>
                <a:gd name="connsiteY109" fmla="*/ 73622 h 2195853"/>
                <a:gd name="connsiteX110" fmla="*/ 336384 w 2168888"/>
                <a:gd name="connsiteY110" fmla="*/ 81242 h 2195853"/>
                <a:gd name="connsiteX111" fmla="*/ 330330 w 2168888"/>
                <a:gd name="connsiteY111" fmla="*/ 85864 h 2195853"/>
                <a:gd name="connsiteX112" fmla="*/ 325154 w 2168888"/>
                <a:gd name="connsiteY112" fmla="*/ 92565 h 2195853"/>
                <a:gd name="connsiteX113" fmla="*/ 323860 w 2168888"/>
                <a:gd name="connsiteY113" fmla="*/ 95984 h 2195853"/>
                <a:gd name="connsiteX114" fmla="*/ 320954 w 2168888"/>
                <a:gd name="connsiteY114" fmla="*/ 122742 h 2195853"/>
                <a:gd name="connsiteX115" fmla="*/ 322520 w 2168888"/>
                <a:gd name="connsiteY115" fmla="*/ 129766 h 2195853"/>
                <a:gd name="connsiteX116" fmla="*/ 325062 w 2168888"/>
                <a:gd name="connsiteY116" fmla="*/ 132862 h 2195853"/>
                <a:gd name="connsiteX117" fmla="*/ 328435 w 2168888"/>
                <a:gd name="connsiteY117" fmla="*/ 134988 h 2195853"/>
                <a:gd name="connsiteX118" fmla="*/ 331259 w 2168888"/>
                <a:gd name="connsiteY118" fmla="*/ 136513 h 2195853"/>
                <a:gd name="connsiteX119" fmla="*/ 330700 w 2168888"/>
                <a:gd name="connsiteY119" fmla="*/ 173714 h 2195853"/>
                <a:gd name="connsiteX120" fmla="*/ 331578 w 2168888"/>
                <a:gd name="connsiteY120" fmla="*/ 177735 h 2195853"/>
                <a:gd name="connsiteX121" fmla="*/ 339665 w 2168888"/>
                <a:gd name="connsiteY121" fmla="*/ 197976 h 2195853"/>
                <a:gd name="connsiteX122" fmla="*/ 342253 w 2168888"/>
                <a:gd name="connsiteY122" fmla="*/ 203152 h 2195853"/>
                <a:gd name="connsiteX123" fmla="*/ 350715 w 2168888"/>
                <a:gd name="connsiteY123" fmla="*/ 220251 h 2195853"/>
                <a:gd name="connsiteX124" fmla="*/ 354777 w 2168888"/>
                <a:gd name="connsiteY124" fmla="*/ 234993 h 2195853"/>
                <a:gd name="connsiteX125" fmla="*/ 351870 w 2168888"/>
                <a:gd name="connsiteY125" fmla="*/ 240723 h 2195853"/>
                <a:gd name="connsiteX126" fmla="*/ 339573 w 2168888"/>
                <a:gd name="connsiteY126" fmla="*/ 255142 h 2195853"/>
                <a:gd name="connsiteX127" fmla="*/ 337077 w 2168888"/>
                <a:gd name="connsiteY127" fmla="*/ 261750 h 2195853"/>
                <a:gd name="connsiteX128" fmla="*/ 337863 w 2168888"/>
                <a:gd name="connsiteY128" fmla="*/ 268359 h 2195853"/>
                <a:gd name="connsiteX129" fmla="*/ 341144 w 2168888"/>
                <a:gd name="connsiteY129" fmla="*/ 274551 h 2195853"/>
                <a:gd name="connsiteX130" fmla="*/ 362823 w 2168888"/>
                <a:gd name="connsiteY130" fmla="*/ 309442 h 2195853"/>
                <a:gd name="connsiteX131" fmla="*/ 357462 w 2168888"/>
                <a:gd name="connsiteY131" fmla="*/ 340035 h 2195853"/>
                <a:gd name="connsiteX132" fmla="*/ 353159 w 2168888"/>
                <a:gd name="connsiteY132" fmla="*/ 364158 h 2195853"/>
                <a:gd name="connsiteX133" fmla="*/ 337632 w 2168888"/>
                <a:gd name="connsiteY133" fmla="*/ 372014 h 2195853"/>
                <a:gd name="connsiteX134" fmla="*/ 308060 w 2168888"/>
                <a:gd name="connsiteY134" fmla="*/ 374006 h 2195853"/>
                <a:gd name="connsiteX135" fmla="*/ 313786 w 2168888"/>
                <a:gd name="connsiteY135" fmla="*/ 398679 h 2195853"/>
                <a:gd name="connsiteX136" fmla="*/ 324235 w 2168888"/>
                <a:gd name="connsiteY136" fmla="*/ 465965 h 2195853"/>
                <a:gd name="connsiteX137" fmla="*/ 319706 w 2168888"/>
                <a:gd name="connsiteY137" fmla="*/ 490227 h 2195853"/>
                <a:gd name="connsiteX138" fmla="*/ 318037 w 2168888"/>
                <a:gd name="connsiteY138" fmla="*/ 494294 h 2195853"/>
                <a:gd name="connsiteX139" fmla="*/ 303624 w 2168888"/>
                <a:gd name="connsiteY139" fmla="*/ 508620 h 2195853"/>
                <a:gd name="connsiteX140" fmla="*/ 285550 w 2168888"/>
                <a:gd name="connsiteY140" fmla="*/ 539495 h 2195853"/>
                <a:gd name="connsiteX141" fmla="*/ 282458 w 2168888"/>
                <a:gd name="connsiteY141" fmla="*/ 545913 h 2195853"/>
                <a:gd name="connsiteX142" fmla="*/ 264477 w 2168888"/>
                <a:gd name="connsiteY142" fmla="*/ 585010 h 2195853"/>
                <a:gd name="connsiteX143" fmla="*/ 263188 w 2168888"/>
                <a:gd name="connsiteY143" fmla="*/ 589266 h 2195853"/>
                <a:gd name="connsiteX144" fmla="*/ 268821 w 2168888"/>
                <a:gd name="connsiteY144" fmla="*/ 635243 h 2195853"/>
                <a:gd name="connsiteX145" fmla="*/ 282269 w 2168888"/>
                <a:gd name="connsiteY145" fmla="*/ 692039 h 2195853"/>
                <a:gd name="connsiteX146" fmla="*/ 278484 w 2168888"/>
                <a:gd name="connsiteY146" fmla="*/ 724161 h 2195853"/>
                <a:gd name="connsiteX147" fmla="*/ 270531 w 2168888"/>
                <a:gd name="connsiteY147" fmla="*/ 807622 h 2195853"/>
                <a:gd name="connsiteX148" fmla="*/ 293267 w 2168888"/>
                <a:gd name="connsiteY148" fmla="*/ 887797 h 2195853"/>
                <a:gd name="connsiteX149" fmla="*/ 290823 w 2168888"/>
                <a:gd name="connsiteY149" fmla="*/ 906328 h 2195853"/>
                <a:gd name="connsiteX150" fmla="*/ 260179 w 2168888"/>
                <a:gd name="connsiteY150" fmla="*/ 896762 h 2195853"/>
                <a:gd name="connsiteX151" fmla="*/ 216831 w 2168888"/>
                <a:gd name="connsiteY151" fmla="*/ 881096 h 2195853"/>
                <a:gd name="connsiteX152" fmla="*/ 209483 w 2168888"/>
                <a:gd name="connsiteY152" fmla="*/ 879386 h 2195853"/>
                <a:gd name="connsiteX153" fmla="*/ 198346 w 2168888"/>
                <a:gd name="connsiteY153" fmla="*/ 878554 h 2195853"/>
                <a:gd name="connsiteX154" fmla="*/ 204081 w 2168888"/>
                <a:gd name="connsiteY154" fmla="*/ 928326 h 2195853"/>
                <a:gd name="connsiteX155" fmla="*/ 204862 w 2168888"/>
                <a:gd name="connsiteY155" fmla="*/ 935073 h 2195853"/>
                <a:gd name="connsiteX156" fmla="*/ 205144 w 2168888"/>
                <a:gd name="connsiteY156" fmla="*/ 937707 h 2195853"/>
                <a:gd name="connsiteX157" fmla="*/ 208652 w 2168888"/>
                <a:gd name="connsiteY157" fmla="*/ 968438 h 2195853"/>
                <a:gd name="connsiteX158" fmla="*/ 209580 w 2168888"/>
                <a:gd name="connsiteY158" fmla="*/ 972089 h 2195853"/>
                <a:gd name="connsiteX159" fmla="*/ 209899 w 2168888"/>
                <a:gd name="connsiteY159" fmla="*/ 975463 h 2195853"/>
                <a:gd name="connsiteX160" fmla="*/ 210135 w 2168888"/>
                <a:gd name="connsiteY160" fmla="*/ 978559 h 2195853"/>
                <a:gd name="connsiteX161" fmla="*/ 180230 w 2168888"/>
                <a:gd name="connsiteY161" fmla="*/ 988079 h 2195853"/>
                <a:gd name="connsiteX162" fmla="*/ 166182 w 2168888"/>
                <a:gd name="connsiteY162" fmla="*/ 992977 h 2195853"/>
                <a:gd name="connsiteX163" fmla="*/ 159804 w 2168888"/>
                <a:gd name="connsiteY163" fmla="*/ 995242 h 2195853"/>
                <a:gd name="connsiteX164" fmla="*/ 155599 w 2168888"/>
                <a:gd name="connsiteY164" fmla="*/ 996767 h 2195853"/>
                <a:gd name="connsiteX165" fmla="*/ 133232 w 2168888"/>
                <a:gd name="connsiteY165" fmla="*/ 1004207 h 2195853"/>
                <a:gd name="connsiteX166" fmla="*/ 98388 w 2168888"/>
                <a:gd name="connsiteY166" fmla="*/ 1015529 h 2195853"/>
                <a:gd name="connsiteX167" fmla="*/ 8046 w 2168888"/>
                <a:gd name="connsiteY167" fmla="*/ 1045845 h 2195853"/>
                <a:gd name="connsiteX168" fmla="*/ 2177 w 2168888"/>
                <a:gd name="connsiteY168" fmla="*/ 1049450 h 2195853"/>
                <a:gd name="connsiteX169" fmla="*/ 0 w 2168888"/>
                <a:gd name="connsiteY169" fmla="*/ 1050055 h 2195853"/>
                <a:gd name="connsiteX170" fmla="*/ 3466 w 2168888"/>
                <a:gd name="connsiteY170" fmla="*/ 1054718 h 2195853"/>
                <a:gd name="connsiteX171" fmla="*/ 84847 w 2168888"/>
                <a:gd name="connsiteY171" fmla="*/ 1161978 h 2195853"/>
                <a:gd name="connsiteX172" fmla="*/ 179168 w 2168888"/>
                <a:gd name="connsiteY172" fmla="*/ 1292299 h 2195853"/>
                <a:gd name="connsiteX173" fmla="*/ 181945 w 2168888"/>
                <a:gd name="connsiteY173" fmla="*/ 1377423 h 2195853"/>
                <a:gd name="connsiteX174" fmla="*/ 137483 w 2168888"/>
                <a:gd name="connsiteY174" fmla="*/ 1404042 h 2195853"/>
                <a:gd name="connsiteX175" fmla="*/ 140723 w 2168888"/>
                <a:gd name="connsiteY175" fmla="*/ 1753689 h 2195853"/>
                <a:gd name="connsiteX176" fmla="*/ 209530 w 2168888"/>
                <a:gd name="connsiteY176" fmla="*/ 1782803 h 2195853"/>
                <a:gd name="connsiteX177" fmla="*/ 289667 w 2168888"/>
                <a:gd name="connsiteY177" fmla="*/ 1807296 h 2195853"/>
                <a:gd name="connsiteX178" fmla="*/ 383064 w 2168888"/>
                <a:gd name="connsiteY178" fmla="*/ 1808918 h 2195853"/>
                <a:gd name="connsiteX179" fmla="*/ 441334 w 2168888"/>
                <a:gd name="connsiteY179" fmla="*/ 1823008 h 2195853"/>
                <a:gd name="connsiteX180" fmla="*/ 528353 w 2168888"/>
                <a:gd name="connsiteY180" fmla="*/ 1853231 h 2195853"/>
                <a:gd name="connsiteX181" fmla="*/ 618376 w 2168888"/>
                <a:gd name="connsiteY181" fmla="*/ 1884055 h 2195853"/>
                <a:gd name="connsiteX182" fmla="*/ 711402 w 2168888"/>
                <a:gd name="connsiteY182" fmla="*/ 1920379 h 2195853"/>
                <a:gd name="connsiteX183" fmla="*/ 749528 w 2168888"/>
                <a:gd name="connsiteY183" fmla="*/ 1935259 h 2195853"/>
                <a:gd name="connsiteX184" fmla="*/ 862149 w 2168888"/>
                <a:gd name="connsiteY184" fmla="*/ 1981934 h 2195853"/>
                <a:gd name="connsiteX185" fmla="*/ 923981 w 2168888"/>
                <a:gd name="connsiteY185" fmla="*/ 2007583 h 2195853"/>
                <a:gd name="connsiteX186" fmla="*/ 1042795 w 2168888"/>
                <a:gd name="connsiteY186" fmla="*/ 2056799 h 2195853"/>
                <a:gd name="connsiteX187" fmla="*/ 1280699 w 2168888"/>
                <a:gd name="connsiteY187" fmla="*/ 2153616 h 2195853"/>
                <a:gd name="connsiteX188" fmla="*/ 1372113 w 2168888"/>
                <a:gd name="connsiteY188" fmla="*/ 2184717 h 2195853"/>
                <a:gd name="connsiteX189" fmla="*/ 1413284 w 2168888"/>
                <a:gd name="connsiteY189" fmla="*/ 2194283 h 2195853"/>
                <a:gd name="connsiteX190" fmla="*/ 1440966 w 2168888"/>
                <a:gd name="connsiteY190" fmla="*/ 2195854 h 2195853"/>
                <a:gd name="connsiteX191" fmla="*/ 1482650 w 2168888"/>
                <a:gd name="connsiteY191" fmla="*/ 2193775 h 2195853"/>
                <a:gd name="connsiteX192" fmla="*/ 1530300 w 2168888"/>
                <a:gd name="connsiteY192" fmla="*/ 2183839 h 2195853"/>
                <a:gd name="connsiteX193" fmla="*/ 1581546 w 2168888"/>
                <a:gd name="connsiteY193" fmla="*/ 2173302 h 2195853"/>
                <a:gd name="connsiteX194" fmla="*/ 1759927 w 2168888"/>
                <a:gd name="connsiteY194" fmla="*/ 2133698 h 2195853"/>
                <a:gd name="connsiteX195" fmla="*/ 2168889 w 2168888"/>
                <a:gd name="connsiteY195" fmla="*/ 2124598 h 2195853"/>
                <a:gd name="connsiteX196" fmla="*/ 2161171 w 2168888"/>
                <a:gd name="connsiteY196" fmla="*/ 2031475 h 219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2168888" h="2195853">
                  <a:moveTo>
                    <a:pt x="2161171" y="2031475"/>
                  </a:moveTo>
                  <a:lnTo>
                    <a:pt x="2151328" y="1913216"/>
                  </a:lnTo>
                  <a:lnTo>
                    <a:pt x="2143056" y="1823378"/>
                  </a:lnTo>
                  <a:lnTo>
                    <a:pt x="2137603" y="1751655"/>
                  </a:lnTo>
                  <a:lnTo>
                    <a:pt x="2109968" y="1447898"/>
                  </a:lnTo>
                  <a:lnTo>
                    <a:pt x="2080160" y="1121958"/>
                  </a:lnTo>
                  <a:lnTo>
                    <a:pt x="2128407" y="984613"/>
                  </a:lnTo>
                  <a:lnTo>
                    <a:pt x="2111908" y="856695"/>
                  </a:lnTo>
                  <a:lnTo>
                    <a:pt x="2099385" y="859653"/>
                  </a:lnTo>
                  <a:lnTo>
                    <a:pt x="2070779" y="866493"/>
                  </a:lnTo>
                  <a:lnTo>
                    <a:pt x="2051277" y="870980"/>
                  </a:lnTo>
                  <a:lnTo>
                    <a:pt x="2024242" y="874765"/>
                  </a:lnTo>
                  <a:lnTo>
                    <a:pt x="1921881" y="896254"/>
                  </a:lnTo>
                  <a:lnTo>
                    <a:pt x="1891842" y="902677"/>
                  </a:lnTo>
                  <a:lnTo>
                    <a:pt x="1888099" y="903371"/>
                  </a:lnTo>
                  <a:lnTo>
                    <a:pt x="1885604" y="896808"/>
                  </a:lnTo>
                  <a:lnTo>
                    <a:pt x="1878163" y="882348"/>
                  </a:lnTo>
                  <a:lnTo>
                    <a:pt x="1862728" y="852213"/>
                  </a:lnTo>
                  <a:lnTo>
                    <a:pt x="1858107" y="834929"/>
                  </a:lnTo>
                  <a:lnTo>
                    <a:pt x="1852284" y="816999"/>
                  </a:lnTo>
                  <a:lnTo>
                    <a:pt x="1833614" y="798883"/>
                  </a:lnTo>
                  <a:lnTo>
                    <a:pt x="1830148" y="794262"/>
                  </a:lnTo>
                  <a:lnTo>
                    <a:pt x="1821136" y="787006"/>
                  </a:lnTo>
                  <a:lnTo>
                    <a:pt x="1816284" y="783309"/>
                  </a:lnTo>
                  <a:lnTo>
                    <a:pt x="1811108" y="779427"/>
                  </a:lnTo>
                  <a:lnTo>
                    <a:pt x="1806117" y="774806"/>
                  </a:lnTo>
                  <a:lnTo>
                    <a:pt x="1800341" y="774344"/>
                  </a:lnTo>
                  <a:lnTo>
                    <a:pt x="1799971" y="778596"/>
                  </a:lnTo>
                  <a:lnTo>
                    <a:pt x="1778158" y="774118"/>
                  </a:lnTo>
                  <a:lnTo>
                    <a:pt x="1745236" y="770416"/>
                  </a:lnTo>
                  <a:lnTo>
                    <a:pt x="1725499" y="769584"/>
                  </a:lnTo>
                  <a:lnTo>
                    <a:pt x="1730818" y="756552"/>
                  </a:lnTo>
                  <a:lnTo>
                    <a:pt x="1731645" y="744629"/>
                  </a:lnTo>
                  <a:lnTo>
                    <a:pt x="1727121" y="734786"/>
                  </a:lnTo>
                  <a:lnTo>
                    <a:pt x="1676887" y="725820"/>
                  </a:lnTo>
                  <a:lnTo>
                    <a:pt x="1641488" y="718570"/>
                  </a:lnTo>
                  <a:lnTo>
                    <a:pt x="1643101" y="708768"/>
                  </a:lnTo>
                  <a:lnTo>
                    <a:pt x="1636354" y="707474"/>
                  </a:lnTo>
                  <a:lnTo>
                    <a:pt x="1633119" y="706781"/>
                  </a:lnTo>
                  <a:lnTo>
                    <a:pt x="1629653" y="706226"/>
                  </a:lnTo>
                  <a:lnTo>
                    <a:pt x="1624251" y="705209"/>
                  </a:lnTo>
                  <a:lnTo>
                    <a:pt x="1615285" y="703592"/>
                  </a:lnTo>
                  <a:lnTo>
                    <a:pt x="1607332" y="701605"/>
                  </a:lnTo>
                  <a:lnTo>
                    <a:pt x="1591481" y="697954"/>
                  </a:lnTo>
                  <a:lnTo>
                    <a:pt x="1585104" y="696568"/>
                  </a:lnTo>
                  <a:lnTo>
                    <a:pt x="1571425" y="693009"/>
                  </a:lnTo>
                  <a:lnTo>
                    <a:pt x="1553684" y="688388"/>
                  </a:lnTo>
                  <a:lnTo>
                    <a:pt x="1488842" y="671151"/>
                  </a:lnTo>
                  <a:lnTo>
                    <a:pt x="1489679" y="668332"/>
                  </a:lnTo>
                  <a:lnTo>
                    <a:pt x="1487502" y="667643"/>
                  </a:lnTo>
                  <a:lnTo>
                    <a:pt x="1483343" y="666529"/>
                  </a:lnTo>
                  <a:lnTo>
                    <a:pt x="1478907" y="665281"/>
                  </a:lnTo>
                  <a:lnTo>
                    <a:pt x="1436904" y="653594"/>
                  </a:lnTo>
                  <a:lnTo>
                    <a:pt x="1395539" y="647351"/>
                  </a:lnTo>
                  <a:lnTo>
                    <a:pt x="1396879" y="613107"/>
                  </a:lnTo>
                  <a:lnTo>
                    <a:pt x="1337587" y="599613"/>
                  </a:lnTo>
                  <a:lnTo>
                    <a:pt x="1327698" y="600352"/>
                  </a:lnTo>
                  <a:lnTo>
                    <a:pt x="1318409" y="598920"/>
                  </a:lnTo>
                  <a:lnTo>
                    <a:pt x="1314532" y="596147"/>
                  </a:lnTo>
                  <a:lnTo>
                    <a:pt x="1311343" y="592034"/>
                  </a:lnTo>
                  <a:lnTo>
                    <a:pt x="1303256" y="581544"/>
                  </a:lnTo>
                  <a:lnTo>
                    <a:pt x="1298769" y="569066"/>
                  </a:lnTo>
                  <a:lnTo>
                    <a:pt x="1291744" y="541847"/>
                  </a:lnTo>
                  <a:lnTo>
                    <a:pt x="1278809" y="503721"/>
                  </a:lnTo>
                  <a:lnTo>
                    <a:pt x="1266928" y="480984"/>
                  </a:lnTo>
                  <a:lnTo>
                    <a:pt x="1256581" y="452938"/>
                  </a:lnTo>
                  <a:lnTo>
                    <a:pt x="1253115" y="442304"/>
                  </a:lnTo>
                  <a:lnTo>
                    <a:pt x="1250989" y="422899"/>
                  </a:lnTo>
                  <a:lnTo>
                    <a:pt x="1245027" y="405385"/>
                  </a:lnTo>
                  <a:lnTo>
                    <a:pt x="1234579" y="382643"/>
                  </a:lnTo>
                  <a:lnTo>
                    <a:pt x="1223118" y="344933"/>
                  </a:lnTo>
                  <a:lnTo>
                    <a:pt x="1194142" y="258007"/>
                  </a:lnTo>
                  <a:lnTo>
                    <a:pt x="1186887" y="253894"/>
                  </a:lnTo>
                  <a:lnTo>
                    <a:pt x="1184299" y="252508"/>
                  </a:lnTo>
                  <a:lnTo>
                    <a:pt x="1180514" y="250428"/>
                  </a:lnTo>
                  <a:lnTo>
                    <a:pt x="1168356" y="243404"/>
                  </a:lnTo>
                  <a:lnTo>
                    <a:pt x="1150333" y="232590"/>
                  </a:lnTo>
                  <a:lnTo>
                    <a:pt x="1105326" y="206387"/>
                  </a:lnTo>
                  <a:lnTo>
                    <a:pt x="1063175" y="181571"/>
                  </a:lnTo>
                  <a:lnTo>
                    <a:pt x="1023617" y="161468"/>
                  </a:lnTo>
                  <a:lnTo>
                    <a:pt x="1012433" y="155742"/>
                  </a:lnTo>
                  <a:lnTo>
                    <a:pt x="1007165" y="152919"/>
                  </a:lnTo>
                  <a:lnTo>
                    <a:pt x="965850" y="131707"/>
                  </a:lnTo>
                  <a:lnTo>
                    <a:pt x="960305" y="129077"/>
                  </a:lnTo>
                  <a:lnTo>
                    <a:pt x="946168" y="121632"/>
                  </a:lnTo>
                  <a:lnTo>
                    <a:pt x="929023" y="112806"/>
                  </a:lnTo>
                  <a:lnTo>
                    <a:pt x="887196" y="89237"/>
                  </a:lnTo>
                  <a:lnTo>
                    <a:pt x="880130" y="86834"/>
                  </a:lnTo>
                  <a:lnTo>
                    <a:pt x="797451" y="60493"/>
                  </a:lnTo>
                  <a:lnTo>
                    <a:pt x="757014" y="47142"/>
                  </a:lnTo>
                  <a:lnTo>
                    <a:pt x="736727" y="37899"/>
                  </a:lnTo>
                  <a:lnTo>
                    <a:pt x="733630" y="36508"/>
                  </a:lnTo>
                  <a:lnTo>
                    <a:pt x="713948" y="28934"/>
                  </a:lnTo>
                  <a:lnTo>
                    <a:pt x="700219" y="25925"/>
                  </a:lnTo>
                  <a:lnTo>
                    <a:pt x="689913" y="24262"/>
                  </a:lnTo>
                  <a:lnTo>
                    <a:pt x="659001" y="18670"/>
                  </a:lnTo>
                  <a:lnTo>
                    <a:pt x="638432" y="14187"/>
                  </a:lnTo>
                  <a:lnTo>
                    <a:pt x="595870" y="970"/>
                  </a:lnTo>
                  <a:lnTo>
                    <a:pt x="588476" y="0"/>
                  </a:lnTo>
                  <a:lnTo>
                    <a:pt x="563109" y="1114"/>
                  </a:lnTo>
                  <a:lnTo>
                    <a:pt x="560424" y="1248"/>
                  </a:lnTo>
                  <a:lnTo>
                    <a:pt x="546334" y="1433"/>
                  </a:lnTo>
                  <a:lnTo>
                    <a:pt x="544809" y="21766"/>
                  </a:lnTo>
                  <a:lnTo>
                    <a:pt x="530479" y="25001"/>
                  </a:lnTo>
                  <a:lnTo>
                    <a:pt x="516018" y="24313"/>
                  </a:lnTo>
                  <a:lnTo>
                    <a:pt x="500907" y="27409"/>
                  </a:lnTo>
                  <a:lnTo>
                    <a:pt x="469713" y="38126"/>
                  </a:lnTo>
                  <a:lnTo>
                    <a:pt x="452610" y="46305"/>
                  </a:lnTo>
                  <a:lnTo>
                    <a:pt x="405796" y="60770"/>
                  </a:lnTo>
                  <a:lnTo>
                    <a:pt x="355378" y="73622"/>
                  </a:lnTo>
                  <a:lnTo>
                    <a:pt x="336384" y="81242"/>
                  </a:lnTo>
                  <a:lnTo>
                    <a:pt x="330330" y="85864"/>
                  </a:lnTo>
                  <a:lnTo>
                    <a:pt x="325154" y="92565"/>
                  </a:lnTo>
                  <a:lnTo>
                    <a:pt x="323860" y="95984"/>
                  </a:lnTo>
                  <a:lnTo>
                    <a:pt x="320954" y="122742"/>
                  </a:lnTo>
                  <a:lnTo>
                    <a:pt x="322520" y="129766"/>
                  </a:lnTo>
                  <a:lnTo>
                    <a:pt x="325062" y="132862"/>
                  </a:lnTo>
                  <a:lnTo>
                    <a:pt x="328435" y="134988"/>
                  </a:lnTo>
                  <a:lnTo>
                    <a:pt x="331259" y="136513"/>
                  </a:lnTo>
                  <a:lnTo>
                    <a:pt x="330700" y="173714"/>
                  </a:lnTo>
                  <a:lnTo>
                    <a:pt x="331578" y="177735"/>
                  </a:lnTo>
                  <a:lnTo>
                    <a:pt x="339665" y="197976"/>
                  </a:lnTo>
                  <a:lnTo>
                    <a:pt x="342253" y="203152"/>
                  </a:lnTo>
                  <a:lnTo>
                    <a:pt x="350715" y="220251"/>
                  </a:lnTo>
                  <a:lnTo>
                    <a:pt x="354777" y="234993"/>
                  </a:lnTo>
                  <a:lnTo>
                    <a:pt x="351870" y="240723"/>
                  </a:lnTo>
                  <a:lnTo>
                    <a:pt x="339573" y="255142"/>
                  </a:lnTo>
                  <a:lnTo>
                    <a:pt x="337077" y="261750"/>
                  </a:lnTo>
                  <a:lnTo>
                    <a:pt x="337863" y="268359"/>
                  </a:lnTo>
                  <a:lnTo>
                    <a:pt x="341144" y="274551"/>
                  </a:lnTo>
                  <a:lnTo>
                    <a:pt x="362823" y="309442"/>
                  </a:lnTo>
                  <a:lnTo>
                    <a:pt x="357462" y="340035"/>
                  </a:lnTo>
                  <a:lnTo>
                    <a:pt x="353159" y="364158"/>
                  </a:lnTo>
                  <a:lnTo>
                    <a:pt x="337632" y="372014"/>
                  </a:lnTo>
                  <a:lnTo>
                    <a:pt x="308060" y="374006"/>
                  </a:lnTo>
                  <a:lnTo>
                    <a:pt x="313786" y="398679"/>
                  </a:lnTo>
                  <a:lnTo>
                    <a:pt x="324235" y="465965"/>
                  </a:lnTo>
                  <a:lnTo>
                    <a:pt x="319706" y="490227"/>
                  </a:lnTo>
                  <a:lnTo>
                    <a:pt x="318037" y="494294"/>
                  </a:lnTo>
                  <a:lnTo>
                    <a:pt x="303624" y="508620"/>
                  </a:lnTo>
                  <a:lnTo>
                    <a:pt x="285550" y="539495"/>
                  </a:lnTo>
                  <a:lnTo>
                    <a:pt x="282458" y="545913"/>
                  </a:lnTo>
                  <a:lnTo>
                    <a:pt x="264477" y="585010"/>
                  </a:lnTo>
                  <a:lnTo>
                    <a:pt x="263188" y="589266"/>
                  </a:lnTo>
                  <a:lnTo>
                    <a:pt x="268821" y="635243"/>
                  </a:lnTo>
                  <a:lnTo>
                    <a:pt x="282269" y="692039"/>
                  </a:lnTo>
                  <a:lnTo>
                    <a:pt x="278484" y="724161"/>
                  </a:lnTo>
                  <a:lnTo>
                    <a:pt x="270531" y="807622"/>
                  </a:lnTo>
                  <a:lnTo>
                    <a:pt x="293267" y="887797"/>
                  </a:lnTo>
                  <a:lnTo>
                    <a:pt x="290823" y="906328"/>
                  </a:lnTo>
                  <a:lnTo>
                    <a:pt x="260179" y="896762"/>
                  </a:lnTo>
                  <a:lnTo>
                    <a:pt x="216831" y="881096"/>
                  </a:lnTo>
                  <a:lnTo>
                    <a:pt x="209483" y="879386"/>
                  </a:lnTo>
                  <a:lnTo>
                    <a:pt x="198346" y="878554"/>
                  </a:lnTo>
                  <a:lnTo>
                    <a:pt x="204081" y="928326"/>
                  </a:lnTo>
                  <a:lnTo>
                    <a:pt x="204862" y="935073"/>
                  </a:lnTo>
                  <a:lnTo>
                    <a:pt x="205144" y="937707"/>
                  </a:lnTo>
                  <a:lnTo>
                    <a:pt x="208652" y="968438"/>
                  </a:lnTo>
                  <a:lnTo>
                    <a:pt x="209580" y="972089"/>
                  </a:lnTo>
                  <a:lnTo>
                    <a:pt x="209899" y="975463"/>
                  </a:lnTo>
                  <a:lnTo>
                    <a:pt x="210135" y="978559"/>
                  </a:lnTo>
                  <a:lnTo>
                    <a:pt x="180230" y="988079"/>
                  </a:lnTo>
                  <a:lnTo>
                    <a:pt x="166182" y="992977"/>
                  </a:lnTo>
                  <a:lnTo>
                    <a:pt x="159804" y="995242"/>
                  </a:lnTo>
                  <a:lnTo>
                    <a:pt x="155599" y="996767"/>
                  </a:lnTo>
                  <a:lnTo>
                    <a:pt x="133232" y="1004207"/>
                  </a:lnTo>
                  <a:lnTo>
                    <a:pt x="98388" y="1015529"/>
                  </a:lnTo>
                  <a:lnTo>
                    <a:pt x="8046" y="1045845"/>
                  </a:lnTo>
                  <a:lnTo>
                    <a:pt x="2177" y="1049450"/>
                  </a:lnTo>
                  <a:lnTo>
                    <a:pt x="0" y="1050055"/>
                  </a:lnTo>
                  <a:lnTo>
                    <a:pt x="3466" y="1054718"/>
                  </a:lnTo>
                  <a:lnTo>
                    <a:pt x="84847" y="1161978"/>
                  </a:lnTo>
                  <a:lnTo>
                    <a:pt x="179168" y="1292299"/>
                  </a:lnTo>
                  <a:lnTo>
                    <a:pt x="181945" y="1377423"/>
                  </a:lnTo>
                  <a:lnTo>
                    <a:pt x="137483" y="1404042"/>
                  </a:lnTo>
                  <a:lnTo>
                    <a:pt x="140723" y="1753689"/>
                  </a:lnTo>
                  <a:lnTo>
                    <a:pt x="209530" y="1782803"/>
                  </a:lnTo>
                  <a:lnTo>
                    <a:pt x="289667" y="1807296"/>
                  </a:lnTo>
                  <a:lnTo>
                    <a:pt x="383064" y="1808918"/>
                  </a:lnTo>
                  <a:lnTo>
                    <a:pt x="441334" y="1823008"/>
                  </a:lnTo>
                  <a:lnTo>
                    <a:pt x="528353" y="1853231"/>
                  </a:lnTo>
                  <a:lnTo>
                    <a:pt x="618376" y="1884055"/>
                  </a:lnTo>
                  <a:lnTo>
                    <a:pt x="711402" y="1920379"/>
                  </a:lnTo>
                  <a:lnTo>
                    <a:pt x="749528" y="1935259"/>
                  </a:lnTo>
                  <a:lnTo>
                    <a:pt x="862149" y="1981934"/>
                  </a:lnTo>
                  <a:lnTo>
                    <a:pt x="923981" y="2007583"/>
                  </a:lnTo>
                  <a:lnTo>
                    <a:pt x="1042795" y="2056799"/>
                  </a:lnTo>
                  <a:lnTo>
                    <a:pt x="1280699" y="2153616"/>
                  </a:lnTo>
                  <a:lnTo>
                    <a:pt x="1372113" y="2184717"/>
                  </a:lnTo>
                  <a:lnTo>
                    <a:pt x="1413284" y="2194283"/>
                  </a:lnTo>
                  <a:lnTo>
                    <a:pt x="1440966" y="2195854"/>
                  </a:lnTo>
                  <a:lnTo>
                    <a:pt x="1482650" y="2193775"/>
                  </a:lnTo>
                  <a:lnTo>
                    <a:pt x="1530300" y="2183839"/>
                  </a:lnTo>
                  <a:lnTo>
                    <a:pt x="1581546" y="2173302"/>
                  </a:lnTo>
                  <a:lnTo>
                    <a:pt x="1759927" y="2133698"/>
                  </a:lnTo>
                  <a:lnTo>
                    <a:pt x="2168889" y="2124598"/>
                  </a:lnTo>
                  <a:lnTo>
                    <a:pt x="2161171" y="2031475"/>
                  </a:lnTo>
                  <a:close/>
                </a:path>
              </a:pathLst>
            </a:custGeom>
            <a:grpFill/>
            <a:ln w="6350" cap="flat">
              <a:solidFill>
                <a:srgbClr val="C6E3E6"/>
              </a:solidFill>
              <a:prstDash val="solid"/>
              <a:miter/>
            </a:ln>
          </p:spPr>
          <p:txBody>
            <a:bodyPr rtlCol="0" anchor="ctr"/>
            <a:lstStyle/>
            <a:p>
              <a:endParaRPr lang="en-GB" noProof="0" dirty="0"/>
            </a:p>
          </p:txBody>
        </p:sp>
        <p:sp>
          <p:nvSpPr>
            <p:cNvPr id="37" name="Freihandform: Form 36">
              <a:extLst>
                <a:ext uri="{FF2B5EF4-FFF2-40B4-BE49-F238E27FC236}">
                  <a16:creationId xmlns:a16="http://schemas.microsoft.com/office/drawing/2014/main" id="{1D66FF89-C55A-9F2D-F7C0-9C4C7C862E4D}"/>
                </a:ext>
              </a:extLst>
            </p:cNvPr>
            <p:cNvSpPr/>
            <p:nvPr/>
          </p:nvSpPr>
          <p:spPr>
            <a:xfrm>
              <a:off x="4164511" y="4327199"/>
              <a:ext cx="975041" cy="1294743"/>
            </a:xfrm>
            <a:custGeom>
              <a:avLst/>
              <a:gdLst>
                <a:gd name="connsiteX0" fmla="*/ 917696 w 975041"/>
                <a:gd name="connsiteY0" fmla="*/ 174551 h 1294743"/>
                <a:gd name="connsiteX1" fmla="*/ 856279 w 975041"/>
                <a:gd name="connsiteY1" fmla="*/ 181154 h 1294743"/>
                <a:gd name="connsiteX2" fmla="*/ 839084 w 975041"/>
                <a:gd name="connsiteY2" fmla="*/ 147096 h 1294743"/>
                <a:gd name="connsiteX3" fmla="*/ 813389 w 975041"/>
                <a:gd name="connsiteY3" fmla="*/ 114890 h 1294743"/>
                <a:gd name="connsiteX4" fmla="*/ 764311 w 975041"/>
                <a:gd name="connsiteY4" fmla="*/ 67152 h 1294743"/>
                <a:gd name="connsiteX5" fmla="*/ 716712 w 975041"/>
                <a:gd name="connsiteY5" fmla="*/ 34387 h 1294743"/>
                <a:gd name="connsiteX6" fmla="*/ 646376 w 975041"/>
                <a:gd name="connsiteY6" fmla="*/ 19271 h 1294743"/>
                <a:gd name="connsiteX7" fmla="*/ 515593 w 975041"/>
                <a:gd name="connsiteY7" fmla="*/ 12339 h 1294743"/>
                <a:gd name="connsiteX8" fmla="*/ 490869 w 975041"/>
                <a:gd name="connsiteY8" fmla="*/ 12251 h 1294743"/>
                <a:gd name="connsiteX9" fmla="*/ 367897 w 975041"/>
                <a:gd name="connsiteY9" fmla="*/ 0 h 1294743"/>
                <a:gd name="connsiteX10" fmla="*/ 245298 w 975041"/>
                <a:gd name="connsiteY10" fmla="*/ 38357 h 1294743"/>
                <a:gd name="connsiteX11" fmla="*/ 104529 w 975041"/>
                <a:gd name="connsiteY11" fmla="*/ 61417 h 1294743"/>
                <a:gd name="connsiteX12" fmla="*/ 38953 w 975041"/>
                <a:gd name="connsiteY12" fmla="*/ 44642 h 1294743"/>
                <a:gd name="connsiteX13" fmla="*/ 37982 w 975041"/>
                <a:gd name="connsiteY13" fmla="*/ 72929 h 1294743"/>
                <a:gd name="connsiteX14" fmla="*/ 40108 w 975041"/>
                <a:gd name="connsiteY14" fmla="*/ 83553 h 1294743"/>
                <a:gd name="connsiteX15" fmla="*/ 41776 w 975041"/>
                <a:gd name="connsiteY15" fmla="*/ 91917 h 1294743"/>
                <a:gd name="connsiteX16" fmla="*/ 48103 w 975041"/>
                <a:gd name="connsiteY16" fmla="*/ 124266 h 1294743"/>
                <a:gd name="connsiteX17" fmla="*/ 49864 w 975041"/>
                <a:gd name="connsiteY17" fmla="*/ 137899 h 1294743"/>
                <a:gd name="connsiteX18" fmla="*/ 44221 w 975041"/>
                <a:gd name="connsiteY18" fmla="*/ 195393 h 1294743"/>
                <a:gd name="connsiteX19" fmla="*/ 42419 w 975041"/>
                <a:gd name="connsiteY19" fmla="*/ 216045 h 1294743"/>
                <a:gd name="connsiteX20" fmla="*/ 42419 w 975041"/>
                <a:gd name="connsiteY20" fmla="*/ 225473 h 1294743"/>
                <a:gd name="connsiteX21" fmla="*/ 42285 w 975041"/>
                <a:gd name="connsiteY21" fmla="*/ 234531 h 1294743"/>
                <a:gd name="connsiteX22" fmla="*/ 43625 w 975041"/>
                <a:gd name="connsiteY22" fmla="*/ 242664 h 1294743"/>
                <a:gd name="connsiteX23" fmla="*/ 44406 w 975041"/>
                <a:gd name="connsiteY23" fmla="*/ 257221 h 1294743"/>
                <a:gd name="connsiteX24" fmla="*/ 43204 w 975041"/>
                <a:gd name="connsiteY24" fmla="*/ 271228 h 1294743"/>
                <a:gd name="connsiteX25" fmla="*/ 45469 w 975041"/>
                <a:gd name="connsiteY25" fmla="*/ 303568 h 1294743"/>
                <a:gd name="connsiteX26" fmla="*/ 46809 w 975041"/>
                <a:gd name="connsiteY26" fmla="*/ 313735 h 1294743"/>
                <a:gd name="connsiteX27" fmla="*/ 48750 w 975041"/>
                <a:gd name="connsiteY27" fmla="*/ 318264 h 1294743"/>
                <a:gd name="connsiteX28" fmla="*/ 49905 w 975041"/>
                <a:gd name="connsiteY28" fmla="*/ 329725 h 1294743"/>
                <a:gd name="connsiteX29" fmla="*/ 53741 w 975041"/>
                <a:gd name="connsiteY29" fmla="*/ 339476 h 1294743"/>
                <a:gd name="connsiteX30" fmla="*/ 55913 w 975041"/>
                <a:gd name="connsiteY30" fmla="*/ 347609 h 1294743"/>
                <a:gd name="connsiteX31" fmla="*/ 61417 w 975041"/>
                <a:gd name="connsiteY31" fmla="*/ 373396 h 1294743"/>
                <a:gd name="connsiteX32" fmla="*/ 62757 w 975041"/>
                <a:gd name="connsiteY32" fmla="*/ 383193 h 1294743"/>
                <a:gd name="connsiteX33" fmla="*/ 63862 w 975041"/>
                <a:gd name="connsiteY33" fmla="*/ 441236 h 1294743"/>
                <a:gd name="connsiteX34" fmla="*/ 63954 w 975041"/>
                <a:gd name="connsiteY34" fmla="*/ 450341 h 1294743"/>
                <a:gd name="connsiteX35" fmla="*/ 64047 w 975041"/>
                <a:gd name="connsiteY35" fmla="*/ 453807 h 1294743"/>
                <a:gd name="connsiteX36" fmla="*/ 64139 w 975041"/>
                <a:gd name="connsiteY36" fmla="*/ 472292 h 1294743"/>
                <a:gd name="connsiteX37" fmla="*/ 62983 w 975041"/>
                <a:gd name="connsiteY37" fmla="*/ 486710 h 1294743"/>
                <a:gd name="connsiteX38" fmla="*/ 61782 w 975041"/>
                <a:gd name="connsiteY38" fmla="*/ 502977 h 1294743"/>
                <a:gd name="connsiteX39" fmla="*/ 54023 w 975041"/>
                <a:gd name="connsiteY39" fmla="*/ 541426 h 1294743"/>
                <a:gd name="connsiteX40" fmla="*/ 53556 w 975041"/>
                <a:gd name="connsiteY40" fmla="*/ 553719 h 1294743"/>
                <a:gd name="connsiteX41" fmla="*/ 52401 w 975041"/>
                <a:gd name="connsiteY41" fmla="*/ 579413 h 1294743"/>
                <a:gd name="connsiteX42" fmla="*/ 14460 w 975041"/>
                <a:gd name="connsiteY42" fmla="*/ 582833 h 1294743"/>
                <a:gd name="connsiteX43" fmla="*/ 11687 w 975041"/>
                <a:gd name="connsiteY43" fmla="*/ 588563 h 1294743"/>
                <a:gd name="connsiteX44" fmla="*/ 11687 w 975041"/>
                <a:gd name="connsiteY44" fmla="*/ 591382 h 1294743"/>
                <a:gd name="connsiteX45" fmla="*/ 11687 w 975041"/>
                <a:gd name="connsiteY45" fmla="*/ 594201 h 1294743"/>
                <a:gd name="connsiteX46" fmla="*/ 8965 w 975041"/>
                <a:gd name="connsiteY46" fmla="*/ 616014 h 1294743"/>
                <a:gd name="connsiteX47" fmla="*/ 8087 w 975041"/>
                <a:gd name="connsiteY47" fmla="*/ 622438 h 1294743"/>
                <a:gd name="connsiteX48" fmla="*/ 13536 w 975041"/>
                <a:gd name="connsiteY48" fmla="*/ 651690 h 1294743"/>
                <a:gd name="connsiteX49" fmla="*/ 14742 w 975041"/>
                <a:gd name="connsiteY49" fmla="*/ 664861 h 1294743"/>
                <a:gd name="connsiteX50" fmla="*/ 14368 w 975041"/>
                <a:gd name="connsiteY50" fmla="*/ 673364 h 1294743"/>
                <a:gd name="connsiteX51" fmla="*/ 7902 w 975041"/>
                <a:gd name="connsiteY51" fmla="*/ 703448 h 1294743"/>
                <a:gd name="connsiteX52" fmla="*/ 7066 w 975041"/>
                <a:gd name="connsiteY52" fmla="*/ 712969 h 1294743"/>
                <a:gd name="connsiteX53" fmla="*/ 8499 w 975041"/>
                <a:gd name="connsiteY53" fmla="*/ 722442 h 1294743"/>
                <a:gd name="connsiteX54" fmla="*/ 8499 w 975041"/>
                <a:gd name="connsiteY54" fmla="*/ 727063 h 1294743"/>
                <a:gd name="connsiteX55" fmla="*/ 9284 w 975041"/>
                <a:gd name="connsiteY55" fmla="*/ 771705 h 1294743"/>
                <a:gd name="connsiteX56" fmla="*/ 14233 w 975041"/>
                <a:gd name="connsiteY56" fmla="*/ 785754 h 1294743"/>
                <a:gd name="connsiteX57" fmla="*/ 15897 w 975041"/>
                <a:gd name="connsiteY57" fmla="*/ 803500 h 1294743"/>
                <a:gd name="connsiteX58" fmla="*/ 13494 w 975041"/>
                <a:gd name="connsiteY58" fmla="*/ 821107 h 1294743"/>
                <a:gd name="connsiteX59" fmla="*/ 10624 w 975041"/>
                <a:gd name="connsiteY59" fmla="*/ 832983 h 1294743"/>
                <a:gd name="connsiteX60" fmla="*/ 7810 w 975041"/>
                <a:gd name="connsiteY60" fmla="*/ 840978 h 1294743"/>
                <a:gd name="connsiteX61" fmla="*/ 6655 w 975041"/>
                <a:gd name="connsiteY61" fmla="*/ 856367 h 1294743"/>
                <a:gd name="connsiteX62" fmla="*/ 0 w 975041"/>
                <a:gd name="connsiteY62" fmla="*/ 927165 h 1294743"/>
                <a:gd name="connsiteX63" fmla="*/ 58501 w 975041"/>
                <a:gd name="connsiteY63" fmla="*/ 927720 h 1294743"/>
                <a:gd name="connsiteX64" fmla="*/ 164005 w 975041"/>
                <a:gd name="connsiteY64" fmla="*/ 929014 h 1294743"/>
                <a:gd name="connsiteX65" fmla="*/ 165623 w 975041"/>
                <a:gd name="connsiteY65" fmla="*/ 906323 h 1294743"/>
                <a:gd name="connsiteX66" fmla="*/ 189843 w 975041"/>
                <a:gd name="connsiteY66" fmla="*/ 920326 h 1294743"/>
                <a:gd name="connsiteX67" fmla="*/ 212806 w 975041"/>
                <a:gd name="connsiteY67" fmla="*/ 929661 h 1294743"/>
                <a:gd name="connsiteX68" fmla="*/ 217797 w 975041"/>
                <a:gd name="connsiteY68" fmla="*/ 931325 h 1294743"/>
                <a:gd name="connsiteX69" fmla="*/ 242382 w 975041"/>
                <a:gd name="connsiteY69" fmla="*/ 939181 h 1294743"/>
                <a:gd name="connsiteX70" fmla="*/ 273946 w 975041"/>
                <a:gd name="connsiteY70" fmla="*/ 946898 h 1294743"/>
                <a:gd name="connsiteX71" fmla="*/ 289335 w 975041"/>
                <a:gd name="connsiteY71" fmla="*/ 949532 h 1294743"/>
                <a:gd name="connsiteX72" fmla="*/ 282125 w 975041"/>
                <a:gd name="connsiteY72" fmla="*/ 970791 h 1294743"/>
                <a:gd name="connsiteX73" fmla="*/ 279126 w 975041"/>
                <a:gd name="connsiteY73" fmla="*/ 979756 h 1294743"/>
                <a:gd name="connsiteX74" fmla="*/ 286150 w 975041"/>
                <a:gd name="connsiteY74" fmla="*/ 978323 h 1294743"/>
                <a:gd name="connsiteX75" fmla="*/ 208000 w 975041"/>
                <a:gd name="connsiteY75" fmla="*/ 1118810 h 1294743"/>
                <a:gd name="connsiteX76" fmla="*/ 197653 w 975041"/>
                <a:gd name="connsiteY76" fmla="*/ 1136880 h 1294743"/>
                <a:gd name="connsiteX77" fmla="*/ 193443 w 975041"/>
                <a:gd name="connsiteY77" fmla="*/ 1148017 h 1294743"/>
                <a:gd name="connsiteX78" fmla="*/ 209848 w 975041"/>
                <a:gd name="connsiteY78" fmla="*/ 1183694 h 1294743"/>
                <a:gd name="connsiteX79" fmla="*/ 248436 w 975041"/>
                <a:gd name="connsiteY79" fmla="*/ 1242893 h 1294743"/>
                <a:gd name="connsiteX80" fmla="*/ 261329 w 975041"/>
                <a:gd name="connsiteY80" fmla="*/ 1263734 h 1294743"/>
                <a:gd name="connsiteX81" fmla="*/ 266972 w 975041"/>
                <a:gd name="connsiteY81" fmla="*/ 1272653 h 1294743"/>
                <a:gd name="connsiteX82" fmla="*/ 409627 w 975041"/>
                <a:gd name="connsiteY82" fmla="*/ 1211976 h 1294743"/>
                <a:gd name="connsiteX83" fmla="*/ 443644 w 975041"/>
                <a:gd name="connsiteY83" fmla="*/ 1292756 h 1294743"/>
                <a:gd name="connsiteX84" fmla="*/ 468876 w 975041"/>
                <a:gd name="connsiteY84" fmla="*/ 1286979 h 1294743"/>
                <a:gd name="connsiteX85" fmla="*/ 493781 w 975041"/>
                <a:gd name="connsiteY85" fmla="*/ 1289798 h 1294743"/>
                <a:gd name="connsiteX86" fmla="*/ 499835 w 975041"/>
                <a:gd name="connsiteY86" fmla="*/ 1294743 h 1294743"/>
                <a:gd name="connsiteX87" fmla="*/ 510191 w 975041"/>
                <a:gd name="connsiteY87" fmla="*/ 1293911 h 1294743"/>
                <a:gd name="connsiteX88" fmla="*/ 522063 w 975041"/>
                <a:gd name="connsiteY88" fmla="*/ 1287719 h 1294743"/>
                <a:gd name="connsiteX89" fmla="*/ 530797 w 975041"/>
                <a:gd name="connsiteY89" fmla="*/ 1281388 h 1294743"/>
                <a:gd name="connsiteX90" fmla="*/ 539762 w 975041"/>
                <a:gd name="connsiteY90" fmla="*/ 1279863 h 1294743"/>
                <a:gd name="connsiteX91" fmla="*/ 563890 w 975041"/>
                <a:gd name="connsiteY91" fmla="*/ 1285269 h 1294743"/>
                <a:gd name="connsiteX92" fmla="*/ 604091 w 975041"/>
                <a:gd name="connsiteY92" fmla="*/ 1272053 h 1294743"/>
                <a:gd name="connsiteX93" fmla="*/ 630201 w 975041"/>
                <a:gd name="connsiteY93" fmla="*/ 1254215 h 1294743"/>
                <a:gd name="connsiteX94" fmla="*/ 654699 w 975041"/>
                <a:gd name="connsiteY94" fmla="*/ 1235406 h 1294743"/>
                <a:gd name="connsiteX95" fmla="*/ 725451 w 975041"/>
                <a:gd name="connsiteY95" fmla="*/ 1181429 h 1294743"/>
                <a:gd name="connsiteX96" fmla="*/ 757749 w 975041"/>
                <a:gd name="connsiteY96" fmla="*/ 1156613 h 1294743"/>
                <a:gd name="connsiteX97" fmla="*/ 890057 w 975041"/>
                <a:gd name="connsiteY97" fmla="*/ 1056793 h 1294743"/>
                <a:gd name="connsiteX98" fmla="*/ 950272 w 975041"/>
                <a:gd name="connsiteY98" fmla="*/ 1016079 h 1294743"/>
                <a:gd name="connsiteX99" fmla="*/ 950411 w 975041"/>
                <a:gd name="connsiteY99" fmla="*/ 961640 h 1294743"/>
                <a:gd name="connsiteX100" fmla="*/ 960485 w 975041"/>
                <a:gd name="connsiteY100" fmla="*/ 898144 h 1294743"/>
                <a:gd name="connsiteX101" fmla="*/ 964136 w 975041"/>
                <a:gd name="connsiteY101" fmla="*/ 674381 h 1294743"/>
                <a:gd name="connsiteX102" fmla="*/ 965615 w 975041"/>
                <a:gd name="connsiteY102" fmla="*/ 536019 h 1294743"/>
                <a:gd name="connsiteX103" fmla="*/ 975042 w 975041"/>
                <a:gd name="connsiteY103" fmla="*/ 172559 h 1294743"/>
                <a:gd name="connsiteX104" fmla="*/ 917696 w 975041"/>
                <a:gd name="connsiteY104" fmla="*/ 174551 h 129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975041" h="1294743">
                  <a:moveTo>
                    <a:pt x="917696" y="174551"/>
                  </a:moveTo>
                  <a:lnTo>
                    <a:pt x="856279" y="181154"/>
                  </a:lnTo>
                  <a:lnTo>
                    <a:pt x="839084" y="147096"/>
                  </a:lnTo>
                  <a:lnTo>
                    <a:pt x="813389" y="114890"/>
                  </a:lnTo>
                  <a:lnTo>
                    <a:pt x="764311" y="67152"/>
                  </a:lnTo>
                  <a:lnTo>
                    <a:pt x="716712" y="34387"/>
                  </a:lnTo>
                  <a:lnTo>
                    <a:pt x="646376" y="19271"/>
                  </a:lnTo>
                  <a:lnTo>
                    <a:pt x="515593" y="12339"/>
                  </a:lnTo>
                  <a:lnTo>
                    <a:pt x="490869" y="12251"/>
                  </a:lnTo>
                  <a:lnTo>
                    <a:pt x="367897" y="0"/>
                  </a:lnTo>
                  <a:lnTo>
                    <a:pt x="245298" y="38357"/>
                  </a:lnTo>
                  <a:lnTo>
                    <a:pt x="104529" y="61417"/>
                  </a:lnTo>
                  <a:lnTo>
                    <a:pt x="38953" y="44642"/>
                  </a:lnTo>
                  <a:lnTo>
                    <a:pt x="37982" y="72929"/>
                  </a:lnTo>
                  <a:lnTo>
                    <a:pt x="40108" y="83553"/>
                  </a:lnTo>
                  <a:lnTo>
                    <a:pt x="41776" y="91917"/>
                  </a:lnTo>
                  <a:lnTo>
                    <a:pt x="48103" y="124266"/>
                  </a:lnTo>
                  <a:lnTo>
                    <a:pt x="49864" y="137899"/>
                  </a:lnTo>
                  <a:lnTo>
                    <a:pt x="44221" y="195393"/>
                  </a:lnTo>
                  <a:lnTo>
                    <a:pt x="42419" y="216045"/>
                  </a:lnTo>
                  <a:lnTo>
                    <a:pt x="42419" y="225473"/>
                  </a:lnTo>
                  <a:lnTo>
                    <a:pt x="42285" y="234531"/>
                  </a:lnTo>
                  <a:lnTo>
                    <a:pt x="43625" y="242664"/>
                  </a:lnTo>
                  <a:lnTo>
                    <a:pt x="44406" y="257221"/>
                  </a:lnTo>
                  <a:lnTo>
                    <a:pt x="43204" y="271228"/>
                  </a:lnTo>
                  <a:lnTo>
                    <a:pt x="45469" y="303568"/>
                  </a:lnTo>
                  <a:lnTo>
                    <a:pt x="46809" y="313735"/>
                  </a:lnTo>
                  <a:lnTo>
                    <a:pt x="48750" y="318264"/>
                  </a:lnTo>
                  <a:lnTo>
                    <a:pt x="49905" y="329725"/>
                  </a:lnTo>
                  <a:lnTo>
                    <a:pt x="53741" y="339476"/>
                  </a:lnTo>
                  <a:lnTo>
                    <a:pt x="55913" y="347609"/>
                  </a:lnTo>
                  <a:lnTo>
                    <a:pt x="61417" y="373396"/>
                  </a:lnTo>
                  <a:lnTo>
                    <a:pt x="62757" y="383193"/>
                  </a:lnTo>
                  <a:lnTo>
                    <a:pt x="63862" y="441236"/>
                  </a:lnTo>
                  <a:lnTo>
                    <a:pt x="63954" y="450341"/>
                  </a:lnTo>
                  <a:lnTo>
                    <a:pt x="64047" y="453807"/>
                  </a:lnTo>
                  <a:lnTo>
                    <a:pt x="64139" y="472292"/>
                  </a:lnTo>
                  <a:lnTo>
                    <a:pt x="62983" y="486710"/>
                  </a:lnTo>
                  <a:lnTo>
                    <a:pt x="61782" y="502977"/>
                  </a:lnTo>
                  <a:lnTo>
                    <a:pt x="54023" y="541426"/>
                  </a:lnTo>
                  <a:lnTo>
                    <a:pt x="53556" y="553719"/>
                  </a:lnTo>
                  <a:lnTo>
                    <a:pt x="52401" y="579413"/>
                  </a:lnTo>
                  <a:lnTo>
                    <a:pt x="14460" y="582833"/>
                  </a:lnTo>
                  <a:lnTo>
                    <a:pt x="11687" y="588563"/>
                  </a:lnTo>
                  <a:lnTo>
                    <a:pt x="11687" y="591382"/>
                  </a:lnTo>
                  <a:lnTo>
                    <a:pt x="11687" y="594201"/>
                  </a:lnTo>
                  <a:lnTo>
                    <a:pt x="8965" y="616014"/>
                  </a:lnTo>
                  <a:lnTo>
                    <a:pt x="8087" y="622438"/>
                  </a:lnTo>
                  <a:lnTo>
                    <a:pt x="13536" y="651690"/>
                  </a:lnTo>
                  <a:lnTo>
                    <a:pt x="14742" y="664861"/>
                  </a:lnTo>
                  <a:lnTo>
                    <a:pt x="14368" y="673364"/>
                  </a:lnTo>
                  <a:lnTo>
                    <a:pt x="7902" y="703448"/>
                  </a:lnTo>
                  <a:lnTo>
                    <a:pt x="7066" y="712969"/>
                  </a:lnTo>
                  <a:lnTo>
                    <a:pt x="8499" y="722442"/>
                  </a:lnTo>
                  <a:lnTo>
                    <a:pt x="8499" y="727063"/>
                  </a:lnTo>
                  <a:lnTo>
                    <a:pt x="9284" y="771705"/>
                  </a:lnTo>
                  <a:lnTo>
                    <a:pt x="14233" y="785754"/>
                  </a:lnTo>
                  <a:lnTo>
                    <a:pt x="15897" y="803500"/>
                  </a:lnTo>
                  <a:lnTo>
                    <a:pt x="13494" y="821107"/>
                  </a:lnTo>
                  <a:lnTo>
                    <a:pt x="10624" y="832983"/>
                  </a:lnTo>
                  <a:lnTo>
                    <a:pt x="7810" y="840978"/>
                  </a:lnTo>
                  <a:lnTo>
                    <a:pt x="6655" y="856367"/>
                  </a:lnTo>
                  <a:lnTo>
                    <a:pt x="0" y="927165"/>
                  </a:lnTo>
                  <a:lnTo>
                    <a:pt x="58501" y="927720"/>
                  </a:lnTo>
                  <a:lnTo>
                    <a:pt x="164005" y="929014"/>
                  </a:lnTo>
                  <a:lnTo>
                    <a:pt x="165623" y="906323"/>
                  </a:lnTo>
                  <a:lnTo>
                    <a:pt x="189843" y="920326"/>
                  </a:lnTo>
                  <a:lnTo>
                    <a:pt x="212806" y="929661"/>
                  </a:lnTo>
                  <a:lnTo>
                    <a:pt x="217797" y="931325"/>
                  </a:lnTo>
                  <a:lnTo>
                    <a:pt x="242382" y="939181"/>
                  </a:lnTo>
                  <a:lnTo>
                    <a:pt x="273946" y="946898"/>
                  </a:lnTo>
                  <a:lnTo>
                    <a:pt x="289335" y="949532"/>
                  </a:lnTo>
                  <a:lnTo>
                    <a:pt x="282125" y="970791"/>
                  </a:lnTo>
                  <a:lnTo>
                    <a:pt x="279126" y="979756"/>
                  </a:lnTo>
                  <a:lnTo>
                    <a:pt x="286150" y="978323"/>
                  </a:lnTo>
                  <a:lnTo>
                    <a:pt x="208000" y="1118810"/>
                  </a:lnTo>
                  <a:lnTo>
                    <a:pt x="197653" y="1136880"/>
                  </a:lnTo>
                  <a:lnTo>
                    <a:pt x="193443" y="1148017"/>
                  </a:lnTo>
                  <a:lnTo>
                    <a:pt x="209848" y="1183694"/>
                  </a:lnTo>
                  <a:lnTo>
                    <a:pt x="248436" y="1242893"/>
                  </a:lnTo>
                  <a:lnTo>
                    <a:pt x="261329" y="1263734"/>
                  </a:lnTo>
                  <a:lnTo>
                    <a:pt x="266972" y="1272653"/>
                  </a:lnTo>
                  <a:lnTo>
                    <a:pt x="409627" y="1211976"/>
                  </a:lnTo>
                  <a:lnTo>
                    <a:pt x="443644" y="1292756"/>
                  </a:lnTo>
                  <a:lnTo>
                    <a:pt x="468876" y="1286979"/>
                  </a:lnTo>
                  <a:lnTo>
                    <a:pt x="493781" y="1289798"/>
                  </a:lnTo>
                  <a:lnTo>
                    <a:pt x="499835" y="1294743"/>
                  </a:lnTo>
                  <a:lnTo>
                    <a:pt x="510191" y="1293911"/>
                  </a:lnTo>
                  <a:lnTo>
                    <a:pt x="522063" y="1287719"/>
                  </a:lnTo>
                  <a:lnTo>
                    <a:pt x="530797" y="1281388"/>
                  </a:lnTo>
                  <a:lnTo>
                    <a:pt x="539762" y="1279863"/>
                  </a:lnTo>
                  <a:lnTo>
                    <a:pt x="563890" y="1285269"/>
                  </a:lnTo>
                  <a:lnTo>
                    <a:pt x="604091" y="1272053"/>
                  </a:lnTo>
                  <a:lnTo>
                    <a:pt x="630201" y="1254215"/>
                  </a:lnTo>
                  <a:lnTo>
                    <a:pt x="654699" y="1235406"/>
                  </a:lnTo>
                  <a:lnTo>
                    <a:pt x="725451" y="1181429"/>
                  </a:lnTo>
                  <a:lnTo>
                    <a:pt x="757749" y="1156613"/>
                  </a:lnTo>
                  <a:lnTo>
                    <a:pt x="890057" y="1056793"/>
                  </a:lnTo>
                  <a:lnTo>
                    <a:pt x="950272" y="1016079"/>
                  </a:lnTo>
                  <a:lnTo>
                    <a:pt x="950411" y="961640"/>
                  </a:lnTo>
                  <a:lnTo>
                    <a:pt x="960485" y="898144"/>
                  </a:lnTo>
                  <a:lnTo>
                    <a:pt x="964136" y="674381"/>
                  </a:lnTo>
                  <a:lnTo>
                    <a:pt x="965615" y="536019"/>
                  </a:lnTo>
                  <a:lnTo>
                    <a:pt x="975042" y="172559"/>
                  </a:lnTo>
                  <a:lnTo>
                    <a:pt x="917696" y="174551"/>
                  </a:lnTo>
                  <a:close/>
                </a:path>
              </a:pathLst>
            </a:custGeom>
            <a:grpFill/>
            <a:ln w="6350" cap="flat">
              <a:solidFill>
                <a:srgbClr val="C6E3E6"/>
              </a:solidFill>
              <a:prstDash val="solid"/>
              <a:miter/>
            </a:ln>
          </p:spPr>
          <p:txBody>
            <a:bodyPr rtlCol="0" anchor="ctr"/>
            <a:lstStyle/>
            <a:p>
              <a:endParaRPr lang="en-GB" noProof="0" dirty="0"/>
            </a:p>
          </p:txBody>
        </p:sp>
        <p:sp>
          <p:nvSpPr>
            <p:cNvPr id="38" name="Freihandform: Form 37">
              <a:extLst>
                <a:ext uri="{FF2B5EF4-FFF2-40B4-BE49-F238E27FC236}">
                  <a16:creationId xmlns:a16="http://schemas.microsoft.com/office/drawing/2014/main" id="{0CC91560-11C3-3228-4581-620C30B92854}"/>
                </a:ext>
              </a:extLst>
            </p:cNvPr>
            <p:cNvSpPr/>
            <p:nvPr/>
          </p:nvSpPr>
          <p:spPr>
            <a:xfrm>
              <a:off x="3354856" y="1056621"/>
              <a:ext cx="1544718" cy="1915383"/>
            </a:xfrm>
            <a:custGeom>
              <a:avLst/>
              <a:gdLst>
                <a:gd name="connsiteX0" fmla="*/ 1524380 w 1544718"/>
                <a:gd name="connsiteY0" fmla="*/ 908177 h 1915383"/>
                <a:gd name="connsiteX1" fmla="*/ 1478629 w 1544718"/>
                <a:gd name="connsiteY1" fmla="*/ 895741 h 1915383"/>
                <a:gd name="connsiteX2" fmla="*/ 1246871 w 1544718"/>
                <a:gd name="connsiteY2" fmla="*/ 813944 h 1915383"/>
                <a:gd name="connsiteX3" fmla="*/ 1167713 w 1544718"/>
                <a:gd name="connsiteY3" fmla="*/ 775407 h 1915383"/>
                <a:gd name="connsiteX4" fmla="*/ 1109896 w 1544718"/>
                <a:gd name="connsiteY4" fmla="*/ 733117 h 1915383"/>
                <a:gd name="connsiteX5" fmla="*/ 1035493 w 1544718"/>
                <a:gd name="connsiteY5" fmla="*/ 627844 h 1915383"/>
                <a:gd name="connsiteX6" fmla="*/ 965994 w 1544718"/>
                <a:gd name="connsiteY6" fmla="*/ 584913 h 1915383"/>
                <a:gd name="connsiteX7" fmla="*/ 971123 w 1544718"/>
                <a:gd name="connsiteY7" fmla="*/ 574653 h 1915383"/>
                <a:gd name="connsiteX8" fmla="*/ 1293736 w 1544718"/>
                <a:gd name="connsiteY8" fmla="*/ 703634 h 1915383"/>
                <a:gd name="connsiteX9" fmla="*/ 1290496 w 1544718"/>
                <a:gd name="connsiteY9" fmla="*/ 353986 h 1915383"/>
                <a:gd name="connsiteX10" fmla="*/ 1334958 w 1544718"/>
                <a:gd name="connsiteY10" fmla="*/ 327368 h 1915383"/>
                <a:gd name="connsiteX11" fmla="*/ 1332180 w 1544718"/>
                <a:gd name="connsiteY11" fmla="*/ 242244 h 1915383"/>
                <a:gd name="connsiteX12" fmla="*/ 1237860 w 1544718"/>
                <a:gd name="connsiteY12" fmla="*/ 111923 h 1915383"/>
                <a:gd name="connsiteX13" fmla="*/ 1156479 w 1544718"/>
                <a:gd name="connsiteY13" fmla="*/ 4663 h 1915383"/>
                <a:gd name="connsiteX14" fmla="*/ 1153013 w 1544718"/>
                <a:gd name="connsiteY14" fmla="*/ 0 h 1915383"/>
                <a:gd name="connsiteX15" fmla="*/ 1151354 w 1544718"/>
                <a:gd name="connsiteY15" fmla="*/ 411 h 1915383"/>
                <a:gd name="connsiteX16" fmla="*/ 1146682 w 1544718"/>
                <a:gd name="connsiteY16" fmla="*/ 971 h 1915383"/>
                <a:gd name="connsiteX17" fmla="*/ 1136335 w 1544718"/>
                <a:gd name="connsiteY17" fmla="*/ 2352 h 1915383"/>
                <a:gd name="connsiteX18" fmla="*/ 1068905 w 1544718"/>
                <a:gd name="connsiteY18" fmla="*/ 5310 h 1915383"/>
                <a:gd name="connsiteX19" fmla="*/ 1053336 w 1544718"/>
                <a:gd name="connsiteY19" fmla="*/ 7158 h 1915383"/>
                <a:gd name="connsiteX20" fmla="*/ 1040669 w 1544718"/>
                <a:gd name="connsiteY20" fmla="*/ 11318 h 1915383"/>
                <a:gd name="connsiteX21" fmla="*/ 1004947 w 1544718"/>
                <a:gd name="connsiteY21" fmla="*/ 28139 h 1915383"/>
                <a:gd name="connsiteX22" fmla="*/ 969316 w 1544718"/>
                <a:gd name="connsiteY22" fmla="*/ 50460 h 1915383"/>
                <a:gd name="connsiteX23" fmla="*/ 933552 w 1544718"/>
                <a:gd name="connsiteY23" fmla="*/ 76108 h 1915383"/>
                <a:gd name="connsiteX24" fmla="*/ 926015 w 1544718"/>
                <a:gd name="connsiteY24" fmla="*/ 81007 h 1915383"/>
                <a:gd name="connsiteX25" fmla="*/ 869958 w 1544718"/>
                <a:gd name="connsiteY25" fmla="*/ 117751 h 1915383"/>
                <a:gd name="connsiteX26" fmla="*/ 850503 w 1544718"/>
                <a:gd name="connsiteY26" fmla="*/ 130367 h 1915383"/>
                <a:gd name="connsiteX27" fmla="*/ 836963 w 1544718"/>
                <a:gd name="connsiteY27" fmla="*/ 138218 h 1915383"/>
                <a:gd name="connsiteX28" fmla="*/ 821620 w 1544718"/>
                <a:gd name="connsiteY28" fmla="*/ 149037 h 1915383"/>
                <a:gd name="connsiteX29" fmla="*/ 806832 w 1544718"/>
                <a:gd name="connsiteY29" fmla="*/ 160405 h 1915383"/>
                <a:gd name="connsiteX30" fmla="*/ 795140 w 1544718"/>
                <a:gd name="connsiteY30" fmla="*/ 171173 h 1915383"/>
                <a:gd name="connsiteX31" fmla="*/ 784464 w 1544718"/>
                <a:gd name="connsiteY31" fmla="*/ 181520 h 1915383"/>
                <a:gd name="connsiteX32" fmla="*/ 776747 w 1544718"/>
                <a:gd name="connsiteY32" fmla="*/ 191599 h 1915383"/>
                <a:gd name="connsiteX33" fmla="*/ 767879 w 1544718"/>
                <a:gd name="connsiteY33" fmla="*/ 204534 h 1915383"/>
                <a:gd name="connsiteX34" fmla="*/ 750313 w 1544718"/>
                <a:gd name="connsiteY34" fmla="*/ 230459 h 1915383"/>
                <a:gd name="connsiteX35" fmla="*/ 745369 w 1544718"/>
                <a:gd name="connsiteY35" fmla="*/ 241135 h 1915383"/>
                <a:gd name="connsiteX36" fmla="*/ 746482 w 1544718"/>
                <a:gd name="connsiteY36" fmla="*/ 249129 h 1915383"/>
                <a:gd name="connsiteX37" fmla="*/ 751561 w 1544718"/>
                <a:gd name="connsiteY37" fmla="*/ 260174 h 1915383"/>
                <a:gd name="connsiteX38" fmla="*/ 752074 w 1544718"/>
                <a:gd name="connsiteY38" fmla="*/ 264796 h 1915383"/>
                <a:gd name="connsiteX39" fmla="*/ 744957 w 1544718"/>
                <a:gd name="connsiteY39" fmla="*/ 280369 h 1915383"/>
                <a:gd name="connsiteX40" fmla="*/ 740562 w 1544718"/>
                <a:gd name="connsiteY40" fmla="*/ 283466 h 1915383"/>
                <a:gd name="connsiteX41" fmla="*/ 732198 w 1544718"/>
                <a:gd name="connsiteY41" fmla="*/ 286192 h 1915383"/>
                <a:gd name="connsiteX42" fmla="*/ 723792 w 1544718"/>
                <a:gd name="connsiteY42" fmla="*/ 288923 h 1915383"/>
                <a:gd name="connsiteX43" fmla="*/ 715931 w 1544718"/>
                <a:gd name="connsiteY43" fmla="*/ 291691 h 1915383"/>
                <a:gd name="connsiteX44" fmla="*/ 712793 w 1544718"/>
                <a:gd name="connsiteY44" fmla="*/ 300569 h 1915383"/>
                <a:gd name="connsiteX45" fmla="*/ 710755 w 1544718"/>
                <a:gd name="connsiteY45" fmla="*/ 309534 h 1915383"/>
                <a:gd name="connsiteX46" fmla="*/ 709969 w 1544718"/>
                <a:gd name="connsiteY46" fmla="*/ 313458 h 1915383"/>
                <a:gd name="connsiteX47" fmla="*/ 707566 w 1544718"/>
                <a:gd name="connsiteY47" fmla="*/ 324554 h 1915383"/>
                <a:gd name="connsiteX48" fmla="*/ 699622 w 1544718"/>
                <a:gd name="connsiteY48" fmla="*/ 354402 h 1915383"/>
                <a:gd name="connsiteX49" fmla="*/ 697076 w 1544718"/>
                <a:gd name="connsiteY49" fmla="*/ 360133 h 1915383"/>
                <a:gd name="connsiteX50" fmla="*/ 697076 w 1544718"/>
                <a:gd name="connsiteY50" fmla="*/ 362813 h 1915383"/>
                <a:gd name="connsiteX51" fmla="*/ 695828 w 1544718"/>
                <a:gd name="connsiteY51" fmla="*/ 365309 h 1915383"/>
                <a:gd name="connsiteX52" fmla="*/ 686678 w 1544718"/>
                <a:gd name="connsiteY52" fmla="*/ 383701 h 1915383"/>
                <a:gd name="connsiteX53" fmla="*/ 677019 w 1544718"/>
                <a:gd name="connsiteY53" fmla="*/ 394793 h 1915383"/>
                <a:gd name="connsiteX54" fmla="*/ 671109 w 1544718"/>
                <a:gd name="connsiteY54" fmla="*/ 396040 h 1915383"/>
                <a:gd name="connsiteX55" fmla="*/ 622678 w 1544718"/>
                <a:gd name="connsiteY55" fmla="*/ 406161 h 1915383"/>
                <a:gd name="connsiteX56" fmla="*/ 619720 w 1544718"/>
                <a:gd name="connsiteY56" fmla="*/ 406674 h 1915383"/>
                <a:gd name="connsiteX57" fmla="*/ 534915 w 1544718"/>
                <a:gd name="connsiteY57" fmla="*/ 424461 h 1915383"/>
                <a:gd name="connsiteX58" fmla="*/ 501688 w 1544718"/>
                <a:gd name="connsiteY58" fmla="*/ 431486 h 1915383"/>
                <a:gd name="connsiteX59" fmla="*/ 446422 w 1544718"/>
                <a:gd name="connsiteY59" fmla="*/ 443409 h 1915383"/>
                <a:gd name="connsiteX60" fmla="*/ 436343 w 1544718"/>
                <a:gd name="connsiteY60" fmla="*/ 445770 h 1915383"/>
                <a:gd name="connsiteX61" fmla="*/ 395490 w 1544718"/>
                <a:gd name="connsiteY61" fmla="*/ 455609 h 1915383"/>
                <a:gd name="connsiteX62" fmla="*/ 341883 w 1544718"/>
                <a:gd name="connsiteY62" fmla="*/ 466936 h 1915383"/>
                <a:gd name="connsiteX63" fmla="*/ 332086 w 1544718"/>
                <a:gd name="connsiteY63" fmla="*/ 469011 h 1915383"/>
                <a:gd name="connsiteX64" fmla="*/ 228250 w 1544718"/>
                <a:gd name="connsiteY64" fmla="*/ 491886 h 1915383"/>
                <a:gd name="connsiteX65" fmla="*/ 123851 w 1544718"/>
                <a:gd name="connsiteY65" fmla="*/ 514761 h 1915383"/>
                <a:gd name="connsiteX66" fmla="*/ 72138 w 1544718"/>
                <a:gd name="connsiteY66" fmla="*/ 526083 h 1915383"/>
                <a:gd name="connsiteX67" fmla="*/ 67378 w 1544718"/>
                <a:gd name="connsiteY67" fmla="*/ 527100 h 1915383"/>
                <a:gd name="connsiteX68" fmla="*/ 59522 w 1544718"/>
                <a:gd name="connsiteY68" fmla="*/ 528764 h 1915383"/>
                <a:gd name="connsiteX69" fmla="*/ 57489 w 1544718"/>
                <a:gd name="connsiteY69" fmla="*/ 529180 h 1915383"/>
                <a:gd name="connsiteX70" fmla="*/ 55086 w 1544718"/>
                <a:gd name="connsiteY70" fmla="*/ 529734 h 1915383"/>
                <a:gd name="connsiteX71" fmla="*/ 45289 w 1544718"/>
                <a:gd name="connsiteY71" fmla="*/ 531768 h 1915383"/>
                <a:gd name="connsiteX72" fmla="*/ 62572 w 1544718"/>
                <a:gd name="connsiteY72" fmla="*/ 705718 h 1915383"/>
                <a:gd name="connsiteX73" fmla="*/ 47276 w 1544718"/>
                <a:gd name="connsiteY73" fmla="*/ 764588 h 1915383"/>
                <a:gd name="connsiteX74" fmla="*/ 4621 w 1544718"/>
                <a:gd name="connsiteY74" fmla="*/ 953368 h 1915383"/>
                <a:gd name="connsiteX75" fmla="*/ 0 w 1544718"/>
                <a:gd name="connsiteY75" fmla="*/ 1078744 h 1915383"/>
                <a:gd name="connsiteX76" fmla="*/ 17288 w 1544718"/>
                <a:gd name="connsiteY76" fmla="*/ 1148710 h 1915383"/>
                <a:gd name="connsiteX77" fmla="*/ 66084 w 1544718"/>
                <a:gd name="connsiteY77" fmla="*/ 1408473 h 1915383"/>
                <a:gd name="connsiteX78" fmla="*/ 407418 w 1544718"/>
                <a:gd name="connsiteY78" fmla="*/ 1749941 h 1915383"/>
                <a:gd name="connsiteX79" fmla="*/ 469621 w 1544718"/>
                <a:gd name="connsiteY79" fmla="*/ 1689725 h 1915383"/>
                <a:gd name="connsiteX80" fmla="*/ 552661 w 1544718"/>
                <a:gd name="connsiteY80" fmla="*/ 1655394 h 1915383"/>
                <a:gd name="connsiteX81" fmla="*/ 594765 w 1544718"/>
                <a:gd name="connsiteY81" fmla="*/ 1636858 h 1915383"/>
                <a:gd name="connsiteX82" fmla="*/ 679473 w 1544718"/>
                <a:gd name="connsiteY82" fmla="*/ 1613016 h 1915383"/>
                <a:gd name="connsiteX83" fmla="*/ 709969 w 1544718"/>
                <a:gd name="connsiteY83" fmla="*/ 1600904 h 1915383"/>
                <a:gd name="connsiteX84" fmla="*/ 742277 w 1544718"/>
                <a:gd name="connsiteY84" fmla="*/ 1594850 h 1915383"/>
                <a:gd name="connsiteX85" fmla="*/ 849214 w 1544718"/>
                <a:gd name="connsiteY85" fmla="*/ 1664585 h 1915383"/>
                <a:gd name="connsiteX86" fmla="*/ 1017336 w 1544718"/>
                <a:gd name="connsiteY86" fmla="*/ 1619251 h 1915383"/>
                <a:gd name="connsiteX87" fmla="*/ 1070851 w 1544718"/>
                <a:gd name="connsiteY87" fmla="*/ 1605941 h 1915383"/>
                <a:gd name="connsiteX88" fmla="*/ 1100053 w 1544718"/>
                <a:gd name="connsiteY88" fmla="*/ 1598732 h 1915383"/>
                <a:gd name="connsiteX89" fmla="*/ 1151950 w 1544718"/>
                <a:gd name="connsiteY89" fmla="*/ 1665233 h 1915383"/>
                <a:gd name="connsiteX90" fmla="*/ 1336247 w 1544718"/>
                <a:gd name="connsiteY90" fmla="*/ 1835157 h 1915383"/>
                <a:gd name="connsiteX91" fmla="*/ 1414583 w 1544718"/>
                <a:gd name="connsiteY91" fmla="*/ 1913123 h 1915383"/>
                <a:gd name="connsiteX92" fmla="*/ 1447301 w 1544718"/>
                <a:gd name="connsiteY92" fmla="*/ 1915383 h 1915383"/>
                <a:gd name="connsiteX93" fmla="*/ 1451456 w 1544718"/>
                <a:gd name="connsiteY93" fmla="*/ 1884004 h 1915383"/>
                <a:gd name="connsiteX94" fmla="*/ 1440688 w 1544718"/>
                <a:gd name="connsiteY94" fmla="*/ 1718936 h 1915383"/>
                <a:gd name="connsiteX95" fmla="*/ 1459039 w 1544718"/>
                <a:gd name="connsiteY95" fmla="*/ 1516704 h 1915383"/>
                <a:gd name="connsiteX96" fmla="*/ 1467954 w 1544718"/>
                <a:gd name="connsiteY96" fmla="*/ 1465962 h 1915383"/>
                <a:gd name="connsiteX97" fmla="*/ 1471563 w 1544718"/>
                <a:gd name="connsiteY97" fmla="*/ 1382178 h 1915383"/>
                <a:gd name="connsiteX98" fmla="*/ 1474937 w 1544718"/>
                <a:gd name="connsiteY98" fmla="*/ 1300802 h 1915383"/>
                <a:gd name="connsiteX99" fmla="*/ 1475533 w 1544718"/>
                <a:gd name="connsiteY99" fmla="*/ 1216371 h 1915383"/>
                <a:gd name="connsiteX100" fmla="*/ 1479466 w 1544718"/>
                <a:gd name="connsiteY100" fmla="*/ 1157029 h 1915383"/>
                <a:gd name="connsiteX101" fmla="*/ 1492729 w 1544718"/>
                <a:gd name="connsiteY101" fmla="*/ 1120012 h 1915383"/>
                <a:gd name="connsiteX102" fmla="*/ 1530018 w 1544718"/>
                <a:gd name="connsiteY102" fmla="*/ 1099960 h 1915383"/>
                <a:gd name="connsiteX103" fmla="*/ 1544718 w 1544718"/>
                <a:gd name="connsiteY103" fmla="*/ 1089234 h 1915383"/>
                <a:gd name="connsiteX104" fmla="*/ 1524380 w 1544718"/>
                <a:gd name="connsiteY104" fmla="*/ 908177 h 191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544718" h="1915383">
                  <a:moveTo>
                    <a:pt x="1524380" y="908177"/>
                  </a:moveTo>
                  <a:lnTo>
                    <a:pt x="1478629" y="895741"/>
                  </a:lnTo>
                  <a:lnTo>
                    <a:pt x="1246871" y="813944"/>
                  </a:lnTo>
                  <a:lnTo>
                    <a:pt x="1167713" y="775407"/>
                  </a:lnTo>
                  <a:lnTo>
                    <a:pt x="1109896" y="733117"/>
                  </a:lnTo>
                  <a:lnTo>
                    <a:pt x="1035493" y="627844"/>
                  </a:lnTo>
                  <a:lnTo>
                    <a:pt x="965994" y="584913"/>
                  </a:lnTo>
                  <a:lnTo>
                    <a:pt x="971123" y="574653"/>
                  </a:lnTo>
                  <a:lnTo>
                    <a:pt x="1293736" y="703634"/>
                  </a:lnTo>
                  <a:lnTo>
                    <a:pt x="1290496" y="353986"/>
                  </a:lnTo>
                  <a:lnTo>
                    <a:pt x="1334958" y="327368"/>
                  </a:lnTo>
                  <a:lnTo>
                    <a:pt x="1332180" y="242244"/>
                  </a:lnTo>
                  <a:lnTo>
                    <a:pt x="1237860" y="111923"/>
                  </a:lnTo>
                  <a:lnTo>
                    <a:pt x="1156479" y="4663"/>
                  </a:lnTo>
                  <a:lnTo>
                    <a:pt x="1153013" y="0"/>
                  </a:lnTo>
                  <a:lnTo>
                    <a:pt x="1151354" y="411"/>
                  </a:lnTo>
                  <a:lnTo>
                    <a:pt x="1146682" y="971"/>
                  </a:lnTo>
                  <a:lnTo>
                    <a:pt x="1136335" y="2352"/>
                  </a:lnTo>
                  <a:lnTo>
                    <a:pt x="1068905" y="5310"/>
                  </a:lnTo>
                  <a:lnTo>
                    <a:pt x="1053336" y="7158"/>
                  </a:lnTo>
                  <a:lnTo>
                    <a:pt x="1040669" y="11318"/>
                  </a:lnTo>
                  <a:lnTo>
                    <a:pt x="1004947" y="28139"/>
                  </a:lnTo>
                  <a:lnTo>
                    <a:pt x="969316" y="50460"/>
                  </a:lnTo>
                  <a:lnTo>
                    <a:pt x="933552" y="76108"/>
                  </a:lnTo>
                  <a:lnTo>
                    <a:pt x="926015" y="81007"/>
                  </a:lnTo>
                  <a:lnTo>
                    <a:pt x="869958" y="117751"/>
                  </a:lnTo>
                  <a:lnTo>
                    <a:pt x="850503" y="130367"/>
                  </a:lnTo>
                  <a:lnTo>
                    <a:pt x="836963" y="138218"/>
                  </a:lnTo>
                  <a:lnTo>
                    <a:pt x="821620" y="149037"/>
                  </a:lnTo>
                  <a:lnTo>
                    <a:pt x="806832" y="160405"/>
                  </a:lnTo>
                  <a:lnTo>
                    <a:pt x="795140" y="171173"/>
                  </a:lnTo>
                  <a:lnTo>
                    <a:pt x="784464" y="181520"/>
                  </a:lnTo>
                  <a:lnTo>
                    <a:pt x="776747" y="191599"/>
                  </a:lnTo>
                  <a:lnTo>
                    <a:pt x="767879" y="204534"/>
                  </a:lnTo>
                  <a:lnTo>
                    <a:pt x="750313" y="230459"/>
                  </a:lnTo>
                  <a:lnTo>
                    <a:pt x="745369" y="241135"/>
                  </a:lnTo>
                  <a:lnTo>
                    <a:pt x="746482" y="249129"/>
                  </a:lnTo>
                  <a:lnTo>
                    <a:pt x="751561" y="260174"/>
                  </a:lnTo>
                  <a:lnTo>
                    <a:pt x="752074" y="264796"/>
                  </a:lnTo>
                  <a:lnTo>
                    <a:pt x="744957" y="280369"/>
                  </a:lnTo>
                  <a:lnTo>
                    <a:pt x="740562" y="283466"/>
                  </a:lnTo>
                  <a:lnTo>
                    <a:pt x="732198" y="286192"/>
                  </a:lnTo>
                  <a:lnTo>
                    <a:pt x="723792" y="288923"/>
                  </a:lnTo>
                  <a:lnTo>
                    <a:pt x="715931" y="291691"/>
                  </a:lnTo>
                  <a:lnTo>
                    <a:pt x="712793" y="300569"/>
                  </a:lnTo>
                  <a:lnTo>
                    <a:pt x="710755" y="309534"/>
                  </a:lnTo>
                  <a:lnTo>
                    <a:pt x="709969" y="313458"/>
                  </a:lnTo>
                  <a:lnTo>
                    <a:pt x="707566" y="324554"/>
                  </a:lnTo>
                  <a:lnTo>
                    <a:pt x="699622" y="354402"/>
                  </a:lnTo>
                  <a:lnTo>
                    <a:pt x="697076" y="360133"/>
                  </a:lnTo>
                  <a:lnTo>
                    <a:pt x="697076" y="362813"/>
                  </a:lnTo>
                  <a:lnTo>
                    <a:pt x="695828" y="365309"/>
                  </a:lnTo>
                  <a:lnTo>
                    <a:pt x="686678" y="383701"/>
                  </a:lnTo>
                  <a:lnTo>
                    <a:pt x="677019" y="394793"/>
                  </a:lnTo>
                  <a:lnTo>
                    <a:pt x="671109" y="396040"/>
                  </a:lnTo>
                  <a:lnTo>
                    <a:pt x="622678" y="406161"/>
                  </a:lnTo>
                  <a:lnTo>
                    <a:pt x="619720" y="406674"/>
                  </a:lnTo>
                  <a:lnTo>
                    <a:pt x="534915" y="424461"/>
                  </a:lnTo>
                  <a:lnTo>
                    <a:pt x="501688" y="431486"/>
                  </a:lnTo>
                  <a:lnTo>
                    <a:pt x="446422" y="443409"/>
                  </a:lnTo>
                  <a:lnTo>
                    <a:pt x="436343" y="445770"/>
                  </a:lnTo>
                  <a:lnTo>
                    <a:pt x="395490" y="455609"/>
                  </a:lnTo>
                  <a:lnTo>
                    <a:pt x="341883" y="466936"/>
                  </a:lnTo>
                  <a:lnTo>
                    <a:pt x="332086" y="469011"/>
                  </a:lnTo>
                  <a:lnTo>
                    <a:pt x="228250" y="491886"/>
                  </a:lnTo>
                  <a:lnTo>
                    <a:pt x="123851" y="514761"/>
                  </a:lnTo>
                  <a:lnTo>
                    <a:pt x="72138" y="526083"/>
                  </a:lnTo>
                  <a:lnTo>
                    <a:pt x="67378" y="527100"/>
                  </a:lnTo>
                  <a:lnTo>
                    <a:pt x="59522" y="528764"/>
                  </a:lnTo>
                  <a:lnTo>
                    <a:pt x="57489" y="529180"/>
                  </a:lnTo>
                  <a:lnTo>
                    <a:pt x="55086" y="529734"/>
                  </a:lnTo>
                  <a:lnTo>
                    <a:pt x="45289" y="531768"/>
                  </a:lnTo>
                  <a:lnTo>
                    <a:pt x="62572" y="705718"/>
                  </a:lnTo>
                  <a:lnTo>
                    <a:pt x="47276" y="764588"/>
                  </a:lnTo>
                  <a:lnTo>
                    <a:pt x="4621" y="953368"/>
                  </a:lnTo>
                  <a:lnTo>
                    <a:pt x="0" y="1078744"/>
                  </a:lnTo>
                  <a:lnTo>
                    <a:pt x="17288" y="1148710"/>
                  </a:lnTo>
                  <a:lnTo>
                    <a:pt x="66084" y="1408473"/>
                  </a:lnTo>
                  <a:lnTo>
                    <a:pt x="407418" y="1749941"/>
                  </a:lnTo>
                  <a:lnTo>
                    <a:pt x="469621" y="1689725"/>
                  </a:lnTo>
                  <a:lnTo>
                    <a:pt x="552661" y="1655394"/>
                  </a:lnTo>
                  <a:lnTo>
                    <a:pt x="594765" y="1636858"/>
                  </a:lnTo>
                  <a:lnTo>
                    <a:pt x="679473" y="1613016"/>
                  </a:lnTo>
                  <a:lnTo>
                    <a:pt x="709969" y="1600904"/>
                  </a:lnTo>
                  <a:lnTo>
                    <a:pt x="742277" y="1594850"/>
                  </a:lnTo>
                  <a:lnTo>
                    <a:pt x="849214" y="1664585"/>
                  </a:lnTo>
                  <a:lnTo>
                    <a:pt x="1017336" y="1619251"/>
                  </a:lnTo>
                  <a:lnTo>
                    <a:pt x="1070851" y="1605941"/>
                  </a:lnTo>
                  <a:lnTo>
                    <a:pt x="1100053" y="1598732"/>
                  </a:lnTo>
                  <a:lnTo>
                    <a:pt x="1151950" y="1665233"/>
                  </a:lnTo>
                  <a:lnTo>
                    <a:pt x="1336247" y="1835157"/>
                  </a:lnTo>
                  <a:lnTo>
                    <a:pt x="1414583" y="1913123"/>
                  </a:lnTo>
                  <a:lnTo>
                    <a:pt x="1447301" y="1915383"/>
                  </a:lnTo>
                  <a:lnTo>
                    <a:pt x="1451456" y="1884004"/>
                  </a:lnTo>
                  <a:lnTo>
                    <a:pt x="1440688" y="1718936"/>
                  </a:lnTo>
                  <a:lnTo>
                    <a:pt x="1459039" y="1516704"/>
                  </a:lnTo>
                  <a:lnTo>
                    <a:pt x="1467954" y="1465962"/>
                  </a:lnTo>
                  <a:lnTo>
                    <a:pt x="1471563" y="1382178"/>
                  </a:lnTo>
                  <a:lnTo>
                    <a:pt x="1474937" y="1300802"/>
                  </a:lnTo>
                  <a:lnTo>
                    <a:pt x="1475533" y="1216371"/>
                  </a:lnTo>
                  <a:lnTo>
                    <a:pt x="1479466" y="1157029"/>
                  </a:lnTo>
                  <a:lnTo>
                    <a:pt x="1492729" y="1120012"/>
                  </a:lnTo>
                  <a:lnTo>
                    <a:pt x="1530018" y="1099960"/>
                  </a:lnTo>
                  <a:lnTo>
                    <a:pt x="1544718" y="1089234"/>
                  </a:lnTo>
                  <a:lnTo>
                    <a:pt x="1524380" y="908177"/>
                  </a:lnTo>
                  <a:close/>
                </a:path>
              </a:pathLst>
            </a:custGeom>
            <a:grpFill/>
            <a:ln w="6350" cap="flat">
              <a:solidFill>
                <a:srgbClr val="C6E3E6"/>
              </a:solidFill>
              <a:prstDash val="solid"/>
              <a:miter/>
            </a:ln>
          </p:spPr>
          <p:txBody>
            <a:bodyPr rtlCol="0" anchor="ctr"/>
            <a:lstStyle/>
            <a:p>
              <a:endParaRPr lang="en-GB" noProof="0" dirty="0"/>
            </a:p>
          </p:txBody>
        </p:sp>
        <p:sp>
          <p:nvSpPr>
            <p:cNvPr id="39" name="Freihandform: Form 38">
              <a:extLst>
                <a:ext uri="{FF2B5EF4-FFF2-40B4-BE49-F238E27FC236}">
                  <a16:creationId xmlns:a16="http://schemas.microsoft.com/office/drawing/2014/main" id="{2414816E-7BD4-3390-738E-064D6CCD0EAF}"/>
                </a:ext>
              </a:extLst>
            </p:cNvPr>
            <p:cNvSpPr/>
            <p:nvPr/>
          </p:nvSpPr>
          <p:spPr>
            <a:xfrm>
              <a:off x="4357214" y="5237404"/>
              <a:ext cx="1983389" cy="1616113"/>
            </a:xfrm>
            <a:custGeom>
              <a:avLst/>
              <a:gdLst>
                <a:gd name="connsiteX0" fmla="*/ 1943323 w 1983389"/>
                <a:gd name="connsiteY0" fmla="*/ 263876 h 1616113"/>
                <a:gd name="connsiteX1" fmla="*/ 1943323 w 1983389"/>
                <a:gd name="connsiteY1" fmla="*/ 249365 h 1616113"/>
                <a:gd name="connsiteX2" fmla="*/ 1944664 w 1983389"/>
                <a:gd name="connsiteY2" fmla="*/ 210731 h 1616113"/>
                <a:gd name="connsiteX3" fmla="*/ 1946974 w 1983389"/>
                <a:gd name="connsiteY3" fmla="*/ 147327 h 1616113"/>
                <a:gd name="connsiteX4" fmla="*/ 1983390 w 1983389"/>
                <a:gd name="connsiteY4" fmla="*/ 42331 h 1616113"/>
                <a:gd name="connsiteX5" fmla="*/ 1963980 w 1983389"/>
                <a:gd name="connsiteY5" fmla="*/ 29576 h 1616113"/>
                <a:gd name="connsiteX6" fmla="*/ 1891454 w 1983389"/>
                <a:gd name="connsiteY6" fmla="*/ 0 h 1616113"/>
                <a:gd name="connsiteX7" fmla="*/ 1878833 w 1983389"/>
                <a:gd name="connsiteY7" fmla="*/ 22691 h 1616113"/>
                <a:gd name="connsiteX8" fmla="*/ 1865852 w 1983389"/>
                <a:gd name="connsiteY8" fmla="*/ 18208 h 1616113"/>
                <a:gd name="connsiteX9" fmla="*/ 1822222 w 1983389"/>
                <a:gd name="connsiteY9" fmla="*/ 9243 h 1616113"/>
                <a:gd name="connsiteX10" fmla="*/ 1787151 w 1983389"/>
                <a:gd name="connsiteY10" fmla="*/ 13587 h 1616113"/>
                <a:gd name="connsiteX11" fmla="*/ 1741586 w 1983389"/>
                <a:gd name="connsiteY11" fmla="*/ 72555 h 1616113"/>
                <a:gd name="connsiteX12" fmla="*/ 1707383 w 1983389"/>
                <a:gd name="connsiteY12" fmla="*/ 69319 h 1616113"/>
                <a:gd name="connsiteX13" fmla="*/ 1697775 w 1983389"/>
                <a:gd name="connsiteY13" fmla="*/ 68442 h 1616113"/>
                <a:gd name="connsiteX14" fmla="*/ 1643799 w 1983389"/>
                <a:gd name="connsiteY14" fmla="*/ 76483 h 1616113"/>
                <a:gd name="connsiteX15" fmla="*/ 1598690 w 1983389"/>
                <a:gd name="connsiteY15" fmla="*/ 79255 h 1616113"/>
                <a:gd name="connsiteX16" fmla="*/ 1577664 w 1983389"/>
                <a:gd name="connsiteY16" fmla="*/ 80596 h 1616113"/>
                <a:gd name="connsiteX17" fmla="*/ 1559271 w 1983389"/>
                <a:gd name="connsiteY17" fmla="*/ 41915 h 1616113"/>
                <a:gd name="connsiteX18" fmla="*/ 1458947 w 1983389"/>
                <a:gd name="connsiteY18" fmla="*/ 75974 h 1616113"/>
                <a:gd name="connsiteX19" fmla="*/ 1313053 w 1983389"/>
                <a:gd name="connsiteY19" fmla="*/ 79255 h 1616113"/>
                <a:gd name="connsiteX20" fmla="*/ 1310280 w 1983389"/>
                <a:gd name="connsiteY20" fmla="*/ 79394 h 1616113"/>
                <a:gd name="connsiteX21" fmla="*/ 1279086 w 1983389"/>
                <a:gd name="connsiteY21" fmla="*/ 81289 h 1616113"/>
                <a:gd name="connsiteX22" fmla="*/ 1068633 w 1983389"/>
                <a:gd name="connsiteY22" fmla="*/ 96955 h 1616113"/>
                <a:gd name="connsiteX23" fmla="*/ 1007401 w 1983389"/>
                <a:gd name="connsiteY23" fmla="*/ 149407 h 1616113"/>
                <a:gd name="connsiteX24" fmla="*/ 960032 w 1983389"/>
                <a:gd name="connsiteY24" fmla="*/ 163871 h 1616113"/>
                <a:gd name="connsiteX25" fmla="*/ 937060 w 1983389"/>
                <a:gd name="connsiteY25" fmla="*/ 175286 h 1616113"/>
                <a:gd name="connsiteX26" fmla="*/ 928557 w 1983389"/>
                <a:gd name="connsiteY26" fmla="*/ 206849 h 1616113"/>
                <a:gd name="connsiteX27" fmla="*/ 928973 w 1983389"/>
                <a:gd name="connsiteY27" fmla="*/ 242988 h 1616113"/>
                <a:gd name="connsiteX28" fmla="*/ 887658 w 1983389"/>
                <a:gd name="connsiteY28" fmla="*/ 244698 h 1616113"/>
                <a:gd name="connsiteX29" fmla="*/ 824716 w 1983389"/>
                <a:gd name="connsiteY29" fmla="*/ 181940 h 1616113"/>
                <a:gd name="connsiteX30" fmla="*/ 791581 w 1983389"/>
                <a:gd name="connsiteY30" fmla="*/ 153242 h 1616113"/>
                <a:gd name="connsiteX31" fmla="*/ 771664 w 1983389"/>
                <a:gd name="connsiteY31" fmla="*/ 134388 h 1616113"/>
                <a:gd name="connsiteX32" fmla="*/ 762606 w 1983389"/>
                <a:gd name="connsiteY32" fmla="*/ 121124 h 1616113"/>
                <a:gd name="connsiteX33" fmla="*/ 757569 w 1983389"/>
                <a:gd name="connsiteY33" fmla="*/ 105874 h 1616113"/>
                <a:gd name="connsiteX34" fmla="*/ 697353 w 1983389"/>
                <a:gd name="connsiteY34" fmla="*/ 146588 h 1616113"/>
                <a:gd name="connsiteX35" fmla="*/ 565046 w 1983389"/>
                <a:gd name="connsiteY35" fmla="*/ 246408 h 1616113"/>
                <a:gd name="connsiteX36" fmla="*/ 532747 w 1983389"/>
                <a:gd name="connsiteY36" fmla="*/ 271224 h 1616113"/>
                <a:gd name="connsiteX37" fmla="*/ 461995 w 1983389"/>
                <a:gd name="connsiteY37" fmla="*/ 325200 h 1616113"/>
                <a:gd name="connsiteX38" fmla="*/ 437498 w 1983389"/>
                <a:gd name="connsiteY38" fmla="*/ 344009 h 1616113"/>
                <a:gd name="connsiteX39" fmla="*/ 411388 w 1983389"/>
                <a:gd name="connsiteY39" fmla="*/ 361848 h 1616113"/>
                <a:gd name="connsiteX40" fmla="*/ 371187 w 1983389"/>
                <a:gd name="connsiteY40" fmla="*/ 375064 h 1616113"/>
                <a:gd name="connsiteX41" fmla="*/ 347059 w 1983389"/>
                <a:gd name="connsiteY41" fmla="*/ 369658 h 1616113"/>
                <a:gd name="connsiteX42" fmla="*/ 338094 w 1983389"/>
                <a:gd name="connsiteY42" fmla="*/ 371183 h 1616113"/>
                <a:gd name="connsiteX43" fmla="*/ 329360 w 1983389"/>
                <a:gd name="connsiteY43" fmla="*/ 377514 h 1616113"/>
                <a:gd name="connsiteX44" fmla="*/ 317487 w 1983389"/>
                <a:gd name="connsiteY44" fmla="*/ 383706 h 1616113"/>
                <a:gd name="connsiteX45" fmla="*/ 307131 w 1983389"/>
                <a:gd name="connsiteY45" fmla="*/ 384538 h 1616113"/>
                <a:gd name="connsiteX46" fmla="*/ 301077 w 1983389"/>
                <a:gd name="connsiteY46" fmla="*/ 379593 h 1616113"/>
                <a:gd name="connsiteX47" fmla="*/ 276173 w 1983389"/>
                <a:gd name="connsiteY47" fmla="*/ 376774 h 1616113"/>
                <a:gd name="connsiteX48" fmla="*/ 250941 w 1983389"/>
                <a:gd name="connsiteY48" fmla="*/ 382551 h 1616113"/>
                <a:gd name="connsiteX49" fmla="*/ 216924 w 1983389"/>
                <a:gd name="connsiteY49" fmla="*/ 301771 h 1616113"/>
                <a:gd name="connsiteX50" fmla="*/ 74269 w 1983389"/>
                <a:gd name="connsiteY50" fmla="*/ 362448 h 1616113"/>
                <a:gd name="connsiteX51" fmla="*/ 73617 w 1983389"/>
                <a:gd name="connsiteY51" fmla="*/ 375619 h 1616113"/>
                <a:gd name="connsiteX52" fmla="*/ 79440 w 1983389"/>
                <a:gd name="connsiteY52" fmla="*/ 375619 h 1616113"/>
                <a:gd name="connsiteX53" fmla="*/ 78521 w 1983389"/>
                <a:gd name="connsiteY53" fmla="*/ 380056 h 1616113"/>
                <a:gd name="connsiteX54" fmla="*/ 77642 w 1983389"/>
                <a:gd name="connsiteY54" fmla="*/ 384861 h 1616113"/>
                <a:gd name="connsiteX55" fmla="*/ 63963 w 1983389"/>
                <a:gd name="connsiteY55" fmla="*/ 457832 h 1616113"/>
                <a:gd name="connsiteX56" fmla="*/ 62346 w 1983389"/>
                <a:gd name="connsiteY56" fmla="*/ 475069 h 1616113"/>
                <a:gd name="connsiteX57" fmla="*/ 32585 w 1983389"/>
                <a:gd name="connsiteY57" fmla="*/ 561210 h 1616113"/>
                <a:gd name="connsiteX58" fmla="*/ 32585 w 1983389"/>
                <a:gd name="connsiteY58" fmla="*/ 566663 h 1616113"/>
                <a:gd name="connsiteX59" fmla="*/ 34618 w 1983389"/>
                <a:gd name="connsiteY59" fmla="*/ 569621 h 1616113"/>
                <a:gd name="connsiteX60" fmla="*/ 41083 w 1983389"/>
                <a:gd name="connsiteY60" fmla="*/ 574935 h 1616113"/>
                <a:gd name="connsiteX61" fmla="*/ 64472 w 1983389"/>
                <a:gd name="connsiteY61" fmla="*/ 590047 h 1616113"/>
                <a:gd name="connsiteX62" fmla="*/ 69689 w 1983389"/>
                <a:gd name="connsiteY62" fmla="*/ 594900 h 1616113"/>
                <a:gd name="connsiteX63" fmla="*/ 72416 w 1983389"/>
                <a:gd name="connsiteY63" fmla="*/ 598689 h 1616113"/>
                <a:gd name="connsiteX64" fmla="*/ 72051 w 1983389"/>
                <a:gd name="connsiteY64" fmla="*/ 602987 h 1616113"/>
                <a:gd name="connsiteX65" fmla="*/ 73021 w 1983389"/>
                <a:gd name="connsiteY65" fmla="*/ 607469 h 1616113"/>
                <a:gd name="connsiteX66" fmla="*/ 78100 w 1983389"/>
                <a:gd name="connsiteY66" fmla="*/ 612692 h 1616113"/>
                <a:gd name="connsiteX67" fmla="*/ 81520 w 1983389"/>
                <a:gd name="connsiteY67" fmla="*/ 616019 h 1616113"/>
                <a:gd name="connsiteX68" fmla="*/ 94228 w 1983389"/>
                <a:gd name="connsiteY68" fmla="*/ 622350 h 1616113"/>
                <a:gd name="connsiteX69" fmla="*/ 106475 w 1983389"/>
                <a:gd name="connsiteY69" fmla="*/ 627664 h 1616113"/>
                <a:gd name="connsiteX70" fmla="*/ 114890 w 1983389"/>
                <a:gd name="connsiteY70" fmla="*/ 628635 h 1616113"/>
                <a:gd name="connsiteX71" fmla="*/ 126074 w 1983389"/>
                <a:gd name="connsiteY71" fmla="*/ 628496 h 1616113"/>
                <a:gd name="connsiteX72" fmla="*/ 116087 w 1983389"/>
                <a:gd name="connsiteY72" fmla="*/ 644994 h 1616113"/>
                <a:gd name="connsiteX73" fmla="*/ 109806 w 1983389"/>
                <a:gd name="connsiteY73" fmla="*/ 655438 h 1616113"/>
                <a:gd name="connsiteX74" fmla="*/ 92518 w 1983389"/>
                <a:gd name="connsiteY74" fmla="*/ 682889 h 1616113"/>
                <a:gd name="connsiteX75" fmla="*/ 86141 w 1983389"/>
                <a:gd name="connsiteY75" fmla="*/ 688342 h 1616113"/>
                <a:gd name="connsiteX76" fmla="*/ 76621 w 1983389"/>
                <a:gd name="connsiteY76" fmla="*/ 691438 h 1616113"/>
                <a:gd name="connsiteX77" fmla="*/ 64975 w 1983389"/>
                <a:gd name="connsiteY77" fmla="*/ 693240 h 1616113"/>
                <a:gd name="connsiteX78" fmla="*/ 61972 w 1983389"/>
                <a:gd name="connsiteY78" fmla="*/ 696291 h 1616113"/>
                <a:gd name="connsiteX79" fmla="*/ 38773 w 1983389"/>
                <a:gd name="connsiteY79" fmla="*/ 743844 h 1616113"/>
                <a:gd name="connsiteX80" fmla="*/ 8919 w 1983389"/>
                <a:gd name="connsiteY80" fmla="*/ 796989 h 1616113"/>
                <a:gd name="connsiteX81" fmla="*/ 9848 w 1983389"/>
                <a:gd name="connsiteY81" fmla="*/ 805677 h 1616113"/>
                <a:gd name="connsiteX82" fmla="*/ 5315 w 1983389"/>
                <a:gd name="connsiteY82" fmla="*/ 814457 h 1616113"/>
                <a:gd name="connsiteX83" fmla="*/ 0 w 1983389"/>
                <a:gd name="connsiteY83" fmla="*/ 827350 h 1616113"/>
                <a:gd name="connsiteX84" fmla="*/ 56569 w 1983389"/>
                <a:gd name="connsiteY84" fmla="*/ 861733 h 1616113"/>
                <a:gd name="connsiteX85" fmla="*/ 50793 w 1983389"/>
                <a:gd name="connsiteY85" fmla="*/ 870698 h 1616113"/>
                <a:gd name="connsiteX86" fmla="*/ 37298 w 1983389"/>
                <a:gd name="connsiteY86" fmla="*/ 860347 h 1616113"/>
                <a:gd name="connsiteX87" fmla="*/ 27034 w 1983389"/>
                <a:gd name="connsiteY87" fmla="*/ 877399 h 1616113"/>
                <a:gd name="connsiteX88" fmla="*/ 38546 w 1983389"/>
                <a:gd name="connsiteY88" fmla="*/ 887427 h 1616113"/>
                <a:gd name="connsiteX89" fmla="*/ 41407 w 1983389"/>
                <a:gd name="connsiteY89" fmla="*/ 891910 h 1616113"/>
                <a:gd name="connsiteX90" fmla="*/ 46305 w 1983389"/>
                <a:gd name="connsiteY90" fmla="*/ 896531 h 1616113"/>
                <a:gd name="connsiteX91" fmla="*/ 52452 w 1983389"/>
                <a:gd name="connsiteY91" fmla="*/ 899489 h 1616113"/>
                <a:gd name="connsiteX92" fmla="*/ 62716 w 1983389"/>
                <a:gd name="connsiteY92" fmla="*/ 884655 h 1616113"/>
                <a:gd name="connsiteX93" fmla="*/ 53658 w 1983389"/>
                <a:gd name="connsiteY93" fmla="*/ 876567 h 1616113"/>
                <a:gd name="connsiteX94" fmla="*/ 55414 w 1983389"/>
                <a:gd name="connsiteY94" fmla="*/ 874257 h 1616113"/>
                <a:gd name="connsiteX95" fmla="*/ 62295 w 1983389"/>
                <a:gd name="connsiteY95" fmla="*/ 865384 h 1616113"/>
                <a:gd name="connsiteX96" fmla="*/ 143445 w 1983389"/>
                <a:gd name="connsiteY96" fmla="*/ 916819 h 1616113"/>
                <a:gd name="connsiteX97" fmla="*/ 197237 w 1983389"/>
                <a:gd name="connsiteY97" fmla="*/ 951201 h 1616113"/>
                <a:gd name="connsiteX98" fmla="*/ 224687 w 1983389"/>
                <a:gd name="connsiteY98" fmla="*/ 968531 h 1616113"/>
                <a:gd name="connsiteX99" fmla="*/ 294330 w 1983389"/>
                <a:gd name="connsiteY99" fmla="*/ 1014420 h 1616113"/>
                <a:gd name="connsiteX100" fmla="*/ 348080 w 1983389"/>
                <a:gd name="connsiteY100" fmla="*/ 1047694 h 1616113"/>
                <a:gd name="connsiteX101" fmla="*/ 373724 w 1983389"/>
                <a:gd name="connsiteY101" fmla="*/ 1063498 h 1616113"/>
                <a:gd name="connsiteX102" fmla="*/ 375531 w 1983389"/>
                <a:gd name="connsiteY102" fmla="*/ 1064746 h 1616113"/>
                <a:gd name="connsiteX103" fmla="*/ 378854 w 1983389"/>
                <a:gd name="connsiteY103" fmla="*/ 1066687 h 1616113"/>
                <a:gd name="connsiteX104" fmla="*/ 384496 w 1983389"/>
                <a:gd name="connsiteY104" fmla="*/ 1070384 h 1616113"/>
                <a:gd name="connsiteX105" fmla="*/ 387865 w 1983389"/>
                <a:gd name="connsiteY105" fmla="*/ 1072741 h 1616113"/>
                <a:gd name="connsiteX106" fmla="*/ 389806 w 1983389"/>
                <a:gd name="connsiteY106" fmla="*/ 1074128 h 1616113"/>
                <a:gd name="connsiteX107" fmla="*/ 394936 w 1983389"/>
                <a:gd name="connsiteY107" fmla="*/ 1077316 h 1616113"/>
                <a:gd name="connsiteX108" fmla="*/ 397482 w 1983389"/>
                <a:gd name="connsiteY108" fmla="*/ 1078471 h 1616113"/>
                <a:gd name="connsiteX109" fmla="*/ 399234 w 1983389"/>
                <a:gd name="connsiteY109" fmla="*/ 1079442 h 1616113"/>
                <a:gd name="connsiteX110" fmla="*/ 402422 w 1983389"/>
                <a:gd name="connsiteY110" fmla="*/ 1081383 h 1616113"/>
                <a:gd name="connsiteX111" fmla="*/ 435834 w 1983389"/>
                <a:gd name="connsiteY111" fmla="*/ 1102087 h 1616113"/>
                <a:gd name="connsiteX112" fmla="*/ 467772 w 1983389"/>
                <a:gd name="connsiteY112" fmla="*/ 1122512 h 1616113"/>
                <a:gd name="connsiteX113" fmla="*/ 497394 w 1983389"/>
                <a:gd name="connsiteY113" fmla="*/ 1141368 h 1616113"/>
                <a:gd name="connsiteX114" fmla="*/ 499428 w 1983389"/>
                <a:gd name="connsiteY114" fmla="*/ 1142615 h 1616113"/>
                <a:gd name="connsiteX115" fmla="*/ 503398 w 1983389"/>
                <a:gd name="connsiteY115" fmla="*/ 1145157 h 1616113"/>
                <a:gd name="connsiteX116" fmla="*/ 505154 w 1983389"/>
                <a:gd name="connsiteY116" fmla="*/ 1146266 h 1616113"/>
                <a:gd name="connsiteX117" fmla="*/ 531315 w 1983389"/>
                <a:gd name="connsiteY117" fmla="*/ 1163041 h 1616113"/>
                <a:gd name="connsiteX118" fmla="*/ 615279 w 1983389"/>
                <a:gd name="connsiteY118" fmla="*/ 1216047 h 1616113"/>
                <a:gd name="connsiteX119" fmla="*/ 680208 w 1983389"/>
                <a:gd name="connsiteY119" fmla="*/ 1257870 h 1616113"/>
                <a:gd name="connsiteX120" fmla="*/ 713763 w 1983389"/>
                <a:gd name="connsiteY120" fmla="*/ 1279498 h 1616113"/>
                <a:gd name="connsiteX121" fmla="*/ 767828 w 1983389"/>
                <a:gd name="connsiteY121" fmla="*/ 1314157 h 1616113"/>
                <a:gd name="connsiteX122" fmla="*/ 779520 w 1983389"/>
                <a:gd name="connsiteY122" fmla="*/ 1322014 h 1616113"/>
                <a:gd name="connsiteX123" fmla="*/ 800547 w 1983389"/>
                <a:gd name="connsiteY123" fmla="*/ 1335138 h 1616113"/>
                <a:gd name="connsiteX124" fmla="*/ 782894 w 1983389"/>
                <a:gd name="connsiteY124" fmla="*/ 1360694 h 1616113"/>
                <a:gd name="connsiteX125" fmla="*/ 778831 w 1983389"/>
                <a:gd name="connsiteY125" fmla="*/ 1383200 h 1616113"/>
                <a:gd name="connsiteX126" fmla="*/ 780264 w 1983389"/>
                <a:gd name="connsiteY126" fmla="*/ 1397341 h 1616113"/>
                <a:gd name="connsiteX127" fmla="*/ 785856 w 1983389"/>
                <a:gd name="connsiteY127" fmla="*/ 1421695 h 1616113"/>
                <a:gd name="connsiteX128" fmla="*/ 782113 w 1983389"/>
                <a:gd name="connsiteY128" fmla="*/ 1422943 h 1616113"/>
                <a:gd name="connsiteX129" fmla="*/ 774806 w 1983389"/>
                <a:gd name="connsiteY129" fmla="*/ 1422527 h 1616113"/>
                <a:gd name="connsiteX130" fmla="*/ 781604 w 1983389"/>
                <a:gd name="connsiteY130" fmla="*/ 1444709 h 1616113"/>
                <a:gd name="connsiteX131" fmla="*/ 786826 w 1983389"/>
                <a:gd name="connsiteY131" fmla="*/ 1468509 h 1616113"/>
                <a:gd name="connsiteX132" fmla="*/ 802349 w 1983389"/>
                <a:gd name="connsiteY132" fmla="*/ 1477150 h 1616113"/>
                <a:gd name="connsiteX133" fmla="*/ 811273 w 1983389"/>
                <a:gd name="connsiteY133" fmla="*/ 1581176 h 1616113"/>
                <a:gd name="connsiteX134" fmla="*/ 814688 w 1983389"/>
                <a:gd name="connsiteY134" fmla="*/ 1588894 h 1616113"/>
                <a:gd name="connsiteX135" fmla="*/ 845055 w 1983389"/>
                <a:gd name="connsiteY135" fmla="*/ 1597212 h 1616113"/>
                <a:gd name="connsiteX136" fmla="*/ 867140 w 1983389"/>
                <a:gd name="connsiteY136" fmla="*/ 1601417 h 1616113"/>
                <a:gd name="connsiteX137" fmla="*/ 889599 w 1983389"/>
                <a:gd name="connsiteY137" fmla="*/ 1608996 h 1616113"/>
                <a:gd name="connsiteX138" fmla="*/ 915437 w 1983389"/>
                <a:gd name="connsiteY138" fmla="*/ 1615974 h 1616113"/>
                <a:gd name="connsiteX139" fmla="*/ 927632 w 1983389"/>
                <a:gd name="connsiteY139" fmla="*/ 1616113 h 1616113"/>
                <a:gd name="connsiteX140" fmla="*/ 995011 w 1983389"/>
                <a:gd name="connsiteY140" fmla="*/ 1515045 h 1616113"/>
                <a:gd name="connsiteX141" fmla="*/ 1010682 w 1983389"/>
                <a:gd name="connsiteY141" fmla="*/ 1527754 h 1616113"/>
                <a:gd name="connsiteX142" fmla="*/ 1021676 w 1983389"/>
                <a:gd name="connsiteY142" fmla="*/ 1533900 h 1616113"/>
                <a:gd name="connsiteX143" fmla="*/ 1031380 w 1983389"/>
                <a:gd name="connsiteY143" fmla="*/ 1537551 h 1616113"/>
                <a:gd name="connsiteX144" fmla="*/ 1036510 w 1983389"/>
                <a:gd name="connsiteY144" fmla="*/ 1537967 h 1616113"/>
                <a:gd name="connsiteX145" fmla="*/ 1044412 w 1983389"/>
                <a:gd name="connsiteY145" fmla="*/ 1535425 h 1616113"/>
                <a:gd name="connsiteX146" fmla="*/ 1054025 w 1983389"/>
                <a:gd name="connsiteY146" fmla="*/ 1540185 h 1616113"/>
                <a:gd name="connsiteX147" fmla="*/ 1060957 w 1983389"/>
                <a:gd name="connsiteY147" fmla="*/ 1542588 h 1616113"/>
                <a:gd name="connsiteX148" fmla="*/ 1091231 w 1983389"/>
                <a:gd name="connsiteY148" fmla="*/ 1553217 h 1616113"/>
                <a:gd name="connsiteX149" fmla="*/ 1096823 w 1983389"/>
                <a:gd name="connsiteY149" fmla="*/ 1555158 h 1616113"/>
                <a:gd name="connsiteX150" fmla="*/ 1112946 w 1983389"/>
                <a:gd name="connsiteY150" fmla="*/ 1476226 h 1616113"/>
                <a:gd name="connsiteX151" fmla="*/ 1114846 w 1983389"/>
                <a:gd name="connsiteY151" fmla="*/ 1476596 h 1616113"/>
                <a:gd name="connsiteX152" fmla="*/ 1119744 w 1983389"/>
                <a:gd name="connsiteY152" fmla="*/ 1477474 h 1616113"/>
                <a:gd name="connsiteX153" fmla="*/ 1124823 w 1983389"/>
                <a:gd name="connsiteY153" fmla="*/ 1455199 h 1616113"/>
                <a:gd name="connsiteX154" fmla="*/ 1129772 w 1983389"/>
                <a:gd name="connsiteY154" fmla="*/ 1441105 h 1616113"/>
                <a:gd name="connsiteX155" fmla="*/ 1143308 w 1983389"/>
                <a:gd name="connsiteY155" fmla="*/ 1445264 h 1616113"/>
                <a:gd name="connsiteX156" fmla="*/ 1146266 w 1983389"/>
                <a:gd name="connsiteY156" fmla="*/ 1432971 h 1616113"/>
                <a:gd name="connsiteX157" fmla="*/ 1159718 w 1983389"/>
                <a:gd name="connsiteY157" fmla="*/ 1432324 h 1616113"/>
                <a:gd name="connsiteX158" fmla="*/ 1158974 w 1983389"/>
                <a:gd name="connsiteY158" fmla="*/ 1420401 h 1616113"/>
                <a:gd name="connsiteX159" fmla="*/ 1172145 w 1983389"/>
                <a:gd name="connsiteY159" fmla="*/ 1415918 h 1616113"/>
                <a:gd name="connsiteX160" fmla="*/ 1173023 w 1983389"/>
                <a:gd name="connsiteY160" fmla="*/ 1417952 h 1616113"/>
                <a:gd name="connsiteX161" fmla="*/ 1178800 w 1983389"/>
                <a:gd name="connsiteY161" fmla="*/ 1415734 h 1616113"/>
                <a:gd name="connsiteX162" fmla="*/ 1175200 w 1983389"/>
                <a:gd name="connsiteY162" fmla="*/ 1406306 h 1616113"/>
                <a:gd name="connsiteX163" fmla="*/ 1230004 w 1983389"/>
                <a:gd name="connsiteY163" fmla="*/ 1405983 h 1616113"/>
                <a:gd name="connsiteX164" fmla="*/ 1254547 w 1983389"/>
                <a:gd name="connsiteY164" fmla="*/ 1407000 h 1616113"/>
                <a:gd name="connsiteX165" fmla="*/ 1253711 w 1983389"/>
                <a:gd name="connsiteY165" fmla="*/ 1415226 h 1616113"/>
                <a:gd name="connsiteX166" fmla="*/ 1257362 w 1983389"/>
                <a:gd name="connsiteY166" fmla="*/ 1415641 h 1616113"/>
                <a:gd name="connsiteX167" fmla="*/ 1253988 w 1983389"/>
                <a:gd name="connsiteY167" fmla="*/ 1436483 h 1616113"/>
                <a:gd name="connsiteX168" fmla="*/ 1263924 w 1983389"/>
                <a:gd name="connsiteY168" fmla="*/ 1437731 h 1616113"/>
                <a:gd name="connsiteX169" fmla="*/ 1276124 w 1983389"/>
                <a:gd name="connsiteY169" fmla="*/ 1439164 h 1616113"/>
                <a:gd name="connsiteX170" fmla="*/ 1278717 w 1983389"/>
                <a:gd name="connsiteY170" fmla="*/ 1401407 h 1616113"/>
                <a:gd name="connsiteX171" fmla="*/ 1279179 w 1983389"/>
                <a:gd name="connsiteY171" fmla="*/ 1394106 h 1616113"/>
                <a:gd name="connsiteX172" fmla="*/ 1298168 w 1983389"/>
                <a:gd name="connsiteY172" fmla="*/ 1368412 h 1616113"/>
                <a:gd name="connsiteX173" fmla="*/ 1310095 w 1983389"/>
                <a:gd name="connsiteY173" fmla="*/ 1366009 h 1616113"/>
                <a:gd name="connsiteX174" fmla="*/ 1338378 w 1983389"/>
                <a:gd name="connsiteY174" fmla="*/ 1369937 h 1616113"/>
                <a:gd name="connsiteX175" fmla="*/ 1356350 w 1983389"/>
                <a:gd name="connsiteY175" fmla="*/ 1370491 h 1616113"/>
                <a:gd name="connsiteX176" fmla="*/ 1356678 w 1983389"/>
                <a:gd name="connsiteY176" fmla="*/ 1362404 h 1616113"/>
                <a:gd name="connsiteX177" fmla="*/ 1357043 w 1983389"/>
                <a:gd name="connsiteY177" fmla="*/ 1353300 h 1616113"/>
                <a:gd name="connsiteX178" fmla="*/ 1357279 w 1983389"/>
                <a:gd name="connsiteY178" fmla="*/ 1346183 h 1616113"/>
                <a:gd name="connsiteX179" fmla="*/ 1390316 w 1983389"/>
                <a:gd name="connsiteY179" fmla="*/ 1344935 h 1616113"/>
                <a:gd name="connsiteX180" fmla="*/ 1405479 w 1983389"/>
                <a:gd name="connsiteY180" fmla="*/ 1344935 h 1616113"/>
                <a:gd name="connsiteX181" fmla="*/ 1406768 w 1983389"/>
                <a:gd name="connsiteY181" fmla="*/ 1335138 h 1616113"/>
                <a:gd name="connsiteX182" fmla="*/ 1408483 w 1983389"/>
                <a:gd name="connsiteY182" fmla="*/ 1325387 h 1616113"/>
                <a:gd name="connsiteX183" fmla="*/ 1412545 w 1983389"/>
                <a:gd name="connsiteY183" fmla="*/ 1325387 h 1616113"/>
                <a:gd name="connsiteX184" fmla="*/ 1415599 w 1983389"/>
                <a:gd name="connsiteY184" fmla="*/ 1293500 h 1616113"/>
                <a:gd name="connsiteX185" fmla="*/ 1420863 w 1983389"/>
                <a:gd name="connsiteY185" fmla="*/ 1272520 h 1616113"/>
                <a:gd name="connsiteX186" fmla="*/ 1423687 w 1983389"/>
                <a:gd name="connsiteY186" fmla="*/ 1244145 h 1616113"/>
                <a:gd name="connsiteX187" fmla="*/ 1424098 w 1983389"/>
                <a:gd name="connsiteY187" fmla="*/ 1239524 h 1616113"/>
                <a:gd name="connsiteX188" fmla="*/ 1425628 w 1983389"/>
                <a:gd name="connsiteY188" fmla="*/ 1237260 h 1616113"/>
                <a:gd name="connsiteX189" fmla="*/ 1427795 w 1983389"/>
                <a:gd name="connsiteY189" fmla="*/ 1234209 h 1616113"/>
                <a:gd name="connsiteX190" fmla="*/ 1448549 w 1983389"/>
                <a:gd name="connsiteY190" fmla="*/ 1186379 h 1616113"/>
                <a:gd name="connsiteX191" fmla="*/ 1460144 w 1983389"/>
                <a:gd name="connsiteY191" fmla="*/ 1160269 h 1616113"/>
                <a:gd name="connsiteX192" fmla="*/ 1466475 w 1983389"/>
                <a:gd name="connsiteY192" fmla="*/ 1145434 h 1616113"/>
                <a:gd name="connsiteX193" fmla="*/ 1471841 w 1983389"/>
                <a:gd name="connsiteY193" fmla="*/ 1131755 h 1616113"/>
                <a:gd name="connsiteX194" fmla="*/ 1472622 w 1983389"/>
                <a:gd name="connsiteY194" fmla="*/ 1129352 h 1616113"/>
                <a:gd name="connsiteX195" fmla="*/ 1474521 w 1983389"/>
                <a:gd name="connsiteY195" fmla="*/ 1123483 h 1616113"/>
                <a:gd name="connsiteX196" fmla="*/ 1478028 w 1983389"/>
                <a:gd name="connsiteY196" fmla="*/ 1111745 h 1616113"/>
                <a:gd name="connsiteX197" fmla="*/ 1479928 w 1983389"/>
                <a:gd name="connsiteY197" fmla="*/ 1100561 h 1616113"/>
                <a:gd name="connsiteX198" fmla="*/ 1490737 w 1983389"/>
                <a:gd name="connsiteY198" fmla="*/ 1073712 h 1616113"/>
                <a:gd name="connsiteX199" fmla="*/ 1493884 w 1983389"/>
                <a:gd name="connsiteY199" fmla="*/ 1070477 h 1616113"/>
                <a:gd name="connsiteX200" fmla="*/ 1505109 w 1983389"/>
                <a:gd name="connsiteY200" fmla="*/ 1053286 h 1616113"/>
                <a:gd name="connsiteX201" fmla="*/ 1511995 w 1983389"/>
                <a:gd name="connsiteY201" fmla="*/ 1048110 h 1616113"/>
                <a:gd name="connsiteX202" fmla="*/ 1529556 w 1983389"/>
                <a:gd name="connsiteY202" fmla="*/ 1028377 h 1616113"/>
                <a:gd name="connsiteX203" fmla="*/ 1531543 w 1983389"/>
                <a:gd name="connsiteY203" fmla="*/ 1027453 h 1616113"/>
                <a:gd name="connsiteX204" fmla="*/ 1535476 w 1983389"/>
                <a:gd name="connsiteY204" fmla="*/ 1025604 h 1616113"/>
                <a:gd name="connsiteX205" fmla="*/ 1592821 w 1983389"/>
                <a:gd name="connsiteY205" fmla="*/ 1019458 h 1616113"/>
                <a:gd name="connsiteX206" fmla="*/ 1597119 w 1983389"/>
                <a:gd name="connsiteY206" fmla="*/ 1019042 h 1616113"/>
                <a:gd name="connsiteX207" fmla="*/ 1618285 w 1983389"/>
                <a:gd name="connsiteY207" fmla="*/ 1016962 h 1616113"/>
                <a:gd name="connsiteX208" fmla="*/ 1645920 w 1983389"/>
                <a:gd name="connsiteY208" fmla="*/ 1017886 h 1616113"/>
                <a:gd name="connsiteX209" fmla="*/ 1648831 w 1983389"/>
                <a:gd name="connsiteY209" fmla="*/ 1017886 h 1616113"/>
                <a:gd name="connsiteX210" fmla="*/ 1655486 w 1983389"/>
                <a:gd name="connsiteY210" fmla="*/ 1018765 h 1616113"/>
                <a:gd name="connsiteX211" fmla="*/ 1661406 w 1983389"/>
                <a:gd name="connsiteY211" fmla="*/ 1018903 h 1616113"/>
                <a:gd name="connsiteX212" fmla="*/ 1665376 w 1983389"/>
                <a:gd name="connsiteY212" fmla="*/ 1018903 h 1616113"/>
                <a:gd name="connsiteX213" fmla="*/ 1670136 w 1983389"/>
                <a:gd name="connsiteY213" fmla="*/ 1019319 h 1616113"/>
                <a:gd name="connsiteX214" fmla="*/ 1685575 w 1983389"/>
                <a:gd name="connsiteY214" fmla="*/ 1019319 h 1616113"/>
                <a:gd name="connsiteX215" fmla="*/ 1690146 w 1983389"/>
                <a:gd name="connsiteY215" fmla="*/ 1019458 h 1616113"/>
                <a:gd name="connsiteX216" fmla="*/ 1710207 w 1983389"/>
                <a:gd name="connsiteY216" fmla="*/ 1020151 h 1616113"/>
                <a:gd name="connsiteX217" fmla="*/ 1717416 w 1983389"/>
                <a:gd name="connsiteY217" fmla="*/ 1020567 h 1616113"/>
                <a:gd name="connsiteX218" fmla="*/ 1724671 w 1983389"/>
                <a:gd name="connsiteY218" fmla="*/ 1020983 h 1616113"/>
                <a:gd name="connsiteX219" fmla="*/ 1731137 w 1983389"/>
                <a:gd name="connsiteY219" fmla="*/ 1021306 h 1616113"/>
                <a:gd name="connsiteX220" fmla="*/ 1731044 w 1983389"/>
                <a:gd name="connsiteY220" fmla="*/ 1018487 h 1616113"/>
                <a:gd name="connsiteX221" fmla="*/ 1732200 w 1983389"/>
                <a:gd name="connsiteY221" fmla="*/ 979669 h 1616113"/>
                <a:gd name="connsiteX222" fmla="*/ 1765293 w 1983389"/>
                <a:gd name="connsiteY222" fmla="*/ 874395 h 1616113"/>
                <a:gd name="connsiteX223" fmla="*/ 1836872 w 1983389"/>
                <a:gd name="connsiteY223" fmla="*/ 735710 h 1616113"/>
                <a:gd name="connsiteX224" fmla="*/ 1907208 w 1983389"/>
                <a:gd name="connsiteY224" fmla="*/ 602062 h 1616113"/>
                <a:gd name="connsiteX225" fmla="*/ 1974378 w 1983389"/>
                <a:gd name="connsiteY225" fmla="*/ 558576 h 1616113"/>
                <a:gd name="connsiteX226" fmla="*/ 1943185 w 1983389"/>
                <a:gd name="connsiteY226" fmla="*/ 486253 h 1616113"/>
                <a:gd name="connsiteX227" fmla="*/ 1943323 w 1983389"/>
                <a:gd name="connsiteY227" fmla="*/ 263876 h 161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1983389" h="1616113">
                  <a:moveTo>
                    <a:pt x="1943323" y="263876"/>
                  </a:moveTo>
                  <a:lnTo>
                    <a:pt x="1943323" y="249365"/>
                  </a:lnTo>
                  <a:lnTo>
                    <a:pt x="1944664" y="210731"/>
                  </a:lnTo>
                  <a:lnTo>
                    <a:pt x="1946974" y="147327"/>
                  </a:lnTo>
                  <a:lnTo>
                    <a:pt x="1983390" y="42331"/>
                  </a:lnTo>
                  <a:lnTo>
                    <a:pt x="1963980" y="29576"/>
                  </a:lnTo>
                  <a:lnTo>
                    <a:pt x="1891454" y="0"/>
                  </a:lnTo>
                  <a:lnTo>
                    <a:pt x="1878833" y="22691"/>
                  </a:lnTo>
                  <a:lnTo>
                    <a:pt x="1865852" y="18208"/>
                  </a:lnTo>
                  <a:lnTo>
                    <a:pt x="1822222" y="9243"/>
                  </a:lnTo>
                  <a:lnTo>
                    <a:pt x="1787151" y="13587"/>
                  </a:lnTo>
                  <a:lnTo>
                    <a:pt x="1741586" y="72555"/>
                  </a:lnTo>
                  <a:lnTo>
                    <a:pt x="1707383" y="69319"/>
                  </a:lnTo>
                  <a:lnTo>
                    <a:pt x="1697775" y="68442"/>
                  </a:lnTo>
                  <a:lnTo>
                    <a:pt x="1643799" y="76483"/>
                  </a:lnTo>
                  <a:lnTo>
                    <a:pt x="1598690" y="79255"/>
                  </a:lnTo>
                  <a:lnTo>
                    <a:pt x="1577664" y="80596"/>
                  </a:lnTo>
                  <a:lnTo>
                    <a:pt x="1559271" y="41915"/>
                  </a:lnTo>
                  <a:lnTo>
                    <a:pt x="1458947" y="75974"/>
                  </a:lnTo>
                  <a:lnTo>
                    <a:pt x="1313053" y="79255"/>
                  </a:lnTo>
                  <a:lnTo>
                    <a:pt x="1310280" y="79394"/>
                  </a:lnTo>
                  <a:lnTo>
                    <a:pt x="1279086" y="81289"/>
                  </a:lnTo>
                  <a:lnTo>
                    <a:pt x="1068633" y="96955"/>
                  </a:lnTo>
                  <a:lnTo>
                    <a:pt x="1007401" y="149407"/>
                  </a:lnTo>
                  <a:lnTo>
                    <a:pt x="960032" y="163871"/>
                  </a:lnTo>
                  <a:lnTo>
                    <a:pt x="937060" y="175286"/>
                  </a:lnTo>
                  <a:lnTo>
                    <a:pt x="928557" y="206849"/>
                  </a:lnTo>
                  <a:lnTo>
                    <a:pt x="928973" y="242988"/>
                  </a:lnTo>
                  <a:lnTo>
                    <a:pt x="887658" y="244698"/>
                  </a:lnTo>
                  <a:lnTo>
                    <a:pt x="824716" y="181940"/>
                  </a:lnTo>
                  <a:lnTo>
                    <a:pt x="791581" y="153242"/>
                  </a:lnTo>
                  <a:lnTo>
                    <a:pt x="771664" y="134388"/>
                  </a:lnTo>
                  <a:lnTo>
                    <a:pt x="762606" y="121124"/>
                  </a:lnTo>
                  <a:lnTo>
                    <a:pt x="757569" y="105874"/>
                  </a:lnTo>
                  <a:lnTo>
                    <a:pt x="697353" y="146588"/>
                  </a:lnTo>
                  <a:lnTo>
                    <a:pt x="565046" y="246408"/>
                  </a:lnTo>
                  <a:lnTo>
                    <a:pt x="532747" y="271224"/>
                  </a:lnTo>
                  <a:lnTo>
                    <a:pt x="461995" y="325200"/>
                  </a:lnTo>
                  <a:lnTo>
                    <a:pt x="437498" y="344009"/>
                  </a:lnTo>
                  <a:lnTo>
                    <a:pt x="411388" y="361848"/>
                  </a:lnTo>
                  <a:lnTo>
                    <a:pt x="371187" y="375064"/>
                  </a:lnTo>
                  <a:lnTo>
                    <a:pt x="347059" y="369658"/>
                  </a:lnTo>
                  <a:lnTo>
                    <a:pt x="338094" y="371183"/>
                  </a:lnTo>
                  <a:lnTo>
                    <a:pt x="329360" y="377514"/>
                  </a:lnTo>
                  <a:lnTo>
                    <a:pt x="317487" y="383706"/>
                  </a:lnTo>
                  <a:lnTo>
                    <a:pt x="307131" y="384538"/>
                  </a:lnTo>
                  <a:lnTo>
                    <a:pt x="301077" y="379593"/>
                  </a:lnTo>
                  <a:lnTo>
                    <a:pt x="276173" y="376774"/>
                  </a:lnTo>
                  <a:lnTo>
                    <a:pt x="250941" y="382551"/>
                  </a:lnTo>
                  <a:lnTo>
                    <a:pt x="216924" y="301771"/>
                  </a:lnTo>
                  <a:lnTo>
                    <a:pt x="74269" y="362448"/>
                  </a:lnTo>
                  <a:lnTo>
                    <a:pt x="73617" y="375619"/>
                  </a:lnTo>
                  <a:lnTo>
                    <a:pt x="79440" y="375619"/>
                  </a:lnTo>
                  <a:lnTo>
                    <a:pt x="78521" y="380056"/>
                  </a:lnTo>
                  <a:lnTo>
                    <a:pt x="77642" y="384861"/>
                  </a:lnTo>
                  <a:lnTo>
                    <a:pt x="63963" y="457832"/>
                  </a:lnTo>
                  <a:lnTo>
                    <a:pt x="62346" y="475069"/>
                  </a:lnTo>
                  <a:lnTo>
                    <a:pt x="32585" y="561210"/>
                  </a:lnTo>
                  <a:lnTo>
                    <a:pt x="32585" y="566663"/>
                  </a:lnTo>
                  <a:lnTo>
                    <a:pt x="34618" y="569621"/>
                  </a:lnTo>
                  <a:lnTo>
                    <a:pt x="41083" y="574935"/>
                  </a:lnTo>
                  <a:lnTo>
                    <a:pt x="64472" y="590047"/>
                  </a:lnTo>
                  <a:lnTo>
                    <a:pt x="69689" y="594900"/>
                  </a:lnTo>
                  <a:lnTo>
                    <a:pt x="72416" y="598689"/>
                  </a:lnTo>
                  <a:lnTo>
                    <a:pt x="72051" y="602987"/>
                  </a:lnTo>
                  <a:lnTo>
                    <a:pt x="73021" y="607469"/>
                  </a:lnTo>
                  <a:lnTo>
                    <a:pt x="78100" y="612692"/>
                  </a:lnTo>
                  <a:lnTo>
                    <a:pt x="81520" y="616019"/>
                  </a:lnTo>
                  <a:lnTo>
                    <a:pt x="94228" y="622350"/>
                  </a:lnTo>
                  <a:lnTo>
                    <a:pt x="106475" y="627664"/>
                  </a:lnTo>
                  <a:lnTo>
                    <a:pt x="114890" y="628635"/>
                  </a:lnTo>
                  <a:lnTo>
                    <a:pt x="126074" y="628496"/>
                  </a:lnTo>
                  <a:lnTo>
                    <a:pt x="116087" y="644994"/>
                  </a:lnTo>
                  <a:lnTo>
                    <a:pt x="109806" y="655438"/>
                  </a:lnTo>
                  <a:lnTo>
                    <a:pt x="92518" y="682889"/>
                  </a:lnTo>
                  <a:lnTo>
                    <a:pt x="86141" y="688342"/>
                  </a:lnTo>
                  <a:lnTo>
                    <a:pt x="76621" y="691438"/>
                  </a:lnTo>
                  <a:lnTo>
                    <a:pt x="64975" y="693240"/>
                  </a:lnTo>
                  <a:lnTo>
                    <a:pt x="61972" y="696291"/>
                  </a:lnTo>
                  <a:lnTo>
                    <a:pt x="38773" y="743844"/>
                  </a:lnTo>
                  <a:lnTo>
                    <a:pt x="8919" y="796989"/>
                  </a:lnTo>
                  <a:lnTo>
                    <a:pt x="9848" y="805677"/>
                  </a:lnTo>
                  <a:lnTo>
                    <a:pt x="5315" y="814457"/>
                  </a:lnTo>
                  <a:lnTo>
                    <a:pt x="0" y="827350"/>
                  </a:lnTo>
                  <a:lnTo>
                    <a:pt x="56569" y="861733"/>
                  </a:lnTo>
                  <a:lnTo>
                    <a:pt x="50793" y="870698"/>
                  </a:lnTo>
                  <a:lnTo>
                    <a:pt x="37298" y="860347"/>
                  </a:lnTo>
                  <a:lnTo>
                    <a:pt x="27034" y="877399"/>
                  </a:lnTo>
                  <a:lnTo>
                    <a:pt x="38546" y="887427"/>
                  </a:lnTo>
                  <a:lnTo>
                    <a:pt x="41407" y="891910"/>
                  </a:lnTo>
                  <a:lnTo>
                    <a:pt x="46305" y="896531"/>
                  </a:lnTo>
                  <a:lnTo>
                    <a:pt x="52452" y="899489"/>
                  </a:lnTo>
                  <a:lnTo>
                    <a:pt x="62716" y="884655"/>
                  </a:lnTo>
                  <a:lnTo>
                    <a:pt x="53658" y="876567"/>
                  </a:lnTo>
                  <a:lnTo>
                    <a:pt x="55414" y="874257"/>
                  </a:lnTo>
                  <a:lnTo>
                    <a:pt x="62295" y="865384"/>
                  </a:lnTo>
                  <a:lnTo>
                    <a:pt x="143445" y="916819"/>
                  </a:lnTo>
                  <a:lnTo>
                    <a:pt x="197237" y="951201"/>
                  </a:lnTo>
                  <a:lnTo>
                    <a:pt x="224687" y="968531"/>
                  </a:lnTo>
                  <a:lnTo>
                    <a:pt x="294330" y="1014420"/>
                  </a:lnTo>
                  <a:lnTo>
                    <a:pt x="348080" y="1047694"/>
                  </a:lnTo>
                  <a:lnTo>
                    <a:pt x="373724" y="1063498"/>
                  </a:lnTo>
                  <a:lnTo>
                    <a:pt x="375531" y="1064746"/>
                  </a:lnTo>
                  <a:lnTo>
                    <a:pt x="378854" y="1066687"/>
                  </a:lnTo>
                  <a:lnTo>
                    <a:pt x="384496" y="1070384"/>
                  </a:lnTo>
                  <a:lnTo>
                    <a:pt x="387865" y="1072741"/>
                  </a:lnTo>
                  <a:lnTo>
                    <a:pt x="389806" y="1074128"/>
                  </a:lnTo>
                  <a:lnTo>
                    <a:pt x="394936" y="1077316"/>
                  </a:lnTo>
                  <a:lnTo>
                    <a:pt x="397482" y="1078471"/>
                  </a:lnTo>
                  <a:lnTo>
                    <a:pt x="399234" y="1079442"/>
                  </a:lnTo>
                  <a:lnTo>
                    <a:pt x="402422" y="1081383"/>
                  </a:lnTo>
                  <a:lnTo>
                    <a:pt x="435834" y="1102087"/>
                  </a:lnTo>
                  <a:lnTo>
                    <a:pt x="467772" y="1122512"/>
                  </a:lnTo>
                  <a:lnTo>
                    <a:pt x="497394" y="1141368"/>
                  </a:lnTo>
                  <a:lnTo>
                    <a:pt x="499428" y="1142615"/>
                  </a:lnTo>
                  <a:lnTo>
                    <a:pt x="503398" y="1145157"/>
                  </a:lnTo>
                  <a:lnTo>
                    <a:pt x="505154" y="1146266"/>
                  </a:lnTo>
                  <a:lnTo>
                    <a:pt x="531315" y="1163041"/>
                  </a:lnTo>
                  <a:lnTo>
                    <a:pt x="615279" y="1216047"/>
                  </a:lnTo>
                  <a:lnTo>
                    <a:pt x="680208" y="1257870"/>
                  </a:lnTo>
                  <a:lnTo>
                    <a:pt x="713763" y="1279498"/>
                  </a:lnTo>
                  <a:lnTo>
                    <a:pt x="767828" y="1314157"/>
                  </a:lnTo>
                  <a:lnTo>
                    <a:pt x="779520" y="1322014"/>
                  </a:lnTo>
                  <a:lnTo>
                    <a:pt x="800547" y="1335138"/>
                  </a:lnTo>
                  <a:lnTo>
                    <a:pt x="782894" y="1360694"/>
                  </a:lnTo>
                  <a:lnTo>
                    <a:pt x="778831" y="1383200"/>
                  </a:lnTo>
                  <a:lnTo>
                    <a:pt x="780264" y="1397341"/>
                  </a:lnTo>
                  <a:lnTo>
                    <a:pt x="785856" y="1421695"/>
                  </a:lnTo>
                  <a:lnTo>
                    <a:pt x="782113" y="1422943"/>
                  </a:lnTo>
                  <a:lnTo>
                    <a:pt x="774806" y="1422527"/>
                  </a:lnTo>
                  <a:lnTo>
                    <a:pt x="781604" y="1444709"/>
                  </a:lnTo>
                  <a:lnTo>
                    <a:pt x="786826" y="1468509"/>
                  </a:lnTo>
                  <a:lnTo>
                    <a:pt x="802349" y="1477150"/>
                  </a:lnTo>
                  <a:lnTo>
                    <a:pt x="811273" y="1581176"/>
                  </a:lnTo>
                  <a:lnTo>
                    <a:pt x="814688" y="1588894"/>
                  </a:lnTo>
                  <a:lnTo>
                    <a:pt x="845055" y="1597212"/>
                  </a:lnTo>
                  <a:lnTo>
                    <a:pt x="867140" y="1601417"/>
                  </a:lnTo>
                  <a:lnTo>
                    <a:pt x="889599" y="1608996"/>
                  </a:lnTo>
                  <a:lnTo>
                    <a:pt x="915437" y="1615974"/>
                  </a:lnTo>
                  <a:lnTo>
                    <a:pt x="927632" y="1616113"/>
                  </a:lnTo>
                  <a:lnTo>
                    <a:pt x="995011" y="1515045"/>
                  </a:lnTo>
                  <a:lnTo>
                    <a:pt x="1010682" y="1527754"/>
                  </a:lnTo>
                  <a:lnTo>
                    <a:pt x="1021676" y="1533900"/>
                  </a:lnTo>
                  <a:lnTo>
                    <a:pt x="1031380" y="1537551"/>
                  </a:lnTo>
                  <a:lnTo>
                    <a:pt x="1036510" y="1537967"/>
                  </a:lnTo>
                  <a:lnTo>
                    <a:pt x="1044412" y="1535425"/>
                  </a:lnTo>
                  <a:lnTo>
                    <a:pt x="1054025" y="1540185"/>
                  </a:lnTo>
                  <a:lnTo>
                    <a:pt x="1060957" y="1542588"/>
                  </a:lnTo>
                  <a:lnTo>
                    <a:pt x="1091231" y="1553217"/>
                  </a:lnTo>
                  <a:lnTo>
                    <a:pt x="1096823" y="1555158"/>
                  </a:lnTo>
                  <a:lnTo>
                    <a:pt x="1112946" y="1476226"/>
                  </a:lnTo>
                  <a:lnTo>
                    <a:pt x="1114846" y="1476596"/>
                  </a:lnTo>
                  <a:lnTo>
                    <a:pt x="1119744" y="1477474"/>
                  </a:lnTo>
                  <a:lnTo>
                    <a:pt x="1124823" y="1455199"/>
                  </a:lnTo>
                  <a:lnTo>
                    <a:pt x="1129772" y="1441105"/>
                  </a:lnTo>
                  <a:lnTo>
                    <a:pt x="1143308" y="1445264"/>
                  </a:lnTo>
                  <a:lnTo>
                    <a:pt x="1146266" y="1432971"/>
                  </a:lnTo>
                  <a:lnTo>
                    <a:pt x="1159718" y="1432324"/>
                  </a:lnTo>
                  <a:lnTo>
                    <a:pt x="1158974" y="1420401"/>
                  </a:lnTo>
                  <a:lnTo>
                    <a:pt x="1172145" y="1415918"/>
                  </a:lnTo>
                  <a:lnTo>
                    <a:pt x="1173023" y="1417952"/>
                  </a:lnTo>
                  <a:lnTo>
                    <a:pt x="1178800" y="1415734"/>
                  </a:lnTo>
                  <a:lnTo>
                    <a:pt x="1175200" y="1406306"/>
                  </a:lnTo>
                  <a:lnTo>
                    <a:pt x="1230004" y="1405983"/>
                  </a:lnTo>
                  <a:lnTo>
                    <a:pt x="1254547" y="1407000"/>
                  </a:lnTo>
                  <a:lnTo>
                    <a:pt x="1253711" y="1415226"/>
                  </a:lnTo>
                  <a:lnTo>
                    <a:pt x="1257362" y="1415641"/>
                  </a:lnTo>
                  <a:lnTo>
                    <a:pt x="1253988" y="1436483"/>
                  </a:lnTo>
                  <a:lnTo>
                    <a:pt x="1263924" y="1437731"/>
                  </a:lnTo>
                  <a:lnTo>
                    <a:pt x="1276124" y="1439164"/>
                  </a:lnTo>
                  <a:lnTo>
                    <a:pt x="1278717" y="1401407"/>
                  </a:lnTo>
                  <a:lnTo>
                    <a:pt x="1279179" y="1394106"/>
                  </a:lnTo>
                  <a:lnTo>
                    <a:pt x="1298168" y="1368412"/>
                  </a:lnTo>
                  <a:lnTo>
                    <a:pt x="1310095" y="1366009"/>
                  </a:lnTo>
                  <a:lnTo>
                    <a:pt x="1338378" y="1369937"/>
                  </a:lnTo>
                  <a:lnTo>
                    <a:pt x="1356350" y="1370491"/>
                  </a:lnTo>
                  <a:lnTo>
                    <a:pt x="1356678" y="1362404"/>
                  </a:lnTo>
                  <a:lnTo>
                    <a:pt x="1357043" y="1353300"/>
                  </a:lnTo>
                  <a:lnTo>
                    <a:pt x="1357279" y="1346183"/>
                  </a:lnTo>
                  <a:lnTo>
                    <a:pt x="1390316" y="1344935"/>
                  </a:lnTo>
                  <a:lnTo>
                    <a:pt x="1405479" y="1344935"/>
                  </a:lnTo>
                  <a:lnTo>
                    <a:pt x="1406768" y="1335138"/>
                  </a:lnTo>
                  <a:lnTo>
                    <a:pt x="1408483" y="1325387"/>
                  </a:lnTo>
                  <a:lnTo>
                    <a:pt x="1412545" y="1325387"/>
                  </a:lnTo>
                  <a:lnTo>
                    <a:pt x="1415599" y="1293500"/>
                  </a:lnTo>
                  <a:lnTo>
                    <a:pt x="1420863" y="1272520"/>
                  </a:lnTo>
                  <a:lnTo>
                    <a:pt x="1423687" y="1244145"/>
                  </a:lnTo>
                  <a:lnTo>
                    <a:pt x="1424098" y="1239524"/>
                  </a:lnTo>
                  <a:lnTo>
                    <a:pt x="1425628" y="1237260"/>
                  </a:lnTo>
                  <a:lnTo>
                    <a:pt x="1427795" y="1234209"/>
                  </a:lnTo>
                  <a:lnTo>
                    <a:pt x="1448549" y="1186379"/>
                  </a:lnTo>
                  <a:lnTo>
                    <a:pt x="1460144" y="1160269"/>
                  </a:lnTo>
                  <a:lnTo>
                    <a:pt x="1466475" y="1145434"/>
                  </a:lnTo>
                  <a:lnTo>
                    <a:pt x="1471841" y="1131755"/>
                  </a:lnTo>
                  <a:lnTo>
                    <a:pt x="1472622" y="1129352"/>
                  </a:lnTo>
                  <a:lnTo>
                    <a:pt x="1474521" y="1123483"/>
                  </a:lnTo>
                  <a:lnTo>
                    <a:pt x="1478028" y="1111745"/>
                  </a:lnTo>
                  <a:lnTo>
                    <a:pt x="1479928" y="1100561"/>
                  </a:lnTo>
                  <a:lnTo>
                    <a:pt x="1490737" y="1073712"/>
                  </a:lnTo>
                  <a:lnTo>
                    <a:pt x="1493884" y="1070477"/>
                  </a:lnTo>
                  <a:lnTo>
                    <a:pt x="1505109" y="1053286"/>
                  </a:lnTo>
                  <a:lnTo>
                    <a:pt x="1511995" y="1048110"/>
                  </a:lnTo>
                  <a:lnTo>
                    <a:pt x="1529556" y="1028377"/>
                  </a:lnTo>
                  <a:lnTo>
                    <a:pt x="1531543" y="1027453"/>
                  </a:lnTo>
                  <a:lnTo>
                    <a:pt x="1535476" y="1025604"/>
                  </a:lnTo>
                  <a:lnTo>
                    <a:pt x="1592821" y="1019458"/>
                  </a:lnTo>
                  <a:lnTo>
                    <a:pt x="1597119" y="1019042"/>
                  </a:lnTo>
                  <a:lnTo>
                    <a:pt x="1618285" y="1016962"/>
                  </a:lnTo>
                  <a:lnTo>
                    <a:pt x="1645920" y="1017886"/>
                  </a:lnTo>
                  <a:lnTo>
                    <a:pt x="1648831" y="1017886"/>
                  </a:lnTo>
                  <a:lnTo>
                    <a:pt x="1655486" y="1018765"/>
                  </a:lnTo>
                  <a:lnTo>
                    <a:pt x="1661406" y="1018903"/>
                  </a:lnTo>
                  <a:lnTo>
                    <a:pt x="1665376" y="1018903"/>
                  </a:lnTo>
                  <a:lnTo>
                    <a:pt x="1670136" y="1019319"/>
                  </a:lnTo>
                  <a:lnTo>
                    <a:pt x="1685575" y="1019319"/>
                  </a:lnTo>
                  <a:lnTo>
                    <a:pt x="1690146" y="1019458"/>
                  </a:lnTo>
                  <a:lnTo>
                    <a:pt x="1710207" y="1020151"/>
                  </a:lnTo>
                  <a:lnTo>
                    <a:pt x="1717416" y="1020567"/>
                  </a:lnTo>
                  <a:lnTo>
                    <a:pt x="1724671" y="1020983"/>
                  </a:lnTo>
                  <a:lnTo>
                    <a:pt x="1731137" y="1021306"/>
                  </a:lnTo>
                  <a:lnTo>
                    <a:pt x="1731044" y="1018487"/>
                  </a:lnTo>
                  <a:lnTo>
                    <a:pt x="1732200" y="979669"/>
                  </a:lnTo>
                  <a:lnTo>
                    <a:pt x="1765293" y="874395"/>
                  </a:lnTo>
                  <a:lnTo>
                    <a:pt x="1836872" y="735710"/>
                  </a:lnTo>
                  <a:lnTo>
                    <a:pt x="1907208" y="602062"/>
                  </a:lnTo>
                  <a:lnTo>
                    <a:pt x="1974378" y="558576"/>
                  </a:lnTo>
                  <a:lnTo>
                    <a:pt x="1943185" y="486253"/>
                  </a:lnTo>
                  <a:lnTo>
                    <a:pt x="1943323" y="263876"/>
                  </a:lnTo>
                  <a:close/>
                </a:path>
              </a:pathLst>
            </a:custGeom>
            <a:grpFill/>
            <a:ln w="6350" cap="flat">
              <a:solidFill>
                <a:srgbClr val="C6E3E6"/>
              </a:solidFill>
              <a:prstDash val="solid"/>
              <a:miter/>
            </a:ln>
          </p:spPr>
          <p:txBody>
            <a:bodyPr rtlCol="0" anchor="ctr"/>
            <a:lstStyle/>
            <a:p>
              <a:endParaRPr lang="en-GB" noProof="0" dirty="0"/>
            </a:p>
          </p:txBody>
        </p:sp>
        <p:sp>
          <p:nvSpPr>
            <p:cNvPr id="40" name="Freihandform: Form 39">
              <a:extLst>
                <a:ext uri="{FF2B5EF4-FFF2-40B4-BE49-F238E27FC236}">
                  <a16:creationId xmlns:a16="http://schemas.microsoft.com/office/drawing/2014/main" id="{59CCCF22-49B7-6483-7AFE-E3584424656D}"/>
                </a:ext>
              </a:extLst>
            </p:cNvPr>
            <p:cNvSpPr/>
            <p:nvPr/>
          </p:nvSpPr>
          <p:spPr>
            <a:xfrm>
              <a:off x="4178971" y="4906612"/>
              <a:ext cx="37940" cy="3419"/>
            </a:xfrm>
            <a:custGeom>
              <a:avLst/>
              <a:gdLst>
                <a:gd name="connsiteX0" fmla="*/ 37941 w 37940"/>
                <a:gd name="connsiteY0" fmla="*/ 0 h 3419"/>
                <a:gd name="connsiteX1" fmla="*/ 0 w 37940"/>
                <a:gd name="connsiteY1" fmla="*/ 3420 h 3419"/>
                <a:gd name="connsiteX2" fmla="*/ 11553 w 37940"/>
                <a:gd name="connsiteY2" fmla="*/ 2172 h 3419"/>
                <a:gd name="connsiteX3" fmla="*/ 37941 w 37940"/>
                <a:gd name="connsiteY3" fmla="*/ 0 h 3419"/>
              </a:gdLst>
              <a:ahLst/>
              <a:cxnLst>
                <a:cxn ang="0">
                  <a:pos x="connsiteX0" y="connsiteY0"/>
                </a:cxn>
                <a:cxn ang="0">
                  <a:pos x="connsiteX1" y="connsiteY1"/>
                </a:cxn>
                <a:cxn ang="0">
                  <a:pos x="connsiteX2" y="connsiteY2"/>
                </a:cxn>
                <a:cxn ang="0">
                  <a:pos x="connsiteX3" y="connsiteY3"/>
                </a:cxn>
              </a:cxnLst>
              <a:rect l="l" t="t" r="r" b="b"/>
              <a:pathLst>
                <a:path w="37940" h="3419">
                  <a:moveTo>
                    <a:pt x="37941" y="0"/>
                  </a:moveTo>
                  <a:lnTo>
                    <a:pt x="0" y="3420"/>
                  </a:lnTo>
                  <a:lnTo>
                    <a:pt x="11553" y="2172"/>
                  </a:lnTo>
                  <a:lnTo>
                    <a:pt x="37941" y="0"/>
                  </a:lnTo>
                  <a:close/>
                </a:path>
              </a:pathLst>
            </a:custGeom>
            <a:grpFill/>
            <a:ln w="6350" cap="flat">
              <a:solidFill>
                <a:srgbClr val="C6E3E6"/>
              </a:solidFill>
              <a:prstDash val="solid"/>
              <a:miter/>
            </a:ln>
          </p:spPr>
          <p:txBody>
            <a:bodyPr rtlCol="0" anchor="ctr"/>
            <a:lstStyle/>
            <a:p>
              <a:endParaRPr lang="en-GB" noProof="0" dirty="0"/>
            </a:p>
          </p:txBody>
        </p:sp>
        <p:sp>
          <p:nvSpPr>
            <p:cNvPr id="41" name="Freihandform: Form 40">
              <a:extLst>
                <a:ext uri="{FF2B5EF4-FFF2-40B4-BE49-F238E27FC236}">
                  <a16:creationId xmlns:a16="http://schemas.microsoft.com/office/drawing/2014/main" id="{0F24B4A5-794A-EF6B-F900-D7A217899F03}"/>
                </a:ext>
              </a:extLst>
            </p:cNvPr>
            <p:cNvSpPr/>
            <p:nvPr/>
          </p:nvSpPr>
          <p:spPr>
            <a:xfrm>
              <a:off x="3412945" y="2651471"/>
              <a:ext cx="1473684" cy="1737144"/>
            </a:xfrm>
            <a:custGeom>
              <a:avLst/>
              <a:gdLst>
                <a:gd name="connsiteX0" fmla="*/ 1472210 w 1473684"/>
                <a:gd name="connsiteY0" fmla="*/ 327927 h 1737144"/>
                <a:gd name="connsiteX1" fmla="*/ 1389212 w 1473684"/>
                <a:gd name="connsiteY1" fmla="*/ 320533 h 1737144"/>
                <a:gd name="connsiteX2" fmla="*/ 1356493 w 1473684"/>
                <a:gd name="connsiteY2" fmla="*/ 318273 h 1737144"/>
                <a:gd name="connsiteX3" fmla="*/ 1278157 w 1473684"/>
                <a:gd name="connsiteY3" fmla="*/ 240307 h 1737144"/>
                <a:gd name="connsiteX4" fmla="*/ 1093860 w 1473684"/>
                <a:gd name="connsiteY4" fmla="*/ 70383 h 1737144"/>
                <a:gd name="connsiteX5" fmla="*/ 1041963 w 1473684"/>
                <a:gd name="connsiteY5" fmla="*/ 3882 h 1737144"/>
                <a:gd name="connsiteX6" fmla="*/ 1012761 w 1473684"/>
                <a:gd name="connsiteY6" fmla="*/ 11091 h 1737144"/>
                <a:gd name="connsiteX7" fmla="*/ 959247 w 1473684"/>
                <a:gd name="connsiteY7" fmla="*/ 24401 h 1737144"/>
                <a:gd name="connsiteX8" fmla="*/ 791124 w 1473684"/>
                <a:gd name="connsiteY8" fmla="*/ 69735 h 1737144"/>
                <a:gd name="connsiteX9" fmla="*/ 684187 w 1473684"/>
                <a:gd name="connsiteY9" fmla="*/ 0 h 1737144"/>
                <a:gd name="connsiteX10" fmla="*/ 651880 w 1473684"/>
                <a:gd name="connsiteY10" fmla="*/ 6054 h 1737144"/>
                <a:gd name="connsiteX11" fmla="*/ 621384 w 1473684"/>
                <a:gd name="connsiteY11" fmla="*/ 18166 h 1737144"/>
                <a:gd name="connsiteX12" fmla="*/ 536675 w 1473684"/>
                <a:gd name="connsiteY12" fmla="*/ 42008 h 1737144"/>
                <a:gd name="connsiteX13" fmla="*/ 494571 w 1473684"/>
                <a:gd name="connsiteY13" fmla="*/ 60544 h 1737144"/>
                <a:gd name="connsiteX14" fmla="*/ 411531 w 1473684"/>
                <a:gd name="connsiteY14" fmla="*/ 94875 h 1737144"/>
                <a:gd name="connsiteX15" fmla="*/ 349328 w 1473684"/>
                <a:gd name="connsiteY15" fmla="*/ 155091 h 1737144"/>
                <a:gd name="connsiteX16" fmla="*/ 314391 w 1473684"/>
                <a:gd name="connsiteY16" fmla="*/ 189196 h 1737144"/>
                <a:gd name="connsiteX17" fmla="*/ 250382 w 1473684"/>
                <a:gd name="connsiteY17" fmla="*/ 203476 h 1737144"/>
                <a:gd name="connsiteX18" fmla="*/ 189801 w 1473684"/>
                <a:gd name="connsiteY18" fmla="*/ 258330 h 1737144"/>
                <a:gd name="connsiteX19" fmla="*/ 142059 w 1473684"/>
                <a:gd name="connsiteY19" fmla="*/ 300523 h 1737144"/>
                <a:gd name="connsiteX20" fmla="*/ 67522 w 1473684"/>
                <a:gd name="connsiteY20" fmla="*/ 372615 h 1737144"/>
                <a:gd name="connsiteX21" fmla="*/ 36185 w 1473684"/>
                <a:gd name="connsiteY21" fmla="*/ 443182 h 1737144"/>
                <a:gd name="connsiteX22" fmla="*/ 0 w 1473684"/>
                <a:gd name="connsiteY22" fmla="*/ 496235 h 1737144"/>
                <a:gd name="connsiteX23" fmla="*/ 263321 w 1473684"/>
                <a:gd name="connsiteY23" fmla="*/ 730488 h 1737144"/>
                <a:gd name="connsiteX24" fmla="*/ 437729 w 1473684"/>
                <a:gd name="connsiteY24" fmla="*/ 885394 h 1737144"/>
                <a:gd name="connsiteX25" fmla="*/ 333981 w 1473684"/>
                <a:gd name="connsiteY25" fmla="*/ 952495 h 1737144"/>
                <a:gd name="connsiteX26" fmla="*/ 265960 w 1473684"/>
                <a:gd name="connsiteY26" fmla="*/ 1028931 h 1737144"/>
                <a:gd name="connsiteX27" fmla="*/ 222612 w 1473684"/>
                <a:gd name="connsiteY27" fmla="*/ 1115442 h 1737144"/>
                <a:gd name="connsiteX28" fmla="*/ 101904 w 1473684"/>
                <a:gd name="connsiteY28" fmla="*/ 1448827 h 1737144"/>
                <a:gd name="connsiteX29" fmla="*/ 151717 w 1473684"/>
                <a:gd name="connsiteY29" fmla="*/ 1494896 h 1737144"/>
                <a:gd name="connsiteX30" fmla="*/ 146033 w 1473684"/>
                <a:gd name="connsiteY30" fmla="*/ 1501875 h 1737144"/>
                <a:gd name="connsiteX31" fmla="*/ 143168 w 1473684"/>
                <a:gd name="connsiteY31" fmla="*/ 1507466 h 1737144"/>
                <a:gd name="connsiteX32" fmla="*/ 144277 w 1473684"/>
                <a:gd name="connsiteY32" fmla="*/ 1524981 h 1737144"/>
                <a:gd name="connsiteX33" fmla="*/ 193863 w 1473684"/>
                <a:gd name="connsiteY33" fmla="*/ 1533392 h 1737144"/>
                <a:gd name="connsiteX34" fmla="*/ 227876 w 1473684"/>
                <a:gd name="connsiteY34" fmla="*/ 1542496 h 1737144"/>
                <a:gd name="connsiteX35" fmla="*/ 247059 w 1473684"/>
                <a:gd name="connsiteY35" fmla="*/ 1551738 h 1737144"/>
                <a:gd name="connsiteX36" fmla="*/ 253385 w 1473684"/>
                <a:gd name="connsiteY36" fmla="*/ 1550865 h 1737144"/>
                <a:gd name="connsiteX37" fmla="*/ 261011 w 1473684"/>
                <a:gd name="connsiteY37" fmla="*/ 1549756 h 1737144"/>
                <a:gd name="connsiteX38" fmla="*/ 271547 w 1473684"/>
                <a:gd name="connsiteY38" fmla="*/ 1550310 h 1737144"/>
                <a:gd name="connsiteX39" fmla="*/ 290171 w 1473684"/>
                <a:gd name="connsiteY39" fmla="*/ 1547768 h 1737144"/>
                <a:gd name="connsiteX40" fmla="*/ 309396 w 1473684"/>
                <a:gd name="connsiteY40" fmla="*/ 1544945 h 1737144"/>
                <a:gd name="connsiteX41" fmla="*/ 329452 w 1473684"/>
                <a:gd name="connsiteY41" fmla="*/ 1551281 h 1737144"/>
                <a:gd name="connsiteX42" fmla="*/ 332779 w 1473684"/>
                <a:gd name="connsiteY42" fmla="*/ 1552390 h 1737144"/>
                <a:gd name="connsiteX43" fmla="*/ 338787 w 1473684"/>
                <a:gd name="connsiteY43" fmla="*/ 1554931 h 1737144"/>
                <a:gd name="connsiteX44" fmla="*/ 346874 w 1473684"/>
                <a:gd name="connsiteY44" fmla="*/ 1558166 h 1737144"/>
                <a:gd name="connsiteX45" fmla="*/ 358196 w 1473684"/>
                <a:gd name="connsiteY45" fmla="*/ 1562788 h 1737144"/>
                <a:gd name="connsiteX46" fmla="*/ 359259 w 1473684"/>
                <a:gd name="connsiteY46" fmla="*/ 1585982 h 1737144"/>
                <a:gd name="connsiteX47" fmla="*/ 372199 w 1473684"/>
                <a:gd name="connsiteY47" fmla="*/ 1620734 h 1737144"/>
                <a:gd name="connsiteX48" fmla="*/ 376127 w 1473684"/>
                <a:gd name="connsiteY48" fmla="*/ 1625221 h 1737144"/>
                <a:gd name="connsiteX49" fmla="*/ 378304 w 1473684"/>
                <a:gd name="connsiteY49" fmla="*/ 1629699 h 1737144"/>
                <a:gd name="connsiteX50" fmla="*/ 379182 w 1473684"/>
                <a:gd name="connsiteY50" fmla="*/ 1637463 h 1737144"/>
                <a:gd name="connsiteX51" fmla="*/ 378992 w 1473684"/>
                <a:gd name="connsiteY51" fmla="*/ 1642408 h 1737144"/>
                <a:gd name="connsiteX52" fmla="*/ 389580 w 1473684"/>
                <a:gd name="connsiteY52" fmla="*/ 1652348 h 1737144"/>
                <a:gd name="connsiteX53" fmla="*/ 391983 w 1473684"/>
                <a:gd name="connsiteY53" fmla="*/ 1648416 h 1737144"/>
                <a:gd name="connsiteX54" fmla="*/ 420173 w 1473684"/>
                <a:gd name="connsiteY54" fmla="*/ 1596472 h 1737144"/>
                <a:gd name="connsiteX55" fmla="*/ 427516 w 1473684"/>
                <a:gd name="connsiteY55" fmla="*/ 1589633 h 1737144"/>
                <a:gd name="connsiteX56" fmla="*/ 433893 w 1473684"/>
                <a:gd name="connsiteY56" fmla="*/ 1591158 h 1737144"/>
                <a:gd name="connsiteX57" fmla="*/ 458941 w 1473684"/>
                <a:gd name="connsiteY57" fmla="*/ 1600544 h 1737144"/>
                <a:gd name="connsiteX58" fmla="*/ 460373 w 1473684"/>
                <a:gd name="connsiteY58" fmla="*/ 1595368 h 1737144"/>
                <a:gd name="connsiteX59" fmla="*/ 461302 w 1473684"/>
                <a:gd name="connsiteY59" fmla="*/ 1577710 h 1737144"/>
                <a:gd name="connsiteX60" fmla="*/ 467860 w 1473684"/>
                <a:gd name="connsiteY60" fmla="*/ 1578408 h 1737144"/>
                <a:gd name="connsiteX61" fmla="*/ 472989 w 1473684"/>
                <a:gd name="connsiteY61" fmla="*/ 1578726 h 1737144"/>
                <a:gd name="connsiteX62" fmla="*/ 476229 w 1473684"/>
                <a:gd name="connsiteY62" fmla="*/ 1578726 h 1737144"/>
                <a:gd name="connsiteX63" fmla="*/ 505801 w 1473684"/>
                <a:gd name="connsiteY63" fmla="*/ 1578726 h 1737144"/>
                <a:gd name="connsiteX64" fmla="*/ 553543 w 1473684"/>
                <a:gd name="connsiteY64" fmla="*/ 1584873 h 1737144"/>
                <a:gd name="connsiteX65" fmla="*/ 550355 w 1473684"/>
                <a:gd name="connsiteY65" fmla="*/ 1589222 h 1737144"/>
                <a:gd name="connsiteX66" fmla="*/ 550489 w 1473684"/>
                <a:gd name="connsiteY66" fmla="*/ 1598182 h 1737144"/>
                <a:gd name="connsiteX67" fmla="*/ 598365 w 1473684"/>
                <a:gd name="connsiteY67" fmla="*/ 1606408 h 1737144"/>
                <a:gd name="connsiteX68" fmla="*/ 614775 w 1473684"/>
                <a:gd name="connsiteY68" fmla="*/ 1608261 h 1737144"/>
                <a:gd name="connsiteX69" fmla="*/ 625122 w 1473684"/>
                <a:gd name="connsiteY69" fmla="*/ 1611727 h 1737144"/>
                <a:gd name="connsiteX70" fmla="*/ 629559 w 1473684"/>
                <a:gd name="connsiteY70" fmla="*/ 1603774 h 1737144"/>
                <a:gd name="connsiteX71" fmla="*/ 681595 w 1473684"/>
                <a:gd name="connsiteY71" fmla="*/ 1618474 h 1737144"/>
                <a:gd name="connsiteX72" fmla="*/ 672218 w 1473684"/>
                <a:gd name="connsiteY72" fmla="*/ 1648282 h 1737144"/>
                <a:gd name="connsiteX73" fmla="*/ 665374 w 1473684"/>
                <a:gd name="connsiteY73" fmla="*/ 1660990 h 1737144"/>
                <a:gd name="connsiteX74" fmla="*/ 674570 w 1473684"/>
                <a:gd name="connsiteY74" fmla="*/ 1664960 h 1737144"/>
                <a:gd name="connsiteX75" fmla="*/ 684876 w 1473684"/>
                <a:gd name="connsiteY75" fmla="*/ 1669258 h 1737144"/>
                <a:gd name="connsiteX76" fmla="*/ 730349 w 1473684"/>
                <a:gd name="connsiteY76" fmla="*/ 1682844 h 1737144"/>
                <a:gd name="connsiteX77" fmla="*/ 728829 w 1473684"/>
                <a:gd name="connsiteY77" fmla="*/ 1693612 h 1737144"/>
                <a:gd name="connsiteX78" fmla="*/ 734605 w 1473684"/>
                <a:gd name="connsiteY78" fmla="*/ 1696015 h 1737144"/>
                <a:gd name="connsiteX79" fmla="*/ 745327 w 1473684"/>
                <a:gd name="connsiteY79" fmla="*/ 1696985 h 1737144"/>
                <a:gd name="connsiteX80" fmla="*/ 770000 w 1473684"/>
                <a:gd name="connsiteY80" fmla="*/ 1696985 h 1737144"/>
                <a:gd name="connsiteX81" fmla="*/ 771063 w 1473684"/>
                <a:gd name="connsiteY81" fmla="*/ 1711686 h 1737144"/>
                <a:gd name="connsiteX82" fmla="*/ 783494 w 1473684"/>
                <a:gd name="connsiteY82" fmla="*/ 1718987 h 1737144"/>
                <a:gd name="connsiteX83" fmla="*/ 790518 w 1473684"/>
                <a:gd name="connsiteY83" fmla="*/ 1720369 h 1737144"/>
                <a:gd name="connsiteX84" fmla="*/ 856095 w 1473684"/>
                <a:gd name="connsiteY84" fmla="*/ 1737145 h 1737144"/>
                <a:gd name="connsiteX85" fmla="*/ 996864 w 1473684"/>
                <a:gd name="connsiteY85" fmla="*/ 1714084 h 1737144"/>
                <a:gd name="connsiteX86" fmla="*/ 1119462 w 1473684"/>
                <a:gd name="connsiteY86" fmla="*/ 1675728 h 1737144"/>
                <a:gd name="connsiteX87" fmla="*/ 1242435 w 1473684"/>
                <a:gd name="connsiteY87" fmla="*/ 1687979 h 1737144"/>
                <a:gd name="connsiteX88" fmla="*/ 1236016 w 1473684"/>
                <a:gd name="connsiteY88" fmla="*/ 1627574 h 1737144"/>
                <a:gd name="connsiteX89" fmla="*/ 1268129 w 1473684"/>
                <a:gd name="connsiteY89" fmla="*/ 1513012 h 1737144"/>
                <a:gd name="connsiteX90" fmla="*/ 1293084 w 1473684"/>
                <a:gd name="connsiteY90" fmla="*/ 1449654 h 1737144"/>
                <a:gd name="connsiteX91" fmla="*/ 1306948 w 1473684"/>
                <a:gd name="connsiteY91" fmla="*/ 1407739 h 1737144"/>
                <a:gd name="connsiteX92" fmla="*/ 1335138 w 1473684"/>
                <a:gd name="connsiteY92" fmla="*/ 1359770 h 1737144"/>
                <a:gd name="connsiteX93" fmla="*/ 1359959 w 1473684"/>
                <a:gd name="connsiteY93" fmla="*/ 1325480 h 1737144"/>
                <a:gd name="connsiteX94" fmla="*/ 1377330 w 1473684"/>
                <a:gd name="connsiteY94" fmla="*/ 1279549 h 1737144"/>
                <a:gd name="connsiteX95" fmla="*/ 1390182 w 1473684"/>
                <a:gd name="connsiteY95" fmla="*/ 1240633 h 1737144"/>
                <a:gd name="connsiteX96" fmla="*/ 1404046 w 1473684"/>
                <a:gd name="connsiteY96" fmla="*/ 1178430 h 1737144"/>
                <a:gd name="connsiteX97" fmla="*/ 1410419 w 1473684"/>
                <a:gd name="connsiteY97" fmla="*/ 1136792 h 1737144"/>
                <a:gd name="connsiteX98" fmla="*/ 1385787 w 1473684"/>
                <a:gd name="connsiteY98" fmla="*/ 1069465 h 1737144"/>
                <a:gd name="connsiteX99" fmla="*/ 1278342 w 1473684"/>
                <a:gd name="connsiteY99" fmla="*/ 950785 h 1737144"/>
                <a:gd name="connsiteX100" fmla="*/ 1210825 w 1473684"/>
                <a:gd name="connsiteY100" fmla="*/ 789225 h 1737144"/>
                <a:gd name="connsiteX101" fmla="*/ 1191231 w 1473684"/>
                <a:gd name="connsiteY101" fmla="*/ 694858 h 1737144"/>
                <a:gd name="connsiteX102" fmla="*/ 1204217 w 1473684"/>
                <a:gd name="connsiteY102" fmla="*/ 570175 h 1737144"/>
                <a:gd name="connsiteX103" fmla="*/ 1250014 w 1473684"/>
                <a:gd name="connsiteY103" fmla="*/ 493832 h 1737144"/>
                <a:gd name="connsiteX104" fmla="*/ 1274691 w 1473684"/>
                <a:gd name="connsiteY104" fmla="*/ 504045 h 1737144"/>
                <a:gd name="connsiteX105" fmla="*/ 1297941 w 1473684"/>
                <a:gd name="connsiteY105" fmla="*/ 506448 h 1737144"/>
                <a:gd name="connsiteX106" fmla="*/ 1322388 w 1473684"/>
                <a:gd name="connsiteY106" fmla="*/ 506078 h 1737144"/>
                <a:gd name="connsiteX107" fmla="*/ 1334491 w 1473684"/>
                <a:gd name="connsiteY107" fmla="*/ 505620 h 1737144"/>
                <a:gd name="connsiteX108" fmla="*/ 1344473 w 1473684"/>
                <a:gd name="connsiteY108" fmla="*/ 502797 h 1737144"/>
                <a:gd name="connsiteX109" fmla="*/ 1365412 w 1473684"/>
                <a:gd name="connsiteY109" fmla="*/ 493004 h 1737144"/>
                <a:gd name="connsiteX110" fmla="*/ 1377238 w 1473684"/>
                <a:gd name="connsiteY110" fmla="*/ 483619 h 1737144"/>
                <a:gd name="connsiteX111" fmla="*/ 1385931 w 1473684"/>
                <a:gd name="connsiteY111" fmla="*/ 473775 h 1737144"/>
                <a:gd name="connsiteX112" fmla="*/ 1410886 w 1473684"/>
                <a:gd name="connsiteY112" fmla="*/ 431629 h 1737144"/>
                <a:gd name="connsiteX113" fmla="*/ 1444297 w 1473684"/>
                <a:gd name="connsiteY113" fmla="*/ 406304 h 1737144"/>
                <a:gd name="connsiteX114" fmla="*/ 1457048 w 1473684"/>
                <a:gd name="connsiteY114" fmla="*/ 398125 h 1737144"/>
                <a:gd name="connsiteX115" fmla="*/ 1473684 w 1473684"/>
                <a:gd name="connsiteY115" fmla="*/ 374648 h 1737144"/>
                <a:gd name="connsiteX116" fmla="*/ 1472210 w 1473684"/>
                <a:gd name="connsiteY116" fmla="*/ 327927 h 173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473684" h="1737144">
                  <a:moveTo>
                    <a:pt x="1472210" y="327927"/>
                  </a:moveTo>
                  <a:lnTo>
                    <a:pt x="1389212" y="320533"/>
                  </a:lnTo>
                  <a:lnTo>
                    <a:pt x="1356493" y="318273"/>
                  </a:lnTo>
                  <a:lnTo>
                    <a:pt x="1278157" y="240307"/>
                  </a:lnTo>
                  <a:lnTo>
                    <a:pt x="1093860" y="70383"/>
                  </a:lnTo>
                  <a:lnTo>
                    <a:pt x="1041963" y="3882"/>
                  </a:lnTo>
                  <a:lnTo>
                    <a:pt x="1012761" y="11091"/>
                  </a:lnTo>
                  <a:lnTo>
                    <a:pt x="959247" y="24401"/>
                  </a:lnTo>
                  <a:lnTo>
                    <a:pt x="791124" y="69735"/>
                  </a:lnTo>
                  <a:lnTo>
                    <a:pt x="684187" y="0"/>
                  </a:lnTo>
                  <a:lnTo>
                    <a:pt x="651880" y="6054"/>
                  </a:lnTo>
                  <a:lnTo>
                    <a:pt x="621384" y="18166"/>
                  </a:lnTo>
                  <a:lnTo>
                    <a:pt x="536675" y="42008"/>
                  </a:lnTo>
                  <a:lnTo>
                    <a:pt x="494571" y="60544"/>
                  </a:lnTo>
                  <a:lnTo>
                    <a:pt x="411531" y="94875"/>
                  </a:lnTo>
                  <a:lnTo>
                    <a:pt x="349328" y="155091"/>
                  </a:lnTo>
                  <a:lnTo>
                    <a:pt x="314391" y="189196"/>
                  </a:lnTo>
                  <a:lnTo>
                    <a:pt x="250382" y="203476"/>
                  </a:lnTo>
                  <a:lnTo>
                    <a:pt x="189801" y="258330"/>
                  </a:lnTo>
                  <a:lnTo>
                    <a:pt x="142059" y="300523"/>
                  </a:lnTo>
                  <a:lnTo>
                    <a:pt x="67522" y="372615"/>
                  </a:lnTo>
                  <a:lnTo>
                    <a:pt x="36185" y="443182"/>
                  </a:lnTo>
                  <a:lnTo>
                    <a:pt x="0" y="496235"/>
                  </a:lnTo>
                  <a:lnTo>
                    <a:pt x="263321" y="730488"/>
                  </a:lnTo>
                  <a:lnTo>
                    <a:pt x="437729" y="885394"/>
                  </a:lnTo>
                  <a:lnTo>
                    <a:pt x="333981" y="952495"/>
                  </a:lnTo>
                  <a:lnTo>
                    <a:pt x="265960" y="1028931"/>
                  </a:lnTo>
                  <a:lnTo>
                    <a:pt x="222612" y="1115442"/>
                  </a:lnTo>
                  <a:lnTo>
                    <a:pt x="101904" y="1448827"/>
                  </a:lnTo>
                  <a:lnTo>
                    <a:pt x="151717" y="1494896"/>
                  </a:lnTo>
                  <a:lnTo>
                    <a:pt x="146033" y="1501875"/>
                  </a:lnTo>
                  <a:lnTo>
                    <a:pt x="143168" y="1507466"/>
                  </a:lnTo>
                  <a:lnTo>
                    <a:pt x="144277" y="1524981"/>
                  </a:lnTo>
                  <a:lnTo>
                    <a:pt x="193863" y="1533392"/>
                  </a:lnTo>
                  <a:lnTo>
                    <a:pt x="227876" y="1542496"/>
                  </a:lnTo>
                  <a:lnTo>
                    <a:pt x="247059" y="1551738"/>
                  </a:lnTo>
                  <a:lnTo>
                    <a:pt x="253385" y="1550865"/>
                  </a:lnTo>
                  <a:lnTo>
                    <a:pt x="261011" y="1549756"/>
                  </a:lnTo>
                  <a:lnTo>
                    <a:pt x="271547" y="1550310"/>
                  </a:lnTo>
                  <a:lnTo>
                    <a:pt x="290171" y="1547768"/>
                  </a:lnTo>
                  <a:lnTo>
                    <a:pt x="309396" y="1544945"/>
                  </a:lnTo>
                  <a:lnTo>
                    <a:pt x="329452" y="1551281"/>
                  </a:lnTo>
                  <a:lnTo>
                    <a:pt x="332779" y="1552390"/>
                  </a:lnTo>
                  <a:lnTo>
                    <a:pt x="338787" y="1554931"/>
                  </a:lnTo>
                  <a:lnTo>
                    <a:pt x="346874" y="1558166"/>
                  </a:lnTo>
                  <a:lnTo>
                    <a:pt x="358196" y="1562788"/>
                  </a:lnTo>
                  <a:lnTo>
                    <a:pt x="359259" y="1585982"/>
                  </a:lnTo>
                  <a:lnTo>
                    <a:pt x="372199" y="1620734"/>
                  </a:lnTo>
                  <a:lnTo>
                    <a:pt x="376127" y="1625221"/>
                  </a:lnTo>
                  <a:lnTo>
                    <a:pt x="378304" y="1629699"/>
                  </a:lnTo>
                  <a:lnTo>
                    <a:pt x="379182" y="1637463"/>
                  </a:lnTo>
                  <a:lnTo>
                    <a:pt x="378992" y="1642408"/>
                  </a:lnTo>
                  <a:lnTo>
                    <a:pt x="389580" y="1652348"/>
                  </a:lnTo>
                  <a:lnTo>
                    <a:pt x="391983" y="1648416"/>
                  </a:lnTo>
                  <a:lnTo>
                    <a:pt x="420173" y="1596472"/>
                  </a:lnTo>
                  <a:lnTo>
                    <a:pt x="427516" y="1589633"/>
                  </a:lnTo>
                  <a:lnTo>
                    <a:pt x="433893" y="1591158"/>
                  </a:lnTo>
                  <a:lnTo>
                    <a:pt x="458941" y="1600544"/>
                  </a:lnTo>
                  <a:lnTo>
                    <a:pt x="460373" y="1595368"/>
                  </a:lnTo>
                  <a:lnTo>
                    <a:pt x="461302" y="1577710"/>
                  </a:lnTo>
                  <a:lnTo>
                    <a:pt x="467860" y="1578408"/>
                  </a:lnTo>
                  <a:lnTo>
                    <a:pt x="472989" y="1578726"/>
                  </a:lnTo>
                  <a:lnTo>
                    <a:pt x="476229" y="1578726"/>
                  </a:lnTo>
                  <a:lnTo>
                    <a:pt x="505801" y="1578726"/>
                  </a:lnTo>
                  <a:lnTo>
                    <a:pt x="553543" y="1584873"/>
                  </a:lnTo>
                  <a:lnTo>
                    <a:pt x="550355" y="1589222"/>
                  </a:lnTo>
                  <a:lnTo>
                    <a:pt x="550489" y="1598182"/>
                  </a:lnTo>
                  <a:lnTo>
                    <a:pt x="598365" y="1606408"/>
                  </a:lnTo>
                  <a:lnTo>
                    <a:pt x="614775" y="1608261"/>
                  </a:lnTo>
                  <a:lnTo>
                    <a:pt x="625122" y="1611727"/>
                  </a:lnTo>
                  <a:lnTo>
                    <a:pt x="629559" y="1603774"/>
                  </a:lnTo>
                  <a:lnTo>
                    <a:pt x="681595" y="1618474"/>
                  </a:lnTo>
                  <a:lnTo>
                    <a:pt x="672218" y="1648282"/>
                  </a:lnTo>
                  <a:lnTo>
                    <a:pt x="665374" y="1660990"/>
                  </a:lnTo>
                  <a:lnTo>
                    <a:pt x="674570" y="1664960"/>
                  </a:lnTo>
                  <a:lnTo>
                    <a:pt x="684876" y="1669258"/>
                  </a:lnTo>
                  <a:lnTo>
                    <a:pt x="730349" y="1682844"/>
                  </a:lnTo>
                  <a:lnTo>
                    <a:pt x="728829" y="1693612"/>
                  </a:lnTo>
                  <a:lnTo>
                    <a:pt x="734605" y="1696015"/>
                  </a:lnTo>
                  <a:lnTo>
                    <a:pt x="745327" y="1696985"/>
                  </a:lnTo>
                  <a:lnTo>
                    <a:pt x="770000" y="1696985"/>
                  </a:lnTo>
                  <a:lnTo>
                    <a:pt x="771063" y="1711686"/>
                  </a:lnTo>
                  <a:lnTo>
                    <a:pt x="783494" y="1718987"/>
                  </a:lnTo>
                  <a:lnTo>
                    <a:pt x="790518" y="1720369"/>
                  </a:lnTo>
                  <a:lnTo>
                    <a:pt x="856095" y="1737145"/>
                  </a:lnTo>
                  <a:lnTo>
                    <a:pt x="996864" y="1714084"/>
                  </a:lnTo>
                  <a:lnTo>
                    <a:pt x="1119462" y="1675728"/>
                  </a:lnTo>
                  <a:lnTo>
                    <a:pt x="1242435" y="1687979"/>
                  </a:lnTo>
                  <a:lnTo>
                    <a:pt x="1236016" y="1627574"/>
                  </a:lnTo>
                  <a:lnTo>
                    <a:pt x="1268129" y="1513012"/>
                  </a:lnTo>
                  <a:lnTo>
                    <a:pt x="1293084" y="1449654"/>
                  </a:lnTo>
                  <a:lnTo>
                    <a:pt x="1306948" y="1407739"/>
                  </a:lnTo>
                  <a:lnTo>
                    <a:pt x="1335138" y="1359770"/>
                  </a:lnTo>
                  <a:lnTo>
                    <a:pt x="1359959" y="1325480"/>
                  </a:lnTo>
                  <a:lnTo>
                    <a:pt x="1377330" y="1279549"/>
                  </a:lnTo>
                  <a:lnTo>
                    <a:pt x="1390182" y="1240633"/>
                  </a:lnTo>
                  <a:lnTo>
                    <a:pt x="1404046" y="1178430"/>
                  </a:lnTo>
                  <a:lnTo>
                    <a:pt x="1410419" y="1136792"/>
                  </a:lnTo>
                  <a:lnTo>
                    <a:pt x="1385787" y="1069465"/>
                  </a:lnTo>
                  <a:lnTo>
                    <a:pt x="1278342" y="950785"/>
                  </a:lnTo>
                  <a:lnTo>
                    <a:pt x="1210825" y="789225"/>
                  </a:lnTo>
                  <a:lnTo>
                    <a:pt x="1191231" y="694858"/>
                  </a:lnTo>
                  <a:lnTo>
                    <a:pt x="1204217" y="570175"/>
                  </a:lnTo>
                  <a:lnTo>
                    <a:pt x="1250014" y="493832"/>
                  </a:lnTo>
                  <a:lnTo>
                    <a:pt x="1274691" y="504045"/>
                  </a:lnTo>
                  <a:lnTo>
                    <a:pt x="1297941" y="506448"/>
                  </a:lnTo>
                  <a:lnTo>
                    <a:pt x="1322388" y="506078"/>
                  </a:lnTo>
                  <a:lnTo>
                    <a:pt x="1334491" y="505620"/>
                  </a:lnTo>
                  <a:lnTo>
                    <a:pt x="1344473" y="502797"/>
                  </a:lnTo>
                  <a:lnTo>
                    <a:pt x="1365412" y="493004"/>
                  </a:lnTo>
                  <a:lnTo>
                    <a:pt x="1377238" y="483619"/>
                  </a:lnTo>
                  <a:lnTo>
                    <a:pt x="1385931" y="473775"/>
                  </a:lnTo>
                  <a:lnTo>
                    <a:pt x="1410886" y="431629"/>
                  </a:lnTo>
                  <a:lnTo>
                    <a:pt x="1444297" y="406304"/>
                  </a:lnTo>
                  <a:lnTo>
                    <a:pt x="1457048" y="398125"/>
                  </a:lnTo>
                  <a:lnTo>
                    <a:pt x="1473684" y="374648"/>
                  </a:lnTo>
                  <a:lnTo>
                    <a:pt x="1472210" y="327927"/>
                  </a:lnTo>
                  <a:close/>
                </a:path>
              </a:pathLst>
            </a:custGeom>
            <a:grpFill/>
            <a:ln w="6350" cap="flat">
              <a:solidFill>
                <a:srgbClr val="C6E3E6"/>
              </a:solidFill>
              <a:prstDash val="solid"/>
              <a:miter/>
            </a:ln>
          </p:spPr>
          <p:txBody>
            <a:bodyPr rtlCol="0" anchor="ctr"/>
            <a:lstStyle/>
            <a:p>
              <a:endParaRPr lang="en-GB" noProof="0" dirty="0"/>
            </a:p>
          </p:txBody>
        </p:sp>
        <p:sp>
          <p:nvSpPr>
            <p:cNvPr id="42" name="Freihandform: Form 41">
              <a:extLst>
                <a:ext uri="{FF2B5EF4-FFF2-40B4-BE49-F238E27FC236}">
                  <a16:creationId xmlns:a16="http://schemas.microsoft.com/office/drawing/2014/main" id="{26C92F5E-D10F-34CD-2CEA-F49E55135035}"/>
                </a:ext>
              </a:extLst>
            </p:cNvPr>
            <p:cNvSpPr/>
            <p:nvPr/>
          </p:nvSpPr>
          <p:spPr>
            <a:xfrm>
              <a:off x="1656997" y="1588389"/>
              <a:ext cx="2193677" cy="2936832"/>
            </a:xfrm>
            <a:custGeom>
              <a:avLst/>
              <a:gdLst>
                <a:gd name="connsiteX0" fmla="*/ 2019270 w 2193677"/>
                <a:gd name="connsiteY0" fmla="*/ 1793570 h 2936832"/>
                <a:gd name="connsiteX1" fmla="*/ 1755948 w 2193677"/>
                <a:gd name="connsiteY1" fmla="*/ 1559317 h 2936832"/>
                <a:gd name="connsiteX2" fmla="*/ 1792133 w 2193677"/>
                <a:gd name="connsiteY2" fmla="*/ 1506265 h 2936832"/>
                <a:gd name="connsiteX3" fmla="*/ 1823470 w 2193677"/>
                <a:gd name="connsiteY3" fmla="*/ 1435697 h 2936832"/>
                <a:gd name="connsiteX4" fmla="*/ 1898007 w 2193677"/>
                <a:gd name="connsiteY4" fmla="*/ 1363605 h 2936832"/>
                <a:gd name="connsiteX5" fmla="*/ 1945750 w 2193677"/>
                <a:gd name="connsiteY5" fmla="*/ 1321413 h 2936832"/>
                <a:gd name="connsiteX6" fmla="*/ 2006330 w 2193677"/>
                <a:gd name="connsiteY6" fmla="*/ 1266558 h 2936832"/>
                <a:gd name="connsiteX7" fmla="*/ 2070340 w 2193677"/>
                <a:gd name="connsiteY7" fmla="*/ 1252278 h 2936832"/>
                <a:gd name="connsiteX8" fmla="*/ 2105277 w 2193677"/>
                <a:gd name="connsiteY8" fmla="*/ 1218173 h 2936832"/>
                <a:gd name="connsiteX9" fmla="*/ 1763943 w 2193677"/>
                <a:gd name="connsiteY9" fmla="*/ 876706 h 2936832"/>
                <a:gd name="connsiteX10" fmla="*/ 1715147 w 2193677"/>
                <a:gd name="connsiteY10" fmla="*/ 616943 h 2936832"/>
                <a:gd name="connsiteX11" fmla="*/ 1697859 w 2193677"/>
                <a:gd name="connsiteY11" fmla="*/ 546976 h 2936832"/>
                <a:gd name="connsiteX12" fmla="*/ 1702480 w 2193677"/>
                <a:gd name="connsiteY12" fmla="*/ 421601 h 2936832"/>
                <a:gd name="connsiteX13" fmla="*/ 1745135 w 2193677"/>
                <a:gd name="connsiteY13" fmla="*/ 232821 h 2936832"/>
                <a:gd name="connsiteX14" fmla="*/ 1760431 w 2193677"/>
                <a:gd name="connsiteY14" fmla="*/ 173950 h 2936832"/>
                <a:gd name="connsiteX15" fmla="*/ 1743147 w 2193677"/>
                <a:gd name="connsiteY15" fmla="*/ 0 h 2936832"/>
                <a:gd name="connsiteX16" fmla="*/ 1698603 w 2193677"/>
                <a:gd name="connsiteY16" fmla="*/ 9474 h 2936832"/>
                <a:gd name="connsiteX17" fmla="*/ 1662880 w 2193677"/>
                <a:gd name="connsiteY17" fmla="*/ 17196 h 2936832"/>
                <a:gd name="connsiteX18" fmla="*/ 1630531 w 2193677"/>
                <a:gd name="connsiteY18" fmla="*/ 24216 h 2936832"/>
                <a:gd name="connsiteX19" fmla="*/ 1621931 w 2193677"/>
                <a:gd name="connsiteY19" fmla="*/ 26018 h 2936832"/>
                <a:gd name="connsiteX20" fmla="*/ 1602152 w 2193677"/>
                <a:gd name="connsiteY20" fmla="*/ 30362 h 2936832"/>
                <a:gd name="connsiteX21" fmla="*/ 1597905 w 2193677"/>
                <a:gd name="connsiteY21" fmla="*/ 29946 h 2936832"/>
                <a:gd name="connsiteX22" fmla="*/ 1595821 w 2193677"/>
                <a:gd name="connsiteY22" fmla="*/ 29761 h 2936832"/>
                <a:gd name="connsiteX23" fmla="*/ 1587548 w 2193677"/>
                <a:gd name="connsiteY23" fmla="*/ 29114 h 2936832"/>
                <a:gd name="connsiteX24" fmla="*/ 1583440 w 2193677"/>
                <a:gd name="connsiteY24" fmla="*/ 29392 h 2936832"/>
                <a:gd name="connsiteX25" fmla="*/ 1581638 w 2193677"/>
                <a:gd name="connsiteY25" fmla="*/ 29535 h 2936832"/>
                <a:gd name="connsiteX26" fmla="*/ 1558249 w 2193677"/>
                <a:gd name="connsiteY26" fmla="*/ 34290 h 2936832"/>
                <a:gd name="connsiteX27" fmla="*/ 1452098 w 2193677"/>
                <a:gd name="connsiteY27" fmla="*/ 55733 h 2936832"/>
                <a:gd name="connsiteX28" fmla="*/ 1443831 w 2193677"/>
                <a:gd name="connsiteY28" fmla="*/ 57397 h 2936832"/>
                <a:gd name="connsiteX29" fmla="*/ 1440591 w 2193677"/>
                <a:gd name="connsiteY29" fmla="*/ 59800 h 2936832"/>
                <a:gd name="connsiteX30" fmla="*/ 1438003 w 2193677"/>
                <a:gd name="connsiteY30" fmla="*/ 62295 h 2936832"/>
                <a:gd name="connsiteX31" fmla="*/ 1433382 w 2193677"/>
                <a:gd name="connsiteY31" fmla="*/ 74264 h 2936832"/>
                <a:gd name="connsiteX32" fmla="*/ 1430794 w 2193677"/>
                <a:gd name="connsiteY32" fmla="*/ 80965 h 2936832"/>
                <a:gd name="connsiteX33" fmla="*/ 1426450 w 2193677"/>
                <a:gd name="connsiteY33" fmla="*/ 84477 h 2936832"/>
                <a:gd name="connsiteX34" fmla="*/ 1418871 w 2193677"/>
                <a:gd name="connsiteY34" fmla="*/ 82772 h 2936832"/>
                <a:gd name="connsiteX35" fmla="*/ 1411339 w 2193677"/>
                <a:gd name="connsiteY35" fmla="*/ 80133 h 2936832"/>
                <a:gd name="connsiteX36" fmla="*/ 1405793 w 2193677"/>
                <a:gd name="connsiteY36" fmla="*/ 78192 h 2936832"/>
                <a:gd name="connsiteX37" fmla="*/ 1384540 w 2193677"/>
                <a:gd name="connsiteY37" fmla="*/ 70567 h 2936832"/>
                <a:gd name="connsiteX38" fmla="*/ 1376730 w 2193677"/>
                <a:gd name="connsiteY38" fmla="*/ 70567 h 2936832"/>
                <a:gd name="connsiteX39" fmla="*/ 1353988 w 2193677"/>
                <a:gd name="connsiteY39" fmla="*/ 75466 h 2936832"/>
                <a:gd name="connsiteX40" fmla="*/ 1280098 w 2193677"/>
                <a:gd name="connsiteY40" fmla="*/ 91317 h 2936832"/>
                <a:gd name="connsiteX41" fmla="*/ 1184576 w 2193677"/>
                <a:gd name="connsiteY41" fmla="*/ 112482 h 2936832"/>
                <a:gd name="connsiteX42" fmla="*/ 1126533 w 2193677"/>
                <a:gd name="connsiteY42" fmla="*/ 126392 h 2936832"/>
                <a:gd name="connsiteX43" fmla="*/ 1078698 w 2193677"/>
                <a:gd name="connsiteY43" fmla="*/ 134110 h 2936832"/>
                <a:gd name="connsiteX44" fmla="*/ 1032300 w 2193677"/>
                <a:gd name="connsiteY44" fmla="*/ 144138 h 2936832"/>
                <a:gd name="connsiteX45" fmla="*/ 1028238 w 2193677"/>
                <a:gd name="connsiteY45" fmla="*/ 145160 h 2936832"/>
                <a:gd name="connsiteX46" fmla="*/ 1020747 w 2193677"/>
                <a:gd name="connsiteY46" fmla="*/ 145987 h 2936832"/>
                <a:gd name="connsiteX47" fmla="*/ 1015432 w 2193677"/>
                <a:gd name="connsiteY47" fmla="*/ 146680 h 2936832"/>
                <a:gd name="connsiteX48" fmla="*/ 1013353 w 2193677"/>
                <a:gd name="connsiteY48" fmla="*/ 147003 h 2936832"/>
                <a:gd name="connsiteX49" fmla="*/ 1010400 w 2193677"/>
                <a:gd name="connsiteY49" fmla="*/ 147378 h 2936832"/>
                <a:gd name="connsiteX50" fmla="*/ 965106 w 2193677"/>
                <a:gd name="connsiteY50" fmla="*/ 150608 h 2936832"/>
                <a:gd name="connsiteX51" fmla="*/ 843663 w 2193677"/>
                <a:gd name="connsiteY51" fmla="*/ 159250 h 2936832"/>
                <a:gd name="connsiteX52" fmla="*/ 744675 w 2193677"/>
                <a:gd name="connsiteY52" fmla="*/ 166320 h 2936832"/>
                <a:gd name="connsiteX53" fmla="*/ 741528 w 2193677"/>
                <a:gd name="connsiteY53" fmla="*/ 172605 h 2936832"/>
                <a:gd name="connsiteX54" fmla="*/ 737189 w 2193677"/>
                <a:gd name="connsiteY54" fmla="*/ 183974 h 2936832"/>
                <a:gd name="connsiteX55" fmla="*/ 736403 w 2193677"/>
                <a:gd name="connsiteY55" fmla="*/ 187070 h 2936832"/>
                <a:gd name="connsiteX56" fmla="*/ 734319 w 2193677"/>
                <a:gd name="connsiteY56" fmla="*/ 195573 h 2936832"/>
                <a:gd name="connsiteX57" fmla="*/ 732845 w 2193677"/>
                <a:gd name="connsiteY57" fmla="*/ 211748 h 2936832"/>
                <a:gd name="connsiteX58" fmla="*/ 732752 w 2193677"/>
                <a:gd name="connsiteY58" fmla="*/ 224040 h 2936832"/>
                <a:gd name="connsiteX59" fmla="*/ 722026 w 2193677"/>
                <a:gd name="connsiteY59" fmla="*/ 282777 h 2936832"/>
                <a:gd name="connsiteX60" fmla="*/ 720044 w 2193677"/>
                <a:gd name="connsiteY60" fmla="*/ 299460 h 2936832"/>
                <a:gd name="connsiteX61" fmla="*/ 710427 w 2193677"/>
                <a:gd name="connsiteY61" fmla="*/ 371510 h 2936832"/>
                <a:gd name="connsiteX62" fmla="*/ 701743 w 2193677"/>
                <a:gd name="connsiteY62" fmla="*/ 413513 h 2936832"/>
                <a:gd name="connsiteX63" fmla="*/ 691017 w 2193677"/>
                <a:gd name="connsiteY63" fmla="*/ 457097 h 2936832"/>
                <a:gd name="connsiteX64" fmla="*/ 686447 w 2193677"/>
                <a:gd name="connsiteY64" fmla="*/ 481770 h 2936832"/>
                <a:gd name="connsiteX65" fmla="*/ 685477 w 2193677"/>
                <a:gd name="connsiteY65" fmla="*/ 497626 h 2936832"/>
                <a:gd name="connsiteX66" fmla="*/ 686073 w 2193677"/>
                <a:gd name="connsiteY66" fmla="*/ 522715 h 2936832"/>
                <a:gd name="connsiteX67" fmla="*/ 731223 w 2193677"/>
                <a:gd name="connsiteY67" fmla="*/ 529831 h 2936832"/>
                <a:gd name="connsiteX68" fmla="*/ 736953 w 2193677"/>
                <a:gd name="connsiteY68" fmla="*/ 531957 h 2936832"/>
                <a:gd name="connsiteX69" fmla="*/ 737785 w 2193677"/>
                <a:gd name="connsiteY69" fmla="*/ 534360 h 2936832"/>
                <a:gd name="connsiteX70" fmla="*/ 733071 w 2193677"/>
                <a:gd name="connsiteY70" fmla="*/ 545128 h 2936832"/>
                <a:gd name="connsiteX71" fmla="*/ 757892 w 2193677"/>
                <a:gd name="connsiteY71" fmla="*/ 562458 h 2936832"/>
                <a:gd name="connsiteX72" fmla="*/ 773281 w 2193677"/>
                <a:gd name="connsiteY72" fmla="*/ 570637 h 2936832"/>
                <a:gd name="connsiteX73" fmla="*/ 776280 w 2193677"/>
                <a:gd name="connsiteY73" fmla="*/ 575813 h 2936832"/>
                <a:gd name="connsiteX74" fmla="*/ 777389 w 2193677"/>
                <a:gd name="connsiteY74" fmla="*/ 584917 h 2936832"/>
                <a:gd name="connsiteX75" fmla="*/ 776095 w 2193677"/>
                <a:gd name="connsiteY75" fmla="*/ 634781 h 2936832"/>
                <a:gd name="connsiteX76" fmla="*/ 771474 w 2193677"/>
                <a:gd name="connsiteY76" fmla="*/ 674298 h 2936832"/>
                <a:gd name="connsiteX77" fmla="*/ 770920 w 2193677"/>
                <a:gd name="connsiteY77" fmla="*/ 679196 h 2936832"/>
                <a:gd name="connsiteX78" fmla="*/ 770504 w 2193677"/>
                <a:gd name="connsiteY78" fmla="*/ 682570 h 2936832"/>
                <a:gd name="connsiteX79" fmla="*/ 766853 w 2193677"/>
                <a:gd name="connsiteY79" fmla="*/ 694765 h 2936832"/>
                <a:gd name="connsiteX80" fmla="*/ 764265 w 2193677"/>
                <a:gd name="connsiteY80" fmla="*/ 699807 h 2936832"/>
                <a:gd name="connsiteX81" fmla="*/ 762324 w 2193677"/>
                <a:gd name="connsiteY81" fmla="*/ 703458 h 2936832"/>
                <a:gd name="connsiteX82" fmla="*/ 759602 w 2193677"/>
                <a:gd name="connsiteY82" fmla="*/ 711726 h 2936832"/>
                <a:gd name="connsiteX83" fmla="*/ 802668 w 2193677"/>
                <a:gd name="connsiteY83" fmla="*/ 746062 h 2936832"/>
                <a:gd name="connsiteX84" fmla="*/ 799160 w 2193677"/>
                <a:gd name="connsiteY84" fmla="*/ 752347 h 2936832"/>
                <a:gd name="connsiteX85" fmla="*/ 796984 w 2193677"/>
                <a:gd name="connsiteY85" fmla="*/ 756691 h 2936832"/>
                <a:gd name="connsiteX86" fmla="*/ 795736 w 2193677"/>
                <a:gd name="connsiteY86" fmla="*/ 758955 h 2936832"/>
                <a:gd name="connsiteX87" fmla="*/ 737189 w 2193677"/>
                <a:gd name="connsiteY87" fmla="*/ 867555 h 2936832"/>
                <a:gd name="connsiteX88" fmla="*/ 734411 w 2193677"/>
                <a:gd name="connsiteY88" fmla="*/ 871992 h 2936832"/>
                <a:gd name="connsiteX89" fmla="*/ 724984 w 2193677"/>
                <a:gd name="connsiteY89" fmla="*/ 880726 h 2936832"/>
                <a:gd name="connsiteX90" fmla="*/ 706180 w 2193677"/>
                <a:gd name="connsiteY90" fmla="*/ 893717 h 2936832"/>
                <a:gd name="connsiteX91" fmla="*/ 686489 w 2193677"/>
                <a:gd name="connsiteY91" fmla="*/ 907299 h 2936832"/>
                <a:gd name="connsiteX92" fmla="*/ 674427 w 2193677"/>
                <a:gd name="connsiteY92" fmla="*/ 918256 h 2936832"/>
                <a:gd name="connsiteX93" fmla="*/ 653955 w 2193677"/>
                <a:gd name="connsiteY93" fmla="*/ 960675 h 2936832"/>
                <a:gd name="connsiteX94" fmla="*/ 642956 w 2193677"/>
                <a:gd name="connsiteY94" fmla="*/ 971904 h 2936832"/>
                <a:gd name="connsiteX95" fmla="*/ 602058 w 2193677"/>
                <a:gd name="connsiteY95" fmla="*/ 1009198 h 2936832"/>
                <a:gd name="connsiteX96" fmla="*/ 600260 w 2193677"/>
                <a:gd name="connsiteY96" fmla="*/ 1010862 h 2936832"/>
                <a:gd name="connsiteX97" fmla="*/ 587131 w 2193677"/>
                <a:gd name="connsiteY97" fmla="*/ 1003565 h 2936832"/>
                <a:gd name="connsiteX98" fmla="*/ 576733 w 2193677"/>
                <a:gd name="connsiteY98" fmla="*/ 1002127 h 2936832"/>
                <a:gd name="connsiteX99" fmla="*/ 558391 w 2193677"/>
                <a:gd name="connsiteY99" fmla="*/ 1001439 h 2936832"/>
                <a:gd name="connsiteX100" fmla="*/ 548779 w 2193677"/>
                <a:gd name="connsiteY100" fmla="*/ 996259 h 2936832"/>
                <a:gd name="connsiteX101" fmla="*/ 502515 w 2193677"/>
                <a:gd name="connsiteY101" fmla="*/ 953142 h 2936832"/>
                <a:gd name="connsiteX102" fmla="*/ 458063 w 2193677"/>
                <a:gd name="connsiteY102" fmla="*/ 958734 h 2936832"/>
                <a:gd name="connsiteX103" fmla="*/ 432595 w 2193677"/>
                <a:gd name="connsiteY103" fmla="*/ 963078 h 2936832"/>
                <a:gd name="connsiteX104" fmla="*/ 406166 w 2193677"/>
                <a:gd name="connsiteY104" fmla="*/ 965347 h 2936832"/>
                <a:gd name="connsiteX105" fmla="*/ 393365 w 2193677"/>
                <a:gd name="connsiteY105" fmla="*/ 964603 h 2936832"/>
                <a:gd name="connsiteX106" fmla="*/ 375984 w 2193677"/>
                <a:gd name="connsiteY106" fmla="*/ 963632 h 2936832"/>
                <a:gd name="connsiteX107" fmla="*/ 360923 w 2193677"/>
                <a:gd name="connsiteY107" fmla="*/ 962801 h 2936832"/>
                <a:gd name="connsiteX108" fmla="*/ 356898 w 2193677"/>
                <a:gd name="connsiteY108" fmla="*/ 962477 h 2936832"/>
                <a:gd name="connsiteX109" fmla="*/ 348441 w 2193677"/>
                <a:gd name="connsiteY109" fmla="*/ 968392 h 2936832"/>
                <a:gd name="connsiteX110" fmla="*/ 324687 w 2193677"/>
                <a:gd name="connsiteY110" fmla="*/ 980315 h 2936832"/>
                <a:gd name="connsiteX111" fmla="*/ 312533 w 2193677"/>
                <a:gd name="connsiteY111" fmla="*/ 983088 h 2936832"/>
                <a:gd name="connsiteX112" fmla="*/ 264846 w 2193677"/>
                <a:gd name="connsiteY112" fmla="*/ 984243 h 2936832"/>
                <a:gd name="connsiteX113" fmla="*/ 261565 w 2193677"/>
                <a:gd name="connsiteY113" fmla="*/ 985907 h 2936832"/>
                <a:gd name="connsiteX114" fmla="*/ 254305 w 2193677"/>
                <a:gd name="connsiteY114" fmla="*/ 992515 h 2936832"/>
                <a:gd name="connsiteX115" fmla="*/ 220667 w 2193677"/>
                <a:gd name="connsiteY115" fmla="*/ 1038590 h 2936832"/>
                <a:gd name="connsiteX116" fmla="*/ 208000 w 2193677"/>
                <a:gd name="connsiteY116" fmla="*/ 1058050 h 2936832"/>
                <a:gd name="connsiteX117" fmla="*/ 206244 w 2193677"/>
                <a:gd name="connsiteY117" fmla="*/ 1060957 h 2936832"/>
                <a:gd name="connsiteX118" fmla="*/ 203656 w 2193677"/>
                <a:gd name="connsiteY118" fmla="*/ 1064746 h 2936832"/>
                <a:gd name="connsiteX119" fmla="*/ 200190 w 2193677"/>
                <a:gd name="connsiteY119" fmla="*/ 1070061 h 2936832"/>
                <a:gd name="connsiteX120" fmla="*/ 209432 w 2193677"/>
                <a:gd name="connsiteY120" fmla="*/ 1107123 h 2936832"/>
                <a:gd name="connsiteX121" fmla="*/ 213226 w 2193677"/>
                <a:gd name="connsiteY121" fmla="*/ 1126122 h 2936832"/>
                <a:gd name="connsiteX122" fmla="*/ 212205 w 2193677"/>
                <a:gd name="connsiteY122" fmla="*/ 1137901 h 2936832"/>
                <a:gd name="connsiteX123" fmla="*/ 201304 w 2193677"/>
                <a:gd name="connsiteY123" fmla="*/ 1174040 h 2936832"/>
                <a:gd name="connsiteX124" fmla="*/ 197653 w 2193677"/>
                <a:gd name="connsiteY124" fmla="*/ 1188920 h 2936832"/>
                <a:gd name="connsiteX125" fmla="*/ 196724 w 2193677"/>
                <a:gd name="connsiteY125" fmla="*/ 1197567 h 2936832"/>
                <a:gd name="connsiteX126" fmla="*/ 185078 w 2193677"/>
                <a:gd name="connsiteY126" fmla="*/ 1306671 h 2936832"/>
                <a:gd name="connsiteX127" fmla="*/ 174731 w 2193677"/>
                <a:gd name="connsiteY127" fmla="*/ 1339205 h 2936832"/>
                <a:gd name="connsiteX128" fmla="*/ 167984 w 2193677"/>
                <a:gd name="connsiteY128" fmla="*/ 1356165 h 2936832"/>
                <a:gd name="connsiteX129" fmla="*/ 165900 w 2193677"/>
                <a:gd name="connsiteY129" fmla="*/ 1361341 h 2936832"/>
                <a:gd name="connsiteX130" fmla="*/ 164241 w 2193677"/>
                <a:gd name="connsiteY130" fmla="*/ 1365546 h 2936832"/>
                <a:gd name="connsiteX131" fmla="*/ 162064 w 2193677"/>
                <a:gd name="connsiteY131" fmla="*/ 1371415 h 2936832"/>
                <a:gd name="connsiteX132" fmla="*/ 153057 w 2193677"/>
                <a:gd name="connsiteY132" fmla="*/ 1395631 h 2936832"/>
                <a:gd name="connsiteX133" fmla="*/ 128795 w 2193677"/>
                <a:gd name="connsiteY133" fmla="*/ 1460930 h 2936832"/>
                <a:gd name="connsiteX134" fmla="*/ 123296 w 2193677"/>
                <a:gd name="connsiteY134" fmla="*/ 1477012 h 2936832"/>
                <a:gd name="connsiteX135" fmla="*/ 121494 w 2193677"/>
                <a:gd name="connsiteY135" fmla="*/ 1482326 h 2936832"/>
                <a:gd name="connsiteX136" fmla="*/ 116313 w 2193677"/>
                <a:gd name="connsiteY136" fmla="*/ 1494942 h 2936832"/>
                <a:gd name="connsiteX137" fmla="*/ 109941 w 2193677"/>
                <a:gd name="connsiteY137" fmla="*/ 1504462 h 2936832"/>
                <a:gd name="connsiteX138" fmla="*/ 102634 w 2193677"/>
                <a:gd name="connsiteY138" fmla="*/ 1512041 h 2936832"/>
                <a:gd name="connsiteX139" fmla="*/ 89880 w 2193677"/>
                <a:gd name="connsiteY139" fmla="*/ 1521561 h 2936832"/>
                <a:gd name="connsiteX140" fmla="*/ 75692 w 2193677"/>
                <a:gd name="connsiteY140" fmla="*/ 1530249 h 2936832"/>
                <a:gd name="connsiteX141" fmla="*/ 50326 w 2193677"/>
                <a:gd name="connsiteY141" fmla="*/ 1539861 h 2936832"/>
                <a:gd name="connsiteX142" fmla="*/ 48524 w 2193677"/>
                <a:gd name="connsiteY142" fmla="*/ 1547764 h 2936832"/>
                <a:gd name="connsiteX143" fmla="*/ 26064 w 2193677"/>
                <a:gd name="connsiteY143" fmla="*/ 1650546 h 2936832"/>
                <a:gd name="connsiteX144" fmla="*/ 23384 w 2193677"/>
                <a:gd name="connsiteY144" fmla="*/ 1660200 h 2936832"/>
                <a:gd name="connsiteX145" fmla="*/ 22362 w 2193677"/>
                <a:gd name="connsiteY145" fmla="*/ 1664267 h 2936832"/>
                <a:gd name="connsiteX146" fmla="*/ 11364 w 2193677"/>
                <a:gd name="connsiteY146" fmla="*/ 1690562 h 2936832"/>
                <a:gd name="connsiteX147" fmla="*/ 504 w 2193677"/>
                <a:gd name="connsiteY147" fmla="*/ 1715378 h 2936832"/>
                <a:gd name="connsiteX148" fmla="*/ 0 w 2193677"/>
                <a:gd name="connsiteY148" fmla="*/ 1719588 h 2936832"/>
                <a:gd name="connsiteX149" fmla="*/ 2495 w 2193677"/>
                <a:gd name="connsiteY149" fmla="*/ 1726982 h 2936832"/>
                <a:gd name="connsiteX150" fmla="*/ 11646 w 2193677"/>
                <a:gd name="connsiteY150" fmla="*/ 1726612 h 2936832"/>
                <a:gd name="connsiteX151" fmla="*/ 80498 w 2193677"/>
                <a:gd name="connsiteY151" fmla="*/ 1712328 h 2936832"/>
                <a:gd name="connsiteX152" fmla="*/ 155040 w 2193677"/>
                <a:gd name="connsiteY152" fmla="*/ 1707157 h 2936832"/>
                <a:gd name="connsiteX153" fmla="*/ 196447 w 2193677"/>
                <a:gd name="connsiteY153" fmla="*/ 1708076 h 2936832"/>
                <a:gd name="connsiteX154" fmla="*/ 252965 w 2193677"/>
                <a:gd name="connsiteY154" fmla="*/ 1713576 h 2936832"/>
                <a:gd name="connsiteX155" fmla="*/ 257864 w 2193677"/>
                <a:gd name="connsiteY155" fmla="*/ 1713996 h 2936832"/>
                <a:gd name="connsiteX156" fmla="*/ 255830 w 2193677"/>
                <a:gd name="connsiteY156" fmla="*/ 1722680 h 2936832"/>
                <a:gd name="connsiteX157" fmla="*/ 249268 w 2193677"/>
                <a:gd name="connsiteY157" fmla="*/ 1726747 h 2936832"/>
                <a:gd name="connsiteX158" fmla="*/ 244328 w 2193677"/>
                <a:gd name="connsiteY158" fmla="*/ 1725591 h 2936832"/>
                <a:gd name="connsiteX159" fmla="*/ 239429 w 2193677"/>
                <a:gd name="connsiteY159" fmla="*/ 1724621 h 2936832"/>
                <a:gd name="connsiteX160" fmla="*/ 234942 w 2193677"/>
                <a:gd name="connsiteY160" fmla="*/ 1730078 h 2936832"/>
                <a:gd name="connsiteX161" fmla="*/ 234115 w 2193677"/>
                <a:gd name="connsiteY161" fmla="*/ 1734557 h 2936832"/>
                <a:gd name="connsiteX162" fmla="*/ 236097 w 2193677"/>
                <a:gd name="connsiteY162" fmla="*/ 1736918 h 2936832"/>
                <a:gd name="connsiteX163" fmla="*/ 228565 w 2193677"/>
                <a:gd name="connsiteY163" fmla="*/ 1755588 h 2936832"/>
                <a:gd name="connsiteX164" fmla="*/ 232816 w 2193677"/>
                <a:gd name="connsiteY164" fmla="*/ 1757247 h 2936832"/>
                <a:gd name="connsiteX165" fmla="*/ 224636 w 2193677"/>
                <a:gd name="connsiteY165" fmla="*/ 1773195 h 2936832"/>
                <a:gd name="connsiteX166" fmla="*/ 248344 w 2193677"/>
                <a:gd name="connsiteY166" fmla="*/ 1779388 h 2936832"/>
                <a:gd name="connsiteX167" fmla="*/ 277781 w 2193677"/>
                <a:gd name="connsiteY167" fmla="*/ 1792692 h 2936832"/>
                <a:gd name="connsiteX168" fmla="*/ 309026 w 2193677"/>
                <a:gd name="connsiteY168" fmla="*/ 1798839 h 2936832"/>
                <a:gd name="connsiteX169" fmla="*/ 320025 w 2193677"/>
                <a:gd name="connsiteY169" fmla="*/ 1801103 h 2936832"/>
                <a:gd name="connsiteX170" fmla="*/ 347886 w 2193677"/>
                <a:gd name="connsiteY170" fmla="*/ 1802351 h 2936832"/>
                <a:gd name="connsiteX171" fmla="*/ 353571 w 2193677"/>
                <a:gd name="connsiteY171" fmla="*/ 1820836 h 2936832"/>
                <a:gd name="connsiteX172" fmla="*/ 324045 w 2193677"/>
                <a:gd name="connsiteY172" fmla="*/ 1820420 h 2936832"/>
                <a:gd name="connsiteX173" fmla="*/ 338274 w 2193677"/>
                <a:gd name="connsiteY173" fmla="*/ 1873061 h 2936832"/>
                <a:gd name="connsiteX174" fmla="*/ 370993 w 2193677"/>
                <a:gd name="connsiteY174" fmla="*/ 1874998 h 2936832"/>
                <a:gd name="connsiteX175" fmla="*/ 377740 w 2193677"/>
                <a:gd name="connsiteY175" fmla="*/ 1875464 h 2936832"/>
                <a:gd name="connsiteX176" fmla="*/ 432595 w 2193677"/>
                <a:gd name="connsiteY176" fmla="*/ 1878510 h 2936832"/>
                <a:gd name="connsiteX177" fmla="*/ 435183 w 2193677"/>
                <a:gd name="connsiteY177" fmla="*/ 1878510 h 2936832"/>
                <a:gd name="connsiteX178" fmla="*/ 458382 w 2193677"/>
                <a:gd name="connsiteY178" fmla="*/ 1879485 h 2936832"/>
                <a:gd name="connsiteX179" fmla="*/ 458982 w 2193677"/>
                <a:gd name="connsiteY179" fmla="*/ 1882304 h 2936832"/>
                <a:gd name="connsiteX180" fmla="*/ 461986 w 2193677"/>
                <a:gd name="connsiteY180" fmla="*/ 1894453 h 2936832"/>
                <a:gd name="connsiteX181" fmla="*/ 490638 w 2193677"/>
                <a:gd name="connsiteY181" fmla="*/ 1897415 h 2936832"/>
                <a:gd name="connsiteX182" fmla="*/ 510279 w 2193677"/>
                <a:gd name="connsiteY182" fmla="*/ 1901200 h 2936832"/>
                <a:gd name="connsiteX183" fmla="*/ 545123 w 2193677"/>
                <a:gd name="connsiteY183" fmla="*/ 1911136 h 2936832"/>
                <a:gd name="connsiteX184" fmla="*/ 549976 w 2193677"/>
                <a:gd name="connsiteY184" fmla="*/ 1966361 h 2936832"/>
                <a:gd name="connsiteX185" fmla="*/ 553677 w 2193677"/>
                <a:gd name="connsiteY185" fmla="*/ 2036743 h 2936832"/>
                <a:gd name="connsiteX186" fmla="*/ 572532 w 2193677"/>
                <a:gd name="connsiteY186" fmla="*/ 2033092 h 2936832"/>
                <a:gd name="connsiteX187" fmla="*/ 572717 w 2193677"/>
                <a:gd name="connsiteY187" fmla="*/ 2061097 h 2936832"/>
                <a:gd name="connsiteX188" fmla="*/ 589118 w 2193677"/>
                <a:gd name="connsiteY188" fmla="*/ 2049174 h 2936832"/>
                <a:gd name="connsiteX189" fmla="*/ 610473 w 2193677"/>
                <a:gd name="connsiteY189" fmla="*/ 2035772 h 2936832"/>
                <a:gd name="connsiteX190" fmla="*/ 650951 w 2193677"/>
                <a:gd name="connsiteY190" fmla="*/ 2121729 h 2936832"/>
                <a:gd name="connsiteX191" fmla="*/ 674335 w 2193677"/>
                <a:gd name="connsiteY191" fmla="*/ 2107587 h 2936832"/>
                <a:gd name="connsiteX192" fmla="*/ 684086 w 2193677"/>
                <a:gd name="connsiteY192" fmla="*/ 2103798 h 2936832"/>
                <a:gd name="connsiteX193" fmla="*/ 697672 w 2193677"/>
                <a:gd name="connsiteY193" fmla="*/ 2100008 h 2936832"/>
                <a:gd name="connsiteX194" fmla="*/ 716435 w 2193677"/>
                <a:gd name="connsiteY194" fmla="*/ 2144835 h 2936832"/>
                <a:gd name="connsiteX195" fmla="*/ 719623 w 2193677"/>
                <a:gd name="connsiteY195" fmla="*/ 2153389 h 2936832"/>
                <a:gd name="connsiteX196" fmla="*/ 725770 w 2193677"/>
                <a:gd name="connsiteY196" fmla="*/ 2169882 h 2936832"/>
                <a:gd name="connsiteX197" fmla="*/ 704096 w 2193677"/>
                <a:gd name="connsiteY197" fmla="*/ 2178575 h 2936832"/>
                <a:gd name="connsiteX198" fmla="*/ 706642 w 2193677"/>
                <a:gd name="connsiteY198" fmla="*/ 2184440 h 2936832"/>
                <a:gd name="connsiteX199" fmla="*/ 734642 w 2193677"/>
                <a:gd name="connsiteY199" fmla="*/ 2248444 h 2936832"/>
                <a:gd name="connsiteX200" fmla="*/ 722396 w 2193677"/>
                <a:gd name="connsiteY200" fmla="*/ 2255843 h 2936832"/>
                <a:gd name="connsiteX201" fmla="*/ 750082 w 2193677"/>
                <a:gd name="connsiteY201" fmla="*/ 2320259 h 2936832"/>
                <a:gd name="connsiteX202" fmla="*/ 706684 w 2193677"/>
                <a:gd name="connsiteY202" fmla="*/ 2345173 h 2936832"/>
                <a:gd name="connsiteX203" fmla="*/ 707612 w 2193677"/>
                <a:gd name="connsiteY203" fmla="*/ 2347525 h 2936832"/>
                <a:gd name="connsiteX204" fmla="*/ 719951 w 2193677"/>
                <a:gd name="connsiteY204" fmla="*/ 2378765 h 2936832"/>
                <a:gd name="connsiteX205" fmla="*/ 745595 w 2193677"/>
                <a:gd name="connsiteY205" fmla="*/ 2443745 h 2936832"/>
                <a:gd name="connsiteX206" fmla="*/ 770601 w 2193677"/>
                <a:gd name="connsiteY206" fmla="*/ 2505203 h 2936832"/>
                <a:gd name="connsiteX207" fmla="*/ 772445 w 2193677"/>
                <a:gd name="connsiteY207" fmla="*/ 2509825 h 2936832"/>
                <a:gd name="connsiteX208" fmla="*/ 773923 w 2193677"/>
                <a:gd name="connsiteY208" fmla="*/ 2514677 h 2936832"/>
                <a:gd name="connsiteX209" fmla="*/ 664075 w 2193677"/>
                <a:gd name="connsiteY209" fmla="*/ 2566810 h 2936832"/>
                <a:gd name="connsiteX210" fmla="*/ 681451 w 2193677"/>
                <a:gd name="connsiteY210" fmla="*/ 2617044 h 2936832"/>
                <a:gd name="connsiteX211" fmla="*/ 688850 w 2193677"/>
                <a:gd name="connsiteY211" fmla="*/ 2653871 h 2936832"/>
                <a:gd name="connsiteX212" fmla="*/ 693328 w 2193677"/>
                <a:gd name="connsiteY212" fmla="*/ 2674666 h 2936832"/>
                <a:gd name="connsiteX213" fmla="*/ 696609 w 2193677"/>
                <a:gd name="connsiteY213" fmla="*/ 2689963 h 2936832"/>
                <a:gd name="connsiteX214" fmla="*/ 702386 w 2193677"/>
                <a:gd name="connsiteY214" fmla="*/ 2716956 h 2936832"/>
                <a:gd name="connsiteX215" fmla="*/ 686766 w 2193677"/>
                <a:gd name="connsiteY215" fmla="*/ 2769310 h 2936832"/>
                <a:gd name="connsiteX216" fmla="*/ 691757 w 2193677"/>
                <a:gd name="connsiteY216" fmla="*/ 2774209 h 2936832"/>
                <a:gd name="connsiteX217" fmla="*/ 708532 w 2193677"/>
                <a:gd name="connsiteY217" fmla="*/ 2835071 h 2936832"/>
                <a:gd name="connsiteX218" fmla="*/ 787880 w 2193677"/>
                <a:gd name="connsiteY218" fmla="*/ 2824165 h 2936832"/>
                <a:gd name="connsiteX219" fmla="*/ 813251 w 2193677"/>
                <a:gd name="connsiteY219" fmla="*/ 2896396 h 2936832"/>
                <a:gd name="connsiteX220" fmla="*/ 817276 w 2193677"/>
                <a:gd name="connsiteY220" fmla="*/ 2907631 h 2936832"/>
                <a:gd name="connsiteX221" fmla="*/ 822267 w 2193677"/>
                <a:gd name="connsiteY221" fmla="*/ 2921582 h 2936832"/>
                <a:gd name="connsiteX222" fmla="*/ 823930 w 2193677"/>
                <a:gd name="connsiteY222" fmla="*/ 2926342 h 2936832"/>
                <a:gd name="connsiteX223" fmla="*/ 827808 w 2193677"/>
                <a:gd name="connsiteY223" fmla="*/ 2927174 h 2936832"/>
                <a:gd name="connsiteX224" fmla="*/ 831925 w 2193677"/>
                <a:gd name="connsiteY224" fmla="*/ 2927456 h 2936832"/>
                <a:gd name="connsiteX225" fmla="*/ 965106 w 2193677"/>
                <a:gd name="connsiteY225" fmla="*/ 2934291 h 2936832"/>
                <a:gd name="connsiteX226" fmla="*/ 1013630 w 2193677"/>
                <a:gd name="connsiteY226" fmla="*/ 2936832 h 2936832"/>
                <a:gd name="connsiteX227" fmla="*/ 1018898 w 2193677"/>
                <a:gd name="connsiteY227" fmla="*/ 2936139 h 2936832"/>
                <a:gd name="connsiteX228" fmla="*/ 1020335 w 2193677"/>
                <a:gd name="connsiteY228" fmla="*/ 2932904 h 2936832"/>
                <a:gd name="connsiteX229" fmla="*/ 1020747 w 2193677"/>
                <a:gd name="connsiteY229" fmla="*/ 2927174 h 2936832"/>
                <a:gd name="connsiteX230" fmla="*/ 1025645 w 2193677"/>
                <a:gd name="connsiteY230" fmla="*/ 2926069 h 2936832"/>
                <a:gd name="connsiteX231" fmla="*/ 1032485 w 2193677"/>
                <a:gd name="connsiteY231" fmla="*/ 2924544 h 2936832"/>
                <a:gd name="connsiteX232" fmla="*/ 1041820 w 2193677"/>
                <a:gd name="connsiteY232" fmla="*/ 2922418 h 2936832"/>
                <a:gd name="connsiteX233" fmla="*/ 1049815 w 2193677"/>
                <a:gd name="connsiteY233" fmla="*/ 2920057 h 2936832"/>
                <a:gd name="connsiteX234" fmla="*/ 1097557 w 2193677"/>
                <a:gd name="connsiteY234" fmla="*/ 2909155 h 2936832"/>
                <a:gd name="connsiteX235" fmla="*/ 1147139 w 2193677"/>
                <a:gd name="connsiteY235" fmla="*/ 2901711 h 2936832"/>
                <a:gd name="connsiteX236" fmla="*/ 1172237 w 2193677"/>
                <a:gd name="connsiteY236" fmla="*/ 2894963 h 2936832"/>
                <a:gd name="connsiteX237" fmla="*/ 1189147 w 2193677"/>
                <a:gd name="connsiteY237" fmla="*/ 2886876 h 2936832"/>
                <a:gd name="connsiteX238" fmla="*/ 1221865 w 2193677"/>
                <a:gd name="connsiteY238" fmla="*/ 2867698 h 2936832"/>
                <a:gd name="connsiteX239" fmla="*/ 1257269 w 2193677"/>
                <a:gd name="connsiteY239" fmla="*/ 2852032 h 2936832"/>
                <a:gd name="connsiteX240" fmla="*/ 1269192 w 2193677"/>
                <a:gd name="connsiteY240" fmla="*/ 2845701 h 2936832"/>
                <a:gd name="connsiteX241" fmla="*/ 1270620 w 2193677"/>
                <a:gd name="connsiteY241" fmla="*/ 2842932 h 2936832"/>
                <a:gd name="connsiteX242" fmla="*/ 1285778 w 2193677"/>
                <a:gd name="connsiteY242" fmla="*/ 2835487 h 2936832"/>
                <a:gd name="connsiteX243" fmla="*/ 1304263 w 2193677"/>
                <a:gd name="connsiteY243" fmla="*/ 2826799 h 2936832"/>
                <a:gd name="connsiteX244" fmla="*/ 1336427 w 2193677"/>
                <a:gd name="connsiteY244" fmla="*/ 2805449 h 2936832"/>
                <a:gd name="connsiteX245" fmla="*/ 1371226 w 2193677"/>
                <a:gd name="connsiteY245" fmla="*/ 2778692 h 2936832"/>
                <a:gd name="connsiteX246" fmla="*/ 1400252 w 2193677"/>
                <a:gd name="connsiteY246" fmla="*/ 2751565 h 2936832"/>
                <a:gd name="connsiteX247" fmla="*/ 1418548 w 2193677"/>
                <a:gd name="connsiteY247" fmla="*/ 2746758 h 2936832"/>
                <a:gd name="connsiteX248" fmla="*/ 1418686 w 2193677"/>
                <a:gd name="connsiteY248" fmla="*/ 2740751 h 2936832"/>
                <a:gd name="connsiteX249" fmla="*/ 1428165 w 2193677"/>
                <a:gd name="connsiteY249" fmla="*/ 2733731 h 2936832"/>
                <a:gd name="connsiteX250" fmla="*/ 1439025 w 2193677"/>
                <a:gd name="connsiteY250" fmla="*/ 2725916 h 2936832"/>
                <a:gd name="connsiteX251" fmla="*/ 1511995 w 2193677"/>
                <a:gd name="connsiteY251" fmla="*/ 2673419 h 2936832"/>
                <a:gd name="connsiteX252" fmla="*/ 1528627 w 2193677"/>
                <a:gd name="connsiteY252" fmla="*/ 2657752 h 2936832"/>
                <a:gd name="connsiteX253" fmla="*/ 1533854 w 2193677"/>
                <a:gd name="connsiteY253" fmla="*/ 2652859 h 2936832"/>
                <a:gd name="connsiteX254" fmla="*/ 1542167 w 2193677"/>
                <a:gd name="connsiteY254" fmla="*/ 2637188 h 2936832"/>
                <a:gd name="connsiteX255" fmla="*/ 1544986 w 2193677"/>
                <a:gd name="connsiteY255" fmla="*/ 2629470 h 2936832"/>
                <a:gd name="connsiteX256" fmla="*/ 1552889 w 2193677"/>
                <a:gd name="connsiteY256" fmla="*/ 2596566 h 2936832"/>
                <a:gd name="connsiteX257" fmla="*/ 1555846 w 2193677"/>
                <a:gd name="connsiteY257" fmla="*/ 2587463 h 2936832"/>
                <a:gd name="connsiteX258" fmla="*/ 1568278 w 2193677"/>
                <a:gd name="connsiteY258" fmla="*/ 2566482 h 2936832"/>
                <a:gd name="connsiteX259" fmla="*/ 1579738 w 2193677"/>
                <a:gd name="connsiteY259" fmla="*/ 2551375 h 2936832"/>
                <a:gd name="connsiteX260" fmla="*/ 1606177 w 2193677"/>
                <a:gd name="connsiteY260" fmla="*/ 2520130 h 2936832"/>
                <a:gd name="connsiteX261" fmla="*/ 1609500 w 2193677"/>
                <a:gd name="connsiteY261" fmla="*/ 2517635 h 2936832"/>
                <a:gd name="connsiteX262" fmla="*/ 1631686 w 2193677"/>
                <a:gd name="connsiteY262" fmla="*/ 2507976 h 2936832"/>
                <a:gd name="connsiteX263" fmla="*/ 1635194 w 2193677"/>
                <a:gd name="connsiteY263" fmla="*/ 2506451 h 2936832"/>
                <a:gd name="connsiteX264" fmla="*/ 1638618 w 2193677"/>
                <a:gd name="connsiteY264" fmla="*/ 2505019 h 2936832"/>
                <a:gd name="connsiteX265" fmla="*/ 1640277 w 2193677"/>
                <a:gd name="connsiteY265" fmla="*/ 2508669 h 2936832"/>
                <a:gd name="connsiteX266" fmla="*/ 1649335 w 2193677"/>
                <a:gd name="connsiteY266" fmla="*/ 2504238 h 2936832"/>
                <a:gd name="connsiteX267" fmla="*/ 1647625 w 2193677"/>
                <a:gd name="connsiteY267" fmla="*/ 2501275 h 2936832"/>
                <a:gd name="connsiteX268" fmla="*/ 1656734 w 2193677"/>
                <a:gd name="connsiteY268" fmla="*/ 2498179 h 2936832"/>
                <a:gd name="connsiteX269" fmla="*/ 1678685 w 2193677"/>
                <a:gd name="connsiteY269" fmla="*/ 2488105 h 2936832"/>
                <a:gd name="connsiteX270" fmla="*/ 1700262 w 2193677"/>
                <a:gd name="connsiteY270" fmla="*/ 2480115 h 2936832"/>
                <a:gd name="connsiteX271" fmla="*/ 1773976 w 2193677"/>
                <a:gd name="connsiteY271" fmla="*/ 2503494 h 2936832"/>
                <a:gd name="connsiteX272" fmla="*/ 1786223 w 2193677"/>
                <a:gd name="connsiteY272" fmla="*/ 2502250 h 2936832"/>
                <a:gd name="connsiteX273" fmla="*/ 1789638 w 2193677"/>
                <a:gd name="connsiteY273" fmla="*/ 2502112 h 2936832"/>
                <a:gd name="connsiteX274" fmla="*/ 1794028 w 2193677"/>
                <a:gd name="connsiteY274" fmla="*/ 2501969 h 2936832"/>
                <a:gd name="connsiteX275" fmla="*/ 1795784 w 2193677"/>
                <a:gd name="connsiteY275" fmla="*/ 2502112 h 2936832"/>
                <a:gd name="connsiteX276" fmla="*/ 1800364 w 2193677"/>
                <a:gd name="connsiteY276" fmla="*/ 2503082 h 2936832"/>
                <a:gd name="connsiteX277" fmla="*/ 1808770 w 2193677"/>
                <a:gd name="connsiteY277" fmla="*/ 2504048 h 2936832"/>
                <a:gd name="connsiteX278" fmla="*/ 1820647 w 2193677"/>
                <a:gd name="connsiteY278" fmla="*/ 2507704 h 2936832"/>
                <a:gd name="connsiteX279" fmla="*/ 1832061 w 2193677"/>
                <a:gd name="connsiteY279" fmla="*/ 2516530 h 2936832"/>
                <a:gd name="connsiteX280" fmla="*/ 1841488 w 2193677"/>
                <a:gd name="connsiteY280" fmla="*/ 2527987 h 2936832"/>
                <a:gd name="connsiteX281" fmla="*/ 1848420 w 2193677"/>
                <a:gd name="connsiteY281" fmla="*/ 2534687 h 2936832"/>
                <a:gd name="connsiteX282" fmla="*/ 1857853 w 2193677"/>
                <a:gd name="connsiteY282" fmla="*/ 2511909 h 2936832"/>
                <a:gd name="connsiteX283" fmla="*/ 1978561 w 2193677"/>
                <a:gd name="connsiteY283" fmla="*/ 2178524 h 2936832"/>
                <a:gd name="connsiteX284" fmla="*/ 2021908 w 2193677"/>
                <a:gd name="connsiteY284" fmla="*/ 2092014 h 2936832"/>
                <a:gd name="connsiteX285" fmla="*/ 2089929 w 2193677"/>
                <a:gd name="connsiteY285" fmla="*/ 2015577 h 2936832"/>
                <a:gd name="connsiteX286" fmla="*/ 2193677 w 2193677"/>
                <a:gd name="connsiteY286" fmla="*/ 1948476 h 2936832"/>
                <a:gd name="connsiteX287" fmla="*/ 2019270 w 2193677"/>
                <a:gd name="connsiteY287" fmla="*/ 1793570 h 293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2193677" h="2936832">
                  <a:moveTo>
                    <a:pt x="2019270" y="1793570"/>
                  </a:moveTo>
                  <a:lnTo>
                    <a:pt x="1755948" y="1559317"/>
                  </a:lnTo>
                  <a:lnTo>
                    <a:pt x="1792133" y="1506265"/>
                  </a:lnTo>
                  <a:lnTo>
                    <a:pt x="1823470" y="1435697"/>
                  </a:lnTo>
                  <a:lnTo>
                    <a:pt x="1898007" y="1363605"/>
                  </a:lnTo>
                  <a:lnTo>
                    <a:pt x="1945750" y="1321413"/>
                  </a:lnTo>
                  <a:lnTo>
                    <a:pt x="2006330" y="1266558"/>
                  </a:lnTo>
                  <a:lnTo>
                    <a:pt x="2070340" y="1252278"/>
                  </a:lnTo>
                  <a:lnTo>
                    <a:pt x="2105277" y="1218173"/>
                  </a:lnTo>
                  <a:lnTo>
                    <a:pt x="1763943" y="876706"/>
                  </a:lnTo>
                  <a:lnTo>
                    <a:pt x="1715147" y="616943"/>
                  </a:lnTo>
                  <a:lnTo>
                    <a:pt x="1697859" y="546976"/>
                  </a:lnTo>
                  <a:lnTo>
                    <a:pt x="1702480" y="421601"/>
                  </a:lnTo>
                  <a:lnTo>
                    <a:pt x="1745135" y="232821"/>
                  </a:lnTo>
                  <a:lnTo>
                    <a:pt x="1760431" y="173950"/>
                  </a:lnTo>
                  <a:lnTo>
                    <a:pt x="1743147" y="0"/>
                  </a:lnTo>
                  <a:lnTo>
                    <a:pt x="1698603" y="9474"/>
                  </a:lnTo>
                  <a:lnTo>
                    <a:pt x="1662880" y="17196"/>
                  </a:lnTo>
                  <a:lnTo>
                    <a:pt x="1630531" y="24216"/>
                  </a:lnTo>
                  <a:lnTo>
                    <a:pt x="1621931" y="26018"/>
                  </a:lnTo>
                  <a:lnTo>
                    <a:pt x="1602152" y="30362"/>
                  </a:lnTo>
                  <a:lnTo>
                    <a:pt x="1597905" y="29946"/>
                  </a:lnTo>
                  <a:lnTo>
                    <a:pt x="1595821" y="29761"/>
                  </a:lnTo>
                  <a:lnTo>
                    <a:pt x="1587548" y="29114"/>
                  </a:lnTo>
                  <a:lnTo>
                    <a:pt x="1583440" y="29392"/>
                  </a:lnTo>
                  <a:lnTo>
                    <a:pt x="1581638" y="29535"/>
                  </a:lnTo>
                  <a:lnTo>
                    <a:pt x="1558249" y="34290"/>
                  </a:lnTo>
                  <a:lnTo>
                    <a:pt x="1452098" y="55733"/>
                  </a:lnTo>
                  <a:lnTo>
                    <a:pt x="1443831" y="57397"/>
                  </a:lnTo>
                  <a:lnTo>
                    <a:pt x="1440591" y="59800"/>
                  </a:lnTo>
                  <a:lnTo>
                    <a:pt x="1438003" y="62295"/>
                  </a:lnTo>
                  <a:lnTo>
                    <a:pt x="1433382" y="74264"/>
                  </a:lnTo>
                  <a:lnTo>
                    <a:pt x="1430794" y="80965"/>
                  </a:lnTo>
                  <a:lnTo>
                    <a:pt x="1426450" y="84477"/>
                  </a:lnTo>
                  <a:lnTo>
                    <a:pt x="1418871" y="82772"/>
                  </a:lnTo>
                  <a:lnTo>
                    <a:pt x="1411339" y="80133"/>
                  </a:lnTo>
                  <a:lnTo>
                    <a:pt x="1405793" y="78192"/>
                  </a:lnTo>
                  <a:lnTo>
                    <a:pt x="1384540" y="70567"/>
                  </a:lnTo>
                  <a:lnTo>
                    <a:pt x="1376730" y="70567"/>
                  </a:lnTo>
                  <a:lnTo>
                    <a:pt x="1353988" y="75466"/>
                  </a:lnTo>
                  <a:lnTo>
                    <a:pt x="1280098" y="91317"/>
                  </a:lnTo>
                  <a:lnTo>
                    <a:pt x="1184576" y="112482"/>
                  </a:lnTo>
                  <a:lnTo>
                    <a:pt x="1126533" y="126392"/>
                  </a:lnTo>
                  <a:lnTo>
                    <a:pt x="1078698" y="134110"/>
                  </a:lnTo>
                  <a:lnTo>
                    <a:pt x="1032300" y="144138"/>
                  </a:lnTo>
                  <a:lnTo>
                    <a:pt x="1028238" y="145160"/>
                  </a:lnTo>
                  <a:lnTo>
                    <a:pt x="1020747" y="145987"/>
                  </a:lnTo>
                  <a:lnTo>
                    <a:pt x="1015432" y="146680"/>
                  </a:lnTo>
                  <a:lnTo>
                    <a:pt x="1013353" y="147003"/>
                  </a:lnTo>
                  <a:lnTo>
                    <a:pt x="1010400" y="147378"/>
                  </a:lnTo>
                  <a:lnTo>
                    <a:pt x="965106" y="150608"/>
                  </a:lnTo>
                  <a:lnTo>
                    <a:pt x="843663" y="159250"/>
                  </a:lnTo>
                  <a:lnTo>
                    <a:pt x="744675" y="166320"/>
                  </a:lnTo>
                  <a:lnTo>
                    <a:pt x="741528" y="172605"/>
                  </a:lnTo>
                  <a:lnTo>
                    <a:pt x="737189" y="183974"/>
                  </a:lnTo>
                  <a:lnTo>
                    <a:pt x="736403" y="187070"/>
                  </a:lnTo>
                  <a:lnTo>
                    <a:pt x="734319" y="195573"/>
                  </a:lnTo>
                  <a:lnTo>
                    <a:pt x="732845" y="211748"/>
                  </a:lnTo>
                  <a:lnTo>
                    <a:pt x="732752" y="224040"/>
                  </a:lnTo>
                  <a:lnTo>
                    <a:pt x="722026" y="282777"/>
                  </a:lnTo>
                  <a:lnTo>
                    <a:pt x="720044" y="299460"/>
                  </a:lnTo>
                  <a:lnTo>
                    <a:pt x="710427" y="371510"/>
                  </a:lnTo>
                  <a:lnTo>
                    <a:pt x="701743" y="413513"/>
                  </a:lnTo>
                  <a:lnTo>
                    <a:pt x="691017" y="457097"/>
                  </a:lnTo>
                  <a:lnTo>
                    <a:pt x="686447" y="481770"/>
                  </a:lnTo>
                  <a:lnTo>
                    <a:pt x="685477" y="497626"/>
                  </a:lnTo>
                  <a:lnTo>
                    <a:pt x="686073" y="522715"/>
                  </a:lnTo>
                  <a:lnTo>
                    <a:pt x="731223" y="529831"/>
                  </a:lnTo>
                  <a:lnTo>
                    <a:pt x="736953" y="531957"/>
                  </a:lnTo>
                  <a:lnTo>
                    <a:pt x="737785" y="534360"/>
                  </a:lnTo>
                  <a:lnTo>
                    <a:pt x="733071" y="545128"/>
                  </a:lnTo>
                  <a:lnTo>
                    <a:pt x="757892" y="562458"/>
                  </a:lnTo>
                  <a:lnTo>
                    <a:pt x="773281" y="570637"/>
                  </a:lnTo>
                  <a:lnTo>
                    <a:pt x="776280" y="575813"/>
                  </a:lnTo>
                  <a:lnTo>
                    <a:pt x="777389" y="584917"/>
                  </a:lnTo>
                  <a:lnTo>
                    <a:pt x="776095" y="634781"/>
                  </a:lnTo>
                  <a:lnTo>
                    <a:pt x="771474" y="674298"/>
                  </a:lnTo>
                  <a:lnTo>
                    <a:pt x="770920" y="679196"/>
                  </a:lnTo>
                  <a:lnTo>
                    <a:pt x="770504" y="682570"/>
                  </a:lnTo>
                  <a:lnTo>
                    <a:pt x="766853" y="694765"/>
                  </a:lnTo>
                  <a:lnTo>
                    <a:pt x="764265" y="699807"/>
                  </a:lnTo>
                  <a:lnTo>
                    <a:pt x="762324" y="703458"/>
                  </a:lnTo>
                  <a:lnTo>
                    <a:pt x="759602" y="711726"/>
                  </a:lnTo>
                  <a:lnTo>
                    <a:pt x="802668" y="746062"/>
                  </a:lnTo>
                  <a:lnTo>
                    <a:pt x="799160" y="752347"/>
                  </a:lnTo>
                  <a:lnTo>
                    <a:pt x="796984" y="756691"/>
                  </a:lnTo>
                  <a:lnTo>
                    <a:pt x="795736" y="758955"/>
                  </a:lnTo>
                  <a:lnTo>
                    <a:pt x="737189" y="867555"/>
                  </a:lnTo>
                  <a:lnTo>
                    <a:pt x="734411" y="871992"/>
                  </a:lnTo>
                  <a:lnTo>
                    <a:pt x="724984" y="880726"/>
                  </a:lnTo>
                  <a:lnTo>
                    <a:pt x="706180" y="893717"/>
                  </a:lnTo>
                  <a:lnTo>
                    <a:pt x="686489" y="907299"/>
                  </a:lnTo>
                  <a:lnTo>
                    <a:pt x="674427" y="918256"/>
                  </a:lnTo>
                  <a:lnTo>
                    <a:pt x="653955" y="960675"/>
                  </a:lnTo>
                  <a:lnTo>
                    <a:pt x="642956" y="971904"/>
                  </a:lnTo>
                  <a:lnTo>
                    <a:pt x="602058" y="1009198"/>
                  </a:lnTo>
                  <a:lnTo>
                    <a:pt x="600260" y="1010862"/>
                  </a:lnTo>
                  <a:lnTo>
                    <a:pt x="587131" y="1003565"/>
                  </a:lnTo>
                  <a:lnTo>
                    <a:pt x="576733" y="1002127"/>
                  </a:lnTo>
                  <a:lnTo>
                    <a:pt x="558391" y="1001439"/>
                  </a:lnTo>
                  <a:lnTo>
                    <a:pt x="548779" y="996259"/>
                  </a:lnTo>
                  <a:lnTo>
                    <a:pt x="502515" y="953142"/>
                  </a:lnTo>
                  <a:lnTo>
                    <a:pt x="458063" y="958734"/>
                  </a:lnTo>
                  <a:lnTo>
                    <a:pt x="432595" y="963078"/>
                  </a:lnTo>
                  <a:lnTo>
                    <a:pt x="406166" y="965347"/>
                  </a:lnTo>
                  <a:lnTo>
                    <a:pt x="393365" y="964603"/>
                  </a:lnTo>
                  <a:lnTo>
                    <a:pt x="375984" y="963632"/>
                  </a:lnTo>
                  <a:lnTo>
                    <a:pt x="360923" y="962801"/>
                  </a:lnTo>
                  <a:lnTo>
                    <a:pt x="356898" y="962477"/>
                  </a:lnTo>
                  <a:lnTo>
                    <a:pt x="348441" y="968392"/>
                  </a:lnTo>
                  <a:lnTo>
                    <a:pt x="324687" y="980315"/>
                  </a:lnTo>
                  <a:lnTo>
                    <a:pt x="312533" y="983088"/>
                  </a:lnTo>
                  <a:lnTo>
                    <a:pt x="264846" y="984243"/>
                  </a:lnTo>
                  <a:lnTo>
                    <a:pt x="261565" y="985907"/>
                  </a:lnTo>
                  <a:lnTo>
                    <a:pt x="254305" y="992515"/>
                  </a:lnTo>
                  <a:lnTo>
                    <a:pt x="220667" y="1038590"/>
                  </a:lnTo>
                  <a:lnTo>
                    <a:pt x="208000" y="1058050"/>
                  </a:lnTo>
                  <a:lnTo>
                    <a:pt x="206244" y="1060957"/>
                  </a:lnTo>
                  <a:lnTo>
                    <a:pt x="203656" y="1064746"/>
                  </a:lnTo>
                  <a:lnTo>
                    <a:pt x="200190" y="1070061"/>
                  </a:lnTo>
                  <a:lnTo>
                    <a:pt x="209432" y="1107123"/>
                  </a:lnTo>
                  <a:lnTo>
                    <a:pt x="213226" y="1126122"/>
                  </a:lnTo>
                  <a:lnTo>
                    <a:pt x="212205" y="1137901"/>
                  </a:lnTo>
                  <a:lnTo>
                    <a:pt x="201304" y="1174040"/>
                  </a:lnTo>
                  <a:lnTo>
                    <a:pt x="197653" y="1188920"/>
                  </a:lnTo>
                  <a:lnTo>
                    <a:pt x="196724" y="1197567"/>
                  </a:lnTo>
                  <a:lnTo>
                    <a:pt x="185078" y="1306671"/>
                  </a:lnTo>
                  <a:lnTo>
                    <a:pt x="174731" y="1339205"/>
                  </a:lnTo>
                  <a:lnTo>
                    <a:pt x="167984" y="1356165"/>
                  </a:lnTo>
                  <a:lnTo>
                    <a:pt x="165900" y="1361341"/>
                  </a:lnTo>
                  <a:lnTo>
                    <a:pt x="164241" y="1365546"/>
                  </a:lnTo>
                  <a:lnTo>
                    <a:pt x="162064" y="1371415"/>
                  </a:lnTo>
                  <a:lnTo>
                    <a:pt x="153057" y="1395631"/>
                  </a:lnTo>
                  <a:lnTo>
                    <a:pt x="128795" y="1460930"/>
                  </a:lnTo>
                  <a:lnTo>
                    <a:pt x="123296" y="1477012"/>
                  </a:lnTo>
                  <a:lnTo>
                    <a:pt x="121494" y="1482326"/>
                  </a:lnTo>
                  <a:lnTo>
                    <a:pt x="116313" y="1494942"/>
                  </a:lnTo>
                  <a:lnTo>
                    <a:pt x="109941" y="1504462"/>
                  </a:lnTo>
                  <a:lnTo>
                    <a:pt x="102634" y="1512041"/>
                  </a:lnTo>
                  <a:lnTo>
                    <a:pt x="89880" y="1521561"/>
                  </a:lnTo>
                  <a:lnTo>
                    <a:pt x="75692" y="1530249"/>
                  </a:lnTo>
                  <a:lnTo>
                    <a:pt x="50326" y="1539861"/>
                  </a:lnTo>
                  <a:lnTo>
                    <a:pt x="48524" y="1547764"/>
                  </a:lnTo>
                  <a:lnTo>
                    <a:pt x="26064" y="1650546"/>
                  </a:lnTo>
                  <a:lnTo>
                    <a:pt x="23384" y="1660200"/>
                  </a:lnTo>
                  <a:lnTo>
                    <a:pt x="22362" y="1664267"/>
                  </a:lnTo>
                  <a:lnTo>
                    <a:pt x="11364" y="1690562"/>
                  </a:lnTo>
                  <a:lnTo>
                    <a:pt x="504" y="1715378"/>
                  </a:lnTo>
                  <a:lnTo>
                    <a:pt x="0" y="1719588"/>
                  </a:lnTo>
                  <a:lnTo>
                    <a:pt x="2495" y="1726982"/>
                  </a:lnTo>
                  <a:lnTo>
                    <a:pt x="11646" y="1726612"/>
                  </a:lnTo>
                  <a:lnTo>
                    <a:pt x="80498" y="1712328"/>
                  </a:lnTo>
                  <a:lnTo>
                    <a:pt x="155040" y="1707157"/>
                  </a:lnTo>
                  <a:lnTo>
                    <a:pt x="196447" y="1708076"/>
                  </a:lnTo>
                  <a:lnTo>
                    <a:pt x="252965" y="1713576"/>
                  </a:lnTo>
                  <a:lnTo>
                    <a:pt x="257864" y="1713996"/>
                  </a:lnTo>
                  <a:lnTo>
                    <a:pt x="255830" y="1722680"/>
                  </a:lnTo>
                  <a:lnTo>
                    <a:pt x="249268" y="1726747"/>
                  </a:lnTo>
                  <a:lnTo>
                    <a:pt x="244328" y="1725591"/>
                  </a:lnTo>
                  <a:lnTo>
                    <a:pt x="239429" y="1724621"/>
                  </a:lnTo>
                  <a:lnTo>
                    <a:pt x="234942" y="1730078"/>
                  </a:lnTo>
                  <a:lnTo>
                    <a:pt x="234115" y="1734557"/>
                  </a:lnTo>
                  <a:lnTo>
                    <a:pt x="236097" y="1736918"/>
                  </a:lnTo>
                  <a:lnTo>
                    <a:pt x="228565" y="1755588"/>
                  </a:lnTo>
                  <a:lnTo>
                    <a:pt x="232816" y="1757247"/>
                  </a:lnTo>
                  <a:lnTo>
                    <a:pt x="224636" y="1773195"/>
                  </a:lnTo>
                  <a:lnTo>
                    <a:pt x="248344" y="1779388"/>
                  </a:lnTo>
                  <a:lnTo>
                    <a:pt x="277781" y="1792692"/>
                  </a:lnTo>
                  <a:lnTo>
                    <a:pt x="309026" y="1798839"/>
                  </a:lnTo>
                  <a:lnTo>
                    <a:pt x="320025" y="1801103"/>
                  </a:lnTo>
                  <a:lnTo>
                    <a:pt x="347886" y="1802351"/>
                  </a:lnTo>
                  <a:lnTo>
                    <a:pt x="353571" y="1820836"/>
                  </a:lnTo>
                  <a:lnTo>
                    <a:pt x="324045" y="1820420"/>
                  </a:lnTo>
                  <a:lnTo>
                    <a:pt x="338274" y="1873061"/>
                  </a:lnTo>
                  <a:lnTo>
                    <a:pt x="370993" y="1874998"/>
                  </a:lnTo>
                  <a:lnTo>
                    <a:pt x="377740" y="1875464"/>
                  </a:lnTo>
                  <a:lnTo>
                    <a:pt x="432595" y="1878510"/>
                  </a:lnTo>
                  <a:lnTo>
                    <a:pt x="435183" y="1878510"/>
                  </a:lnTo>
                  <a:lnTo>
                    <a:pt x="458382" y="1879485"/>
                  </a:lnTo>
                  <a:lnTo>
                    <a:pt x="458982" y="1882304"/>
                  </a:lnTo>
                  <a:lnTo>
                    <a:pt x="461986" y="1894453"/>
                  </a:lnTo>
                  <a:lnTo>
                    <a:pt x="490638" y="1897415"/>
                  </a:lnTo>
                  <a:lnTo>
                    <a:pt x="510279" y="1901200"/>
                  </a:lnTo>
                  <a:lnTo>
                    <a:pt x="545123" y="1911136"/>
                  </a:lnTo>
                  <a:lnTo>
                    <a:pt x="549976" y="1966361"/>
                  </a:lnTo>
                  <a:lnTo>
                    <a:pt x="553677" y="2036743"/>
                  </a:lnTo>
                  <a:lnTo>
                    <a:pt x="572532" y="2033092"/>
                  </a:lnTo>
                  <a:lnTo>
                    <a:pt x="572717" y="2061097"/>
                  </a:lnTo>
                  <a:lnTo>
                    <a:pt x="589118" y="2049174"/>
                  </a:lnTo>
                  <a:lnTo>
                    <a:pt x="610473" y="2035772"/>
                  </a:lnTo>
                  <a:lnTo>
                    <a:pt x="650951" y="2121729"/>
                  </a:lnTo>
                  <a:lnTo>
                    <a:pt x="674335" y="2107587"/>
                  </a:lnTo>
                  <a:lnTo>
                    <a:pt x="684086" y="2103798"/>
                  </a:lnTo>
                  <a:lnTo>
                    <a:pt x="697672" y="2100008"/>
                  </a:lnTo>
                  <a:lnTo>
                    <a:pt x="716435" y="2144835"/>
                  </a:lnTo>
                  <a:lnTo>
                    <a:pt x="719623" y="2153389"/>
                  </a:lnTo>
                  <a:lnTo>
                    <a:pt x="725770" y="2169882"/>
                  </a:lnTo>
                  <a:lnTo>
                    <a:pt x="704096" y="2178575"/>
                  </a:lnTo>
                  <a:lnTo>
                    <a:pt x="706642" y="2184440"/>
                  </a:lnTo>
                  <a:lnTo>
                    <a:pt x="734642" y="2248444"/>
                  </a:lnTo>
                  <a:lnTo>
                    <a:pt x="722396" y="2255843"/>
                  </a:lnTo>
                  <a:lnTo>
                    <a:pt x="750082" y="2320259"/>
                  </a:lnTo>
                  <a:lnTo>
                    <a:pt x="706684" y="2345173"/>
                  </a:lnTo>
                  <a:lnTo>
                    <a:pt x="707612" y="2347525"/>
                  </a:lnTo>
                  <a:lnTo>
                    <a:pt x="719951" y="2378765"/>
                  </a:lnTo>
                  <a:lnTo>
                    <a:pt x="745595" y="2443745"/>
                  </a:lnTo>
                  <a:lnTo>
                    <a:pt x="770601" y="2505203"/>
                  </a:lnTo>
                  <a:lnTo>
                    <a:pt x="772445" y="2509825"/>
                  </a:lnTo>
                  <a:lnTo>
                    <a:pt x="773923" y="2514677"/>
                  </a:lnTo>
                  <a:lnTo>
                    <a:pt x="664075" y="2566810"/>
                  </a:lnTo>
                  <a:lnTo>
                    <a:pt x="681451" y="2617044"/>
                  </a:lnTo>
                  <a:lnTo>
                    <a:pt x="688850" y="2653871"/>
                  </a:lnTo>
                  <a:lnTo>
                    <a:pt x="693328" y="2674666"/>
                  </a:lnTo>
                  <a:lnTo>
                    <a:pt x="696609" y="2689963"/>
                  </a:lnTo>
                  <a:lnTo>
                    <a:pt x="702386" y="2716956"/>
                  </a:lnTo>
                  <a:lnTo>
                    <a:pt x="686766" y="2769310"/>
                  </a:lnTo>
                  <a:lnTo>
                    <a:pt x="691757" y="2774209"/>
                  </a:lnTo>
                  <a:lnTo>
                    <a:pt x="708532" y="2835071"/>
                  </a:lnTo>
                  <a:lnTo>
                    <a:pt x="787880" y="2824165"/>
                  </a:lnTo>
                  <a:lnTo>
                    <a:pt x="813251" y="2896396"/>
                  </a:lnTo>
                  <a:lnTo>
                    <a:pt x="817276" y="2907631"/>
                  </a:lnTo>
                  <a:lnTo>
                    <a:pt x="822267" y="2921582"/>
                  </a:lnTo>
                  <a:lnTo>
                    <a:pt x="823930" y="2926342"/>
                  </a:lnTo>
                  <a:lnTo>
                    <a:pt x="827808" y="2927174"/>
                  </a:lnTo>
                  <a:lnTo>
                    <a:pt x="831925" y="2927456"/>
                  </a:lnTo>
                  <a:lnTo>
                    <a:pt x="965106" y="2934291"/>
                  </a:lnTo>
                  <a:lnTo>
                    <a:pt x="1013630" y="2936832"/>
                  </a:lnTo>
                  <a:lnTo>
                    <a:pt x="1018898" y="2936139"/>
                  </a:lnTo>
                  <a:lnTo>
                    <a:pt x="1020335" y="2932904"/>
                  </a:lnTo>
                  <a:lnTo>
                    <a:pt x="1020747" y="2927174"/>
                  </a:lnTo>
                  <a:lnTo>
                    <a:pt x="1025645" y="2926069"/>
                  </a:lnTo>
                  <a:lnTo>
                    <a:pt x="1032485" y="2924544"/>
                  </a:lnTo>
                  <a:lnTo>
                    <a:pt x="1041820" y="2922418"/>
                  </a:lnTo>
                  <a:lnTo>
                    <a:pt x="1049815" y="2920057"/>
                  </a:lnTo>
                  <a:lnTo>
                    <a:pt x="1097557" y="2909155"/>
                  </a:lnTo>
                  <a:lnTo>
                    <a:pt x="1147139" y="2901711"/>
                  </a:lnTo>
                  <a:lnTo>
                    <a:pt x="1172237" y="2894963"/>
                  </a:lnTo>
                  <a:lnTo>
                    <a:pt x="1189147" y="2886876"/>
                  </a:lnTo>
                  <a:lnTo>
                    <a:pt x="1221865" y="2867698"/>
                  </a:lnTo>
                  <a:lnTo>
                    <a:pt x="1257269" y="2852032"/>
                  </a:lnTo>
                  <a:lnTo>
                    <a:pt x="1269192" y="2845701"/>
                  </a:lnTo>
                  <a:lnTo>
                    <a:pt x="1270620" y="2842932"/>
                  </a:lnTo>
                  <a:lnTo>
                    <a:pt x="1285778" y="2835487"/>
                  </a:lnTo>
                  <a:lnTo>
                    <a:pt x="1304263" y="2826799"/>
                  </a:lnTo>
                  <a:lnTo>
                    <a:pt x="1336427" y="2805449"/>
                  </a:lnTo>
                  <a:lnTo>
                    <a:pt x="1371226" y="2778692"/>
                  </a:lnTo>
                  <a:lnTo>
                    <a:pt x="1400252" y="2751565"/>
                  </a:lnTo>
                  <a:lnTo>
                    <a:pt x="1418548" y="2746758"/>
                  </a:lnTo>
                  <a:lnTo>
                    <a:pt x="1418686" y="2740751"/>
                  </a:lnTo>
                  <a:lnTo>
                    <a:pt x="1428165" y="2733731"/>
                  </a:lnTo>
                  <a:lnTo>
                    <a:pt x="1439025" y="2725916"/>
                  </a:lnTo>
                  <a:lnTo>
                    <a:pt x="1511995" y="2673419"/>
                  </a:lnTo>
                  <a:lnTo>
                    <a:pt x="1528627" y="2657752"/>
                  </a:lnTo>
                  <a:lnTo>
                    <a:pt x="1533854" y="2652859"/>
                  </a:lnTo>
                  <a:lnTo>
                    <a:pt x="1542167" y="2637188"/>
                  </a:lnTo>
                  <a:lnTo>
                    <a:pt x="1544986" y="2629470"/>
                  </a:lnTo>
                  <a:lnTo>
                    <a:pt x="1552889" y="2596566"/>
                  </a:lnTo>
                  <a:lnTo>
                    <a:pt x="1555846" y="2587463"/>
                  </a:lnTo>
                  <a:lnTo>
                    <a:pt x="1568278" y="2566482"/>
                  </a:lnTo>
                  <a:lnTo>
                    <a:pt x="1579738" y="2551375"/>
                  </a:lnTo>
                  <a:lnTo>
                    <a:pt x="1606177" y="2520130"/>
                  </a:lnTo>
                  <a:lnTo>
                    <a:pt x="1609500" y="2517635"/>
                  </a:lnTo>
                  <a:lnTo>
                    <a:pt x="1631686" y="2507976"/>
                  </a:lnTo>
                  <a:lnTo>
                    <a:pt x="1635194" y="2506451"/>
                  </a:lnTo>
                  <a:lnTo>
                    <a:pt x="1638618" y="2505019"/>
                  </a:lnTo>
                  <a:lnTo>
                    <a:pt x="1640277" y="2508669"/>
                  </a:lnTo>
                  <a:lnTo>
                    <a:pt x="1649335" y="2504238"/>
                  </a:lnTo>
                  <a:lnTo>
                    <a:pt x="1647625" y="2501275"/>
                  </a:lnTo>
                  <a:lnTo>
                    <a:pt x="1656734" y="2498179"/>
                  </a:lnTo>
                  <a:lnTo>
                    <a:pt x="1678685" y="2488105"/>
                  </a:lnTo>
                  <a:lnTo>
                    <a:pt x="1700262" y="2480115"/>
                  </a:lnTo>
                  <a:lnTo>
                    <a:pt x="1773976" y="2503494"/>
                  </a:lnTo>
                  <a:lnTo>
                    <a:pt x="1786223" y="2502250"/>
                  </a:lnTo>
                  <a:lnTo>
                    <a:pt x="1789638" y="2502112"/>
                  </a:lnTo>
                  <a:lnTo>
                    <a:pt x="1794028" y="2501969"/>
                  </a:lnTo>
                  <a:lnTo>
                    <a:pt x="1795784" y="2502112"/>
                  </a:lnTo>
                  <a:lnTo>
                    <a:pt x="1800364" y="2503082"/>
                  </a:lnTo>
                  <a:lnTo>
                    <a:pt x="1808770" y="2504048"/>
                  </a:lnTo>
                  <a:lnTo>
                    <a:pt x="1820647" y="2507704"/>
                  </a:lnTo>
                  <a:lnTo>
                    <a:pt x="1832061" y="2516530"/>
                  </a:lnTo>
                  <a:lnTo>
                    <a:pt x="1841488" y="2527987"/>
                  </a:lnTo>
                  <a:lnTo>
                    <a:pt x="1848420" y="2534687"/>
                  </a:lnTo>
                  <a:lnTo>
                    <a:pt x="1857853" y="2511909"/>
                  </a:lnTo>
                  <a:lnTo>
                    <a:pt x="1978561" y="2178524"/>
                  </a:lnTo>
                  <a:lnTo>
                    <a:pt x="2021908" y="2092014"/>
                  </a:lnTo>
                  <a:lnTo>
                    <a:pt x="2089929" y="2015577"/>
                  </a:lnTo>
                  <a:lnTo>
                    <a:pt x="2193677" y="1948476"/>
                  </a:lnTo>
                  <a:lnTo>
                    <a:pt x="2019270" y="1793570"/>
                  </a:lnTo>
                  <a:close/>
                </a:path>
              </a:pathLst>
            </a:custGeom>
            <a:grpFill/>
            <a:ln w="6350" cap="flat">
              <a:solidFill>
                <a:srgbClr val="C6E3E6"/>
              </a:solidFill>
              <a:prstDash val="solid"/>
              <a:miter/>
            </a:ln>
          </p:spPr>
          <p:txBody>
            <a:bodyPr rtlCol="0" anchor="ctr"/>
            <a:lstStyle/>
            <a:p>
              <a:endParaRPr lang="en-GB" noProof="0" dirty="0"/>
            </a:p>
          </p:txBody>
        </p:sp>
      </p:grpSp>
      <p:sp>
        <p:nvSpPr>
          <p:cNvPr id="43" name="Textfeld 42">
            <a:extLst>
              <a:ext uri="{FF2B5EF4-FFF2-40B4-BE49-F238E27FC236}">
                <a16:creationId xmlns:a16="http://schemas.microsoft.com/office/drawing/2014/main" id="{4E148ECD-F18A-2FAA-5E82-5E98A4FC2D02}"/>
              </a:ext>
            </a:extLst>
          </p:cNvPr>
          <p:cNvSpPr txBox="1"/>
          <p:nvPr userDrawn="1"/>
        </p:nvSpPr>
        <p:spPr>
          <a:xfrm>
            <a:off x="3817093" y="3980997"/>
            <a:ext cx="1146867" cy="246221"/>
          </a:xfrm>
          <a:prstGeom prst="rect">
            <a:avLst/>
          </a:prstGeom>
          <a:noFill/>
        </p:spPr>
        <p:txBody>
          <a:bodyPr wrap="square" lIns="0" tIns="0" rIns="0" bIns="0">
            <a:spAutoFit/>
          </a:bodyPr>
          <a:lstStyle/>
          <a:p>
            <a:pPr algn="r"/>
            <a:r>
              <a:rPr lang="en-GB" sz="1600" i="1" cap="all" noProof="0" dirty="0">
                <a:solidFill>
                  <a:schemeClr val="bg2"/>
                </a:solidFill>
                <a:latin typeface="+mj-lt"/>
              </a:rPr>
              <a:t>Munich</a:t>
            </a:r>
          </a:p>
        </p:txBody>
      </p:sp>
      <p:sp>
        <p:nvSpPr>
          <p:cNvPr id="49" name="Title Placeholder 1">
            <a:extLst>
              <a:ext uri="{FF2B5EF4-FFF2-40B4-BE49-F238E27FC236}">
                <a16:creationId xmlns:a16="http://schemas.microsoft.com/office/drawing/2014/main" id="{A7A2C78F-6B23-3985-DE40-88F4D593C7D7}"/>
              </a:ext>
            </a:extLst>
          </p:cNvPr>
          <p:cNvSpPr>
            <a:spLocks noGrp="1"/>
          </p:cNvSpPr>
          <p:nvPr>
            <p:ph type="title" hasCustomPrompt="1"/>
          </p:nvPr>
        </p:nvSpPr>
        <p:spPr bwMode="gray">
          <a:xfrm>
            <a:off x="720723" y="360000"/>
            <a:ext cx="10801351" cy="720000"/>
          </a:xfrm>
          <a:prstGeom prst="rect">
            <a:avLst/>
          </a:prstGeom>
        </p:spPr>
        <p:txBody>
          <a:bodyPr vert="horz" lIns="0" tIns="0" rIns="0" bIns="0" rtlCol="0" anchor="t">
            <a:noAutofit/>
          </a:bodyPr>
          <a:lstStyle>
            <a:lvl1pPr>
              <a:defRPr/>
            </a:lvl1pPr>
          </a:lstStyle>
          <a:p>
            <a:r>
              <a:rPr lang="en-GB" noProof="0" dirty="0"/>
              <a:t>Edit master title format</a:t>
            </a:r>
          </a:p>
        </p:txBody>
      </p:sp>
      <p:pic>
        <p:nvPicPr>
          <p:cNvPr id="54" name="Grafik 53">
            <a:extLst>
              <a:ext uri="{FF2B5EF4-FFF2-40B4-BE49-F238E27FC236}">
                <a16:creationId xmlns:a16="http://schemas.microsoft.com/office/drawing/2014/main" id="{6DA45C64-752B-39B3-256E-1926899D3CEF}"/>
              </a:ext>
            </a:extLst>
          </p:cNvPr>
          <p:cNvPicPr>
            <a:picLocks noChangeAspect="1"/>
          </p:cNvPicPr>
          <p:nvPr userDrawn="1"/>
        </p:nvPicPr>
        <p:blipFill>
          <a:blip r:embed="rId2"/>
          <a:srcRect l="13194" b="21460"/>
          <a:stretch>
            <a:fillRect/>
          </a:stretch>
        </p:blipFill>
        <p:spPr>
          <a:xfrm>
            <a:off x="0" y="4214898"/>
            <a:ext cx="2878905" cy="2643102"/>
          </a:xfrm>
          <a:prstGeom prst="rect">
            <a:avLst/>
          </a:prstGeom>
        </p:spPr>
      </p:pic>
      <p:sp>
        <p:nvSpPr>
          <p:cNvPr id="111" name="Foliennummernplatzhalter 110">
            <a:extLst>
              <a:ext uri="{FF2B5EF4-FFF2-40B4-BE49-F238E27FC236}">
                <a16:creationId xmlns:a16="http://schemas.microsoft.com/office/drawing/2014/main" id="{B9C22C47-75DE-A61D-0797-78A64F643994}"/>
              </a:ext>
            </a:extLst>
          </p:cNvPr>
          <p:cNvSpPr>
            <a:spLocks noGrp="1"/>
          </p:cNvSpPr>
          <p:nvPr userDrawn="1">
            <p:ph type="sldNum" sz="quarter" idx="11"/>
          </p:nvPr>
        </p:nvSpPr>
        <p:spPr/>
        <p:txBody>
          <a:bodyPr/>
          <a:lstStyle>
            <a:lvl1pPr>
              <a:defRPr>
                <a:solidFill>
                  <a:schemeClr val="tx1"/>
                </a:solidFill>
              </a:defRPr>
            </a:lvl1pPr>
          </a:lstStyle>
          <a:p>
            <a:fld id="{0CADA517-89FC-448C-8A18-F716089EF804}" type="slidenum">
              <a:rPr lang="en-GB" noProof="0" smtClean="0"/>
              <a:pPr/>
              <a:t>‹Nr.›</a:t>
            </a:fld>
            <a:endParaRPr lang="en-GB" noProof="0" dirty="0"/>
          </a:p>
        </p:txBody>
      </p:sp>
      <p:sp>
        <p:nvSpPr>
          <p:cNvPr id="112" name="Textfeld 111">
            <a:extLst>
              <a:ext uri="{FF2B5EF4-FFF2-40B4-BE49-F238E27FC236}">
                <a16:creationId xmlns:a16="http://schemas.microsoft.com/office/drawing/2014/main" id="{B89CF864-280B-ACA0-26B5-059A8A73158F}"/>
              </a:ext>
            </a:extLst>
          </p:cNvPr>
          <p:cNvSpPr txBox="1"/>
          <p:nvPr userDrawn="1"/>
        </p:nvSpPr>
        <p:spPr bwMode="gray">
          <a:xfrm>
            <a:off x="720724" y="6476500"/>
            <a:ext cx="468000" cy="1835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2" name="Fußzeilenplatzhalter 1">
            <a:extLst>
              <a:ext uri="{FF2B5EF4-FFF2-40B4-BE49-F238E27FC236}">
                <a16:creationId xmlns:a16="http://schemas.microsoft.com/office/drawing/2014/main" id="{F53500DC-9697-D6CC-E94A-36A99B440C34}"/>
              </a:ext>
            </a:extLst>
          </p:cNvPr>
          <p:cNvSpPr>
            <a:spLocks noGrp="1"/>
          </p:cNvSpPr>
          <p:nvPr>
            <p:ph type="ftr" sz="quarter" idx="12"/>
          </p:nvPr>
        </p:nvSpPr>
        <p:spPr/>
        <p:txBody>
          <a:bodyPr/>
          <a:lstStyle/>
          <a:p>
            <a:r>
              <a:rPr lang="en-GB" noProof="0" dirty="0"/>
              <a:t>EVENT, LOCATION, DATE</a:t>
            </a:r>
          </a:p>
        </p:txBody>
      </p:sp>
    </p:spTree>
    <p:extLst>
      <p:ext uri="{BB962C8B-B14F-4D97-AF65-F5344CB8AC3E}">
        <p14:creationId xmlns:p14="http://schemas.microsoft.com/office/powerpoint/2010/main" val="14097795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2742"/>
            </a:gs>
            <a:gs pos="100000">
              <a:schemeClr val="bg2"/>
            </a:gs>
            <a:gs pos="50000">
              <a:srgbClr val="002742"/>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720723" y="358775"/>
            <a:ext cx="10801351" cy="721225"/>
          </a:xfrm>
          <a:prstGeom prst="rect">
            <a:avLst/>
          </a:prstGeom>
        </p:spPr>
        <p:txBody>
          <a:bodyPr vert="horz" lIns="0" tIns="0" rIns="0" bIns="0" rtlCol="0" anchor="t">
            <a:noAutofit/>
          </a:bodyPr>
          <a:lstStyle/>
          <a:p>
            <a:r>
              <a:rPr lang="en-GB" noProof="0" dirty="0"/>
              <a:t>Edit master title format</a:t>
            </a:r>
          </a:p>
        </p:txBody>
      </p:sp>
      <p:sp>
        <p:nvSpPr>
          <p:cNvPr id="4" name="Fußzeilenplatzhalter 3">
            <a:extLst>
              <a:ext uri="{FF2B5EF4-FFF2-40B4-BE49-F238E27FC236}">
                <a16:creationId xmlns:a16="http://schemas.microsoft.com/office/drawing/2014/main" id="{54385B47-42D2-8AB4-EA0A-2F6D0C03003B}"/>
              </a:ext>
            </a:extLst>
          </p:cNvPr>
          <p:cNvSpPr>
            <a:spLocks noGrp="1"/>
          </p:cNvSpPr>
          <p:nvPr>
            <p:ph type="ftr" sz="quarter" idx="3"/>
          </p:nvPr>
        </p:nvSpPr>
        <p:spPr>
          <a:xfrm>
            <a:off x="1152724" y="6480000"/>
            <a:ext cx="9828000" cy="180000"/>
          </a:xfrm>
          <a:prstGeom prst="rect">
            <a:avLst/>
          </a:prstGeom>
        </p:spPr>
        <p:txBody>
          <a:bodyPr vert="horz" lIns="0" tIns="0" rIns="360000" bIns="0" rtlCol="0" anchor="b" anchorCtr="0"/>
          <a:lstStyle>
            <a:lvl1pPr algn="l">
              <a:defRPr sz="1050" cap="all" baseline="0">
                <a:solidFill>
                  <a:schemeClr val="bg1"/>
                </a:solidFill>
              </a:defRPr>
            </a:lvl1pPr>
          </a:lstStyle>
          <a:p>
            <a:r>
              <a:rPr lang="en-GB" noProof="0" dirty="0"/>
              <a:t>EVENT, LOCATION, DATE</a:t>
            </a:r>
          </a:p>
        </p:txBody>
      </p:sp>
      <p:sp>
        <p:nvSpPr>
          <p:cNvPr id="5" name="Foliennummernplatzhalter 4">
            <a:extLst>
              <a:ext uri="{FF2B5EF4-FFF2-40B4-BE49-F238E27FC236}">
                <a16:creationId xmlns:a16="http://schemas.microsoft.com/office/drawing/2014/main" id="{1D5190B1-2FCE-1A5D-AB27-A0459E120E62}"/>
              </a:ext>
            </a:extLst>
          </p:cNvPr>
          <p:cNvSpPr>
            <a:spLocks noGrp="1"/>
          </p:cNvSpPr>
          <p:nvPr>
            <p:ph type="sldNum" sz="quarter" idx="4"/>
          </p:nvPr>
        </p:nvSpPr>
        <p:spPr>
          <a:xfrm>
            <a:off x="10980724" y="6480000"/>
            <a:ext cx="540000" cy="180000"/>
          </a:xfrm>
          <a:prstGeom prst="rect">
            <a:avLst/>
          </a:prstGeom>
        </p:spPr>
        <p:txBody>
          <a:bodyPr vert="horz" lIns="0" tIns="0" rIns="0" bIns="0" rtlCol="0" anchor="b" anchorCtr="0"/>
          <a:lstStyle>
            <a:lvl1pPr algn="r">
              <a:defRPr lang="de-DE" sz="1050" kern="1200" smtClean="0">
                <a:solidFill>
                  <a:schemeClr val="bg1"/>
                </a:solidFill>
                <a:latin typeface="+mn-lt"/>
                <a:ea typeface="+mn-ea"/>
                <a:cs typeface="+mn-cs"/>
              </a:defRPr>
            </a:lvl1pPr>
          </a:lstStyle>
          <a:p>
            <a:fld id="{0CADA517-89FC-448C-8A18-F716089EF804}" type="slidenum">
              <a:rPr lang="de-DE" smtClean="0"/>
              <a:pPr/>
              <a:t>‹Nr.›</a:t>
            </a:fld>
            <a:endParaRPr lang="de-DE" dirty="0"/>
          </a:p>
        </p:txBody>
      </p:sp>
      <p:sp>
        <p:nvSpPr>
          <p:cNvPr id="6" name="Textfeld 5">
            <a:extLst>
              <a:ext uri="{FF2B5EF4-FFF2-40B4-BE49-F238E27FC236}">
                <a16:creationId xmlns:a16="http://schemas.microsoft.com/office/drawing/2014/main" id="{0E9830EE-5F60-764F-588E-92418C6182F9}"/>
              </a:ext>
            </a:extLst>
          </p:cNvPr>
          <p:cNvSpPr txBox="1"/>
          <p:nvPr userDrawn="1"/>
        </p:nvSpPr>
        <p:spPr bwMode="gray">
          <a:xfrm>
            <a:off x="720724" y="6480000"/>
            <a:ext cx="432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bg1"/>
                </a:solidFill>
                <a:latin typeface="+mj-lt"/>
              </a:rPr>
              <a:t>ZITiS </a:t>
            </a:r>
            <a:r>
              <a:rPr lang="en-GB" sz="1050" noProof="0" dirty="0">
                <a:solidFill>
                  <a:schemeClr val="bg1"/>
                </a:solidFill>
                <a:latin typeface="+mn-lt"/>
              </a:rPr>
              <a:t>| </a:t>
            </a:r>
          </a:p>
        </p:txBody>
      </p:sp>
      <p:sp>
        <p:nvSpPr>
          <p:cNvPr id="7" name="Textplatzhalter 6">
            <a:extLst>
              <a:ext uri="{FF2B5EF4-FFF2-40B4-BE49-F238E27FC236}">
                <a16:creationId xmlns:a16="http://schemas.microsoft.com/office/drawing/2014/main" id="{11A7CA34-DA16-3A7F-64B7-2A3EDFEBD463}"/>
              </a:ext>
            </a:extLst>
          </p:cNvPr>
          <p:cNvSpPr>
            <a:spLocks noGrp="1"/>
          </p:cNvSpPr>
          <p:nvPr>
            <p:ph type="body" idx="1"/>
          </p:nvPr>
        </p:nvSpPr>
        <p:spPr>
          <a:xfrm>
            <a:off x="720723" y="1438275"/>
            <a:ext cx="10800001" cy="4679950"/>
          </a:xfrm>
          <a:prstGeom prst="rect">
            <a:avLst/>
          </a:prstGeom>
        </p:spPr>
        <p:txBody>
          <a:bodyPr vert="horz" lIns="0" tIns="0" rIns="0" bIns="0" rtlCol="0">
            <a:normAutofit/>
          </a:bodyPr>
          <a:lstStyle/>
          <a:p>
            <a:pPr lvl="0"/>
            <a:r>
              <a:rPr lang="en-GB" b="1" noProof="0" dirty="0"/>
              <a:t>Edit master text format</a:t>
            </a:r>
            <a:endParaRPr lang="en-GB" noProof="0" dirty="0"/>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291964467"/>
      </p:ext>
    </p:extLst>
  </p:cSld>
  <p:clrMap bg1="lt1" tx1="dk1" bg2="lt2" tx2="dk2" accent1="accent1" accent2="accent2" accent3="accent3" accent4="accent4" accent5="accent5" accent6="accent6" hlink="hlink" folHlink="folHlink"/>
  <p:sldLayoutIdLst>
    <p:sldLayoutId id="2147483746" r:id="rId1"/>
    <p:sldLayoutId id="2147483806" r:id="rId2"/>
    <p:sldLayoutId id="2147483747" r:id="rId3"/>
    <p:sldLayoutId id="2147483804" r:id="rId4"/>
    <p:sldLayoutId id="2147483805" r:id="rId5"/>
    <p:sldLayoutId id="2147483748" r:id="rId6"/>
    <p:sldLayoutId id="2147483764" r:id="rId7"/>
    <p:sldLayoutId id="2147483790" r:id="rId8"/>
    <p:sldLayoutId id="2147483795" r:id="rId9"/>
    <p:sldLayoutId id="2147483789" r:id="rId10"/>
    <p:sldLayoutId id="2147483750" r:id="rId11"/>
    <p:sldLayoutId id="2147483754" r:id="rId12"/>
    <p:sldLayoutId id="2147483763" r:id="rId13"/>
    <p:sldLayoutId id="2147483786" r:id="rId14"/>
    <p:sldLayoutId id="2147483810" r:id="rId15"/>
    <p:sldLayoutId id="2147483787" r:id="rId16"/>
    <p:sldLayoutId id="2147483752" r:id="rId17"/>
    <p:sldLayoutId id="2147483774" r:id="rId18"/>
    <p:sldLayoutId id="2147483782" r:id="rId19"/>
    <p:sldLayoutId id="2147483785" r:id="rId20"/>
    <p:sldLayoutId id="2147483784" r:id="rId21"/>
    <p:sldLayoutId id="2147483781" r:id="rId22"/>
    <p:sldLayoutId id="2147483783" r:id="rId23"/>
    <p:sldLayoutId id="2147483791" r:id="rId24"/>
    <p:sldLayoutId id="2147483765" r:id="rId25"/>
  </p:sldLayoutIdLst>
  <p:hf hdr="0" dt="0"/>
  <p:txStyles>
    <p:titleStyle>
      <a:lvl1pPr algn="l" defTabSz="914400" rtl="0" eaLnBrk="1" latinLnBrk="0" hangingPunct="1">
        <a:lnSpc>
          <a:spcPct val="100000"/>
        </a:lnSpc>
        <a:spcBef>
          <a:spcPct val="0"/>
        </a:spcBef>
        <a:buNone/>
        <a:defRPr sz="2400" i="0" kern="1200" cap="none" baseline="0">
          <a:solidFill>
            <a:schemeClr val="bg1"/>
          </a:solidFill>
          <a:latin typeface="+mj-lt"/>
          <a:ea typeface="+mj-ea"/>
          <a:cs typeface="+mj-cs"/>
        </a:defRPr>
      </a:lvl1pPr>
    </p:titleStyle>
    <p:bodyStyle>
      <a:lvl1pPr marL="0" indent="-342000" algn="l" defTabSz="900000" rtl="0" eaLnBrk="1" latinLnBrk="0" hangingPunct="1">
        <a:lnSpc>
          <a:spcPct val="110000"/>
        </a:lnSpc>
        <a:spcBef>
          <a:spcPts val="0"/>
        </a:spcBef>
        <a:spcAft>
          <a:spcPts val="1200"/>
        </a:spcAft>
        <a:buClr>
          <a:schemeClr val="accent1"/>
        </a:buClr>
        <a:buFontTx/>
        <a:buNone/>
        <a:defRPr sz="2000" kern="1200">
          <a:solidFill>
            <a:schemeClr val="bg1"/>
          </a:solidFill>
          <a:latin typeface="+mn-lt"/>
          <a:ea typeface="+mn-ea"/>
          <a:cs typeface="+mn-cs"/>
        </a:defRPr>
      </a:lvl1pPr>
      <a:lvl2pPr marL="360000" indent="-342000" algn="l" defTabSz="914400" rtl="0" eaLnBrk="1" latinLnBrk="0" hangingPunct="1">
        <a:lnSpc>
          <a:spcPct val="110000"/>
        </a:lnSpc>
        <a:spcBef>
          <a:spcPts val="0"/>
        </a:spcBef>
        <a:spcAft>
          <a:spcPts val="1200"/>
        </a:spcAft>
        <a:buClr>
          <a:schemeClr val="accent1"/>
        </a:buClr>
        <a:buFontTx/>
        <a:buBlip>
          <a:blip>
            <a:extLst>
              <a:ext uri="{96DAC541-7B7A-43D3-8B79-37D633B846F1}">
                <asvg:svgBlip xmlns:asvg="http://schemas.microsoft.com/office/drawing/2016/SVG/main" r:embed="rId27"/>
              </a:ext>
            </a:extLst>
          </a:blip>
        </a:buBlip>
        <a:defRPr lang="de-DE" sz="2000" kern="1200" dirty="0">
          <a:solidFill>
            <a:schemeClr val="bg1"/>
          </a:solidFill>
          <a:latin typeface="+mn-lt"/>
          <a:ea typeface="+mn-ea"/>
          <a:cs typeface="+mn-cs"/>
        </a:defRPr>
      </a:lvl2pPr>
      <a:lvl3pPr marL="540000" indent="-342000" algn="l" defTabSz="914400" rtl="0" eaLnBrk="1" latinLnBrk="0" hangingPunct="1">
        <a:lnSpc>
          <a:spcPct val="110000"/>
        </a:lnSpc>
        <a:spcBef>
          <a:spcPts val="0"/>
        </a:spcBef>
        <a:spcAft>
          <a:spcPts val="1200"/>
        </a:spcAft>
        <a:buClr>
          <a:schemeClr val="accent1"/>
        </a:buClr>
        <a:buFontTx/>
        <a:buBlip>
          <a:blip>
            <a:extLst>
              <a:ext uri="{96DAC541-7B7A-43D3-8B79-37D633B846F1}">
                <asvg:svgBlip xmlns:asvg="http://schemas.microsoft.com/office/drawing/2016/SVG/main" r:embed="rId27"/>
              </a:ext>
            </a:extLst>
          </a:blip>
        </a:buBlip>
        <a:defRPr sz="2000" kern="1200">
          <a:solidFill>
            <a:schemeClr val="bg1"/>
          </a:solidFill>
          <a:latin typeface="+mn-lt"/>
          <a:ea typeface="+mn-ea"/>
          <a:cs typeface="+mn-cs"/>
        </a:defRPr>
      </a:lvl3pPr>
      <a:lvl4pPr marL="720000" indent="-342000" algn="l" defTabSz="914400" rtl="0" eaLnBrk="1" latinLnBrk="0" hangingPunct="1">
        <a:lnSpc>
          <a:spcPct val="110000"/>
        </a:lnSpc>
        <a:spcBef>
          <a:spcPts val="0"/>
        </a:spcBef>
        <a:spcAft>
          <a:spcPts val="1200"/>
        </a:spcAft>
        <a:buClr>
          <a:schemeClr val="accent1"/>
        </a:buClr>
        <a:buFontTx/>
        <a:buBlip>
          <a:blip>
            <a:extLst>
              <a:ext uri="{96DAC541-7B7A-43D3-8B79-37D633B846F1}">
                <asvg:svgBlip xmlns:asvg="http://schemas.microsoft.com/office/drawing/2016/SVG/main" r:embed="rId27"/>
              </a:ext>
            </a:extLst>
          </a:blip>
        </a:buBlip>
        <a:defRPr sz="2000" kern="1200">
          <a:solidFill>
            <a:schemeClr val="bg1"/>
          </a:solidFill>
          <a:latin typeface="+mn-lt"/>
          <a:ea typeface="+mn-ea"/>
          <a:cs typeface="+mn-cs"/>
        </a:defRPr>
      </a:lvl4pPr>
      <a:lvl5pPr marL="900000" indent="-342000" algn="l" defTabSz="914400" rtl="0" eaLnBrk="1" latinLnBrk="0" hangingPunct="1">
        <a:lnSpc>
          <a:spcPct val="110000"/>
        </a:lnSpc>
        <a:spcBef>
          <a:spcPts val="0"/>
        </a:spcBef>
        <a:spcAft>
          <a:spcPts val="1200"/>
        </a:spcAft>
        <a:buClr>
          <a:schemeClr val="accent1"/>
        </a:buClr>
        <a:buFontTx/>
        <a:buBlip>
          <a:blip>
            <a:extLst>
              <a:ext uri="{96DAC541-7B7A-43D3-8B79-37D633B846F1}">
                <asvg:svgBlip xmlns:asvg="http://schemas.microsoft.com/office/drawing/2016/SVG/main" r:embed="rId27"/>
              </a:ext>
            </a:extLst>
          </a:blip>
        </a:buBlip>
        <a:defRPr sz="2000" kern="1200">
          <a:solidFill>
            <a:schemeClr val="bg1"/>
          </a:solidFill>
          <a:latin typeface="+mn-lt"/>
          <a:ea typeface="+mn-ea"/>
          <a:cs typeface="+mn-cs"/>
        </a:defRPr>
      </a:lvl5pPr>
      <a:lvl6pPr marL="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6pPr>
      <a:lvl7pPr marL="216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7pPr>
      <a:lvl8pPr marL="432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8pPr>
      <a:lvl9pPr marL="648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4" userDrawn="1">
          <p15:clr>
            <a:srgbClr val="F26B43"/>
          </p15:clr>
        </p15:guide>
        <p15:guide id="2" orient="horz" pos="906" userDrawn="1">
          <p15:clr>
            <a:srgbClr val="F26B43"/>
          </p15:clr>
        </p15:guide>
        <p15:guide id="3" orient="horz" pos="3854" userDrawn="1">
          <p15:clr>
            <a:srgbClr val="F26B43"/>
          </p15:clr>
        </p15:guide>
        <p15:guide id="4" pos="7258" userDrawn="1">
          <p15:clr>
            <a:srgbClr val="F26B43"/>
          </p15:clr>
        </p15:guide>
        <p15:guide id="5" orient="horz" pos="226" userDrawn="1">
          <p15:clr>
            <a:srgbClr val="F26B43"/>
          </p15:clr>
        </p15:guide>
        <p15:guide id="6" pos="3908" userDrawn="1">
          <p15:clr>
            <a:srgbClr val="F26B43"/>
          </p15:clr>
        </p15:guide>
        <p15:guide id="7" pos="37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40000"/>
                <a:lumOff val="60000"/>
              </a:schemeClr>
            </a:gs>
            <a:gs pos="100000">
              <a:schemeClr val="accent1">
                <a:lumMod val="50000"/>
                <a:lumOff val="50000"/>
              </a:schemeClr>
            </a:gs>
            <a:gs pos="50000">
              <a:schemeClr val="bg1"/>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720723" y="360000"/>
            <a:ext cx="10801351" cy="720000"/>
          </a:xfrm>
          <a:prstGeom prst="rect">
            <a:avLst/>
          </a:prstGeom>
        </p:spPr>
        <p:txBody>
          <a:bodyPr vert="horz" lIns="0" tIns="0" rIns="0" bIns="0" rtlCol="0" anchor="t">
            <a:noAutofit/>
          </a:bodyPr>
          <a:lstStyle/>
          <a:p>
            <a:r>
              <a:rPr lang="en-GB" noProof="0" dirty="0"/>
              <a:t>Edit master title format</a:t>
            </a:r>
          </a:p>
        </p:txBody>
      </p:sp>
      <p:sp>
        <p:nvSpPr>
          <p:cNvPr id="4" name="Fußzeilenplatzhalter 3">
            <a:extLst>
              <a:ext uri="{FF2B5EF4-FFF2-40B4-BE49-F238E27FC236}">
                <a16:creationId xmlns:a16="http://schemas.microsoft.com/office/drawing/2014/main" id="{54385B47-42D2-8AB4-EA0A-2F6D0C03003B}"/>
              </a:ext>
            </a:extLst>
          </p:cNvPr>
          <p:cNvSpPr>
            <a:spLocks noGrp="1"/>
          </p:cNvSpPr>
          <p:nvPr>
            <p:ph type="ftr" sz="quarter" idx="3"/>
          </p:nvPr>
        </p:nvSpPr>
        <p:spPr>
          <a:xfrm>
            <a:off x="1188724" y="6480000"/>
            <a:ext cx="9792000" cy="180000"/>
          </a:xfrm>
          <a:prstGeom prst="rect">
            <a:avLst/>
          </a:prstGeom>
        </p:spPr>
        <p:txBody>
          <a:bodyPr vert="horz" lIns="0" tIns="0" rIns="360000" bIns="0" rtlCol="0" anchor="b" anchorCtr="0"/>
          <a:lstStyle>
            <a:lvl1pPr algn="l">
              <a:defRPr sz="1050" cap="all" baseline="0">
                <a:solidFill>
                  <a:schemeClr val="tx1"/>
                </a:solidFill>
              </a:defRPr>
            </a:lvl1pPr>
          </a:lstStyle>
          <a:p>
            <a:r>
              <a:rPr lang="en-GB" noProof="0" dirty="0"/>
              <a:t>EVENT, LOCATION, DATE</a:t>
            </a:r>
          </a:p>
        </p:txBody>
      </p:sp>
      <p:sp>
        <p:nvSpPr>
          <p:cNvPr id="5" name="Foliennummernplatzhalter 4">
            <a:extLst>
              <a:ext uri="{FF2B5EF4-FFF2-40B4-BE49-F238E27FC236}">
                <a16:creationId xmlns:a16="http://schemas.microsoft.com/office/drawing/2014/main" id="{1D5190B1-2FCE-1A5D-AB27-A0459E120E62}"/>
              </a:ext>
            </a:extLst>
          </p:cNvPr>
          <p:cNvSpPr>
            <a:spLocks noGrp="1"/>
          </p:cNvSpPr>
          <p:nvPr>
            <p:ph type="sldNum" sz="quarter" idx="4"/>
          </p:nvPr>
        </p:nvSpPr>
        <p:spPr>
          <a:xfrm>
            <a:off x="10980724" y="6480000"/>
            <a:ext cx="540000" cy="180000"/>
          </a:xfrm>
          <a:prstGeom prst="rect">
            <a:avLst/>
          </a:prstGeom>
        </p:spPr>
        <p:txBody>
          <a:bodyPr vert="horz" lIns="0" tIns="0" rIns="0" bIns="0" rtlCol="0" anchor="b" anchorCtr="0"/>
          <a:lstStyle>
            <a:lvl1pPr algn="r">
              <a:defRPr lang="de-DE" sz="1050" kern="1200" smtClean="0">
                <a:solidFill>
                  <a:schemeClr val="tx1"/>
                </a:solidFill>
                <a:latin typeface="+mn-lt"/>
                <a:ea typeface="+mn-ea"/>
                <a:cs typeface="+mn-cs"/>
              </a:defRPr>
            </a:lvl1pPr>
          </a:lstStyle>
          <a:p>
            <a:fld id="{0CADA517-89FC-448C-8A18-F716089EF804}" type="slidenum">
              <a:rPr lang="en-GB" noProof="0" smtClean="0"/>
              <a:pPr/>
              <a:t>‹Nr.›</a:t>
            </a:fld>
            <a:endParaRPr lang="en-GB" noProof="0" dirty="0"/>
          </a:p>
        </p:txBody>
      </p:sp>
      <p:sp>
        <p:nvSpPr>
          <p:cNvPr id="6" name="Textfeld 5">
            <a:extLst>
              <a:ext uri="{FF2B5EF4-FFF2-40B4-BE49-F238E27FC236}">
                <a16:creationId xmlns:a16="http://schemas.microsoft.com/office/drawing/2014/main" id="{0E9830EE-5F60-764F-588E-92418C6182F9}"/>
              </a:ext>
            </a:extLst>
          </p:cNvPr>
          <p:cNvSpPr txBox="1"/>
          <p:nvPr userDrawn="1"/>
        </p:nvSpPr>
        <p:spPr bwMode="gray">
          <a:xfrm>
            <a:off x="720724" y="6480000"/>
            <a:ext cx="468000" cy="180000"/>
          </a:xfrm>
          <a:prstGeom prst="rect">
            <a:avLst/>
          </a:prstGeom>
          <a:noFill/>
        </p:spPr>
        <p:txBody>
          <a:bodyPr wrap="square" lIns="0" tIns="0" rIns="0" bIns="0" rtlCol="0" anchor="b" anchorCtr="0">
            <a:noAutofit/>
          </a:bodyPr>
          <a:lstStyle/>
          <a:p>
            <a:pPr marL="0" indent="0">
              <a:buFontTx/>
              <a:buNone/>
            </a:pPr>
            <a:r>
              <a:rPr lang="en-GB" sz="1050" noProof="0" dirty="0">
                <a:solidFill>
                  <a:schemeClr val="tx2"/>
                </a:solidFill>
                <a:latin typeface="+mj-lt"/>
              </a:rPr>
              <a:t>ZITiS </a:t>
            </a:r>
            <a:r>
              <a:rPr lang="en-GB" sz="1050" noProof="0" dirty="0">
                <a:solidFill>
                  <a:schemeClr val="tx2"/>
                </a:solidFill>
                <a:latin typeface="+mn-lt"/>
              </a:rPr>
              <a:t>| </a:t>
            </a:r>
          </a:p>
        </p:txBody>
      </p:sp>
      <p:sp>
        <p:nvSpPr>
          <p:cNvPr id="7" name="Textplatzhalter 6">
            <a:extLst>
              <a:ext uri="{FF2B5EF4-FFF2-40B4-BE49-F238E27FC236}">
                <a16:creationId xmlns:a16="http://schemas.microsoft.com/office/drawing/2014/main" id="{11A7CA34-DA16-3A7F-64B7-2A3EDFEBD463}"/>
              </a:ext>
            </a:extLst>
          </p:cNvPr>
          <p:cNvSpPr>
            <a:spLocks noGrp="1"/>
          </p:cNvSpPr>
          <p:nvPr>
            <p:ph type="body" idx="1"/>
          </p:nvPr>
        </p:nvSpPr>
        <p:spPr>
          <a:xfrm>
            <a:off x="720723" y="1438275"/>
            <a:ext cx="10800001" cy="4679950"/>
          </a:xfrm>
          <a:prstGeom prst="rect">
            <a:avLst/>
          </a:prstGeom>
        </p:spPr>
        <p:txBody>
          <a:bodyPr vert="horz" lIns="0" tIns="0" rIns="0" bIns="0" rtlCol="0">
            <a:normAutofit/>
          </a:bodyPr>
          <a:lstStyle/>
          <a:p>
            <a:pPr lvl="0"/>
            <a:r>
              <a:rPr lang="en-GB" noProof="0" dirty="0"/>
              <a:t>Edit master text format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702054501"/>
      </p:ext>
    </p:extLst>
  </p:cSld>
  <p:clrMap bg1="lt1" tx1="dk1" bg2="lt2" tx2="dk2" accent1="accent1" accent2="accent2" accent3="accent3" accent4="accent4" accent5="accent5" accent6="accent6" hlink="hlink" folHlink="folHlink"/>
  <p:sldLayoutIdLst>
    <p:sldLayoutId id="2147483756" r:id="rId1"/>
    <p:sldLayoutId id="2147483807" r:id="rId2"/>
    <p:sldLayoutId id="2147483757" r:id="rId3"/>
    <p:sldLayoutId id="2147483808" r:id="rId4"/>
    <p:sldLayoutId id="2147483809" r:id="rId5"/>
    <p:sldLayoutId id="2147483758" r:id="rId6"/>
    <p:sldLayoutId id="2147483759" r:id="rId7"/>
    <p:sldLayoutId id="2147483794" r:id="rId8"/>
    <p:sldLayoutId id="2147483796" r:id="rId9"/>
    <p:sldLayoutId id="2147483793" r:id="rId10"/>
    <p:sldLayoutId id="2147483760" r:id="rId11"/>
    <p:sldLayoutId id="2147483762" r:id="rId12"/>
    <p:sldLayoutId id="2147483766" r:id="rId13"/>
    <p:sldLayoutId id="2147483802" r:id="rId14"/>
    <p:sldLayoutId id="2147483811" r:id="rId15"/>
    <p:sldLayoutId id="2147483801" r:id="rId16"/>
    <p:sldLayoutId id="2147483761" r:id="rId17"/>
    <p:sldLayoutId id="2147483792" r:id="rId18"/>
    <p:sldLayoutId id="2147483788" r:id="rId19"/>
    <p:sldLayoutId id="2147483800" r:id="rId20"/>
    <p:sldLayoutId id="2147483799" r:id="rId21"/>
    <p:sldLayoutId id="2147483797" r:id="rId22"/>
    <p:sldLayoutId id="2147483798" r:id="rId23"/>
    <p:sldLayoutId id="2147483803" r:id="rId24"/>
    <p:sldLayoutId id="2147483767" r:id="rId25"/>
  </p:sldLayoutIdLst>
  <p:hf hdr="0" dt="0"/>
  <p:txStyles>
    <p:titleStyle>
      <a:lvl1pPr algn="l" defTabSz="914400" rtl="0" eaLnBrk="1" latinLnBrk="0" hangingPunct="1">
        <a:lnSpc>
          <a:spcPct val="100000"/>
        </a:lnSpc>
        <a:spcBef>
          <a:spcPct val="0"/>
        </a:spcBef>
        <a:buNone/>
        <a:defRPr sz="2400" i="0" kern="1200" cap="none" baseline="0">
          <a:solidFill>
            <a:schemeClr val="tx2"/>
          </a:solidFill>
          <a:latin typeface="+mj-lt"/>
          <a:ea typeface="+mj-ea"/>
          <a:cs typeface="+mj-cs"/>
        </a:defRPr>
      </a:lvl1pPr>
    </p:titleStyle>
    <p:bodyStyle>
      <a:lvl1pPr marL="0" indent="-342000" algn="l" defTabSz="900000" rtl="0" eaLnBrk="1" latinLnBrk="0" hangingPunct="1">
        <a:lnSpc>
          <a:spcPct val="110000"/>
        </a:lnSpc>
        <a:spcBef>
          <a:spcPts val="0"/>
        </a:spcBef>
        <a:spcAft>
          <a:spcPts val="1200"/>
        </a:spcAft>
        <a:buClr>
          <a:schemeClr val="tx2"/>
        </a:buClr>
        <a:buFont typeface="Arial" panose="020B0604020202020204" pitchFamily="34" charset="0"/>
        <a:buNone/>
        <a:defRPr sz="2000" kern="1200">
          <a:solidFill>
            <a:schemeClr val="tx1"/>
          </a:solidFill>
          <a:latin typeface="+mn-lt"/>
          <a:ea typeface="+mn-ea"/>
          <a:cs typeface="+mn-cs"/>
        </a:defRPr>
      </a:lvl1pPr>
      <a:lvl2pPr marL="36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27"/>
              </a:ext>
            </a:extLst>
          </a:blip>
        </a:buBlip>
        <a:defRPr lang="de-DE" sz="2000" kern="1200" dirty="0">
          <a:solidFill>
            <a:schemeClr val="tx1"/>
          </a:solidFill>
          <a:latin typeface="+mn-lt"/>
          <a:ea typeface="+mn-ea"/>
          <a:cs typeface="+mn-cs"/>
        </a:defRPr>
      </a:lvl2pPr>
      <a:lvl3pPr marL="54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27"/>
              </a:ext>
            </a:extLst>
          </a:blip>
        </a:buBlip>
        <a:defRPr sz="2000" kern="1200">
          <a:solidFill>
            <a:schemeClr val="tx1"/>
          </a:solidFill>
          <a:latin typeface="+mn-lt"/>
          <a:ea typeface="+mn-ea"/>
          <a:cs typeface="+mn-cs"/>
        </a:defRPr>
      </a:lvl3pPr>
      <a:lvl4pPr marL="72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27"/>
              </a:ext>
            </a:extLst>
          </a:blip>
        </a:buBlip>
        <a:defRPr sz="2000" kern="1200">
          <a:solidFill>
            <a:schemeClr val="tx1"/>
          </a:solidFill>
          <a:latin typeface="+mn-lt"/>
          <a:ea typeface="+mn-ea"/>
          <a:cs typeface="+mn-cs"/>
        </a:defRPr>
      </a:lvl4pPr>
      <a:lvl5pPr marL="90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27"/>
              </a:ext>
            </a:extLst>
          </a:blip>
        </a:buBlip>
        <a:defRPr sz="2000" kern="1200">
          <a:solidFill>
            <a:schemeClr val="tx1"/>
          </a:solidFill>
          <a:latin typeface="+mn-lt"/>
          <a:ea typeface="+mn-ea"/>
          <a:cs typeface="+mn-cs"/>
        </a:defRPr>
      </a:lvl5pPr>
      <a:lvl6pPr marL="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6pPr>
      <a:lvl7pPr marL="216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7pPr>
      <a:lvl8pPr marL="432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8pPr>
      <a:lvl9pPr marL="648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4">
          <p15:clr>
            <a:srgbClr val="F26B43"/>
          </p15:clr>
        </p15:guide>
        <p15:guide id="2" orient="horz" pos="906">
          <p15:clr>
            <a:srgbClr val="F26B43"/>
          </p15:clr>
        </p15:guide>
        <p15:guide id="3" orient="horz" pos="3854">
          <p15:clr>
            <a:srgbClr val="F26B43"/>
          </p15:clr>
        </p15:guide>
        <p15:guide id="4" pos="7258">
          <p15:clr>
            <a:srgbClr val="F26B43"/>
          </p15:clr>
        </p15:guide>
        <p15:guide id="5" orient="horz" pos="22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A4A8A-4A59-B105-2702-01CB5ECC45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887450-EF5F-6624-134B-80D12E99E54D}"/>
              </a:ext>
            </a:extLst>
          </p:cNvPr>
          <p:cNvSpPr>
            <a:spLocks noGrp="1"/>
          </p:cNvSpPr>
          <p:nvPr>
            <p:ph type="ctrTitle"/>
          </p:nvPr>
        </p:nvSpPr>
        <p:spPr>
          <a:xfrm>
            <a:off x="720724" y="1800000"/>
            <a:ext cx="5912989" cy="2520000"/>
          </a:xfrm>
        </p:spPr>
        <p:txBody>
          <a:bodyPr/>
          <a:lstStyle/>
          <a:p>
            <a:r>
              <a:rPr lang="en-GB" cap="none" noProof="0" dirty="0"/>
              <a:t>AI Sovereignty: </a:t>
            </a:r>
            <a:br>
              <a:rPr lang="en-GB" cap="none" noProof="0" dirty="0"/>
            </a:br>
            <a:r>
              <a:rPr lang="en-GB" cap="none" noProof="0" dirty="0"/>
              <a:t>Building Strategic Capability Across the Stack</a:t>
            </a:r>
          </a:p>
        </p:txBody>
      </p:sp>
      <p:sp>
        <p:nvSpPr>
          <p:cNvPr id="3" name="Untertitel 2">
            <a:extLst>
              <a:ext uri="{FF2B5EF4-FFF2-40B4-BE49-F238E27FC236}">
                <a16:creationId xmlns:a16="http://schemas.microsoft.com/office/drawing/2014/main" id="{846243EB-EF3F-5AF9-C6C5-51E2B1779D75}"/>
              </a:ext>
            </a:extLst>
          </p:cNvPr>
          <p:cNvSpPr>
            <a:spLocks noGrp="1"/>
          </p:cNvSpPr>
          <p:nvPr>
            <p:ph type="subTitle" idx="1"/>
          </p:nvPr>
        </p:nvSpPr>
        <p:spPr>
          <a:xfrm>
            <a:off x="720724" y="4320000"/>
            <a:ext cx="6922279" cy="2160000"/>
          </a:xfrm>
        </p:spPr>
        <p:txBody>
          <a:bodyPr anchor="t" anchorCtr="0"/>
          <a:lstStyle/>
          <a:p>
            <a:r>
              <a:rPr lang="en-GB" cap="none" noProof="0" dirty="0"/>
              <a:t>Dr. Harald Klinke, M.Sc.</a:t>
            </a:r>
          </a:p>
          <a:p>
            <a:r>
              <a:rPr lang="en-GB" sz="1200" cap="none" noProof="0" dirty="0"/>
              <a:t>Head of the Business Unit</a:t>
            </a:r>
            <a:r>
              <a:rPr lang="en-GB" sz="1200" cap="none" dirty="0"/>
              <a:t> “Big Data Analysis” at</a:t>
            </a:r>
            <a:r>
              <a:rPr lang="en-GB" sz="1200" cap="none" noProof="0" dirty="0"/>
              <a:t> ZITiS</a:t>
            </a:r>
          </a:p>
          <a:p>
            <a:r>
              <a:rPr lang="en-GB" sz="1200" cap="none" noProof="0" dirty="0"/>
              <a:t>Munich Tech Expo, 20.9.26</a:t>
            </a:r>
            <a:endParaRPr lang="en-GB" cap="none" noProof="0" dirty="0"/>
          </a:p>
        </p:txBody>
      </p:sp>
    </p:spTree>
    <p:extLst>
      <p:ext uri="{BB962C8B-B14F-4D97-AF65-F5344CB8AC3E}">
        <p14:creationId xmlns:p14="http://schemas.microsoft.com/office/powerpoint/2010/main" val="1692659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09732B35-1EB8-1CE7-6E0A-DA419C8AA08B}"/>
              </a:ext>
            </a:extLst>
          </p:cNvPr>
          <p:cNvSpPr>
            <a:spLocks noGrp="1"/>
          </p:cNvSpPr>
          <p:nvPr>
            <p:ph type="body" sz="quarter" idx="12"/>
          </p:nvPr>
        </p:nvSpPr>
        <p:spPr/>
        <p:txBody>
          <a:bodyPr>
            <a:normAutofit/>
          </a:bodyPr>
          <a:lstStyle/>
          <a:p>
            <a:r>
              <a:rPr lang="en-GB" noProof="0" dirty="0"/>
              <a:t>ZITiS supports German security authorities by developing </a:t>
            </a:r>
            <a:r>
              <a:rPr lang="en-GB" b="1" i="1" noProof="0" dirty="0">
                <a:solidFill>
                  <a:schemeClr val="tx2"/>
                </a:solidFill>
              </a:rPr>
              <a:t>technological capabilities </a:t>
            </a:r>
            <a:r>
              <a:rPr lang="en-GB" noProof="0" dirty="0"/>
              <a:t>in areas such as Big Data, AI and other digital technologies.</a:t>
            </a:r>
          </a:p>
          <a:p>
            <a:endParaRPr lang="en-GB" noProof="0" dirty="0"/>
          </a:p>
        </p:txBody>
      </p:sp>
      <p:sp>
        <p:nvSpPr>
          <p:cNvPr id="2" name="Fußzeilenplatzhalter 1">
            <a:extLst>
              <a:ext uri="{FF2B5EF4-FFF2-40B4-BE49-F238E27FC236}">
                <a16:creationId xmlns:a16="http://schemas.microsoft.com/office/drawing/2014/main" id="{6F73F293-7561-A5F1-76F5-6DCBEF795F03}"/>
              </a:ext>
            </a:extLst>
          </p:cNvPr>
          <p:cNvSpPr>
            <a:spLocks noGrp="1"/>
          </p:cNvSpPr>
          <p:nvPr>
            <p:ph type="ftr" sz="quarter" idx="13"/>
          </p:nvPr>
        </p:nvSpPr>
        <p:spPr>
          <a:xfrm>
            <a:off x="1188724" y="6480000"/>
            <a:ext cx="9792000" cy="180000"/>
          </a:xfrm>
        </p:spPr>
        <p:txBody>
          <a:bodyPr/>
          <a:lstStyle/>
          <a:p>
            <a:r>
              <a:rPr lang="en-GB" noProof="0" dirty="0"/>
              <a:t>Munich Tech Expo, 20.9.26</a:t>
            </a:r>
          </a:p>
        </p:txBody>
      </p:sp>
      <p:sp>
        <p:nvSpPr>
          <p:cNvPr id="3" name="Foliennummernplatzhalter 2">
            <a:extLst>
              <a:ext uri="{FF2B5EF4-FFF2-40B4-BE49-F238E27FC236}">
                <a16:creationId xmlns:a16="http://schemas.microsoft.com/office/drawing/2014/main" id="{36E66B7F-119F-6FA8-0074-CB5ECF888D96}"/>
              </a:ext>
            </a:extLst>
          </p:cNvPr>
          <p:cNvSpPr>
            <a:spLocks noGrp="1"/>
          </p:cNvSpPr>
          <p:nvPr>
            <p:ph type="sldNum" sz="quarter" idx="11"/>
          </p:nvPr>
        </p:nvSpPr>
        <p:spPr/>
        <p:txBody>
          <a:bodyPr/>
          <a:lstStyle/>
          <a:p>
            <a:fld id="{0CADA517-89FC-448C-8A18-F716089EF804}" type="slidenum">
              <a:rPr lang="en-GB" noProof="0" smtClean="0"/>
              <a:pPr/>
              <a:t>2</a:t>
            </a:fld>
            <a:endParaRPr lang="en-GB" noProof="0" dirty="0"/>
          </a:p>
        </p:txBody>
      </p:sp>
      <p:sp>
        <p:nvSpPr>
          <p:cNvPr id="6" name="Titel 5">
            <a:extLst>
              <a:ext uri="{FF2B5EF4-FFF2-40B4-BE49-F238E27FC236}">
                <a16:creationId xmlns:a16="http://schemas.microsoft.com/office/drawing/2014/main" id="{2CA5AABF-3640-5FB4-3E76-AE3EF73D2065}"/>
              </a:ext>
            </a:extLst>
          </p:cNvPr>
          <p:cNvSpPr>
            <a:spLocks noGrp="1"/>
          </p:cNvSpPr>
          <p:nvPr>
            <p:ph type="title"/>
          </p:nvPr>
        </p:nvSpPr>
        <p:spPr>
          <a:xfrm>
            <a:off x="720724" y="360000"/>
            <a:ext cx="7746871" cy="720000"/>
          </a:xfrm>
        </p:spPr>
        <p:txBody>
          <a:bodyPr/>
          <a:lstStyle/>
          <a:p>
            <a:r>
              <a:rPr lang="en-GB" noProof="0" dirty="0"/>
              <a:t>Dr. Harald Klinke, M.Sc.</a:t>
            </a:r>
          </a:p>
        </p:txBody>
      </p:sp>
      <p:sp>
        <p:nvSpPr>
          <p:cNvPr id="5" name="Textfeld 4">
            <a:extLst>
              <a:ext uri="{FF2B5EF4-FFF2-40B4-BE49-F238E27FC236}">
                <a16:creationId xmlns:a16="http://schemas.microsoft.com/office/drawing/2014/main" id="{74D96955-19E5-EC01-5D8C-78E2AA43C862}"/>
              </a:ext>
            </a:extLst>
          </p:cNvPr>
          <p:cNvSpPr txBox="1"/>
          <p:nvPr/>
        </p:nvSpPr>
        <p:spPr bwMode="gray">
          <a:xfrm>
            <a:off x="10059072" y="4263012"/>
            <a:ext cx="1843303" cy="369332"/>
          </a:xfrm>
          <a:prstGeom prst="rect">
            <a:avLst/>
          </a:prstGeom>
          <a:noFill/>
        </p:spPr>
        <p:txBody>
          <a:bodyPr wrap="square">
            <a:spAutoFit/>
          </a:bodyPr>
          <a:lstStyle/>
          <a:p>
            <a:pPr algn="ctr"/>
            <a:r>
              <a:rPr lang="en-GB" noProof="0" dirty="0"/>
              <a:t>We are hiring!</a:t>
            </a:r>
          </a:p>
        </p:txBody>
      </p:sp>
      <p:sp>
        <p:nvSpPr>
          <p:cNvPr id="8" name="Textfeld 7">
            <a:extLst>
              <a:ext uri="{FF2B5EF4-FFF2-40B4-BE49-F238E27FC236}">
                <a16:creationId xmlns:a16="http://schemas.microsoft.com/office/drawing/2014/main" id="{84566532-45CB-8170-457E-C390C227E836}"/>
              </a:ext>
            </a:extLst>
          </p:cNvPr>
          <p:cNvSpPr txBox="1"/>
          <p:nvPr/>
        </p:nvSpPr>
        <p:spPr bwMode="gray">
          <a:xfrm>
            <a:off x="-327804" y="4373592"/>
            <a:ext cx="272510" cy="307777"/>
          </a:xfrm>
          <a:prstGeom prst="rect">
            <a:avLst/>
          </a:prstGeom>
          <a:noFill/>
        </p:spPr>
        <p:txBody>
          <a:bodyPr wrap="none" lIns="0" tIns="0" rIns="0" bIns="0" rtlCol="0">
            <a:spAutoFit/>
          </a:bodyPr>
          <a:lstStyle/>
          <a:p>
            <a:pPr marL="270000" indent="-270000">
              <a:buFont typeface="Arial" panose="020B0604020202020204" pitchFamily="34" charset="0"/>
              <a:buChar char="•"/>
            </a:pPr>
            <a:endParaRPr lang="en-GB" sz="2000" noProof="0" dirty="0"/>
          </a:p>
        </p:txBody>
      </p:sp>
      <p:pic>
        <p:nvPicPr>
          <p:cNvPr id="10" name="Grafik 9">
            <a:extLst>
              <a:ext uri="{FF2B5EF4-FFF2-40B4-BE49-F238E27FC236}">
                <a16:creationId xmlns:a16="http://schemas.microsoft.com/office/drawing/2014/main" id="{16D14442-59F6-7DF3-B77A-B206AEA59040}"/>
              </a:ext>
            </a:extLst>
          </p:cNvPr>
          <p:cNvPicPr>
            <a:picLocks noChangeAspect="1"/>
          </p:cNvPicPr>
          <p:nvPr/>
        </p:nvPicPr>
        <p:blipFill>
          <a:blip r:embed="rId3"/>
          <a:stretch>
            <a:fillRect/>
          </a:stretch>
        </p:blipFill>
        <p:spPr>
          <a:xfrm>
            <a:off x="10156348" y="4669490"/>
            <a:ext cx="1588698" cy="1588698"/>
          </a:xfrm>
          <a:prstGeom prst="rect">
            <a:avLst/>
          </a:prstGeom>
        </p:spPr>
      </p:pic>
      <p:grpSp>
        <p:nvGrpSpPr>
          <p:cNvPr id="11" name="Gruppieren 10">
            <a:extLst>
              <a:ext uri="{FF2B5EF4-FFF2-40B4-BE49-F238E27FC236}">
                <a16:creationId xmlns:a16="http://schemas.microsoft.com/office/drawing/2014/main" id="{DC1CB5E6-544D-6B3A-3E90-2FFF0129D20E}"/>
              </a:ext>
            </a:extLst>
          </p:cNvPr>
          <p:cNvGrpSpPr/>
          <p:nvPr/>
        </p:nvGrpSpPr>
        <p:grpSpPr>
          <a:xfrm>
            <a:off x="9984643" y="1080000"/>
            <a:ext cx="1878860" cy="1878860"/>
            <a:chOff x="5192503" y="2723623"/>
            <a:chExt cx="1806994" cy="1806994"/>
          </a:xfrm>
        </p:grpSpPr>
        <p:sp>
          <p:nvSpPr>
            <p:cNvPr id="12" name="Ellipse 11">
              <a:extLst>
                <a:ext uri="{FF2B5EF4-FFF2-40B4-BE49-F238E27FC236}">
                  <a16:creationId xmlns:a16="http://schemas.microsoft.com/office/drawing/2014/main" id="{08DA1543-BA1A-E2D0-0A5B-36D173F1DD63}"/>
                </a:ext>
              </a:extLst>
            </p:cNvPr>
            <p:cNvSpPr/>
            <p:nvPr/>
          </p:nvSpPr>
          <p:spPr bwMode="gray">
            <a:xfrm flipH="1">
              <a:off x="5192503" y="2723623"/>
              <a:ext cx="1806994" cy="1806994"/>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13" name="Gruppieren 12">
              <a:extLst>
                <a:ext uri="{FF2B5EF4-FFF2-40B4-BE49-F238E27FC236}">
                  <a16:creationId xmlns:a16="http://schemas.microsoft.com/office/drawing/2014/main" id="{6848AF08-20C4-2954-D8ED-64C1CC6E0635}"/>
                </a:ext>
              </a:extLst>
            </p:cNvPr>
            <p:cNvGrpSpPr>
              <a:grpSpLocks noChangeAspect="1"/>
            </p:cNvGrpSpPr>
            <p:nvPr/>
          </p:nvGrpSpPr>
          <p:grpSpPr>
            <a:xfrm>
              <a:off x="5748100" y="3195120"/>
              <a:ext cx="695800" cy="864000"/>
              <a:chOff x="5739174" y="2971990"/>
              <a:chExt cx="714251" cy="886911"/>
            </a:xfrm>
          </p:grpSpPr>
          <p:sp>
            <p:nvSpPr>
              <p:cNvPr id="14" name="Freihandform: Form 13">
                <a:extLst>
                  <a:ext uri="{FF2B5EF4-FFF2-40B4-BE49-F238E27FC236}">
                    <a16:creationId xmlns:a16="http://schemas.microsoft.com/office/drawing/2014/main" id="{9E5DC55C-2CDB-9B46-7BC9-92BFB2038666}"/>
                  </a:ext>
                </a:extLst>
              </p:cNvPr>
              <p:cNvSpPr/>
              <p:nvPr/>
            </p:nvSpPr>
            <p:spPr>
              <a:xfrm>
                <a:off x="6003826" y="2971990"/>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5" name="Freihandform: Form 14">
                <a:extLst>
                  <a:ext uri="{FF2B5EF4-FFF2-40B4-BE49-F238E27FC236}">
                    <a16:creationId xmlns:a16="http://schemas.microsoft.com/office/drawing/2014/main" id="{FDC9BCC3-1DDB-0312-FDB1-805E236D366C}"/>
                  </a:ext>
                </a:extLst>
              </p:cNvPr>
              <p:cNvSpPr/>
              <p:nvPr/>
            </p:nvSpPr>
            <p:spPr>
              <a:xfrm>
                <a:off x="5859618" y="3234975"/>
                <a:ext cx="212074" cy="212093"/>
              </a:xfrm>
              <a:custGeom>
                <a:avLst/>
                <a:gdLst>
                  <a:gd name="connsiteX0" fmla="*/ 127168 w 212074"/>
                  <a:gd name="connsiteY0" fmla="*/ 0 h 212093"/>
                  <a:gd name="connsiteX1" fmla="*/ 0 w 212074"/>
                  <a:gd name="connsiteY1" fmla="*/ 127225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25"/>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6" name="Freihandform: Form 15">
                <a:extLst>
                  <a:ext uri="{FF2B5EF4-FFF2-40B4-BE49-F238E27FC236}">
                    <a16:creationId xmlns:a16="http://schemas.microsoft.com/office/drawing/2014/main" id="{50D35CF3-65A8-99AB-FC92-981385B3D5F7}"/>
                  </a:ext>
                </a:extLst>
              </p:cNvPr>
              <p:cNvSpPr/>
              <p:nvPr/>
            </p:nvSpPr>
            <p:spPr>
              <a:xfrm>
                <a:off x="5978375" y="3353733"/>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7" name="Freihandform: Form 16">
                <a:extLst>
                  <a:ext uri="{FF2B5EF4-FFF2-40B4-BE49-F238E27FC236}">
                    <a16:creationId xmlns:a16="http://schemas.microsoft.com/office/drawing/2014/main" id="{79049739-ECF3-095C-701D-56CBF48AD6A7}"/>
                  </a:ext>
                </a:extLst>
              </p:cNvPr>
              <p:cNvSpPr/>
              <p:nvPr/>
            </p:nvSpPr>
            <p:spPr>
              <a:xfrm>
                <a:off x="6122584" y="3090757"/>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8" name="Freihandform: Form 17">
                <a:extLst>
                  <a:ext uri="{FF2B5EF4-FFF2-40B4-BE49-F238E27FC236}">
                    <a16:creationId xmlns:a16="http://schemas.microsoft.com/office/drawing/2014/main" id="{057E91BE-1257-FC5C-9C6D-C28B998B97E8}"/>
                  </a:ext>
                </a:extLst>
              </p:cNvPr>
              <p:cNvSpPr/>
              <p:nvPr/>
            </p:nvSpPr>
            <p:spPr>
              <a:xfrm>
                <a:off x="6241351" y="3209524"/>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887 w 212074"/>
                  <a:gd name="connsiteY3" fmla="*/ 212093 h 212093"/>
                  <a:gd name="connsiteX4" fmla="*/ 212074 w 212074"/>
                  <a:gd name="connsiteY4" fmla="*/ 84849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887" y="212093"/>
                    </a:lnTo>
                    <a:lnTo>
                      <a:pt x="212074" y="84849"/>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9" name="Freihandform: Form 18">
                <a:extLst>
                  <a:ext uri="{FF2B5EF4-FFF2-40B4-BE49-F238E27FC236}">
                    <a16:creationId xmlns:a16="http://schemas.microsoft.com/office/drawing/2014/main" id="{65B9E764-E7E5-1971-52ED-57C24737D292}"/>
                  </a:ext>
                </a:extLst>
              </p:cNvPr>
              <p:cNvSpPr/>
              <p:nvPr/>
            </p:nvSpPr>
            <p:spPr>
              <a:xfrm>
                <a:off x="5740850" y="3116218"/>
                <a:ext cx="212074" cy="212074"/>
              </a:xfrm>
              <a:custGeom>
                <a:avLst/>
                <a:gdLst>
                  <a:gd name="connsiteX0" fmla="*/ 127168 w 212074"/>
                  <a:gd name="connsiteY0" fmla="*/ 0 h 212074"/>
                  <a:gd name="connsiteX1" fmla="*/ 0 w 212074"/>
                  <a:gd name="connsiteY1" fmla="*/ 127206 h 212074"/>
                  <a:gd name="connsiteX2" fmla="*/ 0 w 212074"/>
                  <a:gd name="connsiteY2" fmla="*/ 212074 h 212074"/>
                  <a:gd name="connsiteX3" fmla="*/ 84906 w 212074"/>
                  <a:gd name="connsiteY3" fmla="*/ 212074 h 212074"/>
                  <a:gd name="connsiteX4" fmla="*/ 212074 w 212074"/>
                  <a:gd name="connsiteY4" fmla="*/ 84849 h 212074"/>
                  <a:gd name="connsiteX5" fmla="*/ 212074 w 212074"/>
                  <a:gd name="connsiteY5" fmla="*/ 0 h 212074"/>
                  <a:gd name="connsiteX6" fmla="*/ 127168 w 212074"/>
                  <a:gd name="connsiteY6" fmla="*/ 0 h 21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74">
                    <a:moveTo>
                      <a:pt x="127168" y="0"/>
                    </a:moveTo>
                    <a:lnTo>
                      <a:pt x="0" y="127206"/>
                    </a:lnTo>
                    <a:lnTo>
                      <a:pt x="0" y="212074"/>
                    </a:lnTo>
                    <a:lnTo>
                      <a:pt x="84906" y="212074"/>
                    </a:lnTo>
                    <a:lnTo>
                      <a:pt x="212074" y="84849"/>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20" name="Freihandform: Form 19">
                <a:extLst>
                  <a:ext uri="{FF2B5EF4-FFF2-40B4-BE49-F238E27FC236}">
                    <a16:creationId xmlns:a16="http://schemas.microsoft.com/office/drawing/2014/main" id="{98835D19-80F1-BA48-AAD7-9917827A728B}"/>
                  </a:ext>
                </a:extLst>
              </p:cNvPr>
              <p:cNvSpPr/>
              <p:nvPr/>
            </p:nvSpPr>
            <p:spPr>
              <a:xfrm>
                <a:off x="5739174" y="3661657"/>
                <a:ext cx="147475" cy="193976"/>
              </a:xfrm>
              <a:custGeom>
                <a:avLst/>
                <a:gdLst>
                  <a:gd name="connsiteX0" fmla="*/ 7582 w 147475"/>
                  <a:gd name="connsiteY0" fmla="*/ 0 h 193976"/>
                  <a:gd name="connsiteX1" fmla="*/ 7582 w 147475"/>
                  <a:gd name="connsiteY1" fmla="*/ 37776 h 193976"/>
                  <a:gd name="connsiteX2" fmla="*/ 89097 w 147475"/>
                  <a:gd name="connsiteY2" fmla="*/ 37776 h 193976"/>
                  <a:gd name="connsiteX3" fmla="*/ 0 w 147475"/>
                  <a:gd name="connsiteY3" fmla="*/ 156220 h 193976"/>
                  <a:gd name="connsiteX4" fmla="*/ 0 w 147475"/>
                  <a:gd name="connsiteY4" fmla="*/ 193977 h 193976"/>
                  <a:gd name="connsiteX5" fmla="*/ 147476 w 147475"/>
                  <a:gd name="connsiteY5" fmla="*/ 193977 h 193976"/>
                  <a:gd name="connsiteX6" fmla="*/ 147476 w 147475"/>
                  <a:gd name="connsiteY6" fmla="*/ 156220 h 193976"/>
                  <a:gd name="connsiteX7" fmla="*/ 57302 w 147475"/>
                  <a:gd name="connsiteY7" fmla="*/ 156220 h 193976"/>
                  <a:gd name="connsiteX8" fmla="*/ 146142 w 147475"/>
                  <a:gd name="connsiteY8" fmla="*/ 37776 h 193976"/>
                  <a:gd name="connsiteX9" fmla="*/ 146142 w 147475"/>
                  <a:gd name="connsiteY9" fmla="*/ 0 h 193976"/>
                  <a:gd name="connsiteX10" fmla="*/ 7582 w 147475"/>
                  <a:gd name="connsiteY10" fmla="*/ 0 h 19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475" h="193976">
                    <a:moveTo>
                      <a:pt x="7582" y="0"/>
                    </a:moveTo>
                    <a:lnTo>
                      <a:pt x="7582" y="37776"/>
                    </a:lnTo>
                    <a:lnTo>
                      <a:pt x="89097" y="37776"/>
                    </a:lnTo>
                    <a:lnTo>
                      <a:pt x="0" y="156220"/>
                    </a:lnTo>
                    <a:lnTo>
                      <a:pt x="0" y="193977"/>
                    </a:lnTo>
                    <a:lnTo>
                      <a:pt x="147476" y="193977"/>
                    </a:lnTo>
                    <a:lnTo>
                      <a:pt x="147476" y="156220"/>
                    </a:lnTo>
                    <a:lnTo>
                      <a:pt x="57302" y="156220"/>
                    </a:lnTo>
                    <a:lnTo>
                      <a:pt x="146142" y="37776"/>
                    </a:lnTo>
                    <a:lnTo>
                      <a:pt x="146142" y="0"/>
                    </a:lnTo>
                    <a:lnTo>
                      <a:pt x="7582" y="0"/>
                    </a:lnTo>
                    <a:close/>
                  </a:path>
                </a:pathLst>
              </a:custGeom>
              <a:solidFill>
                <a:srgbClr val="FFFFFF"/>
              </a:solidFill>
              <a:ln w="9525" cap="flat">
                <a:noFill/>
                <a:prstDash val="solid"/>
                <a:miter/>
              </a:ln>
            </p:spPr>
            <p:txBody>
              <a:bodyPr rtlCol="0" anchor="ctr"/>
              <a:lstStyle/>
              <a:p>
                <a:endParaRPr lang="en-GB" noProof="0" dirty="0"/>
              </a:p>
            </p:txBody>
          </p:sp>
          <p:sp>
            <p:nvSpPr>
              <p:cNvPr id="21" name="Freihandform: Form 20">
                <a:extLst>
                  <a:ext uri="{FF2B5EF4-FFF2-40B4-BE49-F238E27FC236}">
                    <a16:creationId xmlns:a16="http://schemas.microsoft.com/office/drawing/2014/main" id="{1378FE1A-AD89-0820-05CB-ACBFA0A84C0F}"/>
                  </a:ext>
                </a:extLst>
              </p:cNvPr>
              <p:cNvSpPr/>
              <p:nvPr/>
            </p:nvSpPr>
            <p:spPr>
              <a:xfrm>
                <a:off x="5941275" y="3661648"/>
                <a:ext cx="47539" cy="193976"/>
              </a:xfrm>
              <a:custGeom>
                <a:avLst/>
                <a:gdLst>
                  <a:gd name="connsiteX0" fmla="*/ 0 w 47539"/>
                  <a:gd name="connsiteY0" fmla="*/ 0 h 193976"/>
                  <a:gd name="connsiteX1" fmla="*/ 47539 w 47539"/>
                  <a:gd name="connsiteY1" fmla="*/ 0 h 193976"/>
                  <a:gd name="connsiteX2" fmla="*/ 47539 w 47539"/>
                  <a:gd name="connsiteY2" fmla="*/ 193977 h 193976"/>
                  <a:gd name="connsiteX3" fmla="*/ 0 w 47539"/>
                  <a:gd name="connsiteY3" fmla="*/ 193977 h 193976"/>
                </a:gdLst>
                <a:ahLst/>
                <a:cxnLst>
                  <a:cxn ang="0">
                    <a:pos x="connsiteX0" y="connsiteY0"/>
                  </a:cxn>
                  <a:cxn ang="0">
                    <a:pos x="connsiteX1" y="connsiteY1"/>
                  </a:cxn>
                  <a:cxn ang="0">
                    <a:pos x="connsiteX2" y="connsiteY2"/>
                  </a:cxn>
                  <a:cxn ang="0">
                    <a:pos x="connsiteX3" y="connsiteY3"/>
                  </a:cxn>
                </a:cxnLst>
                <a:rect l="l" t="t" r="r" b="b"/>
                <a:pathLst>
                  <a:path w="47539" h="193976">
                    <a:moveTo>
                      <a:pt x="0" y="0"/>
                    </a:moveTo>
                    <a:lnTo>
                      <a:pt x="47539" y="0"/>
                    </a:lnTo>
                    <a:lnTo>
                      <a:pt x="47539" y="193977"/>
                    </a:lnTo>
                    <a:lnTo>
                      <a:pt x="0" y="193977"/>
                    </a:lnTo>
                    <a:close/>
                  </a:path>
                </a:pathLst>
              </a:custGeom>
              <a:solidFill>
                <a:srgbClr val="FFFFFF"/>
              </a:solidFill>
              <a:ln w="9525" cap="flat">
                <a:noFill/>
                <a:prstDash val="solid"/>
                <a:miter/>
              </a:ln>
            </p:spPr>
            <p:txBody>
              <a:bodyPr rtlCol="0" anchor="ctr"/>
              <a:lstStyle/>
              <a:p>
                <a:endParaRPr lang="en-GB" noProof="0" dirty="0"/>
              </a:p>
            </p:txBody>
          </p:sp>
          <p:sp>
            <p:nvSpPr>
              <p:cNvPr id="22" name="Freihandform: Form 21">
                <a:extLst>
                  <a:ext uri="{FF2B5EF4-FFF2-40B4-BE49-F238E27FC236}">
                    <a16:creationId xmlns:a16="http://schemas.microsoft.com/office/drawing/2014/main" id="{EA87494D-3795-6107-4602-7B9D85EC9A61}"/>
                  </a:ext>
                </a:extLst>
              </p:cNvPr>
              <p:cNvSpPr/>
              <p:nvPr/>
            </p:nvSpPr>
            <p:spPr>
              <a:xfrm>
                <a:off x="6030191" y="3661657"/>
                <a:ext cx="143160" cy="193957"/>
              </a:xfrm>
              <a:custGeom>
                <a:avLst/>
                <a:gdLst>
                  <a:gd name="connsiteX0" fmla="*/ 0 w 143160"/>
                  <a:gd name="connsiteY0" fmla="*/ 37757 h 193957"/>
                  <a:gd name="connsiteX1" fmla="*/ 48082 w 143160"/>
                  <a:gd name="connsiteY1" fmla="*/ 37757 h 193957"/>
                  <a:gd name="connsiteX2" fmla="*/ 48082 w 143160"/>
                  <a:gd name="connsiteY2" fmla="*/ 193958 h 193957"/>
                  <a:gd name="connsiteX3" fmla="*/ 95621 w 143160"/>
                  <a:gd name="connsiteY3" fmla="*/ 193958 h 193957"/>
                  <a:gd name="connsiteX4" fmla="*/ 95621 w 143160"/>
                  <a:gd name="connsiteY4" fmla="*/ 37757 h 193957"/>
                  <a:gd name="connsiteX5" fmla="*/ 143161 w 143160"/>
                  <a:gd name="connsiteY5" fmla="*/ 37757 h 193957"/>
                  <a:gd name="connsiteX6" fmla="*/ 143161 w 143160"/>
                  <a:gd name="connsiteY6" fmla="*/ 0 h 193957"/>
                  <a:gd name="connsiteX7" fmla="*/ 0 w 143160"/>
                  <a:gd name="connsiteY7" fmla="*/ 0 h 193957"/>
                  <a:gd name="connsiteX8" fmla="*/ 0 w 143160"/>
                  <a:gd name="connsiteY8" fmla="*/ 37757 h 19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160" h="193957">
                    <a:moveTo>
                      <a:pt x="0" y="37757"/>
                    </a:moveTo>
                    <a:lnTo>
                      <a:pt x="48082" y="37757"/>
                    </a:lnTo>
                    <a:lnTo>
                      <a:pt x="48082" y="193958"/>
                    </a:lnTo>
                    <a:lnTo>
                      <a:pt x="95621" y="193958"/>
                    </a:lnTo>
                    <a:lnTo>
                      <a:pt x="95621" y="37757"/>
                    </a:lnTo>
                    <a:lnTo>
                      <a:pt x="143161" y="37757"/>
                    </a:lnTo>
                    <a:lnTo>
                      <a:pt x="143161" y="0"/>
                    </a:lnTo>
                    <a:lnTo>
                      <a:pt x="0" y="0"/>
                    </a:lnTo>
                    <a:lnTo>
                      <a:pt x="0" y="37757"/>
                    </a:lnTo>
                    <a:close/>
                  </a:path>
                </a:pathLst>
              </a:custGeom>
              <a:solidFill>
                <a:srgbClr val="FFFFFF"/>
              </a:solidFill>
              <a:ln w="9525" cap="flat">
                <a:noFill/>
                <a:prstDash val="solid"/>
                <a:miter/>
              </a:ln>
            </p:spPr>
            <p:txBody>
              <a:bodyPr rtlCol="0" anchor="ctr"/>
              <a:lstStyle/>
              <a:p>
                <a:endParaRPr lang="en-GB" noProof="0" dirty="0"/>
              </a:p>
            </p:txBody>
          </p:sp>
          <p:sp>
            <p:nvSpPr>
              <p:cNvPr id="23" name="Freihandform: Form 22">
                <a:extLst>
                  <a:ext uri="{FF2B5EF4-FFF2-40B4-BE49-F238E27FC236}">
                    <a16:creationId xmlns:a16="http://schemas.microsoft.com/office/drawing/2014/main" id="{E096E519-D1C6-0118-64BA-B6DC23D9BDCD}"/>
                  </a:ext>
                </a:extLst>
              </p:cNvPr>
              <p:cNvSpPr/>
              <p:nvPr/>
            </p:nvSpPr>
            <p:spPr>
              <a:xfrm>
                <a:off x="6219586" y="3655961"/>
                <a:ext cx="46177" cy="38300"/>
              </a:xfrm>
              <a:custGeom>
                <a:avLst/>
                <a:gdLst>
                  <a:gd name="connsiteX0" fmla="*/ 0 w 46177"/>
                  <a:gd name="connsiteY0" fmla="*/ 0 h 38300"/>
                  <a:gd name="connsiteX1" fmla="*/ 46177 w 46177"/>
                  <a:gd name="connsiteY1" fmla="*/ 0 h 38300"/>
                  <a:gd name="connsiteX2" fmla="*/ 46177 w 46177"/>
                  <a:gd name="connsiteY2" fmla="*/ 38300 h 38300"/>
                  <a:gd name="connsiteX3" fmla="*/ 0 w 46177"/>
                  <a:gd name="connsiteY3" fmla="*/ 38300 h 38300"/>
                </a:gdLst>
                <a:ahLst/>
                <a:cxnLst>
                  <a:cxn ang="0">
                    <a:pos x="connsiteX0" y="connsiteY0"/>
                  </a:cxn>
                  <a:cxn ang="0">
                    <a:pos x="connsiteX1" y="connsiteY1"/>
                  </a:cxn>
                  <a:cxn ang="0">
                    <a:pos x="connsiteX2" y="connsiteY2"/>
                  </a:cxn>
                  <a:cxn ang="0">
                    <a:pos x="connsiteX3" y="connsiteY3"/>
                  </a:cxn>
                </a:cxnLst>
                <a:rect l="l" t="t" r="r" b="b"/>
                <a:pathLst>
                  <a:path w="46177" h="38300">
                    <a:moveTo>
                      <a:pt x="0" y="0"/>
                    </a:moveTo>
                    <a:lnTo>
                      <a:pt x="46177" y="0"/>
                    </a:lnTo>
                    <a:lnTo>
                      <a:pt x="46177" y="38300"/>
                    </a:lnTo>
                    <a:lnTo>
                      <a:pt x="0" y="38300"/>
                    </a:lnTo>
                    <a:close/>
                  </a:path>
                </a:pathLst>
              </a:custGeom>
              <a:solidFill>
                <a:srgbClr val="FFFFFF"/>
              </a:solidFill>
              <a:ln w="9525" cap="flat">
                <a:noFill/>
                <a:prstDash val="solid"/>
                <a:miter/>
              </a:ln>
            </p:spPr>
            <p:txBody>
              <a:bodyPr rtlCol="0" anchor="ctr"/>
              <a:lstStyle/>
              <a:p>
                <a:endParaRPr lang="en-GB" noProof="0" dirty="0"/>
              </a:p>
            </p:txBody>
          </p:sp>
          <p:sp>
            <p:nvSpPr>
              <p:cNvPr id="24" name="Freihandform: Form 23">
                <a:extLst>
                  <a:ext uri="{FF2B5EF4-FFF2-40B4-BE49-F238E27FC236}">
                    <a16:creationId xmlns:a16="http://schemas.microsoft.com/office/drawing/2014/main" id="{8E149CB0-E9D2-B69C-3807-0A059DBC2FA7}"/>
                  </a:ext>
                </a:extLst>
              </p:cNvPr>
              <p:cNvSpPr/>
              <p:nvPr/>
            </p:nvSpPr>
            <p:spPr>
              <a:xfrm>
                <a:off x="6219586" y="3722665"/>
                <a:ext cx="46177" cy="132959"/>
              </a:xfrm>
              <a:custGeom>
                <a:avLst/>
                <a:gdLst>
                  <a:gd name="connsiteX0" fmla="*/ 0 w 46177"/>
                  <a:gd name="connsiteY0" fmla="*/ 0 h 132959"/>
                  <a:gd name="connsiteX1" fmla="*/ 46177 w 46177"/>
                  <a:gd name="connsiteY1" fmla="*/ 0 h 132959"/>
                  <a:gd name="connsiteX2" fmla="*/ 46177 w 46177"/>
                  <a:gd name="connsiteY2" fmla="*/ 132959 h 132959"/>
                  <a:gd name="connsiteX3" fmla="*/ 0 w 46177"/>
                  <a:gd name="connsiteY3" fmla="*/ 132959 h 132959"/>
                </a:gdLst>
                <a:ahLst/>
                <a:cxnLst>
                  <a:cxn ang="0">
                    <a:pos x="connsiteX0" y="connsiteY0"/>
                  </a:cxn>
                  <a:cxn ang="0">
                    <a:pos x="connsiteX1" y="connsiteY1"/>
                  </a:cxn>
                  <a:cxn ang="0">
                    <a:pos x="connsiteX2" y="connsiteY2"/>
                  </a:cxn>
                  <a:cxn ang="0">
                    <a:pos x="connsiteX3" y="connsiteY3"/>
                  </a:cxn>
                </a:cxnLst>
                <a:rect l="l" t="t" r="r" b="b"/>
                <a:pathLst>
                  <a:path w="46177" h="132959">
                    <a:moveTo>
                      <a:pt x="0" y="0"/>
                    </a:moveTo>
                    <a:lnTo>
                      <a:pt x="46177" y="0"/>
                    </a:lnTo>
                    <a:lnTo>
                      <a:pt x="46177" y="132959"/>
                    </a:lnTo>
                    <a:lnTo>
                      <a:pt x="0" y="132959"/>
                    </a:lnTo>
                    <a:close/>
                  </a:path>
                </a:pathLst>
              </a:custGeom>
              <a:solidFill>
                <a:srgbClr val="FFFFFF"/>
              </a:solidFill>
              <a:ln w="9525" cap="flat">
                <a:noFill/>
                <a:prstDash val="solid"/>
                <a:miter/>
              </a:ln>
            </p:spPr>
            <p:txBody>
              <a:bodyPr rtlCol="0" anchor="ctr"/>
              <a:lstStyle/>
              <a:p>
                <a:endParaRPr lang="en-GB" noProof="0" dirty="0"/>
              </a:p>
            </p:txBody>
          </p:sp>
          <p:sp>
            <p:nvSpPr>
              <p:cNvPr id="25" name="Freihandform: Form 24">
                <a:extLst>
                  <a:ext uri="{FF2B5EF4-FFF2-40B4-BE49-F238E27FC236}">
                    <a16:creationId xmlns:a16="http://schemas.microsoft.com/office/drawing/2014/main" id="{7FB1AE41-747D-9155-51D0-C0E2C1B25B77}"/>
                  </a:ext>
                </a:extLst>
              </p:cNvPr>
              <p:cNvSpPr/>
              <p:nvPr/>
            </p:nvSpPr>
            <p:spPr>
              <a:xfrm>
                <a:off x="6316475" y="3658400"/>
                <a:ext cx="135283" cy="200501"/>
              </a:xfrm>
              <a:custGeom>
                <a:avLst/>
                <a:gdLst>
                  <a:gd name="connsiteX0" fmla="*/ 82325 w 135283"/>
                  <a:gd name="connsiteY0" fmla="*/ 80677 h 200501"/>
                  <a:gd name="connsiteX1" fmla="*/ 47539 w 135283"/>
                  <a:gd name="connsiteY1" fmla="*/ 54045 h 200501"/>
                  <a:gd name="connsiteX2" fmla="*/ 74724 w 135283"/>
                  <a:gd name="connsiteY2" fmla="*/ 37738 h 200501"/>
                  <a:gd name="connsiteX3" fmla="*/ 115462 w 135283"/>
                  <a:gd name="connsiteY3" fmla="*/ 44006 h 200501"/>
                  <a:gd name="connsiteX4" fmla="*/ 123063 w 135283"/>
                  <a:gd name="connsiteY4" fmla="*/ 6506 h 200501"/>
                  <a:gd name="connsiteX5" fmla="*/ 70933 w 135283"/>
                  <a:gd name="connsiteY5" fmla="*/ 0 h 200501"/>
                  <a:gd name="connsiteX6" fmla="*/ 0 w 135283"/>
                  <a:gd name="connsiteY6" fmla="*/ 58950 h 200501"/>
                  <a:gd name="connsiteX7" fmla="*/ 53807 w 135283"/>
                  <a:gd name="connsiteY7" fmla="*/ 117624 h 200501"/>
                  <a:gd name="connsiteX8" fmla="*/ 87763 w 135283"/>
                  <a:gd name="connsiteY8" fmla="*/ 144809 h 200501"/>
                  <a:gd name="connsiteX9" fmla="*/ 57874 w 135283"/>
                  <a:gd name="connsiteY9" fmla="*/ 162725 h 200501"/>
                  <a:gd name="connsiteX10" fmla="*/ 8153 w 135283"/>
                  <a:gd name="connsiteY10" fmla="*/ 153753 h 200501"/>
                  <a:gd name="connsiteX11" fmla="*/ 552 w 135283"/>
                  <a:gd name="connsiteY11" fmla="*/ 191776 h 200501"/>
                  <a:gd name="connsiteX12" fmla="*/ 60322 w 135283"/>
                  <a:gd name="connsiteY12" fmla="*/ 200501 h 200501"/>
                  <a:gd name="connsiteX13" fmla="*/ 135284 w 135283"/>
                  <a:gd name="connsiteY13" fmla="*/ 141808 h 200501"/>
                  <a:gd name="connsiteX14" fmla="*/ 82325 w 135283"/>
                  <a:gd name="connsiteY14" fmla="*/ 8067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283" h="200501">
                    <a:moveTo>
                      <a:pt x="82325" y="80677"/>
                    </a:moveTo>
                    <a:cubicBezTo>
                      <a:pt x="58969" y="70895"/>
                      <a:pt x="47539" y="65732"/>
                      <a:pt x="47539" y="54045"/>
                    </a:cubicBezTo>
                    <a:cubicBezTo>
                      <a:pt x="47539" y="41015"/>
                      <a:pt x="60046" y="37738"/>
                      <a:pt x="74724" y="37738"/>
                    </a:cubicBezTo>
                    <a:cubicBezTo>
                      <a:pt x="87201" y="37738"/>
                      <a:pt x="102146" y="39643"/>
                      <a:pt x="115462" y="44006"/>
                    </a:cubicBezTo>
                    <a:lnTo>
                      <a:pt x="123063" y="6506"/>
                    </a:lnTo>
                    <a:cubicBezTo>
                      <a:pt x="108671" y="2162"/>
                      <a:pt x="90478" y="0"/>
                      <a:pt x="70933" y="0"/>
                    </a:cubicBezTo>
                    <a:cubicBezTo>
                      <a:pt x="36147" y="0"/>
                      <a:pt x="0" y="16307"/>
                      <a:pt x="0" y="58950"/>
                    </a:cubicBezTo>
                    <a:cubicBezTo>
                      <a:pt x="0" y="90478"/>
                      <a:pt x="23908" y="105661"/>
                      <a:pt x="53807" y="117624"/>
                    </a:cubicBezTo>
                    <a:cubicBezTo>
                      <a:pt x="78791" y="127425"/>
                      <a:pt x="87763" y="133379"/>
                      <a:pt x="87763" y="144809"/>
                    </a:cubicBezTo>
                    <a:cubicBezTo>
                      <a:pt x="87763" y="156477"/>
                      <a:pt x="78515" y="162725"/>
                      <a:pt x="57874" y="162725"/>
                    </a:cubicBezTo>
                    <a:cubicBezTo>
                      <a:pt x="44291" y="162725"/>
                      <a:pt x="25537" y="159744"/>
                      <a:pt x="8153" y="153753"/>
                    </a:cubicBezTo>
                    <a:lnTo>
                      <a:pt x="552" y="191776"/>
                    </a:lnTo>
                    <a:cubicBezTo>
                      <a:pt x="20117" y="198044"/>
                      <a:pt x="42377" y="200501"/>
                      <a:pt x="60322" y="200501"/>
                    </a:cubicBezTo>
                    <a:cubicBezTo>
                      <a:pt x="101356" y="200501"/>
                      <a:pt x="135284" y="180661"/>
                      <a:pt x="135284" y="141808"/>
                    </a:cubicBezTo>
                    <a:cubicBezTo>
                      <a:pt x="135284" y="105937"/>
                      <a:pt x="112204" y="93440"/>
                      <a:pt x="82325" y="80677"/>
                    </a:cubicBezTo>
                  </a:path>
                </a:pathLst>
              </a:custGeom>
              <a:solidFill>
                <a:srgbClr val="FFFFFF"/>
              </a:solidFill>
              <a:ln w="9525" cap="flat">
                <a:noFill/>
                <a:prstDash val="solid"/>
                <a:miter/>
              </a:ln>
            </p:spPr>
            <p:txBody>
              <a:bodyPr rtlCol="0" anchor="ctr"/>
              <a:lstStyle/>
              <a:p>
                <a:endParaRPr lang="en-GB" noProof="0" dirty="0"/>
              </a:p>
            </p:txBody>
          </p:sp>
        </p:grpSp>
      </p:grpSp>
      <p:grpSp>
        <p:nvGrpSpPr>
          <p:cNvPr id="31" name="Gruppieren 30">
            <a:extLst>
              <a:ext uri="{FF2B5EF4-FFF2-40B4-BE49-F238E27FC236}">
                <a16:creationId xmlns:a16="http://schemas.microsoft.com/office/drawing/2014/main" id="{CC137006-E162-1342-DA75-68449AE95C36}"/>
              </a:ext>
            </a:extLst>
          </p:cNvPr>
          <p:cNvGrpSpPr/>
          <p:nvPr/>
        </p:nvGrpSpPr>
        <p:grpSpPr>
          <a:xfrm>
            <a:off x="4773433" y="4536444"/>
            <a:ext cx="2869571" cy="1721743"/>
            <a:chOff x="7922075" y="1821394"/>
            <a:chExt cx="3600000" cy="2160000"/>
          </a:xfrm>
        </p:grpSpPr>
        <p:sp>
          <p:nvSpPr>
            <p:cNvPr id="27" name="Titel 1">
              <a:extLst>
                <a:ext uri="{FF2B5EF4-FFF2-40B4-BE49-F238E27FC236}">
                  <a16:creationId xmlns:a16="http://schemas.microsoft.com/office/drawing/2014/main" id="{02843D10-8BA0-808A-F5C9-A26B23E34E2F}"/>
                </a:ext>
              </a:extLst>
            </p:cNvPr>
            <p:cNvSpPr txBox="1">
              <a:spLocks/>
            </p:cNvSpPr>
            <p:nvPr/>
          </p:nvSpPr>
          <p:spPr bwMode="gray">
            <a:xfrm>
              <a:off x="7922075" y="1821394"/>
              <a:ext cx="3600000" cy="2160000"/>
            </a:xfrm>
            <a:prstGeom prst="roundRect">
              <a:avLst>
                <a:gd name="adj" fmla="val 7132"/>
              </a:avLst>
            </a:prstGeom>
            <a:gradFill flip="none" rotWithShape="1">
              <a:gsLst>
                <a:gs pos="0">
                  <a:schemeClr val="bg1"/>
                </a:gs>
                <a:gs pos="100000">
                  <a:schemeClr val="accent1">
                    <a:lumMod val="20000"/>
                    <a:lumOff val="80000"/>
                  </a:schemeClr>
                </a:gs>
              </a:gsLst>
              <a:path path="circle">
                <a:fillToRect l="100000" t="100000"/>
              </a:path>
              <a:tileRect r="-100000" b="-100000"/>
            </a:gradFill>
          </p:spPr>
          <p:txBody>
            <a:bodyPr vert="horz" lIns="72000" tIns="72000" rIns="0" bIns="72000" rtlCol="0" anchor="b" anchorCtr="0">
              <a:noAutofit/>
            </a:bodyPr>
            <a:lstStyle>
              <a:lvl1pPr algn="l" defTabSz="914400" rtl="0" eaLnBrk="1" latinLnBrk="0" hangingPunct="1">
                <a:lnSpc>
                  <a:spcPct val="100000"/>
                </a:lnSpc>
                <a:spcBef>
                  <a:spcPct val="0"/>
                </a:spcBef>
                <a:buNone/>
                <a:defRPr lang="de-DE" sz="3000" kern="1200" dirty="0">
                  <a:solidFill>
                    <a:schemeClr val="tx1"/>
                  </a:solidFill>
                  <a:latin typeface="+mj-lt"/>
                  <a:ea typeface="+mj-ea"/>
                  <a:cs typeface="+mj-cs"/>
                </a:defRPr>
              </a:lvl1pPr>
            </a:lstStyle>
            <a:p>
              <a:r>
                <a:rPr lang="en-GB" sz="1800" i="1" cap="all" noProof="0" dirty="0">
                  <a:solidFill>
                    <a:schemeClr val="tx2"/>
                  </a:solidFill>
                </a:rPr>
                <a:t>Data analysis</a:t>
              </a:r>
            </a:p>
          </p:txBody>
        </p:sp>
        <p:grpSp>
          <p:nvGrpSpPr>
            <p:cNvPr id="28" name="Gruppieren 27">
              <a:extLst>
                <a:ext uri="{FF2B5EF4-FFF2-40B4-BE49-F238E27FC236}">
                  <a16:creationId xmlns:a16="http://schemas.microsoft.com/office/drawing/2014/main" id="{5E081532-2F12-F7DA-001D-81F50B7C90C2}"/>
                </a:ext>
              </a:extLst>
            </p:cNvPr>
            <p:cNvGrpSpPr/>
            <p:nvPr/>
          </p:nvGrpSpPr>
          <p:grpSpPr>
            <a:xfrm>
              <a:off x="8845482" y="1985394"/>
              <a:ext cx="1753186" cy="1249064"/>
              <a:chOff x="9159770" y="1426043"/>
              <a:chExt cx="1890860" cy="1347150"/>
            </a:xfrm>
          </p:grpSpPr>
          <p:sp>
            <p:nvSpPr>
              <p:cNvPr id="29" name="Freihandform: Form 28">
                <a:extLst>
                  <a:ext uri="{FF2B5EF4-FFF2-40B4-BE49-F238E27FC236}">
                    <a16:creationId xmlns:a16="http://schemas.microsoft.com/office/drawing/2014/main" id="{17129EA5-69A8-D8AC-E7AE-44429964AD04}"/>
                  </a:ext>
                </a:extLst>
              </p:cNvPr>
              <p:cNvSpPr/>
              <p:nvPr/>
            </p:nvSpPr>
            <p:spPr>
              <a:xfrm>
                <a:off x="10191758" y="1971735"/>
                <a:ext cx="349729" cy="684841"/>
              </a:xfrm>
              <a:custGeom>
                <a:avLst/>
                <a:gdLst>
                  <a:gd name="connsiteX0" fmla="*/ 250746 w 262255"/>
                  <a:gd name="connsiteY0" fmla="*/ 0 h 513549"/>
                  <a:gd name="connsiteX1" fmla="*/ 262252 w 262255"/>
                  <a:gd name="connsiteY1" fmla="*/ 33318 h 513549"/>
                  <a:gd name="connsiteX2" fmla="*/ 10 w 262255"/>
                  <a:gd name="connsiteY2" fmla="*/ 156924 h 513549"/>
                  <a:gd name="connsiteX3" fmla="*/ 10 w 262255"/>
                  <a:gd name="connsiteY3" fmla="*/ 395840 h 513549"/>
                  <a:gd name="connsiteX4" fmla="*/ 141018 w 262255"/>
                  <a:gd name="connsiteY4" fmla="*/ 368618 h 513549"/>
                  <a:gd name="connsiteX5" fmla="*/ 233562 w 262255"/>
                  <a:gd name="connsiteY5" fmla="*/ 319935 h 513549"/>
                  <a:gd name="connsiteX6" fmla="*/ 261661 w 262255"/>
                  <a:gd name="connsiteY6" fmla="*/ 272120 h 513549"/>
                  <a:gd name="connsiteX7" fmla="*/ 262080 w 262255"/>
                  <a:gd name="connsiteY7" fmla="*/ 204235 h 513549"/>
                  <a:gd name="connsiteX8" fmla="*/ 261185 w 262255"/>
                  <a:gd name="connsiteY8" fmla="*/ 203778 h 513549"/>
                  <a:gd name="connsiteX9" fmla="*/ 248012 w 262255"/>
                  <a:gd name="connsiteY9" fmla="*/ 214122 h 513549"/>
                  <a:gd name="connsiteX10" fmla="*/ 111252 w 262255"/>
                  <a:gd name="connsiteY10" fmla="*/ 273787 h 513549"/>
                  <a:gd name="connsiteX11" fmla="*/ 10 w 262255"/>
                  <a:gd name="connsiteY11" fmla="*/ 290827 h 513549"/>
                  <a:gd name="connsiteX12" fmla="*/ 15307 w 262255"/>
                  <a:gd name="connsiteY12" fmla="*/ 513550 h 513549"/>
                  <a:gd name="connsiteX13" fmla="*/ 140684 w 262255"/>
                  <a:gd name="connsiteY13" fmla="*/ 487690 h 513549"/>
                  <a:gd name="connsiteX14" fmla="*/ 155686 w 262255"/>
                  <a:gd name="connsiteY14" fmla="*/ 482546 h 513549"/>
                  <a:gd name="connsiteX15" fmla="*/ 233334 w 262255"/>
                  <a:gd name="connsiteY15" fmla="*/ 439169 h 513549"/>
                  <a:gd name="connsiteX16" fmla="*/ 261585 w 262255"/>
                  <a:gd name="connsiteY16" fmla="*/ 391411 h 513549"/>
                  <a:gd name="connsiteX17" fmla="*/ 261814 w 262255"/>
                  <a:gd name="connsiteY17" fmla="*/ 324488 h 513549"/>
                  <a:gd name="connsiteX18" fmla="*/ 258728 w 262255"/>
                  <a:gd name="connsiteY18" fmla="*/ 326584 h 513549"/>
                  <a:gd name="connsiteX19" fmla="*/ 167078 w 262255"/>
                  <a:gd name="connsiteY19" fmla="*/ 378733 h 513549"/>
                  <a:gd name="connsiteX20" fmla="*/ 8096 w 262255"/>
                  <a:gd name="connsiteY20" fmla="*/ 411613 h 513549"/>
                  <a:gd name="connsiteX21" fmla="*/ 0 w 262255"/>
                  <a:gd name="connsiteY21" fmla="*/ 412128 h 513549"/>
                  <a:gd name="connsiteX22" fmla="*/ 10 w 262255"/>
                  <a:gd name="connsiteY22" fmla="*/ 274091 h 513549"/>
                  <a:gd name="connsiteX23" fmla="*/ 139827 w 262255"/>
                  <a:gd name="connsiteY23" fmla="*/ 247393 h 513549"/>
                  <a:gd name="connsiteX24" fmla="*/ 233696 w 262255"/>
                  <a:gd name="connsiteY24" fmla="*/ 198196 h 513549"/>
                  <a:gd name="connsiteX25" fmla="*/ 261795 w 262255"/>
                  <a:gd name="connsiteY25" fmla="*/ 149733 h 513549"/>
                  <a:gd name="connsiteX26" fmla="*/ 262080 w 262255"/>
                  <a:gd name="connsiteY26" fmla="*/ 90554 h 513549"/>
                  <a:gd name="connsiteX27" fmla="*/ 261633 w 262255"/>
                  <a:gd name="connsiteY27" fmla="*/ 90297 h 513549"/>
                  <a:gd name="connsiteX28" fmla="*/ 248593 w 262255"/>
                  <a:gd name="connsiteY28" fmla="*/ 99993 h 513549"/>
                  <a:gd name="connsiteX29" fmla="*/ 235525 w 262255"/>
                  <a:gd name="connsiteY29" fmla="*/ 109499 h 513549"/>
                  <a:gd name="connsiteX30" fmla="*/ 89344 w 262255"/>
                  <a:gd name="connsiteY30" fmla="*/ 164954 h 513549"/>
                  <a:gd name="connsiteX31" fmla="*/ 10 w 262255"/>
                  <a:gd name="connsiteY31" fmla="*/ 177156 h 51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62255" h="513549">
                    <a:moveTo>
                      <a:pt x="250746" y="0"/>
                    </a:moveTo>
                    <a:cubicBezTo>
                      <a:pt x="258194" y="10620"/>
                      <a:pt x="262252" y="21784"/>
                      <a:pt x="262252" y="33318"/>
                    </a:cubicBezTo>
                    <a:cubicBezTo>
                      <a:pt x="262252" y="94812"/>
                      <a:pt x="149285" y="145971"/>
                      <a:pt x="10" y="156924"/>
                    </a:cubicBezTo>
                    <a:moveTo>
                      <a:pt x="10" y="395840"/>
                    </a:moveTo>
                    <a:cubicBezTo>
                      <a:pt x="47911" y="392078"/>
                      <a:pt x="95002" y="383438"/>
                      <a:pt x="141018" y="368618"/>
                    </a:cubicBezTo>
                    <a:cubicBezTo>
                      <a:pt x="175698" y="357473"/>
                      <a:pt x="207902" y="342700"/>
                      <a:pt x="233562" y="319935"/>
                    </a:cubicBezTo>
                    <a:cubicBezTo>
                      <a:pt x="248822" y="306410"/>
                      <a:pt x="260833" y="291094"/>
                      <a:pt x="261661" y="272120"/>
                    </a:cubicBezTo>
                    <a:cubicBezTo>
                      <a:pt x="262623" y="249507"/>
                      <a:pt x="262052" y="226866"/>
                      <a:pt x="262080" y="204235"/>
                    </a:cubicBezTo>
                    <a:cubicBezTo>
                      <a:pt x="262080" y="204035"/>
                      <a:pt x="261309" y="203845"/>
                      <a:pt x="261185" y="203778"/>
                    </a:cubicBezTo>
                    <a:cubicBezTo>
                      <a:pt x="256746" y="207283"/>
                      <a:pt x="252413" y="210750"/>
                      <a:pt x="248012" y="214122"/>
                    </a:cubicBezTo>
                    <a:cubicBezTo>
                      <a:pt x="208998" y="244145"/>
                      <a:pt x="161887" y="261966"/>
                      <a:pt x="111252" y="273787"/>
                    </a:cubicBezTo>
                    <a:cubicBezTo>
                      <a:pt x="74304" y="282397"/>
                      <a:pt x="37214" y="287960"/>
                      <a:pt x="10" y="290827"/>
                    </a:cubicBezTo>
                    <a:moveTo>
                      <a:pt x="15307" y="513550"/>
                    </a:moveTo>
                    <a:cubicBezTo>
                      <a:pt x="57817" y="509245"/>
                      <a:pt x="99670" y="500891"/>
                      <a:pt x="140684" y="487690"/>
                    </a:cubicBezTo>
                    <a:cubicBezTo>
                      <a:pt x="145732" y="486051"/>
                      <a:pt x="150733" y="484346"/>
                      <a:pt x="155686" y="482546"/>
                    </a:cubicBezTo>
                    <a:cubicBezTo>
                      <a:pt x="184652" y="472116"/>
                      <a:pt x="211398" y="458591"/>
                      <a:pt x="233334" y="439169"/>
                    </a:cubicBezTo>
                    <a:cubicBezTo>
                      <a:pt x="248583" y="425644"/>
                      <a:pt x="260756" y="410394"/>
                      <a:pt x="261585" y="391411"/>
                    </a:cubicBezTo>
                    <a:cubicBezTo>
                      <a:pt x="262557" y="369484"/>
                      <a:pt x="261814" y="347482"/>
                      <a:pt x="261814" y="324488"/>
                    </a:cubicBezTo>
                    <a:cubicBezTo>
                      <a:pt x="260242" y="325555"/>
                      <a:pt x="259375" y="325965"/>
                      <a:pt x="258728" y="326584"/>
                    </a:cubicBezTo>
                    <a:cubicBezTo>
                      <a:pt x="233267" y="349958"/>
                      <a:pt x="201568" y="366074"/>
                      <a:pt x="167078" y="378733"/>
                    </a:cubicBezTo>
                    <a:cubicBezTo>
                      <a:pt x="116443" y="397259"/>
                      <a:pt x="63103" y="407146"/>
                      <a:pt x="8096" y="411613"/>
                    </a:cubicBezTo>
                    <a:cubicBezTo>
                      <a:pt x="5391" y="411832"/>
                      <a:pt x="2705" y="411937"/>
                      <a:pt x="0" y="412128"/>
                    </a:cubicBezTo>
                    <a:moveTo>
                      <a:pt x="10" y="274091"/>
                    </a:moveTo>
                    <a:cubicBezTo>
                      <a:pt x="47701" y="270415"/>
                      <a:pt x="94431" y="262061"/>
                      <a:pt x="139827" y="247393"/>
                    </a:cubicBezTo>
                    <a:cubicBezTo>
                      <a:pt x="174955" y="236058"/>
                      <a:pt x="207712" y="221285"/>
                      <a:pt x="233696" y="198196"/>
                    </a:cubicBezTo>
                    <a:cubicBezTo>
                      <a:pt x="249107" y="184480"/>
                      <a:pt x="260956" y="168974"/>
                      <a:pt x="261795" y="149733"/>
                    </a:cubicBezTo>
                    <a:cubicBezTo>
                      <a:pt x="262623" y="130016"/>
                      <a:pt x="262080" y="110300"/>
                      <a:pt x="262080" y="90554"/>
                    </a:cubicBezTo>
                    <a:cubicBezTo>
                      <a:pt x="262080" y="90392"/>
                      <a:pt x="261728" y="90297"/>
                      <a:pt x="261633" y="90297"/>
                    </a:cubicBezTo>
                    <a:cubicBezTo>
                      <a:pt x="257204" y="93602"/>
                      <a:pt x="252927" y="96812"/>
                      <a:pt x="248593" y="99993"/>
                    </a:cubicBezTo>
                    <a:cubicBezTo>
                      <a:pt x="244259" y="103175"/>
                      <a:pt x="240049" y="106480"/>
                      <a:pt x="235525" y="109499"/>
                    </a:cubicBezTo>
                    <a:cubicBezTo>
                      <a:pt x="192491" y="138046"/>
                      <a:pt x="142427" y="154429"/>
                      <a:pt x="89344" y="164954"/>
                    </a:cubicBezTo>
                    <a:cubicBezTo>
                      <a:pt x="59646" y="170859"/>
                      <a:pt x="29861" y="174898"/>
                      <a:pt x="10" y="177156"/>
                    </a:cubicBezTo>
                  </a:path>
                </a:pathLst>
              </a:custGeom>
              <a:noFill/>
              <a:ln w="15875" cap="rnd">
                <a:solidFill>
                  <a:schemeClr val="bg2"/>
                </a:solidFill>
                <a:prstDash val="solid"/>
                <a:round/>
              </a:ln>
            </p:spPr>
            <p:txBody>
              <a:bodyPr rtlCol="0" anchor="ctr"/>
              <a:lstStyle/>
              <a:p>
                <a:endParaRPr lang="en-GB" noProof="0" dirty="0"/>
              </a:p>
            </p:txBody>
          </p:sp>
          <p:sp>
            <p:nvSpPr>
              <p:cNvPr id="30" name="Freihandform: Form 29">
                <a:extLst>
                  <a:ext uri="{FF2B5EF4-FFF2-40B4-BE49-F238E27FC236}">
                    <a16:creationId xmlns:a16="http://schemas.microsoft.com/office/drawing/2014/main" id="{10595390-5E71-3FE9-D460-D567B3B9E92A}"/>
                  </a:ext>
                </a:extLst>
              </p:cNvPr>
              <p:cNvSpPr/>
              <p:nvPr/>
            </p:nvSpPr>
            <p:spPr>
              <a:xfrm>
                <a:off x="9159770" y="1426043"/>
                <a:ext cx="1890860" cy="1347150"/>
              </a:xfrm>
              <a:custGeom>
                <a:avLst/>
                <a:gdLst>
                  <a:gd name="connsiteX0" fmla="*/ 822646 w 1417920"/>
                  <a:gd name="connsiteY0" fmla="*/ 112405 h 1010202"/>
                  <a:gd name="connsiteX1" fmla="*/ 694973 w 1417920"/>
                  <a:gd name="connsiteY1" fmla="*/ 317764 h 1010202"/>
                  <a:gd name="connsiteX2" fmla="*/ 107956 w 1417920"/>
                  <a:gd name="connsiteY2" fmla="*/ 449628 h 1010202"/>
                  <a:gd name="connsiteX3" fmla="*/ 288360 w 1417920"/>
                  <a:gd name="connsiteY3" fmla="*/ 281711 h 1010202"/>
                  <a:gd name="connsiteX4" fmla="*/ 212731 w 1417920"/>
                  <a:gd name="connsiteY4" fmla="*/ 612458 h 1010202"/>
                  <a:gd name="connsiteX5" fmla="*/ 116281 w 1417920"/>
                  <a:gd name="connsiteY5" fmla="*/ 698030 h 1010202"/>
                  <a:gd name="connsiteX6" fmla="*/ 324441 w 1417920"/>
                  <a:gd name="connsiteY6" fmla="*/ 605752 h 1010202"/>
                  <a:gd name="connsiteX7" fmla="*/ 395164 w 1417920"/>
                  <a:gd name="connsiteY7" fmla="*/ 650853 h 1010202"/>
                  <a:gd name="connsiteX8" fmla="*/ 855955 w 1417920"/>
                  <a:gd name="connsiteY8" fmla="*/ 122120 h 1010202"/>
                  <a:gd name="connsiteX9" fmla="*/ 917019 w 1417920"/>
                  <a:gd name="connsiteY9" fmla="*/ 61055 h 1010202"/>
                  <a:gd name="connsiteX10" fmla="*/ 855955 w 1417920"/>
                  <a:gd name="connsiteY10" fmla="*/ 0 h 1010202"/>
                  <a:gd name="connsiteX11" fmla="*/ 794890 w 1417920"/>
                  <a:gd name="connsiteY11" fmla="*/ 61055 h 1010202"/>
                  <a:gd name="connsiteX12" fmla="*/ 855955 w 1417920"/>
                  <a:gd name="connsiteY12" fmla="*/ 122120 h 1010202"/>
                  <a:gd name="connsiteX13" fmla="*/ 330432 w 1417920"/>
                  <a:gd name="connsiteY13" fmla="*/ 297713 h 1010202"/>
                  <a:gd name="connsiteX14" fmla="*/ 391497 w 1417920"/>
                  <a:gd name="connsiteY14" fmla="*/ 236649 h 1010202"/>
                  <a:gd name="connsiteX15" fmla="*/ 330432 w 1417920"/>
                  <a:gd name="connsiteY15" fmla="*/ 175593 h 1010202"/>
                  <a:gd name="connsiteX16" fmla="*/ 269367 w 1417920"/>
                  <a:gd name="connsiteY16" fmla="*/ 236649 h 1010202"/>
                  <a:gd name="connsiteX17" fmla="*/ 330432 w 1417920"/>
                  <a:gd name="connsiteY17" fmla="*/ 297713 h 1010202"/>
                  <a:gd name="connsiteX18" fmla="*/ 61065 w 1417920"/>
                  <a:gd name="connsiteY18" fmla="*/ 551831 h 1010202"/>
                  <a:gd name="connsiteX19" fmla="*/ 122130 w 1417920"/>
                  <a:gd name="connsiteY19" fmla="*/ 490766 h 1010202"/>
                  <a:gd name="connsiteX20" fmla="*/ 61065 w 1417920"/>
                  <a:gd name="connsiteY20" fmla="*/ 429711 h 1010202"/>
                  <a:gd name="connsiteX21" fmla="*/ 0 w 1417920"/>
                  <a:gd name="connsiteY21" fmla="*/ 490766 h 1010202"/>
                  <a:gd name="connsiteX22" fmla="*/ 61065 w 1417920"/>
                  <a:gd name="connsiteY22" fmla="*/ 551831 h 1010202"/>
                  <a:gd name="connsiteX23" fmla="*/ 69542 w 1417920"/>
                  <a:gd name="connsiteY23" fmla="*/ 796395 h 1010202"/>
                  <a:gd name="connsiteX24" fmla="*/ 130607 w 1417920"/>
                  <a:gd name="connsiteY24" fmla="*/ 735330 h 1010202"/>
                  <a:gd name="connsiteX25" fmla="*/ 69542 w 1417920"/>
                  <a:gd name="connsiteY25" fmla="*/ 674275 h 1010202"/>
                  <a:gd name="connsiteX26" fmla="*/ 8477 w 1417920"/>
                  <a:gd name="connsiteY26" fmla="*/ 735330 h 1010202"/>
                  <a:gd name="connsiteX27" fmla="*/ 69542 w 1417920"/>
                  <a:gd name="connsiteY27" fmla="*/ 796395 h 1010202"/>
                  <a:gd name="connsiteX28" fmla="*/ 265643 w 1417920"/>
                  <a:gd name="connsiteY28" fmla="*/ 645585 h 1010202"/>
                  <a:gd name="connsiteX29" fmla="*/ 326708 w 1417920"/>
                  <a:gd name="connsiteY29" fmla="*/ 584521 h 1010202"/>
                  <a:gd name="connsiteX30" fmla="*/ 265643 w 1417920"/>
                  <a:gd name="connsiteY30" fmla="*/ 523465 h 1010202"/>
                  <a:gd name="connsiteX31" fmla="*/ 204578 w 1417920"/>
                  <a:gd name="connsiteY31" fmla="*/ 584521 h 1010202"/>
                  <a:gd name="connsiteX32" fmla="*/ 265643 w 1417920"/>
                  <a:gd name="connsiteY32" fmla="*/ 645585 h 1010202"/>
                  <a:gd name="connsiteX33" fmla="*/ 789175 w 1417920"/>
                  <a:gd name="connsiteY33" fmla="*/ 922753 h 1010202"/>
                  <a:gd name="connsiteX34" fmla="*/ 661635 w 1417920"/>
                  <a:gd name="connsiteY34" fmla="*/ 924439 h 1010202"/>
                  <a:gd name="connsiteX35" fmla="*/ 516265 w 1417920"/>
                  <a:gd name="connsiteY35" fmla="*/ 897722 h 1010202"/>
                  <a:gd name="connsiteX36" fmla="*/ 421986 w 1417920"/>
                  <a:gd name="connsiteY36" fmla="*/ 849011 h 1010202"/>
                  <a:gd name="connsiteX37" fmla="*/ 392116 w 1417920"/>
                  <a:gd name="connsiteY37" fmla="*/ 789061 h 1010202"/>
                  <a:gd name="connsiteX38" fmla="*/ 392249 w 1417920"/>
                  <a:gd name="connsiteY38" fmla="*/ 740435 h 1010202"/>
                  <a:gd name="connsiteX39" fmla="*/ 392249 w 1417920"/>
                  <a:gd name="connsiteY39" fmla="*/ 733920 h 1010202"/>
                  <a:gd name="connsiteX40" fmla="*/ 424044 w 1417920"/>
                  <a:gd name="connsiteY40" fmla="*/ 757133 h 1010202"/>
                  <a:gd name="connsiteX41" fmla="*/ 551498 w 1417920"/>
                  <a:gd name="connsiteY41" fmla="*/ 806587 h 1010202"/>
                  <a:gd name="connsiteX42" fmla="*/ 719661 w 1417920"/>
                  <a:gd name="connsiteY42" fmla="*/ 823674 h 1010202"/>
                  <a:gd name="connsiteX43" fmla="*/ 773868 w 1417920"/>
                  <a:gd name="connsiteY43" fmla="*/ 821331 h 1010202"/>
                  <a:gd name="connsiteX44" fmla="*/ 593731 w 1417920"/>
                  <a:gd name="connsiteY44" fmla="*/ 862946 h 1010202"/>
                  <a:gd name="connsiteX45" fmla="*/ 572919 w 1417920"/>
                  <a:gd name="connsiteY45" fmla="*/ 842362 h 1010202"/>
                  <a:gd name="connsiteX46" fmla="*/ 552117 w 1417920"/>
                  <a:gd name="connsiteY46" fmla="*/ 862946 h 1010202"/>
                  <a:gd name="connsiteX47" fmla="*/ 572919 w 1417920"/>
                  <a:gd name="connsiteY47" fmla="*/ 883568 h 1010202"/>
                  <a:gd name="connsiteX48" fmla="*/ 593731 w 1417920"/>
                  <a:gd name="connsiteY48" fmla="*/ 862946 h 1010202"/>
                  <a:gd name="connsiteX49" fmla="*/ 670608 w 1417920"/>
                  <a:gd name="connsiteY49" fmla="*/ 873900 h 1010202"/>
                  <a:gd name="connsiteX50" fmla="*/ 649796 w 1417920"/>
                  <a:gd name="connsiteY50" fmla="*/ 853278 h 1010202"/>
                  <a:gd name="connsiteX51" fmla="*/ 628993 w 1417920"/>
                  <a:gd name="connsiteY51" fmla="*/ 873900 h 1010202"/>
                  <a:gd name="connsiteX52" fmla="*/ 649796 w 1417920"/>
                  <a:gd name="connsiteY52" fmla="*/ 894512 h 1010202"/>
                  <a:gd name="connsiteX53" fmla="*/ 670608 w 1417920"/>
                  <a:gd name="connsiteY53" fmla="*/ 873900 h 1010202"/>
                  <a:gd name="connsiteX54" fmla="*/ 748608 w 1417920"/>
                  <a:gd name="connsiteY54" fmla="*/ 878777 h 1010202"/>
                  <a:gd name="connsiteX55" fmla="*/ 727796 w 1417920"/>
                  <a:gd name="connsiteY55" fmla="*/ 858193 h 1010202"/>
                  <a:gd name="connsiteX56" fmla="*/ 706993 w 1417920"/>
                  <a:gd name="connsiteY56" fmla="*/ 878777 h 1010202"/>
                  <a:gd name="connsiteX57" fmla="*/ 727796 w 1417920"/>
                  <a:gd name="connsiteY57" fmla="*/ 899398 h 1010202"/>
                  <a:gd name="connsiteX58" fmla="*/ 748608 w 1417920"/>
                  <a:gd name="connsiteY58" fmla="*/ 878777 h 1010202"/>
                  <a:gd name="connsiteX59" fmla="*/ 773878 w 1417920"/>
                  <a:gd name="connsiteY59" fmla="*/ 805043 h 1010202"/>
                  <a:gd name="connsiteX60" fmla="*/ 701888 w 1417920"/>
                  <a:gd name="connsiteY60" fmla="*/ 807196 h 1010202"/>
                  <a:gd name="connsiteX61" fmla="*/ 664245 w 1417920"/>
                  <a:gd name="connsiteY61" fmla="*/ 805625 h 1010202"/>
                  <a:gd name="connsiteX62" fmla="*/ 516598 w 1417920"/>
                  <a:gd name="connsiteY62" fmla="*/ 778850 h 1010202"/>
                  <a:gd name="connsiteX63" fmla="*/ 421700 w 1417920"/>
                  <a:gd name="connsiteY63" fmla="*/ 729710 h 1010202"/>
                  <a:gd name="connsiteX64" fmla="*/ 392125 w 1417920"/>
                  <a:gd name="connsiteY64" fmla="*/ 670912 h 1010202"/>
                  <a:gd name="connsiteX65" fmla="*/ 392259 w 1417920"/>
                  <a:gd name="connsiteY65" fmla="*/ 613077 h 1010202"/>
                  <a:gd name="connsiteX66" fmla="*/ 434169 w 1417920"/>
                  <a:gd name="connsiteY66" fmla="*/ 641595 h 1010202"/>
                  <a:gd name="connsiteX67" fmla="*/ 578415 w 1417920"/>
                  <a:gd name="connsiteY67" fmla="*/ 690372 h 1010202"/>
                  <a:gd name="connsiteX68" fmla="*/ 683485 w 1417920"/>
                  <a:gd name="connsiteY68" fmla="*/ 701650 h 1010202"/>
                  <a:gd name="connsiteX69" fmla="*/ 773878 w 1417920"/>
                  <a:gd name="connsiteY69" fmla="*/ 700030 h 1010202"/>
                  <a:gd name="connsiteX70" fmla="*/ 703269 w 1417920"/>
                  <a:gd name="connsiteY70" fmla="*/ 759095 h 1010202"/>
                  <a:gd name="connsiteX71" fmla="*/ 724071 w 1417920"/>
                  <a:gd name="connsiteY71" fmla="*/ 779717 h 1010202"/>
                  <a:gd name="connsiteX72" fmla="*/ 744884 w 1417920"/>
                  <a:gd name="connsiteY72" fmla="*/ 759095 h 1010202"/>
                  <a:gd name="connsiteX73" fmla="*/ 724071 w 1417920"/>
                  <a:gd name="connsiteY73" fmla="*/ 738511 h 1010202"/>
                  <a:gd name="connsiteX74" fmla="*/ 703269 w 1417920"/>
                  <a:gd name="connsiteY74" fmla="*/ 759095 h 1010202"/>
                  <a:gd name="connsiteX75" fmla="*/ 625231 w 1417920"/>
                  <a:gd name="connsiteY75" fmla="*/ 754218 h 1010202"/>
                  <a:gd name="connsiteX76" fmla="*/ 646043 w 1417920"/>
                  <a:gd name="connsiteY76" fmla="*/ 774830 h 1010202"/>
                  <a:gd name="connsiteX77" fmla="*/ 666855 w 1417920"/>
                  <a:gd name="connsiteY77" fmla="*/ 754218 h 1010202"/>
                  <a:gd name="connsiteX78" fmla="*/ 646043 w 1417920"/>
                  <a:gd name="connsiteY78" fmla="*/ 733596 h 1010202"/>
                  <a:gd name="connsiteX79" fmla="*/ 625231 w 1417920"/>
                  <a:gd name="connsiteY79" fmla="*/ 754218 h 1010202"/>
                  <a:gd name="connsiteX80" fmla="*/ 548354 w 1417920"/>
                  <a:gd name="connsiteY80" fmla="*/ 743264 h 1010202"/>
                  <a:gd name="connsiteX81" fmla="*/ 569166 w 1417920"/>
                  <a:gd name="connsiteY81" fmla="*/ 763876 h 1010202"/>
                  <a:gd name="connsiteX82" fmla="*/ 589969 w 1417920"/>
                  <a:gd name="connsiteY82" fmla="*/ 743264 h 1010202"/>
                  <a:gd name="connsiteX83" fmla="*/ 569166 w 1417920"/>
                  <a:gd name="connsiteY83" fmla="*/ 722652 h 1010202"/>
                  <a:gd name="connsiteX84" fmla="*/ 548354 w 1417920"/>
                  <a:gd name="connsiteY84" fmla="*/ 743264 h 1010202"/>
                  <a:gd name="connsiteX85" fmla="*/ 773878 w 1417920"/>
                  <a:gd name="connsiteY85" fmla="*/ 683295 h 1010202"/>
                  <a:gd name="connsiteX86" fmla="*/ 702459 w 1417920"/>
                  <a:gd name="connsiteY86" fmla="*/ 685524 h 1010202"/>
                  <a:gd name="connsiteX87" fmla="*/ 683485 w 1417920"/>
                  <a:gd name="connsiteY87" fmla="*/ 685009 h 1010202"/>
                  <a:gd name="connsiteX88" fmla="*/ 514769 w 1417920"/>
                  <a:gd name="connsiteY88" fmla="*/ 656596 h 1010202"/>
                  <a:gd name="connsiteX89" fmla="*/ 421386 w 1417920"/>
                  <a:gd name="connsiteY89" fmla="*/ 607847 h 1010202"/>
                  <a:gd name="connsiteX90" fmla="*/ 392163 w 1417920"/>
                  <a:gd name="connsiteY90" fmla="*/ 549593 h 1010202"/>
                  <a:gd name="connsiteX91" fmla="*/ 392259 w 1417920"/>
                  <a:gd name="connsiteY91" fmla="*/ 499339 h 1010202"/>
                  <a:gd name="connsiteX92" fmla="*/ 450094 w 1417920"/>
                  <a:gd name="connsiteY92" fmla="*/ 536619 h 1010202"/>
                  <a:gd name="connsiteX93" fmla="*/ 600123 w 1417920"/>
                  <a:gd name="connsiteY93" fmla="*/ 580263 h 1010202"/>
                  <a:gd name="connsiteX94" fmla="*/ 683485 w 1417920"/>
                  <a:gd name="connsiteY94" fmla="*/ 587874 h 1010202"/>
                  <a:gd name="connsiteX95" fmla="*/ 773878 w 1417920"/>
                  <a:gd name="connsiteY95" fmla="*/ 586359 h 1010202"/>
                  <a:gd name="connsiteX96" fmla="*/ 706993 w 1417920"/>
                  <a:gd name="connsiteY96" fmla="*/ 637261 h 1010202"/>
                  <a:gd name="connsiteX97" fmla="*/ 727796 w 1417920"/>
                  <a:gd name="connsiteY97" fmla="*/ 657882 h 1010202"/>
                  <a:gd name="connsiteX98" fmla="*/ 748608 w 1417920"/>
                  <a:gd name="connsiteY98" fmla="*/ 637261 h 1010202"/>
                  <a:gd name="connsiteX99" fmla="*/ 727796 w 1417920"/>
                  <a:gd name="connsiteY99" fmla="*/ 616649 h 1010202"/>
                  <a:gd name="connsiteX100" fmla="*/ 706993 w 1417920"/>
                  <a:gd name="connsiteY100" fmla="*/ 637261 h 1010202"/>
                  <a:gd name="connsiteX101" fmla="*/ 628993 w 1417920"/>
                  <a:gd name="connsiteY101" fmla="*/ 632384 h 1010202"/>
                  <a:gd name="connsiteX102" fmla="*/ 649796 w 1417920"/>
                  <a:gd name="connsiteY102" fmla="*/ 652996 h 1010202"/>
                  <a:gd name="connsiteX103" fmla="*/ 670608 w 1417920"/>
                  <a:gd name="connsiteY103" fmla="*/ 632384 h 1010202"/>
                  <a:gd name="connsiteX104" fmla="*/ 649796 w 1417920"/>
                  <a:gd name="connsiteY104" fmla="*/ 611762 h 1010202"/>
                  <a:gd name="connsiteX105" fmla="*/ 628993 w 1417920"/>
                  <a:gd name="connsiteY105" fmla="*/ 632384 h 1010202"/>
                  <a:gd name="connsiteX106" fmla="*/ 552117 w 1417920"/>
                  <a:gd name="connsiteY106" fmla="*/ 621430 h 1010202"/>
                  <a:gd name="connsiteX107" fmla="*/ 572919 w 1417920"/>
                  <a:gd name="connsiteY107" fmla="*/ 642042 h 1010202"/>
                  <a:gd name="connsiteX108" fmla="*/ 593731 w 1417920"/>
                  <a:gd name="connsiteY108" fmla="*/ 621430 h 1010202"/>
                  <a:gd name="connsiteX109" fmla="*/ 572919 w 1417920"/>
                  <a:gd name="connsiteY109" fmla="*/ 600818 h 1010202"/>
                  <a:gd name="connsiteX110" fmla="*/ 552117 w 1417920"/>
                  <a:gd name="connsiteY110" fmla="*/ 621430 h 1010202"/>
                  <a:gd name="connsiteX111" fmla="*/ 1024614 w 1417920"/>
                  <a:gd name="connsiteY111" fmla="*/ 409204 h 1010202"/>
                  <a:gd name="connsiteX112" fmla="*/ 714099 w 1417920"/>
                  <a:gd name="connsiteY112" fmla="*/ 316706 h 1010202"/>
                  <a:gd name="connsiteX113" fmla="*/ 392078 w 1417920"/>
                  <a:gd name="connsiteY113" fmla="*/ 442522 h 1010202"/>
                  <a:gd name="connsiteX114" fmla="*/ 714099 w 1417920"/>
                  <a:gd name="connsiteY114" fmla="*/ 568328 h 1010202"/>
                  <a:gd name="connsiteX115" fmla="*/ 773878 w 1417920"/>
                  <a:gd name="connsiteY115" fmla="*/ 566128 h 1010202"/>
                  <a:gd name="connsiteX116" fmla="*/ 1417920 w 1417920"/>
                  <a:gd name="connsiteY116" fmla="*/ 531876 h 1010202"/>
                  <a:gd name="connsiteX117" fmla="*/ 1095899 w 1417920"/>
                  <a:gd name="connsiteY117" fmla="*/ 406070 h 1010202"/>
                  <a:gd name="connsiteX118" fmla="*/ 773868 w 1417920"/>
                  <a:gd name="connsiteY118" fmla="*/ 531876 h 1010202"/>
                  <a:gd name="connsiteX119" fmla="*/ 773868 w 1417920"/>
                  <a:gd name="connsiteY119" fmla="*/ 884387 h 1010202"/>
                  <a:gd name="connsiteX120" fmla="*/ 1095899 w 1417920"/>
                  <a:gd name="connsiteY120" fmla="*/ 1010202 h 1010202"/>
                  <a:gd name="connsiteX121" fmla="*/ 1417920 w 1417920"/>
                  <a:gd name="connsiteY121" fmla="*/ 884387 h 1010202"/>
                  <a:gd name="connsiteX122" fmla="*/ 1417920 w 1417920"/>
                  <a:gd name="connsiteY122" fmla="*/ 531876 h 101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17920" h="1010202">
                    <a:moveTo>
                      <a:pt x="822646" y="112405"/>
                    </a:moveTo>
                    <a:lnTo>
                      <a:pt x="694973" y="317764"/>
                    </a:lnTo>
                    <a:moveTo>
                      <a:pt x="107956" y="449628"/>
                    </a:moveTo>
                    <a:lnTo>
                      <a:pt x="288360" y="281711"/>
                    </a:lnTo>
                    <a:moveTo>
                      <a:pt x="212731" y="612458"/>
                    </a:moveTo>
                    <a:lnTo>
                      <a:pt x="116281" y="698030"/>
                    </a:lnTo>
                    <a:moveTo>
                      <a:pt x="324441" y="605752"/>
                    </a:moveTo>
                    <a:lnTo>
                      <a:pt x="395164" y="650853"/>
                    </a:lnTo>
                    <a:moveTo>
                      <a:pt x="855955" y="122120"/>
                    </a:moveTo>
                    <a:cubicBezTo>
                      <a:pt x="889673" y="122120"/>
                      <a:pt x="917019" y="94783"/>
                      <a:pt x="917019" y="61055"/>
                    </a:cubicBezTo>
                    <a:cubicBezTo>
                      <a:pt x="917019" y="27327"/>
                      <a:pt x="889673" y="0"/>
                      <a:pt x="855955" y="0"/>
                    </a:cubicBezTo>
                    <a:cubicBezTo>
                      <a:pt x="822236" y="0"/>
                      <a:pt x="794890" y="27337"/>
                      <a:pt x="794890" y="61055"/>
                    </a:cubicBezTo>
                    <a:cubicBezTo>
                      <a:pt x="794890" y="94774"/>
                      <a:pt x="822236" y="122120"/>
                      <a:pt x="855955" y="122120"/>
                    </a:cubicBezTo>
                    <a:close/>
                    <a:moveTo>
                      <a:pt x="330432" y="297713"/>
                    </a:moveTo>
                    <a:cubicBezTo>
                      <a:pt x="364150" y="297713"/>
                      <a:pt x="391497" y="270377"/>
                      <a:pt x="391497" y="236649"/>
                    </a:cubicBezTo>
                    <a:cubicBezTo>
                      <a:pt x="391497" y="202921"/>
                      <a:pt x="364150" y="175593"/>
                      <a:pt x="330432" y="175593"/>
                    </a:cubicBezTo>
                    <a:cubicBezTo>
                      <a:pt x="296713" y="175593"/>
                      <a:pt x="269367" y="202930"/>
                      <a:pt x="269367" y="236649"/>
                    </a:cubicBezTo>
                    <a:cubicBezTo>
                      <a:pt x="269367" y="270367"/>
                      <a:pt x="296713" y="297713"/>
                      <a:pt x="330432" y="297713"/>
                    </a:cubicBezTo>
                    <a:close/>
                    <a:moveTo>
                      <a:pt x="61065" y="551831"/>
                    </a:moveTo>
                    <a:cubicBezTo>
                      <a:pt x="94783" y="551831"/>
                      <a:pt x="122130" y="524494"/>
                      <a:pt x="122130" y="490766"/>
                    </a:cubicBezTo>
                    <a:cubicBezTo>
                      <a:pt x="122130" y="457038"/>
                      <a:pt x="94783" y="429711"/>
                      <a:pt x="61065" y="429711"/>
                    </a:cubicBezTo>
                    <a:cubicBezTo>
                      <a:pt x="27346" y="429711"/>
                      <a:pt x="0" y="457048"/>
                      <a:pt x="0" y="490766"/>
                    </a:cubicBezTo>
                    <a:cubicBezTo>
                      <a:pt x="0" y="524485"/>
                      <a:pt x="27346" y="551831"/>
                      <a:pt x="61065" y="551831"/>
                    </a:cubicBezTo>
                    <a:close/>
                    <a:moveTo>
                      <a:pt x="69542" y="796395"/>
                    </a:moveTo>
                    <a:cubicBezTo>
                      <a:pt x="103261" y="796395"/>
                      <a:pt x="130607" y="769058"/>
                      <a:pt x="130607" y="735330"/>
                    </a:cubicBezTo>
                    <a:cubicBezTo>
                      <a:pt x="130607" y="701602"/>
                      <a:pt x="103261" y="674275"/>
                      <a:pt x="69542" y="674275"/>
                    </a:cubicBezTo>
                    <a:cubicBezTo>
                      <a:pt x="35824" y="674275"/>
                      <a:pt x="8477" y="701612"/>
                      <a:pt x="8477" y="735330"/>
                    </a:cubicBezTo>
                    <a:cubicBezTo>
                      <a:pt x="8477" y="769049"/>
                      <a:pt x="35824" y="796395"/>
                      <a:pt x="69542" y="796395"/>
                    </a:cubicBezTo>
                    <a:close/>
                    <a:moveTo>
                      <a:pt x="265643" y="645585"/>
                    </a:moveTo>
                    <a:cubicBezTo>
                      <a:pt x="299361" y="645585"/>
                      <a:pt x="326708" y="618249"/>
                      <a:pt x="326708" y="584521"/>
                    </a:cubicBezTo>
                    <a:cubicBezTo>
                      <a:pt x="326708" y="550793"/>
                      <a:pt x="299361" y="523465"/>
                      <a:pt x="265643" y="523465"/>
                    </a:cubicBezTo>
                    <a:cubicBezTo>
                      <a:pt x="231924" y="523465"/>
                      <a:pt x="204578" y="550802"/>
                      <a:pt x="204578" y="584521"/>
                    </a:cubicBezTo>
                    <a:cubicBezTo>
                      <a:pt x="204578" y="618239"/>
                      <a:pt x="231924" y="645585"/>
                      <a:pt x="265643" y="645585"/>
                    </a:cubicBezTo>
                    <a:close/>
                    <a:moveTo>
                      <a:pt x="789175" y="922753"/>
                    </a:moveTo>
                    <a:cubicBezTo>
                      <a:pt x="747255" y="927002"/>
                      <a:pt x="704698" y="927325"/>
                      <a:pt x="661635" y="924439"/>
                    </a:cubicBezTo>
                    <a:cubicBezTo>
                      <a:pt x="611638" y="921068"/>
                      <a:pt x="562994" y="912847"/>
                      <a:pt x="516265" y="897722"/>
                    </a:cubicBezTo>
                    <a:cubicBezTo>
                      <a:pt x="481165" y="886320"/>
                      <a:pt x="448285" y="871871"/>
                      <a:pt x="421986" y="849011"/>
                    </a:cubicBezTo>
                    <a:cubicBezTo>
                      <a:pt x="402622" y="832180"/>
                      <a:pt x="391192" y="812816"/>
                      <a:pt x="392116" y="789061"/>
                    </a:cubicBezTo>
                    <a:cubicBezTo>
                      <a:pt x="392763" y="772839"/>
                      <a:pt x="392249" y="756628"/>
                      <a:pt x="392249" y="740435"/>
                    </a:cubicBezTo>
                    <a:lnTo>
                      <a:pt x="392249" y="733920"/>
                    </a:lnTo>
                    <a:cubicBezTo>
                      <a:pt x="403393" y="742112"/>
                      <a:pt x="413214" y="750141"/>
                      <a:pt x="424044" y="757133"/>
                    </a:cubicBezTo>
                    <a:cubicBezTo>
                      <a:pt x="461934" y="781479"/>
                      <a:pt x="505473" y="796319"/>
                      <a:pt x="551498" y="806587"/>
                    </a:cubicBezTo>
                    <a:cubicBezTo>
                      <a:pt x="606924" y="818950"/>
                      <a:pt x="663016" y="824217"/>
                      <a:pt x="719661" y="823674"/>
                    </a:cubicBezTo>
                    <a:cubicBezTo>
                      <a:pt x="737692" y="823512"/>
                      <a:pt x="755752" y="822627"/>
                      <a:pt x="773868" y="821331"/>
                    </a:cubicBezTo>
                    <a:moveTo>
                      <a:pt x="593731" y="862946"/>
                    </a:moveTo>
                    <a:cubicBezTo>
                      <a:pt x="593731" y="851583"/>
                      <a:pt x="584416" y="842362"/>
                      <a:pt x="572919" y="842362"/>
                    </a:cubicBezTo>
                    <a:cubicBezTo>
                      <a:pt x="561423" y="842362"/>
                      <a:pt x="552117" y="851583"/>
                      <a:pt x="552117" y="862946"/>
                    </a:cubicBezTo>
                    <a:cubicBezTo>
                      <a:pt x="552117" y="874309"/>
                      <a:pt x="561423" y="883568"/>
                      <a:pt x="572919" y="883568"/>
                    </a:cubicBezTo>
                    <a:cubicBezTo>
                      <a:pt x="584416" y="883568"/>
                      <a:pt x="593731" y="874347"/>
                      <a:pt x="593731" y="862946"/>
                    </a:cubicBezTo>
                    <a:close/>
                    <a:moveTo>
                      <a:pt x="670608" y="873900"/>
                    </a:moveTo>
                    <a:cubicBezTo>
                      <a:pt x="670608" y="862527"/>
                      <a:pt x="661292" y="853278"/>
                      <a:pt x="649796" y="853278"/>
                    </a:cubicBezTo>
                    <a:cubicBezTo>
                      <a:pt x="638299" y="853278"/>
                      <a:pt x="628993" y="862527"/>
                      <a:pt x="628993" y="873900"/>
                    </a:cubicBezTo>
                    <a:cubicBezTo>
                      <a:pt x="628993" y="885273"/>
                      <a:pt x="638299" y="894512"/>
                      <a:pt x="649796" y="894512"/>
                    </a:cubicBezTo>
                    <a:cubicBezTo>
                      <a:pt x="661292" y="894512"/>
                      <a:pt x="670608" y="885301"/>
                      <a:pt x="670608" y="873900"/>
                    </a:cubicBezTo>
                    <a:close/>
                    <a:moveTo>
                      <a:pt x="748608" y="878777"/>
                    </a:moveTo>
                    <a:cubicBezTo>
                      <a:pt x="748608" y="867413"/>
                      <a:pt x="739292" y="858193"/>
                      <a:pt x="727796" y="858193"/>
                    </a:cubicBezTo>
                    <a:cubicBezTo>
                      <a:pt x="716299" y="858193"/>
                      <a:pt x="706993" y="867413"/>
                      <a:pt x="706993" y="878777"/>
                    </a:cubicBezTo>
                    <a:cubicBezTo>
                      <a:pt x="706993" y="890140"/>
                      <a:pt x="716299" y="899398"/>
                      <a:pt x="727796" y="899398"/>
                    </a:cubicBezTo>
                    <a:cubicBezTo>
                      <a:pt x="739292" y="899398"/>
                      <a:pt x="748608" y="890178"/>
                      <a:pt x="748608" y="878777"/>
                    </a:cubicBezTo>
                    <a:close/>
                    <a:moveTo>
                      <a:pt x="773878" y="805043"/>
                    </a:moveTo>
                    <a:cubicBezTo>
                      <a:pt x="750065" y="806910"/>
                      <a:pt x="726081" y="807663"/>
                      <a:pt x="701888" y="807196"/>
                    </a:cubicBezTo>
                    <a:cubicBezTo>
                      <a:pt x="689391" y="806977"/>
                      <a:pt x="676837" y="806434"/>
                      <a:pt x="664245" y="805625"/>
                    </a:cubicBezTo>
                    <a:cubicBezTo>
                      <a:pt x="613477" y="802348"/>
                      <a:pt x="564023" y="794128"/>
                      <a:pt x="516598" y="778850"/>
                    </a:cubicBezTo>
                    <a:cubicBezTo>
                      <a:pt x="481213" y="767448"/>
                      <a:pt x="448132" y="752799"/>
                      <a:pt x="421700" y="729710"/>
                    </a:cubicBezTo>
                    <a:cubicBezTo>
                      <a:pt x="402793" y="713242"/>
                      <a:pt x="391458" y="694230"/>
                      <a:pt x="392125" y="670912"/>
                    </a:cubicBezTo>
                    <a:cubicBezTo>
                      <a:pt x="392706" y="651681"/>
                      <a:pt x="392259" y="632384"/>
                      <a:pt x="392259" y="613077"/>
                    </a:cubicBezTo>
                    <a:cubicBezTo>
                      <a:pt x="406584" y="622906"/>
                      <a:pt x="419586" y="633155"/>
                      <a:pt x="434169" y="641595"/>
                    </a:cubicBezTo>
                    <a:cubicBezTo>
                      <a:pt x="477612" y="666836"/>
                      <a:pt x="526742" y="681476"/>
                      <a:pt x="578415" y="690372"/>
                    </a:cubicBezTo>
                    <a:cubicBezTo>
                      <a:pt x="613515" y="696411"/>
                      <a:pt x="648548" y="700202"/>
                      <a:pt x="683485" y="701650"/>
                    </a:cubicBezTo>
                    <a:cubicBezTo>
                      <a:pt x="713680" y="702926"/>
                      <a:pt x="743817" y="702345"/>
                      <a:pt x="773878" y="700030"/>
                    </a:cubicBezTo>
                    <a:moveTo>
                      <a:pt x="703269" y="759095"/>
                    </a:moveTo>
                    <a:cubicBezTo>
                      <a:pt x="703269" y="770496"/>
                      <a:pt x="712575" y="779717"/>
                      <a:pt x="724071" y="779717"/>
                    </a:cubicBezTo>
                    <a:cubicBezTo>
                      <a:pt x="735568" y="779717"/>
                      <a:pt x="744884" y="770496"/>
                      <a:pt x="744884" y="759095"/>
                    </a:cubicBezTo>
                    <a:cubicBezTo>
                      <a:pt x="744884" y="747693"/>
                      <a:pt x="735568" y="738511"/>
                      <a:pt x="724071" y="738511"/>
                    </a:cubicBezTo>
                    <a:cubicBezTo>
                      <a:pt x="712575" y="738511"/>
                      <a:pt x="703269" y="747732"/>
                      <a:pt x="703269" y="759095"/>
                    </a:cubicBezTo>
                    <a:close/>
                    <a:moveTo>
                      <a:pt x="625231" y="754218"/>
                    </a:moveTo>
                    <a:cubicBezTo>
                      <a:pt x="625231" y="765581"/>
                      <a:pt x="634546" y="774830"/>
                      <a:pt x="646043" y="774830"/>
                    </a:cubicBezTo>
                    <a:cubicBezTo>
                      <a:pt x="657539" y="774830"/>
                      <a:pt x="666855" y="765581"/>
                      <a:pt x="666855" y="754218"/>
                    </a:cubicBezTo>
                    <a:cubicBezTo>
                      <a:pt x="666855" y="742855"/>
                      <a:pt x="657539" y="733596"/>
                      <a:pt x="646043" y="733596"/>
                    </a:cubicBezTo>
                    <a:cubicBezTo>
                      <a:pt x="634546" y="733596"/>
                      <a:pt x="625231" y="742817"/>
                      <a:pt x="625231" y="754218"/>
                    </a:cubicBezTo>
                    <a:close/>
                    <a:moveTo>
                      <a:pt x="548354" y="743264"/>
                    </a:moveTo>
                    <a:cubicBezTo>
                      <a:pt x="548354" y="754666"/>
                      <a:pt x="557670" y="763876"/>
                      <a:pt x="569166" y="763876"/>
                    </a:cubicBezTo>
                    <a:cubicBezTo>
                      <a:pt x="580663" y="763876"/>
                      <a:pt x="589969" y="754666"/>
                      <a:pt x="589969" y="743264"/>
                    </a:cubicBezTo>
                    <a:cubicBezTo>
                      <a:pt x="589969" y="731863"/>
                      <a:pt x="580663" y="722652"/>
                      <a:pt x="569166" y="722652"/>
                    </a:cubicBezTo>
                    <a:cubicBezTo>
                      <a:pt x="557670" y="722652"/>
                      <a:pt x="548354" y="731901"/>
                      <a:pt x="548354" y="743264"/>
                    </a:cubicBezTo>
                    <a:close/>
                    <a:moveTo>
                      <a:pt x="773878" y="683295"/>
                    </a:moveTo>
                    <a:cubicBezTo>
                      <a:pt x="750294" y="685114"/>
                      <a:pt x="726491" y="685876"/>
                      <a:pt x="702459" y="685524"/>
                    </a:cubicBezTo>
                    <a:cubicBezTo>
                      <a:pt x="696106" y="685429"/>
                      <a:pt x="689810" y="685267"/>
                      <a:pt x="683485" y="685009"/>
                    </a:cubicBezTo>
                    <a:cubicBezTo>
                      <a:pt x="625554" y="682828"/>
                      <a:pt x="569100" y="674189"/>
                      <a:pt x="514769" y="656596"/>
                    </a:cubicBezTo>
                    <a:cubicBezTo>
                      <a:pt x="479889" y="645290"/>
                      <a:pt x="447399" y="630650"/>
                      <a:pt x="421386" y="607847"/>
                    </a:cubicBezTo>
                    <a:cubicBezTo>
                      <a:pt x="402755" y="591503"/>
                      <a:pt x="391458" y="572653"/>
                      <a:pt x="392163" y="549593"/>
                    </a:cubicBezTo>
                    <a:cubicBezTo>
                      <a:pt x="392678" y="532867"/>
                      <a:pt x="392259" y="516103"/>
                      <a:pt x="392259" y="499339"/>
                    </a:cubicBezTo>
                    <a:cubicBezTo>
                      <a:pt x="410213" y="513950"/>
                      <a:pt x="429158" y="526313"/>
                      <a:pt x="450094" y="536619"/>
                    </a:cubicBezTo>
                    <a:cubicBezTo>
                      <a:pt x="496491" y="559489"/>
                      <a:pt x="547164" y="572719"/>
                      <a:pt x="600123" y="580263"/>
                    </a:cubicBezTo>
                    <a:cubicBezTo>
                      <a:pt x="627964" y="584216"/>
                      <a:pt x="655739" y="586778"/>
                      <a:pt x="683485" y="587874"/>
                    </a:cubicBezTo>
                    <a:cubicBezTo>
                      <a:pt x="713680" y="589112"/>
                      <a:pt x="743817" y="588636"/>
                      <a:pt x="773878" y="586359"/>
                    </a:cubicBezTo>
                    <a:moveTo>
                      <a:pt x="706993" y="637261"/>
                    </a:moveTo>
                    <a:cubicBezTo>
                      <a:pt x="706993" y="648662"/>
                      <a:pt x="716299" y="657882"/>
                      <a:pt x="727796" y="657882"/>
                    </a:cubicBezTo>
                    <a:cubicBezTo>
                      <a:pt x="739292" y="657882"/>
                      <a:pt x="748608" y="648662"/>
                      <a:pt x="748608" y="637261"/>
                    </a:cubicBezTo>
                    <a:cubicBezTo>
                      <a:pt x="748608" y="625859"/>
                      <a:pt x="739292" y="616649"/>
                      <a:pt x="727796" y="616649"/>
                    </a:cubicBezTo>
                    <a:cubicBezTo>
                      <a:pt x="716299" y="616649"/>
                      <a:pt x="706993" y="625897"/>
                      <a:pt x="706993" y="637261"/>
                    </a:cubicBezTo>
                    <a:close/>
                    <a:moveTo>
                      <a:pt x="628993" y="632384"/>
                    </a:moveTo>
                    <a:cubicBezTo>
                      <a:pt x="628993" y="643747"/>
                      <a:pt x="638299" y="652996"/>
                      <a:pt x="649796" y="652996"/>
                    </a:cubicBezTo>
                    <a:cubicBezTo>
                      <a:pt x="661292" y="652996"/>
                      <a:pt x="670608" y="643747"/>
                      <a:pt x="670608" y="632384"/>
                    </a:cubicBezTo>
                    <a:cubicBezTo>
                      <a:pt x="670608" y="621020"/>
                      <a:pt x="661292" y="611762"/>
                      <a:pt x="649796" y="611762"/>
                    </a:cubicBezTo>
                    <a:cubicBezTo>
                      <a:pt x="638299" y="611762"/>
                      <a:pt x="628993" y="620982"/>
                      <a:pt x="628993" y="632384"/>
                    </a:cubicBezTo>
                    <a:close/>
                    <a:moveTo>
                      <a:pt x="552117" y="621430"/>
                    </a:moveTo>
                    <a:cubicBezTo>
                      <a:pt x="552117" y="632803"/>
                      <a:pt x="561423" y="642042"/>
                      <a:pt x="572919" y="642042"/>
                    </a:cubicBezTo>
                    <a:cubicBezTo>
                      <a:pt x="584416" y="642042"/>
                      <a:pt x="593731" y="632803"/>
                      <a:pt x="593731" y="621430"/>
                    </a:cubicBezTo>
                    <a:cubicBezTo>
                      <a:pt x="593731" y="610057"/>
                      <a:pt x="584416" y="600818"/>
                      <a:pt x="572919" y="600818"/>
                    </a:cubicBezTo>
                    <a:cubicBezTo>
                      <a:pt x="561423" y="600818"/>
                      <a:pt x="552117" y="610067"/>
                      <a:pt x="552117" y="621430"/>
                    </a:cubicBezTo>
                    <a:close/>
                    <a:moveTo>
                      <a:pt x="1024614" y="409204"/>
                    </a:moveTo>
                    <a:cubicBezTo>
                      <a:pt x="987219" y="355892"/>
                      <a:pt x="862413" y="316706"/>
                      <a:pt x="714099" y="316706"/>
                    </a:cubicBezTo>
                    <a:cubicBezTo>
                      <a:pt x="536248" y="316706"/>
                      <a:pt x="392078" y="373037"/>
                      <a:pt x="392078" y="442522"/>
                    </a:cubicBezTo>
                    <a:cubicBezTo>
                      <a:pt x="392078" y="512007"/>
                      <a:pt x="536248" y="568328"/>
                      <a:pt x="714099" y="568328"/>
                    </a:cubicBezTo>
                    <a:cubicBezTo>
                      <a:pt x="734539" y="568328"/>
                      <a:pt x="754494" y="567547"/>
                      <a:pt x="773878" y="566128"/>
                    </a:cubicBezTo>
                    <a:moveTo>
                      <a:pt x="1417920" y="531876"/>
                    </a:moveTo>
                    <a:cubicBezTo>
                      <a:pt x="1417920" y="462391"/>
                      <a:pt x="1273750" y="406070"/>
                      <a:pt x="1095899" y="406070"/>
                    </a:cubicBezTo>
                    <a:cubicBezTo>
                      <a:pt x="918048" y="406070"/>
                      <a:pt x="773868" y="462391"/>
                      <a:pt x="773868" y="531876"/>
                    </a:cubicBezTo>
                    <a:lnTo>
                      <a:pt x="773868" y="884387"/>
                    </a:lnTo>
                    <a:cubicBezTo>
                      <a:pt x="773868" y="953872"/>
                      <a:pt x="918048" y="1010202"/>
                      <a:pt x="1095899" y="1010202"/>
                    </a:cubicBezTo>
                    <a:cubicBezTo>
                      <a:pt x="1273750" y="1010202"/>
                      <a:pt x="1417920" y="953872"/>
                      <a:pt x="1417920" y="884387"/>
                    </a:cubicBezTo>
                    <a:lnTo>
                      <a:pt x="1417920" y="531876"/>
                    </a:lnTo>
                    <a:close/>
                  </a:path>
                </a:pathLst>
              </a:custGeom>
              <a:noFill/>
              <a:ln w="15875" cap="flat">
                <a:solidFill>
                  <a:schemeClr val="tx2"/>
                </a:solidFill>
                <a:prstDash val="solid"/>
                <a:miter/>
              </a:ln>
            </p:spPr>
            <p:txBody>
              <a:bodyPr rtlCol="0" anchor="ctr"/>
              <a:lstStyle/>
              <a:p>
                <a:endParaRPr lang="en-GB" noProof="0" dirty="0"/>
              </a:p>
            </p:txBody>
          </p:sp>
        </p:grpSp>
      </p:grpSp>
    </p:spTree>
    <p:extLst>
      <p:ext uri="{BB962C8B-B14F-4D97-AF65-F5344CB8AC3E}">
        <p14:creationId xmlns:p14="http://schemas.microsoft.com/office/powerpoint/2010/main" val="264662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59C99-90F3-D8FF-D8D3-45C645162326}"/>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EFDF55E8-0BA4-2351-26A4-9FB818587AE8}"/>
              </a:ext>
            </a:extLst>
          </p:cNvPr>
          <p:cNvSpPr txBox="1"/>
          <p:nvPr/>
        </p:nvSpPr>
        <p:spPr bwMode="gray">
          <a:xfrm>
            <a:off x="786779" y="3058409"/>
            <a:ext cx="1384845" cy="584775"/>
          </a:xfrm>
          <a:prstGeom prst="rect">
            <a:avLst/>
          </a:prstGeom>
          <a:noFill/>
        </p:spPr>
        <p:txBody>
          <a:bodyPr wrap="square">
            <a:spAutoFit/>
          </a:bodyPr>
          <a:lstStyle/>
          <a:p>
            <a:r>
              <a:rPr lang="en-GB" sz="3200" noProof="0" dirty="0"/>
              <a:t>Model</a:t>
            </a:r>
          </a:p>
        </p:txBody>
      </p:sp>
      <p:sp>
        <p:nvSpPr>
          <p:cNvPr id="10" name="Textfeld 9">
            <a:extLst>
              <a:ext uri="{FF2B5EF4-FFF2-40B4-BE49-F238E27FC236}">
                <a16:creationId xmlns:a16="http://schemas.microsoft.com/office/drawing/2014/main" id="{CE3A6F20-FD5F-4918-7466-BAAA53E6BD55}"/>
              </a:ext>
            </a:extLst>
          </p:cNvPr>
          <p:cNvSpPr txBox="1"/>
          <p:nvPr/>
        </p:nvSpPr>
        <p:spPr bwMode="gray">
          <a:xfrm>
            <a:off x="2044102" y="3067036"/>
            <a:ext cx="1628236" cy="584775"/>
          </a:xfrm>
          <a:prstGeom prst="rect">
            <a:avLst/>
          </a:prstGeom>
          <a:noFill/>
        </p:spPr>
        <p:txBody>
          <a:bodyPr wrap="square">
            <a:spAutoFit/>
          </a:bodyPr>
          <a:lstStyle/>
          <a:p>
            <a:r>
              <a:rPr lang="en-GB" sz="3200" noProof="0" dirty="0"/>
              <a:t>→ Data</a:t>
            </a:r>
            <a:endParaRPr lang="de-DE" dirty="0"/>
          </a:p>
        </p:txBody>
      </p:sp>
      <p:sp>
        <p:nvSpPr>
          <p:cNvPr id="12" name="Textfeld 11">
            <a:extLst>
              <a:ext uri="{FF2B5EF4-FFF2-40B4-BE49-F238E27FC236}">
                <a16:creationId xmlns:a16="http://schemas.microsoft.com/office/drawing/2014/main" id="{88AB2AB2-9F2E-8002-0BED-D3AA19C45D35}"/>
              </a:ext>
            </a:extLst>
          </p:cNvPr>
          <p:cNvSpPr txBox="1"/>
          <p:nvPr/>
        </p:nvSpPr>
        <p:spPr bwMode="gray">
          <a:xfrm>
            <a:off x="3461349" y="3067036"/>
            <a:ext cx="1645489" cy="584775"/>
          </a:xfrm>
          <a:prstGeom prst="rect">
            <a:avLst/>
          </a:prstGeom>
          <a:noFill/>
        </p:spPr>
        <p:txBody>
          <a:bodyPr wrap="square">
            <a:spAutoFit/>
          </a:bodyPr>
          <a:lstStyle/>
          <a:p>
            <a:r>
              <a:rPr lang="en-GB" sz="3200" noProof="0" dirty="0"/>
              <a:t>→ Tools</a:t>
            </a:r>
            <a:endParaRPr lang="de-DE" dirty="0"/>
          </a:p>
        </p:txBody>
      </p:sp>
      <p:sp>
        <p:nvSpPr>
          <p:cNvPr id="14" name="Textfeld 13">
            <a:extLst>
              <a:ext uri="{FF2B5EF4-FFF2-40B4-BE49-F238E27FC236}">
                <a16:creationId xmlns:a16="http://schemas.microsoft.com/office/drawing/2014/main" id="{BEA76521-A280-8671-3AC9-7D981197C79B}"/>
              </a:ext>
            </a:extLst>
          </p:cNvPr>
          <p:cNvSpPr txBox="1"/>
          <p:nvPr/>
        </p:nvSpPr>
        <p:spPr bwMode="gray">
          <a:xfrm>
            <a:off x="4944811" y="3056454"/>
            <a:ext cx="1997016" cy="584775"/>
          </a:xfrm>
          <a:prstGeom prst="rect">
            <a:avLst/>
          </a:prstGeom>
          <a:noFill/>
        </p:spPr>
        <p:txBody>
          <a:bodyPr wrap="square">
            <a:spAutoFit/>
          </a:bodyPr>
          <a:lstStyle/>
          <a:p>
            <a:r>
              <a:rPr lang="en-GB" sz="3200" noProof="0" dirty="0"/>
              <a:t>→ Agents</a:t>
            </a:r>
            <a:endParaRPr lang="de-DE" dirty="0"/>
          </a:p>
        </p:txBody>
      </p:sp>
      <p:sp>
        <p:nvSpPr>
          <p:cNvPr id="16" name="Textfeld 15">
            <a:extLst>
              <a:ext uri="{FF2B5EF4-FFF2-40B4-BE49-F238E27FC236}">
                <a16:creationId xmlns:a16="http://schemas.microsoft.com/office/drawing/2014/main" id="{4A5917C3-B130-1823-018F-1B74CE3B3679}"/>
              </a:ext>
            </a:extLst>
          </p:cNvPr>
          <p:cNvSpPr txBox="1"/>
          <p:nvPr/>
        </p:nvSpPr>
        <p:spPr bwMode="gray">
          <a:xfrm>
            <a:off x="6773893" y="3051533"/>
            <a:ext cx="2542635" cy="584775"/>
          </a:xfrm>
          <a:prstGeom prst="rect">
            <a:avLst/>
          </a:prstGeom>
          <a:noFill/>
        </p:spPr>
        <p:txBody>
          <a:bodyPr wrap="square">
            <a:spAutoFit/>
          </a:bodyPr>
          <a:lstStyle/>
          <a:p>
            <a:r>
              <a:rPr lang="en-GB" sz="3200" noProof="0" dirty="0"/>
              <a:t>→ Execution</a:t>
            </a:r>
            <a:endParaRPr lang="de-DE" dirty="0"/>
          </a:p>
        </p:txBody>
      </p:sp>
      <p:sp>
        <p:nvSpPr>
          <p:cNvPr id="3" name="Fußzeilenplatzhalter 2">
            <a:extLst>
              <a:ext uri="{FF2B5EF4-FFF2-40B4-BE49-F238E27FC236}">
                <a16:creationId xmlns:a16="http://schemas.microsoft.com/office/drawing/2014/main" id="{C9DD1D1F-E3A7-B49F-29EC-0DDC94F87967}"/>
              </a:ext>
            </a:extLst>
          </p:cNvPr>
          <p:cNvSpPr>
            <a:spLocks noGrp="1"/>
          </p:cNvSpPr>
          <p:nvPr>
            <p:ph type="ftr" sz="quarter" idx="13"/>
          </p:nvPr>
        </p:nvSpPr>
        <p:spPr>
          <a:xfrm>
            <a:off x="1188724" y="6480000"/>
            <a:ext cx="9792000" cy="180000"/>
          </a:xfrm>
        </p:spPr>
        <p:txBody>
          <a:bodyPr/>
          <a:lstStyle/>
          <a:p>
            <a:r>
              <a:rPr lang="en-GB" noProof="0" dirty="0"/>
              <a:t>Munich Tech Expo, 20.9.26</a:t>
            </a:r>
          </a:p>
        </p:txBody>
      </p:sp>
      <p:sp>
        <p:nvSpPr>
          <p:cNvPr id="4" name="Foliennummernplatzhalter 3">
            <a:extLst>
              <a:ext uri="{FF2B5EF4-FFF2-40B4-BE49-F238E27FC236}">
                <a16:creationId xmlns:a16="http://schemas.microsoft.com/office/drawing/2014/main" id="{AF0F925E-7315-B251-0A08-42A7DCDFEFAD}"/>
              </a:ext>
            </a:extLst>
          </p:cNvPr>
          <p:cNvSpPr>
            <a:spLocks noGrp="1"/>
          </p:cNvSpPr>
          <p:nvPr>
            <p:ph type="sldNum" sz="quarter" idx="11"/>
          </p:nvPr>
        </p:nvSpPr>
        <p:spPr/>
        <p:txBody>
          <a:bodyPr/>
          <a:lstStyle/>
          <a:p>
            <a:fld id="{0CADA517-89FC-448C-8A18-F716089EF804}" type="slidenum">
              <a:rPr lang="en-GB" noProof="0" smtClean="0"/>
              <a:pPr/>
              <a:t>3</a:t>
            </a:fld>
            <a:endParaRPr lang="en-GB" noProof="0" dirty="0"/>
          </a:p>
        </p:txBody>
      </p:sp>
      <p:sp>
        <p:nvSpPr>
          <p:cNvPr id="5" name="Titel 4">
            <a:extLst>
              <a:ext uri="{FF2B5EF4-FFF2-40B4-BE49-F238E27FC236}">
                <a16:creationId xmlns:a16="http://schemas.microsoft.com/office/drawing/2014/main" id="{04572E5F-B650-81DF-CFE2-5D7F402D536F}"/>
              </a:ext>
            </a:extLst>
          </p:cNvPr>
          <p:cNvSpPr>
            <a:spLocks noGrp="1"/>
          </p:cNvSpPr>
          <p:nvPr>
            <p:ph type="title"/>
          </p:nvPr>
        </p:nvSpPr>
        <p:spPr/>
        <p:txBody>
          <a:bodyPr/>
          <a:lstStyle/>
          <a:p>
            <a:r>
              <a:rPr lang="en-GB" noProof="0" dirty="0"/>
              <a:t>From Models to Systems</a:t>
            </a:r>
          </a:p>
        </p:txBody>
      </p:sp>
      <p:sp>
        <p:nvSpPr>
          <p:cNvPr id="7" name="Textfeld 6">
            <a:extLst>
              <a:ext uri="{FF2B5EF4-FFF2-40B4-BE49-F238E27FC236}">
                <a16:creationId xmlns:a16="http://schemas.microsoft.com/office/drawing/2014/main" id="{EC6810CC-0802-FD79-D6C4-C26304260D8B}"/>
              </a:ext>
            </a:extLst>
          </p:cNvPr>
          <p:cNvSpPr txBox="1"/>
          <p:nvPr/>
        </p:nvSpPr>
        <p:spPr bwMode="gray">
          <a:xfrm>
            <a:off x="1914782" y="4032848"/>
            <a:ext cx="6094562" cy="461665"/>
          </a:xfrm>
          <a:prstGeom prst="rect">
            <a:avLst/>
          </a:prstGeom>
          <a:noFill/>
        </p:spPr>
        <p:txBody>
          <a:bodyPr wrap="square">
            <a:spAutoFit/>
          </a:bodyPr>
          <a:lstStyle/>
          <a:p>
            <a:pPr algn="ctr"/>
            <a:r>
              <a:rPr lang="en-GB" sz="2400" noProof="0" dirty="0"/>
              <a:t>Compute · Energy · Infrastructure</a:t>
            </a:r>
          </a:p>
        </p:txBody>
      </p:sp>
    </p:spTree>
    <p:extLst>
      <p:ext uri="{BB962C8B-B14F-4D97-AF65-F5344CB8AC3E}">
        <p14:creationId xmlns:p14="http://schemas.microsoft.com/office/powerpoint/2010/main" val="408541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4" grpId="0"/>
      <p:bldP spid="1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41E63-4C03-BA39-A282-90C69374C394}"/>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95BF3FC0-20EC-586D-53A9-B68F0D024A21}"/>
              </a:ext>
            </a:extLst>
          </p:cNvPr>
          <p:cNvSpPr>
            <a:spLocks noGrp="1"/>
          </p:cNvSpPr>
          <p:nvPr>
            <p:ph type="body" sz="quarter" idx="12"/>
          </p:nvPr>
        </p:nvSpPr>
        <p:spPr/>
        <p:txBody>
          <a:bodyPr>
            <a:normAutofit/>
          </a:bodyPr>
          <a:lstStyle/>
          <a:p>
            <a:pPr algn="ctr"/>
            <a:r>
              <a:rPr lang="en-GB" noProof="0" dirty="0"/>
              <a:t>Dependency ≠ Vulnerability</a:t>
            </a:r>
          </a:p>
        </p:txBody>
      </p:sp>
      <p:sp>
        <p:nvSpPr>
          <p:cNvPr id="3" name="Fußzeilenplatzhalter 2">
            <a:extLst>
              <a:ext uri="{FF2B5EF4-FFF2-40B4-BE49-F238E27FC236}">
                <a16:creationId xmlns:a16="http://schemas.microsoft.com/office/drawing/2014/main" id="{29996DC8-76FE-9C8A-ECD1-870521FF0F30}"/>
              </a:ext>
            </a:extLst>
          </p:cNvPr>
          <p:cNvSpPr>
            <a:spLocks noGrp="1"/>
          </p:cNvSpPr>
          <p:nvPr>
            <p:ph type="ftr" sz="quarter" idx="13"/>
          </p:nvPr>
        </p:nvSpPr>
        <p:spPr>
          <a:xfrm>
            <a:off x="1188724" y="6480000"/>
            <a:ext cx="9792000" cy="180000"/>
          </a:xfrm>
        </p:spPr>
        <p:txBody>
          <a:bodyPr/>
          <a:lstStyle/>
          <a:p>
            <a:r>
              <a:rPr lang="en-GB" noProof="0" dirty="0"/>
              <a:t>Munich Tech Expo, 20.9.26</a:t>
            </a:r>
          </a:p>
        </p:txBody>
      </p:sp>
      <p:sp>
        <p:nvSpPr>
          <p:cNvPr id="4" name="Foliennummernplatzhalter 3">
            <a:extLst>
              <a:ext uri="{FF2B5EF4-FFF2-40B4-BE49-F238E27FC236}">
                <a16:creationId xmlns:a16="http://schemas.microsoft.com/office/drawing/2014/main" id="{03CEACF2-2697-6D96-8FB6-AABDA56C1786}"/>
              </a:ext>
            </a:extLst>
          </p:cNvPr>
          <p:cNvSpPr>
            <a:spLocks noGrp="1"/>
          </p:cNvSpPr>
          <p:nvPr>
            <p:ph type="sldNum" sz="quarter" idx="11"/>
          </p:nvPr>
        </p:nvSpPr>
        <p:spPr/>
        <p:txBody>
          <a:bodyPr/>
          <a:lstStyle/>
          <a:p>
            <a:fld id="{0CADA517-89FC-448C-8A18-F716089EF804}" type="slidenum">
              <a:rPr lang="en-GB" noProof="0" smtClean="0"/>
              <a:pPr/>
              <a:t>4</a:t>
            </a:fld>
            <a:endParaRPr lang="en-GB" noProof="0" dirty="0"/>
          </a:p>
        </p:txBody>
      </p:sp>
      <p:sp>
        <p:nvSpPr>
          <p:cNvPr id="5" name="Titel 4">
            <a:extLst>
              <a:ext uri="{FF2B5EF4-FFF2-40B4-BE49-F238E27FC236}">
                <a16:creationId xmlns:a16="http://schemas.microsoft.com/office/drawing/2014/main" id="{7BBF2422-FD9B-3E87-BA1A-47225E517C95}"/>
              </a:ext>
            </a:extLst>
          </p:cNvPr>
          <p:cNvSpPr>
            <a:spLocks noGrp="1"/>
          </p:cNvSpPr>
          <p:nvPr>
            <p:ph type="title"/>
          </p:nvPr>
        </p:nvSpPr>
        <p:spPr/>
        <p:txBody>
          <a:bodyPr/>
          <a:lstStyle/>
          <a:p>
            <a:r>
              <a:rPr lang="en-GB" noProof="0" dirty="0"/>
              <a:t>When Dependency Becomes Strategic</a:t>
            </a:r>
          </a:p>
        </p:txBody>
      </p:sp>
    </p:spTree>
    <p:extLst>
      <p:ext uri="{BB962C8B-B14F-4D97-AF65-F5344CB8AC3E}">
        <p14:creationId xmlns:p14="http://schemas.microsoft.com/office/powerpoint/2010/main" val="232623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CBD788C-FB8F-6862-DEE8-034DD1AF90CA}"/>
              </a:ext>
            </a:extLst>
          </p:cNvPr>
          <p:cNvSpPr>
            <a:spLocks noGrp="1"/>
          </p:cNvSpPr>
          <p:nvPr>
            <p:ph type="sldNum" sz="quarter" idx="11"/>
          </p:nvPr>
        </p:nvSpPr>
        <p:spPr/>
        <p:txBody>
          <a:bodyPr/>
          <a:lstStyle/>
          <a:p>
            <a:fld id="{0CADA517-89FC-448C-8A18-F716089EF804}" type="slidenum">
              <a:rPr lang="en-GB" noProof="0" smtClean="0"/>
              <a:pPr/>
              <a:t>5</a:t>
            </a:fld>
            <a:endParaRPr lang="en-GB" noProof="0" dirty="0"/>
          </a:p>
        </p:txBody>
      </p:sp>
      <p:sp>
        <p:nvSpPr>
          <p:cNvPr id="4" name="Titel 3">
            <a:extLst>
              <a:ext uri="{FF2B5EF4-FFF2-40B4-BE49-F238E27FC236}">
                <a16:creationId xmlns:a16="http://schemas.microsoft.com/office/drawing/2014/main" id="{72169484-BEB5-E696-6705-E2E2DC6DBF0E}"/>
              </a:ext>
            </a:extLst>
          </p:cNvPr>
          <p:cNvSpPr>
            <a:spLocks noGrp="1"/>
          </p:cNvSpPr>
          <p:nvPr>
            <p:ph type="title"/>
          </p:nvPr>
        </p:nvSpPr>
        <p:spPr/>
        <p:txBody>
          <a:bodyPr/>
          <a:lstStyle/>
          <a:p>
            <a:r>
              <a:rPr lang="en-GB" noProof="0" dirty="0"/>
              <a:t>When Dependency Becomes Strategic</a:t>
            </a:r>
          </a:p>
        </p:txBody>
      </p:sp>
      <p:sp>
        <p:nvSpPr>
          <p:cNvPr id="5" name="Fußzeilenplatzhalter 4">
            <a:extLst>
              <a:ext uri="{FF2B5EF4-FFF2-40B4-BE49-F238E27FC236}">
                <a16:creationId xmlns:a16="http://schemas.microsoft.com/office/drawing/2014/main" id="{893848E7-3B8B-7A1E-7354-BD081D68B1EF}"/>
              </a:ext>
            </a:extLst>
          </p:cNvPr>
          <p:cNvSpPr>
            <a:spLocks noGrp="1"/>
          </p:cNvSpPr>
          <p:nvPr>
            <p:ph type="ftr" sz="quarter" idx="13"/>
          </p:nvPr>
        </p:nvSpPr>
        <p:spPr/>
        <p:txBody>
          <a:bodyPr/>
          <a:lstStyle/>
          <a:p>
            <a:r>
              <a:rPr lang="en-GB" dirty="0"/>
              <a:t>Munich Tech Expo, 20.9.26</a:t>
            </a:r>
          </a:p>
        </p:txBody>
      </p:sp>
      <p:cxnSp>
        <p:nvCxnSpPr>
          <p:cNvPr id="11" name="Gerade Verbindung mit Pfeil 10">
            <a:extLst>
              <a:ext uri="{FF2B5EF4-FFF2-40B4-BE49-F238E27FC236}">
                <a16:creationId xmlns:a16="http://schemas.microsoft.com/office/drawing/2014/main" id="{E3DB928B-808B-FA01-AF63-664B20805DFE}"/>
              </a:ext>
            </a:extLst>
          </p:cNvPr>
          <p:cNvCxnSpPr>
            <a:cxnSpLocks/>
          </p:cNvCxnSpPr>
          <p:nvPr/>
        </p:nvCxnSpPr>
        <p:spPr bwMode="gray">
          <a:xfrm flipV="1">
            <a:off x="1765521" y="1586312"/>
            <a:ext cx="0" cy="3654115"/>
          </a:xfrm>
          <a:prstGeom prst="straightConnector1">
            <a:avLst/>
          </a:prstGeom>
          <a:ln w="9525">
            <a:solidFill>
              <a:schemeClr val="bg2"/>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5C8D3B9A-B376-7FF6-E203-D4BD69D2B7B3}"/>
              </a:ext>
            </a:extLst>
          </p:cNvPr>
          <p:cNvCxnSpPr>
            <a:cxnSpLocks/>
          </p:cNvCxnSpPr>
          <p:nvPr/>
        </p:nvCxnSpPr>
        <p:spPr bwMode="gray">
          <a:xfrm>
            <a:off x="1975508" y="5454484"/>
            <a:ext cx="8128000" cy="0"/>
          </a:xfrm>
          <a:prstGeom prst="straightConnector1">
            <a:avLst/>
          </a:prstGeom>
          <a:ln w="9525">
            <a:solidFill>
              <a:schemeClr val="bg2"/>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E942971A-CE72-3C4E-400C-5CBA94D5318F}"/>
              </a:ext>
            </a:extLst>
          </p:cNvPr>
          <p:cNvSpPr txBox="1"/>
          <p:nvPr/>
        </p:nvSpPr>
        <p:spPr bwMode="gray">
          <a:xfrm>
            <a:off x="184638" y="2470638"/>
            <a:ext cx="1422220" cy="1600438"/>
          </a:xfrm>
          <a:prstGeom prst="rect">
            <a:avLst/>
          </a:prstGeom>
          <a:noFill/>
        </p:spPr>
        <p:txBody>
          <a:bodyPr wrap="square" lIns="0" tIns="0" rIns="0" bIns="0" rtlCol="0">
            <a:spAutoFit/>
          </a:bodyPr>
          <a:lstStyle/>
          <a:p>
            <a:r>
              <a:rPr lang="en-GB" sz="2400" b="1" i="1" noProof="0" dirty="0">
                <a:solidFill>
                  <a:schemeClr val="tx2"/>
                </a:solidFill>
              </a:rPr>
              <a:t>Criticality</a:t>
            </a:r>
          </a:p>
          <a:p>
            <a:r>
              <a:rPr lang="en-GB" sz="1600" noProof="0" dirty="0"/>
              <a:t>How important is this </a:t>
            </a:r>
            <a:r>
              <a:rPr lang="en-GB" sz="1600" dirty="0"/>
              <a:t>component for our ability </a:t>
            </a:r>
            <a:r>
              <a:rPr lang="en-GB" sz="1600" noProof="0" dirty="0"/>
              <a:t>to operate?</a:t>
            </a:r>
          </a:p>
        </p:txBody>
      </p:sp>
      <p:sp>
        <p:nvSpPr>
          <p:cNvPr id="17" name="Textfeld 16">
            <a:extLst>
              <a:ext uri="{FF2B5EF4-FFF2-40B4-BE49-F238E27FC236}">
                <a16:creationId xmlns:a16="http://schemas.microsoft.com/office/drawing/2014/main" id="{6947EA57-BB33-03DE-B243-3785414B772D}"/>
              </a:ext>
            </a:extLst>
          </p:cNvPr>
          <p:cNvSpPr txBox="1"/>
          <p:nvPr/>
        </p:nvSpPr>
        <p:spPr bwMode="gray">
          <a:xfrm>
            <a:off x="4358624" y="5540921"/>
            <a:ext cx="2876622" cy="861774"/>
          </a:xfrm>
          <a:prstGeom prst="rect">
            <a:avLst/>
          </a:prstGeom>
          <a:noFill/>
        </p:spPr>
        <p:txBody>
          <a:bodyPr wrap="square" lIns="0" tIns="0" rIns="0" bIns="0" rtlCol="0">
            <a:spAutoFit/>
          </a:bodyPr>
          <a:lstStyle/>
          <a:p>
            <a:r>
              <a:rPr lang="en-GB" sz="2400" b="1" i="1" noProof="0" dirty="0">
                <a:solidFill>
                  <a:schemeClr val="tx2"/>
                </a:solidFill>
              </a:rPr>
              <a:t>Substitutability</a:t>
            </a:r>
          </a:p>
          <a:p>
            <a:r>
              <a:rPr lang="en-GB" sz="1600" noProof="0" dirty="0"/>
              <a:t>How easily can we replace it with an alternative?</a:t>
            </a:r>
          </a:p>
        </p:txBody>
      </p:sp>
      <p:sp>
        <p:nvSpPr>
          <p:cNvPr id="19" name="Textfeld 18">
            <a:extLst>
              <a:ext uri="{FF2B5EF4-FFF2-40B4-BE49-F238E27FC236}">
                <a16:creationId xmlns:a16="http://schemas.microsoft.com/office/drawing/2014/main" id="{2097869C-F756-8940-7D89-229D87B3A4A2}"/>
              </a:ext>
            </a:extLst>
          </p:cNvPr>
          <p:cNvSpPr txBox="1"/>
          <p:nvPr/>
        </p:nvSpPr>
        <p:spPr bwMode="gray">
          <a:xfrm>
            <a:off x="1167707" y="1566738"/>
            <a:ext cx="657764" cy="338554"/>
          </a:xfrm>
          <a:prstGeom prst="rect">
            <a:avLst/>
          </a:prstGeom>
          <a:noFill/>
        </p:spPr>
        <p:txBody>
          <a:bodyPr wrap="square">
            <a:spAutoFit/>
          </a:bodyPr>
          <a:lstStyle/>
          <a:p>
            <a:pPr algn="ctr"/>
            <a:r>
              <a:rPr lang="en-GB" sz="1600" noProof="0" dirty="0"/>
              <a:t>High</a:t>
            </a:r>
            <a:endParaRPr lang="de-DE" dirty="0"/>
          </a:p>
        </p:txBody>
      </p:sp>
      <p:sp>
        <p:nvSpPr>
          <p:cNvPr id="21" name="Textfeld 20">
            <a:extLst>
              <a:ext uri="{FF2B5EF4-FFF2-40B4-BE49-F238E27FC236}">
                <a16:creationId xmlns:a16="http://schemas.microsoft.com/office/drawing/2014/main" id="{53891525-6C33-BC9C-D7D2-2A802FAD0474}"/>
              </a:ext>
            </a:extLst>
          </p:cNvPr>
          <p:cNvSpPr txBox="1"/>
          <p:nvPr/>
        </p:nvSpPr>
        <p:spPr bwMode="gray">
          <a:xfrm>
            <a:off x="9099367" y="5533383"/>
            <a:ext cx="657764" cy="338554"/>
          </a:xfrm>
          <a:prstGeom prst="rect">
            <a:avLst/>
          </a:prstGeom>
          <a:noFill/>
        </p:spPr>
        <p:txBody>
          <a:bodyPr wrap="square">
            <a:spAutoFit/>
          </a:bodyPr>
          <a:lstStyle/>
          <a:p>
            <a:pPr algn="ctr"/>
            <a:r>
              <a:rPr lang="en-GB" sz="1600" noProof="0" dirty="0"/>
              <a:t>Low</a:t>
            </a:r>
            <a:endParaRPr lang="de-DE" dirty="0"/>
          </a:p>
        </p:txBody>
      </p:sp>
      <p:sp>
        <p:nvSpPr>
          <p:cNvPr id="23" name="Textfeld 22">
            <a:extLst>
              <a:ext uri="{FF2B5EF4-FFF2-40B4-BE49-F238E27FC236}">
                <a16:creationId xmlns:a16="http://schemas.microsoft.com/office/drawing/2014/main" id="{9C6E9E21-BCDC-4D2D-BC34-B4CFC7948938}"/>
              </a:ext>
            </a:extLst>
          </p:cNvPr>
          <p:cNvSpPr txBox="1"/>
          <p:nvPr/>
        </p:nvSpPr>
        <p:spPr bwMode="gray">
          <a:xfrm>
            <a:off x="1836740" y="5533383"/>
            <a:ext cx="657764" cy="338554"/>
          </a:xfrm>
          <a:prstGeom prst="rect">
            <a:avLst/>
          </a:prstGeom>
          <a:noFill/>
        </p:spPr>
        <p:txBody>
          <a:bodyPr wrap="square">
            <a:spAutoFit/>
          </a:bodyPr>
          <a:lstStyle/>
          <a:p>
            <a:pPr algn="ctr"/>
            <a:r>
              <a:rPr lang="en-GB" sz="1600" noProof="0" dirty="0"/>
              <a:t>High</a:t>
            </a:r>
            <a:endParaRPr lang="de-DE" dirty="0"/>
          </a:p>
        </p:txBody>
      </p:sp>
      <p:sp>
        <p:nvSpPr>
          <p:cNvPr id="25" name="Textfeld 24">
            <a:extLst>
              <a:ext uri="{FF2B5EF4-FFF2-40B4-BE49-F238E27FC236}">
                <a16:creationId xmlns:a16="http://schemas.microsoft.com/office/drawing/2014/main" id="{88583C33-C891-9360-313A-4BF517DCCA68}"/>
              </a:ext>
            </a:extLst>
          </p:cNvPr>
          <p:cNvSpPr txBox="1"/>
          <p:nvPr/>
        </p:nvSpPr>
        <p:spPr bwMode="gray">
          <a:xfrm>
            <a:off x="1099131" y="5002142"/>
            <a:ext cx="657764" cy="338554"/>
          </a:xfrm>
          <a:prstGeom prst="rect">
            <a:avLst/>
          </a:prstGeom>
          <a:noFill/>
        </p:spPr>
        <p:txBody>
          <a:bodyPr wrap="square">
            <a:spAutoFit/>
          </a:bodyPr>
          <a:lstStyle/>
          <a:p>
            <a:pPr algn="ctr"/>
            <a:r>
              <a:rPr lang="en-GB" sz="1600" noProof="0" dirty="0"/>
              <a:t>Low</a:t>
            </a:r>
            <a:endParaRPr lang="de-DE" dirty="0"/>
          </a:p>
        </p:txBody>
      </p:sp>
      <p:sp>
        <p:nvSpPr>
          <p:cNvPr id="6" name="Textfeld 5">
            <a:extLst>
              <a:ext uri="{FF2B5EF4-FFF2-40B4-BE49-F238E27FC236}">
                <a16:creationId xmlns:a16="http://schemas.microsoft.com/office/drawing/2014/main" id="{C718FC01-186E-5BF6-6697-07A3449061AF}"/>
              </a:ext>
            </a:extLst>
          </p:cNvPr>
          <p:cNvSpPr txBox="1"/>
          <p:nvPr/>
        </p:nvSpPr>
        <p:spPr bwMode="gray">
          <a:xfrm>
            <a:off x="1984134" y="1508899"/>
            <a:ext cx="3751200" cy="1846800"/>
          </a:xfrm>
          <a:prstGeom prst="rect">
            <a:avLst/>
          </a:prstGeom>
          <a:solidFill>
            <a:schemeClr val="bg1"/>
          </a:solidFill>
        </p:spPr>
        <p:txBody>
          <a:bodyPr wrap="square">
            <a:spAutoFit/>
          </a:bodyPr>
          <a:lstStyle/>
          <a:p>
            <a:r>
              <a:rPr lang="en-GB" sz="2400" b="1" i="1" kern="1200" noProof="0" dirty="0">
                <a:solidFill>
                  <a:schemeClr val="tx2"/>
                </a:solidFill>
                <a:latin typeface="+mn-lt"/>
                <a:ea typeface="+mn-ea"/>
                <a:cs typeface="+mn-cs"/>
              </a:rPr>
              <a:t>Manage Actively</a:t>
            </a:r>
            <a:br>
              <a:rPr lang="en-GB" sz="1800" noProof="0" dirty="0"/>
            </a:br>
            <a:r>
              <a:rPr lang="en-GB" sz="1800" noProof="0" dirty="0"/>
              <a:t>Important, but replaceable</a:t>
            </a:r>
          </a:p>
          <a:p>
            <a:pPr marL="285750" indent="-285750">
              <a:buFontTx/>
              <a:buChar char="-"/>
            </a:pPr>
            <a:r>
              <a:rPr lang="en-GB" sz="1800" noProof="0" dirty="0"/>
              <a:t>Keep alternatives</a:t>
            </a:r>
          </a:p>
          <a:p>
            <a:pPr marL="285750" indent="-285750">
              <a:buFontTx/>
              <a:buChar char="-"/>
            </a:pPr>
            <a:r>
              <a:rPr lang="en-GB" sz="1800" noProof="0" dirty="0"/>
              <a:t>Ensure interoperability</a:t>
            </a:r>
          </a:p>
          <a:p>
            <a:pPr marL="285750" indent="-285750">
              <a:buFontTx/>
              <a:buChar char="-"/>
            </a:pPr>
            <a:r>
              <a:rPr lang="en-GB" sz="1800" noProof="0" dirty="0"/>
              <a:t>Plan for switching</a:t>
            </a:r>
          </a:p>
        </p:txBody>
      </p:sp>
      <p:sp>
        <p:nvSpPr>
          <p:cNvPr id="8" name="Textfeld 7">
            <a:extLst>
              <a:ext uri="{FF2B5EF4-FFF2-40B4-BE49-F238E27FC236}">
                <a16:creationId xmlns:a16="http://schemas.microsoft.com/office/drawing/2014/main" id="{8C558CDB-D359-478B-C815-522C5D59FF16}"/>
              </a:ext>
            </a:extLst>
          </p:cNvPr>
          <p:cNvSpPr txBox="1"/>
          <p:nvPr/>
        </p:nvSpPr>
        <p:spPr bwMode="gray">
          <a:xfrm>
            <a:off x="5850676" y="1509455"/>
            <a:ext cx="3751200" cy="1846659"/>
          </a:xfrm>
          <a:prstGeom prst="rect">
            <a:avLst/>
          </a:prstGeom>
          <a:solidFill>
            <a:schemeClr val="bg1"/>
          </a:solidFill>
        </p:spPr>
        <p:txBody>
          <a:bodyPr wrap="square">
            <a:spAutoFit/>
          </a:bodyPr>
          <a:lstStyle/>
          <a:p>
            <a:r>
              <a:rPr lang="en-GB" sz="2400" b="1" i="1" kern="1200" noProof="0" dirty="0">
                <a:solidFill>
                  <a:schemeClr val="tx2"/>
                </a:solidFill>
                <a:latin typeface="+mn-lt"/>
                <a:ea typeface="+mn-ea"/>
                <a:cs typeface="+mn-cs"/>
              </a:rPr>
              <a:t>Strategic Attention</a:t>
            </a:r>
            <a:br>
              <a:rPr lang="en-GB" sz="1800" noProof="0" dirty="0"/>
            </a:br>
            <a:r>
              <a:rPr lang="en-GB" sz="1800" noProof="0" dirty="0"/>
              <a:t>Important and hard to replace</a:t>
            </a:r>
          </a:p>
          <a:p>
            <a:pPr marL="285750" indent="-285750">
              <a:buFontTx/>
              <a:buChar char="-"/>
            </a:pPr>
            <a:r>
              <a:rPr lang="en-GB" sz="1800" noProof="0" dirty="0"/>
              <a:t>Reduce dependency</a:t>
            </a:r>
          </a:p>
          <a:p>
            <a:pPr marL="285750" indent="-285750">
              <a:buFontTx/>
              <a:buChar char="-"/>
            </a:pPr>
            <a:r>
              <a:rPr lang="en-GB" sz="1800" noProof="0" dirty="0"/>
              <a:t>Increase control</a:t>
            </a:r>
          </a:p>
          <a:p>
            <a:pPr marL="285750" indent="-285750">
              <a:buFontTx/>
              <a:buChar char="-"/>
            </a:pPr>
            <a:r>
              <a:rPr lang="en-GB" sz="1800" noProof="0" dirty="0"/>
              <a:t>Build or secure alternatives</a:t>
            </a:r>
          </a:p>
          <a:p>
            <a:pPr marL="285750" indent="-285750">
              <a:buFontTx/>
              <a:buChar char="-"/>
            </a:pPr>
            <a:r>
              <a:rPr lang="en-GB" sz="1800" noProof="0" dirty="0"/>
              <a:t>Monitor geopolitical risks</a:t>
            </a:r>
          </a:p>
        </p:txBody>
      </p:sp>
      <p:sp>
        <p:nvSpPr>
          <p:cNvPr id="13" name="Textfeld 12">
            <a:extLst>
              <a:ext uri="{FF2B5EF4-FFF2-40B4-BE49-F238E27FC236}">
                <a16:creationId xmlns:a16="http://schemas.microsoft.com/office/drawing/2014/main" id="{5A1E60AD-6959-5B0E-0A45-37A13A483BAD}"/>
              </a:ext>
            </a:extLst>
          </p:cNvPr>
          <p:cNvSpPr txBox="1"/>
          <p:nvPr/>
        </p:nvSpPr>
        <p:spPr bwMode="gray">
          <a:xfrm>
            <a:off x="1975507" y="3443198"/>
            <a:ext cx="3751200" cy="1846800"/>
          </a:xfrm>
          <a:prstGeom prst="rect">
            <a:avLst/>
          </a:prstGeom>
          <a:solidFill>
            <a:schemeClr val="bg1"/>
          </a:solidFill>
        </p:spPr>
        <p:txBody>
          <a:bodyPr wrap="square">
            <a:spAutoFit/>
          </a:bodyPr>
          <a:lstStyle/>
          <a:p>
            <a:r>
              <a:rPr lang="en-GB" sz="2400" b="1" i="1" kern="1200" noProof="0" dirty="0">
                <a:solidFill>
                  <a:schemeClr val="tx2"/>
                </a:solidFill>
                <a:latin typeface="+mn-lt"/>
                <a:ea typeface="+mn-ea"/>
                <a:cs typeface="+mn-cs"/>
              </a:rPr>
              <a:t>Lower Priority</a:t>
            </a:r>
            <a:br>
              <a:rPr lang="en-GB" sz="1800" noProof="0" dirty="0"/>
            </a:br>
            <a:r>
              <a:rPr lang="en-GB" sz="1800" noProof="0" dirty="0"/>
              <a:t>Less important and replaceable</a:t>
            </a:r>
          </a:p>
          <a:p>
            <a:pPr marL="285750" indent="-285750">
              <a:buFontTx/>
              <a:buChar char="-"/>
            </a:pPr>
            <a:r>
              <a:rPr lang="en-GB" sz="1800" noProof="0" dirty="0"/>
              <a:t>Use market solutions</a:t>
            </a:r>
          </a:p>
          <a:p>
            <a:pPr marL="285750" indent="-285750">
              <a:buFontTx/>
              <a:buChar char="-"/>
            </a:pPr>
            <a:r>
              <a:rPr lang="en-GB" sz="1800" noProof="0" dirty="0"/>
              <a:t>Keep flexibility</a:t>
            </a:r>
          </a:p>
          <a:p>
            <a:pPr marL="285750" indent="-285750">
              <a:buFontTx/>
              <a:buChar char="-"/>
            </a:pPr>
            <a:r>
              <a:rPr lang="en-GB" sz="1800" noProof="0" dirty="0"/>
              <a:t>Reassess periodically</a:t>
            </a:r>
          </a:p>
        </p:txBody>
      </p:sp>
      <p:sp>
        <p:nvSpPr>
          <p:cNvPr id="16" name="Textfeld 15">
            <a:extLst>
              <a:ext uri="{FF2B5EF4-FFF2-40B4-BE49-F238E27FC236}">
                <a16:creationId xmlns:a16="http://schemas.microsoft.com/office/drawing/2014/main" id="{47C7D1A1-21E6-22CD-B892-5C2DAD7EFF54}"/>
              </a:ext>
            </a:extLst>
          </p:cNvPr>
          <p:cNvSpPr txBox="1"/>
          <p:nvPr/>
        </p:nvSpPr>
        <p:spPr bwMode="gray">
          <a:xfrm>
            <a:off x="5850385" y="3443198"/>
            <a:ext cx="3751491" cy="1846800"/>
          </a:xfrm>
          <a:prstGeom prst="rect">
            <a:avLst/>
          </a:prstGeom>
          <a:solidFill>
            <a:schemeClr val="bg1"/>
          </a:solidFill>
        </p:spPr>
        <p:txBody>
          <a:bodyPr wrap="square">
            <a:spAutoFit/>
          </a:bodyPr>
          <a:lstStyle/>
          <a:p>
            <a:r>
              <a:rPr lang="en-GB" sz="2400" b="1" i="1" kern="1200" noProof="0" dirty="0">
                <a:solidFill>
                  <a:schemeClr val="tx2"/>
                </a:solidFill>
                <a:latin typeface="+mn-lt"/>
                <a:ea typeface="+mn-ea"/>
                <a:cs typeface="+mn-cs"/>
              </a:rPr>
              <a:t>Monitor</a:t>
            </a:r>
            <a:br>
              <a:rPr lang="en-GB" sz="1800" noProof="0" dirty="0"/>
            </a:br>
            <a:r>
              <a:rPr lang="en-GB" sz="1800" noProof="0" dirty="0"/>
              <a:t>Less important, but hard to replace</a:t>
            </a:r>
          </a:p>
          <a:p>
            <a:pPr marL="285750" indent="-285750">
              <a:buFontTx/>
              <a:buChar char="-"/>
            </a:pPr>
            <a:r>
              <a:rPr lang="en-GB" sz="1800" noProof="0" dirty="0"/>
              <a:t>Accept dependency for now</a:t>
            </a:r>
          </a:p>
          <a:p>
            <a:pPr marL="285750" indent="-285750">
              <a:buFontTx/>
              <a:buChar char="-"/>
            </a:pPr>
            <a:r>
              <a:rPr lang="en-GB" sz="1800" noProof="0" dirty="0"/>
              <a:t>Monitor market and technology</a:t>
            </a:r>
          </a:p>
          <a:p>
            <a:pPr marL="285750" indent="-285750">
              <a:buFontTx/>
              <a:buChar char="-"/>
            </a:pPr>
            <a:r>
              <a:rPr lang="en-GB" sz="1800" noProof="0" dirty="0"/>
              <a:t>Prepare contingency options</a:t>
            </a:r>
          </a:p>
        </p:txBody>
      </p:sp>
    </p:spTree>
    <p:extLst>
      <p:ext uri="{BB962C8B-B14F-4D97-AF65-F5344CB8AC3E}">
        <p14:creationId xmlns:p14="http://schemas.microsoft.com/office/powerpoint/2010/main" val="142081313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A988F-3D87-33C8-1F67-49DD5C93C421}"/>
            </a:ext>
          </a:extLst>
        </p:cNvPr>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2C6DF4EA-3715-DBD5-5EF5-4BD0DA0C3A6B}"/>
              </a:ext>
            </a:extLst>
          </p:cNvPr>
          <p:cNvSpPr>
            <a:spLocks noGrp="1"/>
          </p:cNvSpPr>
          <p:nvPr>
            <p:ph type="ftr" sz="quarter" idx="13"/>
          </p:nvPr>
        </p:nvSpPr>
        <p:spPr>
          <a:xfrm>
            <a:off x="1188724" y="6480000"/>
            <a:ext cx="9792000" cy="180000"/>
          </a:xfrm>
        </p:spPr>
        <p:txBody>
          <a:bodyPr/>
          <a:lstStyle/>
          <a:p>
            <a:r>
              <a:rPr lang="en-GB" noProof="0" dirty="0"/>
              <a:t>Munich Tech Expo, 20.9.26</a:t>
            </a:r>
          </a:p>
        </p:txBody>
      </p:sp>
      <p:sp>
        <p:nvSpPr>
          <p:cNvPr id="4" name="Foliennummernplatzhalter 3">
            <a:extLst>
              <a:ext uri="{FF2B5EF4-FFF2-40B4-BE49-F238E27FC236}">
                <a16:creationId xmlns:a16="http://schemas.microsoft.com/office/drawing/2014/main" id="{9694DC1F-3F53-F7C3-6F10-3435E11C7C98}"/>
              </a:ext>
            </a:extLst>
          </p:cNvPr>
          <p:cNvSpPr>
            <a:spLocks noGrp="1"/>
          </p:cNvSpPr>
          <p:nvPr>
            <p:ph type="sldNum" sz="quarter" idx="11"/>
          </p:nvPr>
        </p:nvSpPr>
        <p:spPr/>
        <p:txBody>
          <a:bodyPr/>
          <a:lstStyle/>
          <a:p>
            <a:fld id="{0CADA517-89FC-448C-8A18-F716089EF804}" type="slidenum">
              <a:rPr lang="en-GB" noProof="0" smtClean="0"/>
              <a:pPr/>
              <a:t>6</a:t>
            </a:fld>
            <a:endParaRPr lang="en-GB" noProof="0" dirty="0"/>
          </a:p>
        </p:txBody>
      </p:sp>
      <p:sp>
        <p:nvSpPr>
          <p:cNvPr id="5" name="Titel 4">
            <a:extLst>
              <a:ext uri="{FF2B5EF4-FFF2-40B4-BE49-F238E27FC236}">
                <a16:creationId xmlns:a16="http://schemas.microsoft.com/office/drawing/2014/main" id="{130B33DB-F4A3-1DE4-56D7-8FC0C4B078F0}"/>
              </a:ext>
            </a:extLst>
          </p:cNvPr>
          <p:cNvSpPr>
            <a:spLocks noGrp="1"/>
          </p:cNvSpPr>
          <p:nvPr>
            <p:ph type="title"/>
          </p:nvPr>
        </p:nvSpPr>
        <p:spPr/>
        <p:txBody>
          <a:bodyPr/>
          <a:lstStyle/>
          <a:p>
            <a:r>
              <a:rPr lang="en-GB" noProof="0" dirty="0"/>
              <a:t>Sovereignty Across the Stack</a:t>
            </a:r>
          </a:p>
        </p:txBody>
      </p:sp>
      <p:graphicFrame>
        <p:nvGraphicFramePr>
          <p:cNvPr id="6" name="Tabelle 5">
            <a:extLst>
              <a:ext uri="{FF2B5EF4-FFF2-40B4-BE49-F238E27FC236}">
                <a16:creationId xmlns:a16="http://schemas.microsoft.com/office/drawing/2014/main" id="{4B6FE63A-C6CF-5DA6-5755-1D8A636D4AD2}"/>
              </a:ext>
            </a:extLst>
          </p:cNvPr>
          <p:cNvGraphicFramePr>
            <a:graphicFrameLocks noGrp="1"/>
          </p:cNvGraphicFramePr>
          <p:nvPr>
            <p:extLst>
              <p:ext uri="{D42A27DB-BD31-4B8C-83A1-F6EECF244321}">
                <p14:modId xmlns:p14="http://schemas.microsoft.com/office/powerpoint/2010/main" val="4149314275"/>
              </p:ext>
            </p:extLst>
          </p:nvPr>
        </p:nvGraphicFramePr>
        <p:xfrm>
          <a:off x="720723" y="1611000"/>
          <a:ext cx="7508877" cy="3636000"/>
        </p:xfrm>
        <a:graphic>
          <a:graphicData uri="http://schemas.openxmlformats.org/drawingml/2006/table">
            <a:tbl>
              <a:tblPr>
                <a:tableStyleId>{5940675A-B579-460E-94D1-54222C63F5DA}</a:tableStyleId>
              </a:tblPr>
              <a:tblGrid>
                <a:gridCol w="1652847">
                  <a:extLst>
                    <a:ext uri="{9D8B030D-6E8A-4147-A177-3AD203B41FA5}">
                      <a16:colId xmlns:a16="http://schemas.microsoft.com/office/drawing/2014/main" val="1805580237"/>
                    </a:ext>
                  </a:extLst>
                </a:gridCol>
                <a:gridCol w="5856030">
                  <a:extLst>
                    <a:ext uri="{9D8B030D-6E8A-4147-A177-3AD203B41FA5}">
                      <a16:colId xmlns:a16="http://schemas.microsoft.com/office/drawing/2014/main" val="1356915701"/>
                    </a:ext>
                  </a:extLst>
                </a:gridCol>
              </a:tblGrid>
              <a:tr h="727200">
                <a:tc rowSpan="5">
                  <a:txBody>
                    <a:bodyPr/>
                    <a:lstStyle/>
                    <a:p>
                      <a:pPr algn="ctr"/>
                      <a:r>
                        <a:rPr lang="en-GB" sz="3200" noProof="0" dirty="0"/>
                        <a:t>Organisational Control</a:t>
                      </a:r>
                    </a:p>
                  </a:txBody>
                  <a:tcPr vert="vert270" anchor="ctr"/>
                </a:tc>
                <a:tc>
                  <a:txBody>
                    <a:bodyPr/>
                    <a:lstStyle/>
                    <a:p>
                      <a:pPr algn="ctr"/>
                      <a:r>
                        <a:rPr lang="en-GB" sz="3200" noProof="0" dirty="0"/>
                        <a:t>Applications and Orchestration</a:t>
                      </a:r>
                    </a:p>
                  </a:txBody>
                  <a:tcPr anchor="ctr"/>
                </a:tc>
                <a:extLst>
                  <a:ext uri="{0D108BD9-81ED-4DB2-BD59-A6C34878D82A}">
                    <a16:rowId xmlns:a16="http://schemas.microsoft.com/office/drawing/2014/main" val="840674414"/>
                  </a:ext>
                </a:extLst>
              </a:tr>
              <a:tr h="727200">
                <a:tc vMerge="1">
                  <a:txBody>
                    <a:bodyPr/>
                    <a:lstStyle/>
                    <a:p>
                      <a:pPr algn="ctr"/>
                      <a:endParaRPr lang="de-DE" dirty="0"/>
                    </a:p>
                  </a:txBody>
                  <a:tcPr anchor="ctr"/>
                </a:tc>
                <a:tc>
                  <a:txBody>
                    <a:bodyPr/>
                    <a:lstStyle/>
                    <a:p>
                      <a:pPr algn="ctr"/>
                      <a:r>
                        <a:rPr lang="en-GB" sz="3200" noProof="0" dirty="0"/>
                        <a:t>Models</a:t>
                      </a:r>
                    </a:p>
                  </a:txBody>
                  <a:tcPr anchor="ctr"/>
                </a:tc>
                <a:extLst>
                  <a:ext uri="{0D108BD9-81ED-4DB2-BD59-A6C34878D82A}">
                    <a16:rowId xmlns:a16="http://schemas.microsoft.com/office/drawing/2014/main" val="270425391"/>
                  </a:ext>
                </a:extLst>
              </a:tr>
              <a:tr h="727200">
                <a:tc vMerge="1">
                  <a:txBody>
                    <a:bodyPr/>
                    <a:lstStyle/>
                    <a:p>
                      <a:pPr algn="ctr"/>
                      <a:endParaRPr lang="de-DE" dirty="0"/>
                    </a:p>
                  </a:txBody>
                  <a:tcPr anchor="ctr"/>
                </a:tc>
                <a:tc>
                  <a:txBody>
                    <a:bodyPr/>
                    <a:lstStyle/>
                    <a:p>
                      <a:pPr algn="ctr"/>
                      <a:r>
                        <a:rPr lang="en-GB" sz="3200" noProof="0" dirty="0"/>
                        <a:t>Data</a:t>
                      </a:r>
                    </a:p>
                  </a:txBody>
                  <a:tcPr anchor="ctr"/>
                </a:tc>
                <a:extLst>
                  <a:ext uri="{0D108BD9-81ED-4DB2-BD59-A6C34878D82A}">
                    <a16:rowId xmlns:a16="http://schemas.microsoft.com/office/drawing/2014/main" val="3081586907"/>
                  </a:ext>
                </a:extLst>
              </a:tr>
              <a:tr h="727200">
                <a:tc vMerge="1">
                  <a:txBody>
                    <a:bodyPr/>
                    <a:lstStyle/>
                    <a:p>
                      <a:pPr algn="ctr"/>
                      <a:endParaRPr lang="de-DE" dirty="0"/>
                    </a:p>
                  </a:txBody>
                  <a:tcPr anchor="ctr"/>
                </a:tc>
                <a:tc>
                  <a:txBody>
                    <a:bodyPr/>
                    <a:lstStyle/>
                    <a:p>
                      <a:pPr algn="ctr"/>
                      <a:r>
                        <a:rPr lang="en-GB" sz="3200" noProof="0" dirty="0"/>
                        <a:t>Compute and Infrastructure</a:t>
                      </a:r>
                    </a:p>
                  </a:txBody>
                  <a:tcPr anchor="ctr"/>
                </a:tc>
                <a:extLst>
                  <a:ext uri="{0D108BD9-81ED-4DB2-BD59-A6C34878D82A}">
                    <a16:rowId xmlns:a16="http://schemas.microsoft.com/office/drawing/2014/main" val="2491599786"/>
                  </a:ext>
                </a:extLst>
              </a:tr>
              <a:tr h="727200">
                <a:tc vMerge="1">
                  <a:txBody>
                    <a:bodyPr/>
                    <a:lstStyle/>
                    <a:p>
                      <a:pPr algn="ctr"/>
                      <a:endParaRPr lang="de-DE" dirty="0"/>
                    </a:p>
                  </a:txBody>
                  <a:tcPr anchor="ctr"/>
                </a:tc>
                <a:tc>
                  <a:txBody>
                    <a:bodyPr/>
                    <a:lstStyle/>
                    <a:p>
                      <a:pPr algn="ctr"/>
                      <a:r>
                        <a:rPr lang="en-GB" sz="3200" noProof="0" dirty="0"/>
                        <a:t>Energy</a:t>
                      </a:r>
                    </a:p>
                  </a:txBody>
                  <a:tcPr anchor="ctr"/>
                </a:tc>
                <a:extLst>
                  <a:ext uri="{0D108BD9-81ED-4DB2-BD59-A6C34878D82A}">
                    <a16:rowId xmlns:a16="http://schemas.microsoft.com/office/drawing/2014/main" val="871257726"/>
                  </a:ext>
                </a:extLst>
              </a:tr>
            </a:tbl>
          </a:graphicData>
        </a:graphic>
      </p:graphicFrame>
    </p:spTree>
    <p:extLst>
      <p:ext uri="{BB962C8B-B14F-4D97-AF65-F5344CB8AC3E}">
        <p14:creationId xmlns:p14="http://schemas.microsoft.com/office/powerpoint/2010/main" val="406261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6B30A-3B8E-632B-F7CB-60F53239DEDC}"/>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94E666C5-27D4-2602-928F-4107304D2322}"/>
              </a:ext>
            </a:extLst>
          </p:cNvPr>
          <p:cNvSpPr>
            <a:spLocks noGrp="1"/>
          </p:cNvSpPr>
          <p:nvPr>
            <p:ph type="body" sz="quarter" idx="12"/>
          </p:nvPr>
        </p:nvSpPr>
        <p:spPr/>
        <p:txBody>
          <a:bodyPr>
            <a:normAutofit/>
          </a:bodyPr>
          <a:lstStyle/>
          <a:p>
            <a:pPr indent="-457200"/>
            <a:r>
              <a:rPr lang="en-GB" b="1" i="1" noProof="0" dirty="0">
                <a:solidFill>
                  <a:schemeClr val="tx2"/>
                </a:solidFill>
              </a:rPr>
              <a:t>Control</a:t>
            </a:r>
          </a:p>
          <a:p>
            <a:pPr indent="-457200"/>
            <a:r>
              <a:rPr lang="en-GB" b="1" i="1" noProof="0" dirty="0">
                <a:solidFill>
                  <a:schemeClr val="tx2"/>
                </a:solidFill>
              </a:rPr>
              <a:t>Substitute</a:t>
            </a:r>
          </a:p>
          <a:p>
            <a:pPr indent="-457200"/>
            <a:r>
              <a:rPr lang="en-GB" b="1" i="1" noProof="0" dirty="0">
                <a:solidFill>
                  <a:schemeClr val="tx2"/>
                </a:solidFill>
              </a:rPr>
              <a:t>Diversify</a:t>
            </a:r>
          </a:p>
          <a:p>
            <a:pPr indent="-457200"/>
            <a:r>
              <a:rPr lang="en-GB" b="1" i="1" noProof="0" dirty="0">
                <a:solidFill>
                  <a:schemeClr val="tx2"/>
                </a:solidFill>
              </a:rPr>
              <a:t>Cooperate</a:t>
            </a:r>
          </a:p>
        </p:txBody>
      </p:sp>
      <p:sp>
        <p:nvSpPr>
          <p:cNvPr id="3" name="Fußzeilenplatzhalter 2">
            <a:extLst>
              <a:ext uri="{FF2B5EF4-FFF2-40B4-BE49-F238E27FC236}">
                <a16:creationId xmlns:a16="http://schemas.microsoft.com/office/drawing/2014/main" id="{28FBC632-E027-B30A-A3DE-DC0C6A6D4662}"/>
              </a:ext>
            </a:extLst>
          </p:cNvPr>
          <p:cNvSpPr>
            <a:spLocks noGrp="1"/>
          </p:cNvSpPr>
          <p:nvPr>
            <p:ph type="ftr" sz="quarter" idx="13"/>
          </p:nvPr>
        </p:nvSpPr>
        <p:spPr>
          <a:xfrm>
            <a:off x="1188724" y="6480000"/>
            <a:ext cx="9792000" cy="180000"/>
          </a:xfrm>
        </p:spPr>
        <p:txBody>
          <a:bodyPr/>
          <a:lstStyle/>
          <a:p>
            <a:r>
              <a:rPr lang="en-GB" noProof="0" dirty="0"/>
              <a:t>Munich Tech Expo, 20.9.26</a:t>
            </a:r>
          </a:p>
        </p:txBody>
      </p:sp>
      <p:sp>
        <p:nvSpPr>
          <p:cNvPr id="4" name="Foliennummernplatzhalter 3">
            <a:extLst>
              <a:ext uri="{FF2B5EF4-FFF2-40B4-BE49-F238E27FC236}">
                <a16:creationId xmlns:a16="http://schemas.microsoft.com/office/drawing/2014/main" id="{7E6A9900-3FA7-69BB-F7F5-CE38C9BC212E}"/>
              </a:ext>
            </a:extLst>
          </p:cNvPr>
          <p:cNvSpPr>
            <a:spLocks noGrp="1"/>
          </p:cNvSpPr>
          <p:nvPr>
            <p:ph type="sldNum" sz="quarter" idx="11"/>
          </p:nvPr>
        </p:nvSpPr>
        <p:spPr/>
        <p:txBody>
          <a:bodyPr/>
          <a:lstStyle/>
          <a:p>
            <a:fld id="{0CADA517-89FC-448C-8A18-F716089EF804}" type="slidenum">
              <a:rPr lang="en-GB" noProof="0" smtClean="0"/>
              <a:pPr/>
              <a:t>7</a:t>
            </a:fld>
            <a:endParaRPr lang="en-GB" noProof="0" dirty="0"/>
          </a:p>
        </p:txBody>
      </p:sp>
      <p:sp>
        <p:nvSpPr>
          <p:cNvPr id="5" name="Titel 4">
            <a:extLst>
              <a:ext uri="{FF2B5EF4-FFF2-40B4-BE49-F238E27FC236}">
                <a16:creationId xmlns:a16="http://schemas.microsoft.com/office/drawing/2014/main" id="{D1B9BF4E-BEF5-6DC8-DFB4-A33DE5C49957}"/>
              </a:ext>
            </a:extLst>
          </p:cNvPr>
          <p:cNvSpPr>
            <a:spLocks noGrp="1"/>
          </p:cNvSpPr>
          <p:nvPr>
            <p:ph type="title"/>
          </p:nvPr>
        </p:nvSpPr>
        <p:spPr/>
        <p:txBody>
          <a:bodyPr/>
          <a:lstStyle/>
          <a:p>
            <a:r>
              <a:rPr lang="en-GB" noProof="0" dirty="0"/>
              <a:t>Building Strategic Options</a:t>
            </a:r>
          </a:p>
        </p:txBody>
      </p:sp>
      <p:sp>
        <p:nvSpPr>
          <p:cNvPr id="9" name="Textplatzhalter 1">
            <a:extLst>
              <a:ext uri="{FF2B5EF4-FFF2-40B4-BE49-F238E27FC236}">
                <a16:creationId xmlns:a16="http://schemas.microsoft.com/office/drawing/2014/main" id="{A27A59E1-E11F-E5AB-1D3D-9FFDB658E423}"/>
              </a:ext>
            </a:extLst>
          </p:cNvPr>
          <p:cNvSpPr txBox="1">
            <a:spLocks/>
          </p:cNvSpPr>
          <p:nvPr/>
        </p:nvSpPr>
        <p:spPr>
          <a:xfrm>
            <a:off x="2987874" y="1252266"/>
            <a:ext cx="11580978" cy="4169946"/>
          </a:xfrm>
          <a:prstGeom prst="rect">
            <a:avLst/>
          </a:prstGeom>
        </p:spPr>
        <p:txBody>
          <a:bodyPr vert="horz" lIns="0" tIns="0" rIns="0" bIns="0" rtlCol="0" anchor="ctr" anchorCtr="0">
            <a:normAutofit/>
          </a:bodyPr>
          <a:lstStyle>
            <a:lvl1pPr marL="0" indent="0" algn="l" defTabSz="900000" rtl="0" eaLnBrk="1" latinLnBrk="0" hangingPunct="1">
              <a:lnSpc>
                <a:spcPct val="110000"/>
              </a:lnSpc>
              <a:spcBef>
                <a:spcPts val="0"/>
              </a:spcBef>
              <a:spcAft>
                <a:spcPts val="1200"/>
              </a:spcAft>
              <a:buClr>
                <a:schemeClr val="tx2"/>
              </a:buClr>
              <a:buFontTx/>
              <a:buNone/>
              <a:defRPr sz="3200" kern="1200">
                <a:solidFill>
                  <a:schemeClr val="tx1"/>
                </a:solidFill>
                <a:latin typeface="+mn-lt"/>
                <a:ea typeface="+mn-ea"/>
                <a:cs typeface="+mn-cs"/>
              </a:defRPr>
            </a:lvl1pPr>
            <a:lvl2pPr marL="36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3"/>
                    </a:ext>
                  </a:extLst>
                </a:blip>
              </a:buBlip>
              <a:defRPr lang="de-DE" sz="2000" kern="1200" dirty="0">
                <a:solidFill>
                  <a:schemeClr val="tx1"/>
                </a:solidFill>
                <a:latin typeface="+mn-lt"/>
                <a:ea typeface="+mn-ea"/>
                <a:cs typeface="+mn-cs"/>
              </a:defRPr>
            </a:lvl2pPr>
            <a:lvl3pPr marL="54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72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4pPr>
            <a:lvl5pPr marL="900000" indent="-342000" algn="l" defTabSz="914400" rtl="0" eaLnBrk="1" latinLnBrk="0" hangingPunct="1">
              <a:lnSpc>
                <a:spcPct val="110000"/>
              </a:lnSpc>
              <a:spcBef>
                <a:spcPts val="0"/>
              </a:spcBef>
              <a:spcAft>
                <a:spcPts val="1200"/>
              </a:spcAft>
              <a:buClr>
                <a:schemeClr val="tx2"/>
              </a:buClr>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5pPr>
            <a:lvl6pPr marL="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6pPr>
            <a:lvl7pPr marL="216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7pPr>
            <a:lvl8pPr marL="432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8pPr>
            <a:lvl9pPr marL="648000" indent="0" algn="l" defTabSz="914400" rtl="0" eaLnBrk="1" latinLnBrk="0" hangingPunct="1">
              <a:lnSpc>
                <a:spcPct val="100000"/>
              </a:lnSpc>
              <a:spcBef>
                <a:spcPts val="0"/>
              </a:spcBef>
              <a:buFont typeface="BundesSans Office" panose="020B0002030500000203" pitchFamily="34" charset="0"/>
              <a:buNone/>
              <a:defRPr sz="2000" kern="1200">
                <a:solidFill>
                  <a:schemeClr val="tx1"/>
                </a:solidFill>
                <a:latin typeface="+mn-lt"/>
                <a:ea typeface="+mn-ea"/>
                <a:cs typeface="+mn-cs"/>
              </a:defRPr>
            </a:lvl9pPr>
          </a:lstStyle>
          <a:p>
            <a:r>
              <a:rPr lang="en-GB" noProof="0" dirty="0"/>
              <a:t>where necessary</a:t>
            </a:r>
          </a:p>
          <a:p>
            <a:r>
              <a:rPr lang="en-GB" noProof="0" dirty="0"/>
              <a:t>where possible</a:t>
            </a:r>
          </a:p>
          <a:p>
            <a:r>
              <a:rPr lang="en-GB" noProof="0" dirty="0"/>
              <a:t>where useful</a:t>
            </a:r>
          </a:p>
          <a:p>
            <a:r>
              <a:rPr lang="en-GB" noProof="0" dirty="0"/>
              <a:t>where scale matters</a:t>
            </a:r>
          </a:p>
        </p:txBody>
      </p:sp>
    </p:spTree>
    <p:extLst>
      <p:ext uri="{BB962C8B-B14F-4D97-AF65-F5344CB8AC3E}">
        <p14:creationId xmlns:p14="http://schemas.microsoft.com/office/powerpoint/2010/main" val="33692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E134-9B37-0DDB-9AF2-61A4AAF25B5A}"/>
            </a:ext>
          </a:extLst>
        </p:cNvPr>
        <p:cNvGrpSpPr/>
        <p:nvPr/>
      </p:nvGrpSpPr>
      <p:grpSpPr>
        <a:xfrm>
          <a:off x="0" y="0"/>
          <a:ext cx="0" cy="0"/>
          <a:chOff x="0" y="0"/>
          <a:chExt cx="0" cy="0"/>
        </a:xfrm>
      </p:grpSpPr>
      <p:sp>
        <p:nvSpPr>
          <p:cNvPr id="8" name="Textplatzhalter 7">
            <a:extLst>
              <a:ext uri="{FF2B5EF4-FFF2-40B4-BE49-F238E27FC236}">
                <a16:creationId xmlns:a16="http://schemas.microsoft.com/office/drawing/2014/main" id="{493D7150-20DA-1473-FB2B-5A6FDCE38936}"/>
              </a:ext>
            </a:extLst>
          </p:cNvPr>
          <p:cNvSpPr>
            <a:spLocks noGrp="1"/>
          </p:cNvSpPr>
          <p:nvPr>
            <p:ph type="body" sz="quarter" idx="12"/>
          </p:nvPr>
        </p:nvSpPr>
        <p:spPr/>
        <p:txBody>
          <a:bodyPr/>
          <a:lstStyle/>
          <a:p>
            <a:pPr algn="ctr"/>
            <a:r>
              <a:rPr lang="en-US" dirty="0"/>
              <a:t>AI sovereignty means</a:t>
            </a:r>
          </a:p>
          <a:p>
            <a:pPr algn="ctr"/>
            <a:r>
              <a:rPr lang="en-US" dirty="0"/>
              <a:t>retaining the capability to</a:t>
            </a:r>
          </a:p>
          <a:p>
            <a:pPr algn="ctr"/>
            <a:r>
              <a:rPr lang="en-US" b="1" i="1" dirty="0">
                <a:solidFill>
                  <a:schemeClr val="tx2"/>
                </a:solidFill>
              </a:rPr>
              <a:t>decide</a:t>
            </a:r>
            <a:r>
              <a:rPr lang="en-US" dirty="0"/>
              <a:t>, </a:t>
            </a:r>
            <a:r>
              <a:rPr lang="en-US" b="1" i="1" dirty="0">
                <a:solidFill>
                  <a:schemeClr val="tx2"/>
                </a:solidFill>
              </a:rPr>
              <a:t>operate</a:t>
            </a:r>
            <a:r>
              <a:rPr lang="en-US" dirty="0"/>
              <a:t> and </a:t>
            </a:r>
            <a:r>
              <a:rPr lang="en-US" b="1" i="1" dirty="0">
                <a:solidFill>
                  <a:schemeClr val="tx2"/>
                </a:solidFill>
              </a:rPr>
              <a:t>adapt</a:t>
            </a:r>
            <a:r>
              <a:rPr lang="en-US" dirty="0"/>
              <a:t> </a:t>
            </a:r>
          </a:p>
          <a:p>
            <a:pPr algn="ctr"/>
            <a:r>
              <a:rPr lang="en-US" dirty="0"/>
              <a:t>under conditions of interdependence.</a:t>
            </a:r>
          </a:p>
        </p:txBody>
      </p:sp>
      <p:sp>
        <p:nvSpPr>
          <p:cNvPr id="3" name="Fußzeilenplatzhalter 2">
            <a:extLst>
              <a:ext uri="{FF2B5EF4-FFF2-40B4-BE49-F238E27FC236}">
                <a16:creationId xmlns:a16="http://schemas.microsoft.com/office/drawing/2014/main" id="{F4A56E45-748E-E37B-85F3-4176D712BA14}"/>
              </a:ext>
            </a:extLst>
          </p:cNvPr>
          <p:cNvSpPr>
            <a:spLocks noGrp="1"/>
          </p:cNvSpPr>
          <p:nvPr>
            <p:ph type="ftr" sz="quarter" idx="13"/>
          </p:nvPr>
        </p:nvSpPr>
        <p:spPr>
          <a:xfrm>
            <a:off x="1188724" y="6480000"/>
            <a:ext cx="9792000" cy="180000"/>
          </a:xfrm>
        </p:spPr>
        <p:txBody>
          <a:bodyPr/>
          <a:lstStyle/>
          <a:p>
            <a:r>
              <a:rPr lang="en-GB" noProof="0" dirty="0"/>
              <a:t>Munich Tech Expo, 20.9.26</a:t>
            </a:r>
          </a:p>
        </p:txBody>
      </p:sp>
      <p:sp>
        <p:nvSpPr>
          <p:cNvPr id="4" name="Foliennummernplatzhalter 3">
            <a:extLst>
              <a:ext uri="{FF2B5EF4-FFF2-40B4-BE49-F238E27FC236}">
                <a16:creationId xmlns:a16="http://schemas.microsoft.com/office/drawing/2014/main" id="{9E943E63-21E6-F2D0-527A-59F28C78E8A7}"/>
              </a:ext>
            </a:extLst>
          </p:cNvPr>
          <p:cNvSpPr>
            <a:spLocks noGrp="1"/>
          </p:cNvSpPr>
          <p:nvPr>
            <p:ph type="sldNum" sz="quarter" idx="11"/>
          </p:nvPr>
        </p:nvSpPr>
        <p:spPr/>
        <p:txBody>
          <a:bodyPr/>
          <a:lstStyle/>
          <a:p>
            <a:fld id="{0CADA517-89FC-448C-8A18-F716089EF804}" type="slidenum">
              <a:rPr lang="en-GB" noProof="0" smtClean="0"/>
              <a:pPr/>
              <a:t>8</a:t>
            </a:fld>
            <a:endParaRPr lang="en-GB" noProof="0" dirty="0"/>
          </a:p>
        </p:txBody>
      </p:sp>
      <p:sp>
        <p:nvSpPr>
          <p:cNvPr id="5" name="Titel 4">
            <a:extLst>
              <a:ext uri="{FF2B5EF4-FFF2-40B4-BE49-F238E27FC236}">
                <a16:creationId xmlns:a16="http://schemas.microsoft.com/office/drawing/2014/main" id="{A0CB3A31-5ACB-8E86-3403-39EDCA10C0F5}"/>
              </a:ext>
            </a:extLst>
          </p:cNvPr>
          <p:cNvSpPr>
            <a:spLocks noGrp="1"/>
          </p:cNvSpPr>
          <p:nvPr>
            <p:ph type="title"/>
          </p:nvPr>
        </p:nvSpPr>
        <p:spPr/>
        <p:txBody>
          <a:bodyPr/>
          <a:lstStyle/>
          <a:p>
            <a:r>
              <a:rPr lang="en-GB" noProof="0" dirty="0"/>
              <a:t>What Sovereignty Ultimately Means</a:t>
            </a:r>
          </a:p>
        </p:txBody>
      </p:sp>
    </p:spTree>
    <p:extLst>
      <p:ext uri="{BB962C8B-B14F-4D97-AF65-F5344CB8AC3E}">
        <p14:creationId xmlns:p14="http://schemas.microsoft.com/office/powerpoint/2010/main" val="142778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F3F33F6-1DDD-6BAB-B121-B91C338E567B}"/>
              </a:ext>
            </a:extLst>
          </p:cNvPr>
          <p:cNvSpPr>
            <a:spLocks noGrp="1"/>
          </p:cNvSpPr>
          <p:nvPr>
            <p:ph type="sldNum" sz="quarter" idx="11"/>
          </p:nvPr>
        </p:nvSpPr>
        <p:spPr>
          <a:xfrm>
            <a:off x="10980724" y="6480000"/>
            <a:ext cx="540000" cy="180000"/>
          </a:xfrm>
        </p:spPr>
        <p:txBody>
          <a:bodyPr/>
          <a:lstStyle/>
          <a:p>
            <a:fld id="{0CADA517-89FC-448C-8A18-F716089EF804}" type="slidenum">
              <a:rPr lang="en-GB" noProof="0" smtClean="0"/>
              <a:pPr/>
              <a:t>9</a:t>
            </a:fld>
            <a:endParaRPr lang="en-GB" noProof="0" dirty="0"/>
          </a:p>
        </p:txBody>
      </p:sp>
      <p:sp>
        <p:nvSpPr>
          <p:cNvPr id="3" name="Fußzeilenplatzhalter 2">
            <a:extLst>
              <a:ext uri="{FF2B5EF4-FFF2-40B4-BE49-F238E27FC236}">
                <a16:creationId xmlns:a16="http://schemas.microsoft.com/office/drawing/2014/main" id="{7E98730A-E537-255B-C86A-5690BEDD80CE}"/>
              </a:ext>
            </a:extLst>
          </p:cNvPr>
          <p:cNvSpPr>
            <a:spLocks noGrp="1"/>
          </p:cNvSpPr>
          <p:nvPr>
            <p:ph type="ftr" sz="quarter" idx="12"/>
          </p:nvPr>
        </p:nvSpPr>
        <p:spPr>
          <a:xfrm>
            <a:off x="1188724" y="6480000"/>
            <a:ext cx="9792000" cy="180000"/>
          </a:xfrm>
        </p:spPr>
        <p:txBody>
          <a:bodyPr/>
          <a:lstStyle/>
          <a:p>
            <a:r>
              <a:rPr lang="en-GB" noProof="0" dirty="0"/>
              <a:t>Munich Tech Expo, 20.9.26</a:t>
            </a:r>
          </a:p>
        </p:txBody>
      </p:sp>
      <p:sp>
        <p:nvSpPr>
          <p:cNvPr id="6" name="Titel 5">
            <a:extLst>
              <a:ext uri="{FF2B5EF4-FFF2-40B4-BE49-F238E27FC236}">
                <a16:creationId xmlns:a16="http://schemas.microsoft.com/office/drawing/2014/main" id="{E2D3364A-3E9D-93C4-4B28-E985E43F4894}"/>
              </a:ext>
            </a:extLst>
          </p:cNvPr>
          <p:cNvSpPr>
            <a:spLocks noGrp="1"/>
          </p:cNvSpPr>
          <p:nvPr>
            <p:ph type="ctrTitle"/>
          </p:nvPr>
        </p:nvSpPr>
        <p:spPr/>
        <p:txBody>
          <a:bodyPr/>
          <a:lstStyle/>
          <a:p>
            <a:r>
              <a:rPr lang="en-GB" noProof="0" dirty="0"/>
              <a:t>Thank you!</a:t>
            </a:r>
          </a:p>
        </p:txBody>
      </p:sp>
      <p:pic>
        <p:nvPicPr>
          <p:cNvPr id="4" name="Grafik 3">
            <a:extLst>
              <a:ext uri="{FF2B5EF4-FFF2-40B4-BE49-F238E27FC236}">
                <a16:creationId xmlns:a16="http://schemas.microsoft.com/office/drawing/2014/main" id="{1BE626E3-37D8-F838-7617-D633F25252F8}"/>
              </a:ext>
            </a:extLst>
          </p:cNvPr>
          <p:cNvPicPr>
            <a:picLocks noChangeAspect="1"/>
          </p:cNvPicPr>
          <p:nvPr/>
        </p:nvPicPr>
        <p:blipFill>
          <a:blip r:embed="rId3"/>
          <a:stretch>
            <a:fillRect/>
          </a:stretch>
        </p:blipFill>
        <p:spPr>
          <a:xfrm>
            <a:off x="10156348" y="4669490"/>
            <a:ext cx="1588698" cy="1588698"/>
          </a:xfrm>
          <a:prstGeom prst="rect">
            <a:avLst/>
          </a:prstGeom>
        </p:spPr>
      </p:pic>
      <p:grpSp>
        <p:nvGrpSpPr>
          <p:cNvPr id="5" name="Gruppieren 4">
            <a:extLst>
              <a:ext uri="{FF2B5EF4-FFF2-40B4-BE49-F238E27FC236}">
                <a16:creationId xmlns:a16="http://schemas.microsoft.com/office/drawing/2014/main" id="{FECE8215-B253-B1FC-D22C-DE21B9216E49}"/>
              </a:ext>
            </a:extLst>
          </p:cNvPr>
          <p:cNvGrpSpPr/>
          <p:nvPr/>
        </p:nvGrpSpPr>
        <p:grpSpPr>
          <a:xfrm>
            <a:off x="9984643" y="1080000"/>
            <a:ext cx="1878860" cy="1878860"/>
            <a:chOff x="5192503" y="2723623"/>
            <a:chExt cx="1806994" cy="1806994"/>
          </a:xfrm>
        </p:grpSpPr>
        <p:sp>
          <p:nvSpPr>
            <p:cNvPr id="7" name="Ellipse 6">
              <a:extLst>
                <a:ext uri="{FF2B5EF4-FFF2-40B4-BE49-F238E27FC236}">
                  <a16:creationId xmlns:a16="http://schemas.microsoft.com/office/drawing/2014/main" id="{29E749DC-24AC-28D5-026A-DBF53F8D047C}"/>
                </a:ext>
              </a:extLst>
            </p:cNvPr>
            <p:cNvSpPr/>
            <p:nvPr/>
          </p:nvSpPr>
          <p:spPr bwMode="gray">
            <a:xfrm flipH="1">
              <a:off x="5192503" y="2723623"/>
              <a:ext cx="1806994" cy="1806994"/>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2000" noProof="0" dirty="0">
                <a:solidFill>
                  <a:schemeClr val="bg1"/>
                </a:solidFill>
              </a:endParaRPr>
            </a:p>
          </p:txBody>
        </p:sp>
        <p:grpSp>
          <p:nvGrpSpPr>
            <p:cNvPr id="8" name="Gruppieren 7">
              <a:extLst>
                <a:ext uri="{FF2B5EF4-FFF2-40B4-BE49-F238E27FC236}">
                  <a16:creationId xmlns:a16="http://schemas.microsoft.com/office/drawing/2014/main" id="{DCD16486-8E7A-90E0-BED8-888896A427B7}"/>
                </a:ext>
              </a:extLst>
            </p:cNvPr>
            <p:cNvGrpSpPr>
              <a:grpSpLocks noChangeAspect="1"/>
            </p:cNvGrpSpPr>
            <p:nvPr/>
          </p:nvGrpSpPr>
          <p:grpSpPr>
            <a:xfrm>
              <a:off x="5748100" y="3195120"/>
              <a:ext cx="695800" cy="864000"/>
              <a:chOff x="5739174" y="2971990"/>
              <a:chExt cx="714251" cy="886911"/>
            </a:xfrm>
          </p:grpSpPr>
          <p:sp>
            <p:nvSpPr>
              <p:cNvPr id="9" name="Freihandform: Form 8">
                <a:extLst>
                  <a:ext uri="{FF2B5EF4-FFF2-40B4-BE49-F238E27FC236}">
                    <a16:creationId xmlns:a16="http://schemas.microsoft.com/office/drawing/2014/main" id="{12EC86BF-42BC-2AF4-018F-09183853ADB8}"/>
                  </a:ext>
                </a:extLst>
              </p:cNvPr>
              <p:cNvSpPr/>
              <p:nvPr/>
            </p:nvSpPr>
            <p:spPr>
              <a:xfrm>
                <a:off x="6003826" y="2971990"/>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0" name="Freihandform: Form 9">
                <a:extLst>
                  <a:ext uri="{FF2B5EF4-FFF2-40B4-BE49-F238E27FC236}">
                    <a16:creationId xmlns:a16="http://schemas.microsoft.com/office/drawing/2014/main" id="{8D529B4A-5475-DF45-A263-259F5D5AD92D}"/>
                  </a:ext>
                </a:extLst>
              </p:cNvPr>
              <p:cNvSpPr/>
              <p:nvPr/>
            </p:nvSpPr>
            <p:spPr>
              <a:xfrm>
                <a:off x="5859618" y="3234975"/>
                <a:ext cx="212074" cy="212093"/>
              </a:xfrm>
              <a:custGeom>
                <a:avLst/>
                <a:gdLst>
                  <a:gd name="connsiteX0" fmla="*/ 127168 w 212074"/>
                  <a:gd name="connsiteY0" fmla="*/ 0 h 212093"/>
                  <a:gd name="connsiteX1" fmla="*/ 0 w 212074"/>
                  <a:gd name="connsiteY1" fmla="*/ 127225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25"/>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1" name="Freihandform: Form 10">
                <a:extLst>
                  <a:ext uri="{FF2B5EF4-FFF2-40B4-BE49-F238E27FC236}">
                    <a16:creationId xmlns:a16="http://schemas.microsoft.com/office/drawing/2014/main" id="{6B5A90CF-8BBD-4982-D48C-D6D146EA9826}"/>
                  </a:ext>
                </a:extLst>
              </p:cNvPr>
              <p:cNvSpPr/>
              <p:nvPr/>
            </p:nvSpPr>
            <p:spPr>
              <a:xfrm>
                <a:off x="5978375" y="3353733"/>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2" name="Freihandform: Form 11">
                <a:extLst>
                  <a:ext uri="{FF2B5EF4-FFF2-40B4-BE49-F238E27FC236}">
                    <a16:creationId xmlns:a16="http://schemas.microsoft.com/office/drawing/2014/main" id="{7E4EA00C-2962-F4FF-043F-8172E95C5C16}"/>
                  </a:ext>
                </a:extLst>
              </p:cNvPr>
              <p:cNvSpPr/>
              <p:nvPr/>
            </p:nvSpPr>
            <p:spPr>
              <a:xfrm>
                <a:off x="6122584" y="3090757"/>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906 w 212074"/>
                  <a:gd name="connsiteY3" fmla="*/ 212093 h 212093"/>
                  <a:gd name="connsiteX4" fmla="*/ 212074 w 212074"/>
                  <a:gd name="connsiteY4" fmla="*/ 84868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906" y="212093"/>
                    </a:lnTo>
                    <a:lnTo>
                      <a:pt x="212074" y="84868"/>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3" name="Freihandform: Form 12">
                <a:extLst>
                  <a:ext uri="{FF2B5EF4-FFF2-40B4-BE49-F238E27FC236}">
                    <a16:creationId xmlns:a16="http://schemas.microsoft.com/office/drawing/2014/main" id="{7A881942-CD65-4012-E598-DA54FE59F0A4}"/>
                  </a:ext>
                </a:extLst>
              </p:cNvPr>
              <p:cNvSpPr/>
              <p:nvPr/>
            </p:nvSpPr>
            <p:spPr>
              <a:xfrm>
                <a:off x="6241351" y="3209524"/>
                <a:ext cx="212074" cy="212093"/>
              </a:xfrm>
              <a:custGeom>
                <a:avLst/>
                <a:gdLst>
                  <a:gd name="connsiteX0" fmla="*/ 127168 w 212074"/>
                  <a:gd name="connsiteY0" fmla="*/ 0 h 212093"/>
                  <a:gd name="connsiteX1" fmla="*/ 0 w 212074"/>
                  <a:gd name="connsiteY1" fmla="*/ 127206 h 212093"/>
                  <a:gd name="connsiteX2" fmla="*/ 0 w 212074"/>
                  <a:gd name="connsiteY2" fmla="*/ 212093 h 212093"/>
                  <a:gd name="connsiteX3" fmla="*/ 84887 w 212074"/>
                  <a:gd name="connsiteY3" fmla="*/ 212093 h 212093"/>
                  <a:gd name="connsiteX4" fmla="*/ 212074 w 212074"/>
                  <a:gd name="connsiteY4" fmla="*/ 84849 h 212093"/>
                  <a:gd name="connsiteX5" fmla="*/ 212074 w 212074"/>
                  <a:gd name="connsiteY5" fmla="*/ 0 h 212093"/>
                  <a:gd name="connsiteX6" fmla="*/ 127168 w 212074"/>
                  <a:gd name="connsiteY6" fmla="*/ 0 h 21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93">
                    <a:moveTo>
                      <a:pt x="127168" y="0"/>
                    </a:moveTo>
                    <a:lnTo>
                      <a:pt x="0" y="127206"/>
                    </a:lnTo>
                    <a:lnTo>
                      <a:pt x="0" y="212093"/>
                    </a:lnTo>
                    <a:lnTo>
                      <a:pt x="84887" y="212093"/>
                    </a:lnTo>
                    <a:lnTo>
                      <a:pt x="212074" y="84849"/>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4" name="Freihandform: Form 13">
                <a:extLst>
                  <a:ext uri="{FF2B5EF4-FFF2-40B4-BE49-F238E27FC236}">
                    <a16:creationId xmlns:a16="http://schemas.microsoft.com/office/drawing/2014/main" id="{1CC5C45D-1553-1BA9-4E6D-A441359649CE}"/>
                  </a:ext>
                </a:extLst>
              </p:cNvPr>
              <p:cNvSpPr/>
              <p:nvPr/>
            </p:nvSpPr>
            <p:spPr>
              <a:xfrm>
                <a:off x="5740850" y="3116218"/>
                <a:ext cx="212074" cy="212074"/>
              </a:xfrm>
              <a:custGeom>
                <a:avLst/>
                <a:gdLst>
                  <a:gd name="connsiteX0" fmla="*/ 127168 w 212074"/>
                  <a:gd name="connsiteY0" fmla="*/ 0 h 212074"/>
                  <a:gd name="connsiteX1" fmla="*/ 0 w 212074"/>
                  <a:gd name="connsiteY1" fmla="*/ 127206 h 212074"/>
                  <a:gd name="connsiteX2" fmla="*/ 0 w 212074"/>
                  <a:gd name="connsiteY2" fmla="*/ 212074 h 212074"/>
                  <a:gd name="connsiteX3" fmla="*/ 84906 w 212074"/>
                  <a:gd name="connsiteY3" fmla="*/ 212074 h 212074"/>
                  <a:gd name="connsiteX4" fmla="*/ 212074 w 212074"/>
                  <a:gd name="connsiteY4" fmla="*/ 84849 h 212074"/>
                  <a:gd name="connsiteX5" fmla="*/ 212074 w 212074"/>
                  <a:gd name="connsiteY5" fmla="*/ 0 h 212074"/>
                  <a:gd name="connsiteX6" fmla="*/ 127168 w 212074"/>
                  <a:gd name="connsiteY6" fmla="*/ 0 h 21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74" h="212074">
                    <a:moveTo>
                      <a:pt x="127168" y="0"/>
                    </a:moveTo>
                    <a:lnTo>
                      <a:pt x="0" y="127206"/>
                    </a:lnTo>
                    <a:lnTo>
                      <a:pt x="0" y="212074"/>
                    </a:lnTo>
                    <a:lnTo>
                      <a:pt x="84906" y="212074"/>
                    </a:lnTo>
                    <a:lnTo>
                      <a:pt x="212074" y="84849"/>
                    </a:lnTo>
                    <a:lnTo>
                      <a:pt x="212074" y="0"/>
                    </a:lnTo>
                    <a:lnTo>
                      <a:pt x="127168" y="0"/>
                    </a:lnTo>
                    <a:close/>
                  </a:path>
                </a:pathLst>
              </a:custGeom>
              <a:solidFill>
                <a:srgbClr val="FFFFFF"/>
              </a:solidFill>
              <a:ln w="9525" cap="flat">
                <a:noFill/>
                <a:prstDash val="solid"/>
                <a:miter/>
              </a:ln>
            </p:spPr>
            <p:txBody>
              <a:bodyPr rtlCol="0" anchor="ctr"/>
              <a:lstStyle/>
              <a:p>
                <a:endParaRPr lang="en-GB" noProof="0" dirty="0"/>
              </a:p>
            </p:txBody>
          </p:sp>
          <p:sp>
            <p:nvSpPr>
              <p:cNvPr id="15" name="Freihandform: Form 14">
                <a:extLst>
                  <a:ext uri="{FF2B5EF4-FFF2-40B4-BE49-F238E27FC236}">
                    <a16:creationId xmlns:a16="http://schemas.microsoft.com/office/drawing/2014/main" id="{E44F57F2-DBF3-4221-E492-F844894DA114}"/>
                  </a:ext>
                </a:extLst>
              </p:cNvPr>
              <p:cNvSpPr/>
              <p:nvPr/>
            </p:nvSpPr>
            <p:spPr>
              <a:xfrm>
                <a:off x="5739174" y="3661657"/>
                <a:ext cx="147475" cy="193976"/>
              </a:xfrm>
              <a:custGeom>
                <a:avLst/>
                <a:gdLst>
                  <a:gd name="connsiteX0" fmla="*/ 7582 w 147475"/>
                  <a:gd name="connsiteY0" fmla="*/ 0 h 193976"/>
                  <a:gd name="connsiteX1" fmla="*/ 7582 w 147475"/>
                  <a:gd name="connsiteY1" fmla="*/ 37776 h 193976"/>
                  <a:gd name="connsiteX2" fmla="*/ 89097 w 147475"/>
                  <a:gd name="connsiteY2" fmla="*/ 37776 h 193976"/>
                  <a:gd name="connsiteX3" fmla="*/ 0 w 147475"/>
                  <a:gd name="connsiteY3" fmla="*/ 156220 h 193976"/>
                  <a:gd name="connsiteX4" fmla="*/ 0 w 147475"/>
                  <a:gd name="connsiteY4" fmla="*/ 193977 h 193976"/>
                  <a:gd name="connsiteX5" fmla="*/ 147476 w 147475"/>
                  <a:gd name="connsiteY5" fmla="*/ 193977 h 193976"/>
                  <a:gd name="connsiteX6" fmla="*/ 147476 w 147475"/>
                  <a:gd name="connsiteY6" fmla="*/ 156220 h 193976"/>
                  <a:gd name="connsiteX7" fmla="*/ 57302 w 147475"/>
                  <a:gd name="connsiteY7" fmla="*/ 156220 h 193976"/>
                  <a:gd name="connsiteX8" fmla="*/ 146142 w 147475"/>
                  <a:gd name="connsiteY8" fmla="*/ 37776 h 193976"/>
                  <a:gd name="connsiteX9" fmla="*/ 146142 w 147475"/>
                  <a:gd name="connsiteY9" fmla="*/ 0 h 193976"/>
                  <a:gd name="connsiteX10" fmla="*/ 7582 w 147475"/>
                  <a:gd name="connsiteY10" fmla="*/ 0 h 19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475" h="193976">
                    <a:moveTo>
                      <a:pt x="7582" y="0"/>
                    </a:moveTo>
                    <a:lnTo>
                      <a:pt x="7582" y="37776"/>
                    </a:lnTo>
                    <a:lnTo>
                      <a:pt x="89097" y="37776"/>
                    </a:lnTo>
                    <a:lnTo>
                      <a:pt x="0" y="156220"/>
                    </a:lnTo>
                    <a:lnTo>
                      <a:pt x="0" y="193977"/>
                    </a:lnTo>
                    <a:lnTo>
                      <a:pt x="147476" y="193977"/>
                    </a:lnTo>
                    <a:lnTo>
                      <a:pt x="147476" y="156220"/>
                    </a:lnTo>
                    <a:lnTo>
                      <a:pt x="57302" y="156220"/>
                    </a:lnTo>
                    <a:lnTo>
                      <a:pt x="146142" y="37776"/>
                    </a:lnTo>
                    <a:lnTo>
                      <a:pt x="146142" y="0"/>
                    </a:lnTo>
                    <a:lnTo>
                      <a:pt x="7582" y="0"/>
                    </a:lnTo>
                    <a:close/>
                  </a:path>
                </a:pathLst>
              </a:custGeom>
              <a:solidFill>
                <a:srgbClr val="FFFFFF"/>
              </a:solidFill>
              <a:ln w="9525" cap="flat">
                <a:noFill/>
                <a:prstDash val="solid"/>
                <a:miter/>
              </a:ln>
            </p:spPr>
            <p:txBody>
              <a:bodyPr rtlCol="0" anchor="ctr"/>
              <a:lstStyle/>
              <a:p>
                <a:endParaRPr lang="en-GB" noProof="0" dirty="0"/>
              </a:p>
            </p:txBody>
          </p:sp>
          <p:sp>
            <p:nvSpPr>
              <p:cNvPr id="16" name="Freihandform: Form 15">
                <a:extLst>
                  <a:ext uri="{FF2B5EF4-FFF2-40B4-BE49-F238E27FC236}">
                    <a16:creationId xmlns:a16="http://schemas.microsoft.com/office/drawing/2014/main" id="{EF6A771C-58D8-199F-35DF-96416CFFBC17}"/>
                  </a:ext>
                </a:extLst>
              </p:cNvPr>
              <p:cNvSpPr/>
              <p:nvPr/>
            </p:nvSpPr>
            <p:spPr>
              <a:xfrm>
                <a:off x="5941275" y="3661648"/>
                <a:ext cx="47539" cy="193976"/>
              </a:xfrm>
              <a:custGeom>
                <a:avLst/>
                <a:gdLst>
                  <a:gd name="connsiteX0" fmla="*/ 0 w 47539"/>
                  <a:gd name="connsiteY0" fmla="*/ 0 h 193976"/>
                  <a:gd name="connsiteX1" fmla="*/ 47539 w 47539"/>
                  <a:gd name="connsiteY1" fmla="*/ 0 h 193976"/>
                  <a:gd name="connsiteX2" fmla="*/ 47539 w 47539"/>
                  <a:gd name="connsiteY2" fmla="*/ 193977 h 193976"/>
                  <a:gd name="connsiteX3" fmla="*/ 0 w 47539"/>
                  <a:gd name="connsiteY3" fmla="*/ 193977 h 193976"/>
                </a:gdLst>
                <a:ahLst/>
                <a:cxnLst>
                  <a:cxn ang="0">
                    <a:pos x="connsiteX0" y="connsiteY0"/>
                  </a:cxn>
                  <a:cxn ang="0">
                    <a:pos x="connsiteX1" y="connsiteY1"/>
                  </a:cxn>
                  <a:cxn ang="0">
                    <a:pos x="connsiteX2" y="connsiteY2"/>
                  </a:cxn>
                  <a:cxn ang="0">
                    <a:pos x="connsiteX3" y="connsiteY3"/>
                  </a:cxn>
                </a:cxnLst>
                <a:rect l="l" t="t" r="r" b="b"/>
                <a:pathLst>
                  <a:path w="47539" h="193976">
                    <a:moveTo>
                      <a:pt x="0" y="0"/>
                    </a:moveTo>
                    <a:lnTo>
                      <a:pt x="47539" y="0"/>
                    </a:lnTo>
                    <a:lnTo>
                      <a:pt x="47539" y="193977"/>
                    </a:lnTo>
                    <a:lnTo>
                      <a:pt x="0" y="193977"/>
                    </a:lnTo>
                    <a:close/>
                  </a:path>
                </a:pathLst>
              </a:custGeom>
              <a:solidFill>
                <a:srgbClr val="FFFFFF"/>
              </a:solidFill>
              <a:ln w="9525" cap="flat">
                <a:noFill/>
                <a:prstDash val="solid"/>
                <a:miter/>
              </a:ln>
            </p:spPr>
            <p:txBody>
              <a:bodyPr rtlCol="0" anchor="ctr"/>
              <a:lstStyle/>
              <a:p>
                <a:endParaRPr lang="en-GB" noProof="0" dirty="0"/>
              </a:p>
            </p:txBody>
          </p:sp>
          <p:sp>
            <p:nvSpPr>
              <p:cNvPr id="17" name="Freihandform: Form 16">
                <a:extLst>
                  <a:ext uri="{FF2B5EF4-FFF2-40B4-BE49-F238E27FC236}">
                    <a16:creationId xmlns:a16="http://schemas.microsoft.com/office/drawing/2014/main" id="{EF176E82-F7EA-8CD4-7FB0-69A20A914591}"/>
                  </a:ext>
                </a:extLst>
              </p:cNvPr>
              <p:cNvSpPr/>
              <p:nvPr/>
            </p:nvSpPr>
            <p:spPr>
              <a:xfrm>
                <a:off x="6030191" y="3661657"/>
                <a:ext cx="143160" cy="193957"/>
              </a:xfrm>
              <a:custGeom>
                <a:avLst/>
                <a:gdLst>
                  <a:gd name="connsiteX0" fmla="*/ 0 w 143160"/>
                  <a:gd name="connsiteY0" fmla="*/ 37757 h 193957"/>
                  <a:gd name="connsiteX1" fmla="*/ 48082 w 143160"/>
                  <a:gd name="connsiteY1" fmla="*/ 37757 h 193957"/>
                  <a:gd name="connsiteX2" fmla="*/ 48082 w 143160"/>
                  <a:gd name="connsiteY2" fmla="*/ 193958 h 193957"/>
                  <a:gd name="connsiteX3" fmla="*/ 95621 w 143160"/>
                  <a:gd name="connsiteY3" fmla="*/ 193958 h 193957"/>
                  <a:gd name="connsiteX4" fmla="*/ 95621 w 143160"/>
                  <a:gd name="connsiteY4" fmla="*/ 37757 h 193957"/>
                  <a:gd name="connsiteX5" fmla="*/ 143161 w 143160"/>
                  <a:gd name="connsiteY5" fmla="*/ 37757 h 193957"/>
                  <a:gd name="connsiteX6" fmla="*/ 143161 w 143160"/>
                  <a:gd name="connsiteY6" fmla="*/ 0 h 193957"/>
                  <a:gd name="connsiteX7" fmla="*/ 0 w 143160"/>
                  <a:gd name="connsiteY7" fmla="*/ 0 h 193957"/>
                  <a:gd name="connsiteX8" fmla="*/ 0 w 143160"/>
                  <a:gd name="connsiteY8" fmla="*/ 37757 h 19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160" h="193957">
                    <a:moveTo>
                      <a:pt x="0" y="37757"/>
                    </a:moveTo>
                    <a:lnTo>
                      <a:pt x="48082" y="37757"/>
                    </a:lnTo>
                    <a:lnTo>
                      <a:pt x="48082" y="193958"/>
                    </a:lnTo>
                    <a:lnTo>
                      <a:pt x="95621" y="193958"/>
                    </a:lnTo>
                    <a:lnTo>
                      <a:pt x="95621" y="37757"/>
                    </a:lnTo>
                    <a:lnTo>
                      <a:pt x="143161" y="37757"/>
                    </a:lnTo>
                    <a:lnTo>
                      <a:pt x="143161" y="0"/>
                    </a:lnTo>
                    <a:lnTo>
                      <a:pt x="0" y="0"/>
                    </a:lnTo>
                    <a:lnTo>
                      <a:pt x="0" y="37757"/>
                    </a:lnTo>
                    <a:close/>
                  </a:path>
                </a:pathLst>
              </a:custGeom>
              <a:solidFill>
                <a:srgbClr val="FFFFFF"/>
              </a:solidFill>
              <a:ln w="9525" cap="flat">
                <a:noFill/>
                <a:prstDash val="solid"/>
                <a:miter/>
              </a:ln>
            </p:spPr>
            <p:txBody>
              <a:bodyPr rtlCol="0" anchor="ctr"/>
              <a:lstStyle/>
              <a:p>
                <a:endParaRPr lang="en-GB" noProof="0" dirty="0"/>
              </a:p>
            </p:txBody>
          </p:sp>
          <p:sp>
            <p:nvSpPr>
              <p:cNvPr id="18" name="Freihandform: Form 17">
                <a:extLst>
                  <a:ext uri="{FF2B5EF4-FFF2-40B4-BE49-F238E27FC236}">
                    <a16:creationId xmlns:a16="http://schemas.microsoft.com/office/drawing/2014/main" id="{B0563E66-0254-46D1-0CF2-995CE5A1780D}"/>
                  </a:ext>
                </a:extLst>
              </p:cNvPr>
              <p:cNvSpPr/>
              <p:nvPr/>
            </p:nvSpPr>
            <p:spPr>
              <a:xfrm>
                <a:off x="6219586" y="3655961"/>
                <a:ext cx="46177" cy="38300"/>
              </a:xfrm>
              <a:custGeom>
                <a:avLst/>
                <a:gdLst>
                  <a:gd name="connsiteX0" fmla="*/ 0 w 46177"/>
                  <a:gd name="connsiteY0" fmla="*/ 0 h 38300"/>
                  <a:gd name="connsiteX1" fmla="*/ 46177 w 46177"/>
                  <a:gd name="connsiteY1" fmla="*/ 0 h 38300"/>
                  <a:gd name="connsiteX2" fmla="*/ 46177 w 46177"/>
                  <a:gd name="connsiteY2" fmla="*/ 38300 h 38300"/>
                  <a:gd name="connsiteX3" fmla="*/ 0 w 46177"/>
                  <a:gd name="connsiteY3" fmla="*/ 38300 h 38300"/>
                </a:gdLst>
                <a:ahLst/>
                <a:cxnLst>
                  <a:cxn ang="0">
                    <a:pos x="connsiteX0" y="connsiteY0"/>
                  </a:cxn>
                  <a:cxn ang="0">
                    <a:pos x="connsiteX1" y="connsiteY1"/>
                  </a:cxn>
                  <a:cxn ang="0">
                    <a:pos x="connsiteX2" y="connsiteY2"/>
                  </a:cxn>
                  <a:cxn ang="0">
                    <a:pos x="connsiteX3" y="connsiteY3"/>
                  </a:cxn>
                </a:cxnLst>
                <a:rect l="l" t="t" r="r" b="b"/>
                <a:pathLst>
                  <a:path w="46177" h="38300">
                    <a:moveTo>
                      <a:pt x="0" y="0"/>
                    </a:moveTo>
                    <a:lnTo>
                      <a:pt x="46177" y="0"/>
                    </a:lnTo>
                    <a:lnTo>
                      <a:pt x="46177" y="38300"/>
                    </a:lnTo>
                    <a:lnTo>
                      <a:pt x="0" y="38300"/>
                    </a:lnTo>
                    <a:close/>
                  </a:path>
                </a:pathLst>
              </a:custGeom>
              <a:solidFill>
                <a:srgbClr val="FFFFFF"/>
              </a:solidFill>
              <a:ln w="9525" cap="flat">
                <a:noFill/>
                <a:prstDash val="solid"/>
                <a:miter/>
              </a:ln>
            </p:spPr>
            <p:txBody>
              <a:bodyPr rtlCol="0" anchor="ctr"/>
              <a:lstStyle/>
              <a:p>
                <a:endParaRPr lang="en-GB" noProof="0" dirty="0"/>
              </a:p>
            </p:txBody>
          </p:sp>
          <p:sp>
            <p:nvSpPr>
              <p:cNvPr id="19" name="Freihandform: Form 18">
                <a:extLst>
                  <a:ext uri="{FF2B5EF4-FFF2-40B4-BE49-F238E27FC236}">
                    <a16:creationId xmlns:a16="http://schemas.microsoft.com/office/drawing/2014/main" id="{DAA684A6-A862-A947-4D2F-0D62A83C5E26}"/>
                  </a:ext>
                </a:extLst>
              </p:cNvPr>
              <p:cNvSpPr/>
              <p:nvPr/>
            </p:nvSpPr>
            <p:spPr>
              <a:xfrm>
                <a:off x="6219586" y="3722665"/>
                <a:ext cx="46177" cy="132959"/>
              </a:xfrm>
              <a:custGeom>
                <a:avLst/>
                <a:gdLst>
                  <a:gd name="connsiteX0" fmla="*/ 0 w 46177"/>
                  <a:gd name="connsiteY0" fmla="*/ 0 h 132959"/>
                  <a:gd name="connsiteX1" fmla="*/ 46177 w 46177"/>
                  <a:gd name="connsiteY1" fmla="*/ 0 h 132959"/>
                  <a:gd name="connsiteX2" fmla="*/ 46177 w 46177"/>
                  <a:gd name="connsiteY2" fmla="*/ 132959 h 132959"/>
                  <a:gd name="connsiteX3" fmla="*/ 0 w 46177"/>
                  <a:gd name="connsiteY3" fmla="*/ 132959 h 132959"/>
                </a:gdLst>
                <a:ahLst/>
                <a:cxnLst>
                  <a:cxn ang="0">
                    <a:pos x="connsiteX0" y="connsiteY0"/>
                  </a:cxn>
                  <a:cxn ang="0">
                    <a:pos x="connsiteX1" y="connsiteY1"/>
                  </a:cxn>
                  <a:cxn ang="0">
                    <a:pos x="connsiteX2" y="connsiteY2"/>
                  </a:cxn>
                  <a:cxn ang="0">
                    <a:pos x="connsiteX3" y="connsiteY3"/>
                  </a:cxn>
                </a:cxnLst>
                <a:rect l="l" t="t" r="r" b="b"/>
                <a:pathLst>
                  <a:path w="46177" h="132959">
                    <a:moveTo>
                      <a:pt x="0" y="0"/>
                    </a:moveTo>
                    <a:lnTo>
                      <a:pt x="46177" y="0"/>
                    </a:lnTo>
                    <a:lnTo>
                      <a:pt x="46177" y="132959"/>
                    </a:lnTo>
                    <a:lnTo>
                      <a:pt x="0" y="132959"/>
                    </a:lnTo>
                    <a:close/>
                  </a:path>
                </a:pathLst>
              </a:custGeom>
              <a:solidFill>
                <a:srgbClr val="FFFFFF"/>
              </a:solidFill>
              <a:ln w="9525" cap="flat">
                <a:noFill/>
                <a:prstDash val="solid"/>
                <a:miter/>
              </a:ln>
            </p:spPr>
            <p:txBody>
              <a:bodyPr rtlCol="0" anchor="ctr"/>
              <a:lstStyle/>
              <a:p>
                <a:endParaRPr lang="en-GB" noProof="0" dirty="0"/>
              </a:p>
            </p:txBody>
          </p:sp>
          <p:sp>
            <p:nvSpPr>
              <p:cNvPr id="20" name="Freihandform: Form 19">
                <a:extLst>
                  <a:ext uri="{FF2B5EF4-FFF2-40B4-BE49-F238E27FC236}">
                    <a16:creationId xmlns:a16="http://schemas.microsoft.com/office/drawing/2014/main" id="{153DC267-A741-FBBB-5876-0948B898E9B9}"/>
                  </a:ext>
                </a:extLst>
              </p:cNvPr>
              <p:cNvSpPr/>
              <p:nvPr/>
            </p:nvSpPr>
            <p:spPr>
              <a:xfrm>
                <a:off x="6316475" y="3658400"/>
                <a:ext cx="135283" cy="200501"/>
              </a:xfrm>
              <a:custGeom>
                <a:avLst/>
                <a:gdLst>
                  <a:gd name="connsiteX0" fmla="*/ 82325 w 135283"/>
                  <a:gd name="connsiteY0" fmla="*/ 80677 h 200501"/>
                  <a:gd name="connsiteX1" fmla="*/ 47539 w 135283"/>
                  <a:gd name="connsiteY1" fmla="*/ 54045 h 200501"/>
                  <a:gd name="connsiteX2" fmla="*/ 74724 w 135283"/>
                  <a:gd name="connsiteY2" fmla="*/ 37738 h 200501"/>
                  <a:gd name="connsiteX3" fmla="*/ 115462 w 135283"/>
                  <a:gd name="connsiteY3" fmla="*/ 44006 h 200501"/>
                  <a:gd name="connsiteX4" fmla="*/ 123063 w 135283"/>
                  <a:gd name="connsiteY4" fmla="*/ 6506 h 200501"/>
                  <a:gd name="connsiteX5" fmla="*/ 70933 w 135283"/>
                  <a:gd name="connsiteY5" fmla="*/ 0 h 200501"/>
                  <a:gd name="connsiteX6" fmla="*/ 0 w 135283"/>
                  <a:gd name="connsiteY6" fmla="*/ 58950 h 200501"/>
                  <a:gd name="connsiteX7" fmla="*/ 53807 w 135283"/>
                  <a:gd name="connsiteY7" fmla="*/ 117624 h 200501"/>
                  <a:gd name="connsiteX8" fmla="*/ 87763 w 135283"/>
                  <a:gd name="connsiteY8" fmla="*/ 144809 h 200501"/>
                  <a:gd name="connsiteX9" fmla="*/ 57874 w 135283"/>
                  <a:gd name="connsiteY9" fmla="*/ 162725 h 200501"/>
                  <a:gd name="connsiteX10" fmla="*/ 8153 w 135283"/>
                  <a:gd name="connsiteY10" fmla="*/ 153753 h 200501"/>
                  <a:gd name="connsiteX11" fmla="*/ 552 w 135283"/>
                  <a:gd name="connsiteY11" fmla="*/ 191776 h 200501"/>
                  <a:gd name="connsiteX12" fmla="*/ 60322 w 135283"/>
                  <a:gd name="connsiteY12" fmla="*/ 200501 h 200501"/>
                  <a:gd name="connsiteX13" fmla="*/ 135284 w 135283"/>
                  <a:gd name="connsiteY13" fmla="*/ 141808 h 200501"/>
                  <a:gd name="connsiteX14" fmla="*/ 82325 w 135283"/>
                  <a:gd name="connsiteY14" fmla="*/ 8067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283" h="200501">
                    <a:moveTo>
                      <a:pt x="82325" y="80677"/>
                    </a:moveTo>
                    <a:cubicBezTo>
                      <a:pt x="58969" y="70895"/>
                      <a:pt x="47539" y="65732"/>
                      <a:pt x="47539" y="54045"/>
                    </a:cubicBezTo>
                    <a:cubicBezTo>
                      <a:pt x="47539" y="41015"/>
                      <a:pt x="60046" y="37738"/>
                      <a:pt x="74724" y="37738"/>
                    </a:cubicBezTo>
                    <a:cubicBezTo>
                      <a:pt x="87201" y="37738"/>
                      <a:pt x="102146" y="39643"/>
                      <a:pt x="115462" y="44006"/>
                    </a:cubicBezTo>
                    <a:lnTo>
                      <a:pt x="123063" y="6506"/>
                    </a:lnTo>
                    <a:cubicBezTo>
                      <a:pt x="108671" y="2162"/>
                      <a:pt x="90478" y="0"/>
                      <a:pt x="70933" y="0"/>
                    </a:cubicBezTo>
                    <a:cubicBezTo>
                      <a:pt x="36147" y="0"/>
                      <a:pt x="0" y="16307"/>
                      <a:pt x="0" y="58950"/>
                    </a:cubicBezTo>
                    <a:cubicBezTo>
                      <a:pt x="0" y="90478"/>
                      <a:pt x="23908" y="105661"/>
                      <a:pt x="53807" y="117624"/>
                    </a:cubicBezTo>
                    <a:cubicBezTo>
                      <a:pt x="78791" y="127425"/>
                      <a:pt x="87763" y="133379"/>
                      <a:pt x="87763" y="144809"/>
                    </a:cubicBezTo>
                    <a:cubicBezTo>
                      <a:pt x="87763" y="156477"/>
                      <a:pt x="78515" y="162725"/>
                      <a:pt x="57874" y="162725"/>
                    </a:cubicBezTo>
                    <a:cubicBezTo>
                      <a:pt x="44291" y="162725"/>
                      <a:pt x="25537" y="159744"/>
                      <a:pt x="8153" y="153753"/>
                    </a:cubicBezTo>
                    <a:lnTo>
                      <a:pt x="552" y="191776"/>
                    </a:lnTo>
                    <a:cubicBezTo>
                      <a:pt x="20117" y="198044"/>
                      <a:pt x="42377" y="200501"/>
                      <a:pt x="60322" y="200501"/>
                    </a:cubicBezTo>
                    <a:cubicBezTo>
                      <a:pt x="101356" y="200501"/>
                      <a:pt x="135284" y="180661"/>
                      <a:pt x="135284" y="141808"/>
                    </a:cubicBezTo>
                    <a:cubicBezTo>
                      <a:pt x="135284" y="105937"/>
                      <a:pt x="112204" y="93440"/>
                      <a:pt x="82325" y="80677"/>
                    </a:cubicBezTo>
                  </a:path>
                </a:pathLst>
              </a:custGeom>
              <a:solidFill>
                <a:srgbClr val="FFFFFF"/>
              </a:solidFill>
              <a:ln w="9525" cap="flat">
                <a:noFill/>
                <a:prstDash val="solid"/>
                <a:miter/>
              </a:ln>
            </p:spPr>
            <p:txBody>
              <a:bodyPr rtlCol="0" anchor="ctr"/>
              <a:lstStyle/>
              <a:p>
                <a:endParaRPr lang="en-GB" noProof="0" dirty="0"/>
              </a:p>
            </p:txBody>
          </p:sp>
        </p:grpSp>
      </p:grpSp>
      <p:sp>
        <p:nvSpPr>
          <p:cNvPr id="22" name="Textfeld 21">
            <a:extLst>
              <a:ext uri="{FF2B5EF4-FFF2-40B4-BE49-F238E27FC236}">
                <a16:creationId xmlns:a16="http://schemas.microsoft.com/office/drawing/2014/main" id="{747970BF-90A1-2DF0-0253-DB2F8E447DDA}"/>
              </a:ext>
            </a:extLst>
          </p:cNvPr>
          <p:cNvSpPr txBox="1"/>
          <p:nvPr/>
        </p:nvSpPr>
        <p:spPr bwMode="gray">
          <a:xfrm>
            <a:off x="720725" y="5140673"/>
            <a:ext cx="6094562" cy="923330"/>
          </a:xfrm>
          <a:prstGeom prst="rect">
            <a:avLst/>
          </a:prstGeom>
          <a:noFill/>
        </p:spPr>
        <p:txBody>
          <a:bodyPr wrap="square">
            <a:spAutoFit/>
          </a:bodyPr>
          <a:lstStyle/>
          <a:p>
            <a:r>
              <a:rPr lang="en-GB" b="1" noProof="0" dirty="0"/>
              <a:t>Dr. Harald Klinke, M.Sc.</a:t>
            </a:r>
          </a:p>
          <a:p>
            <a:r>
              <a:rPr lang="en-GB" noProof="0" dirty="0"/>
              <a:t>harald.klinke@zitis.bund.de</a:t>
            </a:r>
          </a:p>
          <a:p>
            <a:r>
              <a:rPr lang="en-GB" noProof="0" dirty="0"/>
              <a:t>www.linkedin.com/in/harald-klinke/</a:t>
            </a:r>
            <a:r>
              <a:rPr lang="en-GB" dirty="0"/>
              <a:t> </a:t>
            </a:r>
            <a:endParaRPr lang="en-GB" noProof="0" dirty="0"/>
          </a:p>
        </p:txBody>
      </p:sp>
      <p:sp>
        <p:nvSpPr>
          <p:cNvPr id="24" name="Textfeld 23">
            <a:extLst>
              <a:ext uri="{FF2B5EF4-FFF2-40B4-BE49-F238E27FC236}">
                <a16:creationId xmlns:a16="http://schemas.microsoft.com/office/drawing/2014/main" id="{C26FA82B-1544-DC23-1DA7-127A93236BA8}"/>
              </a:ext>
            </a:extLst>
          </p:cNvPr>
          <p:cNvSpPr txBox="1"/>
          <p:nvPr/>
        </p:nvSpPr>
        <p:spPr bwMode="gray">
          <a:xfrm>
            <a:off x="10059072" y="4263012"/>
            <a:ext cx="1843303" cy="369332"/>
          </a:xfrm>
          <a:prstGeom prst="rect">
            <a:avLst/>
          </a:prstGeom>
          <a:noFill/>
        </p:spPr>
        <p:txBody>
          <a:bodyPr wrap="square">
            <a:spAutoFit/>
          </a:bodyPr>
          <a:lstStyle/>
          <a:p>
            <a:pPr algn="ctr"/>
            <a:r>
              <a:rPr lang="en-GB" noProof="0" dirty="0"/>
              <a:t>We are hiring!</a:t>
            </a:r>
          </a:p>
        </p:txBody>
      </p:sp>
    </p:spTree>
    <p:extLst>
      <p:ext uri="{BB962C8B-B14F-4D97-AF65-F5344CB8AC3E}">
        <p14:creationId xmlns:p14="http://schemas.microsoft.com/office/powerpoint/2010/main" val="2133543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ZITiS_dark">
  <a:themeElements>
    <a:clrScheme name="Schwarz|Text">
      <a:dk1>
        <a:srgbClr val="000000"/>
      </a:dk1>
      <a:lt1>
        <a:srgbClr val="FFFFFF"/>
      </a:lt1>
      <a:dk2>
        <a:srgbClr val="0070B4"/>
      </a:dk2>
      <a:lt2>
        <a:srgbClr val="A4007C"/>
      </a:lt2>
      <a:accent1>
        <a:srgbClr val="93D1F4"/>
      </a:accent1>
      <a:accent2>
        <a:srgbClr val="FFED93"/>
      </a:accent2>
      <a:accent3>
        <a:srgbClr val="3FB498"/>
      </a:accent3>
      <a:accent4>
        <a:srgbClr val="FF9D87"/>
      </a:accent4>
      <a:accent5>
        <a:srgbClr val="D2D2CD"/>
      </a:accent5>
      <a:accent6>
        <a:srgbClr val="00416E"/>
      </a:accent6>
      <a:hlink>
        <a:srgbClr val="507AA1"/>
      </a:hlink>
      <a:folHlink>
        <a:srgbClr val="434C53"/>
      </a:folHlink>
    </a:clrScheme>
    <a:fontScheme name="ZITiS">
      <a:majorFont>
        <a:latin typeface="Segoe UI Black"/>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2"/>
        </a:solidFill>
        <a:ln w="9525">
          <a:noFill/>
        </a:ln>
      </a:spPr>
      <a:bodyPr lIns="72000" tIns="72000" rIns="72000" bIns="72000" rtlCol="0" anchor="ctr"/>
      <a:lstStyle>
        <a:defPPr algn="ctr">
          <a:defRPr sz="20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9525">
          <a:solidFill>
            <a:schemeClr val="bg2"/>
          </a:solidFill>
          <a:prstDash val="solid"/>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270000" indent="-270000">
          <a:buFont typeface="Arial" panose="020B0604020202020204" pitchFamily="34" charset="0"/>
          <a:buChar char="•"/>
          <a:defRPr sz="2000" dirty="0" err="1" smtClean="0"/>
        </a:defPPr>
      </a:lstStyle>
    </a:txDef>
  </a:objectDefaults>
  <a:extraClrSchemeLst/>
  <a:extLst>
    <a:ext uri="{05A4C25C-085E-4340-85A3-A5531E510DB2}">
      <thm15:themeFamily xmlns:thm15="http://schemas.microsoft.com/office/thememl/2012/main" name="Präsentation2" id="{CDF9BCEB-9AEE-4E73-8B78-E1CE77F6FBCA}" vid="{4CECBFAC-9955-49CD-BA97-30E857B7F52C}"/>
    </a:ext>
  </a:extLst>
</a:theme>
</file>

<file path=ppt/theme/theme2.xml><?xml version="1.0" encoding="utf-8"?>
<a:theme xmlns:a="http://schemas.openxmlformats.org/drawingml/2006/main" name="ZITiS_light">
  <a:themeElements>
    <a:clrScheme name="Zitis (hell)">
      <a:dk1>
        <a:srgbClr val="000000"/>
      </a:dk1>
      <a:lt1>
        <a:sysClr val="window" lastClr="FFFFFF"/>
      </a:lt1>
      <a:dk2>
        <a:srgbClr val="0070B4"/>
      </a:dk2>
      <a:lt2>
        <a:srgbClr val="A4007C"/>
      </a:lt2>
      <a:accent1>
        <a:srgbClr val="D2D2CD"/>
      </a:accent1>
      <a:accent2>
        <a:srgbClr val="00416E"/>
      </a:accent2>
      <a:accent3>
        <a:srgbClr val="3FB498"/>
      </a:accent3>
      <a:accent4>
        <a:srgbClr val="FF9D87"/>
      </a:accent4>
      <a:accent5>
        <a:srgbClr val="FFED93"/>
      </a:accent5>
      <a:accent6>
        <a:srgbClr val="93D1F4"/>
      </a:accent6>
      <a:hlink>
        <a:srgbClr val="507AA1"/>
      </a:hlink>
      <a:folHlink>
        <a:srgbClr val="434C53"/>
      </a:folHlink>
    </a:clrScheme>
    <a:fontScheme name="ZITiS">
      <a:majorFont>
        <a:latin typeface="Segoe UI Black"/>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2"/>
        </a:solidFill>
        <a:ln w="9525">
          <a:noFill/>
        </a:ln>
      </a:spPr>
      <a:bodyPr lIns="72000" tIns="72000" rIns="72000" bIns="72000" rtlCol="0" anchor="ctr"/>
      <a:lstStyle>
        <a:defPPr algn="ctr">
          <a:defRPr sz="20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9525">
          <a:solidFill>
            <a:schemeClr val="bg2"/>
          </a:solidFill>
          <a:prstDash val="solid"/>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270000" indent="-270000">
          <a:buFont typeface="Arial" panose="020B0604020202020204" pitchFamily="34" charset="0"/>
          <a:buChar char="•"/>
          <a:defRPr sz="2000" dirty="0" err="1" smtClean="0"/>
        </a:defPPr>
      </a:lstStyle>
    </a:txDef>
  </a:objectDefaults>
  <a:extraClrSchemeLst/>
  <a:extLst>
    <a:ext uri="{05A4C25C-085E-4340-85A3-A5531E510DB2}">
      <thm15:themeFamily xmlns:thm15="http://schemas.microsoft.com/office/thememl/2012/main" name="Präsentation2" id="{CDF9BCEB-9AEE-4E73-8B78-E1CE77F6FBCA}" vid="{A6A3CE35-AF4E-4813-87C7-BE4FAF5C04BF}"/>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ZITiS_PPT-MASTER_EN_v1.2</Template>
  <TotalTime>0</TotalTime>
  <Words>2842</Words>
  <Application>Microsoft Office PowerPoint</Application>
  <PresentationFormat>Breitbild</PresentationFormat>
  <Paragraphs>191</Paragraphs>
  <Slides>9</Slides>
  <Notes>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9</vt:i4>
      </vt:variant>
    </vt:vector>
  </HeadingPairs>
  <TitlesOfParts>
    <vt:vector size="17" baseType="lpstr">
      <vt:lpstr>Arial</vt:lpstr>
      <vt:lpstr>BundesSans Office</vt:lpstr>
      <vt:lpstr>Calibri</vt:lpstr>
      <vt:lpstr>Open Sans ExtraBold</vt:lpstr>
      <vt:lpstr>Segoe UI</vt:lpstr>
      <vt:lpstr>Segoe UI Black</vt:lpstr>
      <vt:lpstr>ZITiS_dark</vt:lpstr>
      <vt:lpstr>ZITiS_light</vt:lpstr>
      <vt:lpstr>AI Sovereignty:  Building Strategic Capability Across the Stack</vt:lpstr>
      <vt:lpstr>Dr. Harald Klinke, M.Sc.</vt:lpstr>
      <vt:lpstr>From Models to Systems</vt:lpstr>
      <vt:lpstr>When Dependency Becomes Strategic</vt:lpstr>
      <vt:lpstr>When Dependency Becomes Strategic</vt:lpstr>
      <vt:lpstr>Sovereignty Across the Stack</vt:lpstr>
      <vt:lpstr>Building Strategic Options</vt:lpstr>
      <vt:lpstr>What Sovereignty Ultimately Means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Klinke (ZITiS), Harald, Dr.</dc:creator>
  <cp:lastModifiedBy>H. K. privat</cp:lastModifiedBy>
  <cp:revision>11</cp:revision>
  <cp:lastPrinted>2026-01-09T10:10:09Z</cp:lastPrinted>
  <dcterms:created xsi:type="dcterms:W3CDTF">2026-09-04T13:25:54Z</dcterms:created>
  <dcterms:modified xsi:type="dcterms:W3CDTF">2026-09-19T17:53:15Z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0x01010D00BB27E5B201DE5D4F8BF109A0125B1E72</vt:lpwstr>
  </property>
  <property fmtid="{D5CDD505-2E9C-101B-9397-08002B2CF9AE}" pid="3" name="DocumentStatus">
    <vt:lpwstr/>
  </property>
  <property fmtid="{D5CDD505-2E9C-101B-9397-08002B2CF9AE}" pid="4" name="DocumentType">
    <vt:lpwstr/>
  </property>
</Properties>
</file>