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f0e109152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f0e109152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0e109152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f0e109152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f0e1091526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f0e1091526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f0e53a8906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3f0e53a8906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3f0e53a8906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3f0e53a8906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0e53a8906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f0e53a8906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f0e53a8906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f0e53a8906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0e53a8906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f0e53a8906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f0e53a8906_0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3f0e53a8906_0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f0e53a8906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f0e53a8906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7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0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 title="ChatGPT Image Jul 5, 2026 at 06_06_17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3408"/>
            <a:ext cx="9198500" cy="51769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4" title="ChatGPT Image Jul 5, 2026 at 06_08_12 PM.png"/>
          <p:cNvPicPr preferRelativeResize="0"/>
          <p:nvPr/>
        </p:nvPicPr>
        <p:blipFill rotWithShape="1">
          <a:blip r:embed="rId3">
            <a:alphaModFix/>
          </a:blip>
          <a:srcRect b="-990" l="0" r="0" t="0"/>
          <a:stretch/>
        </p:blipFill>
        <p:spPr>
          <a:xfrm>
            <a:off x="0" y="-59800"/>
            <a:ext cx="9144001" cy="528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 title="ChatGPT Image Jul 5, 2026 at 06_10_46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7850"/>
            <a:ext cx="9144001" cy="52105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 title="ChatGPT Image Jul 5, 2026 at 06_19_18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3550"/>
            <a:ext cx="9144001" cy="5177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17" title="ChatGPT Image Jul 5, 2026 at 08_54_5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5550"/>
            <a:ext cx="9144001" cy="522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18" title="ChatGPT Image Jul 5, 2026 at 08_57_3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3725" y="-107650"/>
            <a:ext cx="9236876" cy="5251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19" title="ChatGPT Image Jul 5, 2026 at 09_01_29 PM.png"/>
          <p:cNvPicPr preferRelativeResize="0"/>
          <p:nvPr/>
        </p:nvPicPr>
        <p:blipFill rotWithShape="1">
          <a:blip r:embed="rId3">
            <a:alphaModFix/>
          </a:blip>
          <a:srcRect b="-1730" l="0" r="0" t="587"/>
          <a:stretch/>
        </p:blipFill>
        <p:spPr>
          <a:xfrm>
            <a:off x="0" y="-1900"/>
            <a:ext cx="9144001" cy="5312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20" title="ChatGPT Image Jul 5, 2026 at 09_10_34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1462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21" title="ChatGPT Image Jul 5, 2026 at 09_15_03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71325"/>
            <a:ext cx="9198500" cy="52148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2" title="ChatGPT Image Jul 5, 2026 at 09_17_32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47850"/>
            <a:ext cx="9144001" cy="5191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3" title="ChatGPT Image Jul 5, 2026 at 09_24_09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1" cy="52032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30A1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69848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5400" b="1">
                <a:solidFill>
                  <a:srgbClr val="FFFFFF"/>
                </a:solidFill>
                <a:latin typeface="Arial"/>
              </a:defRPr>
            </a:pPr>
            <a:r>
              <a:t>THANK YOU!</a:t>
            </a:r>
          </a:p>
        </p:txBody>
      </p:sp>
      <p:sp>
        <p:nvSpPr>
          <p:cNvPr id="4" name="Rectangle 3"/>
          <p:cNvSpPr/>
          <p:nvPr/>
        </p:nvSpPr>
        <p:spPr>
          <a:xfrm>
            <a:off x="4663440" y="3703320"/>
            <a:ext cx="2834640" cy="36576"/>
          </a:xfrm>
          <a:prstGeom prst="rect">
            <a:avLst/>
          </a:prstGeom>
          <a:solidFill>
            <a:srgbClr val="00BE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828800" y="4069080"/>
            <a:ext cx="8503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600" b="1">
                <a:solidFill>
                  <a:srgbClr val="00BEFF"/>
                </a:solidFill>
                <a:latin typeface="Arial"/>
              </a:defRPr>
            </a:pPr>
            <a:r>
              <a:t>Sandeep Sinha</a:t>
            </a:r>
          </a:p>
          <a:p>
            <a:pPr algn="l">
              <a:defRPr sz="2000">
                <a:solidFill>
                  <a:srgbClr val="E6E6E6"/>
                </a:solidFill>
                <a:latin typeface="Arial"/>
              </a:defRPr>
            </a:pPr>
            <a:r>
              <a:t>linkedin.com/in/sandeepsinha1310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