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20"/>
  </p:notesMasterIdLst>
  <p:sldIdLst>
    <p:sldId id="256" r:id="rId5"/>
    <p:sldId id="5378" r:id="rId6"/>
    <p:sldId id="259" r:id="rId7"/>
    <p:sldId id="5345" r:id="rId8"/>
    <p:sldId id="5379" r:id="rId9"/>
    <p:sldId id="5374" r:id="rId10"/>
    <p:sldId id="5377" r:id="rId11"/>
    <p:sldId id="5380" r:id="rId12"/>
    <p:sldId id="5375" r:id="rId13"/>
    <p:sldId id="5372" r:id="rId14"/>
    <p:sldId id="5336" r:id="rId15"/>
    <p:sldId id="5333" r:id="rId16"/>
    <p:sldId id="5303" r:id="rId17"/>
    <p:sldId id="5371" r:id="rId18"/>
    <p:sldId id="5376" r:id="rId19"/>
  </p:sldIdLst>
  <p:sldSz cx="12192000" cy="6858000"/>
  <p:notesSz cx="6858000" cy="9144000"/>
  <p:custDataLst>
    <p:tags r:id="rId21"/>
  </p:custDataLst>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Einführung EU AI Act leicht gemacht" id="{6A4C66F7-394E-4991-A1D3-10C1F0D80828}">
          <p14:sldIdLst>
            <p14:sldId id="256"/>
            <p14:sldId id="5378"/>
            <p14:sldId id="259"/>
            <p14:sldId id="5345"/>
            <p14:sldId id="5379"/>
            <p14:sldId id="5374"/>
            <p14:sldId id="5377"/>
            <p14:sldId id="5380"/>
            <p14:sldId id="5375"/>
            <p14:sldId id="5372"/>
            <p14:sldId id="5336"/>
            <p14:sldId id="5333"/>
            <p14:sldId id="5303"/>
            <p14:sldId id="5371"/>
            <p14:sldId id="537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86ECC"/>
    <a:srgbClr val="CA2C77"/>
    <a:srgbClr val="FFC809"/>
    <a:srgbClr val="468966"/>
    <a:srgbClr val="FCF3C6"/>
    <a:srgbClr val="DC8DAE"/>
    <a:srgbClr val="79BD8F"/>
    <a:srgbClr val="E97132"/>
    <a:srgbClr val="FFC000"/>
    <a:srgbClr val="417F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699EF7D-03C4-4CCB-A92F-99A5419307F4}" v="25" dt="2026-09-18T14:07:16.860"/>
  </p1510:revLst>
</p1510:revInfo>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ittlere Formatvorlag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Keine Formatvorlage, Tabellenraster">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93D81CF-94F2-401A-BA57-92F5A7B2D0C5}" styleName="Mittlere Formatvorlag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334"/>
    <p:restoredTop sz="70819"/>
  </p:normalViewPr>
  <p:slideViewPr>
    <p:cSldViewPr snapToGrid="0">
      <p:cViewPr varScale="1">
        <p:scale>
          <a:sx n="109" d="100"/>
          <a:sy n="109" d="100"/>
        </p:scale>
        <p:origin x="192" y="912"/>
      </p:cViewPr>
      <p:guideLst/>
    </p:cSldViewPr>
  </p:slideViewPr>
  <p:notesTextViewPr>
    <p:cViewPr>
      <p:scale>
        <a:sx n="87" d="100"/>
        <a:sy n="87"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nnes Deuerling" userId="856b9f85-526d-4c7f-b7c0-296ae026d0d1" providerId="ADAL" clId="{5A29130A-F21A-4CC5-9F47-919CA50642CB}"/>
    <pc:docChg chg="undo redo custSel addSld delSld modSld sldOrd addSection delSection modSection">
      <pc:chgData name="Hannes Deuerling" userId="856b9f85-526d-4c7f-b7c0-296ae026d0d1" providerId="ADAL" clId="{5A29130A-F21A-4CC5-9F47-919CA50642CB}" dt="2026-09-18T15:29:36.505" v="26825" actId="948"/>
      <pc:docMkLst>
        <pc:docMk/>
      </pc:docMkLst>
      <pc:sldChg chg="addSp delSp modSp add mod setBg modNotesTx">
        <pc:chgData name="Hannes Deuerling" userId="856b9f85-526d-4c7f-b7c0-296ae026d0d1" providerId="ADAL" clId="{5A29130A-F21A-4CC5-9F47-919CA50642CB}" dt="2026-09-17T11:23:39.936" v="22503" actId="20577"/>
        <pc:sldMkLst>
          <pc:docMk/>
          <pc:sldMk cId="650905914" sldId="256"/>
        </pc:sldMkLst>
        <pc:spChg chg="del">
          <ac:chgData name="Hannes Deuerling" userId="856b9f85-526d-4c7f-b7c0-296ae026d0d1" providerId="ADAL" clId="{5A29130A-F21A-4CC5-9F47-919CA50642CB}" dt="2026-09-17T11:20:20.464" v="22280" actId="21"/>
          <ac:spMkLst>
            <pc:docMk/>
            <pc:sldMk cId="650905914" sldId="256"/>
            <ac:spMk id="3" creationId="{7CFBEE0F-9FBC-4E25-849A-E482B16BEE28}"/>
          </ac:spMkLst>
        </pc:spChg>
        <pc:spChg chg="del">
          <ac:chgData name="Hannes Deuerling" userId="856b9f85-526d-4c7f-b7c0-296ae026d0d1" providerId="ADAL" clId="{5A29130A-F21A-4CC5-9F47-919CA50642CB}" dt="2026-09-17T11:11:39.897" v="21974" actId="21"/>
          <ac:spMkLst>
            <pc:docMk/>
            <pc:sldMk cId="650905914" sldId="256"/>
            <ac:spMk id="4" creationId="{27A0D480-693A-4EEF-A975-0BB01206FACE}"/>
          </ac:spMkLst>
        </pc:spChg>
        <pc:spChg chg="mod">
          <ac:chgData name="Hannes Deuerling" userId="856b9f85-526d-4c7f-b7c0-296ae026d0d1" providerId="ADAL" clId="{5A29130A-F21A-4CC5-9F47-919CA50642CB}" dt="2026-09-17T11:23:21.467" v="22500" actId="20577"/>
          <ac:spMkLst>
            <pc:docMk/>
            <pc:sldMk cId="650905914" sldId="256"/>
            <ac:spMk id="6" creationId="{0D655243-5AE3-41D7-BA4D-143BB5560AAD}"/>
          </ac:spMkLst>
        </pc:spChg>
        <pc:spChg chg="mod">
          <ac:chgData name="Hannes Deuerling" userId="856b9f85-526d-4c7f-b7c0-296ae026d0d1" providerId="ADAL" clId="{5A29130A-F21A-4CC5-9F47-919CA50642CB}" dt="2026-09-17T11:21:16.827" v="22323" actId="20577"/>
          <ac:spMkLst>
            <pc:docMk/>
            <pc:sldMk cId="650905914" sldId="256"/>
            <ac:spMk id="7" creationId="{23963B5D-4050-4DCB-8003-9F896BA0AF11}"/>
          </ac:spMkLst>
        </pc:spChg>
        <pc:spChg chg="mod">
          <ac:chgData name="Hannes Deuerling" userId="856b9f85-526d-4c7f-b7c0-296ae026d0d1" providerId="ADAL" clId="{5A29130A-F21A-4CC5-9F47-919CA50642CB}" dt="2026-09-17T11:21:55.810" v="22376" actId="14100"/>
          <ac:spMkLst>
            <pc:docMk/>
            <pc:sldMk cId="650905914" sldId="256"/>
            <ac:spMk id="8" creationId="{25545F26-D448-4A4A-98A9-EC6EB4D26383}"/>
          </ac:spMkLst>
        </pc:spChg>
        <pc:spChg chg="mod">
          <ac:chgData name="Hannes Deuerling" userId="856b9f85-526d-4c7f-b7c0-296ae026d0d1" providerId="ADAL" clId="{5A29130A-F21A-4CC5-9F47-919CA50642CB}" dt="2026-09-17T11:22:03.954" v="22401" actId="1035"/>
          <ac:spMkLst>
            <pc:docMk/>
            <pc:sldMk cId="650905914" sldId="256"/>
            <ac:spMk id="9" creationId="{64A8D912-AB6D-4CF4-BBD8-2162FD5D0F3B}"/>
          </ac:spMkLst>
        </pc:spChg>
        <pc:spChg chg="mod">
          <ac:chgData name="Hannes Deuerling" userId="856b9f85-526d-4c7f-b7c0-296ae026d0d1" providerId="ADAL" clId="{5A29130A-F21A-4CC5-9F47-919CA50642CB}" dt="2026-09-17T11:22:14.199" v="22415" actId="1036"/>
          <ac:spMkLst>
            <pc:docMk/>
            <pc:sldMk cId="650905914" sldId="256"/>
            <ac:spMk id="10" creationId="{25E41799-DE8B-4F8A-96ED-7C9084D3DC63}"/>
          </ac:spMkLst>
        </pc:spChg>
        <pc:spChg chg="mod">
          <ac:chgData name="Hannes Deuerling" userId="856b9f85-526d-4c7f-b7c0-296ae026d0d1" providerId="ADAL" clId="{5A29130A-F21A-4CC5-9F47-919CA50642CB}" dt="2026-09-17T11:22:24.072" v="22442" actId="14100"/>
          <ac:spMkLst>
            <pc:docMk/>
            <pc:sldMk cId="650905914" sldId="256"/>
            <ac:spMk id="11" creationId="{98C4F0D0-CE28-41DD-965D-5F117D35CBDC}"/>
          </ac:spMkLst>
        </pc:spChg>
        <pc:spChg chg="del mod">
          <ac:chgData name="Hannes Deuerling" userId="856b9f85-526d-4c7f-b7c0-296ae026d0d1" providerId="ADAL" clId="{5A29130A-F21A-4CC5-9F47-919CA50642CB}" dt="2026-09-17T11:12:52.079" v="22034" actId="21"/>
          <ac:spMkLst>
            <pc:docMk/>
            <pc:sldMk cId="650905914" sldId="256"/>
            <ac:spMk id="12" creationId="{5D5AA18C-8B2D-4800-B95F-D60E95F2113E}"/>
          </ac:spMkLst>
        </pc:spChg>
        <pc:spChg chg="add mod">
          <ac:chgData name="Hannes Deuerling" userId="856b9f85-526d-4c7f-b7c0-296ae026d0d1" providerId="ADAL" clId="{5A29130A-F21A-4CC5-9F47-919CA50642CB}" dt="2026-09-17T11:23:39.936" v="22503" actId="20577"/>
          <ac:spMkLst>
            <pc:docMk/>
            <pc:sldMk cId="650905914" sldId="256"/>
            <ac:spMk id="19" creationId="{8F1EA262-334E-56AA-BEF9-FC2811B5F82C}"/>
          </ac:spMkLst>
        </pc:spChg>
        <pc:picChg chg="mod">
          <ac:chgData name="Hannes Deuerling" userId="856b9f85-526d-4c7f-b7c0-296ae026d0d1" providerId="ADAL" clId="{5A29130A-F21A-4CC5-9F47-919CA50642CB}" dt="2026-09-17T11:11:36.741" v="21973" actId="1076"/>
          <ac:picMkLst>
            <pc:docMk/>
            <pc:sldMk cId="650905914" sldId="256"/>
            <ac:picMk id="13" creationId="{00000000-0000-0000-0000-000000000000}"/>
          </ac:picMkLst>
        </pc:picChg>
        <pc:picChg chg="add mod">
          <ac:chgData name="Hannes Deuerling" userId="856b9f85-526d-4c7f-b7c0-296ae026d0d1" providerId="ADAL" clId="{5A29130A-F21A-4CC5-9F47-919CA50642CB}" dt="2026-09-17T11:20:24.748" v="22284" actId="1037"/>
          <ac:picMkLst>
            <pc:docMk/>
            <pc:sldMk cId="650905914" sldId="256"/>
            <ac:picMk id="14" creationId="{212F2E86-42F1-745E-987F-659A2B37820C}"/>
          </ac:picMkLst>
        </pc:picChg>
        <pc:picChg chg="add">
          <ac:chgData name="Hannes Deuerling" userId="856b9f85-526d-4c7f-b7c0-296ae026d0d1" providerId="ADAL" clId="{5A29130A-F21A-4CC5-9F47-919CA50642CB}" dt="2026-09-17T11:11:46.235" v="21975" actId="22"/>
          <ac:picMkLst>
            <pc:docMk/>
            <pc:sldMk cId="650905914" sldId="256"/>
            <ac:picMk id="16" creationId="{05CFC154-73BF-B67C-12DD-2849658171A2}"/>
          </ac:picMkLst>
        </pc:picChg>
      </pc:sldChg>
      <pc:sldChg chg="addSp modSp del mod">
        <pc:chgData name="Hannes Deuerling" userId="856b9f85-526d-4c7f-b7c0-296ae026d0d1" providerId="ADAL" clId="{5A29130A-F21A-4CC5-9F47-919CA50642CB}" dt="2026-09-17T11:23:29.166" v="22501" actId="2696"/>
        <pc:sldMkLst>
          <pc:docMk/>
          <pc:sldMk cId="0" sldId="280"/>
        </pc:sldMkLst>
      </pc:sldChg>
      <pc:sldChg chg="addSp delSp modSp del mod">
        <pc:chgData name="Hannes Deuerling" userId="856b9f85-526d-4c7f-b7c0-296ae026d0d1" providerId="ADAL" clId="{5A29130A-F21A-4CC5-9F47-919CA50642CB}" dt="2026-09-18T11:12:50.108" v="26035" actId="2696"/>
        <pc:sldMkLst>
          <pc:docMk/>
          <pc:sldMk cId="1642181022" sldId="5301"/>
        </pc:sldMkLst>
      </pc:sldChg>
      <pc:sldChg chg="modSp mod ord">
        <pc:chgData name="Hannes Deuerling" userId="856b9f85-526d-4c7f-b7c0-296ae026d0d1" providerId="ADAL" clId="{5A29130A-F21A-4CC5-9F47-919CA50642CB}" dt="2026-09-18T09:27:17.387" v="26034"/>
        <pc:sldMkLst>
          <pc:docMk/>
          <pc:sldMk cId="758478691" sldId="5303"/>
        </pc:sldMkLst>
        <pc:spChg chg="mod">
          <ac:chgData name="Hannes Deuerling" userId="856b9f85-526d-4c7f-b7c0-296ae026d0d1" providerId="ADAL" clId="{5A29130A-F21A-4CC5-9F47-919CA50642CB}" dt="2026-09-18T07:28:03.820" v="24479" actId="20577"/>
          <ac:spMkLst>
            <pc:docMk/>
            <pc:sldMk cId="758478691" sldId="5303"/>
            <ac:spMk id="2" creationId="{D5A2049D-4A9D-718E-E0C6-0F1364EA71E1}"/>
          </ac:spMkLst>
        </pc:spChg>
        <pc:spChg chg="mod">
          <ac:chgData name="Hannes Deuerling" userId="856b9f85-526d-4c7f-b7c0-296ae026d0d1" providerId="ADAL" clId="{5A29130A-F21A-4CC5-9F47-919CA50642CB}" dt="2026-09-18T07:27:15.314" v="24450" actId="20577"/>
          <ac:spMkLst>
            <pc:docMk/>
            <pc:sldMk cId="758478691" sldId="5303"/>
            <ac:spMk id="6" creationId="{411BCB80-D0B8-1244-567B-6459689F1F05}"/>
          </ac:spMkLst>
        </pc:spChg>
        <pc:spChg chg="mod">
          <ac:chgData name="Hannes Deuerling" userId="856b9f85-526d-4c7f-b7c0-296ae026d0d1" providerId="ADAL" clId="{5A29130A-F21A-4CC5-9F47-919CA50642CB}" dt="2026-09-18T07:27:31.276" v="24476" actId="20577"/>
          <ac:spMkLst>
            <pc:docMk/>
            <pc:sldMk cId="758478691" sldId="5303"/>
            <ac:spMk id="7" creationId="{E1079A68-9480-A121-834E-FCCEC97F9E05}"/>
          </ac:spMkLst>
        </pc:spChg>
        <pc:spChg chg="mod">
          <ac:chgData name="Hannes Deuerling" userId="856b9f85-526d-4c7f-b7c0-296ae026d0d1" providerId="ADAL" clId="{5A29130A-F21A-4CC5-9F47-919CA50642CB}" dt="2026-09-18T07:28:23.206" v="24513" actId="1035"/>
          <ac:spMkLst>
            <pc:docMk/>
            <pc:sldMk cId="758478691" sldId="5303"/>
            <ac:spMk id="38" creationId="{84F6E036-A601-39E3-3070-788CD24E85C7}"/>
          </ac:spMkLst>
        </pc:spChg>
        <pc:spChg chg="mod">
          <ac:chgData name="Hannes Deuerling" userId="856b9f85-526d-4c7f-b7c0-296ae026d0d1" providerId="ADAL" clId="{5A29130A-F21A-4CC5-9F47-919CA50642CB}" dt="2026-09-18T07:28:23.206" v="24513" actId="1035"/>
          <ac:spMkLst>
            <pc:docMk/>
            <pc:sldMk cId="758478691" sldId="5303"/>
            <ac:spMk id="39" creationId="{E1DAF0F1-C339-D263-B610-BCE10DE2CFFD}"/>
          </ac:spMkLst>
        </pc:spChg>
        <pc:spChg chg="mod">
          <ac:chgData name="Hannes Deuerling" userId="856b9f85-526d-4c7f-b7c0-296ae026d0d1" providerId="ADAL" clId="{5A29130A-F21A-4CC5-9F47-919CA50642CB}" dt="2026-09-18T07:28:23.206" v="24513" actId="1035"/>
          <ac:spMkLst>
            <pc:docMk/>
            <pc:sldMk cId="758478691" sldId="5303"/>
            <ac:spMk id="40" creationId="{EAC73DE6-C3E9-CCE9-09ED-8D586D632552}"/>
          </ac:spMkLst>
        </pc:spChg>
        <pc:spChg chg="mod">
          <ac:chgData name="Hannes Deuerling" userId="856b9f85-526d-4c7f-b7c0-296ae026d0d1" providerId="ADAL" clId="{5A29130A-F21A-4CC5-9F47-919CA50642CB}" dt="2026-09-18T07:28:23.206" v="24513" actId="1035"/>
          <ac:spMkLst>
            <pc:docMk/>
            <pc:sldMk cId="758478691" sldId="5303"/>
            <ac:spMk id="41" creationId="{B518E729-23BB-8FDA-06FD-C6B603433608}"/>
          </ac:spMkLst>
        </pc:spChg>
        <pc:spChg chg="mod">
          <ac:chgData name="Hannes Deuerling" userId="856b9f85-526d-4c7f-b7c0-296ae026d0d1" providerId="ADAL" clId="{5A29130A-F21A-4CC5-9F47-919CA50642CB}" dt="2026-09-18T07:28:23.206" v="24513" actId="1035"/>
          <ac:spMkLst>
            <pc:docMk/>
            <pc:sldMk cId="758478691" sldId="5303"/>
            <ac:spMk id="42" creationId="{CF0996D1-F749-45CD-226E-355021D5BE51}"/>
          </ac:spMkLst>
        </pc:spChg>
        <pc:spChg chg="mod">
          <ac:chgData name="Hannes Deuerling" userId="856b9f85-526d-4c7f-b7c0-296ae026d0d1" providerId="ADAL" clId="{5A29130A-F21A-4CC5-9F47-919CA50642CB}" dt="2026-09-18T07:28:41.064" v="24536" actId="1035"/>
          <ac:spMkLst>
            <pc:docMk/>
            <pc:sldMk cId="758478691" sldId="5303"/>
            <ac:spMk id="43" creationId="{A32D71B2-64D9-7374-A05A-776D20DB8874}"/>
          </ac:spMkLst>
        </pc:spChg>
        <pc:spChg chg="mod">
          <ac:chgData name="Hannes Deuerling" userId="856b9f85-526d-4c7f-b7c0-296ae026d0d1" providerId="ADAL" clId="{5A29130A-F21A-4CC5-9F47-919CA50642CB}" dt="2026-09-18T07:28:41.064" v="24536" actId="1035"/>
          <ac:spMkLst>
            <pc:docMk/>
            <pc:sldMk cId="758478691" sldId="5303"/>
            <ac:spMk id="44" creationId="{C9AE7678-353E-41E8-0077-371F544B5253}"/>
          </ac:spMkLst>
        </pc:spChg>
        <pc:spChg chg="mod">
          <ac:chgData name="Hannes Deuerling" userId="856b9f85-526d-4c7f-b7c0-296ae026d0d1" providerId="ADAL" clId="{5A29130A-F21A-4CC5-9F47-919CA50642CB}" dt="2026-09-18T07:28:41.064" v="24536" actId="1035"/>
          <ac:spMkLst>
            <pc:docMk/>
            <pc:sldMk cId="758478691" sldId="5303"/>
            <ac:spMk id="45" creationId="{FEFA0E06-2CAB-AA0B-CDE6-EDE230F9846B}"/>
          </ac:spMkLst>
        </pc:spChg>
        <pc:spChg chg="mod">
          <ac:chgData name="Hannes Deuerling" userId="856b9f85-526d-4c7f-b7c0-296ae026d0d1" providerId="ADAL" clId="{5A29130A-F21A-4CC5-9F47-919CA50642CB}" dt="2026-09-18T07:28:41.064" v="24536" actId="1035"/>
          <ac:spMkLst>
            <pc:docMk/>
            <pc:sldMk cId="758478691" sldId="5303"/>
            <ac:spMk id="46" creationId="{553288CE-87CB-99D3-6B04-351296D1B442}"/>
          </ac:spMkLst>
        </pc:spChg>
        <pc:spChg chg="mod">
          <ac:chgData name="Hannes Deuerling" userId="856b9f85-526d-4c7f-b7c0-296ae026d0d1" providerId="ADAL" clId="{5A29130A-F21A-4CC5-9F47-919CA50642CB}" dt="2026-09-18T07:28:41.064" v="24536" actId="1035"/>
          <ac:spMkLst>
            <pc:docMk/>
            <pc:sldMk cId="758478691" sldId="5303"/>
            <ac:spMk id="47" creationId="{D324676B-32F4-A061-7FCE-B26A075CF7AE}"/>
          </ac:spMkLst>
        </pc:spChg>
        <pc:grpChg chg="mod">
          <ac:chgData name="Hannes Deuerling" userId="856b9f85-526d-4c7f-b7c0-296ae026d0d1" providerId="ADAL" clId="{5A29130A-F21A-4CC5-9F47-919CA50642CB}" dt="2026-09-18T07:28:31.491" v="24530" actId="1035"/>
          <ac:grpSpMkLst>
            <pc:docMk/>
            <pc:sldMk cId="758478691" sldId="5303"/>
            <ac:grpSpMk id="8" creationId="{03907731-E7E4-E368-4BA3-46D620378E5B}"/>
          </ac:grpSpMkLst>
        </pc:grpChg>
      </pc:sldChg>
      <pc:sldChg chg="modSp mod ord">
        <pc:chgData name="Hannes Deuerling" userId="856b9f85-526d-4c7f-b7c0-296ae026d0d1" providerId="ADAL" clId="{5A29130A-F21A-4CC5-9F47-919CA50642CB}" dt="2026-09-18T14:14:24.362" v="26703"/>
        <pc:sldMkLst>
          <pc:docMk/>
          <pc:sldMk cId="545577167" sldId="5333"/>
        </pc:sldMkLst>
        <pc:spChg chg="mod">
          <ac:chgData name="Hannes Deuerling" userId="856b9f85-526d-4c7f-b7c0-296ae026d0d1" providerId="ADAL" clId="{5A29130A-F21A-4CC5-9F47-919CA50642CB}" dt="2026-09-18T08:33:29.671" v="25416" actId="20577"/>
          <ac:spMkLst>
            <pc:docMk/>
            <pc:sldMk cId="545577167" sldId="5333"/>
            <ac:spMk id="6" creationId="{6972B845-60E8-6D69-E6DA-E59F3C8D2883}"/>
          </ac:spMkLst>
        </pc:spChg>
        <pc:spChg chg="mod">
          <ac:chgData name="Hannes Deuerling" userId="856b9f85-526d-4c7f-b7c0-296ae026d0d1" providerId="ADAL" clId="{5A29130A-F21A-4CC5-9F47-919CA50642CB}" dt="2026-09-18T08:33:43.165" v="25420" actId="20577"/>
          <ac:spMkLst>
            <pc:docMk/>
            <pc:sldMk cId="545577167" sldId="5333"/>
            <ac:spMk id="7" creationId="{7CCDBFA2-9C01-52E5-36CA-E5D4A693E8A1}"/>
          </ac:spMkLst>
        </pc:spChg>
        <pc:spChg chg="mod">
          <ac:chgData name="Hannes Deuerling" userId="856b9f85-526d-4c7f-b7c0-296ae026d0d1" providerId="ADAL" clId="{5A29130A-F21A-4CC5-9F47-919CA50642CB}" dt="2026-09-18T08:27:15.148" v="25182" actId="20577"/>
          <ac:spMkLst>
            <pc:docMk/>
            <pc:sldMk cId="545577167" sldId="5333"/>
            <ac:spMk id="9" creationId="{4A22EEAE-2300-269F-BFD5-C07D87F1F32C}"/>
          </ac:spMkLst>
        </pc:spChg>
        <pc:spChg chg="mod">
          <ac:chgData name="Hannes Deuerling" userId="856b9f85-526d-4c7f-b7c0-296ae026d0d1" providerId="ADAL" clId="{5A29130A-F21A-4CC5-9F47-919CA50642CB}" dt="2026-09-18T07:37:53.917" v="25154" actId="20577"/>
          <ac:spMkLst>
            <pc:docMk/>
            <pc:sldMk cId="545577167" sldId="5333"/>
            <ac:spMk id="10" creationId="{7BDE0BEC-0D88-C90F-D1FC-BD7AD500DB9C}"/>
          </ac:spMkLst>
        </pc:spChg>
        <pc:spChg chg="mod">
          <ac:chgData name="Hannes Deuerling" userId="856b9f85-526d-4c7f-b7c0-296ae026d0d1" providerId="ADAL" clId="{5A29130A-F21A-4CC5-9F47-919CA50642CB}" dt="2026-09-18T07:37:50.107" v="25150" actId="20577"/>
          <ac:spMkLst>
            <pc:docMk/>
            <pc:sldMk cId="545577167" sldId="5333"/>
            <ac:spMk id="11" creationId="{CB5E2EFF-09BD-0A04-961A-916361CFB6A8}"/>
          </ac:spMkLst>
        </pc:spChg>
        <pc:spChg chg="mod">
          <ac:chgData name="Hannes Deuerling" userId="856b9f85-526d-4c7f-b7c0-296ae026d0d1" providerId="ADAL" clId="{5A29130A-F21A-4CC5-9F47-919CA50642CB}" dt="2026-09-18T07:38:11.845" v="25167" actId="20577"/>
          <ac:spMkLst>
            <pc:docMk/>
            <pc:sldMk cId="545577167" sldId="5333"/>
            <ac:spMk id="12" creationId="{877661DB-1031-4335-DF17-E151C7B7906F}"/>
          </ac:spMkLst>
        </pc:spChg>
        <pc:spChg chg="mod">
          <ac:chgData name="Hannes Deuerling" userId="856b9f85-526d-4c7f-b7c0-296ae026d0d1" providerId="ADAL" clId="{5A29130A-F21A-4CC5-9F47-919CA50642CB}" dt="2026-09-18T07:37:58.178" v="25157" actId="20577"/>
          <ac:spMkLst>
            <pc:docMk/>
            <pc:sldMk cId="545577167" sldId="5333"/>
            <ac:spMk id="13" creationId="{0B52FD1D-0660-8C10-0F0D-641F46FFBCF1}"/>
          </ac:spMkLst>
        </pc:spChg>
        <pc:spChg chg="mod">
          <ac:chgData name="Hannes Deuerling" userId="856b9f85-526d-4c7f-b7c0-296ae026d0d1" providerId="ADAL" clId="{5A29130A-F21A-4CC5-9F47-919CA50642CB}" dt="2026-09-18T07:38:01.790" v="25161" actId="20577"/>
          <ac:spMkLst>
            <pc:docMk/>
            <pc:sldMk cId="545577167" sldId="5333"/>
            <ac:spMk id="14" creationId="{C9022D9A-C12C-50CC-B28E-A88FE9B14F90}"/>
          </ac:spMkLst>
        </pc:spChg>
        <pc:spChg chg="mod">
          <ac:chgData name="Hannes Deuerling" userId="856b9f85-526d-4c7f-b7c0-296ae026d0d1" providerId="ADAL" clId="{5A29130A-F21A-4CC5-9F47-919CA50642CB}" dt="2026-09-18T07:37:35.672" v="25135" actId="20577"/>
          <ac:spMkLst>
            <pc:docMk/>
            <pc:sldMk cId="545577167" sldId="5333"/>
            <ac:spMk id="18" creationId="{7DE5FA15-E13D-D68E-4437-EE87F8C0C57B}"/>
          </ac:spMkLst>
        </pc:spChg>
        <pc:spChg chg="mod">
          <ac:chgData name="Hannes Deuerling" userId="856b9f85-526d-4c7f-b7c0-296ae026d0d1" providerId="ADAL" clId="{5A29130A-F21A-4CC5-9F47-919CA50642CB}" dt="2026-09-18T07:37:44.769" v="25147" actId="20577"/>
          <ac:spMkLst>
            <pc:docMk/>
            <pc:sldMk cId="545577167" sldId="5333"/>
            <ac:spMk id="20" creationId="{A81EE816-E1CF-C926-B217-844F047B20C2}"/>
          </ac:spMkLst>
        </pc:spChg>
        <pc:spChg chg="mod">
          <ac:chgData name="Hannes Deuerling" userId="856b9f85-526d-4c7f-b7c0-296ae026d0d1" providerId="ADAL" clId="{5A29130A-F21A-4CC5-9F47-919CA50642CB}" dt="2026-09-18T08:27:46.021" v="25207" actId="20577"/>
          <ac:spMkLst>
            <pc:docMk/>
            <pc:sldMk cId="545577167" sldId="5333"/>
            <ac:spMk id="22" creationId="{1DA3D11E-532B-33D3-1FD0-87C20B8D6997}"/>
          </ac:spMkLst>
        </pc:spChg>
        <pc:spChg chg="mod">
          <ac:chgData name="Hannes Deuerling" userId="856b9f85-526d-4c7f-b7c0-296ae026d0d1" providerId="ADAL" clId="{5A29130A-F21A-4CC5-9F47-919CA50642CB}" dt="2026-09-18T08:31:13.890" v="25337" actId="20577"/>
          <ac:spMkLst>
            <pc:docMk/>
            <pc:sldMk cId="545577167" sldId="5333"/>
            <ac:spMk id="24" creationId="{0A297526-0B95-F916-9F47-749CAB2E8ED9}"/>
          </ac:spMkLst>
        </pc:spChg>
        <pc:spChg chg="mod">
          <ac:chgData name="Hannes Deuerling" userId="856b9f85-526d-4c7f-b7c0-296ae026d0d1" providerId="ADAL" clId="{5A29130A-F21A-4CC5-9F47-919CA50642CB}" dt="2026-09-18T08:30:49.779" v="25317" actId="20577"/>
          <ac:spMkLst>
            <pc:docMk/>
            <pc:sldMk cId="545577167" sldId="5333"/>
            <ac:spMk id="25" creationId="{F14AAF5F-7256-D6FD-B8E8-56B3E44BBEAE}"/>
          </ac:spMkLst>
        </pc:spChg>
        <pc:spChg chg="mod">
          <ac:chgData name="Hannes Deuerling" userId="856b9f85-526d-4c7f-b7c0-296ae026d0d1" providerId="ADAL" clId="{5A29130A-F21A-4CC5-9F47-919CA50642CB}" dt="2026-09-18T08:28:56.738" v="25221" actId="20577"/>
          <ac:spMkLst>
            <pc:docMk/>
            <pc:sldMk cId="545577167" sldId="5333"/>
            <ac:spMk id="28" creationId="{E5FC8567-4963-F019-C61B-CC63EFD0E3C7}"/>
          </ac:spMkLst>
        </pc:spChg>
        <pc:spChg chg="mod">
          <ac:chgData name="Hannes Deuerling" userId="856b9f85-526d-4c7f-b7c0-296ae026d0d1" providerId="ADAL" clId="{5A29130A-F21A-4CC5-9F47-919CA50642CB}" dt="2026-09-18T08:30:07.325" v="25290" actId="14100"/>
          <ac:spMkLst>
            <pc:docMk/>
            <pc:sldMk cId="545577167" sldId="5333"/>
            <ac:spMk id="29" creationId="{FBC68E3A-F59A-169E-EA9C-0F18C67AB6DD}"/>
          </ac:spMkLst>
        </pc:spChg>
        <pc:spChg chg="mod">
          <ac:chgData name="Hannes Deuerling" userId="856b9f85-526d-4c7f-b7c0-296ae026d0d1" providerId="ADAL" clId="{5A29130A-F21A-4CC5-9F47-919CA50642CB}" dt="2026-09-18T08:30:14.485" v="25301" actId="1038"/>
          <ac:spMkLst>
            <pc:docMk/>
            <pc:sldMk cId="545577167" sldId="5333"/>
            <ac:spMk id="30" creationId="{EB797054-717F-0542-BB3F-54D1372A8DA6}"/>
          </ac:spMkLst>
        </pc:spChg>
        <pc:spChg chg="mod">
          <ac:chgData name="Hannes Deuerling" userId="856b9f85-526d-4c7f-b7c0-296ae026d0d1" providerId="ADAL" clId="{5A29130A-F21A-4CC5-9F47-919CA50642CB}" dt="2026-09-18T08:29:12.891" v="25241" actId="20577"/>
          <ac:spMkLst>
            <pc:docMk/>
            <pc:sldMk cId="545577167" sldId="5333"/>
            <ac:spMk id="40" creationId="{E641B932-A734-32F4-7D2C-16D8C048B7C9}"/>
          </ac:spMkLst>
        </pc:spChg>
        <pc:spChg chg="mod">
          <ac:chgData name="Hannes Deuerling" userId="856b9f85-526d-4c7f-b7c0-296ae026d0d1" providerId="ADAL" clId="{5A29130A-F21A-4CC5-9F47-919CA50642CB}" dt="2026-09-18T08:29:36.573" v="25268" actId="20577"/>
          <ac:spMkLst>
            <pc:docMk/>
            <pc:sldMk cId="545577167" sldId="5333"/>
            <ac:spMk id="42" creationId="{027366E0-5F43-3BD9-47DC-B3DB0840EC3A}"/>
          </ac:spMkLst>
        </pc:spChg>
        <pc:spChg chg="mod">
          <ac:chgData name="Hannes Deuerling" userId="856b9f85-526d-4c7f-b7c0-296ae026d0d1" providerId="ADAL" clId="{5A29130A-F21A-4CC5-9F47-919CA50642CB}" dt="2026-09-18T08:30:59.464" v="25328" actId="20577"/>
          <ac:spMkLst>
            <pc:docMk/>
            <pc:sldMk cId="545577167" sldId="5333"/>
            <ac:spMk id="46" creationId="{DBF44408-29B8-52A7-51F5-B6D129EC8A71}"/>
          </ac:spMkLst>
        </pc:spChg>
      </pc:sldChg>
      <pc:sldChg chg="modSp mod ord">
        <pc:chgData name="Hannes Deuerling" userId="856b9f85-526d-4c7f-b7c0-296ae026d0d1" providerId="ADAL" clId="{5A29130A-F21A-4CC5-9F47-919CA50642CB}" dt="2026-09-18T14:13:58.243" v="26701"/>
        <pc:sldMkLst>
          <pc:docMk/>
          <pc:sldMk cId="3860550035" sldId="5336"/>
        </pc:sldMkLst>
        <pc:spChg chg="mod">
          <ac:chgData name="Hannes Deuerling" userId="856b9f85-526d-4c7f-b7c0-296ae026d0d1" providerId="ADAL" clId="{5A29130A-F21A-4CC5-9F47-919CA50642CB}" dt="2026-09-18T07:36:12.561" v="25059" actId="20577"/>
          <ac:spMkLst>
            <pc:docMk/>
            <pc:sldMk cId="3860550035" sldId="5336"/>
            <ac:spMk id="6" creationId="{E3B5AAE0-E933-22A0-6EB9-2D1AAC251C30}"/>
          </ac:spMkLst>
        </pc:spChg>
        <pc:spChg chg="mod">
          <ac:chgData name="Hannes Deuerling" userId="856b9f85-526d-4c7f-b7c0-296ae026d0d1" providerId="ADAL" clId="{5A29130A-F21A-4CC5-9F47-919CA50642CB}" dt="2026-09-18T07:36:43.806" v="25106" actId="6549"/>
          <ac:spMkLst>
            <pc:docMk/>
            <pc:sldMk cId="3860550035" sldId="5336"/>
            <ac:spMk id="7" creationId="{7250EBC7-E9F0-9B21-593F-37D0B5C689FC}"/>
          </ac:spMkLst>
        </pc:spChg>
        <pc:spChg chg="mod">
          <ac:chgData name="Hannes Deuerling" userId="856b9f85-526d-4c7f-b7c0-296ae026d0d1" providerId="ADAL" clId="{5A29130A-F21A-4CC5-9F47-919CA50642CB}" dt="2026-09-18T07:30:15.420" v="24558" actId="20577"/>
          <ac:spMkLst>
            <pc:docMk/>
            <pc:sldMk cId="3860550035" sldId="5336"/>
            <ac:spMk id="10" creationId="{E5BB605D-45CA-E303-2AA7-24E0F3A5DB59}"/>
          </ac:spMkLst>
        </pc:spChg>
        <pc:spChg chg="mod">
          <ac:chgData name="Hannes Deuerling" userId="856b9f85-526d-4c7f-b7c0-296ae026d0d1" providerId="ADAL" clId="{5A29130A-F21A-4CC5-9F47-919CA50642CB}" dt="2026-09-18T07:31:47.874" v="24696" actId="14100"/>
          <ac:spMkLst>
            <pc:docMk/>
            <pc:sldMk cId="3860550035" sldId="5336"/>
            <ac:spMk id="13" creationId="{78C30E53-FB04-39C8-F7BB-2BB534B5C934}"/>
          </ac:spMkLst>
        </pc:spChg>
        <pc:spChg chg="mod">
          <ac:chgData name="Hannes Deuerling" userId="856b9f85-526d-4c7f-b7c0-296ae026d0d1" providerId="ADAL" clId="{5A29130A-F21A-4CC5-9F47-919CA50642CB}" dt="2026-09-18T07:31:55.419" v="24705" actId="20577"/>
          <ac:spMkLst>
            <pc:docMk/>
            <pc:sldMk cId="3860550035" sldId="5336"/>
            <ac:spMk id="15" creationId="{2181BAD8-9CF2-4AFA-5CFC-FEDA73B8124C}"/>
          </ac:spMkLst>
        </pc:spChg>
        <pc:spChg chg="mod">
          <ac:chgData name="Hannes Deuerling" userId="856b9f85-526d-4c7f-b7c0-296ae026d0d1" providerId="ADAL" clId="{5A29130A-F21A-4CC5-9F47-919CA50642CB}" dt="2026-09-18T07:32:07.393" v="24727" actId="20577"/>
          <ac:spMkLst>
            <pc:docMk/>
            <pc:sldMk cId="3860550035" sldId="5336"/>
            <ac:spMk id="17" creationId="{A439FC65-C23C-8A1D-86B3-BC7F06E20150}"/>
          </ac:spMkLst>
        </pc:spChg>
        <pc:spChg chg="mod">
          <ac:chgData name="Hannes Deuerling" userId="856b9f85-526d-4c7f-b7c0-296ae026d0d1" providerId="ADAL" clId="{5A29130A-F21A-4CC5-9F47-919CA50642CB}" dt="2026-09-18T07:30:38.894" v="24604" actId="1038"/>
          <ac:spMkLst>
            <pc:docMk/>
            <pc:sldMk cId="3860550035" sldId="5336"/>
            <ac:spMk id="20" creationId="{FCA69812-B6F3-346C-16A6-B04528BE5DF9}"/>
          </ac:spMkLst>
        </pc:spChg>
        <pc:spChg chg="mod">
          <ac:chgData name="Hannes Deuerling" userId="856b9f85-526d-4c7f-b7c0-296ae026d0d1" providerId="ADAL" clId="{5A29130A-F21A-4CC5-9F47-919CA50642CB}" dt="2026-09-18T07:32:16.950" v="24736" actId="20577"/>
          <ac:spMkLst>
            <pc:docMk/>
            <pc:sldMk cId="3860550035" sldId="5336"/>
            <ac:spMk id="23" creationId="{078EF5FA-B15F-38BA-19E4-4CDE7EEBABC2}"/>
          </ac:spMkLst>
        </pc:spChg>
        <pc:spChg chg="mod">
          <ac:chgData name="Hannes Deuerling" userId="856b9f85-526d-4c7f-b7c0-296ae026d0d1" providerId="ADAL" clId="{5A29130A-F21A-4CC5-9F47-919CA50642CB}" dt="2026-09-18T07:32:31.907" v="24764" actId="20577"/>
          <ac:spMkLst>
            <pc:docMk/>
            <pc:sldMk cId="3860550035" sldId="5336"/>
            <ac:spMk id="25" creationId="{D25696F6-541D-64A9-664C-CD6C836373EC}"/>
          </ac:spMkLst>
        </pc:spChg>
        <pc:spChg chg="mod">
          <ac:chgData name="Hannes Deuerling" userId="856b9f85-526d-4c7f-b7c0-296ae026d0d1" providerId="ADAL" clId="{5A29130A-F21A-4CC5-9F47-919CA50642CB}" dt="2026-09-18T07:32:52.605" v="24792" actId="20577"/>
          <ac:spMkLst>
            <pc:docMk/>
            <pc:sldMk cId="3860550035" sldId="5336"/>
            <ac:spMk id="27" creationId="{6B6CE34E-52C4-44B5-A592-C473A7425DDC}"/>
          </ac:spMkLst>
        </pc:spChg>
        <pc:spChg chg="mod">
          <ac:chgData name="Hannes Deuerling" userId="856b9f85-526d-4c7f-b7c0-296ae026d0d1" providerId="ADAL" clId="{5A29130A-F21A-4CC5-9F47-919CA50642CB}" dt="2026-09-18T07:33:09.571" v="24820" actId="20577"/>
          <ac:spMkLst>
            <pc:docMk/>
            <pc:sldMk cId="3860550035" sldId="5336"/>
            <ac:spMk id="29" creationId="{5459BFCC-045C-D3C5-E4E9-3EB99F8544F7}"/>
          </ac:spMkLst>
        </pc:spChg>
        <pc:spChg chg="mod">
          <ac:chgData name="Hannes Deuerling" userId="856b9f85-526d-4c7f-b7c0-296ae026d0d1" providerId="ADAL" clId="{5A29130A-F21A-4CC5-9F47-919CA50642CB}" dt="2026-09-18T07:30:53.063" v="24631" actId="20577"/>
          <ac:spMkLst>
            <pc:docMk/>
            <pc:sldMk cId="3860550035" sldId="5336"/>
            <ac:spMk id="32" creationId="{45073F9E-DBF0-8790-D928-10E3CE081A78}"/>
          </ac:spMkLst>
        </pc:spChg>
        <pc:spChg chg="mod">
          <ac:chgData name="Hannes Deuerling" userId="856b9f85-526d-4c7f-b7c0-296ae026d0d1" providerId="ADAL" clId="{5A29130A-F21A-4CC5-9F47-919CA50642CB}" dt="2026-09-18T07:33:20.581" v="24838" actId="20577"/>
          <ac:spMkLst>
            <pc:docMk/>
            <pc:sldMk cId="3860550035" sldId="5336"/>
            <ac:spMk id="35" creationId="{657F7E63-0E5B-B0EF-475D-DC4E19D4CE73}"/>
          </ac:spMkLst>
        </pc:spChg>
        <pc:spChg chg="mod">
          <ac:chgData name="Hannes Deuerling" userId="856b9f85-526d-4c7f-b7c0-296ae026d0d1" providerId="ADAL" clId="{5A29130A-F21A-4CC5-9F47-919CA50642CB}" dt="2026-09-18T07:33:29.654" v="24844" actId="20577"/>
          <ac:spMkLst>
            <pc:docMk/>
            <pc:sldMk cId="3860550035" sldId="5336"/>
            <ac:spMk id="37" creationId="{6DA771C9-91F6-65D6-16EB-D72833AF2B65}"/>
          </ac:spMkLst>
        </pc:spChg>
        <pc:spChg chg="mod">
          <ac:chgData name="Hannes Deuerling" userId="856b9f85-526d-4c7f-b7c0-296ae026d0d1" providerId="ADAL" clId="{5A29130A-F21A-4CC5-9F47-919CA50642CB}" dt="2026-09-18T07:33:36.349" v="24846" actId="20577"/>
          <ac:spMkLst>
            <pc:docMk/>
            <pc:sldMk cId="3860550035" sldId="5336"/>
            <ac:spMk id="39" creationId="{8ACE579B-9D88-146D-50A1-93D8B81847CD}"/>
          </ac:spMkLst>
        </pc:spChg>
        <pc:spChg chg="mod">
          <ac:chgData name="Hannes Deuerling" userId="856b9f85-526d-4c7f-b7c0-296ae026d0d1" providerId="ADAL" clId="{5A29130A-F21A-4CC5-9F47-919CA50642CB}" dt="2026-09-18T07:33:45.953" v="24865" actId="20577"/>
          <ac:spMkLst>
            <pc:docMk/>
            <pc:sldMk cId="3860550035" sldId="5336"/>
            <ac:spMk id="41" creationId="{C590C3BD-9750-1423-D3E3-0C22B4B994A9}"/>
          </ac:spMkLst>
        </pc:spChg>
        <pc:spChg chg="mod">
          <ac:chgData name="Hannes Deuerling" userId="856b9f85-526d-4c7f-b7c0-296ae026d0d1" providerId="ADAL" clId="{5A29130A-F21A-4CC5-9F47-919CA50642CB}" dt="2026-09-18T07:31:16.651" v="24645" actId="14100"/>
          <ac:spMkLst>
            <pc:docMk/>
            <pc:sldMk cId="3860550035" sldId="5336"/>
            <ac:spMk id="44" creationId="{2D8FB3AE-B206-D540-F807-3AD296CC5264}"/>
          </ac:spMkLst>
        </pc:spChg>
        <pc:spChg chg="mod">
          <ac:chgData name="Hannes Deuerling" userId="856b9f85-526d-4c7f-b7c0-296ae026d0d1" providerId="ADAL" clId="{5A29130A-F21A-4CC5-9F47-919CA50642CB}" dt="2026-09-18T07:34:08.438" v="24891" actId="20577"/>
          <ac:spMkLst>
            <pc:docMk/>
            <pc:sldMk cId="3860550035" sldId="5336"/>
            <ac:spMk id="47" creationId="{EAD17A89-5A0C-1F2D-655C-48CA459AA115}"/>
          </ac:spMkLst>
        </pc:spChg>
        <pc:spChg chg="mod">
          <ac:chgData name="Hannes Deuerling" userId="856b9f85-526d-4c7f-b7c0-296ae026d0d1" providerId="ADAL" clId="{5A29130A-F21A-4CC5-9F47-919CA50642CB}" dt="2026-09-18T07:34:21.154" v="24899" actId="20577"/>
          <ac:spMkLst>
            <pc:docMk/>
            <pc:sldMk cId="3860550035" sldId="5336"/>
            <ac:spMk id="49" creationId="{6AA0EDD5-C39A-B501-EA9A-01AC95AA21C3}"/>
          </ac:spMkLst>
        </pc:spChg>
        <pc:spChg chg="mod">
          <ac:chgData name="Hannes Deuerling" userId="856b9f85-526d-4c7f-b7c0-296ae026d0d1" providerId="ADAL" clId="{5A29130A-F21A-4CC5-9F47-919CA50642CB}" dt="2026-09-18T07:34:31.453" v="24922" actId="20577"/>
          <ac:spMkLst>
            <pc:docMk/>
            <pc:sldMk cId="3860550035" sldId="5336"/>
            <ac:spMk id="51" creationId="{C5B51805-D1F4-6FDA-52F9-C6021EDCE05F}"/>
          </ac:spMkLst>
        </pc:spChg>
        <pc:spChg chg="mod">
          <ac:chgData name="Hannes Deuerling" userId="856b9f85-526d-4c7f-b7c0-296ae026d0d1" providerId="ADAL" clId="{5A29130A-F21A-4CC5-9F47-919CA50642CB}" dt="2026-09-18T07:34:43.107" v="24938" actId="20577"/>
          <ac:spMkLst>
            <pc:docMk/>
            <pc:sldMk cId="3860550035" sldId="5336"/>
            <ac:spMk id="53" creationId="{9730BB2E-03B1-4B24-5FB5-8E84C5EEC51B}"/>
          </ac:spMkLst>
        </pc:spChg>
        <pc:spChg chg="mod">
          <ac:chgData name="Hannes Deuerling" userId="856b9f85-526d-4c7f-b7c0-296ae026d0d1" providerId="ADAL" clId="{5A29130A-F21A-4CC5-9F47-919CA50642CB}" dt="2026-09-18T07:31:32.509" v="24674" actId="20577"/>
          <ac:spMkLst>
            <pc:docMk/>
            <pc:sldMk cId="3860550035" sldId="5336"/>
            <ac:spMk id="56" creationId="{2528DF32-4457-BDAD-CFD1-2FD0F34994ED}"/>
          </ac:spMkLst>
        </pc:spChg>
        <pc:spChg chg="mod">
          <ac:chgData name="Hannes Deuerling" userId="856b9f85-526d-4c7f-b7c0-296ae026d0d1" providerId="ADAL" clId="{5A29130A-F21A-4CC5-9F47-919CA50642CB}" dt="2026-09-18T07:34:56.994" v="24951" actId="20577"/>
          <ac:spMkLst>
            <pc:docMk/>
            <pc:sldMk cId="3860550035" sldId="5336"/>
            <ac:spMk id="59" creationId="{ABF47D29-7C1B-4475-E85A-DB5EBB556DF1}"/>
          </ac:spMkLst>
        </pc:spChg>
        <pc:spChg chg="mod">
          <ac:chgData name="Hannes Deuerling" userId="856b9f85-526d-4c7f-b7c0-296ae026d0d1" providerId="ADAL" clId="{5A29130A-F21A-4CC5-9F47-919CA50642CB}" dt="2026-09-18T07:35:30.340" v="24965" actId="20577"/>
          <ac:spMkLst>
            <pc:docMk/>
            <pc:sldMk cId="3860550035" sldId="5336"/>
            <ac:spMk id="61" creationId="{C1CBCC01-B919-07F9-002A-4303765E5D67}"/>
          </ac:spMkLst>
        </pc:spChg>
        <pc:spChg chg="mod">
          <ac:chgData name="Hannes Deuerling" userId="856b9f85-526d-4c7f-b7c0-296ae026d0d1" providerId="ADAL" clId="{5A29130A-F21A-4CC5-9F47-919CA50642CB}" dt="2026-09-18T07:35:41.855" v="24973" actId="20577"/>
          <ac:spMkLst>
            <pc:docMk/>
            <pc:sldMk cId="3860550035" sldId="5336"/>
            <ac:spMk id="63" creationId="{51F7FD5A-9ED3-FE61-89E0-EA32DA9006A9}"/>
          </ac:spMkLst>
        </pc:spChg>
        <pc:spChg chg="mod">
          <ac:chgData name="Hannes Deuerling" userId="856b9f85-526d-4c7f-b7c0-296ae026d0d1" providerId="ADAL" clId="{5A29130A-F21A-4CC5-9F47-919CA50642CB}" dt="2026-09-18T07:35:48.958" v="24979" actId="20577"/>
          <ac:spMkLst>
            <pc:docMk/>
            <pc:sldMk cId="3860550035" sldId="5336"/>
            <ac:spMk id="65" creationId="{89385969-D44C-F4FC-F8E7-A9EA92D8588D}"/>
          </ac:spMkLst>
        </pc:spChg>
      </pc:sldChg>
      <pc:sldChg chg="add del">
        <pc:chgData name="Hannes Deuerling" userId="856b9f85-526d-4c7f-b7c0-296ae026d0d1" providerId="ADAL" clId="{5A29130A-F21A-4CC5-9F47-919CA50642CB}" dt="2026-09-17T10:55:32.680" v="21743" actId="2696"/>
        <pc:sldMkLst>
          <pc:docMk/>
          <pc:sldMk cId="2342834846" sldId="5343"/>
        </pc:sldMkLst>
      </pc:sldChg>
      <pc:sldChg chg="addSp delSp modSp add del mod">
        <pc:chgData name="Hannes Deuerling" userId="856b9f85-526d-4c7f-b7c0-296ae026d0d1" providerId="ADAL" clId="{5A29130A-F21A-4CC5-9F47-919CA50642CB}" dt="2026-09-17T10:55:32.680" v="21743" actId="2696"/>
        <pc:sldMkLst>
          <pc:docMk/>
          <pc:sldMk cId="2248675514" sldId="5344"/>
        </pc:sldMkLst>
      </pc:sldChg>
      <pc:sldChg chg="delSp modSp mod ord">
        <pc:chgData name="Hannes Deuerling" userId="856b9f85-526d-4c7f-b7c0-296ae026d0d1" providerId="ADAL" clId="{5A29130A-F21A-4CC5-9F47-919CA50642CB}" dt="2026-09-18T15:29:36.505" v="26825" actId="948"/>
        <pc:sldMkLst>
          <pc:docMk/>
          <pc:sldMk cId="2158179649" sldId="5345"/>
        </pc:sldMkLst>
        <pc:spChg chg="mod">
          <ac:chgData name="Hannes Deuerling" userId="856b9f85-526d-4c7f-b7c0-296ae026d0d1" providerId="ADAL" clId="{5A29130A-F21A-4CC5-9F47-919CA50642CB}" dt="2026-09-18T11:19:56.545" v="26312" actId="20577"/>
          <ac:spMkLst>
            <pc:docMk/>
            <pc:sldMk cId="2158179649" sldId="5345"/>
            <ac:spMk id="3" creationId="{FD458E51-4620-DD2A-F1C3-45544893E34C}"/>
          </ac:spMkLst>
        </pc:spChg>
        <pc:spChg chg="mod">
          <ac:chgData name="Hannes Deuerling" userId="856b9f85-526d-4c7f-b7c0-296ae026d0d1" providerId="ADAL" clId="{5A29130A-F21A-4CC5-9F47-919CA50642CB}" dt="2026-09-18T14:14:44.028" v="26711" actId="20577"/>
          <ac:spMkLst>
            <pc:docMk/>
            <pc:sldMk cId="2158179649" sldId="5345"/>
            <ac:spMk id="4" creationId="{0C61621C-37E1-394F-A4C6-044AA33E2F6F}"/>
          </ac:spMkLst>
        </pc:spChg>
        <pc:spChg chg="mod">
          <ac:chgData name="Hannes Deuerling" userId="856b9f85-526d-4c7f-b7c0-296ae026d0d1" providerId="ADAL" clId="{5A29130A-F21A-4CC5-9F47-919CA50642CB}" dt="2026-09-18T11:21:42.795" v="26431" actId="208"/>
          <ac:spMkLst>
            <pc:docMk/>
            <pc:sldMk cId="2158179649" sldId="5345"/>
            <ac:spMk id="14" creationId="{F422AB90-2BFB-B627-6DFB-6FC52EEE01C5}"/>
          </ac:spMkLst>
        </pc:spChg>
        <pc:spChg chg="mod">
          <ac:chgData name="Hannes Deuerling" userId="856b9f85-526d-4c7f-b7c0-296ae026d0d1" providerId="ADAL" clId="{5A29130A-F21A-4CC5-9F47-919CA50642CB}" dt="2026-09-18T11:23:40.190" v="26515" actId="1035"/>
          <ac:spMkLst>
            <pc:docMk/>
            <pc:sldMk cId="2158179649" sldId="5345"/>
            <ac:spMk id="15" creationId="{94C668D3-D9C5-1F32-6000-4D80576EDF47}"/>
          </ac:spMkLst>
        </pc:spChg>
        <pc:spChg chg="mod">
          <ac:chgData name="Hannes Deuerling" userId="856b9f85-526d-4c7f-b7c0-296ae026d0d1" providerId="ADAL" clId="{5A29130A-F21A-4CC5-9F47-919CA50642CB}" dt="2026-09-18T11:23:40.190" v="26515" actId="1035"/>
          <ac:spMkLst>
            <pc:docMk/>
            <pc:sldMk cId="2158179649" sldId="5345"/>
            <ac:spMk id="19" creationId="{D7C671ED-3017-1985-FFAC-4B743F4B3C1E}"/>
          </ac:spMkLst>
        </pc:spChg>
        <pc:spChg chg="mod">
          <ac:chgData name="Hannes Deuerling" userId="856b9f85-526d-4c7f-b7c0-296ae026d0d1" providerId="ADAL" clId="{5A29130A-F21A-4CC5-9F47-919CA50642CB}" dt="2026-09-18T11:21:01.669" v="26399" actId="1035"/>
          <ac:spMkLst>
            <pc:docMk/>
            <pc:sldMk cId="2158179649" sldId="5345"/>
            <ac:spMk id="22" creationId="{819244C4-A85D-986F-DAC7-CA759C48F59F}"/>
          </ac:spMkLst>
        </pc:spChg>
        <pc:spChg chg="mod">
          <ac:chgData name="Hannes Deuerling" userId="856b9f85-526d-4c7f-b7c0-296ae026d0d1" providerId="ADAL" clId="{5A29130A-F21A-4CC5-9F47-919CA50642CB}" dt="2026-09-18T11:23:40.190" v="26515" actId="1035"/>
          <ac:spMkLst>
            <pc:docMk/>
            <pc:sldMk cId="2158179649" sldId="5345"/>
            <ac:spMk id="23" creationId="{5B2C2FF5-ECB8-5588-18BC-93B6C86B347D}"/>
          </ac:spMkLst>
        </pc:spChg>
        <pc:spChg chg="mod">
          <ac:chgData name="Hannes Deuerling" userId="856b9f85-526d-4c7f-b7c0-296ae026d0d1" providerId="ADAL" clId="{5A29130A-F21A-4CC5-9F47-919CA50642CB}" dt="2026-09-18T11:21:58.682" v="26457" actId="1036"/>
          <ac:spMkLst>
            <pc:docMk/>
            <pc:sldMk cId="2158179649" sldId="5345"/>
            <ac:spMk id="25" creationId="{B6BDB5A7-EB2D-2CAF-E6AD-EE9F46745BC9}"/>
          </ac:spMkLst>
        </pc:spChg>
        <pc:spChg chg="mod">
          <ac:chgData name="Hannes Deuerling" userId="856b9f85-526d-4c7f-b7c0-296ae026d0d1" providerId="ADAL" clId="{5A29130A-F21A-4CC5-9F47-919CA50642CB}" dt="2026-09-18T11:21:01.669" v="26399" actId="1035"/>
          <ac:spMkLst>
            <pc:docMk/>
            <pc:sldMk cId="2158179649" sldId="5345"/>
            <ac:spMk id="27" creationId="{E1497FC0-A26B-D796-77BB-9621489E12C2}"/>
          </ac:spMkLst>
        </pc:spChg>
        <pc:spChg chg="mod">
          <ac:chgData name="Hannes Deuerling" userId="856b9f85-526d-4c7f-b7c0-296ae026d0d1" providerId="ADAL" clId="{5A29130A-F21A-4CC5-9F47-919CA50642CB}" dt="2026-09-18T11:21:01.669" v="26399" actId="1035"/>
          <ac:spMkLst>
            <pc:docMk/>
            <pc:sldMk cId="2158179649" sldId="5345"/>
            <ac:spMk id="29" creationId="{ED2273E2-626D-2068-751B-1F4D2935C67B}"/>
          </ac:spMkLst>
        </pc:spChg>
        <pc:spChg chg="mod">
          <ac:chgData name="Hannes Deuerling" userId="856b9f85-526d-4c7f-b7c0-296ae026d0d1" providerId="ADAL" clId="{5A29130A-F21A-4CC5-9F47-919CA50642CB}" dt="2026-09-18T11:23:40.190" v="26515" actId="1035"/>
          <ac:spMkLst>
            <pc:docMk/>
            <pc:sldMk cId="2158179649" sldId="5345"/>
            <ac:spMk id="30" creationId="{9B04D396-2DA5-6C0D-C829-2766EB9BA06F}"/>
          </ac:spMkLst>
        </pc:spChg>
        <pc:spChg chg="mod">
          <ac:chgData name="Hannes Deuerling" userId="856b9f85-526d-4c7f-b7c0-296ae026d0d1" providerId="ADAL" clId="{5A29130A-F21A-4CC5-9F47-919CA50642CB}" dt="2026-09-18T11:21:58.682" v="26457" actId="1036"/>
          <ac:spMkLst>
            <pc:docMk/>
            <pc:sldMk cId="2158179649" sldId="5345"/>
            <ac:spMk id="31" creationId="{800C808A-8329-AF34-28A4-5EE6BCDF9CA2}"/>
          </ac:spMkLst>
        </pc:spChg>
        <pc:spChg chg="mod">
          <ac:chgData name="Hannes Deuerling" userId="856b9f85-526d-4c7f-b7c0-296ae026d0d1" providerId="ADAL" clId="{5A29130A-F21A-4CC5-9F47-919CA50642CB}" dt="2026-09-18T11:21:01.669" v="26399" actId="1035"/>
          <ac:spMkLst>
            <pc:docMk/>
            <pc:sldMk cId="2158179649" sldId="5345"/>
            <ac:spMk id="32" creationId="{1B40795F-2E4E-69A3-5933-CCDFE74568B9}"/>
          </ac:spMkLst>
        </pc:spChg>
        <pc:spChg chg="mod">
          <ac:chgData name="Hannes Deuerling" userId="856b9f85-526d-4c7f-b7c0-296ae026d0d1" providerId="ADAL" clId="{5A29130A-F21A-4CC5-9F47-919CA50642CB}" dt="2026-09-18T11:21:01.669" v="26399" actId="1035"/>
          <ac:spMkLst>
            <pc:docMk/>
            <pc:sldMk cId="2158179649" sldId="5345"/>
            <ac:spMk id="34" creationId="{42BC72D7-7284-081F-5652-3B1100BC5EC4}"/>
          </ac:spMkLst>
        </pc:spChg>
        <pc:spChg chg="mod">
          <ac:chgData name="Hannes Deuerling" userId="856b9f85-526d-4c7f-b7c0-296ae026d0d1" providerId="ADAL" clId="{5A29130A-F21A-4CC5-9F47-919CA50642CB}" dt="2026-09-18T11:21:01.669" v="26399" actId="1035"/>
          <ac:spMkLst>
            <pc:docMk/>
            <pc:sldMk cId="2158179649" sldId="5345"/>
            <ac:spMk id="35" creationId="{0548C098-197E-CB26-116F-43F2DA68D98D}"/>
          </ac:spMkLst>
        </pc:spChg>
        <pc:spChg chg="mod">
          <ac:chgData name="Hannes Deuerling" userId="856b9f85-526d-4c7f-b7c0-296ae026d0d1" providerId="ADAL" clId="{5A29130A-F21A-4CC5-9F47-919CA50642CB}" dt="2026-09-18T11:23:40.190" v="26515" actId="1035"/>
          <ac:spMkLst>
            <pc:docMk/>
            <pc:sldMk cId="2158179649" sldId="5345"/>
            <ac:spMk id="36" creationId="{887775F7-C6C6-724C-FE6D-64640FEBEAB1}"/>
          </ac:spMkLst>
        </pc:spChg>
        <pc:spChg chg="mod">
          <ac:chgData name="Hannes Deuerling" userId="856b9f85-526d-4c7f-b7c0-296ae026d0d1" providerId="ADAL" clId="{5A29130A-F21A-4CC5-9F47-919CA50642CB}" dt="2026-09-18T11:23:40.190" v="26515" actId="1035"/>
          <ac:spMkLst>
            <pc:docMk/>
            <pc:sldMk cId="2158179649" sldId="5345"/>
            <ac:spMk id="40" creationId="{9E3989DB-AE5E-437A-6000-28C1ADD04715}"/>
          </ac:spMkLst>
        </pc:spChg>
        <pc:spChg chg="mod">
          <ac:chgData name="Hannes Deuerling" userId="856b9f85-526d-4c7f-b7c0-296ae026d0d1" providerId="ADAL" clId="{5A29130A-F21A-4CC5-9F47-919CA50642CB}" dt="2026-09-18T11:21:58.682" v="26457" actId="1036"/>
          <ac:spMkLst>
            <pc:docMk/>
            <pc:sldMk cId="2158179649" sldId="5345"/>
            <ac:spMk id="41" creationId="{DC0EFDA0-BE0C-9DFA-EACA-3ED1AF425FC9}"/>
          </ac:spMkLst>
        </pc:spChg>
        <pc:spChg chg="mod">
          <ac:chgData name="Hannes Deuerling" userId="856b9f85-526d-4c7f-b7c0-296ae026d0d1" providerId="ADAL" clId="{5A29130A-F21A-4CC5-9F47-919CA50642CB}" dt="2026-09-18T11:22:54.586" v="26502" actId="255"/>
          <ac:spMkLst>
            <pc:docMk/>
            <pc:sldMk cId="2158179649" sldId="5345"/>
            <ac:spMk id="42" creationId="{E7ADC493-407A-7243-10EA-C3A93E073F99}"/>
          </ac:spMkLst>
        </pc:spChg>
        <pc:spChg chg="mod">
          <ac:chgData name="Hannes Deuerling" userId="856b9f85-526d-4c7f-b7c0-296ae026d0d1" providerId="ADAL" clId="{5A29130A-F21A-4CC5-9F47-919CA50642CB}" dt="2026-09-18T11:23:40.190" v="26515" actId="1035"/>
          <ac:spMkLst>
            <pc:docMk/>
            <pc:sldMk cId="2158179649" sldId="5345"/>
            <ac:spMk id="44" creationId="{4DBCE5B6-DBC3-6020-89B0-517CC9A7FE94}"/>
          </ac:spMkLst>
        </pc:spChg>
        <pc:spChg chg="mod">
          <ac:chgData name="Hannes Deuerling" userId="856b9f85-526d-4c7f-b7c0-296ae026d0d1" providerId="ADAL" clId="{5A29130A-F21A-4CC5-9F47-919CA50642CB}" dt="2026-09-18T11:23:40.190" v="26515" actId="1035"/>
          <ac:spMkLst>
            <pc:docMk/>
            <pc:sldMk cId="2158179649" sldId="5345"/>
            <ac:spMk id="47" creationId="{65FCCDE6-D54C-14A9-2CAC-93B1B556CB3E}"/>
          </ac:spMkLst>
        </pc:spChg>
        <pc:spChg chg="mod">
          <ac:chgData name="Hannes Deuerling" userId="856b9f85-526d-4c7f-b7c0-296ae026d0d1" providerId="ADAL" clId="{5A29130A-F21A-4CC5-9F47-919CA50642CB}" dt="2026-09-18T11:22:41.270" v="26485" actId="2711"/>
          <ac:spMkLst>
            <pc:docMk/>
            <pc:sldMk cId="2158179649" sldId="5345"/>
            <ac:spMk id="48" creationId="{D0B6C87C-6A8C-549C-D1C5-2A9B8F8CF313}"/>
          </ac:spMkLst>
        </pc:spChg>
        <pc:spChg chg="mod">
          <ac:chgData name="Hannes Deuerling" userId="856b9f85-526d-4c7f-b7c0-296ae026d0d1" providerId="ADAL" clId="{5A29130A-F21A-4CC5-9F47-919CA50642CB}" dt="2026-09-18T15:29:36.505" v="26825" actId="948"/>
          <ac:spMkLst>
            <pc:docMk/>
            <pc:sldMk cId="2158179649" sldId="5345"/>
            <ac:spMk id="51" creationId="{06CDF4D1-61E3-5655-D0B4-75793D34AE40}"/>
          </ac:spMkLst>
        </pc:spChg>
        <pc:spChg chg="mod">
          <ac:chgData name="Hannes Deuerling" userId="856b9f85-526d-4c7f-b7c0-296ae026d0d1" providerId="ADAL" clId="{5A29130A-F21A-4CC5-9F47-919CA50642CB}" dt="2026-09-18T11:22:41.270" v="26485" actId="2711"/>
          <ac:spMkLst>
            <pc:docMk/>
            <pc:sldMk cId="2158179649" sldId="5345"/>
            <ac:spMk id="52" creationId="{2603B187-01B6-F8AB-D0FF-C7FEFDAC1089}"/>
          </ac:spMkLst>
        </pc:spChg>
        <pc:spChg chg="mod">
          <ac:chgData name="Hannes Deuerling" userId="856b9f85-526d-4c7f-b7c0-296ae026d0d1" providerId="ADAL" clId="{5A29130A-F21A-4CC5-9F47-919CA50642CB}" dt="2026-09-18T11:23:18.330" v="26503" actId="14100"/>
          <ac:spMkLst>
            <pc:docMk/>
            <pc:sldMk cId="2158179649" sldId="5345"/>
            <ac:spMk id="59" creationId="{925331AD-99AA-8D41-54EA-CA052DD601AF}"/>
          </ac:spMkLst>
        </pc:spChg>
        <pc:spChg chg="mod">
          <ac:chgData name="Hannes Deuerling" userId="856b9f85-526d-4c7f-b7c0-296ae026d0d1" providerId="ADAL" clId="{5A29130A-F21A-4CC5-9F47-919CA50642CB}" dt="2026-09-18T11:23:40.190" v="26515" actId="1035"/>
          <ac:spMkLst>
            <pc:docMk/>
            <pc:sldMk cId="2158179649" sldId="5345"/>
            <ac:spMk id="60" creationId="{6F010D7B-3AB2-0A75-EBAA-5058283E7B7A}"/>
          </ac:spMkLst>
        </pc:spChg>
        <pc:spChg chg="del">
          <ac:chgData name="Hannes Deuerling" userId="856b9f85-526d-4c7f-b7c0-296ae026d0d1" providerId="ADAL" clId="{5A29130A-F21A-4CC5-9F47-919CA50642CB}" dt="2026-09-18T11:14:47.187" v="26040" actId="21"/>
          <ac:spMkLst>
            <pc:docMk/>
            <pc:sldMk cId="2158179649" sldId="5345"/>
            <ac:spMk id="71" creationId="{6A4DBA6A-7F1A-6746-169F-39893CCDACBC}"/>
          </ac:spMkLst>
        </pc:spChg>
        <pc:spChg chg="del">
          <ac:chgData name="Hannes Deuerling" userId="856b9f85-526d-4c7f-b7c0-296ae026d0d1" providerId="ADAL" clId="{5A29130A-F21A-4CC5-9F47-919CA50642CB}" dt="2026-09-18T11:14:47.187" v="26040" actId="21"/>
          <ac:spMkLst>
            <pc:docMk/>
            <pc:sldMk cId="2158179649" sldId="5345"/>
            <ac:spMk id="72" creationId="{7685B546-E86B-4EB7-8D78-E752E82D957A}"/>
          </ac:spMkLst>
        </pc:spChg>
        <pc:spChg chg="del">
          <ac:chgData name="Hannes Deuerling" userId="856b9f85-526d-4c7f-b7c0-296ae026d0d1" providerId="ADAL" clId="{5A29130A-F21A-4CC5-9F47-919CA50642CB}" dt="2026-09-18T11:14:47.187" v="26040" actId="21"/>
          <ac:spMkLst>
            <pc:docMk/>
            <pc:sldMk cId="2158179649" sldId="5345"/>
            <ac:spMk id="74" creationId="{FFE6CDBB-764B-68C5-5525-5073FFC96629}"/>
          </ac:spMkLst>
        </pc:spChg>
        <pc:spChg chg="del">
          <ac:chgData name="Hannes Deuerling" userId="856b9f85-526d-4c7f-b7c0-296ae026d0d1" providerId="ADAL" clId="{5A29130A-F21A-4CC5-9F47-919CA50642CB}" dt="2026-09-18T11:14:47.187" v="26040" actId="21"/>
          <ac:spMkLst>
            <pc:docMk/>
            <pc:sldMk cId="2158179649" sldId="5345"/>
            <ac:spMk id="76" creationId="{BCA4E14A-75B2-BEDF-C50A-B7047D16651A}"/>
          </ac:spMkLst>
        </pc:spChg>
        <pc:spChg chg="del">
          <ac:chgData name="Hannes Deuerling" userId="856b9f85-526d-4c7f-b7c0-296ae026d0d1" providerId="ADAL" clId="{5A29130A-F21A-4CC5-9F47-919CA50642CB}" dt="2026-09-18T11:14:47.187" v="26040" actId="21"/>
          <ac:spMkLst>
            <pc:docMk/>
            <pc:sldMk cId="2158179649" sldId="5345"/>
            <ac:spMk id="78" creationId="{7CB4DAF1-CB29-94F7-BE58-370803C12A96}"/>
          </ac:spMkLst>
        </pc:spChg>
        <pc:spChg chg="del">
          <ac:chgData name="Hannes Deuerling" userId="856b9f85-526d-4c7f-b7c0-296ae026d0d1" providerId="ADAL" clId="{5A29130A-F21A-4CC5-9F47-919CA50642CB}" dt="2026-09-18T11:14:47.187" v="26040" actId="21"/>
          <ac:spMkLst>
            <pc:docMk/>
            <pc:sldMk cId="2158179649" sldId="5345"/>
            <ac:spMk id="79" creationId="{28C4792E-EBB1-F073-6BDF-91FBC105032D}"/>
          </ac:spMkLst>
        </pc:spChg>
        <pc:grpChg chg="del">
          <ac:chgData name="Hannes Deuerling" userId="856b9f85-526d-4c7f-b7c0-296ae026d0d1" providerId="ADAL" clId="{5A29130A-F21A-4CC5-9F47-919CA50642CB}" dt="2026-09-18T11:14:47.187" v="26040" actId="21"/>
          <ac:grpSpMkLst>
            <pc:docMk/>
            <pc:sldMk cId="2158179649" sldId="5345"/>
            <ac:grpSpMk id="80" creationId="{45B3959B-2B59-54A9-4675-1EA4207CEB43}"/>
          </ac:grpSpMkLst>
        </pc:grpChg>
        <pc:grpChg chg="del">
          <ac:chgData name="Hannes Deuerling" userId="856b9f85-526d-4c7f-b7c0-296ae026d0d1" providerId="ADAL" clId="{5A29130A-F21A-4CC5-9F47-919CA50642CB}" dt="2026-09-18T11:14:47.187" v="26040" actId="21"/>
          <ac:grpSpMkLst>
            <pc:docMk/>
            <pc:sldMk cId="2158179649" sldId="5345"/>
            <ac:grpSpMk id="83" creationId="{2D46AC74-BA83-2A0B-50A4-111547F53130}"/>
          </ac:grpSpMkLst>
        </pc:grpChg>
        <pc:grpChg chg="del">
          <ac:chgData name="Hannes Deuerling" userId="856b9f85-526d-4c7f-b7c0-296ae026d0d1" providerId="ADAL" clId="{5A29130A-F21A-4CC5-9F47-919CA50642CB}" dt="2026-09-18T11:14:47.187" v="26040" actId="21"/>
          <ac:grpSpMkLst>
            <pc:docMk/>
            <pc:sldMk cId="2158179649" sldId="5345"/>
            <ac:grpSpMk id="86" creationId="{FA62990C-5417-4519-EB1F-DF74F6D6DDB2}"/>
          </ac:grpSpMkLst>
        </pc:grpChg>
        <pc:cxnChg chg="mod">
          <ac:chgData name="Hannes Deuerling" userId="856b9f85-526d-4c7f-b7c0-296ae026d0d1" providerId="ADAL" clId="{5A29130A-F21A-4CC5-9F47-919CA50642CB}" dt="2026-09-18T11:22:07.290" v="26459" actId="14100"/>
          <ac:cxnSpMkLst>
            <pc:docMk/>
            <pc:sldMk cId="2158179649" sldId="5345"/>
            <ac:cxnSpMk id="9" creationId="{425000F6-E4ED-D98F-5244-807DA49A7C14}"/>
          </ac:cxnSpMkLst>
        </pc:cxnChg>
        <pc:cxnChg chg="mod">
          <ac:chgData name="Hannes Deuerling" userId="856b9f85-526d-4c7f-b7c0-296ae026d0d1" providerId="ADAL" clId="{5A29130A-F21A-4CC5-9F47-919CA50642CB}" dt="2026-09-18T11:21:24.381" v="26427" actId="14100"/>
          <ac:cxnSpMkLst>
            <pc:docMk/>
            <pc:sldMk cId="2158179649" sldId="5345"/>
            <ac:cxnSpMk id="21" creationId="{5980D024-26F7-0C1F-5EDA-D12984D65221}"/>
          </ac:cxnSpMkLst>
        </pc:cxnChg>
        <pc:cxnChg chg="mod">
          <ac:chgData name="Hannes Deuerling" userId="856b9f85-526d-4c7f-b7c0-296ae026d0d1" providerId="ADAL" clId="{5A29130A-F21A-4CC5-9F47-919CA50642CB}" dt="2026-09-18T11:22:17.452" v="26461" actId="208"/>
          <ac:cxnSpMkLst>
            <pc:docMk/>
            <pc:sldMk cId="2158179649" sldId="5345"/>
            <ac:cxnSpMk id="24" creationId="{35CED6C3-E0EC-6104-98BD-A4D9962782F3}"/>
          </ac:cxnSpMkLst>
        </pc:cxnChg>
        <pc:cxnChg chg="mod">
          <ac:chgData name="Hannes Deuerling" userId="856b9f85-526d-4c7f-b7c0-296ae026d0d1" providerId="ADAL" clId="{5A29130A-F21A-4CC5-9F47-919CA50642CB}" dt="2026-09-18T11:21:27.721" v="26428" actId="14100"/>
          <ac:cxnSpMkLst>
            <pc:docMk/>
            <pc:sldMk cId="2158179649" sldId="5345"/>
            <ac:cxnSpMk id="26" creationId="{E771765F-666A-FE44-BCE0-B52784CFCBAA}"/>
          </ac:cxnSpMkLst>
        </pc:cxnChg>
        <pc:cxnChg chg="mod">
          <ac:chgData name="Hannes Deuerling" userId="856b9f85-526d-4c7f-b7c0-296ae026d0d1" providerId="ADAL" clId="{5A29130A-F21A-4CC5-9F47-919CA50642CB}" dt="2026-09-18T11:21:34.315" v="26430" actId="14100"/>
          <ac:cxnSpMkLst>
            <pc:docMk/>
            <pc:sldMk cId="2158179649" sldId="5345"/>
            <ac:cxnSpMk id="28" creationId="{27F72120-BECA-446A-B7B2-084610A33421}"/>
          </ac:cxnSpMkLst>
        </pc:cxnChg>
        <pc:cxnChg chg="mod">
          <ac:chgData name="Hannes Deuerling" userId="856b9f85-526d-4c7f-b7c0-296ae026d0d1" providerId="ADAL" clId="{5A29130A-F21A-4CC5-9F47-919CA50642CB}" dt="2026-09-18T11:21:31.160" v="26429" actId="14100"/>
          <ac:cxnSpMkLst>
            <pc:docMk/>
            <pc:sldMk cId="2158179649" sldId="5345"/>
            <ac:cxnSpMk id="33" creationId="{8A18C36D-FAC7-DCCD-2E27-0DF4304A7AAA}"/>
          </ac:cxnSpMkLst>
        </pc:cxnChg>
        <pc:cxnChg chg="mod">
          <ac:chgData name="Hannes Deuerling" userId="856b9f85-526d-4c7f-b7c0-296ae026d0d1" providerId="ADAL" clId="{5A29130A-F21A-4CC5-9F47-919CA50642CB}" dt="2026-09-18T11:22:10.996" v="26460" actId="14100"/>
          <ac:cxnSpMkLst>
            <pc:docMk/>
            <pc:sldMk cId="2158179649" sldId="5345"/>
            <ac:cxnSpMk id="39" creationId="{215C4712-C2A2-80D0-1E39-BA24A1324E0C}"/>
          </ac:cxnSpMkLst>
        </pc:cxnChg>
        <pc:cxnChg chg="del">
          <ac:chgData name="Hannes Deuerling" userId="856b9f85-526d-4c7f-b7c0-296ae026d0d1" providerId="ADAL" clId="{5A29130A-F21A-4CC5-9F47-919CA50642CB}" dt="2026-09-18T11:14:47.187" v="26040" actId="21"/>
          <ac:cxnSpMkLst>
            <pc:docMk/>
            <pc:sldMk cId="2158179649" sldId="5345"/>
            <ac:cxnSpMk id="77" creationId="{AEED2CF3-3CE4-AAB6-123F-A6593AF9C748}"/>
          </ac:cxnSpMkLst>
        </pc:cxnChg>
      </pc:sldChg>
      <pc:sldChg chg="del ord">
        <pc:chgData name="Hannes Deuerling" userId="856b9f85-526d-4c7f-b7c0-296ae026d0d1" providerId="ADAL" clId="{5A29130A-F21A-4CC5-9F47-919CA50642CB}" dt="2026-09-18T14:15:18.657" v="26712" actId="2696"/>
        <pc:sldMkLst>
          <pc:docMk/>
          <pc:sldMk cId="791129707" sldId="5346"/>
        </pc:sldMkLst>
      </pc:sldChg>
      <pc:sldChg chg="modSp add del mod">
        <pc:chgData name="Hannes Deuerling" userId="856b9f85-526d-4c7f-b7c0-296ae026d0d1" providerId="ADAL" clId="{5A29130A-F21A-4CC5-9F47-919CA50642CB}" dt="2026-09-18T07:20:53.903" v="24013" actId="2696"/>
        <pc:sldMkLst>
          <pc:docMk/>
          <pc:sldMk cId="1139777300" sldId="5370"/>
        </pc:sldMkLst>
      </pc:sldChg>
      <pc:sldChg chg="addSp delSp modSp new mod">
        <pc:chgData name="Hannes Deuerling" userId="856b9f85-526d-4c7f-b7c0-296ae026d0d1" providerId="ADAL" clId="{5A29130A-F21A-4CC5-9F47-919CA50642CB}" dt="2026-09-17T11:43:56.874" v="22903" actId="1076"/>
        <pc:sldMkLst>
          <pc:docMk/>
          <pc:sldMk cId="3992582719" sldId="5371"/>
        </pc:sldMkLst>
        <pc:spChg chg="mod">
          <ac:chgData name="Hannes Deuerling" userId="856b9f85-526d-4c7f-b7c0-296ae026d0d1" providerId="ADAL" clId="{5A29130A-F21A-4CC5-9F47-919CA50642CB}" dt="2026-09-17T11:31:11.876" v="22525" actId="20577"/>
          <ac:spMkLst>
            <pc:docMk/>
            <pc:sldMk cId="3992582719" sldId="5371"/>
            <ac:spMk id="6" creationId="{62096627-B057-3772-2F73-E752B98C1838}"/>
          </ac:spMkLst>
        </pc:spChg>
        <pc:spChg chg="mod">
          <ac:chgData name="Hannes Deuerling" userId="856b9f85-526d-4c7f-b7c0-296ae026d0d1" providerId="ADAL" clId="{5A29130A-F21A-4CC5-9F47-919CA50642CB}" dt="2026-09-17T11:30:31.366" v="22504"/>
          <ac:spMkLst>
            <pc:docMk/>
            <pc:sldMk cId="3992582719" sldId="5371"/>
            <ac:spMk id="7" creationId="{ECB39953-C7E4-D1E5-AED8-4D4D6A2EF62C}"/>
          </ac:spMkLst>
        </pc:spChg>
        <pc:spChg chg="add del">
          <ac:chgData name="Hannes Deuerling" userId="856b9f85-526d-4c7f-b7c0-296ae026d0d1" providerId="ADAL" clId="{5A29130A-F21A-4CC5-9F47-919CA50642CB}" dt="2026-09-17T10:57:52.423" v="21799" actId="21"/>
          <ac:spMkLst>
            <pc:docMk/>
            <pc:sldMk cId="3992582719" sldId="5371"/>
            <ac:spMk id="9" creationId="{E424FE07-86A8-5398-7B84-EF8C3D3C53AF}"/>
          </ac:spMkLst>
        </pc:spChg>
        <pc:spChg chg="add del">
          <ac:chgData name="Hannes Deuerling" userId="856b9f85-526d-4c7f-b7c0-296ae026d0d1" providerId="ADAL" clId="{5A29130A-F21A-4CC5-9F47-919CA50642CB}" dt="2026-09-17T10:57:55.996" v="21800" actId="21"/>
          <ac:spMkLst>
            <pc:docMk/>
            <pc:sldMk cId="3992582719" sldId="5371"/>
            <ac:spMk id="11" creationId="{A29EFA0B-B70C-1D66-1136-2C0CA9B76D65}"/>
          </ac:spMkLst>
        </pc:spChg>
        <pc:spChg chg="mod">
          <ac:chgData name="Hannes Deuerling" userId="856b9f85-526d-4c7f-b7c0-296ae026d0d1" providerId="ADAL" clId="{5A29130A-F21A-4CC5-9F47-919CA50642CB}" dt="2026-09-17T11:38:57.423" v="22720" actId="14100"/>
          <ac:spMkLst>
            <pc:docMk/>
            <pc:sldMk cId="3992582719" sldId="5371"/>
            <ac:spMk id="13" creationId="{7372F4E3-C4E5-F039-19E1-0E981E3C3E8F}"/>
          </ac:spMkLst>
        </pc:spChg>
        <pc:spChg chg="add mod">
          <ac:chgData name="Hannes Deuerling" userId="856b9f85-526d-4c7f-b7c0-296ae026d0d1" providerId="ADAL" clId="{5A29130A-F21A-4CC5-9F47-919CA50642CB}" dt="2026-09-17T11:40:42.831" v="22773" actId="403"/>
          <ac:spMkLst>
            <pc:docMk/>
            <pc:sldMk cId="3992582719" sldId="5371"/>
            <ac:spMk id="15" creationId="{066B1459-C0C2-35D8-237E-C661A094571B}"/>
          </ac:spMkLst>
        </pc:spChg>
        <pc:spChg chg="add mod">
          <ac:chgData name="Hannes Deuerling" userId="856b9f85-526d-4c7f-b7c0-296ae026d0d1" providerId="ADAL" clId="{5A29130A-F21A-4CC5-9F47-919CA50642CB}" dt="2026-09-17T11:40:58.288" v="22779" actId="403"/>
          <ac:spMkLst>
            <pc:docMk/>
            <pc:sldMk cId="3992582719" sldId="5371"/>
            <ac:spMk id="17" creationId="{051B6560-A0CA-55F6-C933-D24F96C9E73A}"/>
          </ac:spMkLst>
        </pc:spChg>
        <pc:spChg chg="add mod">
          <ac:chgData name="Hannes Deuerling" userId="856b9f85-526d-4c7f-b7c0-296ae026d0d1" providerId="ADAL" clId="{5A29130A-F21A-4CC5-9F47-919CA50642CB}" dt="2026-09-17T11:41:33.160" v="22808" actId="14100"/>
          <ac:spMkLst>
            <pc:docMk/>
            <pc:sldMk cId="3992582719" sldId="5371"/>
            <ac:spMk id="19" creationId="{BF06D120-AB43-8AAF-FD76-CF76B2F42B05}"/>
          </ac:spMkLst>
        </pc:spChg>
        <pc:spChg chg="add mod">
          <ac:chgData name="Hannes Deuerling" userId="856b9f85-526d-4c7f-b7c0-296ae026d0d1" providerId="ADAL" clId="{5A29130A-F21A-4CC5-9F47-919CA50642CB}" dt="2026-09-17T11:41:33.160" v="22808" actId="14100"/>
          <ac:spMkLst>
            <pc:docMk/>
            <pc:sldMk cId="3992582719" sldId="5371"/>
            <ac:spMk id="21" creationId="{1A0A6638-5E90-5926-0324-46F892272218}"/>
          </ac:spMkLst>
        </pc:spChg>
        <pc:spChg chg="mod">
          <ac:chgData name="Hannes Deuerling" userId="856b9f85-526d-4c7f-b7c0-296ae026d0d1" providerId="ADAL" clId="{5A29130A-F21A-4CC5-9F47-919CA50642CB}" dt="2026-09-17T11:41:44.054" v="22837" actId="1035"/>
          <ac:spMkLst>
            <pc:docMk/>
            <pc:sldMk cId="3992582719" sldId="5371"/>
            <ac:spMk id="23" creationId="{418336B4-A766-D4BE-A7BA-989D46864BB0}"/>
          </ac:spMkLst>
        </pc:spChg>
        <pc:spChg chg="mod">
          <ac:chgData name="Hannes Deuerling" userId="856b9f85-526d-4c7f-b7c0-296ae026d0d1" providerId="ADAL" clId="{5A29130A-F21A-4CC5-9F47-919CA50642CB}" dt="2026-09-17T11:41:44.054" v="22837" actId="1035"/>
          <ac:spMkLst>
            <pc:docMk/>
            <pc:sldMk cId="3992582719" sldId="5371"/>
            <ac:spMk id="25" creationId="{720E782F-ED40-346B-7672-7729EDBCA7FB}"/>
          </ac:spMkLst>
        </pc:spChg>
        <pc:spChg chg="add mod">
          <ac:chgData name="Hannes Deuerling" userId="856b9f85-526d-4c7f-b7c0-296ae026d0d1" providerId="ADAL" clId="{5A29130A-F21A-4CC5-9F47-919CA50642CB}" dt="2026-09-17T11:41:55.132" v="22862" actId="1035"/>
          <ac:spMkLst>
            <pc:docMk/>
            <pc:sldMk cId="3992582719" sldId="5371"/>
            <ac:spMk id="27" creationId="{54ED2741-F159-BD98-E490-248A1D17062A}"/>
          </ac:spMkLst>
        </pc:spChg>
        <pc:spChg chg="add mod">
          <ac:chgData name="Hannes Deuerling" userId="856b9f85-526d-4c7f-b7c0-296ae026d0d1" providerId="ADAL" clId="{5A29130A-F21A-4CC5-9F47-919CA50642CB}" dt="2026-09-17T11:41:55.132" v="22862" actId="1035"/>
          <ac:spMkLst>
            <pc:docMk/>
            <pc:sldMk cId="3992582719" sldId="5371"/>
            <ac:spMk id="29" creationId="{77E9D88B-4F44-ECC5-B532-FA4E530A43D6}"/>
          </ac:spMkLst>
        </pc:spChg>
        <pc:spChg chg="mod">
          <ac:chgData name="Hannes Deuerling" userId="856b9f85-526d-4c7f-b7c0-296ae026d0d1" providerId="ADAL" clId="{5A29130A-F21A-4CC5-9F47-919CA50642CB}" dt="2026-09-17T11:42:04.224" v="22875" actId="1036"/>
          <ac:spMkLst>
            <pc:docMk/>
            <pc:sldMk cId="3992582719" sldId="5371"/>
            <ac:spMk id="31" creationId="{A25CA4AB-4EEC-FAEC-BB7C-0A0871E6F5CB}"/>
          </ac:spMkLst>
        </pc:spChg>
        <pc:spChg chg="mod">
          <ac:chgData name="Hannes Deuerling" userId="856b9f85-526d-4c7f-b7c0-296ae026d0d1" providerId="ADAL" clId="{5A29130A-F21A-4CC5-9F47-919CA50642CB}" dt="2026-09-17T11:42:04.224" v="22875" actId="1036"/>
          <ac:spMkLst>
            <pc:docMk/>
            <pc:sldMk cId="3992582719" sldId="5371"/>
            <ac:spMk id="33" creationId="{AFC52197-6492-FC1F-3BA2-B67A590F4DFF}"/>
          </ac:spMkLst>
        </pc:spChg>
        <pc:spChg chg="add mod">
          <ac:chgData name="Hannes Deuerling" userId="856b9f85-526d-4c7f-b7c0-296ae026d0d1" providerId="ADAL" clId="{5A29130A-F21A-4CC5-9F47-919CA50642CB}" dt="2026-09-17T11:42:11.729" v="22891" actId="1035"/>
          <ac:spMkLst>
            <pc:docMk/>
            <pc:sldMk cId="3992582719" sldId="5371"/>
            <ac:spMk id="35" creationId="{14F70DAC-B97E-7680-DBBB-3C64114B7B97}"/>
          </ac:spMkLst>
        </pc:spChg>
        <pc:spChg chg="mod">
          <ac:chgData name="Hannes Deuerling" userId="856b9f85-526d-4c7f-b7c0-296ae026d0d1" providerId="ADAL" clId="{5A29130A-F21A-4CC5-9F47-919CA50642CB}" dt="2026-09-17T11:42:34.525" v="22895" actId="20577"/>
          <ac:spMkLst>
            <pc:docMk/>
            <pc:sldMk cId="3992582719" sldId="5371"/>
            <ac:spMk id="37" creationId="{CC0102EF-A3F2-6919-3FD9-1A2784E93C64}"/>
          </ac:spMkLst>
        </pc:spChg>
        <pc:spChg chg="add mod">
          <ac:chgData name="Hannes Deuerling" userId="856b9f85-526d-4c7f-b7c0-296ae026d0d1" providerId="ADAL" clId="{5A29130A-F21A-4CC5-9F47-919CA50642CB}" dt="2026-09-17T11:38:57.423" v="22720" actId="14100"/>
          <ac:spMkLst>
            <pc:docMk/>
            <pc:sldMk cId="3992582719" sldId="5371"/>
            <ac:spMk id="39" creationId="{600576C5-AF52-7B1E-D9E5-FA8DC61396A2}"/>
          </ac:spMkLst>
        </pc:spChg>
        <pc:spChg chg="mod">
          <ac:chgData name="Hannes Deuerling" userId="856b9f85-526d-4c7f-b7c0-296ae026d0d1" providerId="ADAL" clId="{5A29130A-F21A-4CC5-9F47-919CA50642CB}" dt="2026-09-17T11:40:47.702" v="22775" actId="403"/>
          <ac:spMkLst>
            <pc:docMk/>
            <pc:sldMk cId="3992582719" sldId="5371"/>
            <ac:spMk id="41" creationId="{D491287A-3F96-01C0-6DCC-FC5BC59AB7F9}"/>
          </ac:spMkLst>
        </pc:spChg>
        <pc:spChg chg="mod">
          <ac:chgData name="Hannes Deuerling" userId="856b9f85-526d-4c7f-b7c0-296ae026d0d1" providerId="ADAL" clId="{5A29130A-F21A-4CC5-9F47-919CA50642CB}" dt="2026-09-17T11:40:53.675" v="22777" actId="403"/>
          <ac:spMkLst>
            <pc:docMk/>
            <pc:sldMk cId="3992582719" sldId="5371"/>
            <ac:spMk id="43" creationId="{362BE620-B844-869B-690F-D1F29584D8A8}"/>
          </ac:spMkLst>
        </pc:spChg>
        <pc:spChg chg="mod">
          <ac:chgData name="Hannes Deuerling" userId="856b9f85-526d-4c7f-b7c0-296ae026d0d1" providerId="ADAL" clId="{5A29130A-F21A-4CC5-9F47-919CA50642CB}" dt="2026-09-17T11:43:14.113" v="22897" actId="1076"/>
          <ac:spMkLst>
            <pc:docMk/>
            <pc:sldMk cId="3992582719" sldId="5371"/>
            <ac:spMk id="45" creationId="{2D84C7C8-FB9C-57DB-B54E-69D9F1E82252}"/>
          </ac:spMkLst>
        </pc:spChg>
        <pc:spChg chg="mod">
          <ac:chgData name="Hannes Deuerling" userId="856b9f85-526d-4c7f-b7c0-296ae026d0d1" providerId="ADAL" clId="{5A29130A-F21A-4CC5-9F47-919CA50642CB}" dt="2026-09-17T11:43:14.113" v="22897" actId="1076"/>
          <ac:spMkLst>
            <pc:docMk/>
            <pc:sldMk cId="3992582719" sldId="5371"/>
            <ac:spMk id="47" creationId="{30CC31C0-E4B9-62A6-E61F-5C3600E29BD1}"/>
          </ac:spMkLst>
        </pc:spChg>
        <pc:spChg chg="mod">
          <ac:chgData name="Hannes Deuerling" userId="856b9f85-526d-4c7f-b7c0-296ae026d0d1" providerId="ADAL" clId="{5A29130A-F21A-4CC5-9F47-919CA50642CB}" dt="2026-09-17T11:43:28.480" v="22900" actId="1076"/>
          <ac:spMkLst>
            <pc:docMk/>
            <pc:sldMk cId="3992582719" sldId="5371"/>
            <ac:spMk id="49" creationId="{4266B3E7-01EF-E480-5B15-F547705F266B}"/>
          </ac:spMkLst>
        </pc:spChg>
        <pc:spChg chg="mod">
          <ac:chgData name="Hannes Deuerling" userId="856b9f85-526d-4c7f-b7c0-296ae026d0d1" providerId="ADAL" clId="{5A29130A-F21A-4CC5-9F47-919CA50642CB}" dt="2026-09-17T11:43:28.480" v="22900" actId="1076"/>
          <ac:spMkLst>
            <pc:docMk/>
            <pc:sldMk cId="3992582719" sldId="5371"/>
            <ac:spMk id="51" creationId="{747469B5-9A41-B2BE-1732-F259C97371A4}"/>
          </ac:spMkLst>
        </pc:spChg>
        <pc:spChg chg="mod">
          <ac:chgData name="Hannes Deuerling" userId="856b9f85-526d-4c7f-b7c0-296ae026d0d1" providerId="ADAL" clId="{5A29130A-F21A-4CC5-9F47-919CA50642CB}" dt="2026-09-17T11:43:40.483" v="22901" actId="1076"/>
          <ac:spMkLst>
            <pc:docMk/>
            <pc:sldMk cId="3992582719" sldId="5371"/>
            <ac:spMk id="53" creationId="{5F23958B-9655-4C79-3D4A-E71516FD14CF}"/>
          </ac:spMkLst>
        </pc:spChg>
        <pc:spChg chg="add mod">
          <ac:chgData name="Hannes Deuerling" userId="856b9f85-526d-4c7f-b7c0-296ae026d0d1" providerId="ADAL" clId="{5A29130A-F21A-4CC5-9F47-919CA50642CB}" dt="2026-09-17T11:43:40.483" v="22901" actId="1076"/>
          <ac:spMkLst>
            <pc:docMk/>
            <pc:sldMk cId="3992582719" sldId="5371"/>
            <ac:spMk id="55" creationId="{022E0562-A644-E935-5C79-F4F1B6DE8727}"/>
          </ac:spMkLst>
        </pc:spChg>
        <pc:spChg chg="mod">
          <ac:chgData name="Hannes Deuerling" userId="856b9f85-526d-4c7f-b7c0-296ae026d0d1" providerId="ADAL" clId="{5A29130A-F21A-4CC5-9F47-919CA50642CB}" dt="2026-09-17T11:43:51.691" v="22902" actId="1076"/>
          <ac:spMkLst>
            <pc:docMk/>
            <pc:sldMk cId="3992582719" sldId="5371"/>
            <ac:spMk id="57" creationId="{67CD1F53-3737-7210-2ACA-CCE42039C01D}"/>
          </ac:spMkLst>
        </pc:spChg>
        <pc:spChg chg="mod">
          <ac:chgData name="Hannes Deuerling" userId="856b9f85-526d-4c7f-b7c0-296ae026d0d1" providerId="ADAL" clId="{5A29130A-F21A-4CC5-9F47-919CA50642CB}" dt="2026-09-17T11:43:51.691" v="22902" actId="1076"/>
          <ac:spMkLst>
            <pc:docMk/>
            <pc:sldMk cId="3992582719" sldId="5371"/>
            <ac:spMk id="59" creationId="{3704AA35-5CA2-DB86-6AFE-21D115571CB0}"/>
          </ac:spMkLst>
        </pc:spChg>
        <pc:spChg chg="mod">
          <ac:chgData name="Hannes Deuerling" userId="856b9f85-526d-4c7f-b7c0-296ae026d0d1" providerId="ADAL" clId="{5A29130A-F21A-4CC5-9F47-919CA50642CB}" dt="2026-09-17T11:43:56.874" v="22903" actId="1076"/>
          <ac:spMkLst>
            <pc:docMk/>
            <pc:sldMk cId="3992582719" sldId="5371"/>
            <ac:spMk id="61" creationId="{6271106D-7156-D7E3-B2BA-E632423734B3}"/>
          </ac:spMkLst>
        </pc:spChg>
        <pc:spChg chg="add mod">
          <ac:chgData name="Hannes Deuerling" userId="856b9f85-526d-4c7f-b7c0-296ae026d0d1" providerId="ADAL" clId="{5A29130A-F21A-4CC5-9F47-919CA50642CB}" dt="2026-09-17T11:43:56.874" v="22903" actId="1076"/>
          <ac:spMkLst>
            <pc:docMk/>
            <pc:sldMk cId="3992582719" sldId="5371"/>
            <ac:spMk id="63" creationId="{B0791AF8-E2C0-CD86-10C2-9A0ABD24A69E}"/>
          </ac:spMkLst>
        </pc:spChg>
        <pc:spChg chg="add del">
          <ac:chgData name="Hannes Deuerling" userId="856b9f85-526d-4c7f-b7c0-296ae026d0d1" providerId="ADAL" clId="{5A29130A-F21A-4CC5-9F47-919CA50642CB}" dt="2026-09-17T10:59:01.242" v="21805" actId="21"/>
          <ac:spMkLst>
            <pc:docMk/>
            <pc:sldMk cId="3992582719" sldId="5371"/>
            <ac:spMk id="67" creationId="{F2F91DB0-C8FF-7713-E6D3-2B080944CF03}"/>
          </ac:spMkLst>
        </pc:spChg>
        <pc:picChg chg="add del mod">
          <ac:chgData name="Hannes Deuerling" userId="856b9f85-526d-4c7f-b7c0-296ae026d0d1" providerId="ADAL" clId="{5A29130A-F21A-4CC5-9F47-919CA50642CB}" dt="2026-09-17T11:02:16.787" v="21843" actId="21"/>
          <ac:picMkLst>
            <pc:docMk/>
            <pc:sldMk cId="3992582719" sldId="5371"/>
            <ac:picMk id="65" creationId="{DFAA7BDA-2FEA-0EA1-75B8-68BF7493FF75}"/>
          </ac:picMkLst>
        </pc:picChg>
        <pc:picChg chg="add mod">
          <ac:chgData name="Hannes Deuerling" userId="856b9f85-526d-4c7f-b7c0-296ae026d0d1" providerId="ADAL" clId="{5A29130A-F21A-4CC5-9F47-919CA50642CB}" dt="2026-09-17T11:02:24.983" v="21845" actId="1076"/>
          <ac:picMkLst>
            <pc:docMk/>
            <pc:sldMk cId="3992582719" sldId="5371"/>
            <ac:picMk id="68" creationId="{EF139803-D0FD-B8D3-804F-72FCA9CC9E5F}"/>
          </ac:picMkLst>
        </pc:picChg>
        <pc:picChg chg="add del mod">
          <ac:chgData name="Hannes Deuerling" userId="856b9f85-526d-4c7f-b7c0-296ae026d0d1" providerId="ADAL" clId="{5A29130A-F21A-4CC5-9F47-919CA50642CB}" dt="2026-09-17T11:04:36.267" v="21862" actId="21"/>
          <ac:picMkLst>
            <pc:docMk/>
            <pc:sldMk cId="3992582719" sldId="5371"/>
            <ac:picMk id="70" creationId="{A0882B7B-701B-37B7-314F-AE5E9ECD80A2}"/>
          </ac:picMkLst>
        </pc:picChg>
      </pc:sldChg>
      <pc:sldChg chg="addSp modSp new mod ord">
        <pc:chgData name="Hannes Deuerling" userId="856b9f85-526d-4c7f-b7c0-296ae026d0d1" providerId="ADAL" clId="{5A29130A-F21A-4CC5-9F47-919CA50642CB}" dt="2026-09-18T14:13:50.283" v="26699"/>
        <pc:sldMkLst>
          <pc:docMk/>
          <pc:sldMk cId="918995031" sldId="5372"/>
        </pc:sldMkLst>
        <pc:spChg chg="mod">
          <ac:chgData name="Hannes Deuerling" userId="856b9f85-526d-4c7f-b7c0-296ae026d0d1" providerId="ADAL" clId="{5A29130A-F21A-4CC5-9F47-919CA50642CB}" dt="2026-09-17T11:09:12.946" v="21924" actId="20577"/>
          <ac:spMkLst>
            <pc:docMk/>
            <pc:sldMk cId="918995031" sldId="5372"/>
            <ac:spMk id="6" creationId="{1D9FB922-9CCA-7189-A289-118A90E610E9}"/>
          </ac:spMkLst>
        </pc:spChg>
        <pc:spChg chg="mod">
          <ac:chgData name="Hannes Deuerling" userId="856b9f85-526d-4c7f-b7c0-296ae026d0d1" providerId="ADAL" clId="{5A29130A-F21A-4CC5-9F47-919CA50642CB}" dt="2026-09-17T11:35:27.792" v="22673" actId="20577"/>
          <ac:spMkLst>
            <pc:docMk/>
            <pc:sldMk cId="918995031" sldId="5372"/>
            <ac:spMk id="7" creationId="{3FE1C18F-99F7-A583-78C2-5FA7AEF37476}"/>
          </ac:spMkLst>
        </pc:spChg>
        <pc:spChg chg="add mod">
          <ac:chgData name="Hannes Deuerling" userId="856b9f85-526d-4c7f-b7c0-296ae026d0d1" providerId="ADAL" clId="{5A29130A-F21A-4CC5-9F47-919CA50642CB}" dt="2026-09-18T14:09:39.244" v="26586" actId="1035"/>
          <ac:spMkLst>
            <pc:docMk/>
            <pc:sldMk cId="918995031" sldId="5372"/>
            <ac:spMk id="9" creationId="{5BDB7C3D-7D43-ADE7-CBC6-210552EAE6DD}"/>
          </ac:spMkLst>
        </pc:spChg>
        <pc:spChg chg="add mod">
          <ac:chgData name="Hannes Deuerling" userId="856b9f85-526d-4c7f-b7c0-296ae026d0d1" providerId="ADAL" clId="{5A29130A-F21A-4CC5-9F47-919CA50642CB}" dt="2026-09-18T14:09:39.244" v="26586" actId="1035"/>
          <ac:spMkLst>
            <pc:docMk/>
            <pc:sldMk cId="918995031" sldId="5372"/>
            <ac:spMk id="11" creationId="{9BCD93FC-E5A7-EDE4-BE5E-C0635256BD50}"/>
          </ac:spMkLst>
        </pc:spChg>
        <pc:spChg chg="add mod">
          <ac:chgData name="Hannes Deuerling" userId="856b9f85-526d-4c7f-b7c0-296ae026d0d1" providerId="ADAL" clId="{5A29130A-F21A-4CC5-9F47-919CA50642CB}" dt="2026-09-18T14:09:39.244" v="26586" actId="1035"/>
          <ac:spMkLst>
            <pc:docMk/>
            <pc:sldMk cId="918995031" sldId="5372"/>
            <ac:spMk id="13" creationId="{AD0EC2FC-F7EA-370B-76E9-9A8EADFFDF07}"/>
          </ac:spMkLst>
        </pc:spChg>
        <pc:spChg chg="add mod">
          <ac:chgData name="Hannes Deuerling" userId="856b9f85-526d-4c7f-b7c0-296ae026d0d1" providerId="ADAL" clId="{5A29130A-F21A-4CC5-9F47-919CA50642CB}" dt="2026-09-18T09:26:55.011" v="26030" actId="1037"/>
          <ac:spMkLst>
            <pc:docMk/>
            <pc:sldMk cId="918995031" sldId="5372"/>
            <ac:spMk id="15" creationId="{FF374363-4020-8EF8-62C1-04A2047C6EE7}"/>
          </ac:spMkLst>
        </pc:spChg>
        <pc:spChg chg="add mod">
          <ac:chgData name="Hannes Deuerling" userId="856b9f85-526d-4c7f-b7c0-296ae026d0d1" providerId="ADAL" clId="{5A29130A-F21A-4CC5-9F47-919CA50642CB}" dt="2026-09-18T14:09:39.244" v="26586" actId="1035"/>
          <ac:spMkLst>
            <pc:docMk/>
            <pc:sldMk cId="918995031" sldId="5372"/>
            <ac:spMk id="17" creationId="{8ACF1BF1-204F-A2CC-EF35-771732721BE1}"/>
          </ac:spMkLst>
        </pc:spChg>
        <pc:spChg chg="add mod">
          <ac:chgData name="Hannes Deuerling" userId="856b9f85-526d-4c7f-b7c0-296ae026d0d1" providerId="ADAL" clId="{5A29130A-F21A-4CC5-9F47-919CA50642CB}" dt="2026-09-18T14:09:39.244" v="26586" actId="1035"/>
          <ac:spMkLst>
            <pc:docMk/>
            <pc:sldMk cId="918995031" sldId="5372"/>
            <ac:spMk id="19" creationId="{A14658CB-726F-84CC-221A-C25675765833}"/>
          </ac:spMkLst>
        </pc:spChg>
        <pc:spChg chg="add mod">
          <ac:chgData name="Hannes Deuerling" userId="856b9f85-526d-4c7f-b7c0-296ae026d0d1" providerId="ADAL" clId="{5A29130A-F21A-4CC5-9F47-919CA50642CB}" dt="2026-09-18T14:09:39.244" v="26586" actId="1035"/>
          <ac:spMkLst>
            <pc:docMk/>
            <pc:sldMk cId="918995031" sldId="5372"/>
            <ac:spMk id="21" creationId="{5295A859-CA7C-7CA2-2F4D-4B09B33431B0}"/>
          </ac:spMkLst>
        </pc:spChg>
        <pc:spChg chg="mod">
          <ac:chgData name="Hannes Deuerling" userId="856b9f85-526d-4c7f-b7c0-296ae026d0d1" providerId="ADAL" clId="{5A29130A-F21A-4CC5-9F47-919CA50642CB}" dt="2026-09-18T09:26:55.011" v="26030" actId="1037"/>
          <ac:spMkLst>
            <pc:docMk/>
            <pc:sldMk cId="918995031" sldId="5372"/>
            <ac:spMk id="23" creationId="{A39182F4-C8FE-C37A-4BCA-0DE1495C10DF}"/>
          </ac:spMkLst>
        </pc:spChg>
        <pc:spChg chg="mod">
          <ac:chgData name="Hannes Deuerling" userId="856b9f85-526d-4c7f-b7c0-296ae026d0d1" providerId="ADAL" clId="{5A29130A-F21A-4CC5-9F47-919CA50642CB}" dt="2026-09-18T14:09:39.244" v="26586" actId="1035"/>
          <ac:spMkLst>
            <pc:docMk/>
            <pc:sldMk cId="918995031" sldId="5372"/>
            <ac:spMk id="25" creationId="{E12F8F2F-2010-46AC-EDC3-2A4BF0ACEDCE}"/>
          </ac:spMkLst>
        </pc:spChg>
        <pc:spChg chg="add mod">
          <ac:chgData name="Hannes Deuerling" userId="856b9f85-526d-4c7f-b7c0-296ae026d0d1" providerId="ADAL" clId="{5A29130A-F21A-4CC5-9F47-919CA50642CB}" dt="2026-09-18T14:09:39.244" v="26586" actId="1035"/>
          <ac:spMkLst>
            <pc:docMk/>
            <pc:sldMk cId="918995031" sldId="5372"/>
            <ac:spMk id="27" creationId="{3B8DA737-C5D2-43F4-D670-06B646A401BB}"/>
          </ac:spMkLst>
        </pc:spChg>
        <pc:spChg chg="add mod">
          <ac:chgData name="Hannes Deuerling" userId="856b9f85-526d-4c7f-b7c0-296ae026d0d1" providerId="ADAL" clId="{5A29130A-F21A-4CC5-9F47-919CA50642CB}" dt="2026-09-18T14:09:39.244" v="26586" actId="1035"/>
          <ac:spMkLst>
            <pc:docMk/>
            <pc:sldMk cId="918995031" sldId="5372"/>
            <ac:spMk id="29" creationId="{B8BE1CB5-ECDE-A29D-8A9E-FF6D9E6E634B}"/>
          </ac:spMkLst>
        </pc:spChg>
        <pc:spChg chg="add mod">
          <ac:chgData name="Hannes Deuerling" userId="856b9f85-526d-4c7f-b7c0-296ae026d0d1" providerId="ADAL" clId="{5A29130A-F21A-4CC5-9F47-919CA50642CB}" dt="2026-09-18T14:09:39.244" v="26586" actId="1035"/>
          <ac:spMkLst>
            <pc:docMk/>
            <pc:sldMk cId="918995031" sldId="5372"/>
            <ac:spMk id="31" creationId="{329D723A-AF92-9940-4627-B173606599D0}"/>
          </ac:spMkLst>
        </pc:spChg>
      </pc:sldChg>
      <pc:sldChg chg="addSp delSp modSp new add del mod ord">
        <pc:chgData name="Hannes Deuerling" userId="856b9f85-526d-4c7f-b7c0-296ae026d0d1" providerId="ADAL" clId="{5A29130A-F21A-4CC5-9F47-919CA50642CB}" dt="2026-09-18T09:23:39.457" v="25995" actId="2696"/>
        <pc:sldMkLst>
          <pc:docMk/>
          <pc:sldMk cId="2811339226" sldId="5373"/>
        </pc:sldMkLst>
        <pc:spChg chg="del mod">
          <ac:chgData name="Hannes Deuerling" userId="856b9f85-526d-4c7f-b7c0-296ae026d0d1" providerId="ADAL" clId="{5A29130A-F21A-4CC5-9F47-919CA50642CB}" dt="2026-09-17T11:36:58.655" v="22695" actId="22"/>
          <ac:spMkLst>
            <pc:docMk/>
            <pc:sldMk cId="2811339226" sldId="5373"/>
            <ac:spMk id="2" creationId="{5041BD85-C114-9EB3-B295-D949123C6090}"/>
          </ac:spMkLst>
        </pc:spChg>
        <pc:spChg chg="add del mod">
          <ac:chgData name="Hannes Deuerling" userId="856b9f85-526d-4c7f-b7c0-296ae026d0d1" providerId="ADAL" clId="{5A29130A-F21A-4CC5-9F47-919CA50642CB}" dt="2026-09-18T09:17:29.569" v="25863"/>
          <ac:spMkLst>
            <pc:docMk/>
            <pc:sldMk cId="2811339226" sldId="5373"/>
            <ac:spMk id="2" creationId="{80973067-DF5B-B933-32C3-069C2CF9B6DE}"/>
          </ac:spMkLst>
        </pc:spChg>
        <pc:spChg chg="mod">
          <ac:chgData name="Hannes Deuerling" userId="856b9f85-526d-4c7f-b7c0-296ae026d0d1" providerId="ADAL" clId="{5A29130A-F21A-4CC5-9F47-919CA50642CB}" dt="2026-09-17T11:32:12.010" v="22590" actId="20577"/>
          <ac:spMkLst>
            <pc:docMk/>
            <pc:sldMk cId="2811339226" sldId="5373"/>
            <ac:spMk id="6" creationId="{B911416A-7E9C-5E4E-B8EE-D9A0EEDC1DE0}"/>
          </ac:spMkLst>
        </pc:spChg>
        <pc:spChg chg="mod">
          <ac:chgData name="Hannes Deuerling" userId="856b9f85-526d-4c7f-b7c0-296ae026d0d1" providerId="ADAL" clId="{5A29130A-F21A-4CC5-9F47-919CA50642CB}" dt="2026-09-17T11:32:22.877" v="22611" actId="20577"/>
          <ac:spMkLst>
            <pc:docMk/>
            <pc:sldMk cId="2811339226" sldId="5373"/>
            <ac:spMk id="7" creationId="{904B964E-7CC6-5CF0-3A66-4FABF4D5D3AF}"/>
          </ac:spMkLst>
        </pc:spChg>
        <pc:spChg chg="add del mod">
          <ac:chgData name="Hannes Deuerling" userId="856b9f85-526d-4c7f-b7c0-296ae026d0d1" providerId="ADAL" clId="{5A29130A-F21A-4CC5-9F47-919CA50642CB}" dt="2026-09-18T09:21:26.839" v="25969" actId="21"/>
          <ac:spMkLst>
            <pc:docMk/>
            <pc:sldMk cId="2811339226" sldId="5373"/>
            <ac:spMk id="9" creationId="{B59DB675-3AA1-AC70-4618-1C6B7ABAF615}"/>
          </ac:spMkLst>
        </pc:spChg>
        <pc:spChg chg="add del mod">
          <ac:chgData name="Hannes Deuerling" userId="856b9f85-526d-4c7f-b7c0-296ae026d0d1" providerId="ADAL" clId="{5A29130A-F21A-4CC5-9F47-919CA50642CB}" dt="2026-09-17T11:33:29.136" v="22618" actId="21"/>
          <ac:spMkLst>
            <pc:docMk/>
            <pc:sldMk cId="2811339226" sldId="5373"/>
            <ac:spMk id="9" creationId="{FBF0AC99-9688-9257-A890-2D1B27B2F5AE}"/>
          </ac:spMkLst>
        </pc:spChg>
        <pc:spChg chg="add mod">
          <ac:chgData name="Hannes Deuerling" userId="856b9f85-526d-4c7f-b7c0-296ae026d0d1" providerId="ADAL" clId="{5A29130A-F21A-4CC5-9F47-919CA50642CB}" dt="2026-09-17T11:33:51.201" v="22656" actId="948"/>
          <ac:spMkLst>
            <pc:docMk/>
            <pc:sldMk cId="2811339226" sldId="5373"/>
            <ac:spMk id="11" creationId="{AE0CCE9F-C7A4-153F-4537-7471586DD1F0}"/>
          </ac:spMkLst>
        </pc:spChg>
        <pc:spChg chg="add del mod">
          <ac:chgData name="Hannes Deuerling" userId="856b9f85-526d-4c7f-b7c0-296ae026d0d1" providerId="ADAL" clId="{5A29130A-F21A-4CC5-9F47-919CA50642CB}" dt="2026-09-17T11:33:29.136" v="22618" actId="21"/>
          <ac:spMkLst>
            <pc:docMk/>
            <pc:sldMk cId="2811339226" sldId="5373"/>
            <ac:spMk id="13" creationId="{04248DCB-E6D1-F227-F870-9E2A2EB08112}"/>
          </ac:spMkLst>
        </pc:spChg>
        <pc:spChg chg="add mod">
          <ac:chgData name="Hannes Deuerling" userId="856b9f85-526d-4c7f-b7c0-296ae026d0d1" providerId="ADAL" clId="{5A29130A-F21A-4CC5-9F47-919CA50642CB}" dt="2026-09-18T09:18:53.836" v="25877" actId="1036"/>
          <ac:spMkLst>
            <pc:docMk/>
            <pc:sldMk cId="2811339226" sldId="5373"/>
            <ac:spMk id="15" creationId="{DF1D5AB1-767A-2335-496C-7D4BC2412D82}"/>
          </ac:spMkLst>
        </pc:spChg>
        <pc:spChg chg="add del mod">
          <ac:chgData name="Hannes Deuerling" userId="856b9f85-526d-4c7f-b7c0-296ae026d0d1" providerId="ADAL" clId="{5A29130A-F21A-4CC5-9F47-919CA50642CB}" dt="2026-09-17T11:33:29.136" v="22618" actId="21"/>
          <ac:spMkLst>
            <pc:docMk/>
            <pc:sldMk cId="2811339226" sldId="5373"/>
            <ac:spMk id="17" creationId="{670EE613-AB60-2F59-50AE-1EE6FA49B298}"/>
          </ac:spMkLst>
        </pc:spChg>
        <pc:spChg chg="add mod">
          <ac:chgData name="Hannes Deuerling" userId="856b9f85-526d-4c7f-b7c0-296ae026d0d1" providerId="ADAL" clId="{5A29130A-F21A-4CC5-9F47-919CA50642CB}" dt="2026-09-18T09:19:40.750" v="25938" actId="1076"/>
          <ac:spMkLst>
            <pc:docMk/>
            <pc:sldMk cId="2811339226" sldId="5373"/>
            <ac:spMk id="19" creationId="{BAF6B411-44E3-90D8-9771-B7A81917B40A}"/>
          </ac:spMkLst>
        </pc:spChg>
        <pc:spChg chg="add del mod">
          <ac:chgData name="Hannes Deuerling" userId="856b9f85-526d-4c7f-b7c0-296ae026d0d1" providerId="ADAL" clId="{5A29130A-F21A-4CC5-9F47-919CA50642CB}" dt="2026-09-17T11:33:29.136" v="22618" actId="21"/>
          <ac:spMkLst>
            <pc:docMk/>
            <pc:sldMk cId="2811339226" sldId="5373"/>
            <ac:spMk id="21" creationId="{823E525C-F934-D487-20EB-41DB33F44D56}"/>
          </ac:spMkLst>
        </pc:spChg>
        <pc:spChg chg="add mod">
          <ac:chgData name="Hannes Deuerling" userId="856b9f85-526d-4c7f-b7c0-296ae026d0d1" providerId="ADAL" clId="{5A29130A-F21A-4CC5-9F47-919CA50642CB}" dt="2026-09-18T09:19:58.164" v="25939" actId="1076"/>
          <ac:spMkLst>
            <pc:docMk/>
            <pc:sldMk cId="2811339226" sldId="5373"/>
            <ac:spMk id="23" creationId="{D1EF2135-6C0A-7F48-E73A-7A7FC7F749B3}"/>
          </ac:spMkLst>
        </pc:spChg>
        <pc:spChg chg="add del mod">
          <ac:chgData name="Hannes Deuerling" userId="856b9f85-526d-4c7f-b7c0-296ae026d0d1" providerId="ADAL" clId="{5A29130A-F21A-4CC5-9F47-919CA50642CB}" dt="2026-09-17T11:33:29.136" v="22618" actId="21"/>
          <ac:spMkLst>
            <pc:docMk/>
            <pc:sldMk cId="2811339226" sldId="5373"/>
            <ac:spMk id="25" creationId="{40A6DB23-ABF3-D1A2-E042-9106168BF387}"/>
          </ac:spMkLst>
        </pc:spChg>
        <pc:spChg chg="add mod">
          <ac:chgData name="Hannes Deuerling" userId="856b9f85-526d-4c7f-b7c0-296ae026d0d1" providerId="ADAL" clId="{5A29130A-F21A-4CC5-9F47-919CA50642CB}" dt="2026-09-18T09:20:09.920" v="25940" actId="1076"/>
          <ac:spMkLst>
            <pc:docMk/>
            <pc:sldMk cId="2811339226" sldId="5373"/>
            <ac:spMk id="27" creationId="{24A67003-31F7-FDFE-F97E-225F5C2B8E2D}"/>
          </ac:spMkLst>
        </pc:spChg>
        <pc:spChg chg="add mod">
          <ac:chgData name="Hannes Deuerling" userId="856b9f85-526d-4c7f-b7c0-296ae026d0d1" providerId="ADAL" clId="{5A29130A-F21A-4CC5-9F47-919CA50642CB}" dt="2026-09-18T09:21:29.333" v="25971" actId="1076"/>
          <ac:spMkLst>
            <pc:docMk/>
            <pc:sldMk cId="2811339226" sldId="5373"/>
            <ac:spMk id="29" creationId="{505D692E-FB4C-BEAE-2EDA-22DA23478CE7}"/>
          </ac:spMkLst>
        </pc:spChg>
        <pc:spChg chg="add mod">
          <ac:chgData name="Hannes Deuerling" userId="856b9f85-526d-4c7f-b7c0-296ae026d0d1" providerId="ADAL" clId="{5A29130A-F21A-4CC5-9F47-919CA50642CB}" dt="2026-09-18T09:18:53.836" v="25877" actId="1036"/>
          <ac:spMkLst>
            <pc:docMk/>
            <pc:sldMk cId="2811339226" sldId="5373"/>
            <ac:spMk id="31" creationId="{277455EE-1A25-6129-ABEE-48904E93C3D7}"/>
          </ac:spMkLst>
        </pc:spChg>
        <pc:spChg chg="add mod">
          <ac:chgData name="Hannes Deuerling" userId="856b9f85-526d-4c7f-b7c0-296ae026d0d1" providerId="ADAL" clId="{5A29130A-F21A-4CC5-9F47-919CA50642CB}" dt="2026-09-18T09:19:40.750" v="25938" actId="1076"/>
          <ac:spMkLst>
            <pc:docMk/>
            <pc:sldMk cId="2811339226" sldId="5373"/>
            <ac:spMk id="33" creationId="{CD99CEB2-9692-77A8-E296-F72F00C6A14D}"/>
          </ac:spMkLst>
        </pc:spChg>
        <pc:spChg chg="add mod">
          <ac:chgData name="Hannes Deuerling" userId="856b9f85-526d-4c7f-b7c0-296ae026d0d1" providerId="ADAL" clId="{5A29130A-F21A-4CC5-9F47-919CA50642CB}" dt="2026-09-18T09:19:58.164" v="25939" actId="1076"/>
          <ac:spMkLst>
            <pc:docMk/>
            <pc:sldMk cId="2811339226" sldId="5373"/>
            <ac:spMk id="35" creationId="{05A2B95C-A6D7-5867-73B0-9E1DC18C836D}"/>
          </ac:spMkLst>
        </pc:spChg>
        <pc:spChg chg="add mod">
          <ac:chgData name="Hannes Deuerling" userId="856b9f85-526d-4c7f-b7c0-296ae026d0d1" providerId="ADAL" clId="{5A29130A-F21A-4CC5-9F47-919CA50642CB}" dt="2026-09-18T09:20:09.920" v="25940" actId="1076"/>
          <ac:spMkLst>
            <pc:docMk/>
            <pc:sldMk cId="2811339226" sldId="5373"/>
            <ac:spMk id="37" creationId="{83D7939D-2781-F9DB-3338-98BE345F49DB}"/>
          </ac:spMkLst>
        </pc:spChg>
        <pc:spChg chg="add mod">
          <ac:chgData name="Hannes Deuerling" userId="856b9f85-526d-4c7f-b7c0-296ae026d0d1" providerId="ADAL" clId="{5A29130A-F21A-4CC5-9F47-919CA50642CB}" dt="2026-09-17T11:36:47.008" v="22694" actId="1076"/>
          <ac:spMkLst>
            <pc:docMk/>
            <pc:sldMk cId="2811339226" sldId="5373"/>
            <ac:spMk id="39" creationId="{412A3C73-2381-A0FD-8492-C1255E47AC39}"/>
          </ac:spMkLst>
        </pc:spChg>
        <pc:spChg chg="add del mod">
          <ac:chgData name="Hannes Deuerling" userId="856b9f85-526d-4c7f-b7c0-296ae026d0d1" providerId="ADAL" clId="{5A29130A-F21A-4CC5-9F47-919CA50642CB}" dt="2026-09-18T09:21:21.412" v="25968" actId="21"/>
          <ac:spMkLst>
            <pc:docMk/>
            <pc:sldMk cId="2811339226" sldId="5373"/>
            <ac:spMk id="41" creationId="{C7C70271-CAAE-B108-5DF5-BB96EC513443}"/>
          </ac:spMkLst>
        </pc:spChg>
        <pc:spChg chg="add del">
          <ac:chgData name="Hannes Deuerling" userId="856b9f85-526d-4c7f-b7c0-296ae026d0d1" providerId="ADAL" clId="{5A29130A-F21A-4CC5-9F47-919CA50642CB}" dt="2026-09-17T11:37:02.053" v="22697" actId="22"/>
          <ac:spMkLst>
            <pc:docMk/>
            <pc:sldMk cId="2811339226" sldId="5373"/>
            <ac:spMk id="43" creationId="{ECE6B831-240B-D160-1C7B-22A4CA4A6BE9}"/>
          </ac:spMkLst>
        </pc:spChg>
        <pc:spChg chg="add mod">
          <ac:chgData name="Hannes Deuerling" userId="856b9f85-526d-4c7f-b7c0-296ae026d0d1" providerId="ADAL" clId="{5A29130A-F21A-4CC5-9F47-919CA50642CB}" dt="2026-09-17T11:37:27" v="22709" actId="20577"/>
          <ac:spMkLst>
            <pc:docMk/>
            <pc:sldMk cId="2811339226" sldId="5373"/>
            <ac:spMk id="45" creationId="{84D1991A-5479-4073-D29A-A3EF52331291}"/>
          </ac:spMkLst>
        </pc:spChg>
      </pc:sldChg>
      <pc:sldChg chg="addSp delSp modSp add mod ord">
        <pc:chgData name="Hannes Deuerling" userId="856b9f85-526d-4c7f-b7c0-296ae026d0d1" providerId="ADAL" clId="{5A29130A-F21A-4CC5-9F47-919CA50642CB}" dt="2026-09-18T14:13:33.564" v="26693" actId="20577"/>
        <pc:sldMkLst>
          <pc:docMk/>
          <pc:sldMk cId="2244980755" sldId="5374"/>
        </pc:sldMkLst>
        <pc:spChg chg="mod">
          <ac:chgData name="Hannes Deuerling" userId="856b9f85-526d-4c7f-b7c0-296ae026d0d1" providerId="ADAL" clId="{5A29130A-F21A-4CC5-9F47-919CA50642CB}" dt="2026-09-17T11:45:17.546" v="22965" actId="20577"/>
          <ac:spMkLst>
            <pc:docMk/>
            <pc:sldMk cId="2244980755" sldId="5374"/>
            <ac:spMk id="6" creationId="{97BCAC6D-2B5D-87BC-6B96-8E1FE5B1AECA}"/>
          </ac:spMkLst>
        </pc:spChg>
        <pc:spChg chg="mod">
          <ac:chgData name="Hannes Deuerling" userId="856b9f85-526d-4c7f-b7c0-296ae026d0d1" providerId="ADAL" clId="{5A29130A-F21A-4CC5-9F47-919CA50642CB}" dt="2026-09-17T11:45:35.498" v="22994" actId="20577"/>
          <ac:spMkLst>
            <pc:docMk/>
            <pc:sldMk cId="2244980755" sldId="5374"/>
            <ac:spMk id="7" creationId="{0F255A0A-791A-0CE5-F0EB-81FBD7879AEE}"/>
          </ac:spMkLst>
        </pc:spChg>
        <pc:spChg chg="add mod">
          <ac:chgData name="Hannes Deuerling" userId="856b9f85-526d-4c7f-b7c0-296ae026d0d1" providerId="ADAL" clId="{5A29130A-F21A-4CC5-9F47-919CA50642CB}" dt="2026-09-18T14:12:15.651" v="26615" actId="1035"/>
          <ac:spMkLst>
            <pc:docMk/>
            <pc:sldMk cId="2244980755" sldId="5374"/>
            <ac:spMk id="8" creationId="{9E053887-DBA4-DB2F-FABA-7175FADB795C}"/>
          </ac:spMkLst>
        </pc:spChg>
        <pc:spChg chg="add mod">
          <ac:chgData name="Hannes Deuerling" userId="856b9f85-526d-4c7f-b7c0-296ae026d0d1" providerId="ADAL" clId="{5A29130A-F21A-4CC5-9F47-919CA50642CB}" dt="2026-09-18T14:12:15.651" v="26615" actId="1035"/>
          <ac:spMkLst>
            <pc:docMk/>
            <pc:sldMk cId="2244980755" sldId="5374"/>
            <ac:spMk id="10" creationId="{39D80576-3680-A3D0-B8EA-74959560ACFC}"/>
          </ac:spMkLst>
        </pc:spChg>
        <pc:spChg chg="del">
          <ac:chgData name="Hannes Deuerling" userId="856b9f85-526d-4c7f-b7c0-296ae026d0d1" providerId="ADAL" clId="{5A29130A-F21A-4CC5-9F47-919CA50642CB}" dt="2026-09-17T11:46:07.677" v="22995" actId="21"/>
          <ac:spMkLst>
            <pc:docMk/>
            <pc:sldMk cId="2244980755" sldId="5374"/>
            <ac:spMk id="11" creationId="{A8A976BE-1A61-80AF-9601-1D36A4FF6482}"/>
          </ac:spMkLst>
        </pc:spChg>
        <pc:spChg chg="add mod">
          <ac:chgData name="Hannes Deuerling" userId="856b9f85-526d-4c7f-b7c0-296ae026d0d1" providerId="ADAL" clId="{5A29130A-F21A-4CC5-9F47-919CA50642CB}" dt="2026-09-18T14:12:27.747" v="26619" actId="20577"/>
          <ac:spMkLst>
            <pc:docMk/>
            <pc:sldMk cId="2244980755" sldId="5374"/>
            <ac:spMk id="12" creationId="{68A70D38-2E18-1C60-235F-894FFFFC6636}"/>
          </ac:spMkLst>
        </pc:spChg>
        <pc:spChg chg="add mod">
          <ac:chgData name="Hannes Deuerling" userId="856b9f85-526d-4c7f-b7c0-296ae026d0d1" providerId="ADAL" clId="{5A29130A-F21A-4CC5-9F47-919CA50642CB}" dt="2026-09-18T14:12:15.651" v="26615" actId="1035"/>
          <ac:spMkLst>
            <pc:docMk/>
            <pc:sldMk cId="2244980755" sldId="5374"/>
            <ac:spMk id="13" creationId="{833EF571-F868-BB23-AF1F-2E3C1C0EC822}"/>
          </ac:spMkLst>
        </pc:spChg>
        <pc:spChg chg="del">
          <ac:chgData name="Hannes Deuerling" userId="856b9f85-526d-4c7f-b7c0-296ae026d0d1" providerId="ADAL" clId="{5A29130A-F21A-4CC5-9F47-919CA50642CB}" dt="2026-09-17T11:46:07.677" v="22995" actId="21"/>
          <ac:spMkLst>
            <pc:docMk/>
            <pc:sldMk cId="2244980755" sldId="5374"/>
            <ac:spMk id="15" creationId="{5FF163B2-B219-DA7E-0E1B-04D9F6446EB3}"/>
          </ac:spMkLst>
        </pc:spChg>
        <pc:spChg chg="add mod">
          <ac:chgData name="Hannes Deuerling" userId="856b9f85-526d-4c7f-b7c0-296ae026d0d1" providerId="ADAL" clId="{5A29130A-F21A-4CC5-9F47-919CA50642CB}" dt="2026-09-18T14:13:33.564" v="26693" actId="20577"/>
          <ac:spMkLst>
            <pc:docMk/>
            <pc:sldMk cId="2244980755" sldId="5374"/>
            <ac:spMk id="15" creationId="{BA1A14F0-5D67-73E9-7FD9-6FB860C557DD}"/>
          </ac:spMkLst>
        </pc:spChg>
        <pc:spChg chg="add mod">
          <ac:chgData name="Hannes Deuerling" userId="856b9f85-526d-4c7f-b7c0-296ae026d0d1" providerId="ADAL" clId="{5A29130A-F21A-4CC5-9F47-919CA50642CB}" dt="2026-09-18T14:12:15.651" v="26615" actId="1035"/>
          <ac:spMkLst>
            <pc:docMk/>
            <pc:sldMk cId="2244980755" sldId="5374"/>
            <ac:spMk id="16" creationId="{5D36B543-21E9-4281-35ED-EAB7E6AA2183}"/>
          </ac:spMkLst>
        </pc:spChg>
        <pc:spChg chg="add del mod">
          <ac:chgData name="Hannes Deuerling" userId="856b9f85-526d-4c7f-b7c0-296ae026d0d1" providerId="ADAL" clId="{5A29130A-F21A-4CC5-9F47-919CA50642CB}" dt="2026-09-17T11:46:52.170" v="23001" actId="21"/>
          <ac:spMkLst>
            <pc:docMk/>
            <pc:sldMk cId="2244980755" sldId="5374"/>
            <ac:spMk id="17" creationId="{25CF8CDE-62E4-C214-1560-76217126B8F0}"/>
          </ac:spMkLst>
        </pc:spChg>
        <pc:spChg chg="del">
          <ac:chgData name="Hannes Deuerling" userId="856b9f85-526d-4c7f-b7c0-296ae026d0d1" providerId="ADAL" clId="{5A29130A-F21A-4CC5-9F47-919CA50642CB}" dt="2026-09-17T11:46:07.677" v="22995" actId="21"/>
          <ac:spMkLst>
            <pc:docMk/>
            <pc:sldMk cId="2244980755" sldId="5374"/>
            <ac:spMk id="19" creationId="{1A30B2E3-629C-82E4-1B74-219E9530C938}"/>
          </ac:spMkLst>
        </pc:spChg>
        <pc:spChg chg="add del mod">
          <ac:chgData name="Hannes Deuerling" userId="856b9f85-526d-4c7f-b7c0-296ae026d0d1" providerId="ADAL" clId="{5A29130A-F21A-4CC5-9F47-919CA50642CB}" dt="2026-09-17T11:47:04.303" v="23005" actId="21"/>
          <ac:spMkLst>
            <pc:docMk/>
            <pc:sldMk cId="2244980755" sldId="5374"/>
            <ac:spMk id="20" creationId="{95AE2DFA-5CE9-F5BE-D46D-B838CC674F44}"/>
          </ac:spMkLst>
        </pc:spChg>
        <pc:spChg chg="del">
          <ac:chgData name="Hannes Deuerling" userId="856b9f85-526d-4c7f-b7c0-296ae026d0d1" providerId="ADAL" clId="{5A29130A-F21A-4CC5-9F47-919CA50642CB}" dt="2026-09-17T11:46:07.677" v="22995" actId="21"/>
          <ac:spMkLst>
            <pc:docMk/>
            <pc:sldMk cId="2244980755" sldId="5374"/>
            <ac:spMk id="23" creationId="{04B31479-CB49-680C-203F-E9E2FB4C774F}"/>
          </ac:spMkLst>
        </pc:spChg>
        <pc:spChg chg="del">
          <ac:chgData name="Hannes Deuerling" userId="856b9f85-526d-4c7f-b7c0-296ae026d0d1" providerId="ADAL" clId="{5A29130A-F21A-4CC5-9F47-919CA50642CB}" dt="2026-09-17T11:46:07.677" v="22995" actId="21"/>
          <ac:spMkLst>
            <pc:docMk/>
            <pc:sldMk cId="2244980755" sldId="5374"/>
            <ac:spMk id="27" creationId="{A39F2488-C618-3319-FC36-67DBE125D786}"/>
          </ac:spMkLst>
        </pc:spChg>
        <pc:spChg chg="mod">
          <ac:chgData name="Hannes Deuerling" userId="856b9f85-526d-4c7f-b7c0-296ae026d0d1" providerId="ADAL" clId="{5A29130A-F21A-4CC5-9F47-919CA50642CB}" dt="2026-09-18T14:12:15.651" v="26615" actId="1035"/>
          <ac:spMkLst>
            <pc:docMk/>
            <pc:sldMk cId="2244980755" sldId="5374"/>
            <ac:spMk id="29" creationId="{56D6DF74-DBB8-A832-9FC4-98F7693731AB}"/>
          </ac:spMkLst>
        </pc:spChg>
        <pc:spChg chg="mod">
          <ac:chgData name="Hannes Deuerling" userId="856b9f85-526d-4c7f-b7c0-296ae026d0d1" providerId="ADAL" clId="{5A29130A-F21A-4CC5-9F47-919CA50642CB}" dt="2026-09-18T14:12:15.651" v="26615" actId="1035"/>
          <ac:spMkLst>
            <pc:docMk/>
            <pc:sldMk cId="2244980755" sldId="5374"/>
            <ac:spMk id="31" creationId="{876ADA1C-0B9F-235E-3B10-4A7372BA5EBF}"/>
          </ac:spMkLst>
        </pc:spChg>
        <pc:spChg chg="mod">
          <ac:chgData name="Hannes Deuerling" userId="856b9f85-526d-4c7f-b7c0-296ae026d0d1" providerId="ADAL" clId="{5A29130A-F21A-4CC5-9F47-919CA50642CB}" dt="2026-09-18T14:12:15.651" v="26615" actId="1035"/>
          <ac:spMkLst>
            <pc:docMk/>
            <pc:sldMk cId="2244980755" sldId="5374"/>
            <ac:spMk id="33" creationId="{FF5D5159-0345-3876-282C-667F54B8F629}"/>
          </ac:spMkLst>
        </pc:spChg>
        <pc:spChg chg="mod">
          <ac:chgData name="Hannes Deuerling" userId="856b9f85-526d-4c7f-b7c0-296ae026d0d1" providerId="ADAL" clId="{5A29130A-F21A-4CC5-9F47-919CA50642CB}" dt="2026-09-18T14:12:15.651" v="26615" actId="1035"/>
          <ac:spMkLst>
            <pc:docMk/>
            <pc:sldMk cId="2244980755" sldId="5374"/>
            <ac:spMk id="35" creationId="{4B1918AD-22BB-3081-E646-9748551D52CF}"/>
          </ac:spMkLst>
        </pc:spChg>
        <pc:spChg chg="del">
          <ac:chgData name="Hannes Deuerling" userId="856b9f85-526d-4c7f-b7c0-296ae026d0d1" providerId="ADAL" clId="{5A29130A-F21A-4CC5-9F47-919CA50642CB}" dt="2026-09-17T11:46:39.366" v="22999" actId="21"/>
          <ac:spMkLst>
            <pc:docMk/>
            <pc:sldMk cId="2244980755" sldId="5374"/>
            <ac:spMk id="37" creationId="{B811B3BB-7096-8184-B49C-E170A83C0022}"/>
          </ac:spMkLst>
        </pc:spChg>
        <pc:spChg chg="del">
          <ac:chgData name="Hannes Deuerling" userId="856b9f85-526d-4c7f-b7c0-296ae026d0d1" providerId="ADAL" clId="{5A29130A-F21A-4CC5-9F47-919CA50642CB}" dt="2026-09-17T11:46:10.279" v="22996" actId="21"/>
          <ac:spMkLst>
            <pc:docMk/>
            <pc:sldMk cId="2244980755" sldId="5374"/>
            <ac:spMk id="39" creationId="{0CF6D5A0-7704-7EB8-C807-59269A3F1066}"/>
          </ac:spMkLst>
        </pc:spChg>
        <pc:spChg chg="del">
          <ac:chgData name="Hannes Deuerling" userId="856b9f85-526d-4c7f-b7c0-296ae026d0d1" providerId="ADAL" clId="{5A29130A-F21A-4CC5-9F47-919CA50642CB}" dt="2026-09-17T11:46:56.506" v="23002" actId="21"/>
          <ac:spMkLst>
            <pc:docMk/>
            <pc:sldMk cId="2244980755" sldId="5374"/>
            <ac:spMk id="41" creationId="{DB5A77D9-BA24-CAC8-CC2A-B58208F87894}"/>
          </ac:spMkLst>
        </pc:spChg>
        <pc:spChg chg="del">
          <ac:chgData name="Hannes Deuerling" userId="856b9f85-526d-4c7f-b7c0-296ae026d0d1" providerId="ADAL" clId="{5A29130A-F21A-4CC5-9F47-919CA50642CB}" dt="2026-09-17T11:46:07.677" v="22995" actId="21"/>
          <ac:spMkLst>
            <pc:docMk/>
            <pc:sldMk cId="2244980755" sldId="5374"/>
            <ac:spMk id="45" creationId="{219FCB82-03B6-E64B-D31D-C65AE8F0761C}"/>
          </ac:spMkLst>
        </pc:spChg>
        <pc:picChg chg="add mod">
          <ac:chgData name="Hannes Deuerling" userId="856b9f85-526d-4c7f-b7c0-296ae026d0d1" providerId="ADAL" clId="{5A29130A-F21A-4CC5-9F47-919CA50642CB}" dt="2026-09-18T14:11:55.312" v="26591" actId="1076"/>
          <ac:picMkLst>
            <pc:docMk/>
            <pc:sldMk cId="2244980755" sldId="5374"/>
            <ac:picMk id="9" creationId="{3F5E2895-0126-969E-A2FE-377F9FD67CBF}"/>
          </ac:picMkLst>
        </pc:picChg>
      </pc:sldChg>
      <pc:sldChg chg="addSp delSp modSp add mod ord">
        <pc:chgData name="Hannes Deuerling" userId="856b9f85-526d-4c7f-b7c0-296ae026d0d1" providerId="ADAL" clId="{5A29130A-F21A-4CC5-9F47-919CA50642CB}" dt="2026-09-18T14:13:47.380" v="26697"/>
        <pc:sldMkLst>
          <pc:docMk/>
          <pc:sldMk cId="3339683183" sldId="5375"/>
        </pc:sldMkLst>
        <pc:spChg chg="mod">
          <ac:chgData name="Hannes Deuerling" userId="856b9f85-526d-4c7f-b7c0-296ae026d0d1" providerId="ADAL" clId="{5A29130A-F21A-4CC5-9F47-919CA50642CB}" dt="2026-09-17T11:50:24.389" v="23136" actId="1076"/>
          <ac:spMkLst>
            <pc:docMk/>
            <pc:sldMk cId="3339683183" sldId="5375"/>
            <ac:spMk id="5" creationId="{AEC5F9C6-BF70-5AC3-9E4B-7999F2AEAC2D}"/>
          </ac:spMkLst>
        </pc:spChg>
        <pc:spChg chg="mod">
          <ac:chgData name="Hannes Deuerling" userId="856b9f85-526d-4c7f-b7c0-296ae026d0d1" providerId="ADAL" clId="{5A29130A-F21A-4CC5-9F47-919CA50642CB}" dt="2026-09-17T11:48:58.889" v="23097" actId="20577"/>
          <ac:spMkLst>
            <pc:docMk/>
            <pc:sldMk cId="3339683183" sldId="5375"/>
            <ac:spMk id="6" creationId="{523B3398-BB49-C289-1027-911DCBD62B6C}"/>
          </ac:spMkLst>
        </pc:spChg>
        <pc:spChg chg="mod">
          <ac:chgData name="Hannes Deuerling" userId="856b9f85-526d-4c7f-b7c0-296ae026d0d1" providerId="ADAL" clId="{5A29130A-F21A-4CC5-9F47-919CA50642CB}" dt="2026-09-17T11:49:16.429" v="23128" actId="20577"/>
          <ac:spMkLst>
            <pc:docMk/>
            <pc:sldMk cId="3339683183" sldId="5375"/>
            <ac:spMk id="7" creationId="{9420472A-8535-9CF3-BDF4-67919031AD17}"/>
          </ac:spMkLst>
        </pc:spChg>
        <pc:spChg chg="add del mod">
          <ac:chgData name="Hannes Deuerling" userId="856b9f85-526d-4c7f-b7c0-296ae026d0d1" providerId="ADAL" clId="{5A29130A-F21A-4CC5-9F47-919CA50642CB}" dt="2026-09-18T14:07:04.414" v="26523"/>
          <ac:spMkLst>
            <pc:docMk/>
            <pc:sldMk cId="3339683183" sldId="5375"/>
            <ac:spMk id="8" creationId="{1131C356-B32E-90CA-3565-F6A89E55FDA5}"/>
          </ac:spMkLst>
        </pc:spChg>
        <pc:spChg chg="del">
          <ac:chgData name="Hannes Deuerling" userId="856b9f85-526d-4c7f-b7c0-296ae026d0d1" providerId="ADAL" clId="{5A29130A-F21A-4CC5-9F47-919CA50642CB}" dt="2026-09-17T11:49:23.633" v="23130" actId="21"/>
          <ac:spMkLst>
            <pc:docMk/>
            <pc:sldMk cId="3339683183" sldId="5375"/>
            <ac:spMk id="8" creationId="{5E19F817-837D-B105-4C13-44F5532499EF}"/>
          </ac:spMkLst>
        </pc:spChg>
        <pc:spChg chg="mod">
          <ac:chgData name="Hannes Deuerling" userId="856b9f85-526d-4c7f-b7c0-296ae026d0d1" providerId="ADAL" clId="{5A29130A-F21A-4CC5-9F47-919CA50642CB}" dt="2026-09-18T14:06:51.601" v="26520" actId="164"/>
          <ac:spMkLst>
            <pc:docMk/>
            <pc:sldMk cId="3339683183" sldId="5375"/>
            <ac:spMk id="9" creationId="{1E8B714A-5C92-9B1C-6FBC-1B9085ED3CAC}"/>
          </ac:spMkLst>
        </pc:spChg>
        <pc:spChg chg="del">
          <ac:chgData name="Hannes Deuerling" userId="856b9f85-526d-4c7f-b7c0-296ae026d0d1" providerId="ADAL" clId="{5A29130A-F21A-4CC5-9F47-919CA50642CB}" dt="2026-09-17T11:49:23.633" v="23130" actId="21"/>
          <ac:spMkLst>
            <pc:docMk/>
            <pc:sldMk cId="3339683183" sldId="5375"/>
            <ac:spMk id="10" creationId="{F8744CB8-053F-FC1B-43B8-FB5F6D1A21A7}"/>
          </ac:spMkLst>
        </pc:spChg>
        <pc:spChg chg="add mod">
          <ac:chgData name="Hannes Deuerling" userId="856b9f85-526d-4c7f-b7c0-296ae026d0d1" providerId="ADAL" clId="{5A29130A-F21A-4CC5-9F47-919CA50642CB}" dt="2026-09-18T14:06:51.601" v="26520" actId="164"/>
          <ac:spMkLst>
            <pc:docMk/>
            <pc:sldMk cId="3339683183" sldId="5375"/>
            <ac:spMk id="12" creationId="{AA126D08-EED0-9891-A7CF-A766DB2A15A6}"/>
          </ac:spMkLst>
        </pc:spChg>
        <pc:spChg chg="del">
          <ac:chgData name="Hannes Deuerling" userId="856b9f85-526d-4c7f-b7c0-296ae026d0d1" providerId="ADAL" clId="{5A29130A-F21A-4CC5-9F47-919CA50642CB}" dt="2026-09-17T11:49:23.633" v="23130" actId="21"/>
          <ac:spMkLst>
            <pc:docMk/>
            <pc:sldMk cId="3339683183" sldId="5375"/>
            <ac:spMk id="13" creationId="{ECF8DB0B-FBF3-7735-90C1-D82600DE3DE5}"/>
          </ac:spMkLst>
        </pc:spChg>
        <pc:spChg chg="add mod">
          <ac:chgData name="Hannes Deuerling" userId="856b9f85-526d-4c7f-b7c0-296ae026d0d1" providerId="ADAL" clId="{5A29130A-F21A-4CC5-9F47-919CA50642CB}" dt="2026-09-18T14:06:51.601" v="26520" actId="164"/>
          <ac:spMkLst>
            <pc:docMk/>
            <pc:sldMk cId="3339683183" sldId="5375"/>
            <ac:spMk id="15" creationId="{2B8D1EE2-896A-BCBD-CA98-B4510BF4C5D3}"/>
          </ac:spMkLst>
        </pc:spChg>
        <pc:spChg chg="del mod">
          <ac:chgData name="Hannes Deuerling" userId="856b9f85-526d-4c7f-b7c0-296ae026d0d1" providerId="ADAL" clId="{5A29130A-F21A-4CC5-9F47-919CA50642CB}" dt="2026-09-17T11:49:23.633" v="23130" actId="21"/>
          <ac:spMkLst>
            <pc:docMk/>
            <pc:sldMk cId="3339683183" sldId="5375"/>
            <ac:spMk id="16" creationId="{3C4C202F-DF67-2BDB-32D7-792F1EE314D0}"/>
          </ac:spMkLst>
        </pc:spChg>
        <pc:spChg chg="add mod">
          <ac:chgData name="Hannes Deuerling" userId="856b9f85-526d-4c7f-b7c0-296ae026d0d1" providerId="ADAL" clId="{5A29130A-F21A-4CC5-9F47-919CA50642CB}" dt="2026-09-18T14:06:51.601" v="26520" actId="164"/>
          <ac:spMkLst>
            <pc:docMk/>
            <pc:sldMk cId="3339683183" sldId="5375"/>
            <ac:spMk id="18" creationId="{A0E4A396-7AD5-07F0-8CA8-ACE57C1D6A58}"/>
          </ac:spMkLst>
        </pc:spChg>
        <pc:spChg chg="mod">
          <ac:chgData name="Hannes Deuerling" userId="856b9f85-526d-4c7f-b7c0-296ae026d0d1" providerId="ADAL" clId="{5A29130A-F21A-4CC5-9F47-919CA50642CB}" dt="2026-09-18T14:06:51.601" v="26520" actId="164"/>
          <ac:spMkLst>
            <pc:docMk/>
            <pc:sldMk cId="3339683183" sldId="5375"/>
            <ac:spMk id="20" creationId="{749FE5F2-19DB-8DEC-E6A5-2CE45735281C}"/>
          </ac:spMkLst>
        </pc:spChg>
        <pc:spChg chg="add mod">
          <ac:chgData name="Hannes Deuerling" userId="856b9f85-526d-4c7f-b7c0-296ae026d0d1" providerId="ADAL" clId="{5A29130A-F21A-4CC5-9F47-919CA50642CB}" dt="2026-09-18T14:06:51.601" v="26520" actId="164"/>
          <ac:spMkLst>
            <pc:docMk/>
            <pc:sldMk cId="3339683183" sldId="5375"/>
            <ac:spMk id="22" creationId="{BEB8DA9F-7686-7024-E2AB-58229769900B}"/>
          </ac:spMkLst>
        </pc:spChg>
        <pc:spChg chg="add mod">
          <ac:chgData name="Hannes Deuerling" userId="856b9f85-526d-4c7f-b7c0-296ae026d0d1" providerId="ADAL" clId="{5A29130A-F21A-4CC5-9F47-919CA50642CB}" dt="2026-09-18T14:06:51.601" v="26520" actId="164"/>
          <ac:spMkLst>
            <pc:docMk/>
            <pc:sldMk cId="3339683183" sldId="5375"/>
            <ac:spMk id="24" creationId="{A5E7BDE7-FBEB-9687-D290-854E3987C49F}"/>
          </ac:spMkLst>
        </pc:spChg>
        <pc:spChg chg="mod">
          <ac:chgData name="Hannes Deuerling" userId="856b9f85-526d-4c7f-b7c0-296ae026d0d1" providerId="ADAL" clId="{5A29130A-F21A-4CC5-9F47-919CA50642CB}" dt="2026-09-18T14:06:39.171" v="26519" actId="408"/>
          <ac:spMkLst>
            <pc:docMk/>
            <pc:sldMk cId="3339683183" sldId="5375"/>
            <ac:spMk id="26" creationId="{121B68E7-1711-104C-446C-74E4E6654EFB}"/>
          </ac:spMkLst>
        </pc:spChg>
        <pc:spChg chg="mod">
          <ac:chgData name="Hannes Deuerling" userId="856b9f85-526d-4c7f-b7c0-296ae026d0d1" providerId="ADAL" clId="{5A29130A-F21A-4CC5-9F47-919CA50642CB}" dt="2026-09-18T14:06:51.601" v="26520" actId="164"/>
          <ac:spMkLst>
            <pc:docMk/>
            <pc:sldMk cId="3339683183" sldId="5375"/>
            <ac:spMk id="28" creationId="{59324BF6-0BD9-6615-7AF9-1758DF31DDF5}"/>
          </ac:spMkLst>
        </pc:spChg>
        <pc:spChg chg="del">
          <ac:chgData name="Hannes Deuerling" userId="856b9f85-526d-4c7f-b7c0-296ae026d0d1" providerId="ADAL" clId="{5A29130A-F21A-4CC5-9F47-919CA50642CB}" dt="2026-09-17T11:49:23.633" v="23130" actId="21"/>
          <ac:spMkLst>
            <pc:docMk/>
            <pc:sldMk cId="3339683183" sldId="5375"/>
            <ac:spMk id="29" creationId="{1A6C1D56-8325-8AE5-D65F-01324BEE78DF}"/>
          </ac:spMkLst>
        </pc:spChg>
        <pc:spChg chg="del">
          <ac:chgData name="Hannes Deuerling" userId="856b9f85-526d-4c7f-b7c0-296ae026d0d1" providerId="ADAL" clId="{5A29130A-F21A-4CC5-9F47-919CA50642CB}" dt="2026-09-17T11:49:23.633" v="23130" actId="21"/>
          <ac:spMkLst>
            <pc:docMk/>
            <pc:sldMk cId="3339683183" sldId="5375"/>
            <ac:spMk id="31" creationId="{FE3F7C6E-E5A0-729B-3168-578008FF656D}"/>
          </ac:spMkLst>
        </pc:spChg>
        <pc:spChg chg="mod">
          <ac:chgData name="Hannes Deuerling" userId="856b9f85-526d-4c7f-b7c0-296ae026d0d1" providerId="ADAL" clId="{5A29130A-F21A-4CC5-9F47-919CA50642CB}" dt="2026-09-18T14:06:51.601" v="26520" actId="164"/>
          <ac:spMkLst>
            <pc:docMk/>
            <pc:sldMk cId="3339683183" sldId="5375"/>
            <ac:spMk id="32" creationId="{4D7B331F-21FF-0D3B-6324-6A7B51E895E5}"/>
          </ac:spMkLst>
        </pc:spChg>
        <pc:spChg chg="del">
          <ac:chgData name="Hannes Deuerling" userId="856b9f85-526d-4c7f-b7c0-296ae026d0d1" providerId="ADAL" clId="{5A29130A-F21A-4CC5-9F47-919CA50642CB}" dt="2026-09-17T11:49:23.633" v="23130" actId="21"/>
          <ac:spMkLst>
            <pc:docMk/>
            <pc:sldMk cId="3339683183" sldId="5375"/>
            <ac:spMk id="33" creationId="{7E8A0830-C96D-BC55-3AC0-F1F7B83310A6}"/>
          </ac:spMkLst>
        </pc:spChg>
        <pc:spChg chg="del">
          <ac:chgData name="Hannes Deuerling" userId="856b9f85-526d-4c7f-b7c0-296ae026d0d1" providerId="ADAL" clId="{5A29130A-F21A-4CC5-9F47-919CA50642CB}" dt="2026-09-17T11:49:23.633" v="23130" actId="21"/>
          <ac:spMkLst>
            <pc:docMk/>
            <pc:sldMk cId="3339683183" sldId="5375"/>
            <ac:spMk id="35" creationId="{6DB58BC8-B9A2-1AFC-717B-68C1FC02A00C}"/>
          </ac:spMkLst>
        </pc:spChg>
        <pc:spChg chg="mod">
          <ac:chgData name="Hannes Deuerling" userId="856b9f85-526d-4c7f-b7c0-296ae026d0d1" providerId="ADAL" clId="{5A29130A-F21A-4CC5-9F47-919CA50642CB}" dt="2026-09-18T14:07:09.562" v="26524" actId="164"/>
          <ac:spMkLst>
            <pc:docMk/>
            <pc:sldMk cId="3339683183" sldId="5375"/>
            <ac:spMk id="36" creationId="{CE9A939C-73B4-178C-314D-910FDD46B257}"/>
          </ac:spMkLst>
        </pc:spChg>
        <pc:spChg chg="mod">
          <ac:chgData name="Hannes Deuerling" userId="856b9f85-526d-4c7f-b7c0-296ae026d0d1" providerId="ADAL" clId="{5A29130A-F21A-4CC5-9F47-919CA50642CB}" dt="2026-09-18T14:07:09.562" v="26524" actId="164"/>
          <ac:spMkLst>
            <pc:docMk/>
            <pc:sldMk cId="3339683183" sldId="5375"/>
            <ac:spMk id="38" creationId="{FC9EE9F5-F2F5-E8B8-D2E4-FB82487A9F4D}"/>
          </ac:spMkLst>
        </pc:spChg>
        <pc:spChg chg="add mod">
          <ac:chgData name="Hannes Deuerling" userId="856b9f85-526d-4c7f-b7c0-296ae026d0d1" providerId="ADAL" clId="{5A29130A-F21A-4CC5-9F47-919CA50642CB}" dt="2026-09-18T14:07:09.562" v="26524" actId="164"/>
          <ac:spMkLst>
            <pc:docMk/>
            <pc:sldMk cId="3339683183" sldId="5375"/>
            <ac:spMk id="40" creationId="{989B79DE-58FA-B1B0-651E-442F16E13DF0}"/>
          </ac:spMkLst>
        </pc:spChg>
        <pc:spChg chg="mod">
          <ac:chgData name="Hannes Deuerling" userId="856b9f85-526d-4c7f-b7c0-296ae026d0d1" providerId="ADAL" clId="{5A29130A-F21A-4CC5-9F47-919CA50642CB}" dt="2026-09-17T11:52:06.526" v="23254" actId="1037"/>
          <ac:spMkLst>
            <pc:docMk/>
            <pc:sldMk cId="3339683183" sldId="5375"/>
            <ac:spMk id="42" creationId="{616E2ABE-F71D-575B-E2A3-C9375B4088F9}"/>
          </ac:spMkLst>
        </pc:spChg>
        <pc:spChg chg="mod">
          <ac:chgData name="Hannes Deuerling" userId="856b9f85-526d-4c7f-b7c0-296ae026d0d1" providerId="ADAL" clId="{5A29130A-F21A-4CC5-9F47-919CA50642CB}" dt="2026-09-18T14:07:09.562" v="26524" actId="164"/>
          <ac:spMkLst>
            <pc:docMk/>
            <pc:sldMk cId="3339683183" sldId="5375"/>
            <ac:spMk id="44" creationId="{A38A43A1-34CA-0270-72F2-6117820F65F9}"/>
          </ac:spMkLst>
        </pc:spChg>
        <pc:spChg chg="add mod">
          <ac:chgData name="Hannes Deuerling" userId="856b9f85-526d-4c7f-b7c0-296ae026d0d1" providerId="ADAL" clId="{5A29130A-F21A-4CC5-9F47-919CA50642CB}" dt="2026-09-18T14:07:09.562" v="26524" actId="164"/>
          <ac:spMkLst>
            <pc:docMk/>
            <pc:sldMk cId="3339683183" sldId="5375"/>
            <ac:spMk id="46" creationId="{B57ACD6D-CA22-8B82-86BC-7606F46548C1}"/>
          </ac:spMkLst>
        </pc:spChg>
        <pc:spChg chg="mod">
          <ac:chgData name="Hannes Deuerling" userId="856b9f85-526d-4c7f-b7c0-296ae026d0d1" providerId="ADAL" clId="{5A29130A-F21A-4CC5-9F47-919CA50642CB}" dt="2026-09-18T14:07:09.562" v="26524" actId="164"/>
          <ac:spMkLst>
            <pc:docMk/>
            <pc:sldMk cId="3339683183" sldId="5375"/>
            <ac:spMk id="48" creationId="{8E1943D1-8832-CA46-6EF7-DDD79659F4FF}"/>
          </ac:spMkLst>
        </pc:spChg>
        <pc:spChg chg="mod">
          <ac:chgData name="Hannes Deuerling" userId="856b9f85-526d-4c7f-b7c0-296ae026d0d1" providerId="ADAL" clId="{5A29130A-F21A-4CC5-9F47-919CA50642CB}" dt="2026-09-18T14:07:09.562" v="26524" actId="164"/>
          <ac:spMkLst>
            <pc:docMk/>
            <pc:sldMk cId="3339683183" sldId="5375"/>
            <ac:spMk id="50" creationId="{95B0AC3C-B43A-E3CB-B403-9C0B31AE3B5F}"/>
          </ac:spMkLst>
        </pc:spChg>
        <pc:spChg chg="add mod">
          <ac:chgData name="Hannes Deuerling" userId="856b9f85-526d-4c7f-b7c0-296ae026d0d1" providerId="ADAL" clId="{5A29130A-F21A-4CC5-9F47-919CA50642CB}" dt="2026-09-18T14:07:09.562" v="26524" actId="164"/>
          <ac:spMkLst>
            <pc:docMk/>
            <pc:sldMk cId="3339683183" sldId="5375"/>
            <ac:spMk id="52" creationId="{25FE8111-8CA4-763B-0A88-26EEFEBF62B9}"/>
          </ac:spMkLst>
        </pc:spChg>
        <pc:spChg chg="mod">
          <ac:chgData name="Hannes Deuerling" userId="856b9f85-526d-4c7f-b7c0-296ae026d0d1" providerId="ADAL" clId="{5A29130A-F21A-4CC5-9F47-919CA50642CB}" dt="2026-09-18T14:07:09.562" v="26524" actId="164"/>
          <ac:spMkLst>
            <pc:docMk/>
            <pc:sldMk cId="3339683183" sldId="5375"/>
            <ac:spMk id="54" creationId="{9A9308C8-9891-6EA3-B7EC-D769FF289BF9}"/>
          </ac:spMkLst>
        </pc:spChg>
        <pc:spChg chg="add del mod">
          <ac:chgData name="Hannes Deuerling" userId="856b9f85-526d-4c7f-b7c0-296ae026d0d1" providerId="ADAL" clId="{5A29130A-F21A-4CC5-9F47-919CA50642CB}" dt="2026-09-17T11:56:33.715" v="23561" actId="21"/>
          <ac:spMkLst>
            <pc:docMk/>
            <pc:sldMk cId="3339683183" sldId="5375"/>
            <ac:spMk id="56" creationId="{D06868D9-D976-CDB1-06C5-74E3D7AD4E12}"/>
          </ac:spMkLst>
        </pc:spChg>
        <pc:spChg chg="del">
          <ac:chgData name="Hannes Deuerling" userId="856b9f85-526d-4c7f-b7c0-296ae026d0d1" providerId="ADAL" clId="{5A29130A-F21A-4CC5-9F47-919CA50642CB}" dt="2026-09-17T11:56:33.715" v="23561" actId="21"/>
          <ac:spMkLst>
            <pc:docMk/>
            <pc:sldMk cId="3339683183" sldId="5375"/>
            <ac:spMk id="58" creationId="{18DC516F-5D92-7FCF-279F-52775C391E97}"/>
          </ac:spMkLst>
        </pc:spChg>
        <pc:spChg chg="mod">
          <ac:chgData name="Hannes Deuerling" userId="856b9f85-526d-4c7f-b7c0-296ae026d0d1" providerId="ADAL" clId="{5A29130A-F21A-4CC5-9F47-919CA50642CB}" dt="2026-09-18T14:07:16.854" v="26525" actId="164"/>
          <ac:spMkLst>
            <pc:docMk/>
            <pc:sldMk cId="3339683183" sldId="5375"/>
            <ac:spMk id="60" creationId="{822AF5A5-FF55-615B-54FE-C053976225E9}"/>
          </ac:spMkLst>
        </pc:spChg>
        <pc:spChg chg="mod">
          <ac:chgData name="Hannes Deuerling" userId="856b9f85-526d-4c7f-b7c0-296ae026d0d1" providerId="ADAL" clId="{5A29130A-F21A-4CC5-9F47-919CA50642CB}" dt="2026-09-18T14:07:16.854" v="26525" actId="164"/>
          <ac:spMkLst>
            <pc:docMk/>
            <pc:sldMk cId="3339683183" sldId="5375"/>
            <ac:spMk id="62" creationId="{60B0CEE4-AA5B-ECAE-46F7-B6ECD8C00F73}"/>
          </ac:spMkLst>
        </pc:spChg>
        <pc:spChg chg="mod">
          <ac:chgData name="Hannes Deuerling" userId="856b9f85-526d-4c7f-b7c0-296ae026d0d1" providerId="ADAL" clId="{5A29130A-F21A-4CC5-9F47-919CA50642CB}" dt="2026-09-18T14:07:16.854" v="26525" actId="164"/>
          <ac:spMkLst>
            <pc:docMk/>
            <pc:sldMk cId="3339683183" sldId="5375"/>
            <ac:spMk id="64" creationId="{87A599F0-0EB8-69C3-DDA9-42A84DFF2646}"/>
          </ac:spMkLst>
        </pc:spChg>
        <pc:spChg chg="mod">
          <ac:chgData name="Hannes Deuerling" userId="856b9f85-526d-4c7f-b7c0-296ae026d0d1" providerId="ADAL" clId="{5A29130A-F21A-4CC5-9F47-919CA50642CB}" dt="2026-09-18T14:07:16.854" v="26525" actId="164"/>
          <ac:spMkLst>
            <pc:docMk/>
            <pc:sldMk cId="3339683183" sldId="5375"/>
            <ac:spMk id="66" creationId="{0910F7A8-8ED5-8D67-2CFE-425C3CD76897}"/>
          </ac:spMkLst>
        </pc:spChg>
        <pc:spChg chg="mod">
          <ac:chgData name="Hannes Deuerling" userId="856b9f85-526d-4c7f-b7c0-296ae026d0d1" providerId="ADAL" clId="{5A29130A-F21A-4CC5-9F47-919CA50642CB}" dt="2026-09-18T14:07:16.854" v="26525" actId="164"/>
          <ac:spMkLst>
            <pc:docMk/>
            <pc:sldMk cId="3339683183" sldId="5375"/>
            <ac:spMk id="68" creationId="{59B67A23-FCD8-15F7-5059-11F80EBF6645}"/>
          </ac:spMkLst>
        </pc:spChg>
        <pc:spChg chg="mod">
          <ac:chgData name="Hannes Deuerling" userId="856b9f85-526d-4c7f-b7c0-296ae026d0d1" providerId="ADAL" clId="{5A29130A-F21A-4CC5-9F47-919CA50642CB}" dt="2026-09-18T14:07:16.854" v="26525" actId="164"/>
          <ac:spMkLst>
            <pc:docMk/>
            <pc:sldMk cId="3339683183" sldId="5375"/>
            <ac:spMk id="70" creationId="{9369CA72-8637-8DE0-AD24-A387531C8934}"/>
          </ac:spMkLst>
        </pc:spChg>
        <pc:spChg chg="mod">
          <ac:chgData name="Hannes Deuerling" userId="856b9f85-526d-4c7f-b7c0-296ae026d0d1" providerId="ADAL" clId="{5A29130A-F21A-4CC5-9F47-919CA50642CB}" dt="2026-09-18T14:07:16.854" v="26525" actId="164"/>
          <ac:spMkLst>
            <pc:docMk/>
            <pc:sldMk cId="3339683183" sldId="5375"/>
            <ac:spMk id="72" creationId="{30C7F5BD-B294-03CD-D3DA-53D0AD732433}"/>
          </ac:spMkLst>
        </pc:spChg>
        <pc:spChg chg="mod">
          <ac:chgData name="Hannes Deuerling" userId="856b9f85-526d-4c7f-b7c0-296ae026d0d1" providerId="ADAL" clId="{5A29130A-F21A-4CC5-9F47-919CA50642CB}" dt="2026-09-18T14:07:16.854" v="26525" actId="164"/>
          <ac:spMkLst>
            <pc:docMk/>
            <pc:sldMk cId="3339683183" sldId="5375"/>
            <ac:spMk id="74" creationId="{3F2295A7-C642-EFAF-D167-1E51AB815803}"/>
          </ac:spMkLst>
        </pc:spChg>
        <pc:spChg chg="mod">
          <ac:chgData name="Hannes Deuerling" userId="856b9f85-526d-4c7f-b7c0-296ae026d0d1" providerId="ADAL" clId="{5A29130A-F21A-4CC5-9F47-919CA50642CB}" dt="2026-09-18T14:07:16.854" v="26525" actId="164"/>
          <ac:spMkLst>
            <pc:docMk/>
            <pc:sldMk cId="3339683183" sldId="5375"/>
            <ac:spMk id="76" creationId="{AE700299-4DA4-0302-0186-91E287D261D8}"/>
          </ac:spMkLst>
        </pc:spChg>
        <pc:spChg chg="mod">
          <ac:chgData name="Hannes Deuerling" userId="856b9f85-526d-4c7f-b7c0-296ae026d0d1" providerId="ADAL" clId="{5A29130A-F21A-4CC5-9F47-919CA50642CB}" dt="2026-09-18T14:07:16.854" v="26525" actId="164"/>
          <ac:spMkLst>
            <pc:docMk/>
            <pc:sldMk cId="3339683183" sldId="5375"/>
            <ac:spMk id="78" creationId="{88704134-E053-33AA-5202-9AE8C5733D36}"/>
          </ac:spMkLst>
        </pc:spChg>
        <pc:spChg chg="add del mod">
          <ac:chgData name="Hannes Deuerling" userId="856b9f85-526d-4c7f-b7c0-296ae026d0d1" providerId="ADAL" clId="{5A29130A-F21A-4CC5-9F47-919CA50642CB}" dt="2026-09-17T11:56:33.715" v="23561" actId="21"/>
          <ac:spMkLst>
            <pc:docMk/>
            <pc:sldMk cId="3339683183" sldId="5375"/>
            <ac:spMk id="80" creationId="{4EE37FEA-EF25-A45A-338B-1322FE2884F2}"/>
          </ac:spMkLst>
        </pc:spChg>
        <pc:spChg chg="del">
          <ac:chgData name="Hannes Deuerling" userId="856b9f85-526d-4c7f-b7c0-296ae026d0d1" providerId="ADAL" clId="{5A29130A-F21A-4CC5-9F47-919CA50642CB}" dt="2026-09-17T11:56:33.715" v="23561" actId="21"/>
          <ac:spMkLst>
            <pc:docMk/>
            <pc:sldMk cId="3339683183" sldId="5375"/>
            <ac:spMk id="82" creationId="{847C703A-FD29-F400-C438-712928C164DC}"/>
          </ac:spMkLst>
        </pc:spChg>
        <pc:spChg chg="mod">
          <ac:chgData name="Hannes Deuerling" userId="856b9f85-526d-4c7f-b7c0-296ae026d0d1" providerId="ADAL" clId="{5A29130A-F21A-4CC5-9F47-919CA50642CB}" dt="2026-09-18T14:06:51.601" v="26520" actId="164"/>
          <ac:spMkLst>
            <pc:docMk/>
            <pc:sldMk cId="3339683183" sldId="5375"/>
            <ac:spMk id="84" creationId="{D172E72D-ED36-DFFE-2D9F-EC9BD0ABAEE5}"/>
          </ac:spMkLst>
        </pc:spChg>
        <pc:spChg chg="mod">
          <ac:chgData name="Hannes Deuerling" userId="856b9f85-526d-4c7f-b7c0-296ae026d0d1" providerId="ADAL" clId="{5A29130A-F21A-4CC5-9F47-919CA50642CB}" dt="2026-09-18T14:07:09.562" v="26524" actId="164"/>
          <ac:spMkLst>
            <pc:docMk/>
            <pc:sldMk cId="3339683183" sldId="5375"/>
            <ac:spMk id="86" creationId="{E7187142-1656-F402-7705-E899B74BC7C0}"/>
          </ac:spMkLst>
        </pc:spChg>
        <pc:spChg chg="mod">
          <ac:chgData name="Hannes Deuerling" userId="856b9f85-526d-4c7f-b7c0-296ae026d0d1" providerId="ADAL" clId="{5A29130A-F21A-4CC5-9F47-919CA50642CB}" dt="2026-09-18T14:06:39.171" v="26519" actId="408"/>
          <ac:spMkLst>
            <pc:docMk/>
            <pc:sldMk cId="3339683183" sldId="5375"/>
            <ac:spMk id="88" creationId="{0FAB6A78-3B7C-381C-6773-4BA81DB6C6BB}"/>
          </ac:spMkLst>
        </pc:spChg>
        <pc:grpChg chg="mod">
          <ac:chgData name="Hannes Deuerling" userId="856b9f85-526d-4c7f-b7c0-296ae026d0d1" providerId="ADAL" clId="{5A29130A-F21A-4CC5-9F47-919CA50642CB}" dt="2026-09-18T14:07:31.817" v="26540" actId="1037"/>
          <ac:grpSpMkLst>
            <pc:docMk/>
            <pc:sldMk cId="3339683183" sldId="5375"/>
            <ac:grpSpMk id="2" creationId="{98F2984A-E813-0EAD-1469-80F8C90290A5}"/>
          </ac:grpSpMkLst>
        </pc:grpChg>
        <pc:grpChg chg="mod">
          <ac:chgData name="Hannes Deuerling" userId="856b9f85-526d-4c7f-b7c0-296ae026d0d1" providerId="ADAL" clId="{5A29130A-F21A-4CC5-9F47-919CA50642CB}" dt="2026-09-18T14:07:42.228" v="26541" actId="1076"/>
          <ac:grpSpMkLst>
            <pc:docMk/>
            <pc:sldMk cId="3339683183" sldId="5375"/>
            <ac:grpSpMk id="10" creationId="{89C0C124-B6CB-7075-9DDE-255E78AD3083}"/>
          </ac:grpSpMkLst>
        </pc:grpChg>
        <pc:grpChg chg="mod">
          <ac:chgData name="Hannes Deuerling" userId="856b9f85-526d-4c7f-b7c0-296ae026d0d1" providerId="ADAL" clId="{5A29130A-F21A-4CC5-9F47-919CA50642CB}" dt="2026-09-18T14:07:31.817" v="26540" actId="1037"/>
          <ac:grpSpMkLst>
            <pc:docMk/>
            <pc:sldMk cId="3339683183" sldId="5375"/>
            <ac:grpSpMk id="11" creationId="{E3C3D83C-F38A-1D16-CAB9-61F92FE33417}"/>
          </ac:grpSpMkLst>
        </pc:grpChg>
      </pc:sldChg>
      <pc:sldChg chg="addSp delSp modSp add mod">
        <pc:chgData name="Hannes Deuerling" userId="856b9f85-526d-4c7f-b7c0-296ae026d0d1" providerId="ADAL" clId="{5A29130A-F21A-4CC5-9F47-919CA50642CB}" dt="2026-09-18T07:20:27.171" v="24012" actId="20577"/>
        <pc:sldMkLst>
          <pc:docMk/>
          <pc:sldMk cId="4011657195" sldId="5376"/>
        </pc:sldMkLst>
        <pc:spChg chg="mod">
          <ac:chgData name="Hannes Deuerling" userId="856b9f85-526d-4c7f-b7c0-296ae026d0d1" providerId="ADAL" clId="{5A29130A-F21A-4CC5-9F47-919CA50642CB}" dt="2026-09-17T12:10:30.902" v="23887" actId="20577"/>
          <ac:spMkLst>
            <pc:docMk/>
            <pc:sldMk cId="4011657195" sldId="5376"/>
            <ac:spMk id="4" creationId="{06700437-C6C5-AE21-9CB5-E22F05F05D1D}"/>
          </ac:spMkLst>
        </pc:spChg>
        <pc:spChg chg="mod">
          <ac:chgData name="Hannes Deuerling" userId="856b9f85-526d-4c7f-b7c0-296ae026d0d1" providerId="ADAL" clId="{5A29130A-F21A-4CC5-9F47-919CA50642CB}" dt="2026-09-18T07:20:27.171" v="24012" actId="20577"/>
          <ac:spMkLst>
            <pc:docMk/>
            <pc:sldMk cId="4011657195" sldId="5376"/>
            <ac:spMk id="6" creationId="{A3E044E6-774E-9CB7-4A52-FD46600139F6}"/>
          </ac:spMkLst>
        </pc:spChg>
        <pc:spChg chg="mod">
          <ac:chgData name="Hannes Deuerling" userId="856b9f85-526d-4c7f-b7c0-296ae026d0d1" providerId="ADAL" clId="{5A29130A-F21A-4CC5-9F47-919CA50642CB}" dt="2026-09-17T12:09:15.665" v="23839" actId="1038"/>
          <ac:spMkLst>
            <pc:docMk/>
            <pc:sldMk cId="4011657195" sldId="5376"/>
            <ac:spMk id="8" creationId="{2BAD0643-D147-E3F9-C354-A3F42709A36A}"/>
          </ac:spMkLst>
        </pc:spChg>
        <pc:spChg chg="mod">
          <ac:chgData name="Hannes Deuerling" userId="856b9f85-526d-4c7f-b7c0-296ae026d0d1" providerId="ADAL" clId="{5A29130A-F21A-4CC5-9F47-919CA50642CB}" dt="2026-09-17T12:09:48.935" v="23843" actId="20577"/>
          <ac:spMkLst>
            <pc:docMk/>
            <pc:sldMk cId="4011657195" sldId="5376"/>
            <ac:spMk id="15" creationId="{C520CE59-19B8-19CB-3D6D-C06471912C21}"/>
          </ac:spMkLst>
        </pc:spChg>
        <pc:spChg chg="mod">
          <ac:chgData name="Hannes Deuerling" userId="856b9f85-526d-4c7f-b7c0-296ae026d0d1" providerId="ADAL" clId="{5A29130A-F21A-4CC5-9F47-919CA50642CB}" dt="2026-09-17T12:10:04.174" v="23844" actId="1076"/>
          <ac:spMkLst>
            <pc:docMk/>
            <pc:sldMk cId="4011657195" sldId="5376"/>
            <ac:spMk id="26" creationId="{88DF0EE2-1327-4473-0175-3A13394A4795}"/>
          </ac:spMkLst>
        </pc:spChg>
        <pc:grpChg chg="del">
          <ac:chgData name="Hannes Deuerling" userId="856b9f85-526d-4c7f-b7c0-296ae026d0d1" providerId="ADAL" clId="{5A29130A-F21A-4CC5-9F47-919CA50642CB}" dt="2026-09-17T12:04:38.541" v="23713" actId="21"/>
          <ac:grpSpMkLst>
            <pc:docMk/>
            <pc:sldMk cId="4011657195" sldId="5376"/>
            <ac:grpSpMk id="11" creationId="{9DF2BC0C-02BB-95C6-134F-5E92A1D9F372}"/>
          </ac:grpSpMkLst>
        </pc:grpChg>
        <pc:picChg chg="mod">
          <ac:chgData name="Hannes Deuerling" userId="856b9f85-526d-4c7f-b7c0-296ae026d0d1" providerId="ADAL" clId="{5A29130A-F21A-4CC5-9F47-919CA50642CB}" dt="2026-09-17T12:09:15.665" v="23839" actId="1038"/>
          <ac:picMkLst>
            <pc:docMk/>
            <pc:sldMk cId="4011657195" sldId="5376"/>
            <ac:picMk id="7" creationId="{E055D890-B248-8D94-5BEF-17118875BA65}"/>
          </ac:picMkLst>
        </pc:picChg>
        <pc:picChg chg="add mod">
          <ac:chgData name="Hannes Deuerling" userId="856b9f85-526d-4c7f-b7c0-296ae026d0d1" providerId="ADAL" clId="{5A29130A-F21A-4CC5-9F47-919CA50642CB}" dt="2026-09-17T12:09:15.665" v="23839" actId="1038"/>
          <ac:picMkLst>
            <pc:docMk/>
            <pc:sldMk cId="4011657195" sldId="5376"/>
            <ac:picMk id="9" creationId="{4C8E19DA-3ABF-4FF6-ACCD-0FC409EABB21}"/>
          </ac:picMkLst>
        </pc:picChg>
        <pc:picChg chg="del">
          <ac:chgData name="Hannes Deuerling" userId="856b9f85-526d-4c7f-b7c0-296ae026d0d1" providerId="ADAL" clId="{5A29130A-F21A-4CC5-9F47-919CA50642CB}" dt="2026-09-17T12:04:38.541" v="23713" actId="21"/>
          <ac:picMkLst>
            <pc:docMk/>
            <pc:sldMk cId="4011657195" sldId="5376"/>
            <ac:picMk id="14" creationId="{FC8034CD-1AC5-4371-57FF-6EE7F87077FB}"/>
          </ac:picMkLst>
        </pc:picChg>
        <pc:picChg chg="add mod">
          <ac:chgData name="Hannes Deuerling" userId="856b9f85-526d-4c7f-b7c0-296ae026d0d1" providerId="ADAL" clId="{5A29130A-F21A-4CC5-9F47-919CA50642CB}" dt="2026-09-17T12:09:15.665" v="23839" actId="1038"/>
          <ac:picMkLst>
            <pc:docMk/>
            <pc:sldMk cId="4011657195" sldId="5376"/>
            <ac:picMk id="16" creationId="{8FFC94AC-76CC-9F50-AABC-17D6FC1D5B3A}"/>
          </ac:picMkLst>
        </pc:picChg>
        <pc:picChg chg="add mod">
          <ac:chgData name="Hannes Deuerling" userId="856b9f85-526d-4c7f-b7c0-296ae026d0d1" providerId="ADAL" clId="{5A29130A-F21A-4CC5-9F47-919CA50642CB}" dt="2026-09-17T12:04:53.748" v="23717" actId="1076"/>
          <ac:picMkLst>
            <pc:docMk/>
            <pc:sldMk cId="4011657195" sldId="5376"/>
            <ac:picMk id="18" creationId="{E218811C-BBE9-D5A6-F58F-7490D6BB0BD3}"/>
          </ac:picMkLst>
        </pc:picChg>
        <pc:picChg chg="mod">
          <ac:chgData name="Hannes Deuerling" userId="856b9f85-526d-4c7f-b7c0-296ae026d0d1" providerId="ADAL" clId="{5A29130A-F21A-4CC5-9F47-919CA50642CB}" dt="2026-09-17T12:08:55.364" v="23781" actId="1076"/>
          <ac:picMkLst>
            <pc:docMk/>
            <pc:sldMk cId="4011657195" sldId="5376"/>
            <ac:picMk id="30" creationId="{B72646F7-A1B8-279B-B674-60F5845C638C}"/>
          </ac:picMkLst>
        </pc:picChg>
        <pc:picChg chg="mod">
          <ac:chgData name="Hannes Deuerling" userId="856b9f85-526d-4c7f-b7c0-296ae026d0d1" providerId="ADAL" clId="{5A29130A-F21A-4CC5-9F47-919CA50642CB}" dt="2026-09-17T12:09:15.665" v="23839" actId="1038"/>
          <ac:picMkLst>
            <pc:docMk/>
            <pc:sldMk cId="4011657195" sldId="5376"/>
            <ac:picMk id="33" creationId="{74A8058C-0501-BAE9-2833-9EB913652B44}"/>
          </ac:picMkLst>
        </pc:picChg>
      </pc:sldChg>
      <pc:sldChg chg="addSp delSp modSp new mod ord">
        <pc:chgData name="Hannes Deuerling" userId="856b9f85-526d-4c7f-b7c0-296ae026d0d1" providerId="ADAL" clId="{5A29130A-F21A-4CC5-9F47-919CA50642CB}" dt="2026-09-18T15:27:56.893" v="26824" actId="20577"/>
        <pc:sldMkLst>
          <pc:docMk/>
          <pc:sldMk cId="4047921667" sldId="5377"/>
        </pc:sldMkLst>
        <pc:spChg chg="mod">
          <ac:chgData name="Hannes Deuerling" userId="856b9f85-526d-4c7f-b7c0-296ae026d0d1" providerId="ADAL" clId="{5A29130A-F21A-4CC5-9F47-919CA50642CB}" dt="2026-09-18T09:14:09.451" v="25860" actId="20577"/>
          <ac:spMkLst>
            <pc:docMk/>
            <pc:sldMk cId="4047921667" sldId="5377"/>
            <ac:spMk id="6" creationId="{15382583-A9A2-68D4-B486-52A43C815223}"/>
          </ac:spMkLst>
        </pc:spChg>
        <pc:spChg chg="mod">
          <ac:chgData name="Hannes Deuerling" userId="856b9f85-526d-4c7f-b7c0-296ae026d0d1" providerId="ADAL" clId="{5A29130A-F21A-4CC5-9F47-919CA50642CB}" dt="2026-09-18T14:08:37.690" v="26575" actId="20577"/>
          <ac:spMkLst>
            <pc:docMk/>
            <pc:sldMk cId="4047921667" sldId="5377"/>
            <ac:spMk id="7" creationId="{E92A21C8-0869-7916-ADC7-46616361E853}"/>
          </ac:spMkLst>
        </pc:spChg>
        <pc:spChg chg="add del">
          <ac:chgData name="Hannes Deuerling" userId="856b9f85-526d-4c7f-b7c0-296ae026d0d1" providerId="ADAL" clId="{5A29130A-F21A-4CC5-9F47-919CA50642CB}" dt="2026-09-18T08:57:30.794" v="25423" actId="22"/>
          <ac:spMkLst>
            <pc:docMk/>
            <pc:sldMk cId="4047921667" sldId="5377"/>
            <ac:spMk id="9" creationId="{EA5CF38E-0003-8356-D77A-1D6B241402EA}"/>
          </ac:spMkLst>
        </pc:spChg>
        <pc:spChg chg="add mod">
          <ac:chgData name="Hannes Deuerling" userId="856b9f85-526d-4c7f-b7c0-296ae026d0d1" providerId="ADAL" clId="{5A29130A-F21A-4CC5-9F47-919CA50642CB}" dt="2026-09-18T09:25:06.775" v="26015" actId="1035"/>
          <ac:spMkLst>
            <pc:docMk/>
            <pc:sldMk cId="4047921667" sldId="5377"/>
            <ac:spMk id="11" creationId="{3E564A22-D4CC-12CB-48B9-1B522BD0D781}"/>
          </ac:spMkLst>
        </pc:spChg>
        <pc:spChg chg="add mod">
          <ac:chgData name="Hannes Deuerling" userId="856b9f85-526d-4c7f-b7c0-296ae026d0d1" providerId="ADAL" clId="{5A29130A-F21A-4CC5-9F47-919CA50642CB}" dt="2026-09-18T09:25:06.775" v="26015" actId="1035"/>
          <ac:spMkLst>
            <pc:docMk/>
            <pc:sldMk cId="4047921667" sldId="5377"/>
            <ac:spMk id="13" creationId="{EDDDA277-D27B-4B11-963C-B49F7A9271FF}"/>
          </ac:spMkLst>
        </pc:spChg>
        <pc:spChg chg="add mod">
          <ac:chgData name="Hannes Deuerling" userId="856b9f85-526d-4c7f-b7c0-296ae026d0d1" providerId="ADAL" clId="{5A29130A-F21A-4CC5-9F47-919CA50642CB}" dt="2026-09-18T09:25:06.775" v="26015" actId="1035"/>
          <ac:spMkLst>
            <pc:docMk/>
            <pc:sldMk cId="4047921667" sldId="5377"/>
            <ac:spMk id="19" creationId="{10DFC120-0235-9777-CEDE-D3DCEFF3A340}"/>
          </ac:spMkLst>
        </pc:spChg>
        <pc:spChg chg="add mod">
          <ac:chgData name="Hannes Deuerling" userId="856b9f85-526d-4c7f-b7c0-296ae026d0d1" providerId="ADAL" clId="{5A29130A-F21A-4CC5-9F47-919CA50642CB}" dt="2026-09-18T09:25:06.775" v="26015" actId="1035"/>
          <ac:spMkLst>
            <pc:docMk/>
            <pc:sldMk cId="4047921667" sldId="5377"/>
            <ac:spMk id="21" creationId="{3E86AFE1-7E65-177D-DAFD-0A1D7AB29A01}"/>
          </ac:spMkLst>
        </pc:spChg>
        <pc:spChg chg="add mod">
          <ac:chgData name="Hannes Deuerling" userId="856b9f85-526d-4c7f-b7c0-296ae026d0d1" providerId="ADAL" clId="{5A29130A-F21A-4CC5-9F47-919CA50642CB}" dt="2026-09-18T15:27:56.893" v="26824" actId="20577"/>
          <ac:spMkLst>
            <pc:docMk/>
            <pc:sldMk cId="4047921667" sldId="5377"/>
            <ac:spMk id="23" creationId="{96486BC6-4B6D-4905-7817-22E71ECCA23A}"/>
          </ac:spMkLst>
        </pc:spChg>
        <pc:spChg chg="add mod">
          <ac:chgData name="Hannes Deuerling" userId="856b9f85-526d-4c7f-b7c0-296ae026d0d1" providerId="ADAL" clId="{5A29130A-F21A-4CC5-9F47-919CA50642CB}" dt="2026-09-18T09:25:06.775" v="26015" actId="1035"/>
          <ac:spMkLst>
            <pc:docMk/>
            <pc:sldMk cId="4047921667" sldId="5377"/>
            <ac:spMk id="25" creationId="{D0E1161B-F4C5-DF1F-BAD8-97AC89E2B564}"/>
          </ac:spMkLst>
        </pc:spChg>
        <pc:spChg chg="add mod">
          <ac:chgData name="Hannes Deuerling" userId="856b9f85-526d-4c7f-b7c0-296ae026d0d1" providerId="ADAL" clId="{5A29130A-F21A-4CC5-9F47-919CA50642CB}" dt="2026-09-18T09:25:06.775" v="26015" actId="1035"/>
          <ac:spMkLst>
            <pc:docMk/>
            <pc:sldMk cId="4047921667" sldId="5377"/>
            <ac:spMk id="26" creationId="{C6E6F33C-5257-B64B-224B-C6D71C62ABF3}"/>
          </ac:spMkLst>
        </pc:spChg>
        <pc:picChg chg="add mod">
          <ac:chgData name="Hannes Deuerling" userId="856b9f85-526d-4c7f-b7c0-296ae026d0d1" providerId="ADAL" clId="{5A29130A-F21A-4CC5-9F47-919CA50642CB}" dt="2026-09-18T09:25:06.775" v="26015" actId="1035"/>
          <ac:picMkLst>
            <pc:docMk/>
            <pc:sldMk cId="4047921667" sldId="5377"/>
            <ac:picMk id="15" creationId="{15C1B771-97DF-96FB-B6A8-696734454FDE}"/>
          </ac:picMkLst>
        </pc:picChg>
        <pc:picChg chg="add mod">
          <ac:chgData name="Hannes Deuerling" userId="856b9f85-526d-4c7f-b7c0-296ae026d0d1" providerId="ADAL" clId="{5A29130A-F21A-4CC5-9F47-919CA50642CB}" dt="2026-09-18T09:25:06.775" v="26015" actId="1035"/>
          <ac:picMkLst>
            <pc:docMk/>
            <pc:sldMk cId="4047921667" sldId="5377"/>
            <ac:picMk id="17" creationId="{6534539B-B43B-009D-499B-0C951F6112BB}"/>
          </ac:picMkLst>
        </pc:picChg>
      </pc:sldChg>
      <pc:sldChg chg="addSp modSp new mod">
        <pc:chgData name="Hannes Deuerling" userId="856b9f85-526d-4c7f-b7c0-296ae026d0d1" providerId="ADAL" clId="{5A29130A-F21A-4CC5-9F47-919CA50642CB}" dt="2026-09-18T15:27:11.784" v="26759" actId="20577"/>
        <pc:sldMkLst>
          <pc:docMk/>
          <pc:sldMk cId="3331372071" sldId="5378"/>
        </pc:sldMkLst>
        <pc:spChg chg="mod">
          <ac:chgData name="Hannes Deuerling" userId="856b9f85-526d-4c7f-b7c0-296ae026d0d1" providerId="ADAL" clId="{5A29130A-F21A-4CC5-9F47-919CA50642CB}" dt="2026-09-18T09:21:48.528" v="25974"/>
          <ac:spMkLst>
            <pc:docMk/>
            <pc:sldMk cId="3331372071" sldId="5378"/>
            <ac:spMk id="6" creationId="{091954E5-ED8E-0DBD-66D1-16DE1946925A}"/>
          </ac:spMkLst>
        </pc:spChg>
        <pc:spChg chg="mod">
          <ac:chgData name="Hannes Deuerling" userId="856b9f85-526d-4c7f-b7c0-296ae026d0d1" providerId="ADAL" clId="{5A29130A-F21A-4CC5-9F47-919CA50642CB}" dt="2026-09-18T09:21:55.408" v="25975"/>
          <ac:spMkLst>
            <pc:docMk/>
            <pc:sldMk cId="3331372071" sldId="5378"/>
            <ac:spMk id="7" creationId="{11F401EE-0BC1-9CC9-0035-F890923E25C4}"/>
          </ac:spMkLst>
        </pc:spChg>
        <pc:spChg chg="add mod">
          <ac:chgData name="Hannes Deuerling" userId="856b9f85-526d-4c7f-b7c0-296ae026d0d1" providerId="ADAL" clId="{5A29130A-F21A-4CC5-9F47-919CA50642CB}" dt="2026-09-18T09:20:39.281" v="25963" actId="1035"/>
          <ac:spMkLst>
            <pc:docMk/>
            <pc:sldMk cId="3331372071" sldId="5378"/>
            <ac:spMk id="9" creationId="{66914899-CA9F-69D6-D470-0FC793447688}"/>
          </ac:spMkLst>
        </pc:spChg>
        <pc:spChg chg="add mod">
          <ac:chgData name="Hannes Deuerling" userId="856b9f85-526d-4c7f-b7c0-296ae026d0d1" providerId="ADAL" clId="{5A29130A-F21A-4CC5-9F47-919CA50642CB}" dt="2026-09-18T09:20:39.281" v="25963" actId="1035"/>
          <ac:spMkLst>
            <pc:docMk/>
            <pc:sldMk cId="3331372071" sldId="5378"/>
            <ac:spMk id="11" creationId="{BD5D0F6D-4ABB-8AFD-A515-84B83FC17558}"/>
          </ac:spMkLst>
        </pc:spChg>
        <pc:spChg chg="add mod">
          <ac:chgData name="Hannes Deuerling" userId="856b9f85-526d-4c7f-b7c0-296ae026d0d1" providerId="ADAL" clId="{5A29130A-F21A-4CC5-9F47-919CA50642CB}" dt="2026-09-18T09:20:39.281" v="25963" actId="1035"/>
          <ac:spMkLst>
            <pc:docMk/>
            <pc:sldMk cId="3331372071" sldId="5378"/>
            <ac:spMk id="13" creationId="{0C6F37CF-4308-F5C8-C16F-B07A7FC1A6AD}"/>
          </ac:spMkLst>
        </pc:spChg>
        <pc:spChg chg="add mod">
          <ac:chgData name="Hannes Deuerling" userId="856b9f85-526d-4c7f-b7c0-296ae026d0d1" providerId="ADAL" clId="{5A29130A-F21A-4CC5-9F47-919CA50642CB}" dt="2026-09-18T09:20:39.281" v="25963" actId="1035"/>
          <ac:spMkLst>
            <pc:docMk/>
            <pc:sldMk cId="3331372071" sldId="5378"/>
            <ac:spMk id="15" creationId="{75D11820-57D0-8854-30CE-3A4FDFC088B4}"/>
          </ac:spMkLst>
        </pc:spChg>
        <pc:spChg chg="add mod">
          <ac:chgData name="Hannes Deuerling" userId="856b9f85-526d-4c7f-b7c0-296ae026d0d1" providerId="ADAL" clId="{5A29130A-F21A-4CC5-9F47-919CA50642CB}" dt="2026-09-18T09:21:39.029" v="25972"/>
          <ac:spMkLst>
            <pc:docMk/>
            <pc:sldMk cId="3331372071" sldId="5378"/>
            <ac:spMk id="17" creationId="{21AF394C-D57D-8AF1-65DE-25F11DA64F0F}"/>
          </ac:spMkLst>
        </pc:spChg>
        <pc:spChg chg="add mod">
          <ac:chgData name="Hannes Deuerling" userId="856b9f85-526d-4c7f-b7c0-296ae026d0d1" providerId="ADAL" clId="{5A29130A-F21A-4CC5-9F47-919CA50642CB}" dt="2026-09-18T09:22:08.441" v="25976"/>
          <ac:spMkLst>
            <pc:docMk/>
            <pc:sldMk cId="3331372071" sldId="5378"/>
            <ac:spMk id="19" creationId="{78633078-9688-59E8-7E4E-B49D430E629E}"/>
          </ac:spMkLst>
        </pc:spChg>
        <pc:spChg chg="add mod">
          <ac:chgData name="Hannes Deuerling" userId="856b9f85-526d-4c7f-b7c0-296ae026d0d1" providerId="ADAL" clId="{5A29130A-F21A-4CC5-9F47-919CA50642CB}" dt="2026-09-18T09:22:18.124" v="25979" actId="20577"/>
          <ac:spMkLst>
            <pc:docMk/>
            <pc:sldMk cId="3331372071" sldId="5378"/>
            <ac:spMk id="21" creationId="{633E4E3F-0451-A2E2-9875-B818D535FCE0}"/>
          </ac:spMkLst>
        </pc:spChg>
        <pc:spChg chg="add mod">
          <ac:chgData name="Hannes Deuerling" userId="856b9f85-526d-4c7f-b7c0-296ae026d0d1" providerId="ADAL" clId="{5A29130A-F21A-4CC5-9F47-919CA50642CB}" dt="2026-09-18T15:27:11.784" v="26759" actId="20577"/>
          <ac:spMkLst>
            <pc:docMk/>
            <pc:sldMk cId="3331372071" sldId="5378"/>
            <ac:spMk id="23" creationId="{663ED101-C80D-250B-20FC-5D049B1E598F}"/>
          </ac:spMkLst>
        </pc:spChg>
        <pc:spChg chg="add mod">
          <ac:chgData name="Hannes Deuerling" userId="856b9f85-526d-4c7f-b7c0-296ae026d0d1" providerId="ADAL" clId="{5A29130A-F21A-4CC5-9F47-919CA50642CB}" dt="2026-09-18T09:21:07.639" v="25967" actId="20577"/>
          <ac:spMkLst>
            <pc:docMk/>
            <pc:sldMk cId="3331372071" sldId="5378"/>
            <ac:spMk id="25" creationId="{ED164CB8-EF0A-06E0-263F-18B53C726B92}"/>
          </ac:spMkLst>
        </pc:spChg>
        <pc:spChg chg="add mod">
          <ac:chgData name="Hannes Deuerling" userId="856b9f85-526d-4c7f-b7c0-296ae026d0d1" providerId="ADAL" clId="{5A29130A-F21A-4CC5-9F47-919CA50642CB}" dt="2026-09-18T09:23:08.510" v="25990"/>
          <ac:spMkLst>
            <pc:docMk/>
            <pc:sldMk cId="3331372071" sldId="5378"/>
            <ac:spMk id="27" creationId="{1E12DA56-8F61-2921-BF10-4C7D292F3435}"/>
          </ac:spMkLst>
        </pc:spChg>
        <pc:spChg chg="add mod">
          <ac:chgData name="Hannes Deuerling" userId="856b9f85-526d-4c7f-b7c0-296ae026d0d1" providerId="ADAL" clId="{5A29130A-F21A-4CC5-9F47-919CA50642CB}" dt="2026-09-18T09:23:19.578" v="25992" actId="1076"/>
          <ac:spMkLst>
            <pc:docMk/>
            <pc:sldMk cId="3331372071" sldId="5378"/>
            <ac:spMk id="29" creationId="{F67352EE-CBD7-C4B9-8E8E-2F584491E04E}"/>
          </ac:spMkLst>
        </pc:spChg>
        <pc:spChg chg="add">
          <ac:chgData name="Hannes Deuerling" userId="856b9f85-526d-4c7f-b7c0-296ae026d0d1" providerId="ADAL" clId="{5A29130A-F21A-4CC5-9F47-919CA50642CB}" dt="2026-09-18T09:23:14.752" v="25991" actId="22"/>
          <ac:spMkLst>
            <pc:docMk/>
            <pc:sldMk cId="3331372071" sldId="5378"/>
            <ac:spMk id="31" creationId="{52F163D0-52C1-5782-40FB-7FFE387ECE93}"/>
          </ac:spMkLst>
        </pc:spChg>
      </pc:sldChg>
      <pc:sldMasterChg chg="delSldLayout">
        <pc:chgData name="Hannes Deuerling" userId="856b9f85-526d-4c7f-b7c0-296ae026d0d1" providerId="ADAL" clId="{5A29130A-F21A-4CC5-9F47-919CA50642CB}" dt="2026-09-17T11:23:29.166" v="22501" actId="2696"/>
        <pc:sldMasterMkLst>
          <pc:docMk/>
          <pc:sldMasterMk cId="1774258385" sldId="2147483648"/>
        </pc:sldMasterMkLst>
        <pc:sldLayoutChg chg="del">
          <pc:chgData name="Hannes Deuerling" userId="856b9f85-526d-4c7f-b7c0-296ae026d0d1" providerId="ADAL" clId="{5A29130A-F21A-4CC5-9F47-919CA50642CB}" dt="2026-09-17T11:23:29.166" v="22501" actId="2696"/>
          <pc:sldLayoutMkLst>
            <pc:docMk/>
            <pc:sldMasterMk cId="1774258385" sldId="2147483648"/>
            <pc:sldLayoutMk cId="994986967" sldId="2147483669"/>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7FF9314-A6E2-4A33-84E1-998D4B3B008C}" type="datetimeFigureOut">
              <a:rPr lang="en-US" smtClean="0"/>
              <a:t>9/21/26</a:t>
            </a:fld>
            <a:endParaRPr lang="en-US"/>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F8ACA75-35FE-4123-9951-30A9DE86F001}" type="slidenum">
              <a:rPr lang="en-US" smtClean="0"/>
              <a:t>‹Nr.›</a:t>
            </a:fld>
            <a:endParaRPr lang="en-US"/>
          </a:p>
        </p:txBody>
      </p:sp>
    </p:spTree>
    <p:extLst>
      <p:ext uri="{BB962C8B-B14F-4D97-AF65-F5344CB8AC3E}">
        <p14:creationId xmlns:p14="http://schemas.microsoft.com/office/powerpoint/2010/main" val="13949955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kern="1200" dirty="0">
                <a:solidFill>
                  <a:schemeClr val="tx1"/>
                </a:solidFill>
                <a:effectLst/>
                <a:latin typeface="+mn-lt"/>
                <a:ea typeface="+mn-ea"/>
                <a:cs typeface="+mn-cs"/>
              </a:rPr>
              <a:t>Companies want to use AI to make everyday work easier. They also need to protect information and understand the rules. </a:t>
            </a:r>
          </a:p>
          <a:p>
            <a:endParaRPr lang="en-GB" sz="1400" kern="1200" dirty="0">
              <a:solidFill>
                <a:schemeClr val="tx1"/>
              </a:solidFill>
              <a:effectLst/>
              <a:latin typeface="+mn-lt"/>
              <a:ea typeface="+mn-ea"/>
              <a:cs typeface="+mn-cs"/>
            </a:endParaRPr>
          </a:p>
          <a:p>
            <a:r>
              <a:rPr lang="en-GB" sz="1400" kern="1200" dirty="0">
                <a:solidFill>
                  <a:schemeClr val="tx1"/>
                </a:solidFill>
                <a:effectLst/>
                <a:latin typeface="+mn-lt"/>
                <a:ea typeface="+mn-ea"/>
                <a:cs typeface="+mn-cs"/>
              </a:rPr>
              <a:t>Bringing these goals together takes coordination.</a:t>
            </a:r>
            <a:endParaRPr lang="de-DE" sz="1400" kern="1200" dirty="0">
              <a:solidFill>
                <a:schemeClr val="tx1"/>
              </a:solidFill>
              <a:effectLst/>
              <a:latin typeface="+mn-lt"/>
              <a:ea typeface="+mn-ea"/>
              <a:cs typeface="+mn-cs"/>
            </a:endParaRPr>
          </a:p>
          <a:p>
            <a:r>
              <a:rPr lang="en-GB" sz="1400" kern="1200" dirty="0">
                <a:solidFill>
                  <a:schemeClr val="tx1"/>
                </a:solidFill>
                <a:effectLst/>
                <a:latin typeface="+mn-lt"/>
                <a:ea typeface="+mn-ea"/>
                <a:cs typeface="+mn-cs"/>
              </a:rPr>
              <a:t>By governance, I mean something quite practical: how we make decisions about AI, who is responsible, and how we check that it works safely.</a:t>
            </a:r>
          </a:p>
          <a:p>
            <a:endParaRPr lang="de-DE" sz="1400" kern="1200" dirty="0">
              <a:solidFill>
                <a:schemeClr val="tx1"/>
              </a:solidFill>
              <a:effectLst/>
              <a:latin typeface="+mn-lt"/>
              <a:ea typeface="+mn-ea"/>
              <a:cs typeface="+mn-cs"/>
            </a:endParaRPr>
          </a:p>
          <a:p>
            <a:r>
              <a:rPr lang="en-GB" sz="1400" kern="1200" dirty="0">
                <a:solidFill>
                  <a:schemeClr val="tx1"/>
                </a:solidFill>
                <a:effectLst/>
                <a:latin typeface="+mn-lt"/>
                <a:ea typeface="+mn-ea"/>
                <a:cs typeface="+mn-cs"/>
              </a:rPr>
              <a:t>Over the next twenty minutes, we'll look at how AI governance, information security and privacy can work together. I'll use one example throughout: an AI assistant that helps a company answer customer questions.</a:t>
            </a:r>
            <a:endParaRPr lang="de-DE" sz="1400" kern="1200" dirty="0">
              <a:solidFill>
                <a:schemeClr val="tx1"/>
              </a:solidFill>
              <a:effectLst/>
              <a:latin typeface="+mn-lt"/>
              <a:ea typeface="+mn-ea"/>
              <a:cs typeface="+mn-cs"/>
            </a:endParaRPr>
          </a:p>
          <a:p>
            <a:r>
              <a:rPr lang="en-GB" sz="1400" kern="1200" dirty="0">
                <a:solidFill>
                  <a:schemeClr val="tx1"/>
                </a:solidFill>
                <a:effectLst/>
                <a:latin typeface="+mn-lt"/>
                <a:ea typeface="+mn-ea"/>
                <a:cs typeface="+mn-cs"/>
              </a:rPr>
              <a:t>Let's start with what this assistant actually does.</a:t>
            </a:r>
            <a:endParaRPr lang="de-DE" sz="1400" kern="1200" dirty="0">
              <a:solidFill>
                <a:schemeClr val="tx1"/>
              </a:solidFill>
              <a:effectLst/>
              <a:latin typeface="+mn-lt"/>
              <a:ea typeface="+mn-ea"/>
              <a:cs typeface="+mn-cs"/>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sz="1200" kern="1200" dirty="0">
                <a:solidFill>
                  <a:schemeClr val="tx1"/>
                </a:solidFill>
                <a:effectLst/>
                <a:latin typeface="+mn-lt"/>
                <a:ea typeface="+mn-ea"/>
                <a:cs typeface="+mn-cs"/>
              </a:rPr>
              <a:t>Imagine that your customer service team wants an AI assistant. The goal sounds simple: answer customers faster and reduce routine work.</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But look at the five capabilities on this slide.</a:t>
            </a:r>
          </a:p>
          <a:p>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First, the assistant reads customer records. These might include contact details, previous orders or earlier complaints.</a:t>
            </a:r>
          </a:p>
          <a:p>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Second, it searches internal knowledge, such as product information and company policies.</a:t>
            </a:r>
          </a:p>
          <a:p>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Third, it sends information to an external AI model to prepare an answer.</a:t>
            </a:r>
          </a:p>
          <a:p>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Fourth, it shares information with someone outside the company. This could be a customer, a supplier or another business partner.</a:t>
            </a:r>
          </a:p>
          <a:p>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And fifth, it runs on cloud infrastructure provided by another company.</a:t>
            </a:r>
          </a:p>
        </p:txBody>
      </p:sp>
      <p:sp>
        <p:nvSpPr>
          <p:cNvPr id="4" name="Foliennummernplatzhalter 3"/>
          <p:cNvSpPr>
            <a:spLocks noGrp="1"/>
          </p:cNvSpPr>
          <p:nvPr>
            <p:ph type="sldNum" sz="quarter" idx="5"/>
          </p:nvPr>
        </p:nvSpPr>
        <p:spPr/>
        <p:txBody>
          <a:bodyPr/>
          <a:lstStyle/>
          <a:p>
            <a:fld id="{7F8ACA75-35FE-4123-9951-30A9DE86F001}" type="slidenum">
              <a:rPr lang="en-US" smtClean="0"/>
              <a:t>2</a:t>
            </a:fld>
            <a:endParaRPr lang="en-US"/>
          </a:p>
        </p:txBody>
      </p:sp>
    </p:spTree>
    <p:extLst>
      <p:ext uri="{BB962C8B-B14F-4D97-AF65-F5344CB8AC3E}">
        <p14:creationId xmlns:p14="http://schemas.microsoft.com/office/powerpoint/2010/main" val="20935640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Each step raises a different question. Which records can it read? Which internal documents should stay confidential? What information reaches the model provider? Who checks the answer before someone receives it? What happens if the cloud service stops working?</a:t>
            </a:r>
          </a:p>
          <a:p>
            <a:endParaRPr dirty="0"/>
          </a:p>
          <a:p>
            <a:r>
              <a:rPr dirty="0"/>
              <a:t>To the customer, this may look like one small chat window. Inside the company, it touches several areas of responsibility.</a:t>
            </a:r>
          </a:p>
          <a:p>
            <a:endParaRPr dirty="0"/>
          </a:p>
          <a:p>
            <a:r>
              <a:rPr dirty="0"/>
              <a:t>That is why a single launch decision needs input from several teams. They need a shared understanding of how the assistant works.</a:t>
            </a:r>
          </a:p>
          <a:p>
            <a:endParaRPr dirty="0"/>
          </a:p>
          <a:p>
            <a:r>
              <a:rPr dirty="0"/>
              <a:t>The AI Act adds another layer to that decision. Let's look at the timing.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de-DE"/>
          </a:p>
        </p:txBody>
      </p:sp>
      <p:sp>
        <p:nvSpPr>
          <p:cNvPr id="3" name="Notizenplatzhalter 2"/>
          <p:cNvSpPr>
            <a:spLocks noGrp="1"/>
          </p:cNvSpPr>
          <p:nvPr>
            <p:ph type="body" idx="1"/>
          </p:nvPr>
        </p:nvSpPr>
        <p:spPr/>
        <p:txBody>
          <a:bodyPr/>
          <a:lstStyle/>
          <a:p>
            <a:r>
              <a:rPr lang="en-GB" sz="1200" kern="1200" dirty="0">
                <a:solidFill>
                  <a:schemeClr val="tx1"/>
                </a:solidFill>
                <a:effectLst/>
                <a:latin typeface="+mn-lt"/>
                <a:ea typeface="+mn-ea"/>
                <a:cs typeface="+mn-cs"/>
              </a:rPr>
              <a:t>The AI Act applies in stages. This timeline shows why companies should already be building their governance structures.</a:t>
            </a:r>
          </a:p>
          <a:p>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 Act entered into force in August 2024. Since February 2025, the rules on AI literacy and prohibited AI practices have applied. AI literacy means helping people understand the AI they use and its limitations.</a:t>
            </a:r>
          </a:p>
          <a:p>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August 2025 brought obligations for providers of general-purpose AI models. These are models that can support many different tasks. It also brought rules on supervision and penalties.</a:t>
            </a:r>
          </a:p>
          <a:p>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Since August second, 2026, transparency requirements have applied. For our assistant, a key question is how customers know they are interacting with AI.</a:t>
            </a:r>
          </a:p>
          <a:p>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 December second, 2026 date needs a little explanation. It is a transition deadline for certain providers whose systems were already on the market before August second. It concerns technical marking of AI-generated content. It does not mean that all transparency duties start in December.</a:t>
            </a:r>
          </a:p>
          <a:p>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 main high-risk obligations follow in December 2027 for the uses listed in Annex Three, and in August 2028 for relevant systems linked to regulated products under Annex One.</a:t>
            </a:r>
          </a:p>
          <a:p>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Which obligations apply depends on the system and the company's role. Our customer assistant is not automatically high-risk simply because it uses AI.</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So the practical message is to identify your systems and responsibilities now. Good preparation takes time.</a:t>
            </a:r>
            <a:endParaRPr lang="de-DE" sz="1200" kern="1200" dirty="0">
              <a:solidFill>
                <a:schemeClr val="tx1"/>
              </a:solidFill>
              <a:effectLst/>
              <a:latin typeface="+mn-lt"/>
              <a:ea typeface="+mn-ea"/>
              <a:cs typeface="+mn-cs"/>
            </a:endParaRPr>
          </a:p>
        </p:txBody>
      </p:sp>
      <p:sp>
        <p:nvSpPr>
          <p:cNvPr id="4" name="Foliennummernplatzhalter 3"/>
          <p:cNvSpPr>
            <a:spLocks noGrp="1"/>
          </p:cNvSpPr>
          <p:nvPr>
            <p:ph type="sldNum" sz="quarter" idx="5"/>
          </p:nvPr>
        </p:nvSpPr>
        <p:spPr/>
        <p:txBody>
          <a:bodyPr/>
          <a:lstStyle/>
          <a:p>
            <a:fld id="{7F8ACA75-35FE-4123-9951-30A9DE86F001}" type="slidenum">
              <a:rPr lang="en-US" smtClean="0"/>
              <a:t>4</a:t>
            </a:fld>
            <a:endParaRPr lang="en-US"/>
          </a:p>
        </p:txBody>
      </p:sp>
    </p:spTree>
    <p:extLst>
      <p:ext uri="{BB962C8B-B14F-4D97-AF65-F5344CB8AC3E}">
        <p14:creationId xmlns:p14="http://schemas.microsoft.com/office/powerpoint/2010/main" val="25657649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2E0DEA-0F2C-572B-20BB-C003F1FA2AE4}"/>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C1863A17-48F8-4A47-6A05-0576CA01769A}"/>
              </a:ext>
            </a:extLst>
          </p:cNvPr>
          <p:cNvSpPr>
            <a:spLocks noGrp="1" noRot="1" noChangeAspect="1"/>
          </p:cNvSpPr>
          <p:nvPr>
            <p:ph type="sldImg"/>
          </p:nvPr>
        </p:nvSpPr>
        <p:spPr/>
        <p:txBody>
          <a:bodyPr/>
          <a:lstStyle/>
          <a:p>
            <a:endParaRPr lang="de-DE"/>
          </a:p>
        </p:txBody>
      </p:sp>
      <p:sp>
        <p:nvSpPr>
          <p:cNvPr id="3" name="Notizenplatzhalter 2">
            <a:extLst>
              <a:ext uri="{FF2B5EF4-FFF2-40B4-BE49-F238E27FC236}">
                <a16:creationId xmlns:a16="http://schemas.microsoft.com/office/drawing/2014/main" id="{B5827238-3C55-7AD8-3BE4-28B2B52A3AF8}"/>
              </a:ext>
            </a:extLst>
          </p:cNvPr>
          <p:cNvSpPr>
            <a:spLocks noGrp="1"/>
          </p:cNvSpPr>
          <p:nvPr>
            <p:ph type="body" idx="1"/>
          </p:nvPr>
        </p:nvSpPr>
        <p:spPr/>
        <p:txBody>
          <a:bodyPr/>
          <a:lstStyle/>
          <a:p>
            <a:endParaRPr lang="en-US" dirty="0"/>
          </a:p>
        </p:txBody>
      </p:sp>
      <p:sp>
        <p:nvSpPr>
          <p:cNvPr id="4" name="Foliennummernplatzhalter 3">
            <a:extLst>
              <a:ext uri="{FF2B5EF4-FFF2-40B4-BE49-F238E27FC236}">
                <a16:creationId xmlns:a16="http://schemas.microsoft.com/office/drawing/2014/main" id="{59BF646B-7811-2216-B388-9DFC40FE3A0F}"/>
              </a:ext>
            </a:extLst>
          </p:cNvPr>
          <p:cNvSpPr>
            <a:spLocks noGrp="1"/>
          </p:cNvSpPr>
          <p:nvPr>
            <p:ph type="sldNum" sz="quarter" idx="5"/>
          </p:nvPr>
        </p:nvSpPr>
        <p:spPr/>
        <p:txBody>
          <a:bodyPr/>
          <a:lstStyle/>
          <a:p>
            <a:fld id="{7F8ACA75-35FE-4123-9951-30A9DE86F001}" type="slidenum">
              <a:rPr lang="en-US" smtClean="0"/>
              <a:t>5</a:t>
            </a:fld>
            <a:endParaRPr lang="en-US"/>
          </a:p>
        </p:txBody>
      </p:sp>
    </p:spTree>
    <p:extLst>
      <p:ext uri="{BB962C8B-B14F-4D97-AF65-F5344CB8AC3E}">
        <p14:creationId xmlns:p14="http://schemas.microsoft.com/office/powerpoint/2010/main" val="4551045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sz="1200" kern="1200" dirty="0">
                <a:solidFill>
                  <a:schemeClr val="tx1"/>
                </a:solidFill>
                <a:effectLst/>
                <a:latin typeface="+mn-lt"/>
                <a:ea typeface="+mn-ea"/>
                <a:cs typeface="+mn-cs"/>
              </a:rPr>
              <a:t>The AI governance team starts with the question at the top: is this system allowed to act the way we designed it?</a:t>
            </a:r>
          </a:p>
          <a:p>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There are five parts to the answer.</a:t>
            </a:r>
          </a:p>
          <a:p>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First, we need to understand the company's role and the system's risk classification. Are we using someone else's system, or are we building and offering our own? What will people actually use it for?</a:t>
            </a:r>
          </a:p>
          <a:p>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Second, we need to decide what customers should know. They should understand when they are talking to AI and what kind of help it can provide.</a:t>
            </a:r>
          </a:p>
          <a:p>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Third, we need human oversight. For our assistant, we could decide that routine product questions can receive an automatic answer, while complaints or unusual cases go to a person.</a:t>
            </a:r>
          </a:p>
          <a:p>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Fourth, we need to test reliability. A fluent answer can still be wrong. We should test real customer questions and decide when the assistant must stop and ask for help.</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Finally, we need clear responsibility. Someone must own the service and be able to act when something goes wrong.</a:t>
            </a:r>
          </a:p>
          <a:p>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These choices shape how the product works. They affect its permissions, its answers and its limits. That is why governance belongs in the design process, before the launch date arrives.</a:t>
            </a:r>
            <a:r>
              <a:rPr lang="de-DE" dirty="0">
                <a:effectLst/>
              </a:rPr>
              <a:t> </a:t>
            </a:r>
            <a:endParaRPr lang="en-US" dirty="0"/>
          </a:p>
        </p:txBody>
      </p:sp>
      <p:sp>
        <p:nvSpPr>
          <p:cNvPr id="4" name="Foliennummernplatzhalter 3"/>
          <p:cNvSpPr>
            <a:spLocks noGrp="1"/>
          </p:cNvSpPr>
          <p:nvPr>
            <p:ph type="sldNum" sz="quarter" idx="5"/>
          </p:nvPr>
        </p:nvSpPr>
        <p:spPr/>
        <p:txBody>
          <a:bodyPr/>
          <a:lstStyle/>
          <a:p>
            <a:fld id="{7F8ACA75-35FE-4123-9951-30A9DE86F001}" type="slidenum">
              <a:rPr lang="en-US" smtClean="0"/>
              <a:t>6</a:t>
            </a:fld>
            <a:endParaRPr lang="en-US"/>
          </a:p>
        </p:txBody>
      </p:sp>
    </p:spTree>
    <p:extLst>
      <p:ext uri="{BB962C8B-B14F-4D97-AF65-F5344CB8AC3E}">
        <p14:creationId xmlns:p14="http://schemas.microsoft.com/office/powerpoint/2010/main" val="25723121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sz="1200" kern="1200" dirty="0">
                <a:solidFill>
                  <a:schemeClr val="tx1"/>
                </a:solidFill>
                <a:effectLst/>
                <a:latin typeface="+mn-lt"/>
                <a:ea typeface="+mn-ea"/>
                <a:cs typeface="+mn-cs"/>
              </a:rPr>
              <a:t>This slide shows the four areas that contribute to the review.</a:t>
            </a:r>
          </a:p>
          <a:p>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AI governance looks at the role of the system, its risks, transparency and human oversight.</a:t>
            </a:r>
          </a:p>
          <a:p>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IT security checks access, possible data leaks and our dependence on suppliers.</a:t>
            </a:r>
          </a:p>
          <a:p>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Data privacy focuses on personal information. It asks whether we need that information, how long we keep it and how people can exercise their rights.</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Legal reviews the provider's terms, liability and intellectual property rights.</a:t>
            </a:r>
          </a:p>
          <a:p>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All four teams need many of the same facts: what the assistant does, what data it uses and which suppliers are involved.</a:t>
            </a:r>
          </a:p>
          <a:p>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A shared system description gives everyone a common starting point. Each team can then apply its own expertise.</a:t>
            </a:r>
          </a:p>
          <a:p>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 reviews should come together in a clear decision, with named responsibilities and any conditions for launch. Let's make those different perspectives more concrete.</a:t>
            </a:r>
            <a:endParaRPr lang="de-DE" sz="1200" kern="1200" dirty="0">
              <a:solidFill>
                <a:schemeClr val="tx1"/>
              </a:solidFill>
              <a:effectLst/>
              <a:latin typeface="+mn-lt"/>
              <a:ea typeface="+mn-ea"/>
              <a:cs typeface="+mn-cs"/>
            </a:endParaRPr>
          </a:p>
          <a:p>
            <a:endParaRPr lang="de-DE" dirty="0"/>
          </a:p>
        </p:txBody>
      </p:sp>
      <p:sp>
        <p:nvSpPr>
          <p:cNvPr id="4" name="Foliennummernplatzhalter 3"/>
          <p:cNvSpPr>
            <a:spLocks noGrp="1"/>
          </p:cNvSpPr>
          <p:nvPr>
            <p:ph type="sldNum" sz="quarter" idx="5"/>
          </p:nvPr>
        </p:nvSpPr>
        <p:spPr/>
        <p:txBody>
          <a:bodyPr/>
          <a:lstStyle/>
          <a:p>
            <a:fld id="{7F8ACA75-35FE-4123-9951-30A9DE86F001}" type="slidenum">
              <a:rPr lang="en-US" smtClean="0"/>
              <a:t>7</a:t>
            </a:fld>
            <a:endParaRPr lang="en-US"/>
          </a:p>
        </p:txBody>
      </p:sp>
    </p:spTree>
    <p:extLst>
      <p:ext uri="{BB962C8B-B14F-4D97-AF65-F5344CB8AC3E}">
        <p14:creationId xmlns:p14="http://schemas.microsoft.com/office/powerpoint/2010/main" val="33712303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sz="1200" kern="1200" dirty="0">
                <a:solidFill>
                  <a:schemeClr val="tx1"/>
                </a:solidFill>
                <a:effectLst/>
                <a:latin typeface="+mn-lt"/>
                <a:ea typeface="+mn-ea"/>
                <a:cs typeface="+mn-cs"/>
              </a:rPr>
              <a:t>Let's return to the assistant and follow one customer question through the system.</a:t>
            </a:r>
          </a:p>
          <a:p>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From an information security perspective, we first check access. The assistant should only reach the records it needs for the task. One customer must never receive another customer's information.</a:t>
            </a:r>
          </a:p>
          <a:p>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We also check what goes to the model provider and what that provider stores. And we need useful logs, so we can investigate errors, plus a clear plan for responding to an incident.</a:t>
            </a:r>
          </a:p>
          <a:p>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From a data protection perspective, we ask why we are allowed to process the personal data. We check how long we keep customer messages and whether information moves outside the European Economic Area.</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We also look at automated decisions. Drafting a reply is different from making a decision that has a significant effect on a person. If the assistant starts making those decisions, we need a closer review of the applicable rules.</a:t>
            </a:r>
          </a:p>
          <a:p>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Legal then examines the contracts. What can the provider do with our data? Which other companies help deliver the service? Who carries which responsibilities if something goes wrong? And do we have the rights to use the input and the resulting content?</a:t>
            </a:r>
          </a:p>
          <a:p>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You can see how closely these questions connect. A clear map of the data flow helps all three teams. They can reuse the same evidence and discuss problems together.</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 next slide shows what happens when that coordination is missing.</a:t>
            </a:r>
            <a:endParaRPr lang="de-DE" sz="1200" kern="1200" dirty="0">
              <a:solidFill>
                <a:schemeClr val="tx1"/>
              </a:solidFill>
              <a:effectLst/>
              <a:latin typeface="+mn-lt"/>
              <a:ea typeface="+mn-ea"/>
              <a:cs typeface="+mn-cs"/>
            </a:endParaRPr>
          </a:p>
          <a:p>
            <a:endParaRPr lang="en-US" dirty="0"/>
          </a:p>
        </p:txBody>
      </p:sp>
      <p:sp>
        <p:nvSpPr>
          <p:cNvPr id="4" name="Foliennummernplatzhalter 3"/>
          <p:cNvSpPr>
            <a:spLocks noGrp="1"/>
          </p:cNvSpPr>
          <p:nvPr>
            <p:ph type="sldNum" sz="quarter" idx="5"/>
          </p:nvPr>
        </p:nvSpPr>
        <p:spPr/>
        <p:txBody>
          <a:bodyPr/>
          <a:lstStyle/>
          <a:p>
            <a:fld id="{7F8ACA75-35FE-4123-9951-30A9DE86F001}" type="slidenum">
              <a:rPr lang="en-US" smtClean="0"/>
              <a:t>9</a:t>
            </a:fld>
            <a:endParaRPr lang="en-US"/>
          </a:p>
        </p:txBody>
      </p:sp>
    </p:spTree>
    <p:extLst>
      <p:ext uri="{BB962C8B-B14F-4D97-AF65-F5344CB8AC3E}">
        <p14:creationId xmlns:p14="http://schemas.microsoft.com/office/powerpoint/2010/main" val="7638837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sz="1200" kern="1200" dirty="0">
                <a:solidFill>
                  <a:schemeClr val="tx1"/>
                </a:solidFill>
                <a:effectLst/>
                <a:latin typeface="+mn-lt"/>
                <a:ea typeface="+mn-ea"/>
                <a:cs typeface="+mn-cs"/>
              </a:rPr>
              <a:t>When teams work separately, the company pays for it in time.</a:t>
            </a:r>
          </a:p>
          <a:p>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First, approvals happen one after another. Security finishes, then privacy starts, and legal joins later. The project waits at every step.</a:t>
            </a:r>
          </a:p>
          <a:p>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Second, risk ratings can conflict. One team calls the system low-risk, while another sees a serious concern. Those views may refer to different kinds of risk. Without a shared explanation, the project team cannot tell what needs to change.</a:t>
            </a:r>
          </a:p>
          <a:p>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Third, everyone asks for the same evidence. The supplier answers similar questions several times. The business team keeps forwarding the same documents. The email chain becomes very impressive. The progress is harder to see.</a:t>
            </a:r>
          </a:p>
          <a:p>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Finally, people may avoid the process entirely. If approval feels too slow or unclear, they may start using an unapproved tool.</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A better process collects the basic facts once, allows reviews to run together and gives people a clear route to a decision.</a:t>
            </a:r>
          </a:p>
          <a:p>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That helps teams solve problems early and keeps useful projects moving. So how do we build that process?</a:t>
            </a:r>
            <a:endParaRPr lang="de-DE" sz="1200" kern="1200" dirty="0">
              <a:solidFill>
                <a:schemeClr val="tx1"/>
              </a:solidFill>
              <a:effectLst/>
              <a:latin typeface="+mn-lt"/>
              <a:ea typeface="+mn-ea"/>
              <a:cs typeface="+mn-cs"/>
            </a:endParaRPr>
          </a:p>
          <a:p>
            <a:endParaRPr lang="de-DE" dirty="0"/>
          </a:p>
        </p:txBody>
      </p:sp>
      <p:sp>
        <p:nvSpPr>
          <p:cNvPr id="4" name="Foliennummernplatzhalter 3"/>
          <p:cNvSpPr>
            <a:spLocks noGrp="1"/>
          </p:cNvSpPr>
          <p:nvPr>
            <p:ph type="sldNum" sz="quarter" idx="5"/>
          </p:nvPr>
        </p:nvSpPr>
        <p:spPr/>
        <p:txBody>
          <a:bodyPr/>
          <a:lstStyle/>
          <a:p>
            <a:fld id="{7F8ACA75-35FE-4123-9951-30A9DE86F001}" type="slidenum">
              <a:rPr lang="en-US" smtClean="0"/>
              <a:t>10</a:t>
            </a:fld>
            <a:endParaRPr lang="en-US"/>
          </a:p>
        </p:txBody>
      </p:sp>
    </p:spTree>
    <p:extLst>
      <p:ext uri="{BB962C8B-B14F-4D97-AF65-F5344CB8AC3E}">
        <p14:creationId xmlns:p14="http://schemas.microsoft.com/office/powerpoint/2010/main" val="12573604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sz="1200" kern="1200" dirty="0">
                <a:solidFill>
                  <a:schemeClr val="tx1"/>
                </a:solidFill>
                <a:effectLst/>
                <a:latin typeface="+mn-lt"/>
                <a:ea typeface="+mn-ea"/>
                <a:cs typeface="+mn-cs"/>
              </a:rPr>
              <a:t>This slide groups the work into five programmes. Together, they give a company a practical structure for introducing AI.</a:t>
            </a:r>
          </a:p>
          <a:p>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 first programme creates transparency. Start with an AI inventory: a list of the tools already in use, their purpose and their owner. Add clear guidance on which tools are allowed, for which tasks and with which data. Share useful examples across the company, so teams can learn from each other.</a:t>
            </a:r>
          </a:p>
          <a:p>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 second programme enables safe use. An AI policy explains the basic rules. A data classification system helps employees recognise public, internal and confidential information. Set clear limits for customer data, and provide basic training. People need to know that a convincing answer may still contain a mistake.</a:t>
            </a:r>
          </a:p>
          <a:p>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 third programme makes governance part of daily work. Establish an approval process and assign responsibilities. The term RACI on this slide is a way to record who does the work, who is accountable, who gives advice and who needs information. A governance board can resolve difficult cases. A clear contact person helps employees find support.</a:t>
            </a:r>
          </a:p>
          <a:p>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 fourth programme covers compliance. Classify the use case under the AI Act. Check whether it needs a data protection impact assessment, or DPIA. Review the provider. Then add the necessary controls to your existing security and data protection documentation. That is what the technical abbreviations at the bottom of this column refer to.</a:t>
            </a:r>
          </a:p>
          <a:p>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 fifth programme focuses on business value. Choose a pilot with a clear purpose. If you are considering a company-wide language model, work out the expected benefits and costs. Keep a list of promising use cases and measure results with a few useful indicators.</a:t>
            </a:r>
          </a:p>
          <a:p>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For our customer assistant, those indicators could include answer quality, time saved and how often a person needs to step in.</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These programmes can develop together. The next step is to choose where to put your effort first.</a:t>
            </a:r>
            <a:endParaRPr lang="de-DE" sz="1200" kern="1200" dirty="0">
              <a:solidFill>
                <a:schemeClr val="tx1"/>
              </a:solidFill>
              <a:effectLst/>
              <a:latin typeface="+mn-lt"/>
              <a:ea typeface="+mn-ea"/>
              <a:cs typeface="+mn-cs"/>
            </a:endParaRPr>
          </a:p>
          <a:p>
            <a:endParaRPr lang="de-DE" dirty="0"/>
          </a:p>
        </p:txBody>
      </p:sp>
      <p:sp>
        <p:nvSpPr>
          <p:cNvPr id="4" name="Foliennummernplatzhalter 3"/>
          <p:cNvSpPr>
            <a:spLocks noGrp="1"/>
          </p:cNvSpPr>
          <p:nvPr>
            <p:ph type="sldNum" sz="quarter" idx="5"/>
          </p:nvPr>
        </p:nvSpPr>
        <p:spPr/>
        <p:txBody>
          <a:bodyPr/>
          <a:lstStyle/>
          <a:p>
            <a:fld id="{7F8ACA75-35FE-4123-9951-30A9DE86F001}" type="slidenum">
              <a:rPr lang="en-US" smtClean="0"/>
              <a:t>11</a:t>
            </a:fld>
            <a:endParaRPr lang="en-US"/>
          </a:p>
        </p:txBody>
      </p:sp>
    </p:spTree>
    <p:extLst>
      <p:ext uri="{BB962C8B-B14F-4D97-AF65-F5344CB8AC3E}">
        <p14:creationId xmlns:p14="http://schemas.microsoft.com/office/powerpoint/2010/main" val="20808982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sz="1200" kern="1200" dirty="0">
                <a:solidFill>
                  <a:schemeClr val="tx1"/>
                </a:solidFill>
                <a:effectLst/>
                <a:latin typeface="+mn-lt"/>
                <a:ea typeface="+mn-ea"/>
                <a:cs typeface="+mn-cs"/>
              </a:rPr>
              <a:t>This matrix helps us compare the expected benefit of an initiative with the effort needed to implement it.</a:t>
            </a:r>
          </a:p>
          <a:p>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Higher impact is at the top. Greater effort is on the right. The positions are a starting point for discussion. They will differ between companies.</a:t>
            </a:r>
          </a:p>
          <a:p>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In the top left, we have quick wins. A clear AI policy, an allow-and-deny list and basic training can give employees useful guidance relatively quickly.</a:t>
            </a:r>
          </a:p>
          <a:p>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In the top right, we see larger investments. A complete AI inventory may take time in a complex organisation. Data classification, a corporate language model and an AI management system also need resources and coordination.</a:t>
            </a:r>
          </a:p>
          <a:p>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 lower half helps us question activities with less immediate benefit. For example, a very detailed measurement system may take considerable effort before the company has enough mature AI use cases. Simple measures can still be useful from the beginning.</a:t>
            </a:r>
          </a:p>
          <a:p>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Of course, a legal requirement must be addressed even if it takes effort. This matrix helps us plan the work and choose between optional investments.</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For our assistant, I would begin with clear rules, approved data access and a limited pilot. We can then use what we learn to plan the next investment.</a:t>
            </a:r>
            <a:endParaRPr lang="de-DE" sz="1200" kern="1200" dirty="0">
              <a:solidFill>
                <a:schemeClr val="tx1"/>
              </a:solidFill>
              <a:effectLst/>
              <a:latin typeface="+mn-lt"/>
              <a:ea typeface="+mn-ea"/>
              <a:cs typeface="+mn-cs"/>
            </a:endParaRPr>
          </a:p>
          <a:p>
            <a:endParaRPr lang="de-DE" dirty="0"/>
          </a:p>
        </p:txBody>
      </p:sp>
      <p:sp>
        <p:nvSpPr>
          <p:cNvPr id="4" name="Foliennummernplatzhalter 3"/>
          <p:cNvSpPr>
            <a:spLocks noGrp="1"/>
          </p:cNvSpPr>
          <p:nvPr>
            <p:ph type="sldNum" sz="quarter" idx="5"/>
          </p:nvPr>
        </p:nvSpPr>
        <p:spPr/>
        <p:txBody>
          <a:bodyPr/>
          <a:lstStyle/>
          <a:p>
            <a:fld id="{7F8ACA75-35FE-4123-9951-30A9DE86F001}" type="slidenum">
              <a:rPr lang="en-US" smtClean="0"/>
              <a:t>12</a:t>
            </a:fld>
            <a:endParaRPr lang="en-US"/>
          </a:p>
        </p:txBody>
      </p:sp>
    </p:spTree>
    <p:extLst>
      <p:ext uri="{BB962C8B-B14F-4D97-AF65-F5344CB8AC3E}">
        <p14:creationId xmlns:p14="http://schemas.microsoft.com/office/powerpoint/2010/main" val="20391249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sz="1200" kern="1200" dirty="0">
                <a:solidFill>
                  <a:schemeClr val="tx1"/>
                </a:solidFill>
                <a:effectLst/>
                <a:latin typeface="+mn-lt"/>
                <a:ea typeface="+mn-ea"/>
                <a:cs typeface="+mn-cs"/>
              </a:rPr>
              <a:t>An AI Officer can coordinate this work and give people a clear point of contact.</a:t>
            </a:r>
          </a:p>
          <a:p>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 AI Act does not generally require every company to appoint someone with this title. It is an organisational choice that can help a company manage its responsibilities.</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 role covers five areas.</a:t>
            </a:r>
          </a:p>
          <a:p>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Analysis and classification come first. The AI Officer helps identify systems, assess risks and find gaps in the current approach.</a:t>
            </a:r>
          </a:p>
          <a:p>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Strategy and governance turn those findings into policies and guidance. Together with the relevant teams, the AI Officer helps define who can use each tool and under what conditions.</a:t>
            </a:r>
          </a:p>
          <a:p>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Implementation and compliance involve the necessary documentation and rules for handling data. Where the system and the company's role require it, this also includes coordinating a conformity assessment: checking that the relevant legal requirements are met.</a:t>
            </a:r>
          </a:p>
          <a:p>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Training and awareness help employees use AI with confidence. People should understand the rules well enough to apply them to an actual customer message or document.</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Finally, monitoring keeps the approach current. Tools change. Providers change their terms. A system may gain new features. Policies and reviews need to follow those changes.</a:t>
            </a:r>
          </a:p>
          <a:p>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For our assistant, adding access to another database should trigger a fresh look at its permissions and risks.</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 AI Officer connects this work across the company. Specialists keep their own responsibilities, and management remains involved in the decisions that require its authority.</a:t>
            </a:r>
            <a:endParaRPr lang="de-DE" sz="1200" kern="1200" dirty="0">
              <a:solidFill>
                <a:schemeClr val="tx1"/>
              </a:solidFill>
              <a:effectLst/>
              <a:latin typeface="+mn-lt"/>
              <a:ea typeface="+mn-ea"/>
              <a:cs typeface="+mn-cs"/>
            </a:endParaRPr>
          </a:p>
          <a:p>
            <a:endParaRPr lang="de-DE" dirty="0"/>
          </a:p>
        </p:txBody>
      </p:sp>
      <p:sp>
        <p:nvSpPr>
          <p:cNvPr id="4" name="Foliennummernplatzhalter 3"/>
          <p:cNvSpPr>
            <a:spLocks noGrp="1"/>
          </p:cNvSpPr>
          <p:nvPr>
            <p:ph type="sldNum" sz="quarter" idx="5"/>
          </p:nvPr>
        </p:nvSpPr>
        <p:spPr/>
        <p:txBody>
          <a:bodyPr/>
          <a:lstStyle/>
          <a:p>
            <a:fld id="{7F8ACA75-35FE-4123-9951-30A9DE86F001}" type="slidenum">
              <a:rPr lang="en-US" smtClean="0"/>
              <a:t>13</a:t>
            </a:fld>
            <a:endParaRPr lang="en-US"/>
          </a:p>
        </p:txBody>
      </p:sp>
    </p:spTree>
    <p:extLst>
      <p:ext uri="{BB962C8B-B14F-4D97-AF65-F5344CB8AC3E}">
        <p14:creationId xmlns:p14="http://schemas.microsoft.com/office/powerpoint/2010/main" val="20284130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sz="1200" kern="1200" dirty="0">
                <a:solidFill>
                  <a:schemeClr val="tx1"/>
                </a:solidFill>
                <a:effectLst/>
                <a:latin typeface="+mn-lt"/>
                <a:ea typeface="+mn-ea"/>
                <a:cs typeface="+mn-cs"/>
              </a:rPr>
              <a:t>This is how K11 supports companies with that work.</a:t>
            </a:r>
          </a:p>
          <a:p>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On the left, K11 Consulting focuses on practical implementation. This includes external officer roles for AI, information security and data protection, as well as policies, risk assessments and documentation.</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We also support training, supplier reviews and preparation for audits and relevant ISO standards, including 42001, 27001 and 9001.</a:t>
            </a:r>
          </a:p>
          <a:p>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On the right, the K11 law firm provides independent legal advice. It covers AI regulation, data protection and technology law, including contracts, liability and responsibility.</a:t>
            </a:r>
          </a:p>
          <a:p>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For our customer assistant, the consulting work might establish the approval process and organise the risk assessment. The legal work might examine the provider contract or clarify a specific regulatory question.</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 two sides bring different expertise to the same business situation. That helps a company connect legal requirements with the practical steps needed to operate its AI system.</a:t>
            </a:r>
            <a:endParaRPr lang="de-DE" sz="1200" kern="1200" dirty="0">
              <a:solidFill>
                <a:schemeClr val="tx1"/>
              </a:solidFill>
              <a:effectLst/>
              <a:latin typeface="+mn-lt"/>
              <a:ea typeface="+mn-ea"/>
              <a:cs typeface="+mn-cs"/>
            </a:endParaRPr>
          </a:p>
          <a:p>
            <a:endParaRPr lang="de-DE" dirty="0"/>
          </a:p>
        </p:txBody>
      </p:sp>
      <p:sp>
        <p:nvSpPr>
          <p:cNvPr id="4" name="Foliennummernplatzhalter 3"/>
          <p:cNvSpPr>
            <a:spLocks noGrp="1"/>
          </p:cNvSpPr>
          <p:nvPr>
            <p:ph type="sldNum" sz="quarter" idx="5"/>
          </p:nvPr>
        </p:nvSpPr>
        <p:spPr/>
        <p:txBody>
          <a:bodyPr/>
          <a:lstStyle/>
          <a:p>
            <a:fld id="{7F8ACA75-35FE-4123-9951-30A9DE86F001}" type="slidenum">
              <a:rPr lang="en-US" smtClean="0"/>
              <a:t>14</a:t>
            </a:fld>
            <a:endParaRPr lang="en-US"/>
          </a:p>
        </p:txBody>
      </p:sp>
    </p:spTree>
    <p:extLst>
      <p:ext uri="{BB962C8B-B14F-4D97-AF65-F5344CB8AC3E}">
        <p14:creationId xmlns:p14="http://schemas.microsoft.com/office/powerpoint/2010/main" val="6492412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0C5930-A8A8-208D-67FD-19D6A57CD39F}"/>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33686007-9085-AF01-E9B5-94E714E95C78}"/>
              </a:ext>
            </a:extLst>
          </p:cNvPr>
          <p:cNvSpPr>
            <a:spLocks noGrp="1" noRot="1" noChangeAspect="1"/>
          </p:cNvSpPr>
          <p:nvPr>
            <p:ph type="sldImg"/>
          </p:nvPr>
        </p:nvSpPr>
        <p:spPr/>
        <p:txBody>
          <a:bodyPr/>
          <a:lstStyle/>
          <a:p>
            <a:endParaRPr lang="de-DE"/>
          </a:p>
        </p:txBody>
      </p:sp>
      <p:sp>
        <p:nvSpPr>
          <p:cNvPr id="3" name="Notizenplatzhalter 2">
            <a:extLst>
              <a:ext uri="{FF2B5EF4-FFF2-40B4-BE49-F238E27FC236}">
                <a16:creationId xmlns:a16="http://schemas.microsoft.com/office/drawing/2014/main" id="{798EDD41-1605-3476-642D-2CB262283C4C}"/>
              </a:ext>
            </a:extLst>
          </p:cNvPr>
          <p:cNvSpPr>
            <a:spLocks noGrp="1"/>
          </p:cNvSpPr>
          <p:nvPr>
            <p:ph type="body" idx="1"/>
          </p:nvPr>
        </p:nvSpPr>
        <p:spPr/>
        <p:txBody>
          <a:bodyPr/>
          <a:lstStyle/>
          <a:p>
            <a:r>
              <a:rPr lang="en-GB" sz="1200" kern="1200" dirty="0">
                <a:solidFill>
                  <a:schemeClr val="tx1"/>
                </a:solidFill>
                <a:effectLst/>
                <a:latin typeface="+mn-lt"/>
                <a:ea typeface="+mn-ea"/>
                <a:cs typeface="+mn-cs"/>
              </a:rPr>
              <a:t>Let me finish with the question on this slide: what is the next decision you need to make?</a:t>
            </a:r>
          </a:p>
          <a:p>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Perhaps it is choosing an AI tool. Perhaps it is deciding which customer data a team may use. Or perhaps a pilot is ready to become a live service.</a:t>
            </a:r>
          </a:p>
          <a:p>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Choose that decision and bring the relevant people together. Describe the system once, make responsibilities clear and agree on the conditions for moving forward.</a:t>
            </a:r>
          </a:p>
          <a:p>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Our customer assistant shows why this matters. Its data, suppliers and answers connect several areas of responsibility. A shared process helps the company make a sound launch decision and keep the system under review.</a:t>
            </a:r>
          </a:p>
          <a:p>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You can find our contact details and further reading on this slide. We'd be happy to discuss your next step.</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Thank you for your time.</a:t>
            </a:r>
            <a:endParaRPr lang="de-DE" sz="1200" kern="1200" dirty="0">
              <a:solidFill>
                <a:schemeClr val="tx1"/>
              </a:solidFill>
              <a:effectLst/>
              <a:latin typeface="+mn-lt"/>
              <a:ea typeface="+mn-ea"/>
              <a:cs typeface="+mn-cs"/>
            </a:endParaRPr>
          </a:p>
          <a:p>
            <a:endParaRPr lang="en-US" dirty="0"/>
          </a:p>
        </p:txBody>
      </p:sp>
      <p:sp>
        <p:nvSpPr>
          <p:cNvPr id="4" name="Foliennummernplatzhalter 3">
            <a:extLst>
              <a:ext uri="{FF2B5EF4-FFF2-40B4-BE49-F238E27FC236}">
                <a16:creationId xmlns:a16="http://schemas.microsoft.com/office/drawing/2014/main" id="{7C8D91A8-9051-60F4-8931-48B79C9AD4B5}"/>
              </a:ext>
            </a:extLst>
          </p:cNvPr>
          <p:cNvSpPr>
            <a:spLocks noGrp="1"/>
          </p:cNvSpPr>
          <p:nvPr>
            <p:ph type="sldNum" sz="quarter" idx="5"/>
          </p:nvPr>
        </p:nvSpPr>
        <p:spPr/>
        <p:txBody>
          <a:bodyPr/>
          <a:lstStyle/>
          <a:p>
            <a:fld id="{7F8ACA75-35FE-4123-9951-30A9DE86F001}" type="slidenum">
              <a:rPr lang="en-US" smtClean="0"/>
              <a:t>15</a:t>
            </a:fld>
            <a:endParaRPr lang="en-US"/>
          </a:p>
        </p:txBody>
      </p:sp>
      <p:sp>
        <p:nvSpPr>
          <p:cNvPr id="5" name="Fußzeilenplatzhalter 4">
            <a:extLst>
              <a:ext uri="{FF2B5EF4-FFF2-40B4-BE49-F238E27FC236}">
                <a16:creationId xmlns:a16="http://schemas.microsoft.com/office/drawing/2014/main" id="{B0808103-E59F-89B6-4E07-6C0BF24A03CF}"/>
              </a:ext>
            </a:extLst>
          </p:cNvPr>
          <p:cNvSpPr>
            <a:spLocks noGrp="1"/>
          </p:cNvSpPr>
          <p:nvPr>
            <p:ph type="ftr" sz="quarter" idx="4"/>
          </p:nvPr>
        </p:nvSpPr>
        <p:spPr/>
        <p:txBody>
          <a:bodyPr/>
          <a:lstStyle/>
          <a:p>
            <a:endParaRPr lang="en-US"/>
          </a:p>
        </p:txBody>
      </p:sp>
    </p:spTree>
    <p:extLst>
      <p:ext uri="{BB962C8B-B14F-4D97-AF65-F5344CB8AC3E}">
        <p14:creationId xmlns:p14="http://schemas.microsoft.com/office/powerpoint/2010/main" val="18028993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3D4406F-5CFD-23DF-2FDB-DAB53A0C5C66}"/>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endParaRPr lang="en-US"/>
          </a:p>
        </p:txBody>
      </p:sp>
      <p:sp>
        <p:nvSpPr>
          <p:cNvPr id="3" name="Untertitel 2">
            <a:extLst>
              <a:ext uri="{FF2B5EF4-FFF2-40B4-BE49-F238E27FC236}">
                <a16:creationId xmlns:a16="http://schemas.microsoft.com/office/drawing/2014/main" id="{A3BB908F-9834-E06A-0C74-01E72C6E201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en-US"/>
          </a:p>
        </p:txBody>
      </p:sp>
      <p:sp>
        <p:nvSpPr>
          <p:cNvPr id="4" name="Datumsplatzhalter 3">
            <a:extLst>
              <a:ext uri="{FF2B5EF4-FFF2-40B4-BE49-F238E27FC236}">
                <a16:creationId xmlns:a16="http://schemas.microsoft.com/office/drawing/2014/main" id="{364C2AE9-89B5-839C-59B2-9546D992A0E3}"/>
              </a:ext>
            </a:extLst>
          </p:cNvPr>
          <p:cNvSpPr>
            <a:spLocks noGrp="1"/>
          </p:cNvSpPr>
          <p:nvPr>
            <p:ph type="dt" sz="half" idx="10"/>
          </p:nvPr>
        </p:nvSpPr>
        <p:spPr/>
        <p:txBody>
          <a:bodyPr/>
          <a:lstStyle/>
          <a:p>
            <a:r>
              <a:rPr lang="de-DE"/>
              <a:t>22.09.2026</a:t>
            </a:r>
            <a:endParaRPr lang="en-US"/>
          </a:p>
        </p:txBody>
      </p:sp>
      <p:sp>
        <p:nvSpPr>
          <p:cNvPr id="5" name="Fußzeilenplatzhalter 4">
            <a:extLst>
              <a:ext uri="{FF2B5EF4-FFF2-40B4-BE49-F238E27FC236}">
                <a16:creationId xmlns:a16="http://schemas.microsoft.com/office/drawing/2014/main" id="{B6F850D8-938D-C9AE-83F3-6F7D4D3B0D1D}"/>
              </a:ext>
            </a:extLst>
          </p:cNvPr>
          <p:cNvSpPr>
            <a:spLocks noGrp="1"/>
          </p:cNvSpPr>
          <p:nvPr>
            <p:ph type="ftr" sz="quarter" idx="11"/>
          </p:nvPr>
        </p:nvSpPr>
        <p:spPr/>
        <p:txBody>
          <a:bodyPr/>
          <a:lstStyle/>
          <a:p>
            <a:r>
              <a:rPr lang="it-IT"/>
              <a:t>MunichTech EXPO 2026 - AI Governance</a:t>
            </a:r>
            <a:endParaRPr lang="en-US"/>
          </a:p>
        </p:txBody>
      </p:sp>
      <p:sp>
        <p:nvSpPr>
          <p:cNvPr id="6" name="Foliennummernplatzhalter 5">
            <a:extLst>
              <a:ext uri="{FF2B5EF4-FFF2-40B4-BE49-F238E27FC236}">
                <a16:creationId xmlns:a16="http://schemas.microsoft.com/office/drawing/2014/main" id="{AB9D2036-48AF-A7AC-C0D7-4B27F882FCF2}"/>
              </a:ext>
            </a:extLst>
          </p:cNvPr>
          <p:cNvSpPr>
            <a:spLocks noGrp="1"/>
          </p:cNvSpPr>
          <p:nvPr>
            <p:ph type="sldNum" sz="quarter" idx="12"/>
          </p:nvPr>
        </p:nvSpPr>
        <p:spPr/>
        <p:txBody>
          <a:bodyPr/>
          <a:lstStyle/>
          <a:p>
            <a:fld id="{49EB0833-82D1-474C-8B85-748149A8386E}" type="slidenum">
              <a:rPr lang="en-US" smtClean="0"/>
              <a:t>‹Nr.›</a:t>
            </a:fld>
            <a:endParaRPr lang="en-US"/>
          </a:p>
        </p:txBody>
      </p:sp>
    </p:spTree>
    <p:extLst>
      <p:ext uri="{BB962C8B-B14F-4D97-AF65-F5344CB8AC3E}">
        <p14:creationId xmlns:p14="http://schemas.microsoft.com/office/powerpoint/2010/main" val="34070966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1BD7F58-E0C3-C8AA-13DE-6695493A51AB}"/>
              </a:ext>
            </a:extLst>
          </p:cNvPr>
          <p:cNvSpPr>
            <a:spLocks noGrp="1"/>
          </p:cNvSpPr>
          <p:nvPr>
            <p:ph type="title"/>
          </p:nvPr>
        </p:nvSpPr>
        <p:spPr/>
        <p:txBody>
          <a:bodyPr/>
          <a:lstStyle/>
          <a:p>
            <a:r>
              <a:rPr lang="de-DE"/>
              <a:t>Mastertitelformat bearbeiten</a:t>
            </a:r>
            <a:endParaRPr lang="en-US"/>
          </a:p>
        </p:txBody>
      </p:sp>
      <p:sp>
        <p:nvSpPr>
          <p:cNvPr id="3" name="Inhaltsplatzhalter 2">
            <a:extLst>
              <a:ext uri="{FF2B5EF4-FFF2-40B4-BE49-F238E27FC236}">
                <a16:creationId xmlns:a16="http://schemas.microsoft.com/office/drawing/2014/main" id="{D9775A53-27B9-49D8-605A-F487D38B5B0B}"/>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Datumsplatzhalter 3">
            <a:extLst>
              <a:ext uri="{FF2B5EF4-FFF2-40B4-BE49-F238E27FC236}">
                <a16:creationId xmlns:a16="http://schemas.microsoft.com/office/drawing/2014/main" id="{92C4BEB9-EAC2-C39D-AB50-DB8FFC238D27}"/>
              </a:ext>
            </a:extLst>
          </p:cNvPr>
          <p:cNvSpPr>
            <a:spLocks noGrp="1"/>
          </p:cNvSpPr>
          <p:nvPr>
            <p:ph type="dt" sz="half" idx="10"/>
          </p:nvPr>
        </p:nvSpPr>
        <p:spPr/>
        <p:txBody>
          <a:bodyPr/>
          <a:lstStyle>
            <a:lvl1pPr>
              <a:defRPr/>
            </a:lvl1pPr>
          </a:lstStyle>
          <a:p>
            <a:r>
              <a:rPr lang="de-DE"/>
              <a:t>22.09.2026</a:t>
            </a:r>
            <a:endParaRPr lang="en-US"/>
          </a:p>
        </p:txBody>
      </p:sp>
      <p:sp>
        <p:nvSpPr>
          <p:cNvPr id="5" name="Fußzeilenplatzhalter 4">
            <a:extLst>
              <a:ext uri="{FF2B5EF4-FFF2-40B4-BE49-F238E27FC236}">
                <a16:creationId xmlns:a16="http://schemas.microsoft.com/office/drawing/2014/main" id="{C85DB2AF-BBF0-B774-460A-3F11B3D818EE}"/>
              </a:ext>
            </a:extLst>
          </p:cNvPr>
          <p:cNvSpPr>
            <a:spLocks noGrp="1"/>
          </p:cNvSpPr>
          <p:nvPr>
            <p:ph type="ftr" sz="quarter" idx="11"/>
          </p:nvPr>
        </p:nvSpPr>
        <p:spPr/>
        <p:txBody>
          <a:bodyPr/>
          <a:lstStyle/>
          <a:p>
            <a:r>
              <a:rPr lang="it-IT"/>
              <a:t>MunichTech EXPO 2026 - AI Governance</a:t>
            </a:r>
            <a:endParaRPr lang="en-US"/>
          </a:p>
        </p:txBody>
      </p:sp>
      <p:sp>
        <p:nvSpPr>
          <p:cNvPr id="6" name="Foliennummernplatzhalter 5">
            <a:extLst>
              <a:ext uri="{FF2B5EF4-FFF2-40B4-BE49-F238E27FC236}">
                <a16:creationId xmlns:a16="http://schemas.microsoft.com/office/drawing/2014/main" id="{5C83F998-71A3-1286-9599-1888893A2CB6}"/>
              </a:ext>
            </a:extLst>
          </p:cNvPr>
          <p:cNvSpPr>
            <a:spLocks noGrp="1"/>
          </p:cNvSpPr>
          <p:nvPr>
            <p:ph type="sldNum" sz="quarter" idx="12"/>
          </p:nvPr>
        </p:nvSpPr>
        <p:spPr/>
        <p:txBody>
          <a:bodyPr/>
          <a:lstStyle/>
          <a:p>
            <a:fld id="{49EB0833-82D1-474C-8B85-748149A8386E}" type="slidenum">
              <a:rPr lang="en-US" smtClean="0"/>
              <a:t>‹Nr.›</a:t>
            </a:fld>
            <a:endParaRPr lang="en-US"/>
          </a:p>
        </p:txBody>
      </p:sp>
    </p:spTree>
    <p:extLst>
      <p:ext uri="{BB962C8B-B14F-4D97-AF65-F5344CB8AC3E}">
        <p14:creationId xmlns:p14="http://schemas.microsoft.com/office/powerpoint/2010/main" val="27500051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992643E-22E6-B19C-E8B7-FB4990912E6C}"/>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endParaRPr lang="en-US"/>
          </a:p>
        </p:txBody>
      </p:sp>
      <p:sp>
        <p:nvSpPr>
          <p:cNvPr id="3" name="Textplatzhalter 2">
            <a:extLst>
              <a:ext uri="{FF2B5EF4-FFF2-40B4-BE49-F238E27FC236}">
                <a16:creationId xmlns:a16="http://schemas.microsoft.com/office/drawing/2014/main" id="{8180C3AC-B78F-FEB2-00E3-575A5BAAF32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FB1BD571-6E0C-BB27-2532-EA4F4212478B}"/>
              </a:ext>
            </a:extLst>
          </p:cNvPr>
          <p:cNvSpPr>
            <a:spLocks noGrp="1"/>
          </p:cNvSpPr>
          <p:nvPr>
            <p:ph type="dt" sz="half" idx="10"/>
          </p:nvPr>
        </p:nvSpPr>
        <p:spPr/>
        <p:txBody>
          <a:bodyPr/>
          <a:lstStyle/>
          <a:p>
            <a:r>
              <a:rPr lang="de-DE"/>
              <a:t>22.09.2026</a:t>
            </a:r>
            <a:endParaRPr lang="en-US"/>
          </a:p>
        </p:txBody>
      </p:sp>
      <p:sp>
        <p:nvSpPr>
          <p:cNvPr id="5" name="Fußzeilenplatzhalter 4">
            <a:extLst>
              <a:ext uri="{FF2B5EF4-FFF2-40B4-BE49-F238E27FC236}">
                <a16:creationId xmlns:a16="http://schemas.microsoft.com/office/drawing/2014/main" id="{8291A64C-5AF0-2B2A-A637-28B9FB124E10}"/>
              </a:ext>
            </a:extLst>
          </p:cNvPr>
          <p:cNvSpPr>
            <a:spLocks noGrp="1"/>
          </p:cNvSpPr>
          <p:nvPr>
            <p:ph type="ftr" sz="quarter" idx="11"/>
          </p:nvPr>
        </p:nvSpPr>
        <p:spPr/>
        <p:txBody>
          <a:bodyPr/>
          <a:lstStyle/>
          <a:p>
            <a:r>
              <a:rPr lang="it-IT"/>
              <a:t>MunichTech EXPO 2026 - AI Governance</a:t>
            </a:r>
            <a:endParaRPr lang="en-US"/>
          </a:p>
        </p:txBody>
      </p:sp>
      <p:sp>
        <p:nvSpPr>
          <p:cNvPr id="6" name="Foliennummernplatzhalter 5">
            <a:extLst>
              <a:ext uri="{FF2B5EF4-FFF2-40B4-BE49-F238E27FC236}">
                <a16:creationId xmlns:a16="http://schemas.microsoft.com/office/drawing/2014/main" id="{F4B74351-5CC8-46A3-D55D-12176FC72DF0}"/>
              </a:ext>
            </a:extLst>
          </p:cNvPr>
          <p:cNvSpPr>
            <a:spLocks noGrp="1"/>
          </p:cNvSpPr>
          <p:nvPr>
            <p:ph type="sldNum" sz="quarter" idx="12"/>
          </p:nvPr>
        </p:nvSpPr>
        <p:spPr/>
        <p:txBody>
          <a:bodyPr/>
          <a:lstStyle/>
          <a:p>
            <a:fld id="{49EB0833-82D1-474C-8B85-748149A8386E}" type="slidenum">
              <a:rPr lang="en-US" smtClean="0"/>
              <a:t>‹Nr.›</a:t>
            </a:fld>
            <a:endParaRPr lang="en-US"/>
          </a:p>
        </p:txBody>
      </p:sp>
    </p:spTree>
    <p:extLst>
      <p:ext uri="{BB962C8B-B14F-4D97-AF65-F5344CB8AC3E}">
        <p14:creationId xmlns:p14="http://schemas.microsoft.com/office/powerpoint/2010/main" val="40233027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4651A6A-F585-129E-449A-0BA47E81CF06}"/>
              </a:ext>
            </a:extLst>
          </p:cNvPr>
          <p:cNvSpPr>
            <a:spLocks noGrp="1"/>
          </p:cNvSpPr>
          <p:nvPr>
            <p:ph type="title"/>
          </p:nvPr>
        </p:nvSpPr>
        <p:spPr/>
        <p:txBody>
          <a:bodyPr/>
          <a:lstStyle/>
          <a:p>
            <a:r>
              <a:rPr lang="de-DE"/>
              <a:t>Mastertitelformat bearbeiten</a:t>
            </a:r>
            <a:endParaRPr lang="en-US"/>
          </a:p>
        </p:txBody>
      </p:sp>
      <p:sp>
        <p:nvSpPr>
          <p:cNvPr id="3" name="Inhaltsplatzhalter 2">
            <a:extLst>
              <a:ext uri="{FF2B5EF4-FFF2-40B4-BE49-F238E27FC236}">
                <a16:creationId xmlns:a16="http://schemas.microsoft.com/office/drawing/2014/main" id="{B931B8E0-173F-4DDB-CC39-0FD60DF68BAD}"/>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Inhaltsplatzhalter 3">
            <a:extLst>
              <a:ext uri="{FF2B5EF4-FFF2-40B4-BE49-F238E27FC236}">
                <a16:creationId xmlns:a16="http://schemas.microsoft.com/office/drawing/2014/main" id="{07F529B1-A99C-9313-C2BA-60A5B3D31379}"/>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5" name="Datumsplatzhalter 4">
            <a:extLst>
              <a:ext uri="{FF2B5EF4-FFF2-40B4-BE49-F238E27FC236}">
                <a16:creationId xmlns:a16="http://schemas.microsoft.com/office/drawing/2014/main" id="{3C81E655-2569-E97E-8F76-D64FBFCA36F0}"/>
              </a:ext>
            </a:extLst>
          </p:cNvPr>
          <p:cNvSpPr>
            <a:spLocks noGrp="1"/>
          </p:cNvSpPr>
          <p:nvPr>
            <p:ph type="dt" sz="half" idx="10"/>
          </p:nvPr>
        </p:nvSpPr>
        <p:spPr/>
        <p:txBody>
          <a:bodyPr/>
          <a:lstStyle/>
          <a:p>
            <a:r>
              <a:rPr lang="de-DE"/>
              <a:t>22.09.2026</a:t>
            </a:r>
            <a:endParaRPr lang="en-US"/>
          </a:p>
        </p:txBody>
      </p:sp>
      <p:sp>
        <p:nvSpPr>
          <p:cNvPr id="6" name="Fußzeilenplatzhalter 5">
            <a:extLst>
              <a:ext uri="{FF2B5EF4-FFF2-40B4-BE49-F238E27FC236}">
                <a16:creationId xmlns:a16="http://schemas.microsoft.com/office/drawing/2014/main" id="{94EE67AC-588C-C683-BFB1-652291216D11}"/>
              </a:ext>
            </a:extLst>
          </p:cNvPr>
          <p:cNvSpPr>
            <a:spLocks noGrp="1"/>
          </p:cNvSpPr>
          <p:nvPr>
            <p:ph type="ftr" sz="quarter" idx="11"/>
          </p:nvPr>
        </p:nvSpPr>
        <p:spPr/>
        <p:txBody>
          <a:bodyPr/>
          <a:lstStyle/>
          <a:p>
            <a:r>
              <a:rPr lang="it-IT"/>
              <a:t>MunichTech EXPO 2026 - AI Governance</a:t>
            </a:r>
            <a:endParaRPr lang="en-US"/>
          </a:p>
        </p:txBody>
      </p:sp>
      <p:sp>
        <p:nvSpPr>
          <p:cNvPr id="7" name="Foliennummernplatzhalter 6">
            <a:extLst>
              <a:ext uri="{FF2B5EF4-FFF2-40B4-BE49-F238E27FC236}">
                <a16:creationId xmlns:a16="http://schemas.microsoft.com/office/drawing/2014/main" id="{EB6C2391-F127-D18B-BB1F-E8BEDEC7A290}"/>
              </a:ext>
            </a:extLst>
          </p:cNvPr>
          <p:cNvSpPr>
            <a:spLocks noGrp="1"/>
          </p:cNvSpPr>
          <p:nvPr>
            <p:ph type="sldNum" sz="quarter" idx="12"/>
          </p:nvPr>
        </p:nvSpPr>
        <p:spPr/>
        <p:txBody>
          <a:bodyPr/>
          <a:lstStyle/>
          <a:p>
            <a:fld id="{49EB0833-82D1-474C-8B85-748149A8386E}" type="slidenum">
              <a:rPr lang="en-US" smtClean="0"/>
              <a:t>‹Nr.›</a:t>
            </a:fld>
            <a:endParaRPr lang="en-US"/>
          </a:p>
        </p:txBody>
      </p:sp>
    </p:spTree>
    <p:extLst>
      <p:ext uri="{BB962C8B-B14F-4D97-AF65-F5344CB8AC3E}">
        <p14:creationId xmlns:p14="http://schemas.microsoft.com/office/powerpoint/2010/main" val="30958046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55CE475-FC59-7CD1-F257-07530D39A408}"/>
              </a:ext>
            </a:extLst>
          </p:cNvPr>
          <p:cNvSpPr>
            <a:spLocks noGrp="1"/>
          </p:cNvSpPr>
          <p:nvPr>
            <p:ph type="title"/>
          </p:nvPr>
        </p:nvSpPr>
        <p:spPr>
          <a:xfrm>
            <a:off x="839788" y="365125"/>
            <a:ext cx="10515600" cy="1325563"/>
          </a:xfrm>
        </p:spPr>
        <p:txBody>
          <a:bodyPr/>
          <a:lstStyle/>
          <a:p>
            <a:r>
              <a:rPr lang="de-DE"/>
              <a:t>Mastertitelformat bearbeiten</a:t>
            </a:r>
            <a:endParaRPr lang="en-US"/>
          </a:p>
        </p:txBody>
      </p:sp>
      <p:sp>
        <p:nvSpPr>
          <p:cNvPr id="3" name="Textplatzhalter 2">
            <a:extLst>
              <a:ext uri="{FF2B5EF4-FFF2-40B4-BE49-F238E27FC236}">
                <a16:creationId xmlns:a16="http://schemas.microsoft.com/office/drawing/2014/main" id="{7501C850-3C75-49D5-8DAA-DA8E22F5781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F2EFC687-EF34-79B0-6B0F-CEB2AA918457}"/>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5" name="Textplatzhalter 4">
            <a:extLst>
              <a:ext uri="{FF2B5EF4-FFF2-40B4-BE49-F238E27FC236}">
                <a16:creationId xmlns:a16="http://schemas.microsoft.com/office/drawing/2014/main" id="{098E8181-7213-79A2-86FB-3FD705F92A2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B36BB121-EAF5-5F32-1D75-EB67BE5F73DB}"/>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7" name="Datumsplatzhalter 6">
            <a:extLst>
              <a:ext uri="{FF2B5EF4-FFF2-40B4-BE49-F238E27FC236}">
                <a16:creationId xmlns:a16="http://schemas.microsoft.com/office/drawing/2014/main" id="{06B0E037-37AB-0320-5AFA-AA76CDA8BF25}"/>
              </a:ext>
            </a:extLst>
          </p:cNvPr>
          <p:cNvSpPr>
            <a:spLocks noGrp="1"/>
          </p:cNvSpPr>
          <p:nvPr>
            <p:ph type="dt" sz="half" idx="10"/>
          </p:nvPr>
        </p:nvSpPr>
        <p:spPr/>
        <p:txBody>
          <a:bodyPr/>
          <a:lstStyle/>
          <a:p>
            <a:r>
              <a:rPr lang="de-DE"/>
              <a:t>22.09.2026</a:t>
            </a:r>
            <a:endParaRPr lang="en-US"/>
          </a:p>
        </p:txBody>
      </p:sp>
      <p:sp>
        <p:nvSpPr>
          <p:cNvPr id="8" name="Fußzeilenplatzhalter 7">
            <a:extLst>
              <a:ext uri="{FF2B5EF4-FFF2-40B4-BE49-F238E27FC236}">
                <a16:creationId xmlns:a16="http://schemas.microsoft.com/office/drawing/2014/main" id="{11A9A08A-1AE4-AA10-4889-FD3BDC0C9FD6}"/>
              </a:ext>
            </a:extLst>
          </p:cNvPr>
          <p:cNvSpPr>
            <a:spLocks noGrp="1"/>
          </p:cNvSpPr>
          <p:nvPr>
            <p:ph type="ftr" sz="quarter" idx="11"/>
          </p:nvPr>
        </p:nvSpPr>
        <p:spPr/>
        <p:txBody>
          <a:bodyPr/>
          <a:lstStyle/>
          <a:p>
            <a:r>
              <a:rPr lang="it-IT"/>
              <a:t>MunichTech EXPO 2026 - AI Governance</a:t>
            </a:r>
            <a:endParaRPr lang="en-US"/>
          </a:p>
        </p:txBody>
      </p:sp>
      <p:sp>
        <p:nvSpPr>
          <p:cNvPr id="9" name="Foliennummernplatzhalter 8">
            <a:extLst>
              <a:ext uri="{FF2B5EF4-FFF2-40B4-BE49-F238E27FC236}">
                <a16:creationId xmlns:a16="http://schemas.microsoft.com/office/drawing/2014/main" id="{F29F8323-BDB7-BEFE-3602-29D594BE6180}"/>
              </a:ext>
            </a:extLst>
          </p:cNvPr>
          <p:cNvSpPr>
            <a:spLocks noGrp="1"/>
          </p:cNvSpPr>
          <p:nvPr>
            <p:ph type="sldNum" sz="quarter" idx="12"/>
          </p:nvPr>
        </p:nvSpPr>
        <p:spPr/>
        <p:txBody>
          <a:bodyPr/>
          <a:lstStyle/>
          <a:p>
            <a:fld id="{49EB0833-82D1-474C-8B85-748149A8386E}" type="slidenum">
              <a:rPr lang="en-US" smtClean="0"/>
              <a:t>‹Nr.›</a:t>
            </a:fld>
            <a:endParaRPr lang="en-US"/>
          </a:p>
        </p:txBody>
      </p:sp>
    </p:spTree>
    <p:extLst>
      <p:ext uri="{BB962C8B-B14F-4D97-AF65-F5344CB8AC3E}">
        <p14:creationId xmlns:p14="http://schemas.microsoft.com/office/powerpoint/2010/main" val="8926095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70D622C-330E-3D83-1CE5-31286C30EBF7}"/>
              </a:ext>
            </a:extLst>
          </p:cNvPr>
          <p:cNvSpPr>
            <a:spLocks noGrp="1"/>
          </p:cNvSpPr>
          <p:nvPr>
            <p:ph type="title"/>
          </p:nvPr>
        </p:nvSpPr>
        <p:spPr/>
        <p:txBody>
          <a:bodyPr/>
          <a:lstStyle/>
          <a:p>
            <a:r>
              <a:rPr lang="de-DE"/>
              <a:t>Mastertitelformat bearbeiten</a:t>
            </a:r>
            <a:endParaRPr lang="en-US"/>
          </a:p>
        </p:txBody>
      </p:sp>
      <p:sp>
        <p:nvSpPr>
          <p:cNvPr id="3" name="Datumsplatzhalter 2">
            <a:extLst>
              <a:ext uri="{FF2B5EF4-FFF2-40B4-BE49-F238E27FC236}">
                <a16:creationId xmlns:a16="http://schemas.microsoft.com/office/drawing/2014/main" id="{1251E3E8-1DE8-518F-3D3B-7DB843E2F4B0}"/>
              </a:ext>
            </a:extLst>
          </p:cNvPr>
          <p:cNvSpPr>
            <a:spLocks noGrp="1"/>
          </p:cNvSpPr>
          <p:nvPr>
            <p:ph type="dt" sz="half" idx="10"/>
          </p:nvPr>
        </p:nvSpPr>
        <p:spPr/>
        <p:txBody>
          <a:bodyPr/>
          <a:lstStyle/>
          <a:p>
            <a:r>
              <a:rPr lang="de-DE"/>
              <a:t>22.09.2026</a:t>
            </a:r>
            <a:endParaRPr lang="en-US"/>
          </a:p>
        </p:txBody>
      </p:sp>
      <p:sp>
        <p:nvSpPr>
          <p:cNvPr id="4" name="Fußzeilenplatzhalter 3">
            <a:extLst>
              <a:ext uri="{FF2B5EF4-FFF2-40B4-BE49-F238E27FC236}">
                <a16:creationId xmlns:a16="http://schemas.microsoft.com/office/drawing/2014/main" id="{2B8C39B3-3935-025A-8AA5-76920D8EB902}"/>
              </a:ext>
            </a:extLst>
          </p:cNvPr>
          <p:cNvSpPr>
            <a:spLocks noGrp="1"/>
          </p:cNvSpPr>
          <p:nvPr>
            <p:ph type="ftr" sz="quarter" idx="11"/>
          </p:nvPr>
        </p:nvSpPr>
        <p:spPr/>
        <p:txBody>
          <a:bodyPr/>
          <a:lstStyle/>
          <a:p>
            <a:r>
              <a:rPr lang="it-IT"/>
              <a:t>MunichTech EXPO 2026 - AI Governance</a:t>
            </a:r>
            <a:endParaRPr lang="en-US"/>
          </a:p>
        </p:txBody>
      </p:sp>
      <p:sp>
        <p:nvSpPr>
          <p:cNvPr id="5" name="Foliennummernplatzhalter 4">
            <a:extLst>
              <a:ext uri="{FF2B5EF4-FFF2-40B4-BE49-F238E27FC236}">
                <a16:creationId xmlns:a16="http://schemas.microsoft.com/office/drawing/2014/main" id="{BE41E3EE-BF0C-E077-7555-B2492C6A8A6F}"/>
              </a:ext>
            </a:extLst>
          </p:cNvPr>
          <p:cNvSpPr>
            <a:spLocks noGrp="1"/>
          </p:cNvSpPr>
          <p:nvPr>
            <p:ph type="sldNum" sz="quarter" idx="12"/>
          </p:nvPr>
        </p:nvSpPr>
        <p:spPr/>
        <p:txBody>
          <a:bodyPr/>
          <a:lstStyle/>
          <a:p>
            <a:fld id="{49EB0833-82D1-474C-8B85-748149A8386E}" type="slidenum">
              <a:rPr lang="en-US" smtClean="0"/>
              <a:t>‹Nr.›</a:t>
            </a:fld>
            <a:endParaRPr lang="en-US"/>
          </a:p>
        </p:txBody>
      </p:sp>
    </p:spTree>
    <p:extLst>
      <p:ext uri="{BB962C8B-B14F-4D97-AF65-F5344CB8AC3E}">
        <p14:creationId xmlns:p14="http://schemas.microsoft.com/office/powerpoint/2010/main" val="6686211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831BAF0D-AD70-5A3A-482F-110F4BE888BB}"/>
              </a:ext>
            </a:extLst>
          </p:cNvPr>
          <p:cNvSpPr>
            <a:spLocks noGrp="1"/>
          </p:cNvSpPr>
          <p:nvPr>
            <p:ph type="dt" sz="half" idx="10"/>
          </p:nvPr>
        </p:nvSpPr>
        <p:spPr/>
        <p:txBody>
          <a:bodyPr/>
          <a:lstStyle/>
          <a:p>
            <a:r>
              <a:rPr lang="de-DE"/>
              <a:t>22.09.2026</a:t>
            </a:r>
            <a:endParaRPr lang="en-US"/>
          </a:p>
        </p:txBody>
      </p:sp>
      <p:sp>
        <p:nvSpPr>
          <p:cNvPr id="3" name="Fußzeilenplatzhalter 2">
            <a:extLst>
              <a:ext uri="{FF2B5EF4-FFF2-40B4-BE49-F238E27FC236}">
                <a16:creationId xmlns:a16="http://schemas.microsoft.com/office/drawing/2014/main" id="{637486E2-05DA-93D2-715A-C26A9C7E70CC}"/>
              </a:ext>
            </a:extLst>
          </p:cNvPr>
          <p:cNvSpPr>
            <a:spLocks noGrp="1"/>
          </p:cNvSpPr>
          <p:nvPr>
            <p:ph type="ftr" sz="quarter" idx="11"/>
          </p:nvPr>
        </p:nvSpPr>
        <p:spPr/>
        <p:txBody>
          <a:bodyPr/>
          <a:lstStyle/>
          <a:p>
            <a:r>
              <a:rPr lang="it-IT"/>
              <a:t>MunichTech EXPO 2026 - AI Governance</a:t>
            </a:r>
            <a:endParaRPr lang="en-US"/>
          </a:p>
        </p:txBody>
      </p:sp>
      <p:sp>
        <p:nvSpPr>
          <p:cNvPr id="4" name="Foliennummernplatzhalter 3">
            <a:extLst>
              <a:ext uri="{FF2B5EF4-FFF2-40B4-BE49-F238E27FC236}">
                <a16:creationId xmlns:a16="http://schemas.microsoft.com/office/drawing/2014/main" id="{A90931F6-2D1B-6C91-F57E-F8CC5E21F1E2}"/>
              </a:ext>
            </a:extLst>
          </p:cNvPr>
          <p:cNvSpPr>
            <a:spLocks noGrp="1"/>
          </p:cNvSpPr>
          <p:nvPr>
            <p:ph type="sldNum" sz="quarter" idx="12"/>
          </p:nvPr>
        </p:nvSpPr>
        <p:spPr/>
        <p:txBody>
          <a:bodyPr/>
          <a:lstStyle/>
          <a:p>
            <a:fld id="{49EB0833-82D1-474C-8B85-748149A8386E}" type="slidenum">
              <a:rPr lang="en-US" smtClean="0"/>
              <a:t>‹Nr.›</a:t>
            </a:fld>
            <a:endParaRPr lang="en-US"/>
          </a:p>
        </p:txBody>
      </p:sp>
    </p:spTree>
    <p:extLst>
      <p:ext uri="{BB962C8B-B14F-4D97-AF65-F5344CB8AC3E}">
        <p14:creationId xmlns:p14="http://schemas.microsoft.com/office/powerpoint/2010/main" val="18282001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6579B2C-8DFA-BE4F-8451-DE85F47BC7A7}"/>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endParaRPr lang="en-US"/>
          </a:p>
        </p:txBody>
      </p:sp>
      <p:sp>
        <p:nvSpPr>
          <p:cNvPr id="3" name="Inhaltsplatzhalter 2">
            <a:extLst>
              <a:ext uri="{FF2B5EF4-FFF2-40B4-BE49-F238E27FC236}">
                <a16:creationId xmlns:a16="http://schemas.microsoft.com/office/drawing/2014/main" id="{73A0B6C9-ADF0-A9ED-1DDE-AB061D6FEE5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Textplatzhalter 3">
            <a:extLst>
              <a:ext uri="{FF2B5EF4-FFF2-40B4-BE49-F238E27FC236}">
                <a16:creationId xmlns:a16="http://schemas.microsoft.com/office/drawing/2014/main" id="{A22364B0-0653-BC10-F1E6-57DCF99282F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DBC59DF0-FF01-12AC-A50F-006FE8D8537D}"/>
              </a:ext>
            </a:extLst>
          </p:cNvPr>
          <p:cNvSpPr>
            <a:spLocks noGrp="1"/>
          </p:cNvSpPr>
          <p:nvPr>
            <p:ph type="dt" sz="half" idx="10"/>
          </p:nvPr>
        </p:nvSpPr>
        <p:spPr/>
        <p:txBody>
          <a:bodyPr/>
          <a:lstStyle/>
          <a:p>
            <a:r>
              <a:rPr lang="de-DE"/>
              <a:t>22.09.2026</a:t>
            </a:r>
            <a:endParaRPr lang="en-US"/>
          </a:p>
        </p:txBody>
      </p:sp>
      <p:sp>
        <p:nvSpPr>
          <p:cNvPr id="6" name="Fußzeilenplatzhalter 5">
            <a:extLst>
              <a:ext uri="{FF2B5EF4-FFF2-40B4-BE49-F238E27FC236}">
                <a16:creationId xmlns:a16="http://schemas.microsoft.com/office/drawing/2014/main" id="{01FFC03A-3464-9A5D-1595-8D4BAECBA0F9}"/>
              </a:ext>
            </a:extLst>
          </p:cNvPr>
          <p:cNvSpPr>
            <a:spLocks noGrp="1"/>
          </p:cNvSpPr>
          <p:nvPr>
            <p:ph type="ftr" sz="quarter" idx="11"/>
          </p:nvPr>
        </p:nvSpPr>
        <p:spPr/>
        <p:txBody>
          <a:bodyPr/>
          <a:lstStyle/>
          <a:p>
            <a:r>
              <a:rPr lang="it-IT"/>
              <a:t>MunichTech EXPO 2026 - AI Governance</a:t>
            </a:r>
            <a:endParaRPr lang="en-US"/>
          </a:p>
        </p:txBody>
      </p:sp>
      <p:sp>
        <p:nvSpPr>
          <p:cNvPr id="7" name="Foliennummernplatzhalter 6">
            <a:extLst>
              <a:ext uri="{FF2B5EF4-FFF2-40B4-BE49-F238E27FC236}">
                <a16:creationId xmlns:a16="http://schemas.microsoft.com/office/drawing/2014/main" id="{2B6759DC-D75A-A113-A3A4-AC6A2B2D700A}"/>
              </a:ext>
            </a:extLst>
          </p:cNvPr>
          <p:cNvSpPr>
            <a:spLocks noGrp="1"/>
          </p:cNvSpPr>
          <p:nvPr>
            <p:ph type="sldNum" sz="quarter" idx="12"/>
          </p:nvPr>
        </p:nvSpPr>
        <p:spPr/>
        <p:txBody>
          <a:bodyPr/>
          <a:lstStyle/>
          <a:p>
            <a:fld id="{49EB0833-82D1-474C-8B85-748149A8386E}" type="slidenum">
              <a:rPr lang="en-US" smtClean="0"/>
              <a:t>‹Nr.›</a:t>
            </a:fld>
            <a:endParaRPr lang="en-US"/>
          </a:p>
        </p:txBody>
      </p:sp>
    </p:spTree>
    <p:extLst>
      <p:ext uri="{BB962C8B-B14F-4D97-AF65-F5344CB8AC3E}">
        <p14:creationId xmlns:p14="http://schemas.microsoft.com/office/powerpoint/2010/main" val="2471599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75FCE4D-AEC0-18C7-D65A-23894484A88C}"/>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endParaRPr lang="en-US"/>
          </a:p>
        </p:txBody>
      </p:sp>
      <p:sp>
        <p:nvSpPr>
          <p:cNvPr id="3" name="Bildplatzhalter 2">
            <a:extLst>
              <a:ext uri="{FF2B5EF4-FFF2-40B4-BE49-F238E27FC236}">
                <a16:creationId xmlns:a16="http://schemas.microsoft.com/office/drawing/2014/main" id="{DC1B78B9-152C-B820-967A-6D2EE19969E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platzhalter 3">
            <a:extLst>
              <a:ext uri="{FF2B5EF4-FFF2-40B4-BE49-F238E27FC236}">
                <a16:creationId xmlns:a16="http://schemas.microsoft.com/office/drawing/2014/main" id="{8B213F97-D6CB-BEFE-7CB7-088477464D9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D6C4C3C1-2976-E60D-3A52-22FE5793ED1F}"/>
              </a:ext>
            </a:extLst>
          </p:cNvPr>
          <p:cNvSpPr>
            <a:spLocks noGrp="1"/>
          </p:cNvSpPr>
          <p:nvPr>
            <p:ph type="dt" sz="half" idx="10"/>
          </p:nvPr>
        </p:nvSpPr>
        <p:spPr/>
        <p:txBody>
          <a:bodyPr/>
          <a:lstStyle/>
          <a:p>
            <a:r>
              <a:rPr lang="de-DE"/>
              <a:t>22.09.2026</a:t>
            </a:r>
            <a:endParaRPr lang="en-US"/>
          </a:p>
        </p:txBody>
      </p:sp>
      <p:sp>
        <p:nvSpPr>
          <p:cNvPr id="6" name="Fußzeilenplatzhalter 5">
            <a:extLst>
              <a:ext uri="{FF2B5EF4-FFF2-40B4-BE49-F238E27FC236}">
                <a16:creationId xmlns:a16="http://schemas.microsoft.com/office/drawing/2014/main" id="{A20A78D4-9561-2F39-F916-9B9B8224C5CD}"/>
              </a:ext>
            </a:extLst>
          </p:cNvPr>
          <p:cNvSpPr>
            <a:spLocks noGrp="1"/>
          </p:cNvSpPr>
          <p:nvPr>
            <p:ph type="ftr" sz="quarter" idx="11"/>
          </p:nvPr>
        </p:nvSpPr>
        <p:spPr/>
        <p:txBody>
          <a:bodyPr/>
          <a:lstStyle/>
          <a:p>
            <a:r>
              <a:rPr lang="it-IT"/>
              <a:t>MunichTech EXPO 2026 - AI Governance</a:t>
            </a:r>
            <a:endParaRPr lang="en-US"/>
          </a:p>
        </p:txBody>
      </p:sp>
      <p:sp>
        <p:nvSpPr>
          <p:cNvPr id="7" name="Foliennummernplatzhalter 6">
            <a:extLst>
              <a:ext uri="{FF2B5EF4-FFF2-40B4-BE49-F238E27FC236}">
                <a16:creationId xmlns:a16="http://schemas.microsoft.com/office/drawing/2014/main" id="{CC050807-0B93-C52E-D120-B39639D69D3A}"/>
              </a:ext>
            </a:extLst>
          </p:cNvPr>
          <p:cNvSpPr>
            <a:spLocks noGrp="1"/>
          </p:cNvSpPr>
          <p:nvPr>
            <p:ph type="sldNum" sz="quarter" idx="12"/>
          </p:nvPr>
        </p:nvSpPr>
        <p:spPr/>
        <p:txBody>
          <a:bodyPr/>
          <a:lstStyle/>
          <a:p>
            <a:fld id="{49EB0833-82D1-474C-8B85-748149A8386E}" type="slidenum">
              <a:rPr lang="en-US" smtClean="0"/>
              <a:t>‹Nr.›</a:t>
            </a:fld>
            <a:endParaRPr lang="en-US"/>
          </a:p>
        </p:txBody>
      </p:sp>
    </p:spTree>
    <p:extLst>
      <p:ext uri="{BB962C8B-B14F-4D97-AF65-F5344CB8AC3E}">
        <p14:creationId xmlns:p14="http://schemas.microsoft.com/office/powerpoint/2010/main" val="37938894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EEDA619-C5BE-B3A9-DC84-05F892100AB4}"/>
              </a:ext>
            </a:extLst>
          </p:cNvPr>
          <p:cNvSpPr>
            <a:spLocks noGrp="1"/>
          </p:cNvSpPr>
          <p:nvPr>
            <p:ph type="title"/>
          </p:nvPr>
        </p:nvSpPr>
        <p:spPr/>
        <p:txBody>
          <a:bodyPr/>
          <a:lstStyle/>
          <a:p>
            <a:r>
              <a:rPr lang="de-DE"/>
              <a:t>Mastertitelformat bearbeiten</a:t>
            </a:r>
            <a:endParaRPr lang="en-US"/>
          </a:p>
        </p:txBody>
      </p:sp>
      <p:sp>
        <p:nvSpPr>
          <p:cNvPr id="3" name="Vertikaler Textplatzhalter 2">
            <a:extLst>
              <a:ext uri="{FF2B5EF4-FFF2-40B4-BE49-F238E27FC236}">
                <a16:creationId xmlns:a16="http://schemas.microsoft.com/office/drawing/2014/main" id="{1E4AEE18-4449-9452-1EAC-82F1D6FBFFF2}"/>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Datumsplatzhalter 3">
            <a:extLst>
              <a:ext uri="{FF2B5EF4-FFF2-40B4-BE49-F238E27FC236}">
                <a16:creationId xmlns:a16="http://schemas.microsoft.com/office/drawing/2014/main" id="{C66B3ACC-A89B-EC8F-0FC3-E9AF72C3BF63}"/>
              </a:ext>
            </a:extLst>
          </p:cNvPr>
          <p:cNvSpPr>
            <a:spLocks noGrp="1"/>
          </p:cNvSpPr>
          <p:nvPr>
            <p:ph type="dt" sz="half" idx="10"/>
          </p:nvPr>
        </p:nvSpPr>
        <p:spPr/>
        <p:txBody>
          <a:bodyPr/>
          <a:lstStyle/>
          <a:p>
            <a:r>
              <a:rPr lang="de-DE"/>
              <a:t>22.09.2026</a:t>
            </a:r>
            <a:endParaRPr lang="en-US"/>
          </a:p>
        </p:txBody>
      </p:sp>
      <p:sp>
        <p:nvSpPr>
          <p:cNvPr id="5" name="Fußzeilenplatzhalter 4">
            <a:extLst>
              <a:ext uri="{FF2B5EF4-FFF2-40B4-BE49-F238E27FC236}">
                <a16:creationId xmlns:a16="http://schemas.microsoft.com/office/drawing/2014/main" id="{AE51BD27-5FD6-C4F5-95BF-0B1F6841AE5A}"/>
              </a:ext>
            </a:extLst>
          </p:cNvPr>
          <p:cNvSpPr>
            <a:spLocks noGrp="1"/>
          </p:cNvSpPr>
          <p:nvPr>
            <p:ph type="ftr" sz="quarter" idx="11"/>
          </p:nvPr>
        </p:nvSpPr>
        <p:spPr/>
        <p:txBody>
          <a:bodyPr/>
          <a:lstStyle/>
          <a:p>
            <a:r>
              <a:rPr lang="it-IT"/>
              <a:t>MunichTech EXPO 2026 - AI Governance</a:t>
            </a:r>
            <a:endParaRPr lang="en-US"/>
          </a:p>
        </p:txBody>
      </p:sp>
      <p:sp>
        <p:nvSpPr>
          <p:cNvPr id="6" name="Foliennummernplatzhalter 5">
            <a:extLst>
              <a:ext uri="{FF2B5EF4-FFF2-40B4-BE49-F238E27FC236}">
                <a16:creationId xmlns:a16="http://schemas.microsoft.com/office/drawing/2014/main" id="{F4396AFB-68B8-6C6D-1393-BF6B23A25592}"/>
              </a:ext>
            </a:extLst>
          </p:cNvPr>
          <p:cNvSpPr>
            <a:spLocks noGrp="1"/>
          </p:cNvSpPr>
          <p:nvPr>
            <p:ph type="sldNum" sz="quarter" idx="12"/>
          </p:nvPr>
        </p:nvSpPr>
        <p:spPr/>
        <p:txBody>
          <a:bodyPr/>
          <a:lstStyle/>
          <a:p>
            <a:fld id="{49EB0833-82D1-474C-8B85-748149A8386E}" type="slidenum">
              <a:rPr lang="en-US" smtClean="0"/>
              <a:t>‹Nr.›</a:t>
            </a:fld>
            <a:endParaRPr lang="en-US"/>
          </a:p>
        </p:txBody>
      </p:sp>
    </p:spTree>
    <p:extLst>
      <p:ext uri="{BB962C8B-B14F-4D97-AF65-F5344CB8AC3E}">
        <p14:creationId xmlns:p14="http://schemas.microsoft.com/office/powerpoint/2010/main" val="2697969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2EDD11D5-1C4A-A83C-58BE-23487E8145A0}"/>
              </a:ext>
            </a:extLst>
          </p:cNvPr>
          <p:cNvSpPr>
            <a:spLocks noGrp="1"/>
          </p:cNvSpPr>
          <p:nvPr>
            <p:ph type="title" orient="vert"/>
          </p:nvPr>
        </p:nvSpPr>
        <p:spPr>
          <a:xfrm>
            <a:off x="8724900" y="365125"/>
            <a:ext cx="2628900" cy="5811838"/>
          </a:xfrm>
        </p:spPr>
        <p:txBody>
          <a:bodyPr vert="eaVert"/>
          <a:lstStyle/>
          <a:p>
            <a:r>
              <a:rPr lang="de-DE"/>
              <a:t>Mastertitelformat bearbeiten</a:t>
            </a:r>
            <a:endParaRPr lang="en-US"/>
          </a:p>
        </p:txBody>
      </p:sp>
      <p:sp>
        <p:nvSpPr>
          <p:cNvPr id="3" name="Vertikaler Textplatzhalter 2">
            <a:extLst>
              <a:ext uri="{FF2B5EF4-FFF2-40B4-BE49-F238E27FC236}">
                <a16:creationId xmlns:a16="http://schemas.microsoft.com/office/drawing/2014/main" id="{A1211FB6-9679-F79D-0A6B-D0F8DA7D5B41}"/>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Datumsplatzhalter 3">
            <a:extLst>
              <a:ext uri="{FF2B5EF4-FFF2-40B4-BE49-F238E27FC236}">
                <a16:creationId xmlns:a16="http://schemas.microsoft.com/office/drawing/2014/main" id="{CA1CC211-E31A-92F5-65F4-97F516DA9BF9}"/>
              </a:ext>
            </a:extLst>
          </p:cNvPr>
          <p:cNvSpPr>
            <a:spLocks noGrp="1"/>
          </p:cNvSpPr>
          <p:nvPr>
            <p:ph type="dt" sz="half" idx="10"/>
          </p:nvPr>
        </p:nvSpPr>
        <p:spPr/>
        <p:txBody>
          <a:bodyPr/>
          <a:lstStyle/>
          <a:p>
            <a:r>
              <a:rPr lang="de-DE"/>
              <a:t>22.09.2026</a:t>
            </a:r>
            <a:endParaRPr lang="en-US"/>
          </a:p>
        </p:txBody>
      </p:sp>
      <p:sp>
        <p:nvSpPr>
          <p:cNvPr id="5" name="Fußzeilenplatzhalter 4">
            <a:extLst>
              <a:ext uri="{FF2B5EF4-FFF2-40B4-BE49-F238E27FC236}">
                <a16:creationId xmlns:a16="http://schemas.microsoft.com/office/drawing/2014/main" id="{558CCE1E-DA23-F2FB-8474-3FC1ED7D479B}"/>
              </a:ext>
            </a:extLst>
          </p:cNvPr>
          <p:cNvSpPr>
            <a:spLocks noGrp="1"/>
          </p:cNvSpPr>
          <p:nvPr>
            <p:ph type="ftr" sz="quarter" idx="11"/>
          </p:nvPr>
        </p:nvSpPr>
        <p:spPr/>
        <p:txBody>
          <a:bodyPr/>
          <a:lstStyle/>
          <a:p>
            <a:r>
              <a:rPr lang="it-IT"/>
              <a:t>MunichTech EXPO 2026 - AI Governance</a:t>
            </a:r>
            <a:endParaRPr lang="en-US"/>
          </a:p>
        </p:txBody>
      </p:sp>
      <p:sp>
        <p:nvSpPr>
          <p:cNvPr id="6" name="Foliennummernplatzhalter 5">
            <a:extLst>
              <a:ext uri="{FF2B5EF4-FFF2-40B4-BE49-F238E27FC236}">
                <a16:creationId xmlns:a16="http://schemas.microsoft.com/office/drawing/2014/main" id="{D2A24C83-951F-9DA8-78F2-83BA7A4141D1}"/>
              </a:ext>
            </a:extLst>
          </p:cNvPr>
          <p:cNvSpPr>
            <a:spLocks noGrp="1"/>
          </p:cNvSpPr>
          <p:nvPr>
            <p:ph type="sldNum" sz="quarter" idx="12"/>
          </p:nvPr>
        </p:nvSpPr>
        <p:spPr/>
        <p:txBody>
          <a:bodyPr/>
          <a:lstStyle/>
          <a:p>
            <a:fld id="{49EB0833-82D1-474C-8B85-748149A8386E}" type="slidenum">
              <a:rPr lang="en-US" smtClean="0"/>
              <a:t>‹Nr.›</a:t>
            </a:fld>
            <a:endParaRPr lang="en-US"/>
          </a:p>
        </p:txBody>
      </p:sp>
    </p:spTree>
    <p:extLst>
      <p:ext uri="{BB962C8B-B14F-4D97-AF65-F5344CB8AC3E}">
        <p14:creationId xmlns:p14="http://schemas.microsoft.com/office/powerpoint/2010/main" val="272750913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Leer">
    <p:spTree>
      <p:nvGrpSpPr>
        <p:cNvPr id="1" name=""/>
        <p:cNvGrpSpPr/>
        <p:nvPr/>
      </p:nvGrpSpPr>
      <p:grpSpPr>
        <a:xfrm>
          <a:off x="0" y="0"/>
          <a:ext cx="0" cy="0"/>
          <a:chOff x="0" y="0"/>
          <a:chExt cx="0" cy="0"/>
        </a:xfrm>
      </p:grpSpPr>
      <p:sp>
        <p:nvSpPr>
          <p:cNvPr id="6" name="Textplatzhalter 5">
            <a:extLst>
              <a:ext uri="{FF2B5EF4-FFF2-40B4-BE49-F238E27FC236}">
                <a16:creationId xmlns:a16="http://schemas.microsoft.com/office/drawing/2014/main" id="{30CBB92B-180E-889F-683D-D1EBA777C61A}"/>
              </a:ext>
            </a:extLst>
          </p:cNvPr>
          <p:cNvSpPr>
            <a:spLocks noGrp="1"/>
          </p:cNvSpPr>
          <p:nvPr>
            <p:ph type="body" sz="quarter" idx="10"/>
          </p:nvPr>
        </p:nvSpPr>
        <p:spPr>
          <a:xfrm>
            <a:off x="227012" y="1341438"/>
            <a:ext cx="11737973" cy="4895850"/>
          </a:xfrm>
          <a:prstGeom prst="rect">
            <a:avLst/>
          </a:prstGeom>
        </p:spPr>
        <p:txBody>
          <a:bodyPr/>
          <a:lstStyle>
            <a:lvl1pPr marL="0" indent="0">
              <a:buNone/>
              <a:defRPr sz="1800">
                <a:latin typeface="Klavika Regular"/>
              </a:defRPr>
            </a:lvl1pPr>
            <a:lvl2pPr>
              <a:defRPr>
                <a:latin typeface="Klavika Regular"/>
              </a:defRPr>
            </a:lvl2pPr>
            <a:lvl3pPr>
              <a:defRPr>
                <a:latin typeface="Klavika Regular"/>
              </a:defRPr>
            </a:lvl3pPr>
            <a:lvl4pPr>
              <a:defRPr>
                <a:latin typeface="Klavika Regular"/>
              </a:defRPr>
            </a:lvl4pPr>
            <a:lvl5pPr>
              <a:defRPr>
                <a:latin typeface="Klavika Regular"/>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FDBDF18C-4F76-705B-A267-8D03F6E0275C}"/>
              </a:ext>
            </a:extLst>
          </p:cNvPr>
          <p:cNvSpPr>
            <a:spLocks noGrp="1"/>
          </p:cNvSpPr>
          <p:nvPr>
            <p:ph type="dt" sz="half" idx="11"/>
          </p:nvPr>
        </p:nvSpPr>
        <p:spPr>
          <a:xfrm>
            <a:off x="227013" y="6538303"/>
            <a:ext cx="2743200" cy="244866"/>
          </a:xfrm>
          <a:prstGeom prst="rect">
            <a:avLst/>
          </a:prstGeom>
        </p:spPr>
        <p:txBody>
          <a:bodyPr/>
          <a:lstStyle>
            <a:lvl1pPr>
              <a:defRPr>
                <a:solidFill>
                  <a:schemeClr val="tx1"/>
                </a:solidFill>
                <a:latin typeface="Klavika Regular"/>
              </a:defRPr>
            </a:lvl1pPr>
          </a:lstStyle>
          <a:p>
            <a:r>
              <a:rPr lang="de-DE"/>
              <a:t>22.09.2026</a:t>
            </a:r>
            <a:endParaRPr lang="en-US"/>
          </a:p>
        </p:txBody>
      </p:sp>
      <p:sp>
        <p:nvSpPr>
          <p:cNvPr id="8" name="Fußzeilenplatzhalter 7">
            <a:extLst>
              <a:ext uri="{FF2B5EF4-FFF2-40B4-BE49-F238E27FC236}">
                <a16:creationId xmlns:a16="http://schemas.microsoft.com/office/drawing/2014/main" id="{CEDC2804-9922-4574-7761-C4648784DCD8}"/>
              </a:ext>
            </a:extLst>
          </p:cNvPr>
          <p:cNvSpPr>
            <a:spLocks noGrp="1"/>
          </p:cNvSpPr>
          <p:nvPr>
            <p:ph type="ftr" sz="quarter" idx="12"/>
          </p:nvPr>
        </p:nvSpPr>
        <p:spPr>
          <a:xfrm>
            <a:off x="4038600" y="6538303"/>
            <a:ext cx="4114800" cy="244867"/>
          </a:xfrm>
          <a:prstGeom prst="rect">
            <a:avLst/>
          </a:prstGeom>
        </p:spPr>
        <p:txBody>
          <a:bodyPr/>
          <a:lstStyle>
            <a:lvl1pPr>
              <a:defRPr>
                <a:solidFill>
                  <a:schemeClr val="tx1"/>
                </a:solidFill>
                <a:latin typeface="Klavika Regular"/>
              </a:defRPr>
            </a:lvl1pPr>
          </a:lstStyle>
          <a:p>
            <a:r>
              <a:rPr lang="it-IT"/>
              <a:t>MunichTech EXPO 2026 - AI Governance</a:t>
            </a:r>
            <a:endParaRPr lang="de-DE"/>
          </a:p>
        </p:txBody>
      </p:sp>
      <p:sp>
        <p:nvSpPr>
          <p:cNvPr id="9" name="Foliennummernplatzhalter 8">
            <a:extLst>
              <a:ext uri="{FF2B5EF4-FFF2-40B4-BE49-F238E27FC236}">
                <a16:creationId xmlns:a16="http://schemas.microsoft.com/office/drawing/2014/main" id="{451A65DE-B5C3-0850-5A73-DF4EBA08E7C8}"/>
              </a:ext>
            </a:extLst>
          </p:cNvPr>
          <p:cNvSpPr>
            <a:spLocks noGrp="1"/>
          </p:cNvSpPr>
          <p:nvPr>
            <p:ph type="sldNum" sz="quarter" idx="13"/>
          </p:nvPr>
        </p:nvSpPr>
        <p:spPr>
          <a:xfrm>
            <a:off x="9221785" y="6538303"/>
            <a:ext cx="2743200" cy="244867"/>
          </a:xfrm>
          <a:prstGeom prst="rect">
            <a:avLst/>
          </a:prstGeom>
        </p:spPr>
        <p:txBody>
          <a:bodyPr/>
          <a:lstStyle>
            <a:lvl1pPr>
              <a:defRPr>
                <a:solidFill>
                  <a:schemeClr val="tx1"/>
                </a:solidFill>
                <a:latin typeface="Klavika Regular"/>
              </a:defRPr>
            </a:lvl1pPr>
          </a:lstStyle>
          <a:p>
            <a:fld id="{5FC3A182-213E-4AED-9026-4DE4BCB7C8B1}" type="slidenum">
              <a:rPr lang="de-DE" smtClean="0"/>
              <a:pPr/>
              <a:t>‹Nr.›</a:t>
            </a:fld>
            <a:endParaRPr lang="de-DE"/>
          </a:p>
        </p:txBody>
      </p:sp>
      <p:sp>
        <p:nvSpPr>
          <p:cNvPr id="10" name="Titel 9">
            <a:extLst>
              <a:ext uri="{FF2B5EF4-FFF2-40B4-BE49-F238E27FC236}">
                <a16:creationId xmlns:a16="http://schemas.microsoft.com/office/drawing/2014/main" id="{1A42046E-F82D-A01B-4A77-CCEF59A0CDA6}"/>
              </a:ext>
            </a:extLst>
          </p:cNvPr>
          <p:cNvSpPr>
            <a:spLocks noGrp="1"/>
          </p:cNvSpPr>
          <p:nvPr>
            <p:ph type="title"/>
          </p:nvPr>
        </p:nvSpPr>
        <p:spPr>
          <a:xfrm>
            <a:off x="227013" y="375781"/>
            <a:ext cx="11737974" cy="394156"/>
          </a:xfrm>
          <a:prstGeom prst="rect">
            <a:avLst/>
          </a:prstGeom>
        </p:spPr>
        <p:txBody>
          <a:bodyPr anchor="ctr"/>
          <a:lstStyle>
            <a:lvl1pPr>
              <a:defRPr sz="3600" b="1">
                <a:latin typeface="Klavika Regular"/>
              </a:defRPr>
            </a:lvl1pPr>
          </a:lstStyle>
          <a:p>
            <a:r>
              <a:rPr lang="de-DE"/>
              <a:t>Mastertitelformat bearbeiten</a:t>
            </a:r>
          </a:p>
        </p:txBody>
      </p:sp>
      <p:sp>
        <p:nvSpPr>
          <p:cNvPr id="13" name="Textplatzhalter 12">
            <a:extLst>
              <a:ext uri="{FF2B5EF4-FFF2-40B4-BE49-F238E27FC236}">
                <a16:creationId xmlns:a16="http://schemas.microsoft.com/office/drawing/2014/main" id="{9AA7F825-0248-4B2A-2DEA-8CA4337ED026}"/>
              </a:ext>
            </a:extLst>
          </p:cNvPr>
          <p:cNvSpPr>
            <a:spLocks noGrp="1"/>
          </p:cNvSpPr>
          <p:nvPr>
            <p:ph type="body" sz="quarter" idx="14" hasCustomPrompt="1"/>
          </p:nvPr>
        </p:nvSpPr>
        <p:spPr>
          <a:xfrm>
            <a:off x="227013" y="876300"/>
            <a:ext cx="11737975" cy="395288"/>
          </a:xfrm>
          <a:prstGeom prst="rect">
            <a:avLst/>
          </a:prstGeom>
        </p:spPr>
        <p:txBody>
          <a:bodyPr>
            <a:normAutofit/>
          </a:bodyPr>
          <a:lstStyle>
            <a:lvl1pPr marL="0" indent="0">
              <a:buNone/>
              <a:defRPr sz="2000">
                <a:latin typeface="Klavika Regular"/>
              </a:defRPr>
            </a:lvl1pPr>
          </a:lstStyle>
          <a:p>
            <a:pPr lvl="0"/>
            <a:r>
              <a:rPr lang="de-DE" err="1"/>
              <a:t>Masteruntertiel</a:t>
            </a:r>
            <a:r>
              <a:rPr lang="de-DE"/>
              <a:t> bearbeiten</a:t>
            </a:r>
          </a:p>
        </p:txBody>
      </p:sp>
      <p:pic>
        <p:nvPicPr>
          <p:cNvPr id="14" name="Grafik 13" descr="Ein Bild, das Schwarz, Dunkelheit enthält.&#10;&#10;KI-generierte Inhalte können fehlerhaft sein.">
            <a:extLst>
              <a:ext uri="{FF2B5EF4-FFF2-40B4-BE49-F238E27FC236}">
                <a16:creationId xmlns:a16="http://schemas.microsoft.com/office/drawing/2014/main" id="{DD25C5B1-B849-4A9F-35D2-56340CA7F9F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455442" y="166725"/>
            <a:ext cx="1449175" cy="323628"/>
          </a:xfrm>
          <a:prstGeom prst="rect">
            <a:avLst/>
          </a:prstGeom>
        </p:spPr>
      </p:pic>
      <p:sp>
        <p:nvSpPr>
          <p:cNvPr id="15" name="Rechteck 14">
            <a:extLst>
              <a:ext uri="{FF2B5EF4-FFF2-40B4-BE49-F238E27FC236}">
                <a16:creationId xmlns:a16="http://schemas.microsoft.com/office/drawing/2014/main" id="{BC8DA2E5-E67F-2C50-7B45-E064FA08EA2E}"/>
              </a:ext>
            </a:extLst>
          </p:cNvPr>
          <p:cNvSpPr/>
          <p:nvPr userDrawn="1"/>
        </p:nvSpPr>
        <p:spPr>
          <a:xfrm>
            <a:off x="236886" y="800195"/>
            <a:ext cx="11718228" cy="45719"/>
          </a:xfrm>
          <a:prstGeom prst="rect">
            <a:avLst/>
          </a:prstGeom>
          <a:solidFill>
            <a:srgbClr val="FFC809">
              <a:alpha val="89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de-DE" noProof="0"/>
          </a:p>
        </p:txBody>
      </p:sp>
    </p:spTree>
    <p:extLst>
      <p:ext uri="{BB962C8B-B14F-4D97-AF65-F5344CB8AC3E}">
        <p14:creationId xmlns:p14="http://schemas.microsoft.com/office/powerpoint/2010/main" val="1911236362"/>
      </p:ext>
    </p:extLst>
  </p:cSld>
  <p:clrMapOvr>
    <a:masterClrMapping/>
  </p:clrMapOvr>
  <p:extLst>
    <p:ext uri="{DCECCB84-F9BA-43D5-87BE-67443E8EF086}">
      <p15:sldGuideLst xmlns:p15="http://schemas.microsoft.com/office/powerpoint/2012/main">
        <p15:guide id="1" orient="horz" pos="3929">
          <p15:clr>
            <a:srgbClr val="FBAE40"/>
          </p15:clr>
        </p15:guide>
        <p15:guide id="2" pos="3840">
          <p15:clr>
            <a:srgbClr val="FBAE40"/>
          </p15:clr>
        </p15:guide>
        <p15:guide id="3" orient="horz" pos="845">
          <p15:clr>
            <a:srgbClr val="FBAE40"/>
          </p15:clr>
        </p15:guide>
        <p15:guide id="5" pos="143">
          <p15:clr>
            <a:srgbClr val="FBAE40"/>
          </p15:clr>
        </p15:guide>
        <p15:guide id="6" pos="7537">
          <p15:clr>
            <a:srgbClr val="FBAE40"/>
          </p15:clr>
        </p15:guide>
        <p15:guide id="7" orient="horz" pos="2478">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236113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15D95426-8BFF-B427-A05A-B15AA49A187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endParaRPr lang="en-US"/>
          </a:p>
        </p:txBody>
      </p:sp>
      <p:sp>
        <p:nvSpPr>
          <p:cNvPr id="3" name="Textplatzhalter 2">
            <a:extLst>
              <a:ext uri="{FF2B5EF4-FFF2-40B4-BE49-F238E27FC236}">
                <a16:creationId xmlns:a16="http://schemas.microsoft.com/office/drawing/2014/main" id="{0B6A7F21-9AFD-0313-F799-2959FCEEFF0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Datumsplatzhalter 3">
            <a:extLst>
              <a:ext uri="{FF2B5EF4-FFF2-40B4-BE49-F238E27FC236}">
                <a16:creationId xmlns:a16="http://schemas.microsoft.com/office/drawing/2014/main" id="{AFEE802F-5680-5932-F148-EE79E3CCE7A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r>
              <a:rPr lang="de-DE"/>
              <a:t>22.09.2026</a:t>
            </a:r>
            <a:endParaRPr lang="en-US"/>
          </a:p>
        </p:txBody>
      </p:sp>
      <p:sp>
        <p:nvSpPr>
          <p:cNvPr id="5" name="Fußzeilenplatzhalter 4">
            <a:extLst>
              <a:ext uri="{FF2B5EF4-FFF2-40B4-BE49-F238E27FC236}">
                <a16:creationId xmlns:a16="http://schemas.microsoft.com/office/drawing/2014/main" id="{9ABD0244-78D5-E7E2-D3B8-666EB73733B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r>
              <a:rPr lang="it-IT"/>
              <a:t>MunichTech EXPO 2026 - AI Governance</a:t>
            </a:r>
            <a:endParaRPr lang="en-US"/>
          </a:p>
        </p:txBody>
      </p:sp>
      <p:sp>
        <p:nvSpPr>
          <p:cNvPr id="6" name="Foliennummernplatzhalter 5">
            <a:extLst>
              <a:ext uri="{FF2B5EF4-FFF2-40B4-BE49-F238E27FC236}">
                <a16:creationId xmlns:a16="http://schemas.microsoft.com/office/drawing/2014/main" id="{7C5B2529-7061-3A7D-D372-C4B600703A0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9EB0833-82D1-474C-8B85-748149A8386E}" type="slidenum">
              <a:rPr lang="en-US" smtClean="0"/>
              <a:t>‹Nr.›</a:t>
            </a:fld>
            <a:endParaRPr lang="en-US"/>
          </a:p>
        </p:txBody>
      </p:sp>
    </p:spTree>
    <p:extLst>
      <p:ext uri="{BB962C8B-B14F-4D97-AF65-F5344CB8AC3E}">
        <p14:creationId xmlns:p14="http://schemas.microsoft.com/office/powerpoint/2010/main" val="17742583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8" r:id="rId12"/>
    <p:sldLayoutId id="2147483670" r:id="rId13"/>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3.xml"/><Relationship Id="rId5" Type="http://schemas.openxmlformats.org/officeDocument/2006/relationships/image" Target="../media/image3.emf"/><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6.svg"/></Relationships>
</file>

<file path=ppt/slides/_rels/slide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7.svg"/><Relationship Id="rId7" Type="http://schemas.openxmlformats.org/officeDocument/2006/relationships/image" Target="../media/image11.svg"/><Relationship Id="rId2" Type="http://schemas.openxmlformats.org/officeDocument/2006/relationships/notesSlide" Target="../notesSlides/notesSlide12.xml"/><Relationship Id="rId1" Type="http://schemas.openxmlformats.org/officeDocument/2006/relationships/slideLayout" Target="../slideLayouts/slideLayout12.xml"/><Relationship Id="rId6" Type="http://schemas.openxmlformats.org/officeDocument/2006/relationships/image" Target="../media/image10.svg"/><Relationship Id="rId5" Type="http://schemas.openxmlformats.org/officeDocument/2006/relationships/image" Target="../media/image9.svg"/><Relationship Id="rId4" Type="http://schemas.openxmlformats.org/officeDocument/2006/relationships/image" Target="../media/image8.svg"/></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8" Type="http://schemas.openxmlformats.org/officeDocument/2006/relationships/hyperlink" Target="mailto:deicke@k11consulting.de" TargetMode="External"/><Relationship Id="rId3" Type="http://schemas.openxmlformats.org/officeDocument/2006/relationships/hyperlink" Target="https://www.k11-consulting.com/kostenlose-ki-beratung-vereinbaren/?utm_source=whitepaper&amp;utm_medium=pdf&amp;utm_campaign=kostenlose-ki-beratung" TargetMode="External"/><Relationship Id="rId7" Type="http://schemas.openxmlformats.org/officeDocument/2006/relationships/image" Target="../media/image15.png"/><Relationship Id="rId12" Type="http://schemas.openxmlformats.org/officeDocument/2006/relationships/image" Target="../media/image18.jpeg"/><Relationship Id="rId2" Type="http://schemas.openxmlformats.org/officeDocument/2006/relationships/notesSlide" Target="../notesSlides/notesSlide14.xml"/><Relationship Id="rId1" Type="http://schemas.openxmlformats.org/officeDocument/2006/relationships/slideLayout" Target="../slideLayouts/slideLayout12.xml"/><Relationship Id="rId6" Type="http://schemas.openxmlformats.org/officeDocument/2006/relationships/hyperlink" Target="https://www.duncker-humblot.de/buch/ai-compliance-9783874404198/" TargetMode="External"/><Relationship Id="rId11" Type="http://schemas.openxmlformats.org/officeDocument/2006/relationships/image" Target="../media/image17.png"/><Relationship Id="rId5" Type="http://schemas.openxmlformats.org/officeDocument/2006/relationships/image" Target="../media/image14.jpeg"/><Relationship Id="rId10" Type="http://schemas.openxmlformats.org/officeDocument/2006/relationships/image" Target="../media/image16.png"/><Relationship Id="rId4" Type="http://schemas.openxmlformats.org/officeDocument/2006/relationships/image" Target="../media/image13.png"/><Relationship Id="rId9" Type="http://schemas.openxmlformats.org/officeDocument/2006/relationships/hyperlink" Target="https://www.linkedin.com/in/alexander-deicke/?lipi=urn%3Ali%3Apage%3Ad_flagship3_profile_view_base_contact_details%3BO%2BJuHtHQQbWxM8rx%2FeJZCg%3D%3D"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Grafik 12"/>
          <p:cNvPicPr>
            <a:picLocks noChangeAspect="1"/>
          </p:cNvPicPr>
          <p:nvPr/>
        </p:nvPicPr>
        <p:blipFill>
          <a:blip r:embed="rId3"/>
          <a:srcRect t="27" b="27"/>
          <a:stretch>
            <a:fillRect/>
          </a:stretch>
        </p:blipFill>
        <p:spPr>
          <a:xfrm>
            <a:off x="0" y="0"/>
            <a:ext cx="12192000" cy="6858000"/>
          </a:xfrm>
          <a:prstGeom prst="rect">
            <a:avLst/>
          </a:prstGeom>
        </p:spPr>
      </p:pic>
      <p:sp>
        <p:nvSpPr>
          <p:cNvPr id="2" name="Rechteck 1">
            <a:extLst>
              <a:ext uri="{FF2B5EF4-FFF2-40B4-BE49-F238E27FC236}">
                <a16:creationId xmlns:a16="http://schemas.microsoft.com/office/drawing/2014/main" id="{624D43BD-8F56-4F9F-ABE0-B416901DECCA}"/>
              </a:ext>
            </a:extLst>
          </p:cNvPr>
          <p:cNvSpPr>
            <a:spLocks noGrp="1"/>
          </p:cNvSpPr>
          <p:nvPr/>
        </p:nvSpPr>
        <p:spPr>
          <a:xfrm>
            <a:off x="0" y="0"/>
            <a:ext cx="5810250" cy="6858000"/>
          </a:xfrm>
          <a:prstGeom prst="rect">
            <a:avLst/>
          </a:prstGeom>
          <a:solidFill>
            <a:srgbClr val="0D1115">
              <a:alpha val="88000"/>
            </a:srgbClr>
          </a:solidFill>
          <a:ln w="0">
            <a:noFill/>
          </a:ln>
        </p:spPr>
        <p:txBody>
          <a:bodyPr/>
          <a:lstStyle/>
          <a:p>
            <a:endParaRPr lang="en-US"/>
          </a:p>
        </p:txBody>
      </p:sp>
      <p:pic>
        <p:nvPicPr>
          <p:cNvPr id="17" name="Grafik 16"/>
          <p:cNvPicPr>
            <a:picLocks noChangeAspect="1"/>
          </p:cNvPicPr>
          <p:nvPr/>
        </p:nvPicPr>
        <p:blipFill>
          <a:blip r:embed="rId4"/>
          <a:stretch/>
        </p:blipFill>
        <p:spPr>
          <a:xfrm>
            <a:off x="902427" y="571500"/>
            <a:ext cx="938346" cy="209550"/>
          </a:xfrm>
          <a:prstGeom prst="rect">
            <a:avLst/>
          </a:prstGeom>
        </p:spPr>
      </p:pic>
      <p:sp>
        <p:nvSpPr>
          <p:cNvPr id="6" name="Rechteck 5">
            <a:extLst>
              <a:ext uri="{FF2B5EF4-FFF2-40B4-BE49-F238E27FC236}">
                <a16:creationId xmlns:a16="http://schemas.microsoft.com/office/drawing/2014/main" id="{0D655243-5AE3-41D7-BA4D-143BB5560AAD}"/>
              </a:ext>
            </a:extLst>
          </p:cNvPr>
          <p:cNvSpPr>
            <a:spLocks noGrp="1"/>
          </p:cNvSpPr>
          <p:nvPr/>
        </p:nvSpPr>
        <p:spPr>
          <a:xfrm>
            <a:off x="211057" y="6102812"/>
            <a:ext cx="3810000" cy="636270"/>
          </a:xfrm>
          <a:prstGeom prst="rect">
            <a:avLst/>
          </a:prstGeom>
          <a:noFill/>
          <a:ln w="0">
            <a:noFill/>
          </a:ln>
        </p:spPr>
        <p:txBody>
          <a:bodyPr anchor="t">
            <a:noAutofit/>
          </a:bodyPr>
          <a:lstStyle/>
          <a:p>
            <a:pPr algn="l">
              <a:defRPr sz="1125" b="1" i="0">
                <a:solidFill>
                  <a:srgbClr val="FFC809"/>
                </a:solidFill>
                <a:latin typeface="Noto Sans"/>
                <a:ea typeface="Noto Sans"/>
                <a:cs typeface="Noto Sans"/>
              </a:defRPr>
            </a:pPr>
            <a:r>
              <a:rPr sz="1600" b="1" i="0" dirty="0">
                <a:solidFill>
                  <a:srgbClr val="FFC809"/>
                </a:solidFill>
                <a:latin typeface="+mj-lt"/>
                <a:ea typeface="Noto Sans"/>
                <a:cs typeface="Noto Sans"/>
              </a:rPr>
              <a:t>M</a:t>
            </a:r>
            <a:r>
              <a:rPr lang="de-DE" sz="1600" b="1" i="0" dirty="0" err="1">
                <a:solidFill>
                  <a:srgbClr val="FFC809"/>
                </a:solidFill>
                <a:latin typeface="+mj-lt"/>
                <a:ea typeface="Noto Sans"/>
                <a:cs typeface="Noto Sans"/>
              </a:rPr>
              <a:t>unichTech</a:t>
            </a:r>
            <a:r>
              <a:rPr sz="1600" b="1" i="0" dirty="0">
                <a:solidFill>
                  <a:srgbClr val="FFC809"/>
                </a:solidFill>
                <a:latin typeface="+mj-lt"/>
                <a:ea typeface="Noto Sans"/>
                <a:cs typeface="Noto Sans"/>
              </a:rPr>
              <a:t> EXPO 2026</a:t>
            </a:r>
          </a:p>
        </p:txBody>
      </p:sp>
      <p:sp>
        <p:nvSpPr>
          <p:cNvPr id="7" name="Rechteck 6">
            <a:extLst>
              <a:ext uri="{FF2B5EF4-FFF2-40B4-BE49-F238E27FC236}">
                <a16:creationId xmlns:a16="http://schemas.microsoft.com/office/drawing/2014/main" id="{23963B5D-4050-4DCB-8003-9F896BA0AF11}"/>
              </a:ext>
            </a:extLst>
          </p:cNvPr>
          <p:cNvSpPr>
            <a:spLocks noGrp="1"/>
          </p:cNvSpPr>
          <p:nvPr/>
        </p:nvSpPr>
        <p:spPr>
          <a:xfrm>
            <a:off x="211056" y="2362200"/>
            <a:ext cx="11577468" cy="1466850"/>
          </a:xfrm>
          <a:prstGeom prst="rect">
            <a:avLst/>
          </a:prstGeom>
          <a:noFill/>
          <a:ln w="0">
            <a:noFill/>
          </a:ln>
        </p:spPr>
        <p:txBody>
          <a:bodyPr anchor="t">
            <a:noAutofit/>
          </a:bodyPr>
          <a:lstStyle/>
          <a:p>
            <a:pPr algn="l">
              <a:defRPr sz="4650" b="1" i="0">
                <a:solidFill>
                  <a:srgbClr val="FFFFFF"/>
                </a:solidFill>
                <a:latin typeface="Noto Sans"/>
                <a:ea typeface="Noto Sans"/>
                <a:cs typeface="Noto Sans"/>
              </a:defRPr>
            </a:pPr>
            <a:r>
              <a:rPr sz="4650" b="1" i="0" dirty="0">
                <a:solidFill>
                  <a:srgbClr val="FFFFFF"/>
                </a:solidFill>
                <a:latin typeface="+mj-lt"/>
                <a:ea typeface="Noto Sans"/>
                <a:cs typeface="Noto Sans"/>
              </a:rPr>
              <a:t>AI at</a:t>
            </a:r>
            <a:r>
              <a:rPr lang="de-DE" sz="4650" b="1" i="0" dirty="0">
                <a:solidFill>
                  <a:srgbClr val="FFFFFF"/>
                </a:solidFill>
                <a:latin typeface="+mj-lt"/>
                <a:ea typeface="Noto Sans"/>
                <a:cs typeface="Noto Sans"/>
              </a:rPr>
              <a:t> </a:t>
            </a:r>
            <a:r>
              <a:rPr sz="4650" b="1" i="0" dirty="0">
                <a:solidFill>
                  <a:srgbClr val="FFFFFF"/>
                </a:solidFill>
                <a:latin typeface="+mj-lt"/>
                <a:ea typeface="Noto Sans"/>
                <a:cs typeface="Noto Sans"/>
              </a:rPr>
              <a:t>Business Speed</a:t>
            </a:r>
          </a:p>
        </p:txBody>
      </p:sp>
      <p:sp>
        <p:nvSpPr>
          <p:cNvPr id="8" name="Gerader Verbinder 7">
            <a:extLst>
              <a:ext uri="{FF2B5EF4-FFF2-40B4-BE49-F238E27FC236}">
                <a16:creationId xmlns:a16="http://schemas.microsoft.com/office/drawing/2014/main" id="{25545F26-D448-4A4A-98A9-EC6EB4D26383}"/>
              </a:ext>
            </a:extLst>
          </p:cNvPr>
          <p:cNvSpPr>
            <a:spLocks noGrp="1"/>
          </p:cNvSpPr>
          <p:nvPr/>
        </p:nvSpPr>
        <p:spPr>
          <a:xfrm flipV="1">
            <a:off x="287347" y="3429000"/>
            <a:ext cx="5200559" cy="14348"/>
          </a:xfrm>
          <a:prstGeom prst="line">
            <a:avLst/>
          </a:prstGeom>
          <a:noFill/>
          <a:ln w="57150">
            <a:solidFill>
              <a:srgbClr val="FFC809"/>
            </a:solidFill>
            <a:prstDash val="solid"/>
          </a:ln>
        </p:spPr>
        <p:txBody>
          <a:bodyPr>
            <a:noAutofit/>
          </a:bodyPr>
          <a:lstStyle/>
          <a:p>
            <a:endParaRPr lang="en-US"/>
          </a:p>
        </p:txBody>
      </p:sp>
      <p:sp>
        <p:nvSpPr>
          <p:cNvPr id="9" name="Rechteck 8">
            <a:extLst>
              <a:ext uri="{FF2B5EF4-FFF2-40B4-BE49-F238E27FC236}">
                <a16:creationId xmlns:a16="http://schemas.microsoft.com/office/drawing/2014/main" id="{64A8D912-AB6D-4CF4-BBD8-2162FD5D0F3B}"/>
              </a:ext>
            </a:extLst>
          </p:cNvPr>
          <p:cNvSpPr>
            <a:spLocks noGrp="1"/>
          </p:cNvSpPr>
          <p:nvPr/>
        </p:nvSpPr>
        <p:spPr>
          <a:xfrm>
            <a:off x="211057" y="3812605"/>
            <a:ext cx="4476750" cy="876300"/>
          </a:xfrm>
          <a:prstGeom prst="rect">
            <a:avLst/>
          </a:prstGeom>
          <a:noFill/>
          <a:ln w="0">
            <a:noFill/>
          </a:ln>
        </p:spPr>
        <p:txBody>
          <a:bodyPr anchor="t">
            <a:noAutofit/>
          </a:bodyPr>
          <a:lstStyle/>
          <a:p>
            <a:pPr algn="l">
              <a:defRPr sz="1875" b="0" i="0">
                <a:solidFill>
                  <a:srgbClr val="E8EAED"/>
                </a:solidFill>
                <a:latin typeface="Noto Sans"/>
                <a:ea typeface="Noto Sans"/>
                <a:cs typeface="Noto Sans"/>
              </a:defRPr>
            </a:pPr>
            <a:r>
              <a:rPr sz="2000" b="0" i="0" dirty="0">
                <a:solidFill>
                  <a:srgbClr val="E8EAED"/>
                </a:solidFill>
                <a:latin typeface="+mj-lt"/>
                <a:ea typeface="Noto Sans"/>
                <a:cs typeface="Noto Sans"/>
              </a:rPr>
              <a:t>How AI governance, information security and privacy become one operating model</a:t>
            </a:r>
          </a:p>
        </p:txBody>
      </p:sp>
      <p:sp>
        <p:nvSpPr>
          <p:cNvPr id="10" name="Rechteck 9">
            <a:extLst>
              <a:ext uri="{FF2B5EF4-FFF2-40B4-BE49-F238E27FC236}">
                <a16:creationId xmlns:a16="http://schemas.microsoft.com/office/drawing/2014/main" id="{25E41799-DE8B-4F8A-96ED-7C9084D3DC63}"/>
              </a:ext>
            </a:extLst>
          </p:cNvPr>
          <p:cNvSpPr>
            <a:spLocks noGrp="1"/>
          </p:cNvSpPr>
          <p:nvPr/>
        </p:nvSpPr>
        <p:spPr>
          <a:xfrm>
            <a:off x="211057" y="4837767"/>
            <a:ext cx="3810000" cy="557022"/>
          </a:xfrm>
          <a:prstGeom prst="rect">
            <a:avLst/>
          </a:prstGeom>
          <a:noFill/>
          <a:ln w="0">
            <a:noFill/>
          </a:ln>
        </p:spPr>
        <p:txBody>
          <a:bodyPr anchor="t">
            <a:noAutofit/>
          </a:bodyPr>
          <a:lstStyle/>
          <a:p>
            <a:pPr algn="l">
              <a:defRPr sz="1425" b="1" i="0">
                <a:solidFill>
                  <a:srgbClr val="FFFFFF"/>
                </a:solidFill>
                <a:latin typeface="Noto Sans"/>
                <a:ea typeface="Noto Sans"/>
                <a:cs typeface="Noto Sans"/>
              </a:defRPr>
            </a:pPr>
            <a:r>
              <a:rPr sz="2400" b="1" i="0" dirty="0">
                <a:solidFill>
                  <a:srgbClr val="FFFFFF"/>
                </a:solidFill>
                <a:latin typeface="+mj-lt"/>
                <a:ea typeface="Noto Sans"/>
                <a:cs typeface="Noto Sans"/>
              </a:rPr>
              <a:t>Dr. Alexander </a:t>
            </a:r>
            <a:r>
              <a:rPr sz="2400" b="1" i="0" dirty="0" err="1">
                <a:solidFill>
                  <a:srgbClr val="FFFFFF"/>
                </a:solidFill>
                <a:latin typeface="+mj-lt"/>
                <a:ea typeface="Noto Sans"/>
                <a:cs typeface="Noto Sans"/>
              </a:rPr>
              <a:t>Deicke</a:t>
            </a:r>
            <a:endParaRPr sz="2400" b="1" i="0" dirty="0">
              <a:solidFill>
                <a:srgbClr val="FFFFFF"/>
              </a:solidFill>
              <a:latin typeface="+mj-lt"/>
              <a:ea typeface="Noto Sans"/>
              <a:cs typeface="Noto Sans"/>
            </a:endParaRPr>
          </a:p>
        </p:txBody>
      </p:sp>
      <p:sp>
        <p:nvSpPr>
          <p:cNvPr id="11" name="Rechteck 10">
            <a:extLst>
              <a:ext uri="{FF2B5EF4-FFF2-40B4-BE49-F238E27FC236}">
                <a16:creationId xmlns:a16="http://schemas.microsoft.com/office/drawing/2014/main" id="{98C4F0D0-CE28-41DD-965D-5F117D35CBDC}"/>
              </a:ext>
            </a:extLst>
          </p:cNvPr>
          <p:cNvSpPr>
            <a:spLocks noGrp="1"/>
          </p:cNvSpPr>
          <p:nvPr/>
        </p:nvSpPr>
        <p:spPr>
          <a:xfrm>
            <a:off x="211056" y="5324845"/>
            <a:ext cx="5884943" cy="441960"/>
          </a:xfrm>
          <a:prstGeom prst="rect">
            <a:avLst/>
          </a:prstGeom>
          <a:noFill/>
          <a:ln w="0">
            <a:noFill/>
          </a:ln>
        </p:spPr>
        <p:txBody>
          <a:bodyPr anchor="t">
            <a:noAutofit/>
          </a:bodyPr>
          <a:lstStyle/>
          <a:p>
            <a:pPr>
              <a:defRPr sz="1200" b="0" i="0">
                <a:solidFill>
                  <a:srgbClr val="C7CBD0"/>
                </a:solidFill>
                <a:latin typeface="Noto Sans"/>
                <a:ea typeface="Noto Sans"/>
                <a:cs typeface="Noto Sans"/>
              </a:defRPr>
            </a:pPr>
            <a:r>
              <a:rPr sz="1400" b="1" i="0" dirty="0">
                <a:solidFill>
                  <a:srgbClr val="C7CBD0"/>
                </a:solidFill>
                <a:latin typeface="+mj-lt"/>
                <a:ea typeface="Noto Sans"/>
                <a:cs typeface="Noto Sans"/>
              </a:rPr>
              <a:t>Lawyer and CEO · K11 Consulting GmbH</a:t>
            </a:r>
            <a:r>
              <a:rPr lang="de-DE" sz="1400" b="1" i="0" dirty="0">
                <a:solidFill>
                  <a:srgbClr val="C7CBD0"/>
                </a:solidFill>
                <a:latin typeface="+mj-lt"/>
                <a:ea typeface="Noto Sans"/>
                <a:cs typeface="Noto Sans"/>
              </a:rPr>
              <a:t> </a:t>
            </a:r>
            <a:r>
              <a:rPr lang="de-DE" sz="1400" b="1" dirty="0">
                <a:solidFill>
                  <a:srgbClr val="C7CBD0"/>
                </a:solidFill>
                <a:latin typeface="+mj-lt"/>
                <a:ea typeface="Noto Sans"/>
                <a:cs typeface="Noto Sans"/>
              </a:rPr>
              <a:t>· K11 Rechtsanwaltsgesellschaft</a:t>
            </a:r>
            <a:endParaRPr sz="1400" b="1" i="0" dirty="0">
              <a:solidFill>
                <a:srgbClr val="C7CBD0"/>
              </a:solidFill>
              <a:latin typeface="+mj-lt"/>
              <a:ea typeface="Noto Sans"/>
              <a:cs typeface="Noto Sans"/>
            </a:endParaRPr>
          </a:p>
        </p:txBody>
      </p:sp>
      <p:pic>
        <p:nvPicPr>
          <p:cNvPr id="14" name="Grafik 13">
            <a:extLst>
              <a:ext uri="{FF2B5EF4-FFF2-40B4-BE49-F238E27FC236}">
                <a16:creationId xmlns:a16="http://schemas.microsoft.com/office/drawing/2014/main" id="{212F2E86-42F1-745E-987F-659A2B37820C}"/>
              </a:ext>
            </a:extLst>
          </p:cNvPr>
          <p:cNvPicPr>
            <a:picLocks noChangeAspect="1"/>
          </p:cNvPicPr>
          <p:nvPr/>
        </p:nvPicPr>
        <p:blipFill rotWithShape="1">
          <a:blip r:embed="rId5"/>
          <a:srcRect l="52874" t="2631"/>
          <a:stretch/>
        </p:blipFill>
        <p:spPr>
          <a:xfrm>
            <a:off x="-2761" y="-1"/>
            <a:ext cx="2418733" cy="2182764"/>
          </a:xfrm>
          <a:prstGeom prst="rect">
            <a:avLst/>
          </a:prstGeom>
        </p:spPr>
      </p:pic>
      <p:pic>
        <p:nvPicPr>
          <p:cNvPr id="16" name="Grafik 15" descr="Ein Bild, das Schwarz, Dunkelheit enthält.&#10;&#10;KI-generierte Inhalte können fehlerhaft sein.">
            <a:extLst>
              <a:ext uri="{FF2B5EF4-FFF2-40B4-BE49-F238E27FC236}">
                <a16:creationId xmlns:a16="http://schemas.microsoft.com/office/drawing/2014/main" id="{05CFC154-73BF-B67C-12DD-2849658171A2}"/>
              </a:ext>
            </a:extLst>
          </p:cNvPr>
          <p:cNvPicPr>
            <a:picLocks noChangeAspect="1"/>
          </p:cNvPicPr>
          <p:nvPr/>
        </p:nvPicPr>
        <p:blipFill>
          <a:blip r:embed="rId4">
            <a:extLst>
              <a:ext uri="{28A0092B-C50C-407E-A947-70E740481C1C}">
                <a14:useLocalDpi xmlns:a14="http://schemas.microsoft.com/office/drawing/2010/main" val="0"/>
              </a:ext>
            </a:extLst>
          </a:blip>
          <a:srcRect r="85229"/>
          <a:stretch>
            <a:fillRect/>
          </a:stretch>
        </p:blipFill>
        <p:spPr>
          <a:xfrm>
            <a:off x="287348" y="45448"/>
            <a:ext cx="909457" cy="1362891"/>
          </a:xfrm>
          <a:prstGeom prst="rect">
            <a:avLst/>
          </a:prstGeom>
        </p:spPr>
      </p:pic>
      <p:sp>
        <p:nvSpPr>
          <p:cNvPr id="19" name="Rechteck 18">
            <a:extLst>
              <a:ext uri="{FF2B5EF4-FFF2-40B4-BE49-F238E27FC236}">
                <a16:creationId xmlns:a16="http://schemas.microsoft.com/office/drawing/2014/main" id="{8F1EA262-334E-56AA-BEF9-FC2811B5F82C}"/>
              </a:ext>
            </a:extLst>
          </p:cNvPr>
          <p:cNvSpPr>
            <a:spLocks noGrp="1"/>
          </p:cNvSpPr>
          <p:nvPr/>
        </p:nvSpPr>
        <p:spPr>
          <a:xfrm>
            <a:off x="9626959" y="6587544"/>
            <a:ext cx="2565042" cy="293879"/>
          </a:xfrm>
          <a:prstGeom prst="rect">
            <a:avLst/>
          </a:prstGeom>
          <a:noFill/>
          <a:ln w="0">
            <a:noFill/>
          </a:ln>
        </p:spPr>
        <p:txBody>
          <a:bodyPr anchor="t">
            <a:normAutofit fontScale="97998"/>
          </a:bodyPr>
          <a:lstStyle/>
          <a:p>
            <a:pPr algn="l">
              <a:defRPr sz="1875" b="0" i="0">
                <a:solidFill>
                  <a:srgbClr val="E8EAED"/>
                </a:solidFill>
                <a:latin typeface="Noto Sans"/>
                <a:ea typeface="Noto Sans"/>
                <a:cs typeface="Noto Sans"/>
              </a:defRPr>
            </a:pPr>
            <a:r>
              <a:rPr lang="de-DE" sz="900" b="1" i="0" dirty="0">
                <a:solidFill>
                  <a:srgbClr val="E8EAED"/>
                </a:solidFill>
                <a:latin typeface="+mj-lt"/>
                <a:ea typeface="Noto Sans"/>
                <a:cs typeface="Noto Sans"/>
              </a:rPr>
              <a:t>This </a:t>
            </a:r>
            <a:r>
              <a:rPr lang="de-DE" sz="900" b="1" i="0" dirty="0" err="1">
                <a:solidFill>
                  <a:srgbClr val="E8EAED"/>
                </a:solidFill>
                <a:latin typeface="+mj-lt"/>
                <a:ea typeface="Noto Sans"/>
                <a:cs typeface="Noto Sans"/>
              </a:rPr>
              <a:t>presentation</a:t>
            </a:r>
            <a:r>
              <a:rPr lang="de-DE" sz="900" b="1" i="0" dirty="0">
                <a:solidFill>
                  <a:srgbClr val="E8EAED"/>
                </a:solidFill>
                <a:latin typeface="+mj-lt"/>
                <a:ea typeface="Noto Sans"/>
                <a:cs typeface="Noto Sans"/>
              </a:rPr>
              <a:t> </a:t>
            </a:r>
            <a:r>
              <a:rPr lang="de-DE" sz="900" b="1" i="0" dirty="0" err="1">
                <a:solidFill>
                  <a:srgbClr val="E8EAED"/>
                </a:solidFill>
                <a:latin typeface="+mj-lt"/>
                <a:ea typeface="Noto Sans"/>
                <a:cs typeface="Noto Sans"/>
              </a:rPr>
              <a:t>contains</a:t>
            </a:r>
            <a:r>
              <a:rPr lang="de-DE" sz="900" b="1" i="0" dirty="0">
                <a:solidFill>
                  <a:srgbClr val="E8EAED"/>
                </a:solidFill>
                <a:latin typeface="+mj-lt"/>
                <a:ea typeface="Noto Sans"/>
                <a:cs typeface="Noto Sans"/>
              </a:rPr>
              <a:t> AI generated </a:t>
            </a:r>
            <a:r>
              <a:rPr lang="de-DE" sz="900" b="1" i="0" dirty="0" err="1">
                <a:solidFill>
                  <a:srgbClr val="E8EAED"/>
                </a:solidFill>
                <a:latin typeface="+mj-lt"/>
                <a:ea typeface="Noto Sans"/>
                <a:cs typeface="Noto Sans"/>
              </a:rPr>
              <a:t>content</a:t>
            </a:r>
            <a:endParaRPr sz="900" b="1" i="0" dirty="0">
              <a:solidFill>
                <a:srgbClr val="E8EAED"/>
              </a:solidFill>
              <a:latin typeface="+mj-lt"/>
              <a:ea typeface="Noto Sans"/>
              <a:cs typeface="Noto Sans"/>
            </a:endParaRPr>
          </a:p>
        </p:txBody>
      </p:sp>
    </p:spTree>
    <p:extLst>
      <p:ext uri="{BB962C8B-B14F-4D97-AF65-F5344CB8AC3E}">
        <p14:creationId xmlns:p14="http://schemas.microsoft.com/office/powerpoint/2010/main" val="6509059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umsplatzhalter 2">
            <a:extLst>
              <a:ext uri="{FF2B5EF4-FFF2-40B4-BE49-F238E27FC236}">
                <a16:creationId xmlns:a16="http://schemas.microsoft.com/office/drawing/2014/main" id="{F704F91B-BF21-F510-F574-6DF2593FFD79}"/>
              </a:ext>
            </a:extLst>
          </p:cNvPr>
          <p:cNvSpPr>
            <a:spLocks noGrp="1"/>
          </p:cNvSpPr>
          <p:nvPr>
            <p:ph type="dt" sz="half" idx="11"/>
          </p:nvPr>
        </p:nvSpPr>
        <p:spPr/>
        <p:txBody>
          <a:bodyPr/>
          <a:lstStyle/>
          <a:p>
            <a:r>
              <a:rPr lang="de-DE" dirty="0"/>
              <a:t>21.09.2026</a:t>
            </a:r>
            <a:endParaRPr lang="en-US" dirty="0"/>
          </a:p>
        </p:txBody>
      </p:sp>
      <p:sp>
        <p:nvSpPr>
          <p:cNvPr id="4" name="Fußzeilenplatzhalter 3">
            <a:extLst>
              <a:ext uri="{FF2B5EF4-FFF2-40B4-BE49-F238E27FC236}">
                <a16:creationId xmlns:a16="http://schemas.microsoft.com/office/drawing/2014/main" id="{DB2526FE-0D10-B864-56CD-5C7B1CDE3B88}"/>
              </a:ext>
            </a:extLst>
          </p:cNvPr>
          <p:cNvSpPr>
            <a:spLocks noGrp="1"/>
          </p:cNvSpPr>
          <p:nvPr>
            <p:ph type="ftr" sz="quarter" idx="12"/>
          </p:nvPr>
        </p:nvSpPr>
        <p:spPr/>
        <p:txBody>
          <a:bodyPr/>
          <a:lstStyle/>
          <a:p>
            <a:r>
              <a:rPr lang="it-IT" dirty="0" err="1"/>
              <a:t>MunichTech</a:t>
            </a:r>
            <a:r>
              <a:rPr lang="it-IT" dirty="0"/>
              <a:t> EXPO 2026 - AI Governance</a:t>
            </a:r>
            <a:endParaRPr lang="de-DE" dirty="0"/>
          </a:p>
        </p:txBody>
      </p:sp>
      <p:sp>
        <p:nvSpPr>
          <p:cNvPr id="5" name="Foliennummernplatzhalter 4">
            <a:extLst>
              <a:ext uri="{FF2B5EF4-FFF2-40B4-BE49-F238E27FC236}">
                <a16:creationId xmlns:a16="http://schemas.microsoft.com/office/drawing/2014/main" id="{AC745F4F-6EBC-B06B-B979-AEE8FC51C5BE}"/>
              </a:ext>
            </a:extLst>
          </p:cNvPr>
          <p:cNvSpPr>
            <a:spLocks noGrp="1"/>
          </p:cNvSpPr>
          <p:nvPr>
            <p:ph type="sldNum" sz="quarter" idx="13"/>
          </p:nvPr>
        </p:nvSpPr>
        <p:spPr/>
        <p:txBody>
          <a:bodyPr/>
          <a:lstStyle/>
          <a:p>
            <a:fld id="{5FC3A182-213E-4AED-9026-4DE4BCB7C8B1}" type="slidenum">
              <a:rPr lang="de-DE" smtClean="0"/>
              <a:pPr/>
              <a:t>2</a:t>
            </a:fld>
            <a:endParaRPr lang="de-DE"/>
          </a:p>
        </p:txBody>
      </p:sp>
      <p:sp>
        <p:nvSpPr>
          <p:cNvPr id="6" name="Titel 5">
            <a:extLst>
              <a:ext uri="{FF2B5EF4-FFF2-40B4-BE49-F238E27FC236}">
                <a16:creationId xmlns:a16="http://schemas.microsoft.com/office/drawing/2014/main" id="{091954E5-ED8E-0DBD-66D1-16DE1946925A}"/>
              </a:ext>
            </a:extLst>
          </p:cNvPr>
          <p:cNvSpPr>
            <a:spLocks noGrp="1"/>
          </p:cNvSpPr>
          <p:nvPr>
            <p:ph type="title"/>
          </p:nvPr>
        </p:nvSpPr>
        <p:spPr/>
        <p:txBody>
          <a:bodyPr>
            <a:normAutofit fontScale="90000"/>
          </a:bodyPr>
          <a:lstStyle/>
          <a:p>
            <a:r>
              <a:rPr lang="en-US" dirty="0"/>
              <a:t>One AI system. Five Capabilities. One launch decision</a:t>
            </a:r>
          </a:p>
        </p:txBody>
      </p:sp>
      <p:sp>
        <p:nvSpPr>
          <p:cNvPr id="7" name="Textplatzhalter 6">
            <a:extLst>
              <a:ext uri="{FF2B5EF4-FFF2-40B4-BE49-F238E27FC236}">
                <a16:creationId xmlns:a16="http://schemas.microsoft.com/office/drawing/2014/main" id="{11F401EE-0BC1-9CC9-0035-F890923E25C4}"/>
              </a:ext>
            </a:extLst>
          </p:cNvPr>
          <p:cNvSpPr>
            <a:spLocks noGrp="1"/>
          </p:cNvSpPr>
          <p:nvPr>
            <p:ph type="body" sz="quarter" idx="14"/>
          </p:nvPr>
        </p:nvSpPr>
        <p:spPr/>
        <p:txBody>
          <a:bodyPr/>
          <a:lstStyle/>
          <a:p>
            <a:r>
              <a:rPr lang="en-US" dirty="0"/>
              <a:t>The customer service team wants to answer questions faster and reduce routine work.</a:t>
            </a:r>
          </a:p>
        </p:txBody>
      </p:sp>
      <p:sp>
        <p:nvSpPr>
          <p:cNvPr id="9" name="Text 9">
            <a:extLst>
              <a:ext uri="{FF2B5EF4-FFF2-40B4-BE49-F238E27FC236}">
                <a16:creationId xmlns:a16="http://schemas.microsoft.com/office/drawing/2014/main" id="{66914899-CA9F-69D6-D470-0FC793447688}"/>
              </a:ext>
            </a:extLst>
          </p:cNvPr>
          <p:cNvSpPr/>
          <p:nvPr/>
        </p:nvSpPr>
        <p:spPr>
          <a:xfrm>
            <a:off x="218515" y="1795056"/>
            <a:ext cx="812800" cy="609600"/>
          </a:xfrm>
          <a:prstGeom prst="rect">
            <a:avLst/>
          </a:prstGeom>
          <a:noFill/>
          <a:ln/>
        </p:spPr>
        <p:txBody>
          <a:bodyPr wrap="square" rtlCol="0" anchor="ctr"/>
          <a:lstStyle/>
          <a:p>
            <a:pPr algn="ctr"/>
            <a:r>
              <a:rPr lang="de-DE" sz="3200" b="1" noProof="0" dirty="0">
                <a:solidFill>
                  <a:srgbClr val="F5C400"/>
                </a:solidFill>
              </a:rPr>
              <a:t>01</a:t>
            </a:r>
            <a:endParaRPr lang="de-DE" sz="3200" noProof="0" dirty="0"/>
          </a:p>
        </p:txBody>
      </p:sp>
      <p:sp>
        <p:nvSpPr>
          <p:cNvPr id="11" name="Text 9">
            <a:extLst>
              <a:ext uri="{FF2B5EF4-FFF2-40B4-BE49-F238E27FC236}">
                <a16:creationId xmlns:a16="http://schemas.microsoft.com/office/drawing/2014/main" id="{BD5D0F6D-4ABB-8AFD-A515-84B83FC17558}"/>
              </a:ext>
            </a:extLst>
          </p:cNvPr>
          <p:cNvSpPr/>
          <p:nvPr/>
        </p:nvSpPr>
        <p:spPr>
          <a:xfrm>
            <a:off x="218515" y="2663736"/>
            <a:ext cx="812800" cy="609600"/>
          </a:xfrm>
          <a:prstGeom prst="rect">
            <a:avLst/>
          </a:prstGeom>
          <a:noFill/>
          <a:ln/>
        </p:spPr>
        <p:txBody>
          <a:bodyPr wrap="square" rtlCol="0" anchor="ctr"/>
          <a:lstStyle/>
          <a:p>
            <a:pPr algn="ctr"/>
            <a:r>
              <a:rPr lang="de-DE" sz="3200" b="1" noProof="0" dirty="0">
                <a:solidFill>
                  <a:srgbClr val="F5C400"/>
                </a:solidFill>
              </a:rPr>
              <a:t>02</a:t>
            </a:r>
            <a:endParaRPr lang="de-DE" sz="3200" noProof="0" dirty="0"/>
          </a:p>
        </p:txBody>
      </p:sp>
      <p:sp>
        <p:nvSpPr>
          <p:cNvPr id="13" name="Text 9">
            <a:extLst>
              <a:ext uri="{FF2B5EF4-FFF2-40B4-BE49-F238E27FC236}">
                <a16:creationId xmlns:a16="http://schemas.microsoft.com/office/drawing/2014/main" id="{0C6F37CF-4308-F5C8-C16F-B07A7FC1A6AD}"/>
              </a:ext>
            </a:extLst>
          </p:cNvPr>
          <p:cNvSpPr/>
          <p:nvPr/>
        </p:nvSpPr>
        <p:spPr>
          <a:xfrm>
            <a:off x="218515" y="3532416"/>
            <a:ext cx="812800" cy="609600"/>
          </a:xfrm>
          <a:prstGeom prst="rect">
            <a:avLst/>
          </a:prstGeom>
          <a:noFill/>
          <a:ln/>
        </p:spPr>
        <p:txBody>
          <a:bodyPr wrap="square" rtlCol="0" anchor="ctr"/>
          <a:lstStyle/>
          <a:p>
            <a:pPr algn="ctr"/>
            <a:r>
              <a:rPr lang="de-DE" sz="3200" b="1" noProof="0" dirty="0">
                <a:solidFill>
                  <a:srgbClr val="F5C400"/>
                </a:solidFill>
              </a:rPr>
              <a:t>03</a:t>
            </a:r>
            <a:endParaRPr lang="de-DE" sz="3200" noProof="0" dirty="0"/>
          </a:p>
        </p:txBody>
      </p:sp>
      <p:sp>
        <p:nvSpPr>
          <p:cNvPr id="15" name="Text 9">
            <a:extLst>
              <a:ext uri="{FF2B5EF4-FFF2-40B4-BE49-F238E27FC236}">
                <a16:creationId xmlns:a16="http://schemas.microsoft.com/office/drawing/2014/main" id="{75D11820-57D0-8854-30CE-3A4FDFC088B4}"/>
              </a:ext>
            </a:extLst>
          </p:cNvPr>
          <p:cNvSpPr/>
          <p:nvPr/>
        </p:nvSpPr>
        <p:spPr>
          <a:xfrm>
            <a:off x="218515" y="4401096"/>
            <a:ext cx="812800" cy="609600"/>
          </a:xfrm>
          <a:prstGeom prst="rect">
            <a:avLst/>
          </a:prstGeom>
          <a:noFill/>
          <a:ln/>
        </p:spPr>
        <p:txBody>
          <a:bodyPr wrap="square" rtlCol="0" anchor="ctr"/>
          <a:lstStyle/>
          <a:p>
            <a:pPr algn="ctr"/>
            <a:r>
              <a:rPr lang="de-DE" sz="3200" b="1" noProof="0" dirty="0">
                <a:solidFill>
                  <a:srgbClr val="F5C400"/>
                </a:solidFill>
              </a:rPr>
              <a:t>04</a:t>
            </a:r>
            <a:endParaRPr lang="de-DE" sz="3200" noProof="0" dirty="0"/>
          </a:p>
        </p:txBody>
      </p:sp>
      <p:sp>
        <p:nvSpPr>
          <p:cNvPr id="17" name="Text 4">
            <a:extLst>
              <a:ext uri="{FF2B5EF4-FFF2-40B4-BE49-F238E27FC236}">
                <a16:creationId xmlns:a16="http://schemas.microsoft.com/office/drawing/2014/main" id="{21AF394C-D57D-8AF1-65DE-25F11DA64F0F}"/>
              </a:ext>
            </a:extLst>
          </p:cNvPr>
          <p:cNvSpPr txBox="1"/>
          <p:nvPr/>
        </p:nvSpPr>
        <p:spPr>
          <a:xfrm>
            <a:off x="1317382" y="1711236"/>
            <a:ext cx="5442436" cy="777240"/>
          </a:xfrm>
          <a:prstGeom prst="rect">
            <a:avLst/>
          </a:prstGeom>
          <a:noFill/>
          <a:ln/>
        </p:spPr>
        <p:txBody>
          <a:bodyPr wrap="square" lIns="0" tIns="0" rIns="0" bIns="0" rtlCol="0" anchor="ctr"/>
          <a:lstStyle/>
          <a:p>
            <a:pPr>
              <a:spcAft>
                <a:spcPts val="1800"/>
              </a:spcAft>
            </a:pPr>
            <a:r>
              <a:rPr lang="en-US" dirty="0">
                <a:ea typeface="Calibri" pitchFamily="34" charset="-122"/>
                <a:cs typeface="Calibri" pitchFamily="34" charset="-120"/>
              </a:rPr>
              <a:t>The assistant reads customer records, such as contact details, previous orders and earlier complaints.</a:t>
            </a:r>
          </a:p>
        </p:txBody>
      </p:sp>
      <p:sp>
        <p:nvSpPr>
          <p:cNvPr id="19" name="Text 7">
            <a:extLst>
              <a:ext uri="{FF2B5EF4-FFF2-40B4-BE49-F238E27FC236}">
                <a16:creationId xmlns:a16="http://schemas.microsoft.com/office/drawing/2014/main" id="{78633078-9688-59E8-7E4E-B49D430E629E}"/>
              </a:ext>
            </a:extLst>
          </p:cNvPr>
          <p:cNvSpPr txBox="1"/>
          <p:nvPr/>
        </p:nvSpPr>
        <p:spPr>
          <a:xfrm>
            <a:off x="1317382" y="2579916"/>
            <a:ext cx="5442436" cy="777240"/>
          </a:xfrm>
          <a:prstGeom prst="rect">
            <a:avLst/>
          </a:prstGeom>
          <a:noFill/>
          <a:ln/>
        </p:spPr>
        <p:txBody>
          <a:bodyPr wrap="square" lIns="0" tIns="0" rIns="0" bIns="0" rtlCol="0" anchor="ctr"/>
          <a:lstStyle/>
          <a:p>
            <a:pPr>
              <a:spcAft>
                <a:spcPts val="1800"/>
              </a:spcAft>
            </a:pPr>
            <a:r>
              <a:rPr lang="en-US" dirty="0">
                <a:ea typeface="Calibri" pitchFamily="34" charset="-122"/>
                <a:cs typeface="Calibri" pitchFamily="34" charset="-120"/>
              </a:rPr>
              <a:t>It searches internal knowledge, including product information and company policies.</a:t>
            </a:r>
          </a:p>
        </p:txBody>
      </p:sp>
      <p:sp>
        <p:nvSpPr>
          <p:cNvPr id="21" name="Text 10">
            <a:extLst>
              <a:ext uri="{FF2B5EF4-FFF2-40B4-BE49-F238E27FC236}">
                <a16:creationId xmlns:a16="http://schemas.microsoft.com/office/drawing/2014/main" id="{633E4E3F-0451-A2E2-9875-B818D535FCE0}"/>
              </a:ext>
            </a:extLst>
          </p:cNvPr>
          <p:cNvSpPr txBox="1"/>
          <p:nvPr/>
        </p:nvSpPr>
        <p:spPr>
          <a:xfrm>
            <a:off x="1317382" y="3448596"/>
            <a:ext cx="5196665" cy="777240"/>
          </a:xfrm>
          <a:prstGeom prst="rect">
            <a:avLst/>
          </a:prstGeom>
          <a:noFill/>
          <a:ln/>
        </p:spPr>
        <p:txBody>
          <a:bodyPr wrap="square" lIns="0" tIns="0" rIns="0" bIns="0" rtlCol="0" anchor="ctr"/>
          <a:lstStyle/>
          <a:p>
            <a:r>
              <a:rPr lang="en-US" dirty="0">
                <a:ea typeface="Calibri" pitchFamily="34" charset="-122"/>
                <a:cs typeface="Calibri" pitchFamily="34" charset="-120"/>
              </a:rPr>
              <a:t>It sends information to an external AI model to prepare an answer.</a:t>
            </a:r>
          </a:p>
        </p:txBody>
      </p:sp>
      <p:sp>
        <p:nvSpPr>
          <p:cNvPr id="23" name="Text 13">
            <a:extLst>
              <a:ext uri="{FF2B5EF4-FFF2-40B4-BE49-F238E27FC236}">
                <a16:creationId xmlns:a16="http://schemas.microsoft.com/office/drawing/2014/main" id="{663ED101-C80D-250B-20FC-5D049B1E598F}"/>
              </a:ext>
            </a:extLst>
          </p:cNvPr>
          <p:cNvSpPr txBox="1"/>
          <p:nvPr/>
        </p:nvSpPr>
        <p:spPr>
          <a:xfrm>
            <a:off x="1286902" y="4335780"/>
            <a:ext cx="5442436" cy="777240"/>
          </a:xfrm>
          <a:prstGeom prst="rect">
            <a:avLst/>
          </a:prstGeom>
          <a:noFill/>
          <a:ln/>
        </p:spPr>
        <p:txBody>
          <a:bodyPr wrap="square" lIns="0" tIns="0" rIns="0" bIns="0" rtlCol="0" anchor="ctr"/>
          <a:lstStyle/>
          <a:p>
            <a:pPr>
              <a:spcAft>
                <a:spcPts val="1800"/>
              </a:spcAft>
            </a:pPr>
            <a:r>
              <a:rPr lang="en-US" dirty="0">
                <a:ea typeface="Calibri" pitchFamily="34" charset="-122"/>
                <a:cs typeface="Calibri" pitchFamily="34" charset="-120"/>
              </a:rPr>
              <a:t>It shares that answer with a customer or another person outside the company.</a:t>
            </a:r>
          </a:p>
        </p:txBody>
      </p:sp>
      <p:sp>
        <p:nvSpPr>
          <p:cNvPr id="25" name="Text 9">
            <a:extLst>
              <a:ext uri="{FF2B5EF4-FFF2-40B4-BE49-F238E27FC236}">
                <a16:creationId xmlns:a16="http://schemas.microsoft.com/office/drawing/2014/main" id="{ED164CB8-EF0A-06E0-263F-18B53C726B92}"/>
              </a:ext>
            </a:extLst>
          </p:cNvPr>
          <p:cNvSpPr/>
          <p:nvPr/>
        </p:nvSpPr>
        <p:spPr>
          <a:xfrm>
            <a:off x="218513" y="5269776"/>
            <a:ext cx="812800" cy="609600"/>
          </a:xfrm>
          <a:prstGeom prst="rect">
            <a:avLst/>
          </a:prstGeom>
          <a:noFill/>
          <a:ln/>
        </p:spPr>
        <p:txBody>
          <a:bodyPr wrap="square" rtlCol="0" anchor="ctr"/>
          <a:lstStyle/>
          <a:p>
            <a:pPr algn="ctr"/>
            <a:r>
              <a:rPr lang="de-DE" sz="3200" b="1" noProof="0" dirty="0">
                <a:solidFill>
                  <a:srgbClr val="F5C400"/>
                </a:solidFill>
              </a:rPr>
              <a:t>05</a:t>
            </a:r>
            <a:endParaRPr lang="de-DE" sz="3200" noProof="0" dirty="0"/>
          </a:p>
        </p:txBody>
      </p:sp>
      <p:sp>
        <p:nvSpPr>
          <p:cNvPr id="27" name="Text 13">
            <a:extLst>
              <a:ext uri="{FF2B5EF4-FFF2-40B4-BE49-F238E27FC236}">
                <a16:creationId xmlns:a16="http://schemas.microsoft.com/office/drawing/2014/main" id="{1E12DA56-8F61-2921-BF10-4C7D292F3435}"/>
              </a:ext>
            </a:extLst>
          </p:cNvPr>
          <p:cNvSpPr txBox="1"/>
          <p:nvPr/>
        </p:nvSpPr>
        <p:spPr>
          <a:xfrm>
            <a:off x="1286900" y="5204460"/>
            <a:ext cx="9601200" cy="777240"/>
          </a:xfrm>
          <a:prstGeom prst="rect">
            <a:avLst/>
          </a:prstGeom>
          <a:noFill/>
          <a:ln/>
        </p:spPr>
        <p:txBody>
          <a:bodyPr wrap="square" lIns="0" tIns="0" rIns="0" bIns="0" rtlCol="0" anchor="ctr"/>
          <a:lstStyle/>
          <a:p>
            <a:pPr>
              <a:spcAft>
                <a:spcPts val="1800"/>
              </a:spcAft>
            </a:pPr>
            <a:r>
              <a:rPr lang="en-US" dirty="0">
                <a:ea typeface="Calibri" pitchFamily="34" charset="-122"/>
                <a:cs typeface="Calibri" pitchFamily="34" charset="-120"/>
              </a:rPr>
              <a:t>It runs on cloud infrastructure provided by another company.</a:t>
            </a:r>
          </a:p>
        </p:txBody>
      </p:sp>
      <p:sp>
        <p:nvSpPr>
          <p:cNvPr id="29" name="Text 14">
            <a:extLst>
              <a:ext uri="{FF2B5EF4-FFF2-40B4-BE49-F238E27FC236}">
                <a16:creationId xmlns:a16="http://schemas.microsoft.com/office/drawing/2014/main" id="{F67352EE-CBD7-C4B9-8E8E-2F584491E04E}"/>
              </a:ext>
            </a:extLst>
          </p:cNvPr>
          <p:cNvSpPr txBox="1"/>
          <p:nvPr/>
        </p:nvSpPr>
        <p:spPr>
          <a:xfrm>
            <a:off x="7549063" y="2663736"/>
            <a:ext cx="4415922" cy="1766929"/>
          </a:xfrm>
          <a:prstGeom prst="rect">
            <a:avLst/>
          </a:prstGeom>
          <a:noFill/>
          <a:ln/>
        </p:spPr>
        <p:txBody>
          <a:bodyPr wrap="square" lIns="0" tIns="0" rIns="0" bIns="0" rtlCol="0" anchor="ctr"/>
          <a:lstStyle/>
          <a:p>
            <a:pPr marL="0" indent="0">
              <a:lnSpc>
                <a:spcPct val="125000"/>
              </a:lnSpc>
              <a:buNone/>
            </a:pPr>
            <a:r>
              <a:rPr lang="en-US" sz="3200" b="1" dirty="0">
                <a:solidFill>
                  <a:srgbClr val="FFC809"/>
                </a:solidFill>
                <a:latin typeface="+mj-lt"/>
                <a:ea typeface="Calibri" pitchFamily="34" charset="-122"/>
                <a:cs typeface="Calibri" pitchFamily="34" charset="-120"/>
              </a:rPr>
              <a:t>Each capability creates questions that we should answer before launch.</a:t>
            </a:r>
          </a:p>
        </p:txBody>
      </p:sp>
    </p:spTree>
    <p:extLst>
      <p:ext uri="{BB962C8B-B14F-4D97-AF65-F5344CB8AC3E}">
        <p14:creationId xmlns:p14="http://schemas.microsoft.com/office/powerpoint/2010/main" val="33313720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hteck 11">
            <a:extLst>
              <a:ext uri="{FF2B5EF4-FFF2-40B4-BE49-F238E27FC236}">
                <a16:creationId xmlns:a16="http://schemas.microsoft.com/office/drawing/2014/main" id="{4F434F37-5D71-06BB-336D-48C89B44340E}"/>
              </a:ext>
            </a:extLst>
          </p:cNvPr>
          <p:cNvSpPr/>
          <p:nvPr/>
        </p:nvSpPr>
        <p:spPr>
          <a:xfrm>
            <a:off x="400050" y="5192782"/>
            <a:ext cx="11410950" cy="1089764"/>
          </a:xfrm>
          <a:prstGeom prst="rect">
            <a:avLst/>
          </a:prstGeom>
          <a:solidFill>
            <a:srgbClr val="FFC80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readable-title">
            <a:extLst>
              <a:ext uri="{FF2B5EF4-FFF2-40B4-BE49-F238E27FC236}">
                <a16:creationId xmlns:a16="http://schemas.microsoft.com/office/drawing/2014/main" id="{6050731E-0B2E-4143-BF22-595A39830EC9}"/>
              </a:ext>
            </a:extLst>
          </p:cNvPr>
          <p:cNvSpPr>
            <a:spLocks noGrp="1"/>
          </p:cNvSpPr>
          <p:nvPr/>
        </p:nvSpPr>
        <p:spPr>
          <a:xfrm>
            <a:off x="323850" y="342900"/>
            <a:ext cx="9829800" cy="485775"/>
          </a:xfrm>
          <a:prstGeom prst="rect">
            <a:avLst/>
          </a:prstGeom>
          <a:noFill/>
          <a:ln w="0">
            <a:noFill/>
          </a:ln>
        </p:spPr>
        <p:txBody>
          <a:bodyPr wrap="none" lIns="0" tIns="0" rIns="0" bIns="0" anchor="t">
            <a:noAutofit/>
          </a:bodyPr>
          <a:lstStyle/>
          <a:p>
            <a:pPr algn="l">
              <a:lnSpc>
                <a:spcPct val="112000"/>
              </a:lnSpc>
              <a:buNone/>
              <a:defRPr sz="2700" b="1">
                <a:solidFill>
                  <a:srgbClr val="111111"/>
                </a:solidFill>
                <a:latin typeface="Arial"/>
                <a:ea typeface="Arial"/>
                <a:cs typeface="Arial"/>
              </a:defRPr>
            </a:pPr>
            <a:r>
              <a:rPr sz="2700" b="1">
                <a:solidFill>
                  <a:srgbClr val="111111"/>
                </a:solidFill>
                <a:latin typeface="Arial"/>
                <a:ea typeface="Arial"/>
                <a:cs typeface="Arial"/>
              </a:rPr>
              <a:t>Several teams contribute to one launch decision</a:t>
            </a:r>
          </a:p>
        </p:txBody>
      </p:sp>
      <p:sp>
        <p:nvSpPr>
          <p:cNvPr id="2" name="readable-subtitle">
            <a:extLst>
              <a:ext uri="{FF2B5EF4-FFF2-40B4-BE49-F238E27FC236}">
                <a16:creationId xmlns:a16="http://schemas.microsoft.com/office/drawing/2014/main" id="{8299239C-849F-4248-ACBC-290A6202FB10}"/>
              </a:ext>
            </a:extLst>
          </p:cNvPr>
          <p:cNvSpPr>
            <a:spLocks noGrp="1"/>
          </p:cNvSpPr>
          <p:nvPr/>
        </p:nvSpPr>
        <p:spPr>
          <a:xfrm>
            <a:off x="323850" y="942975"/>
            <a:ext cx="11410950" cy="552450"/>
          </a:xfrm>
          <a:prstGeom prst="rect">
            <a:avLst/>
          </a:prstGeom>
          <a:noFill/>
          <a:ln w="0">
            <a:noFill/>
          </a:ln>
        </p:spPr>
        <p:txBody>
          <a:bodyPr wrap="none" lIns="0" tIns="0" rIns="0" bIns="0" anchor="t">
            <a:noAutofit/>
          </a:bodyPr>
          <a:lstStyle/>
          <a:p>
            <a:pPr algn="l">
              <a:lnSpc>
                <a:spcPct val="112000"/>
              </a:lnSpc>
              <a:buNone/>
              <a:defRPr sz="1800" b="0">
                <a:solidFill>
                  <a:srgbClr val="303030"/>
                </a:solidFill>
                <a:latin typeface="Arial"/>
                <a:ea typeface="Arial"/>
                <a:cs typeface="Arial"/>
              </a:defRPr>
            </a:pPr>
            <a:r>
              <a:rPr lang="de-DE" sz="2000" b="0" dirty="0" err="1">
                <a:latin typeface="+mj-lt"/>
                <a:ea typeface="Arial"/>
                <a:cs typeface="Arial"/>
              </a:rPr>
              <a:t>Each</a:t>
            </a:r>
            <a:r>
              <a:rPr lang="de-DE" sz="2000" b="0" dirty="0">
                <a:latin typeface="+mj-lt"/>
                <a:ea typeface="Arial"/>
                <a:cs typeface="Arial"/>
              </a:rPr>
              <a:t> step </a:t>
            </a:r>
            <a:r>
              <a:rPr lang="de-DE" sz="2000" b="0" dirty="0" err="1">
                <a:latin typeface="+mj-lt"/>
                <a:ea typeface="Arial"/>
                <a:cs typeface="Arial"/>
              </a:rPr>
              <a:t>raises</a:t>
            </a:r>
            <a:r>
              <a:rPr lang="de-DE" sz="2000" b="0" dirty="0">
                <a:latin typeface="+mj-lt"/>
                <a:ea typeface="Arial"/>
                <a:cs typeface="Arial"/>
              </a:rPr>
              <a:t> a different </a:t>
            </a:r>
            <a:r>
              <a:rPr lang="de-DE" sz="2000" b="0" dirty="0" err="1">
                <a:latin typeface="+mj-lt"/>
                <a:ea typeface="Arial"/>
                <a:cs typeface="Arial"/>
              </a:rPr>
              <a:t>question</a:t>
            </a:r>
            <a:r>
              <a:rPr lang="de-DE" sz="2000" dirty="0">
                <a:latin typeface="+mj-lt"/>
                <a:ea typeface="Arial"/>
                <a:cs typeface="Arial"/>
              </a:rPr>
              <a:t>:</a:t>
            </a:r>
            <a:endParaRPr sz="2000" b="0" dirty="0">
              <a:latin typeface="+mj-lt"/>
              <a:ea typeface="Arial"/>
              <a:cs typeface="Arial"/>
            </a:endParaRPr>
          </a:p>
        </p:txBody>
      </p:sp>
      <p:sp>
        <p:nvSpPr>
          <p:cNvPr id="5" name="readable-page">
            <a:extLst>
              <a:ext uri="{FF2B5EF4-FFF2-40B4-BE49-F238E27FC236}">
                <a16:creationId xmlns:a16="http://schemas.microsoft.com/office/drawing/2014/main" id="{5BA03CE4-DB2C-4F8C-B211-FB9BED900CF9}"/>
              </a:ext>
            </a:extLst>
          </p:cNvPr>
          <p:cNvSpPr>
            <a:spLocks noGrp="1"/>
          </p:cNvSpPr>
          <p:nvPr/>
        </p:nvSpPr>
        <p:spPr>
          <a:xfrm>
            <a:off x="11487150" y="6534150"/>
            <a:ext cx="381000" cy="200025"/>
          </a:xfrm>
          <a:prstGeom prst="rect">
            <a:avLst/>
          </a:prstGeom>
          <a:noFill/>
          <a:ln w="0">
            <a:noFill/>
          </a:ln>
        </p:spPr>
        <p:txBody>
          <a:bodyPr wrap="none" lIns="0" tIns="0" rIns="0" bIns="0" anchor="t">
            <a:noAutofit/>
          </a:bodyPr>
          <a:lstStyle/>
          <a:p>
            <a:pPr algn="r">
              <a:lnSpc>
                <a:spcPct val="112000"/>
              </a:lnSpc>
              <a:buNone/>
              <a:defRPr sz="1050" b="0">
                <a:solidFill>
                  <a:srgbClr val="616161"/>
                </a:solidFill>
                <a:latin typeface="Arial"/>
                <a:ea typeface="Arial"/>
                <a:cs typeface="Arial"/>
              </a:defRPr>
            </a:pPr>
            <a:r>
              <a:rPr lang="de-DE" sz="1050" dirty="0">
                <a:solidFill>
                  <a:srgbClr val="616161"/>
                </a:solidFill>
                <a:latin typeface="Arial"/>
                <a:ea typeface="Arial"/>
                <a:cs typeface="Arial"/>
              </a:rPr>
              <a:t>3</a:t>
            </a:r>
            <a:endParaRPr sz="1050" b="0" dirty="0">
              <a:solidFill>
                <a:srgbClr val="616161"/>
              </a:solidFill>
              <a:latin typeface="Arial"/>
              <a:ea typeface="Arial"/>
              <a:cs typeface="Arial"/>
            </a:endParaRPr>
          </a:p>
        </p:txBody>
      </p:sp>
      <p:sp>
        <p:nvSpPr>
          <p:cNvPr id="6" name="body-0">
            <a:extLst>
              <a:ext uri="{FF2B5EF4-FFF2-40B4-BE49-F238E27FC236}">
                <a16:creationId xmlns:a16="http://schemas.microsoft.com/office/drawing/2014/main" id="{8B1E1D97-AD3C-47F5-B227-AA46E4C488D4}"/>
              </a:ext>
            </a:extLst>
          </p:cNvPr>
          <p:cNvSpPr>
            <a:spLocks noGrp="1"/>
          </p:cNvSpPr>
          <p:nvPr/>
        </p:nvSpPr>
        <p:spPr>
          <a:xfrm>
            <a:off x="400050" y="1609725"/>
            <a:ext cx="11239500" cy="2159566"/>
          </a:xfrm>
          <a:prstGeom prst="rect">
            <a:avLst/>
          </a:prstGeom>
          <a:noFill/>
          <a:ln w="0">
            <a:noFill/>
          </a:ln>
        </p:spPr>
        <p:txBody>
          <a:bodyPr wrap="none" lIns="0" tIns="0" rIns="0" bIns="0" anchor="t">
            <a:noAutofit/>
          </a:bodyPr>
          <a:lstStyle/>
          <a:p>
            <a:pPr marL="342900" indent="-342900" algn="l">
              <a:lnSpc>
                <a:spcPct val="112000"/>
              </a:lnSpc>
              <a:buFont typeface="Arial" panose="020B0604020202020204" pitchFamily="34" charset="0"/>
              <a:buChar char="•"/>
              <a:defRPr sz="2325" b="0">
                <a:solidFill>
                  <a:srgbClr val="151515"/>
                </a:solidFill>
                <a:latin typeface="Arial"/>
                <a:ea typeface="Arial"/>
                <a:cs typeface="Arial"/>
              </a:defRPr>
            </a:pPr>
            <a:r>
              <a:rPr sz="2325" b="0" dirty="0">
                <a:solidFill>
                  <a:srgbClr val="151515"/>
                </a:solidFill>
                <a:latin typeface="Arial"/>
                <a:ea typeface="Arial"/>
                <a:cs typeface="Arial"/>
              </a:rPr>
              <a:t>Which records can it read? </a:t>
            </a:r>
            <a:endParaRPr lang="de-DE" sz="2325" b="0" dirty="0">
              <a:solidFill>
                <a:srgbClr val="151515"/>
              </a:solidFill>
              <a:latin typeface="Arial"/>
              <a:ea typeface="Arial"/>
              <a:cs typeface="Arial"/>
            </a:endParaRPr>
          </a:p>
          <a:p>
            <a:pPr marL="342900" indent="-342900" algn="l">
              <a:lnSpc>
                <a:spcPct val="112000"/>
              </a:lnSpc>
              <a:buFont typeface="Arial" panose="020B0604020202020204" pitchFamily="34" charset="0"/>
              <a:buChar char="•"/>
              <a:defRPr sz="2325" b="0">
                <a:solidFill>
                  <a:srgbClr val="151515"/>
                </a:solidFill>
                <a:latin typeface="Arial"/>
                <a:ea typeface="Arial"/>
                <a:cs typeface="Arial"/>
              </a:defRPr>
            </a:pPr>
            <a:r>
              <a:rPr sz="2325" b="0" dirty="0">
                <a:solidFill>
                  <a:srgbClr val="151515"/>
                </a:solidFill>
                <a:latin typeface="Arial"/>
                <a:ea typeface="Arial"/>
                <a:cs typeface="Arial"/>
              </a:rPr>
              <a:t>Which internal</a:t>
            </a:r>
            <a:r>
              <a:rPr lang="de-DE" sz="2325" b="0" dirty="0">
                <a:solidFill>
                  <a:srgbClr val="151515"/>
                </a:solidFill>
                <a:latin typeface="Arial"/>
                <a:ea typeface="Arial"/>
                <a:cs typeface="Arial"/>
              </a:rPr>
              <a:t> </a:t>
            </a:r>
            <a:r>
              <a:rPr sz="2325" b="0" dirty="0">
                <a:solidFill>
                  <a:srgbClr val="151515"/>
                </a:solidFill>
                <a:latin typeface="Arial"/>
                <a:ea typeface="Arial"/>
                <a:cs typeface="Arial"/>
              </a:rPr>
              <a:t>documents should stay confidential? </a:t>
            </a:r>
            <a:endParaRPr lang="de-DE" sz="2325" b="0" dirty="0">
              <a:solidFill>
                <a:srgbClr val="151515"/>
              </a:solidFill>
              <a:latin typeface="Arial"/>
              <a:ea typeface="Arial"/>
              <a:cs typeface="Arial"/>
            </a:endParaRPr>
          </a:p>
          <a:p>
            <a:pPr marL="342900" indent="-342900" algn="l">
              <a:lnSpc>
                <a:spcPct val="112000"/>
              </a:lnSpc>
              <a:buFont typeface="Arial" panose="020B0604020202020204" pitchFamily="34" charset="0"/>
              <a:buChar char="•"/>
              <a:defRPr sz="2325" b="0">
                <a:solidFill>
                  <a:srgbClr val="151515"/>
                </a:solidFill>
                <a:latin typeface="Arial"/>
                <a:ea typeface="Arial"/>
                <a:cs typeface="Arial"/>
              </a:defRPr>
            </a:pPr>
            <a:r>
              <a:rPr sz="2325" b="0" dirty="0">
                <a:solidFill>
                  <a:srgbClr val="151515"/>
                </a:solidFill>
                <a:latin typeface="Arial"/>
                <a:ea typeface="Arial"/>
                <a:cs typeface="Arial"/>
              </a:rPr>
              <a:t>What information reaches the model provider?</a:t>
            </a:r>
          </a:p>
          <a:p>
            <a:pPr marL="342900" indent="-342900" algn="l">
              <a:lnSpc>
                <a:spcPct val="112000"/>
              </a:lnSpc>
              <a:buFont typeface="Arial" panose="020B0604020202020204" pitchFamily="34" charset="0"/>
              <a:buChar char="•"/>
              <a:defRPr sz="2325" b="0">
                <a:solidFill>
                  <a:srgbClr val="151515"/>
                </a:solidFill>
                <a:latin typeface="Arial"/>
                <a:ea typeface="Arial"/>
                <a:cs typeface="Arial"/>
              </a:defRPr>
            </a:pPr>
            <a:r>
              <a:rPr sz="2325" b="0" dirty="0">
                <a:solidFill>
                  <a:srgbClr val="151515"/>
                </a:solidFill>
                <a:latin typeface="Arial"/>
                <a:ea typeface="Arial"/>
                <a:cs typeface="Arial"/>
              </a:rPr>
              <a:t>Who checks the answer before someone receives it?</a:t>
            </a:r>
            <a:endParaRPr lang="de-DE" sz="2325" b="0" dirty="0">
              <a:solidFill>
                <a:srgbClr val="151515"/>
              </a:solidFill>
              <a:latin typeface="Arial"/>
              <a:ea typeface="Arial"/>
              <a:cs typeface="Arial"/>
            </a:endParaRPr>
          </a:p>
          <a:p>
            <a:pPr marL="342900" indent="-342900" algn="l">
              <a:lnSpc>
                <a:spcPct val="112000"/>
              </a:lnSpc>
              <a:buFont typeface="Arial" panose="020B0604020202020204" pitchFamily="34" charset="0"/>
              <a:buChar char="•"/>
              <a:defRPr sz="2325" b="0">
                <a:solidFill>
                  <a:srgbClr val="151515"/>
                </a:solidFill>
                <a:latin typeface="Arial"/>
                <a:ea typeface="Arial"/>
                <a:cs typeface="Arial"/>
              </a:defRPr>
            </a:pPr>
            <a:r>
              <a:rPr sz="2325" b="0" dirty="0">
                <a:solidFill>
                  <a:srgbClr val="151515"/>
                </a:solidFill>
                <a:latin typeface="Arial"/>
                <a:ea typeface="Arial"/>
                <a:cs typeface="Arial"/>
              </a:rPr>
              <a:t>What happens if the cloud</a:t>
            </a:r>
            <a:r>
              <a:rPr lang="de-DE" sz="2325" b="0" dirty="0">
                <a:solidFill>
                  <a:srgbClr val="151515"/>
                </a:solidFill>
                <a:latin typeface="Arial"/>
                <a:ea typeface="Arial"/>
                <a:cs typeface="Arial"/>
              </a:rPr>
              <a:t> </a:t>
            </a:r>
            <a:r>
              <a:rPr sz="2325" b="0" dirty="0">
                <a:solidFill>
                  <a:srgbClr val="151515"/>
                </a:solidFill>
                <a:latin typeface="Arial"/>
                <a:ea typeface="Arial"/>
                <a:cs typeface="Arial"/>
              </a:rPr>
              <a:t>service stops working?</a:t>
            </a:r>
          </a:p>
        </p:txBody>
      </p:sp>
      <p:sp>
        <p:nvSpPr>
          <p:cNvPr id="7" name="body-1">
            <a:extLst>
              <a:ext uri="{FF2B5EF4-FFF2-40B4-BE49-F238E27FC236}">
                <a16:creationId xmlns:a16="http://schemas.microsoft.com/office/drawing/2014/main" id="{E413C4FC-236D-491B-9FB9-C93C27B67755}"/>
              </a:ext>
            </a:extLst>
          </p:cNvPr>
          <p:cNvSpPr>
            <a:spLocks noGrp="1"/>
          </p:cNvSpPr>
          <p:nvPr/>
        </p:nvSpPr>
        <p:spPr>
          <a:xfrm>
            <a:off x="700674" y="5342284"/>
            <a:ext cx="10786476" cy="738568"/>
          </a:xfrm>
          <a:prstGeom prst="rect">
            <a:avLst/>
          </a:prstGeom>
          <a:noFill/>
          <a:ln w="0">
            <a:noFill/>
          </a:ln>
        </p:spPr>
        <p:txBody>
          <a:bodyPr wrap="none" lIns="0" tIns="0" rIns="0" bIns="0" anchor="t">
            <a:noAutofit/>
          </a:bodyPr>
          <a:lstStyle/>
          <a:p>
            <a:pPr algn="l">
              <a:lnSpc>
                <a:spcPct val="112000"/>
              </a:lnSpc>
              <a:buNone/>
              <a:defRPr sz="2325" b="0">
                <a:solidFill>
                  <a:srgbClr val="151515"/>
                </a:solidFill>
                <a:latin typeface="Arial"/>
                <a:ea typeface="Arial"/>
                <a:cs typeface="Arial"/>
              </a:defRPr>
            </a:pPr>
            <a:r>
              <a:rPr sz="2325" b="0" dirty="0">
                <a:solidFill>
                  <a:srgbClr val="151515"/>
                </a:solidFill>
                <a:latin typeface="+mj-lt"/>
                <a:ea typeface="Arial"/>
                <a:cs typeface="Arial"/>
              </a:rPr>
              <a:t>To the customer, this may look like one small chat window. Inside the</a:t>
            </a:r>
            <a:r>
              <a:rPr lang="de-DE" sz="2325" dirty="0">
                <a:solidFill>
                  <a:srgbClr val="151515"/>
                </a:solidFill>
                <a:latin typeface="+mj-lt"/>
                <a:ea typeface="Arial"/>
                <a:cs typeface="Arial"/>
              </a:rPr>
              <a:t> </a:t>
            </a:r>
            <a:r>
              <a:rPr sz="2325" b="0" dirty="0">
                <a:solidFill>
                  <a:srgbClr val="151515"/>
                </a:solidFill>
                <a:latin typeface="+mj-lt"/>
                <a:ea typeface="Arial"/>
                <a:cs typeface="Arial"/>
              </a:rPr>
              <a:t>company,</a:t>
            </a:r>
            <a:r>
              <a:rPr lang="de-DE" sz="2325" dirty="0">
                <a:solidFill>
                  <a:srgbClr val="151515"/>
                </a:solidFill>
                <a:latin typeface="+mj-lt"/>
                <a:ea typeface="Arial"/>
                <a:cs typeface="Arial"/>
              </a:rPr>
              <a:t> </a:t>
            </a:r>
            <a:r>
              <a:rPr sz="2325" b="0" dirty="0">
                <a:solidFill>
                  <a:srgbClr val="151515"/>
                </a:solidFill>
                <a:latin typeface="+mj-lt"/>
                <a:ea typeface="Arial"/>
                <a:cs typeface="Arial"/>
              </a:rPr>
              <a:t>it</a:t>
            </a:r>
            <a:endParaRPr lang="de-DE" sz="2325" dirty="0">
              <a:solidFill>
                <a:srgbClr val="151515"/>
              </a:solidFill>
              <a:latin typeface="+mj-lt"/>
              <a:ea typeface="Arial"/>
              <a:cs typeface="Arial"/>
            </a:endParaRPr>
          </a:p>
          <a:p>
            <a:pPr algn="l">
              <a:lnSpc>
                <a:spcPct val="112000"/>
              </a:lnSpc>
              <a:buNone/>
              <a:defRPr sz="2325" b="0">
                <a:solidFill>
                  <a:srgbClr val="151515"/>
                </a:solidFill>
                <a:latin typeface="Arial"/>
                <a:ea typeface="Arial"/>
                <a:cs typeface="Arial"/>
              </a:defRPr>
            </a:pPr>
            <a:r>
              <a:rPr sz="2325" b="0" dirty="0">
                <a:solidFill>
                  <a:srgbClr val="151515"/>
                </a:solidFill>
                <a:latin typeface="+mj-lt"/>
                <a:ea typeface="Arial"/>
                <a:cs typeface="Arial"/>
              </a:rPr>
              <a:t>touches several areas of responsibility.</a:t>
            </a:r>
          </a:p>
        </p:txBody>
      </p:sp>
      <p:sp>
        <p:nvSpPr>
          <p:cNvPr id="11" name="Pfeil nach rechts 10">
            <a:extLst>
              <a:ext uri="{FF2B5EF4-FFF2-40B4-BE49-F238E27FC236}">
                <a16:creationId xmlns:a16="http://schemas.microsoft.com/office/drawing/2014/main" id="{EA05DCAE-C893-223E-9628-C5ED499BE4CF}"/>
              </a:ext>
            </a:extLst>
          </p:cNvPr>
          <p:cNvSpPr/>
          <p:nvPr/>
        </p:nvSpPr>
        <p:spPr>
          <a:xfrm rot="5400000">
            <a:off x="5681720" y="3987302"/>
            <a:ext cx="828559" cy="987469"/>
          </a:xfrm>
          <a:prstGeom prst="rightArrow">
            <a:avLst/>
          </a:prstGeom>
          <a:solidFill>
            <a:srgbClr val="FFC809"/>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Datumsplatzhalter 1">
            <a:extLst>
              <a:ext uri="{FF2B5EF4-FFF2-40B4-BE49-F238E27FC236}">
                <a16:creationId xmlns:a16="http://schemas.microsoft.com/office/drawing/2014/main" id="{E2AA36A7-F906-8199-1040-9B6E281EC66C}"/>
              </a:ext>
            </a:extLst>
          </p:cNvPr>
          <p:cNvSpPr>
            <a:spLocks noGrp="1"/>
          </p:cNvSpPr>
          <p:nvPr>
            <p:ph type="dt" sz="half" idx="11"/>
          </p:nvPr>
        </p:nvSpPr>
        <p:spPr>
          <a:xfrm>
            <a:off x="227013" y="6538303"/>
            <a:ext cx="2743200" cy="244866"/>
          </a:xfrm>
        </p:spPr>
        <p:txBody>
          <a:bodyPr/>
          <a:lstStyle/>
          <a:p>
            <a:r>
              <a:rPr lang="de-DE" dirty="0">
                <a:latin typeface="Calibri" panose="020F0502020204030204" pitchFamily="34" charset="0"/>
                <a:ea typeface="Calibri" panose="020F0502020204030204" pitchFamily="34" charset="0"/>
                <a:cs typeface="Calibri" panose="020F0502020204030204" pitchFamily="34" charset="0"/>
              </a:rPr>
              <a:t>21.09.2026</a:t>
            </a:r>
            <a:endParaRPr lang="de-DE" noProof="0" dirty="0">
              <a:latin typeface="Calibri" panose="020F0502020204030204" pitchFamily="34" charset="0"/>
              <a:ea typeface="Calibri" panose="020F0502020204030204" pitchFamily="34" charset="0"/>
              <a:cs typeface="Calibri" panose="020F0502020204030204" pitchFamily="34" charset="0"/>
            </a:endParaRPr>
          </a:p>
        </p:txBody>
      </p:sp>
      <p:sp>
        <p:nvSpPr>
          <p:cNvPr id="9" name="Fußzeilenplatzhalter 3">
            <a:extLst>
              <a:ext uri="{FF2B5EF4-FFF2-40B4-BE49-F238E27FC236}">
                <a16:creationId xmlns:a16="http://schemas.microsoft.com/office/drawing/2014/main" id="{AEE28821-60B1-B9F6-4848-E04CCE8F2B7D}"/>
              </a:ext>
            </a:extLst>
          </p:cNvPr>
          <p:cNvSpPr>
            <a:spLocks noGrp="1"/>
          </p:cNvSpPr>
          <p:nvPr>
            <p:ph type="ftr" sz="quarter" idx="12"/>
          </p:nvPr>
        </p:nvSpPr>
        <p:spPr>
          <a:xfrm>
            <a:off x="4038600" y="6538303"/>
            <a:ext cx="4114800" cy="244867"/>
          </a:xfrm>
        </p:spPr>
        <p:txBody>
          <a:bodyPr/>
          <a:lstStyle/>
          <a:p>
            <a:r>
              <a:rPr lang="it-IT" dirty="0" err="1"/>
              <a:t>MunichTech</a:t>
            </a:r>
            <a:r>
              <a:rPr lang="it-IT" dirty="0"/>
              <a:t> EXPO 2026 - AI Governance</a:t>
            </a:r>
            <a:endParaRPr lang="de-DE" dirty="0"/>
          </a:p>
        </p:txBody>
      </p:sp>
    </p:spTree>
    <p:extLst>
      <p:ext uri="{BB962C8B-B14F-4D97-AF65-F5344CB8AC3E}">
        <p14:creationId xmlns:p14="http://schemas.microsoft.com/office/powerpoint/2010/main" val="10742030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7D0457-A4FB-EA2C-0473-2F0FD1BD24B1}"/>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FD458E51-4620-DD2A-F1C3-45544893E34C}"/>
              </a:ext>
            </a:extLst>
          </p:cNvPr>
          <p:cNvSpPr>
            <a:spLocks noGrp="1"/>
          </p:cNvSpPr>
          <p:nvPr>
            <p:ph type="title"/>
          </p:nvPr>
        </p:nvSpPr>
        <p:spPr/>
        <p:txBody>
          <a:bodyPr>
            <a:normAutofit fontScale="90000"/>
          </a:bodyPr>
          <a:lstStyle/>
          <a:p>
            <a:r>
              <a:rPr lang="de-DE" noProof="0" dirty="0">
                <a:latin typeface="Calibri" panose="020F0502020204030204" pitchFamily="34" charset="0"/>
                <a:ea typeface="Calibri" panose="020F0502020204030204" pitchFamily="34" charset="0"/>
                <a:cs typeface="Calibri" panose="020F0502020204030204" pitchFamily="34" charset="0"/>
              </a:rPr>
              <a:t>EU AI Act </a:t>
            </a:r>
            <a:r>
              <a:rPr lang="de-DE" noProof="0" dirty="0" err="1">
                <a:latin typeface="Calibri" panose="020F0502020204030204" pitchFamily="34" charset="0"/>
                <a:ea typeface="Calibri" panose="020F0502020204030204" pitchFamily="34" charset="0"/>
                <a:cs typeface="Calibri" panose="020F0502020204030204" pitchFamily="34" charset="0"/>
              </a:rPr>
              <a:t>obligations</a:t>
            </a:r>
            <a:r>
              <a:rPr lang="de-DE" noProof="0" dirty="0">
                <a:latin typeface="Calibri" panose="020F0502020204030204" pitchFamily="34" charset="0"/>
                <a:ea typeface="Calibri" panose="020F0502020204030204" pitchFamily="34" charset="0"/>
                <a:cs typeface="Calibri" panose="020F0502020204030204" pitchFamily="34" charset="0"/>
              </a:rPr>
              <a:t> </a:t>
            </a:r>
            <a:r>
              <a:rPr lang="de-DE" noProof="0" dirty="0" err="1">
                <a:latin typeface="Calibri" panose="020F0502020204030204" pitchFamily="34" charset="0"/>
                <a:ea typeface="Calibri" panose="020F0502020204030204" pitchFamily="34" charset="0"/>
                <a:cs typeface="Calibri" panose="020F0502020204030204" pitchFamily="34" charset="0"/>
              </a:rPr>
              <a:t>already</a:t>
            </a:r>
            <a:r>
              <a:rPr lang="de-DE" noProof="0" dirty="0">
                <a:latin typeface="Calibri" panose="020F0502020204030204" pitchFamily="34" charset="0"/>
                <a:ea typeface="Calibri" panose="020F0502020204030204" pitchFamily="34" charset="0"/>
                <a:cs typeface="Calibri" panose="020F0502020204030204" pitchFamily="34" charset="0"/>
              </a:rPr>
              <a:t> in force</a:t>
            </a:r>
          </a:p>
        </p:txBody>
      </p:sp>
      <p:sp>
        <p:nvSpPr>
          <p:cNvPr id="4" name="Textplatzhalter 3">
            <a:extLst>
              <a:ext uri="{FF2B5EF4-FFF2-40B4-BE49-F238E27FC236}">
                <a16:creationId xmlns:a16="http://schemas.microsoft.com/office/drawing/2014/main" id="{0C61621C-37E1-394F-A4C6-044AA33E2F6F}"/>
              </a:ext>
            </a:extLst>
          </p:cNvPr>
          <p:cNvSpPr>
            <a:spLocks noGrp="1"/>
          </p:cNvSpPr>
          <p:nvPr>
            <p:ph type="body" sz="quarter" idx="14"/>
          </p:nvPr>
        </p:nvSpPr>
        <p:spPr/>
        <p:txBody>
          <a:bodyPr>
            <a:normAutofit/>
          </a:bodyPr>
          <a:lstStyle/>
          <a:p>
            <a:r>
              <a:rPr lang="de-DE" dirty="0"/>
              <a:t>Companies </a:t>
            </a:r>
            <a:r>
              <a:rPr lang="de-DE" dirty="0" err="1"/>
              <a:t>should</a:t>
            </a:r>
            <a:r>
              <a:rPr lang="de-DE" dirty="0"/>
              <a:t> </a:t>
            </a:r>
            <a:r>
              <a:rPr lang="de-DE" dirty="0" err="1"/>
              <a:t>already</a:t>
            </a:r>
            <a:r>
              <a:rPr lang="de-DE" dirty="0"/>
              <a:t> </a:t>
            </a:r>
            <a:r>
              <a:rPr lang="de-DE" dirty="0" err="1"/>
              <a:t>be</a:t>
            </a:r>
            <a:r>
              <a:rPr lang="de-DE" dirty="0"/>
              <a:t> </a:t>
            </a:r>
            <a:r>
              <a:rPr lang="de-DE" dirty="0" err="1"/>
              <a:t>building</a:t>
            </a:r>
            <a:r>
              <a:rPr lang="de-DE" dirty="0"/>
              <a:t> </a:t>
            </a:r>
            <a:r>
              <a:rPr lang="de-DE" dirty="0" err="1"/>
              <a:t>their</a:t>
            </a:r>
            <a:r>
              <a:rPr lang="de-DE" dirty="0"/>
              <a:t> </a:t>
            </a:r>
            <a:r>
              <a:rPr lang="de-DE" dirty="0" err="1"/>
              <a:t>governance</a:t>
            </a:r>
            <a:r>
              <a:rPr lang="de-DE" dirty="0"/>
              <a:t> </a:t>
            </a:r>
            <a:r>
              <a:rPr lang="de-DE" dirty="0" err="1"/>
              <a:t>structures</a:t>
            </a:r>
            <a:endParaRPr lang="de-DE" dirty="0"/>
          </a:p>
        </p:txBody>
      </p:sp>
      <p:sp>
        <p:nvSpPr>
          <p:cNvPr id="2" name="Datumsplatzhalter 1">
            <a:extLst>
              <a:ext uri="{FF2B5EF4-FFF2-40B4-BE49-F238E27FC236}">
                <a16:creationId xmlns:a16="http://schemas.microsoft.com/office/drawing/2014/main" id="{EA7B5B45-0538-1851-5B33-542BD945E263}"/>
              </a:ext>
            </a:extLst>
          </p:cNvPr>
          <p:cNvSpPr>
            <a:spLocks noGrp="1"/>
          </p:cNvSpPr>
          <p:nvPr>
            <p:ph type="dt" sz="half" idx="11"/>
          </p:nvPr>
        </p:nvSpPr>
        <p:spPr/>
        <p:txBody>
          <a:bodyPr/>
          <a:lstStyle/>
          <a:p>
            <a:r>
              <a:rPr lang="de-DE" dirty="0">
                <a:latin typeface="Calibri" panose="020F0502020204030204" pitchFamily="34" charset="0"/>
                <a:ea typeface="Calibri" panose="020F0502020204030204" pitchFamily="34" charset="0"/>
                <a:cs typeface="Calibri" panose="020F0502020204030204" pitchFamily="34" charset="0"/>
              </a:rPr>
              <a:t>21.09.2026</a:t>
            </a:r>
            <a:endParaRPr lang="de-DE" noProof="0" dirty="0">
              <a:latin typeface="Calibri" panose="020F0502020204030204" pitchFamily="34" charset="0"/>
              <a:ea typeface="Calibri" panose="020F0502020204030204" pitchFamily="34" charset="0"/>
              <a:cs typeface="Calibri" panose="020F0502020204030204" pitchFamily="34" charset="0"/>
            </a:endParaRPr>
          </a:p>
        </p:txBody>
      </p:sp>
      <p:sp>
        <p:nvSpPr>
          <p:cNvPr id="5" name="Fußzeilenplatzhalter 4">
            <a:extLst>
              <a:ext uri="{FF2B5EF4-FFF2-40B4-BE49-F238E27FC236}">
                <a16:creationId xmlns:a16="http://schemas.microsoft.com/office/drawing/2014/main" id="{EF2C8C44-AFB1-2CDB-E2A5-E8CF9C5C262C}"/>
              </a:ext>
            </a:extLst>
          </p:cNvPr>
          <p:cNvSpPr>
            <a:spLocks noGrp="1"/>
          </p:cNvSpPr>
          <p:nvPr>
            <p:ph type="ftr" sz="quarter" idx="12"/>
          </p:nvPr>
        </p:nvSpPr>
        <p:spPr/>
        <p:txBody>
          <a:bodyPr/>
          <a:lstStyle/>
          <a:p>
            <a:r>
              <a:rPr lang="it-IT" noProof="0">
                <a:latin typeface="Calibri" panose="020F0502020204030204" pitchFamily="34" charset="0"/>
                <a:ea typeface="Calibri" panose="020F0502020204030204" pitchFamily="34" charset="0"/>
                <a:cs typeface="Calibri" panose="020F0502020204030204" pitchFamily="34" charset="0"/>
              </a:rPr>
              <a:t>MunichTech EXPO 2026 - AI Governance</a:t>
            </a:r>
            <a:endParaRPr lang="de-DE" noProof="0">
              <a:latin typeface="Calibri" panose="020F0502020204030204" pitchFamily="34" charset="0"/>
              <a:ea typeface="Calibri" panose="020F0502020204030204" pitchFamily="34" charset="0"/>
              <a:cs typeface="Calibri" panose="020F0502020204030204" pitchFamily="34" charset="0"/>
            </a:endParaRPr>
          </a:p>
        </p:txBody>
      </p:sp>
      <p:sp>
        <p:nvSpPr>
          <p:cNvPr id="6" name="Foliennummernplatzhalter 5">
            <a:extLst>
              <a:ext uri="{FF2B5EF4-FFF2-40B4-BE49-F238E27FC236}">
                <a16:creationId xmlns:a16="http://schemas.microsoft.com/office/drawing/2014/main" id="{9627E681-8C98-D234-EF7D-42D5ABAE944C}"/>
              </a:ext>
            </a:extLst>
          </p:cNvPr>
          <p:cNvSpPr>
            <a:spLocks noGrp="1"/>
          </p:cNvSpPr>
          <p:nvPr>
            <p:ph type="sldNum" sz="quarter" idx="13"/>
          </p:nvPr>
        </p:nvSpPr>
        <p:spPr/>
        <p:txBody>
          <a:bodyPr/>
          <a:lstStyle/>
          <a:p>
            <a:fld id="{5FC3A182-213E-4AED-9026-4DE4BCB7C8B1}" type="slidenum">
              <a:rPr lang="de-DE" noProof="0" smtClean="0">
                <a:latin typeface="Calibri" panose="020F0502020204030204" pitchFamily="34" charset="0"/>
                <a:ea typeface="Calibri" panose="020F0502020204030204" pitchFamily="34" charset="0"/>
                <a:cs typeface="Calibri" panose="020F0502020204030204" pitchFamily="34" charset="0"/>
              </a:rPr>
              <a:pPr/>
              <a:t>4</a:t>
            </a:fld>
            <a:endParaRPr lang="de-DE" noProof="0">
              <a:latin typeface="Calibri" panose="020F0502020204030204" pitchFamily="34" charset="0"/>
              <a:ea typeface="Calibri" panose="020F0502020204030204" pitchFamily="34" charset="0"/>
              <a:cs typeface="Calibri" panose="020F0502020204030204" pitchFamily="34" charset="0"/>
            </a:endParaRPr>
          </a:p>
        </p:txBody>
      </p:sp>
      <p:cxnSp>
        <p:nvCxnSpPr>
          <p:cNvPr id="9" name="Gerader Verbinder 8">
            <a:extLst>
              <a:ext uri="{FF2B5EF4-FFF2-40B4-BE49-F238E27FC236}">
                <a16:creationId xmlns:a16="http://schemas.microsoft.com/office/drawing/2014/main" id="{425000F6-E4ED-D98F-5244-807DA49A7C14}"/>
              </a:ext>
            </a:extLst>
          </p:cNvPr>
          <p:cNvCxnSpPr>
            <a:cxnSpLocks/>
          </p:cNvCxnSpPr>
          <p:nvPr/>
        </p:nvCxnSpPr>
        <p:spPr>
          <a:xfrm flipV="1">
            <a:off x="1864801" y="3690879"/>
            <a:ext cx="0" cy="2196663"/>
          </a:xfrm>
          <a:prstGeom prst="line">
            <a:avLst/>
          </a:prstGeom>
          <a:ln>
            <a:solidFill>
              <a:srgbClr val="C00000"/>
            </a:solidFill>
            <a:prstDash val="sysDash"/>
          </a:ln>
        </p:spPr>
        <p:style>
          <a:lnRef idx="2">
            <a:schemeClr val="accent1"/>
          </a:lnRef>
          <a:fillRef idx="0">
            <a:schemeClr val="accent1"/>
          </a:fillRef>
          <a:effectRef idx="1">
            <a:schemeClr val="accent1"/>
          </a:effectRef>
          <a:fontRef idx="minor">
            <a:schemeClr val="tx1"/>
          </a:fontRef>
        </p:style>
      </p:cxnSp>
      <p:cxnSp>
        <p:nvCxnSpPr>
          <p:cNvPr id="10" name="Gerader Verbinder 9">
            <a:extLst>
              <a:ext uri="{FF2B5EF4-FFF2-40B4-BE49-F238E27FC236}">
                <a16:creationId xmlns:a16="http://schemas.microsoft.com/office/drawing/2014/main" id="{963CB9FC-A019-7CE0-BF9F-81A335DC2449}"/>
              </a:ext>
            </a:extLst>
          </p:cNvPr>
          <p:cNvCxnSpPr/>
          <p:nvPr/>
        </p:nvCxnSpPr>
        <p:spPr>
          <a:xfrm>
            <a:off x="227013" y="3955579"/>
            <a:ext cx="11737972" cy="0"/>
          </a:xfrm>
          <a:prstGeom prst="line">
            <a:avLst/>
          </a:prstGeom>
          <a:ln>
            <a:solidFill>
              <a:schemeClr val="tx1"/>
            </a:solidFill>
            <a:headEnd type="diamond" w="med" len="med"/>
            <a:tailEnd type="diamond" w="med" len="med"/>
          </a:ln>
        </p:spPr>
        <p:style>
          <a:lnRef idx="2">
            <a:schemeClr val="accent1"/>
          </a:lnRef>
          <a:fillRef idx="0">
            <a:schemeClr val="accent1"/>
          </a:fillRef>
          <a:effectRef idx="1">
            <a:schemeClr val="accent1"/>
          </a:effectRef>
          <a:fontRef idx="minor">
            <a:schemeClr val="tx1"/>
          </a:fontRef>
        </p:style>
      </p:cxnSp>
      <p:sp>
        <p:nvSpPr>
          <p:cNvPr id="11" name="Raute 10">
            <a:extLst>
              <a:ext uri="{FF2B5EF4-FFF2-40B4-BE49-F238E27FC236}">
                <a16:creationId xmlns:a16="http://schemas.microsoft.com/office/drawing/2014/main" id="{706F86A5-7343-781D-8E06-5F260902C239}"/>
              </a:ext>
            </a:extLst>
          </p:cNvPr>
          <p:cNvSpPr/>
          <p:nvPr/>
        </p:nvSpPr>
        <p:spPr>
          <a:xfrm>
            <a:off x="205514" y="3703579"/>
            <a:ext cx="504000" cy="504000"/>
          </a:xfrm>
          <a:prstGeom prst="diamond">
            <a:avLst/>
          </a:prstGeom>
          <a:solidFill>
            <a:schemeClr val="bg1"/>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a:latin typeface="Calibri" panose="020F0502020204030204" pitchFamily="34" charset="0"/>
              <a:ea typeface="Calibri" panose="020F0502020204030204" pitchFamily="34" charset="0"/>
              <a:cs typeface="Calibri" panose="020F0502020204030204" pitchFamily="34" charset="0"/>
            </a:endParaRPr>
          </a:p>
        </p:txBody>
      </p:sp>
      <p:sp>
        <p:nvSpPr>
          <p:cNvPr id="12" name="Raute 11">
            <a:extLst>
              <a:ext uri="{FF2B5EF4-FFF2-40B4-BE49-F238E27FC236}">
                <a16:creationId xmlns:a16="http://schemas.microsoft.com/office/drawing/2014/main" id="{CF4F8B4B-D305-2DEA-AD7A-DE6BBCC14CA9}"/>
              </a:ext>
            </a:extLst>
          </p:cNvPr>
          <p:cNvSpPr/>
          <p:nvPr/>
        </p:nvSpPr>
        <p:spPr>
          <a:xfrm>
            <a:off x="1612801" y="3703579"/>
            <a:ext cx="504000" cy="504000"/>
          </a:xfrm>
          <a:prstGeom prst="diamond">
            <a:avLst/>
          </a:prstGeom>
          <a:solidFill>
            <a:schemeClr val="bg1"/>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a:latin typeface="Calibri" panose="020F0502020204030204" pitchFamily="34" charset="0"/>
              <a:ea typeface="Calibri" panose="020F0502020204030204" pitchFamily="34" charset="0"/>
              <a:cs typeface="Calibri" panose="020F0502020204030204" pitchFamily="34" charset="0"/>
            </a:endParaRPr>
          </a:p>
        </p:txBody>
      </p:sp>
      <p:sp>
        <p:nvSpPr>
          <p:cNvPr id="13" name="Raute 12">
            <a:extLst>
              <a:ext uri="{FF2B5EF4-FFF2-40B4-BE49-F238E27FC236}">
                <a16:creationId xmlns:a16="http://schemas.microsoft.com/office/drawing/2014/main" id="{6507F438-2139-0DB1-E008-055C6127C9ED}"/>
              </a:ext>
            </a:extLst>
          </p:cNvPr>
          <p:cNvSpPr/>
          <p:nvPr/>
        </p:nvSpPr>
        <p:spPr>
          <a:xfrm>
            <a:off x="3375688" y="3703579"/>
            <a:ext cx="504000" cy="504000"/>
          </a:xfrm>
          <a:prstGeom prst="diamond">
            <a:avLst/>
          </a:prstGeom>
          <a:solidFill>
            <a:schemeClr val="bg1"/>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a:latin typeface="Calibri" panose="020F0502020204030204" pitchFamily="34" charset="0"/>
              <a:ea typeface="Calibri" panose="020F0502020204030204" pitchFamily="34" charset="0"/>
              <a:cs typeface="Calibri" panose="020F0502020204030204" pitchFamily="34" charset="0"/>
            </a:endParaRPr>
          </a:p>
        </p:txBody>
      </p:sp>
      <p:sp>
        <p:nvSpPr>
          <p:cNvPr id="14" name="Raute 13">
            <a:extLst>
              <a:ext uri="{FF2B5EF4-FFF2-40B4-BE49-F238E27FC236}">
                <a16:creationId xmlns:a16="http://schemas.microsoft.com/office/drawing/2014/main" id="{F422AB90-2BFB-B627-6DFB-6FC52EEE01C5}"/>
              </a:ext>
            </a:extLst>
          </p:cNvPr>
          <p:cNvSpPr/>
          <p:nvPr/>
        </p:nvSpPr>
        <p:spPr>
          <a:xfrm>
            <a:off x="4994365" y="3703579"/>
            <a:ext cx="504000" cy="504000"/>
          </a:xfrm>
          <a:prstGeom prst="diamond">
            <a:avLst/>
          </a:prstGeom>
          <a:solidFill>
            <a:schemeClr val="bg1"/>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a:latin typeface="Calibri" panose="020F0502020204030204" pitchFamily="34" charset="0"/>
              <a:ea typeface="Calibri" panose="020F0502020204030204" pitchFamily="34" charset="0"/>
              <a:cs typeface="Calibri" panose="020F0502020204030204" pitchFamily="34" charset="0"/>
            </a:endParaRPr>
          </a:p>
        </p:txBody>
      </p:sp>
      <p:sp>
        <p:nvSpPr>
          <p:cNvPr id="15" name="Raute 14">
            <a:extLst>
              <a:ext uri="{FF2B5EF4-FFF2-40B4-BE49-F238E27FC236}">
                <a16:creationId xmlns:a16="http://schemas.microsoft.com/office/drawing/2014/main" id="{94C668D3-D9C5-1F32-6000-4D80576EDF47}"/>
              </a:ext>
            </a:extLst>
          </p:cNvPr>
          <p:cNvSpPr/>
          <p:nvPr/>
        </p:nvSpPr>
        <p:spPr>
          <a:xfrm>
            <a:off x="9522468" y="3703579"/>
            <a:ext cx="504000" cy="504000"/>
          </a:xfrm>
          <a:prstGeom prst="diamond">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a:latin typeface="Calibri" panose="020F0502020204030204" pitchFamily="34" charset="0"/>
              <a:ea typeface="Calibri" panose="020F0502020204030204" pitchFamily="34" charset="0"/>
              <a:cs typeface="Calibri" panose="020F0502020204030204" pitchFamily="34" charset="0"/>
            </a:endParaRPr>
          </a:p>
        </p:txBody>
      </p:sp>
      <p:sp>
        <p:nvSpPr>
          <p:cNvPr id="16" name="Raute 15">
            <a:extLst>
              <a:ext uri="{FF2B5EF4-FFF2-40B4-BE49-F238E27FC236}">
                <a16:creationId xmlns:a16="http://schemas.microsoft.com/office/drawing/2014/main" id="{50D82AD5-6594-AA54-D54B-8D9692BA4C89}"/>
              </a:ext>
            </a:extLst>
          </p:cNvPr>
          <p:cNvSpPr/>
          <p:nvPr/>
        </p:nvSpPr>
        <p:spPr>
          <a:xfrm>
            <a:off x="331514" y="3829579"/>
            <a:ext cx="252000" cy="252000"/>
          </a:xfrm>
          <a:prstGeom prst="diamond">
            <a:avLst/>
          </a:prstGeom>
          <a:solidFill>
            <a:schemeClr val="bg1"/>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a:latin typeface="Calibri" panose="020F0502020204030204" pitchFamily="34" charset="0"/>
              <a:ea typeface="Calibri" panose="020F0502020204030204" pitchFamily="34" charset="0"/>
              <a:cs typeface="Calibri" panose="020F0502020204030204" pitchFamily="34" charset="0"/>
            </a:endParaRPr>
          </a:p>
        </p:txBody>
      </p:sp>
      <p:sp>
        <p:nvSpPr>
          <p:cNvPr id="17" name="Raute 16">
            <a:extLst>
              <a:ext uri="{FF2B5EF4-FFF2-40B4-BE49-F238E27FC236}">
                <a16:creationId xmlns:a16="http://schemas.microsoft.com/office/drawing/2014/main" id="{47B0D581-DF33-370C-9927-401B0630ACCF}"/>
              </a:ext>
            </a:extLst>
          </p:cNvPr>
          <p:cNvSpPr/>
          <p:nvPr/>
        </p:nvSpPr>
        <p:spPr>
          <a:xfrm>
            <a:off x="1738801" y="3829579"/>
            <a:ext cx="252000" cy="252000"/>
          </a:xfrm>
          <a:prstGeom prst="diamond">
            <a:avLst/>
          </a:prstGeom>
          <a:solidFill>
            <a:schemeClr val="bg1"/>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a:latin typeface="Calibri" panose="020F0502020204030204" pitchFamily="34" charset="0"/>
              <a:ea typeface="Calibri" panose="020F0502020204030204" pitchFamily="34" charset="0"/>
              <a:cs typeface="Calibri" panose="020F0502020204030204" pitchFamily="34" charset="0"/>
            </a:endParaRPr>
          </a:p>
        </p:txBody>
      </p:sp>
      <p:sp>
        <p:nvSpPr>
          <p:cNvPr id="18" name="Raute 17">
            <a:extLst>
              <a:ext uri="{FF2B5EF4-FFF2-40B4-BE49-F238E27FC236}">
                <a16:creationId xmlns:a16="http://schemas.microsoft.com/office/drawing/2014/main" id="{DA7894E9-B933-6323-2D90-98285925508F}"/>
              </a:ext>
            </a:extLst>
          </p:cNvPr>
          <p:cNvSpPr/>
          <p:nvPr/>
        </p:nvSpPr>
        <p:spPr>
          <a:xfrm>
            <a:off x="3501688" y="3829579"/>
            <a:ext cx="252000" cy="252000"/>
          </a:xfrm>
          <a:prstGeom prst="diamond">
            <a:avLst/>
          </a:prstGeom>
          <a:solidFill>
            <a:schemeClr val="bg1"/>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a:latin typeface="Calibri" panose="020F0502020204030204" pitchFamily="34" charset="0"/>
              <a:ea typeface="Calibri" panose="020F0502020204030204" pitchFamily="34" charset="0"/>
              <a:cs typeface="Calibri" panose="020F0502020204030204" pitchFamily="34" charset="0"/>
            </a:endParaRPr>
          </a:p>
        </p:txBody>
      </p:sp>
      <p:sp>
        <p:nvSpPr>
          <p:cNvPr id="19" name="Raute 18">
            <a:extLst>
              <a:ext uri="{FF2B5EF4-FFF2-40B4-BE49-F238E27FC236}">
                <a16:creationId xmlns:a16="http://schemas.microsoft.com/office/drawing/2014/main" id="{D7C671ED-3017-1985-FFAC-4B743F4B3C1E}"/>
              </a:ext>
            </a:extLst>
          </p:cNvPr>
          <p:cNvSpPr/>
          <p:nvPr/>
        </p:nvSpPr>
        <p:spPr>
          <a:xfrm>
            <a:off x="5120365" y="3829579"/>
            <a:ext cx="252000" cy="252000"/>
          </a:xfrm>
          <a:prstGeom prst="diamond">
            <a:avLst/>
          </a:prstGeom>
          <a:solidFill>
            <a:schemeClr val="bg1"/>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a:latin typeface="Calibri" panose="020F0502020204030204" pitchFamily="34" charset="0"/>
              <a:ea typeface="Calibri" panose="020F0502020204030204" pitchFamily="34" charset="0"/>
              <a:cs typeface="Calibri" panose="020F0502020204030204" pitchFamily="34" charset="0"/>
            </a:endParaRPr>
          </a:p>
        </p:txBody>
      </p:sp>
      <p:sp>
        <p:nvSpPr>
          <p:cNvPr id="20" name="Raute 19">
            <a:extLst>
              <a:ext uri="{FF2B5EF4-FFF2-40B4-BE49-F238E27FC236}">
                <a16:creationId xmlns:a16="http://schemas.microsoft.com/office/drawing/2014/main" id="{E9337D49-40A1-5575-A6FC-F8A10AAA79E5}"/>
              </a:ext>
            </a:extLst>
          </p:cNvPr>
          <p:cNvSpPr/>
          <p:nvPr/>
        </p:nvSpPr>
        <p:spPr>
          <a:xfrm>
            <a:off x="9648468" y="3829579"/>
            <a:ext cx="252000" cy="252000"/>
          </a:xfrm>
          <a:prstGeom prst="diamond">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a:latin typeface="Calibri" panose="020F0502020204030204" pitchFamily="34" charset="0"/>
              <a:ea typeface="Calibri" panose="020F0502020204030204" pitchFamily="34" charset="0"/>
              <a:cs typeface="Calibri" panose="020F0502020204030204" pitchFamily="34" charset="0"/>
            </a:endParaRPr>
          </a:p>
        </p:txBody>
      </p:sp>
      <p:cxnSp>
        <p:nvCxnSpPr>
          <p:cNvPr id="21" name="Gerader Verbinder 20">
            <a:extLst>
              <a:ext uri="{FF2B5EF4-FFF2-40B4-BE49-F238E27FC236}">
                <a16:creationId xmlns:a16="http://schemas.microsoft.com/office/drawing/2014/main" id="{5980D024-26F7-0C1F-5EDA-D12984D65221}"/>
              </a:ext>
            </a:extLst>
          </p:cNvPr>
          <p:cNvCxnSpPr>
            <a:cxnSpLocks/>
            <a:stCxn id="11" idx="0"/>
          </p:cNvCxnSpPr>
          <p:nvPr/>
        </p:nvCxnSpPr>
        <p:spPr>
          <a:xfrm flipV="1">
            <a:off x="457514" y="1919806"/>
            <a:ext cx="0" cy="1783773"/>
          </a:xfrm>
          <a:prstGeom prst="line">
            <a:avLst/>
          </a:prstGeom>
          <a:ln>
            <a:solidFill>
              <a:srgbClr val="C00000"/>
            </a:solidFill>
            <a:prstDash val="sysDash"/>
          </a:ln>
        </p:spPr>
        <p:style>
          <a:lnRef idx="2">
            <a:schemeClr val="accent1"/>
          </a:lnRef>
          <a:fillRef idx="0">
            <a:schemeClr val="accent1"/>
          </a:fillRef>
          <a:effectRef idx="1">
            <a:schemeClr val="accent1"/>
          </a:effectRef>
          <a:fontRef idx="minor">
            <a:schemeClr val="tx1"/>
          </a:fontRef>
        </p:style>
      </p:cxnSp>
      <p:sp>
        <p:nvSpPr>
          <p:cNvPr id="22" name="Rechteck: abgerundete Ecken 21">
            <a:extLst>
              <a:ext uri="{FF2B5EF4-FFF2-40B4-BE49-F238E27FC236}">
                <a16:creationId xmlns:a16="http://schemas.microsoft.com/office/drawing/2014/main" id="{819244C4-A85D-986F-DAC7-CA759C48F59F}"/>
              </a:ext>
            </a:extLst>
          </p:cNvPr>
          <p:cNvSpPr/>
          <p:nvPr/>
        </p:nvSpPr>
        <p:spPr>
          <a:xfrm>
            <a:off x="205514" y="1543166"/>
            <a:ext cx="2325097" cy="376640"/>
          </a:xfrm>
          <a:prstGeom prst="roundRect">
            <a:avLst>
              <a:gd name="adj" fmla="val 50000"/>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noProof="0" dirty="0">
                <a:latin typeface="Calibri" panose="020F0502020204030204" pitchFamily="34" charset="0"/>
                <a:ea typeface="Calibri" panose="020F0502020204030204" pitchFamily="34" charset="0"/>
                <a:cs typeface="Calibri" panose="020F0502020204030204" pitchFamily="34" charset="0"/>
              </a:rPr>
              <a:t>1. August 2024</a:t>
            </a:r>
          </a:p>
        </p:txBody>
      </p:sp>
      <p:sp>
        <p:nvSpPr>
          <p:cNvPr id="23" name="Rechteck: abgerundete Ecken 22">
            <a:extLst>
              <a:ext uri="{FF2B5EF4-FFF2-40B4-BE49-F238E27FC236}">
                <a16:creationId xmlns:a16="http://schemas.microsoft.com/office/drawing/2014/main" id="{5B2C2FF5-ECB8-5588-18BC-93B6C86B347D}"/>
              </a:ext>
            </a:extLst>
          </p:cNvPr>
          <p:cNvSpPr/>
          <p:nvPr/>
        </p:nvSpPr>
        <p:spPr>
          <a:xfrm>
            <a:off x="1612801" y="5887542"/>
            <a:ext cx="2325097" cy="376640"/>
          </a:xfrm>
          <a:prstGeom prst="roundRect">
            <a:avLst>
              <a:gd name="adj" fmla="val 50000"/>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noProof="0" dirty="0">
                <a:latin typeface="Calibri" panose="020F0502020204030204" pitchFamily="34" charset="0"/>
                <a:ea typeface="Calibri" panose="020F0502020204030204" pitchFamily="34" charset="0"/>
                <a:cs typeface="Calibri" panose="020F0502020204030204" pitchFamily="34" charset="0"/>
              </a:rPr>
              <a:t>   2. </a:t>
            </a:r>
            <a:r>
              <a:rPr lang="de-DE" b="1" noProof="0" dirty="0" err="1">
                <a:latin typeface="Calibri" panose="020F0502020204030204" pitchFamily="34" charset="0"/>
                <a:ea typeface="Calibri" panose="020F0502020204030204" pitchFamily="34" charset="0"/>
                <a:cs typeface="Calibri" panose="020F0502020204030204" pitchFamily="34" charset="0"/>
              </a:rPr>
              <a:t>February</a:t>
            </a:r>
            <a:r>
              <a:rPr lang="de-DE" b="1" noProof="0" dirty="0">
                <a:latin typeface="Calibri" panose="020F0502020204030204" pitchFamily="34" charset="0"/>
                <a:ea typeface="Calibri" panose="020F0502020204030204" pitchFamily="34" charset="0"/>
                <a:cs typeface="Calibri" panose="020F0502020204030204" pitchFamily="34" charset="0"/>
              </a:rPr>
              <a:t> 2025</a:t>
            </a:r>
          </a:p>
        </p:txBody>
      </p:sp>
      <p:cxnSp>
        <p:nvCxnSpPr>
          <p:cNvPr id="24" name="Gerader Verbinder 23">
            <a:extLst>
              <a:ext uri="{FF2B5EF4-FFF2-40B4-BE49-F238E27FC236}">
                <a16:creationId xmlns:a16="http://schemas.microsoft.com/office/drawing/2014/main" id="{35CED6C3-E0EC-6104-98BD-A4D9962782F3}"/>
              </a:ext>
            </a:extLst>
          </p:cNvPr>
          <p:cNvCxnSpPr>
            <a:cxnSpLocks/>
            <a:endCxn id="14" idx="2"/>
          </p:cNvCxnSpPr>
          <p:nvPr/>
        </p:nvCxnSpPr>
        <p:spPr>
          <a:xfrm flipV="1">
            <a:off x="5246365" y="4207579"/>
            <a:ext cx="0" cy="1679963"/>
          </a:xfrm>
          <a:prstGeom prst="line">
            <a:avLst/>
          </a:prstGeom>
          <a:ln>
            <a:solidFill>
              <a:srgbClr val="C00000"/>
            </a:solidFill>
            <a:prstDash val="sysDash"/>
          </a:ln>
        </p:spPr>
        <p:style>
          <a:lnRef idx="2">
            <a:schemeClr val="accent1"/>
          </a:lnRef>
          <a:fillRef idx="0">
            <a:schemeClr val="accent1"/>
          </a:fillRef>
          <a:effectRef idx="1">
            <a:schemeClr val="accent1"/>
          </a:effectRef>
          <a:fontRef idx="minor">
            <a:schemeClr val="tx1"/>
          </a:fontRef>
        </p:style>
      </p:cxnSp>
      <p:sp>
        <p:nvSpPr>
          <p:cNvPr id="25" name="Rechteck: abgerundete Ecken 24">
            <a:extLst>
              <a:ext uri="{FF2B5EF4-FFF2-40B4-BE49-F238E27FC236}">
                <a16:creationId xmlns:a16="http://schemas.microsoft.com/office/drawing/2014/main" id="{B6BDB5A7-EB2D-2CAF-E6AD-EE9F46745BC9}"/>
              </a:ext>
            </a:extLst>
          </p:cNvPr>
          <p:cNvSpPr/>
          <p:nvPr/>
        </p:nvSpPr>
        <p:spPr>
          <a:xfrm>
            <a:off x="4994365" y="5887542"/>
            <a:ext cx="2325097" cy="376640"/>
          </a:xfrm>
          <a:prstGeom prst="roundRect">
            <a:avLst>
              <a:gd name="adj" fmla="val 50000"/>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noProof="0" dirty="0">
                <a:latin typeface="Calibri" panose="020F0502020204030204" pitchFamily="34" charset="0"/>
                <a:ea typeface="Calibri" panose="020F0502020204030204" pitchFamily="34" charset="0"/>
                <a:cs typeface="Calibri" panose="020F0502020204030204" pitchFamily="34" charset="0"/>
              </a:rPr>
              <a:t>2. August 2026</a:t>
            </a:r>
          </a:p>
        </p:txBody>
      </p:sp>
      <p:cxnSp>
        <p:nvCxnSpPr>
          <p:cNvPr id="26" name="Gerader Verbinder 25">
            <a:extLst>
              <a:ext uri="{FF2B5EF4-FFF2-40B4-BE49-F238E27FC236}">
                <a16:creationId xmlns:a16="http://schemas.microsoft.com/office/drawing/2014/main" id="{E771765F-666A-FE44-BCE0-B52784CFCBAA}"/>
              </a:ext>
            </a:extLst>
          </p:cNvPr>
          <p:cNvCxnSpPr>
            <a:cxnSpLocks/>
            <a:stCxn id="13" idx="0"/>
          </p:cNvCxnSpPr>
          <p:nvPr/>
        </p:nvCxnSpPr>
        <p:spPr>
          <a:xfrm flipV="1">
            <a:off x="3627688" y="1900030"/>
            <a:ext cx="0" cy="1803549"/>
          </a:xfrm>
          <a:prstGeom prst="line">
            <a:avLst/>
          </a:prstGeom>
          <a:ln>
            <a:solidFill>
              <a:srgbClr val="C00000"/>
            </a:solidFill>
            <a:prstDash val="sysDash"/>
          </a:ln>
        </p:spPr>
        <p:style>
          <a:lnRef idx="2">
            <a:schemeClr val="accent1"/>
          </a:lnRef>
          <a:fillRef idx="0">
            <a:schemeClr val="accent1"/>
          </a:fillRef>
          <a:effectRef idx="1">
            <a:schemeClr val="accent1"/>
          </a:effectRef>
          <a:fontRef idx="minor">
            <a:schemeClr val="tx1"/>
          </a:fontRef>
        </p:style>
      </p:cxnSp>
      <p:sp>
        <p:nvSpPr>
          <p:cNvPr id="27" name="Rechteck: abgerundete Ecken 26">
            <a:extLst>
              <a:ext uri="{FF2B5EF4-FFF2-40B4-BE49-F238E27FC236}">
                <a16:creationId xmlns:a16="http://schemas.microsoft.com/office/drawing/2014/main" id="{E1497FC0-A26B-D796-77BB-9621489E12C2}"/>
              </a:ext>
            </a:extLst>
          </p:cNvPr>
          <p:cNvSpPr/>
          <p:nvPr/>
        </p:nvSpPr>
        <p:spPr>
          <a:xfrm>
            <a:off x="3379962" y="1543835"/>
            <a:ext cx="2325097" cy="376640"/>
          </a:xfrm>
          <a:prstGeom prst="roundRect">
            <a:avLst>
              <a:gd name="adj" fmla="val 50000"/>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noProof="0" dirty="0">
                <a:latin typeface="Calibri" panose="020F0502020204030204" pitchFamily="34" charset="0"/>
                <a:ea typeface="Calibri" panose="020F0502020204030204" pitchFamily="34" charset="0"/>
                <a:cs typeface="Calibri" panose="020F0502020204030204" pitchFamily="34" charset="0"/>
              </a:rPr>
              <a:t>2. August 2025</a:t>
            </a:r>
          </a:p>
        </p:txBody>
      </p:sp>
      <p:cxnSp>
        <p:nvCxnSpPr>
          <p:cNvPr id="28" name="Gerader Verbinder 27">
            <a:extLst>
              <a:ext uri="{FF2B5EF4-FFF2-40B4-BE49-F238E27FC236}">
                <a16:creationId xmlns:a16="http://schemas.microsoft.com/office/drawing/2014/main" id="{27F72120-BECA-446A-B7B2-084610A33421}"/>
              </a:ext>
            </a:extLst>
          </p:cNvPr>
          <p:cNvCxnSpPr>
            <a:cxnSpLocks/>
            <a:stCxn id="15" idx="0"/>
          </p:cNvCxnSpPr>
          <p:nvPr/>
        </p:nvCxnSpPr>
        <p:spPr>
          <a:xfrm flipV="1">
            <a:off x="9774468" y="1918780"/>
            <a:ext cx="0" cy="1784799"/>
          </a:xfrm>
          <a:prstGeom prst="line">
            <a:avLst/>
          </a:prstGeom>
          <a:ln>
            <a:solidFill>
              <a:schemeClr val="tx1"/>
            </a:solidFill>
            <a:prstDash val="sysDash"/>
          </a:ln>
        </p:spPr>
        <p:style>
          <a:lnRef idx="2">
            <a:schemeClr val="accent1"/>
          </a:lnRef>
          <a:fillRef idx="0">
            <a:schemeClr val="accent1"/>
          </a:fillRef>
          <a:effectRef idx="1">
            <a:schemeClr val="accent1"/>
          </a:effectRef>
          <a:fontRef idx="minor">
            <a:schemeClr val="tx1"/>
          </a:fontRef>
        </p:style>
      </p:cxnSp>
      <p:sp>
        <p:nvSpPr>
          <p:cNvPr id="29" name="Rechteck: abgerundete Ecken 28">
            <a:extLst>
              <a:ext uri="{FF2B5EF4-FFF2-40B4-BE49-F238E27FC236}">
                <a16:creationId xmlns:a16="http://schemas.microsoft.com/office/drawing/2014/main" id="{ED2273E2-626D-2068-751B-1F4D2935C67B}"/>
              </a:ext>
            </a:extLst>
          </p:cNvPr>
          <p:cNvSpPr/>
          <p:nvPr/>
        </p:nvSpPr>
        <p:spPr>
          <a:xfrm>
            <a:off x="9522468" y="1542140"/>
            <a:ext cx="2325097" cy="376640"/>
          </a:xfrm>
          <a:prstGeom prst="roundRect">
            <a:avLst>
              <a:gd name="adj" fmla="val 50000"/>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noProof="0" dirty="0">
                <a:latin typeface="Calibri" panose="020F0502020204030204" pitchFamily="34" charset="0"/>
                <a:ea typeface="Calibri" panose="020F0502020204030204" pitchFamily="34" charset="0"/>
                <a:cs typeface="Calibri" panose="020F0502020204030204" pitchFamily="34" charset="0"/>
              </a:rPr>
              <a:t>2. August 2028</a:t>
            </a:r>
          </a:p>
        </p:txBody>
      </p:sp>
      <p:sp>
        <p:nvSpPr>
          <p:cNvPr id="30" name="Flussdiagramm: Verbinder 29">
            <a:extLst>
              <a:ext uri="{FF2B5EF4-FFF2-40B4-BE49-F238E27FC236}">
                <a16:creationId xmlns:a16="http://schemas.microsoft.com/office/drawing/2014/main" id="{9B04D396-2DA5-6C0D-C829-2766EB9BA06F}"/>
              </a:ext>
            </a:extLst>
          </p:cNvPr>
          <p:cNvSpPr/>
          <p:nvPr/>
        </p:nvSpPr>
        <p:spPr>
          <a:xfrm>
            <a:off x="367514" y="1633750"/>
            <a:ext cx="180000" cy="180000"/>
          </a:xfrm>
          <a:prstGeom prst="flowChartConnector">
            <a:avLst/>
          </a:prstGeom>
          <a:solidFill>
            <a:srgbClr val="C00000"/>
          </a:solid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a:latin typeface="Calibri" panose="020F0502020204030204" pitchFamily="34" charset="0"/>
              <a:ea typeface="Calibri" panose="020F0502020204030204" pitchFamily="34" charset="0"/>
              <a:cs typeface="Calibri" panose="020F0502020204030204" pitchFamily="34" charset="0"/>
            </a:endParaRPr>
          </a:p>
        </p:txBody>
      </p:sp>
      <p:sp>
        <p:nvSpPr>
          <p:cNvPr id="31" name="Flussdiagramm: Verbinder 30">
            <a:extLst>
              <a:ext uri="{FF2B5EF4-FFF2-40B4-BE49-F238E27FC236}">
                <a16:creationId xmlns:a16="http://schemas.microsoft.com/office/drawing/2014/main" id="{800C808A-8329-AF34-28A4-5EE6BCDF9CA2}"/>
              </a:ext>
            </a:extLst>
          </p:cNvPr>
          <p:cNvSpPr/>
          <p:nvPr/>
        </p:nvSpPr>
        <p:spPr>
          <a:xfrm>
            <a:off x="1774801" y="5967698"/>
            <a:ext cx="180000" cy="180000"/>
          </a:xfrm>
          <a:prstGeom prst="flowChartConnector">
            <a:avLst/>
          </a:prstGeom>
          <a:solidFill>
            <a:srgbClr val="C00000"/>
          </a:solid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a:latin typeface="Calibri" panose="020F0502020204030204" pitchFamily="34" charset="0"/>
              <a:ea typeface="Calibri" panose="020F0502020204030204" pitchFamily="34" charset="0"/>
              <a:cs typeface="Calibri" panose="020F0502020204030204" pitchFamily="34" charset="0"/>
            </a:endParaRPr>
          </a:p>
        </p:txBody>
      </p:sp>
      <p:sp>
        <p:nvSpPr>
          <p:cNvPr id="32" name="Flussdiagramm: Verbinder 31">
            <a:extLst>
              <a:ext uri="{FF2B5EF4-FFF2-40B4-BE49-F238E27FC236}">
                <a16:creationId xmlns:a16="http://schemas.microsoft.com/office/drawing/2014/main" id="{1B40795F-2E4E-69A3-5933-CCDFE74568B9}"/>
              </a:ext>
            </a:extLst>
          </p:cNvPr>
          <p:cNvSpPr/>
          <p:nvPr/>
        </p:nvSpPr>
        <p:spPr>
          <a:xfrm>
            <a:off x="3541962" y="1633750"/>
            <a:ext cx="180000" cy="180000"/>
          </a:xfrm>
          <a:prstGeom prst="flowChartConnector">
            <a:avLst/>
          </a:prstGeom>
          <a:solidFill>
            <a:srgbClr val="C00000"/>
          </a:solid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a:latin typeface="Calibri" panose="020F0502020204030204" pitchFamily="34" charset="0"/>
              <a:ea typeface="Calibri" panose="020F0502020204030204" pitchFamily="34" charset="0"/>
              <a:cs typeface="Calibri" panose="020F0502020204030204" pitchFamily="34" charset="0"/>
            </a:endParaRPr>
          </a:p>
        </p:txBody>
      </p:sp>
      <p:sp>
        <p:nvSpPr>
          <p:cNvPr id="44" name="Flussdiagramm: Verbinder 43">
            <a:extLst>
              <a:ext uri="{FF2B5EF4-FFF2-40B4-BE49-F238E27FC236}">
                <a16:creationId xmlns:a16="http://schemas.microsoft.com/office/drawing/2014/main" id="{4DBCE5B6-DBC3-6020-89B0-517CC9A7FE94}"/>
              </a:ext>
            </a:extLst>
          </p:cNvPr>
          <p:cNvSpPr/>
          <p:nvPr/>
        </p:nvSpPr>
        <p:spPr>
          <a:xfrm>
            <a:off x="5174840" y="5967698"/>
            <a:ext cx="180000" cy="180000"/>
          </a:xfrm>
          <a:prstGeom prst="flowChartConnector">
            <a:avLst/>
          </a:prstGeom>
          <a:solidFill>
            <a:srgbClr val="C00000"/>
          </a:solid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a:latin typeface="Calibri" panose="020F0502020204030204" pitchFamily="34" charset="0"/>
              <a:ea typeface="Calibri" panose="020F0502020204030204" pitchFamily="34" charset="0"/>
              <a:cs typeface="Calibri" panose="020F0502020204030204" pitchFamily="34" charset="0"/>
            </a:endParaRPr>
          </a:p>
        </p:txBody>
      </p:sp>
      <p:sp>
        <p:nvSpPr>
          <p:cNvPr id="47" name="Flussdiagramm: Verbinder 46">
            <a:extLst>
              <a:ext uri="{FF2B5EF4-FFF2-40B4-BE49-F238E27FC236}">
                <a16:creationId xmlns:a16="http://schemas.microsoft.com/office/drawing/2014/main" id="{65FCCDE6-D54C-14A9-2CAC-93B1B556CB3E}"/>
              </a:ext>
            </a:extLst>
          </p:cNvPr>
          <p:cNvSpPr/>
          <p:nvPr/>
        </p:nvSpPr>
        <p:spPr>
          <a:xfrm>
            <a:off x="9688162" y="1632724"/>
            <a:ext cx="180000" cy="180000"/>
          </a:xfrm>
          <a:prstGeom prst="flowChartConnector">
            <a:avLst/>
          </a:prstGeom>
          <a:solidFill>
            <a:schemeClr val="tx1"/>
          </a:solid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a:latin typeface="Calibri" panose="020F0502020204030204" pitchFamily="34" charset="0"/>
              <a:ea typeface="Calibri" panose="020F0502020204030204" pitchFamily="34" charset="0"/>
              <a:cs typeface="Calibri" panose="020F0502020204030204" pitchFamily="34" charset="0"/>
            </a:endParaRPr>
          </a:p>
        </p:txBody>
      </p:sp>
      <p:sp>
        <p:nvSpPr>
          <p:cNvPr id="48" name="Textplatzhalter 5">
            <a:extLst>
              <a:ext uri="{FF2B5EF4-FFF2-40B4-BE49-F238E27FC236}">
                <a16:creationId xmlns:a16="http://schemas.microsoft.com/office/drawing/2014/main" id="{D0B6C87C-6A8C-549C-D1C5-2A9B8F8CF313}"/>
              </a:ext>
            </a:extLst>
          </p:cNvPr>
          <p:cNvSpPr>
            <a:spLocks noGrp="1"/>
          </p:cNvSpPr>
          <p:nvPr>
            <p:ph type="body" sz="quarter" idx="10"/>
          </p:nvPr>
        </p:nvSpPr>
        <p:spPr>
          <a:xfrm>
            <a:off x="554928" y="2061311"/>
            <a:ext cx="2416003" cy="1629567"/>
          </a:xfrm>
        </p:spPr>
        <p:txBody>
          <a:bodyPr>
            <a:normAutofit/>
          </a:bodyPr>
          <a:lstStyle/>
          <a:p>
            <a:r>
              <a:rPr lang="de-DE" noProof="0" dirty="0">
                <a:latin typeface="+mj-lt"/>
                <a:ea typeface="Calibri" panose="020F0502020204030204" pitchFamily="34" charset="0"/>
                <a:cs typeface="Calibri" panose="020F0502020204030204" pitchFamily="34" charset="0"/>
              </a:rPr>
              <a:t>The AI Act </a:t>
            </a:r>
            <a:r>
              <a:rPr lang="de-DE" noProof="0" dirty="0" err="1">
                <a:latin typeface="+mj-lt"/>
                <a:ea typeface="Calibri" panose="020F0502020204030204" pitchFamily="34" charset="0"/>
                <a:cs typeface="Calibri" panose="020F0502020204030204" pitchFamily="34" charset="0"/>
              </a:rPr>
              <a:t>entered</a:t>
            </a:r>
            <a:r>
              <a:rPr lang="de-DE" noProof="0" dirty="0">
                <a:latin typeface="+mj-lt"/>
                <a:ea typeface="Calibri" panose="020F0502020204030204" pitchFamily="34" charset="0"/>
                <a:cs typeface="Calibri" panose="020F0502020204030204" pitchFamily="34" charset="0"/>
              </a:rPr>
              <a:t> </a:t>
            </a:r>
            <a:r>
              <a:rPr lang="de-DE" noProof="0" dirty="0" err="1">
                <a:latin typeface="+mj-lt"/>
                <a:ea typeface="Calibri" panose="020F0502020204030204" pitchFamily="34" charset="0"/>
                <a:cs typeface="Calibri" panose="020F0502020204030204" pitchFamily="34" charset="0"/>
              </a:rPr>
              <a:t>into</a:t>
            </a:r>
            <a:r>
              <a:rPr lang="de-DE" noProof="0" dirty="0">
                <a:latin typeface="+mj-lt"/>
                <a:ea typeface="Calibri" panose="020F0502020204030204" pitchFamily="34" charset="0"/>
                <a:cs typeface="Calibri" panose="020F0502020204030204" pitchFamily="34" charset="0"/>
              </a:rPr>
              <a:t> force. </a:t>
            </a:r>
            <a:r>
              <a:rPr lang="de-DE" noProof="0" dirty="0" err="1">
                <a:latin typeface="+mj-lt"/>
                <a:ea typeface="Calibri" panose="020F0502020204030204" pitchFamily="34" charset="0"/>
                <a:cs typeface="Calibri" panose="020F0502020204030204" pitchFamily="34" charset="0"/>
              </a:rPr>
              <a:t>Its</a:t>
            </a:r>
            <a:r>
              <a:rPr lang="de-DE" noProof="0" dirty="0">
                <a:latin typeface="+mj-lt"/>
                <a:ea typeface="Calibri" panose="020F0502020204030204" pitchFamily="34" charset="0"/>
                <a:cs typeface="Calibri" panose="020F0502020204030204" pitchFamily="34" charset="0"/>
              </a:rPr>
              <a:t> </a:t>
            </a:r>
            <a:r>
              <a:rPr lang="de-DE" noProof="0" dirty="0" err="1">
                <a:latin typeface="+mj-lt"/>
                <a:ea typeface="Calibri" panose="020F0502020204030204" pitchFamily="34" charset="0"/>
                <a:cs typeface="Calibri" panose="020F0502020204030204" pitchFamily="34" charset="0"/>
              </a:rPr>
              <a:t>obligations</a:t>
            </a:r>
            <a:r>
              <a:rPr lang="de-DE" noProof="0" dirty="0">
                <a:latin typeface="+mj-lt"/>
                <a:ea typeface="Calibri" panose="020F0502020204030204" pitchFamily="34" charset="0"/>
                <a:cs typeface="Calibri" panose="020F0502020204030204" pitchFamily="34" charset="0"/>
              </a:rPr>
              <a:t> </a:t>
            </a:r>
            <a:r>
              <a:rPr lang="de-DE" noProof="0" dirty="0" err="1">
                <a:latin typeface="+mj-lt"/>
                <a:ea typeface="Calibri" panose="020F0502020204030204" pitchFamily="34" charset="0"/>
                <a:cs typeface="Calibri" panose="020F0502020204030204" pitchFamily="34" charset="0"/>
              </a:rPr>
              <a:t>apply</a:t>
            </a:r>
            <a:r>
              <a:rPr lang="de-DE" noProof="0" dirty="0">
                <a:latin typeface="+mj-lt"/>
                <a:ea typeface="Calibri" panose="020F0502020204030204" pitchFamily="34" charset="0"/>
                <a:cs typeface="Calibri" panose="020F0502020204030204" pitchFamily="34" charset="0"/>
              </a:rPr>
              <a:t> in </a:t>
            </a:r>
            <a:r>
              <a:rPr lang="de-DE" noProof="0" dirty="0" err="1">
                <a:latin typeface="+mj-lt"/>
                <a:ea typeface="Calibri" panose="020F0502020204030204" pitchFamily="34" charset="0"/>
                <a:cs typeface="Calibri" panose="020F0502020204030204" pitchFamily="34" charset="0"/>
              </a:rPr>
              <a:t>stages</a:t>
            </a:r>
            <a:r>
              <a:rPr lang="de-DE" noProof="0" dirty="0">
                <a:latin typeface="+mj-lt"/>
                <a:ea typeface="Calibri" panose="020F0502020204030204" pitchFamily="34" charset="0"/>
                <a:cs typeface="Calibri" panose="020F0502020204030204" pitchFamily="34" charset="0"/>
              </a:rPr>
              <a:t>.</a:t>
            </a:r>
          </a:p>
        </p:txBody>
      </p:sp>
      <p:sp>
        <p:nvSpPr>
          <p:cNvPr id="51" name="Textplatzhalter 5">
            <a:extLst>
              <a:ext uri="{FF2B5EF4-FFF2-40B4-BE49-F238E27FC236}">
                <a16:creationId xmlns:a16="http://schemas.microsoft.com/office/drawing/2014/main" id="{06CDF4D1-61E3-5655-D0B4-75793D34AE40}"/>
              </a:ext>
            </a:extLst>
          </p:cNvPr>
          <p:cNvSpPr txBox="1">
            <a:spLocks/>
          </p:cNvSpPr>
          <p:nvPr/>
        </p:nvSpPr>
        <p:spPr>
          <a:xfrm>
            <a:off x="3717688" y="2087618"/>
            <a:ext cx="2574998" cy="1476718"/>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Klavika Regular"/>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Klavika Regular"/>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Klavika Regular"/>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Klavika Regular"/>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Klavika Regular"/>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600"/>
              </a:spcAft>
            </a:pPr>
            <a:r>
              <a:rPr lang="de-DE" noProof="0" dirty="0" err="1">
                <a:latin typeface="+mj-lt"/>
                <a:ea typeface="Calibri" panose="020F0502020204030204" pitchFamily="34" charset="0"/>
                <a:cs typeface="Calibri" panose="020F0502020204030204" pitchFamily="34" charset="0"/>
              </a:rPr>
              <a:t>Obligations</a:t>
            </a:r>
            <a:r>
              <a:rPr lang="de-DE" noProof="0" dirty="0">
                <a:latin typeface="+mj-lt"/>
                <a:ea typeface="Calibri" panose="020F0502020204030204" pitchFamily="34" charset="0"/>
                <a:cs typeface="Calibri" panose="020F0502020204030204" pitchFamily="34" charset="0"/>
              </a:rPr>
              <a:t> for </a:t>
            </a:r>
            <a:r>
              <a:rPr lang="de-DE" noProof="0" dirty="0" err="1">
                <a:latin typeface="+mj-lt"/>
                <a:ea typeface="Calibri" panose="020F0502020204030204" pitchFamily="34" charset="0"/>
                <a:cs typeface="Calibri" panose="020F0502020204030204" pitchFamily="34" charset="0"/>
              </a:rPr>
              <a:t>providers</a:t>
            </a:r>
            <a:r>
              <a:rPr lang="de-DE" noProof="0" dirty="0">
                <a:latin typeface="+mj-lt"/>
                <a:ea typeface="Calibri" panose="020F0502020204030204" pitchFamily="34" charset="0"/>
                <a:cs typeface="Calibri" panose="020F0502020204030204" pitchFamily="34" charset="0"/>
              </a:rPr>
              <a:t> of GPAI </a:t>
            </a:r>
            <a:r>
              <a:rPr lang="de-DE" noProof="0" dirty="0" err="1">
                <a:latin typeface="+mj-lt"/>
                <a:ea typeface="Calibri" panose="020F0502020204030204" pitchFamily="34" charset="0"/>
                <a:cs typeface="Calibri" panose="020F0502020204030204" pitchFamily="34" charset="0"/>
              </a:rPr>
              <a:t>models</a:t>
            </a:r>
            <a:r>
              <a:rPr lang="de-DE" noProof="0" dirty="0">
                <a:latin typeface="+mj-lt"/>
                <a:ea typeface="Calibri" panose="020F0502020204030204" pitchFamily="34" charset="0"/>
                <a:cs typeface="Calibri" panose="020F0502020204030204" pitchFamily="34" charset="0"/>
              </a:rPr>
              <a:t> </a:t>
            </a:r>
            <a:r>
              <a:rPr lang="de-DE" noProof="0" dirty="0" err="1">
                <a:latin typeface="+mj-lt"/>
                <a:ea typeface="Calibri" panose="020F0502020204030204" pitchFamily="34" charset="0"/>
                <a:cs typeface="Calibri" panose="020F0502020204030204" pitchFamily="34" charset="0"/>
              </a:rPr>
              <a:t>began</a:t>
            </a:r>
            <a:r>
              <a:rPr lang="de-DE" noProof="0" dirty="0">
                <a:latin typeface="+mj-lt"/>
                <a:ea typeface="Calibri" panose="020F0502020204030204" pitchFamily="34" charset="0"/>
                <a:cs typeface="Calibri" panose="020F0502020204030204" pitchFamily="34" charset="0"/>
              </a:rPr>
              <a:t> to </a:t>
            </a:r>
            <a:r>
              <a:rPr lang="de-DE" noProof="0" dirty="0" err="1">
                <a:latin typeface="+mj-lt"/>
                <a:ea typeface="Calibri" panose="020F0502020204030204" pitchFamily="34" charset="0"/>
                <a:cs typeface="Calibri" panose="020F0502020204030204" pitchFamily="34" charset="0"/>
              </a:rPr>
              <a:t>apply</a:t>
            </a:r>
            <a:r>
              <a:rPr lang="de-DE" noProof="0" dirty="0">
                <a:latin typeface="+mj-lt"/>
                <a:ea typeface="Calibri" panose="020F0502020204030204" pitchFamily="34" charset="0"/>
                <a:cs typeface="Calibri" panose="020F0502020204030204" pitchFamily="34" charset="0"/>
              </a:rPr>
              <a:t>, </a:t>
            </a:r>
            <a:r>
              <a:rPr lang="de-DE" noProof="0" dirty="0" err="1">
                <a:latin typeface="+mj-lt"/>
                <a:ea typeface="Calibri" panose="020F0502020204030204" pitchFamily="34" charset="0"/>
                <a:cs typeface="Calibri" panose="020F0502020204030204" pitchFamily="34" charset="0"/>
              </a:rPr>
              <a:t>together</a:t>
            </a:r>
            <a:r>
              <a:rPr lang="de-DE" noProof="0" dirty="0">
                <a:latin typeface="+mj-lt"/>
                <a:ea typeface="Calibri" panose="020F0502020204030204" pitchFamily="34" charset="0"/>
                <a:cs typeface="Calibri" panose="020F0502020204030204" pitchFamily="34" charset="0"/>
              </a:rPr>
              <a:t> </a:t>
            </a:r>
            <a:r>
              <a:rPr lang="de-DE" noProof="0" dirty="0" err="1">
                <a:latin typeface="+mj-lt"/>
                <a:ea typeface="Calibri" panose="020F0502020204030204" pitchFamily="34" charset="0"/>
                <a:cs typeface="Calibri" panose="020F0502020204030204" pitchFamily="34" charset="0"/>
              </a:rPr>
              <a:t>with</a:t>
            </a:r>
            <a:r>
              <a:rPr lang="de-DE" noProof="0" dirty="0">
                <a:latin typeface="+mj-lt"/>
                <a:ea typeface="Calibri" panose="020F0502020204030204" pitchFamily="34" charset="0"/>
                <a:cs typeface="Calibri" panose="020F0502020204030204" pitchFamily="34" charset="0"/>
              </a:rPr>
              <a:t> </a:t>
            </a:r>
            <a:r>
              <a:rPr lang="de-DE" noProof="0" dirty="0" err="1">
                <a:latin typeface="+mj-lt"/>
                <a:ea typeface="Calibri" panose="020F0502020204030204" pitchFamily="34" charset="0"/>
                <a:cs typeface="Calibri" panose="020F0502020204030204" pitchFamily="34" charset="0"/>
              </a:rPr>
              <a:t>rules</a:t>
            </a:r>
            <a:r>
              <a:rPr lang="de-DE" noProof="0" dirty="0">
                <a:latin typeface="+mj-lt"/>
                <a:ea typeface="Calibri" panose="020F0502020204030204" pitchFamily="34" charset="0"/>
                <a:cs typeface="Calibri" panose="020F0502020204030204" pitchFamily="34" charset="0"/>
              </a:rPr>
              <a:t> on </a:t>
            </a:r>
            <a:r>
              <a:rPr lang="de-DE" noProof="0" dirty="0" err="1">
                <a:latin typeface="+mj-lt"/>
                <a:ea typeface="Calibri" panose="020F0502020204030204" pitchFamily="34" charset="0"/>
                <a:cs typeface="Calibri" panose="020F0502020204030204" pitchFamily="34" charset="0"/>
              </a:rPr>
              <a:t>supervision</a:t>
            </a:r>
            <a:r>
              <a:rPr lang="de-DE" noProof="0" dirty="0">
                <a:latin typeface="+mj-lt"/>
                <a:ea typeface="Calibri" panose="020F0502020204030204" pitchFamily="34" charset="0"/>
                <a:cs typeface="Calibri" panose="020F0502020204030204" pitchFamily="34" charset="0"/>
              </a:rPr>
              <a:t> and </a:t>
            </a:r>
            <a:r>
              <a:rPr lang="de-DE" noProof="0" dirty="0" err="1">
                <a:latin typeface="+mj-lt"/>
                <a:ea typeface="Calibri" panose="020F0502020204030204" pitchFamily="34" charset="0"/>
                <a:cs typeface="Calibri" panose="020F0502020204030204" pitchFamily="34" charset="0"/>
              </a:rPr>
              <a:t>penalties</a:t>
            </a:r>
            <a:r>
              <a:rPr lang="de-DE" noProof="0" dirty="0">
                <a:latin typeface="+mj-lt"/>
                <a:ea typeface="Calibri" panose="020F0502020204030204" pitchFamily="34" charset="0"/>
                <a:cs typeface="Calibri" panose="020F0502020204030204" pitchFamily="34" charset="0"/>
              </a:rPr>
              <a:t>.</a:t>
            </a:r>
          </a:p>
        </p:txBody>
      </p:sp>
      <p:sp>
        <p:nvSpPr>
          <p:cNvPr id="52" name="Textplatzhalter 5">
            <a:extLst>
              <a:ext uri="{FF2B5EF4-FFF2-40B4-BE49-F238E27FC236}">
                <a16:creationId xmlns:a16="http://schemas.microsoft.com/office/drawing/2014/main" id="{2603B187-01B6-F8AB-D0FF-C7FEFDAC1089}"/>
              </a:ext>
            </a:extLst>
          </p:cNvPr>
          <p:cNvSpPr txBox="1">
            <a:spLocks/>
          </p:cNvSpPr>
          <p:nvPr/>
        </p:nvSpPr>
        <p:spPr>
          <a:xfrm>
            <a:off x="9868153" y="2051560"/>
            <a:ext cx="2219457" cy="1639317"/>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Klavika Regular"/>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Klavika Regular"/>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Klavika Regular"/>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Klavika Regular"/>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Klavika Regular"/>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dirty="0">
                <a:latin typeface="+mj-lt"/>
                <a:ea typeface="Calibri" panose="020F0502020204030204" pitchFamily="34" charset="0"/>
                <a:cs typeface="Calibri" panose="020F0502020204030204" pitchFamily="34" charset="0"/>
              </a:rPr>
              <a:t>High-</a:t>
            </a:r>
            <a:r>
              <a:rPr lang="de-DE" dirty="0" err="1">
                <a:latin typeface="+mj-lt"/>
                <a:ea typeface="Calibri" panose="020F0502020204030204" pitchFamily="34" charset="0"/>
                <a:cs typeface="Calibri" panose="020F0502020204030204" pitchFamily="34" charset="0"/>
              </a:rPr>
              <a:t>risk</a:t>
            </a:r>
            <a:r>
              <a:rPr lang="de-DE" dirty="0">
                <a:latin typeface="+mj-lt"/>
                <a:ea typeface="Calibri" panose="020F0502020204030204" pitchFamily="34" charset="0"/>
                <a:cs typeface="Calibri" panose="020F0502020204030204" pitchFamily="34" charset="0"/>
              </a:rPr>
              <a:t> </a:t>
            </a:r>
            <a:r>
              <a:rPr lang="de-DE" dirty="0" err="1">
                <a:latin typeface="+mj-lt"/>
                <a:ea typeface="Calibri" panose="020F0502020204030204" pitchFamily="34" charset="0"/>
                <a:cs typeface="Calibri" panose="020F0502020204030204" pitchFamily="34" charset="0"/>
              </a:rPr>
              <a:t>rules</a:t>
            </a:r>
            <a:r>
              <a:rPr lang="de-DE" dirty="0">
                <a:latin typeface="+mj-lt"/>
                <a:ea typeface="Calibri" panose="020F0502020204030204" pitchFamily="34" charset="0"/>
                <a:cs typeface="Calibri" panose="020F0502020204030204" pitchFamily="34" charset="0"/>
              </a:rPr>
              <a:t> </a:t>
            </a:r>
            <a:r>
              <a:rPr lang="de-DE" dirty="0" err="1">
                <a:latin typeface="+mj-lt"/>
                <a:ea typeface="Calibri" panose="020F0502020204030204" pitchFamily="34" charset="0"/>
                <a:cs typeface="Calibri" panose="020F0502020204030204" pitchFamily="34" charset="0"/>
              </a:rPr>
              <a:t>apply</a:t>
            </a:r>
            <a:r>
              <a:rPr lang="de-DE" dirty="0">
                <a:latin typeface="+mj-lt"/>
                <a:ea typeface="Calibri" panose="020F0502020204030204" pitchFamily="34" charset="0"/>
                <a:cs typeface="Calibri" panose="020F0502020204030204" pitchFamily="34" charset="0"/>
              </a:rPr>
              <a:t> to </a:t>
            </a:r>
            <a:r>
              <a:rPr lang="de-DE" dirty="0" err="1">
                <a:latin typeface="+mj-lt"/>
                <a:ea typeface="Calibri" panose="020F0502020204030204" pitchFamily="34" charset="0"/>
                <a:cs typeface="Calibri" panose="020F0502020204030204" pitchFamily="34" charset="0"/>
              </a:rPr>
              <a:t>systems</a:t>
            </a:r>
            <a:r>
              <a:rPr lang="de-DE" dirty="0">
                <a:latin typeface="+mj-lt"/>
                <a:ea typeface="Calibri" panose="020F0502020204030204" pitchFamily="34" charset="0"/>
                <a:cs typeface="Calibri" panose="020F0502020204030204" pitchFamily="34" charset="0"/>
              </a:rPr>
              <a:t> </a:t>
            </a:r>
            <a:r>
              <a:rPr lang="de-DE" dirty="0" err="1">
                <a:latin typeface="+mj-lt"/>
                <a:ea typeface="Calibri" panose="020F0502020204030204" pitchFamily="34" charset="0"/>
                <a:cs typeface="Calibri" panose="020F0502020204030204" pitchFamily="34" charset="0"/>
              </a:rPr>
              <a:t>linked</a:t>
            </a:r>
            <a:r>
              <a:rPr lang="de-DE" dirty="0">
                <a:latin typeface="+mj-lt"/>
                <a:ea typeface="Calibri" panose="020F0502020204030204" pitchFamily="34" charset="0"/>
                <a:cs typeface="Calibri" panose="020F0502020204030204" pitchFamily="34" charset="0"/>
              </a:rPr>
              <a:t> to </a:t>
            </a:r>
            <a:r>
              <a:rPr lang="de-DE" dirty="0" err="1">
                <a:latin typeface="+mj-lt"/>
                <a:ea typeface="Calibri" panose="020F0502020204030204" pitchFamily="34" charset="0"/>
                <a:cs typeface="Calibri" panose="020F0502020204030204" pitchFamily="34" charset="0"/>
              </a:rPr>
              <a:t>regulated</a:t>
            </a:r>
            <a:r>
              <a:rPr lang="de-DE" dirty="0">
                <a:latin typeface="+mj-lt"/>
                <a:ea typeface="Calibri" panose="020F0502020204030204" pitchFamily="34" charset="0"/>
                <a:cs typeface="Calibri" panose="020F0502020204030204" pitchFamily="34" charset="0"/>
              </a:rPr>
              <a:t> </a:t>
            </a:r>
            <a:r>
              <a:rPr lang="de-DE" dirty="0" err="1">
                <a:latin typeface="+mj-lt"/>
                <a:ea typeface="Calibri" panose="020F0502020204030204" pitchFamily="34" charset="0"/>
                <a:cs typeface="Calibri" panose="020F0502020204030204" pitchFamily="34" charset="0"/>
              </a:rPr>
              <a:t>products</a:t>
            </a:r>
            <a:r>
              <a:rPr lang="de-DE" dirty="0">
                <a:latin typeface="+mj-lt"/>
                <a:ea typeface="Calibri" panose="020F0502020204030204" pitchFamily="34" charset="0"/>
                <a:cs typeface="Calibri" panose="020F0502020204030204" pitchFamily="34" charset="0"/>
              </a:rPr>
              <a:t> </a:t>
            </a:r>
            <a:r>
              <a:rPr lang="de-DE" dirty="0" err="1">
                <a:latin typeface="+mj-lt"/>
                <a:ea typeface="Calibri" panose="020F0502020204030204" pitchFamily="34" charset="0"/>
                <a:cs typeface="Calibri" panose="020F0502020204030204" pitchFamily="34" charset="0"/>
              </a:rPr>
              <a:t>under</a:t>
            </a:r>
            <a:r>
              <a:rPr lang="de-DE" dirty="0">
                <a:latin typeface="+mj-lt"/>
                <a:ea typeface="Calibri" panose="020F0502020204030204" pitchFamily="34" charset="0"/>
                <a:cs typeface="Calibri" panose="020F0502020204030204" pitchFamily="34" charset="0"/>
              </a:rPr>
              <a:t> Annex I, e.g. </a:t>
            </a:r>
            <a:r>
              <a:rPr lang="de-DE" dirty="0" err="1">
                <a:latin typeface="+mj-lt"/>
                <a:ea typeface="Calibri" panose="020F0502020204030204" pitchFamily="34" charset="0"/>
                <a:cs typeface="Calibri" panose="020F0502020204030204" pitchFamily="34" charset="0"/>
              </a:rPr>
              <a:t>medical</a:t>
            </a:r>
            <a:r>
              <a:rPr lang="de-DE" dirty="0">
                <a:latin typeface="+mj-lt"/>
                <a:ea typeface="Calibri" panose="020F0502020204030204" pitchFamily="34" charset="0"/>
                <a:cs typeface="Calibri" panose="020F0502020204030204" pitchFamily="34" charset="0"/>
              </a:rPr>
              <a:t> </a:t>
            </a:r>
            <a:r>
              <a:rPr lang="de-DE" dirty="0" err="1">
                <a:latin typeface="+mj-lt"/>
                <a:ea typeface="Calibri" panose="020F0502020204030204" pitchFamily="34" charset="0"/>
                <a:cs typeface="Calibri" panose="020F0502020204030204" pitchFamily="34" charset="0"/>
              </a:rPr>
              <a:t>devices</a:t>
            </a:r>
            <a:r>
              <a:rPr lang="de-DE" dirty="0">
                <a:latin typeface="+mj-lt"/>
                <a:ea typeface="Calibri" panose="020F0502020204030204" pitchFamily="34" charset="0"/>
                <a:cs typeface="Calibri" panose="020F0502020204030204" pitchFamily="34" charset="0"/>
              </a:rPr>
              <a:t>.</a:t>
            </a:r>
          </a:p>
        </p:txBody>
      </p:sp>
      <p:sp>
        <p:nvSpPr>
          <p:cNvPr id="59" name="Textplatzhalter 5">
            <a:extLst>
              <a:ext uri="{FF2B5EF4-FFF2-40B4-BE49-F238E27FC236}">
                <a16:creationId xmlns:a16="http://schemas.microsoft.com/office/drawing/2014/main" id="{925331AD-99AA-8D41-54EA-CA052DD601AF}"/>
              </a:ext>
            </a:extLst>
          </p:cNvPr>
          <p:cNvSpPr txBox="1">
            <a:spLocks/>
          </p:cNvSpPr>
          <p:nvPr/>
        </p:nvSpPr>
        <p:spPr>
          <a:xfrm>
            <a:off x="1990800" y="4346822"/>
            <a:ext cx="3003557" cy="1379159"/>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Klavika Regular"/>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Klavika Regular"/>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Klavika Regular"/>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Klavika Regular"/>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Klavika Regular"/>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noProof="0" dirty="0">
                <a:latin typeface="+mn-lt"/>
                <a:ea typeface="Calibri" panose="020F0502020204030204" pitchFamily="34" charset="0"/>
                <a:cs typeface="Calibri" panose="020F0502020204030204" pitchFamily="34" charset="0"/>
              </a:rPr>
              <a:t>Rules on AI </a:t>
            </a:r>
            <a:r>
              <a:rPr lang="de-DE" noProof="0" dirty="0" err="1">
                <a:latin typeface="+mn-lt"/>
                <a:ea typeface="Calibri" panose="020F0502020204030204" pitchFamily="34" charset="0"/>
                <a:cs typeface="Calibri" panose="020F0502020204030204" pitchFamily="34" charset="0"/>
              </a:rPr>
              <a:t>literacy</a:t>
            </a:r>
            <a:r>
              <a:rPr lang="de-DE" noProof="0" dirty="0">
                <a:latin typeface="+mn-lt"/>
                <a:ea typeface="Calibri" panose="020F0502020204030204" pitchFamily="34" charset="0"/>
                <a:cs typeface="Calibri" panose="020F0502020204030204" pitchFamily="34" charset="0"/>
              </a:rPr>
              <a:t> and </a:t>
            </a:r>
            <a:r>
              <a:rPr lang="de-DE" noProof="0" dirty="0" err="1">
                <a:latin typeface="+mn-lt"/>
                <a:ea typeface="Calibri" panose="020F0502020204030204" pitchFamily="34" charset="0"/>
                <a:cs typeface="Calibri" panose="020F0502020204030204" pitchFamily="34" charset="0"/>
              </a:rPr>
              <a:t>prohibited</a:t>
            </a:r>
            <a:r>
              <a:rPr lang="de-DE" noProof="0" dirty="0">
                <a:latin typeface="+mn-lt"/>
                <a:ea typeface="Calibri" panose="020F0502020204030204" pitchFamily="34" charset="0"/>
                <a:cs typeface="Calibri" panose="020F0502020204030204" pitchFamily="34" charset="0"/>
              </a:rPr>
              <a:t> AI </a:t>
            </a:r>
            <a:r>
              <a:rPr lang="de-DE" noProof="0" dirty="0" err="1">
                <a:latin typeface="+mn-lt"/>
                <a:ea typeface="Calibri" panose="020F0502020204030204" pitchFamily="34" charset="0"/>
                <a:cs typeface="Calibri" panose="020F0502020204030204" pitchFamily="34" charset="0"/>
              </a:rPr>
              <a:t>practices</a:t>
            </a:r>
            <a:r>
              <a:rPr lang="de-DE" noProof="0" dirty="0">
                <a:latin typeface="+mn-lt"/>
                <a:ea typeface="Calibri" panose="020F0502020204030204" pitchFamily="34" charset="0"/>
                <a:cs typeface="Calibri" panose="020F0502020204030204" pitchFamily="34" charset="0"/>
              </a:rPr>
              <a:t> </a:t>
            </a:r>
            <a:r>
              <a:rPr lang="de-DE" noProof="0" dirty="0" err="1">
                <a:latin typeface="+mn-lt"/>
                <a:ea typeface="Calibri" panose="020F0502020204030204" pitchFamily="34" charset="0"/>
                <a:cs typeface="Calibri" panose="020F0502020204030204" pitchFamily="34" charset="0"/>
              </a:rPr>
              <a:t>began</a:t>
            </a:r>
            <a:r>
              <a:rPr lang="de-DE" noProof="0" dirty="0">
                <a:latin typeface="+mn-lt"/>
                <a:ea typeface="Calibri" panose="020F0502020204030204" pitchFamily="34" charset="0"/>
                <a:cs typeface="Calibri" panose="020F0502020204030204" pitchFamily="34" charset="0"/>
              </a:rPr>
              <a:t> to </a:t>
            </a:r>
            <a:r>
              <a:rPr lang="de-DE" noProof="0" dirty="0" err="1">
                <a:latin typeface="+mn-lt"/>
                <a:ea typeface="Calibri" panose="020F0502020204030204" pitchFamily="34" charset="0"/>
                <a:cs typeface="Calibri" panose="020F0502020204030204" pitchFamily="34" charset="0"/>
              </a:rPr>
              <a:t>apply</a:t>
            </a:r>
            <a:r>
              <a:rPr lang="de-DE" noProof="0" dirty="0">
                <a:latin typeface="+mn-lt"/>
                <a:ea typeface="Calibri" panose="020F0502020204030204" pitchFamily="34" charset="0"/>
                <a:cs typeface="Calibri" panose="020F0502020204030204" pitchFamily="34" charset="0"/>
              </a:rPr>
              <a:t>. </a:t>
            </a:r>
            <a:r>
              <a:rPr lang="de-DE" noProof="0" dirty="0" err="1">
                <a:latin typeface="+mn-lt"/>
                <a:ea typeface="Calibri" panose="020F0502020204030204" pitchFamily="34" charset="0"/>
                <a:cs typeface="Calibri" panose="020F0502020204030204" pitchFamily="34" charset="0"/>
              </a:rPr>
              <a:t>Employees</a:t>
            </a:r>
            <a:r>
              <a:rPr lang="de-DE" noProof="0" dirty="0">
                <a:latin typeface="+mn-lt"/>
                <a:ea typeface="Calibri" panose="020F0502020204030204" pitchFamily="34" charset="0"/>
                <a:cs typeface="Calibri" panose="020F0502020204030204" pitchFamily="34" charset="0"/>
              </a:rPr>
              <a:t> </a:t>
            </a:r>
            <a:r>
              <a:rPr lang="de-DE" noProof="0" dirty="0" err="1">
                <a:latin typeface="+mn-lt"/>
                <a:ea typeface="Calibri" panose="020F0502020204030204" pitchFamily="34" charset="0"/>
                <a:cs typeface="Calibri" panose="020F0502020204030204" pitchFamily="34" charset="0"/>
              </a:rPr>
              <a:t>need</a:t>
            </a:r>
            <a:r>
              <a:rPr lang="de-DE" noProof="0" dirty="0">
                <a:latin typeface="+mn-lt"/>
                <a:ea typeface="Calibri" panose="020F0502020204030204" pitchFamily="34" charset="0"/>
                <a:cs typeface="Calibri" panose="020F0502020204030204" pitchFamily="34" charset="0"/>
              </a:rPr>
              <a:t> </a:t>
            </a:r>
            <a:r>
              <a:rPr lang="de-DE" noProof="0" dirty="0" err="1">
                <a:latin typeface="+mn-lt"/>
                <a:ea typeface="Calibri" panose="020F0502020204030204" pitchFamily="34" charset="0"/>
                <a:cs typeface="Calibri" panose="020F0502020204030204" pitchFamily="34" charset="0"/>
              </a:rPr>
              <a:t>help</a:t>
            </a:r>
            <a:r>
              <a:rPr lang="de-DE" noProof="0" dirty="0">
                <a:latin typeface="+mn-lt"/>
                <a:ea typeface="Calibri" panose="020F0502020204030204" pitchFamily="34" charset="0"/>
                <a:cs typeface="Calibri" panose="020F0502020204030204" pitchFamily="34" charset="0"/>
              </a:rPr>
              <a:t> </a:t>
            </a:r>
            <a:r>
              <a:rPr lang="de-DE" noProof="0" dirty="0" err="1">
                <a:latin typeface="+mn-lt"/>
                <a:ea typeface="Calibri" panose="020F0502020204030204" pitchFamily="34" charset="0"/>
                <a:cs typeface="Calibri" panose="020F0502020204030204" pitchFamily="34" charset="0"/>
              </a:rPr>
              <a:t>understanding</a:t>
            </a:r>
            <a:r>
              <a:rPr lang="de-DE" noProof="0" dirty="0">
                <a:latin typeface="+mn-lt"/>
                <a:ea typeface="Calibri" panose="020F0502020204030204" pitchFamily="34" charset="0"/>
                <a:cs typeface="Calibri" panose="020F0502020204030204" pitchFamily="34" charset="0"/>
              </a:rPr>
              <a:t> the AI </a:t>
            </a:r>
            <a:r>
              <a:rPr lang="de-DE" noProof="0" dirty="0" err="1">
                <a:latin typeface="+mn-lt"/>
                <a:ea typeface="Calibri" panose="020F0502020204030204" pitchFamily="34" charset="0"/>
                <a:cs typeface="Calibri" panose="020F0502020204030204" pitchFamily="34" charset="0"/>
              </a:rPr>
              <a:t>they</a:t>
            </a:r>
            <a:r>
              <a:rPr lang="de-DE" noProof="0" dirty="0">
                <a:latin typeface="+mn-lt"/>
                <a:ea typeface="Calibri" panose="020F0502020204030204" pitchFamily="34" charset="0"/>
                <a:cs typeface="Calibri" panose="020F0502020204030204" pitchFamily="34" charset="0"/>
              </a:rPr>
              <a:t> </a:t>
            </a:r>
            <a:r>
              <a:rPr lang="de-DE" noProof="0" dirty="0" err="1">
                <a:latin typeface="+mn-lt"/>
                <a:ea typeface="Calibri" panose="020F0502020204030204" pitchFamily="34" charset="0"/>
                <a:cs typeface="Calibri" panose="020F0502020204030204" pitchFamily="34" charset="0"/>
              </a:rPr>
              <a:t>use</a:t>
            </a:r>
            <a:r>
              <a:rPr lang="de-DE" noProof="0" dirty="0">
                <a:latin typeface="+mn-lt"/>
                <a:ea typeface="Calibri" panose="020F0502020204030204" pitchFamily="34" charset="0"/>
                <a:cs typeface="Calibri" panose="020F0502020204030204" pitchFamily="34" charset="0"/>
              </a:rPr>
              <a:t> and </a:t>
            </a:r>
            <a:r>
              <a:rPr lang="de-DE" noProof="0" dirty="0" err="1">
                <a:latin typeface="+mn-lt"/>
                <a:ea typeface="Calibri" panose="020F0502020204030204" pitchFamily="34" charset="0"/>
                <a:cs typeface="Calibri" panose="020F0502020204030204" pitchFamily="34" charset="0"/>
              </a:rPr>
              <a:t>its</a:t>
            </a:r>
            <a:r>
              <a:rPr lang="de-DE" noProof="0" dirty="0">
                <a:latin typeface="+mn-lt"/>
                <a:ea typeface="Calibri" panose="020F0502020204030204" pitchFamily="34" charset="0"/>
                <a:cs typeface="Calibri" panose="020F0502020204030204" pitchFamily="34" charset="0"/>
              </a:rPr>
              <a:t> </a:t>
            </a:r>
            <a:r>
              <a:rPr lang="de-DE" noProof="0" dirty="0" err="1">
                <a:latin typeface="+mn-lt"/>
                <a:ea typeface="Calibri" panose="020F0502020204030204" pitchFamily="34" charset="0"/>
                <a:cs typeface="Calibri" panose="020F0502020204030204" pitchFamily="34" charset="0"/>
              </a:rPr>
              <a:t>limitations</a:t>
            </a:r>
            <a:r>
              <a:rPr lang="de-DE" noProof="0" dirty="0">
                <a:latin typeface="+mn-lt"/>
                <a:ea typeface="Calibri" panose="020F0502020204030204" pitchFamily="34" charset="0"/>
                <a:cs typeface="Calibri" panose="020F0502020204030204" pitchFamily="34" charset="0"/>
              </a:rPr>
              <a:t>.</a:t>
            </a:r>
          </a:p>
        </p:txBody>
      </p:sp>
      <p:sp>
        <p:nvSpPr>
          <p:cNvPr id="60" name="Textplatzhalter 5">
            <a:extLst>
              <a:ext uri="{FF2B5EF4-FFF2-40B4-BE49-F238E27FC236}">
                <a16:creationId xmlns:a16="http://schemas.microsoft.com/office/drawing/2014/main" id="{6F010D7B-3AB2-0A75-EBAA-5058283E7B7A}"/>
              </a:ext>
            </a:extLst>
          </p:cNvPr>
          <p:cNvSpPr txBox="1">
            <a:spLocks/>
          </p:cNvSpPr>
          <p:nvPr/>
        </p:nvSpPr>
        <p:spPr>
          <a:xfrm>
            <a:off x="5372366" y="4353262"/>
            <a:ext cx="3003564" cy="1379159"/>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Klavika Regular"/>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Klavika Regular"/>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Klavika Regular"/>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Klavika Regular"/>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Klavika Regular"/>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noProof="0" dirty="0">
                <a:latin typeface="Calibri" panose="020F0502020204030204" pitchFamily="34" charset="0"/>
                <a:ea typeface="Calibri" panose="020F0502020204030204" pitchFamily="34" charset="0"/>
                <a:cs typeface="Calibri" panose="020F0502020204030204" pitchFamily="34" charset="0"/>
              </a:rPr>
              <a:t>Transparency </a:t>
            </a:r>
            <a:r>
              <a:rPr lang="de-DE" noProof="0" dirty="0" err="1">
                <a:latin typeface="Calibri" panose="020F0502020204030204" pitchFamily="34" charset="0"/>
                <a:ea typeface="Calibri" panose="020F0502020204030204" pitchFamily="34" charset="0"/>
                <a:cs typeface="Calibri" panose="020F0502020204030204" pitchFamily="34" charset="0"/>
              </a:rPr>
              <a:t>requirements</a:t>
            </a:r>
            <a:r>
              <a:rPr lang="de-DE" noProof="0" dirty="0">
                <a:latin typeface="Calibri" panose="020F0502020204030204" pitchFamily="34" charset="0"/>
                <a:ea typeface="Calibri" panose="020F0502020204030204" pitchFamily="34" charset="0"/>
                <a:cs typeface="Calibri" panose="020F0502020204030204" pitchFamily="34" charset="0"/>
              </a:rPr>
              <a:t> </a:t>
            </a:r>
            <a:r>
              <a:rPr lang="de-DE" noProof="0" dirty="0" err="1">
                <a:latin typeface="Calibri" panose="020F0502020204030204" pitchFamily="34" charset="0"/>
                <a:ea typeface="Calibri" panose="020F0502020204030204" pitchFamily="34" charset="0"/>
                <a:cs typeface="Calibri" panose="020F0502020204030204" pitchFamily="34" charset="0"/>
              </a:rPr>
              <a:t>began</a:t>
            </a:r>
            <a:r>
              <a:rPr lang="de-DE" noProof="0" dirty="0">
                <a:latin typeface="Calibri" panose="020F0502020204030204" pitchFamily="34" charset="0"/>
                <a:ea typeface="Calibri" panose="020F0502020204030204" pitchFamily="34" charset="0"/>
                <a:cs typeface="Calibri" panose="020F0502020204030204" pitchFamily="34" charset="0"/>
              </a:rPr>
              <a:t> to </a:t>
            </a:r>
            <a:r>
              <a:rPr lang="de-DE" noProof="0" dirty="0" err="1">
                <a:latin typeface="Calibri" panose="020F0502020204030204" pitchFamily="34" charset="0"/>
                <a:ea typeface="Calibri" panose="020F0502020204030204" pitchFamily="34" charset="0"/>
                <a:cs typeface="Calibri" panose="020F0502020204030204" pitchFamily="34" charset="0"/>
              </a:rPr>
              <a:t>apply</a:t>
            </a:r>
            <a:r>
              <a:rPr lang="de-DE" noProof="0" dirty="0">
                <a:latin typeface="Calibri" panose="020F0502020204030204" pitchFamily="34" charset="0"/>
                <a:ea typeface="Calibri" panose="020F0502020204030204" pitchFamily="34" charset="0"/>
                <a:cs typeface="Calibri" panose="020F0502020204030204" pitchFamily="34" charset="0"/>
              </a:rPr>
              <a:t>. For </a:t>
            </a:r>
            <a:r>
              <a:rPr lang="de-DE" noProof="0" dirty="0" err="1">
                <a:latin typeface="Calibri" panose="020F0502020204030204" pitchFamily="34" charset="0"/>
                <a:ea typeface="Calibri" panose="020F0502020204030204" pitchFamily="34" charset="0"/>
                <a:cs typeface="Calibri" panose="020F0502020204030204" pitchFamily="34" charset="0"/>
              </a:rPr>
              <a:t>our</a:t>
            </a:r>
            <a:r>
              <a:rPr lang="de-DE" noProof="0" dirty="0">
                <a:latin typeface="Calibri" panose="020F0502020204030204" pitchFamily="34" charset="0"/>
                <a:ea typeface="Calibri" panose="020F0502020204030204" pitchFamily="34" charset="0"/>
                <a:cs typeface="Calibri" panose="020F0502020204030204" pitchFamily="34" charset="0"/>
              </a:rPr>
              <a:t> </a:t>
            </a:r>
            <a:r>
              <a:rPr lang="de-DE" noProof="0" dirty="0" err="1">
                <a:latin typeface="Calibri" panose="020F0502020204030204" pitchFamily="34" charset="0"/>
                <a:ea typeface="Calibri" panose="020F0502020204030204" pitchFamily="34" charset="0"/>
                <a:cs typeface="Calibri" panose="020F0502020204030204" pitchFamily="34" charset="0"/>
              </a:rPr>
              <a:t>assistant</a:t>
            </a:r>
            <a:r>
              <a:rPr lang="de-DE" noProof="0" dirty="0">
                <a:latin typeface="Calibri" panose="020F0502020204030204" pitchFamily="34" charset="0"/>
                <a:ea typeface="Calibri" panose="020F0502020204030204" pitchFamily="34" charset="0"/>
                <a:cs typeface="Calibri" panose="020F0502020204030204" pitchFamily="34" charset="0"/>
              </a:rPr>
              <a:t>, a </a:t>
            </a:r>
            <a:r>
              <a:rPr lang="de-DE" noProof="0" dirty="0" err="1">
                <a:latin typeface="Calibri" panose="020F0502020204030204" pitchFamily="34" charset="0"/>
                <a:ea typeface="Calibri" panose="020F0502020204030204" pitchFamily="34" charset="0"/>
                <a:cs typeface="Calibri" panose="020F0502020204030204" pitchFamily="34" charset="0"/>
              </a:rPr>
              <a:t>key</a:t>
            </a:r>
            <a:r>
              <a:rPr lang="de-DE" noProof="0" dirty="0">
                <a:latin typeface="Calibri" panose="020F0502020204030204" pitchFamily="34" charset="0"/>
                <a:ea typeface="Calibri" panose="020F0502020204030204" pitchFamily="34" charset="0"/>
                <a:cs typeface="Calibri" panose="020F0502020204030204" pitchFamily="34" charset="0"/>
              </a:rPr>
              <a:t> </a:t>
            </a:r>
            <a:r>
              <a:rPr lang="de-DE" noProof="0" dirty="0" err="1">
                <a:latin typeface="Calibri" panose="020F0502020204030204" pitchFamily="34" charset="0"/>
                <a:ea typeface="Calibri" panose="020F0502020204030204" pitchFamily="34" charset="0"/>
                <a:cs typeface="Calibri" panose="020F0502020204030204" pitchFamily="34" charset="0"/>
              </a:rPr>
              <a:t>question</a:t>
            </a:r>
            <a:r>
              <a:rPr lang="de-DE" noProof="0" dirty="0">
                <a:latin typeface="Calibri" panose="020F0502020204030204" pitchFamily="34" charset="0"/>
                <a:ea typeface="Calibri" panose="020F0502020204030204" pitchFamily="34" charset="0"/>
                <a:cs typeface="Calibri" panose="020F0502020204030204" pitchFamily="34" charset="0"/>
              </a:rPr>
              <a:t> </a:t>
            </a:r>
            <a:r>
              <a:rPr lang="de-DE" noProof="0" dirty="0" err="1">
                <a:latin typeface="Calibri" panose="020F0502020204030204" pitchFamily="34" charset="0"/>
                <a:ea typeface="Calibri" panose="020F0502020204030204" pitchFamily="34" charset="0"/>
                <a:cs typeface="Calibri" panose="020F0502020204030204" pitchFamily="34" charset="0"/>
              </a:rPr>
              <a:t>is</a:t>
            </a:r>
            <a:r>
              <a:rPr lang="de-DE" noProof="0" dirty="0">
                <a:latin typeface="Calibri" panose="020F0502020204030204" pitchFamily="34" charset="0"/>
                <a:ea typeface="Calibri" panose="020F0502020204030204" pitchFamily="34" charset="0"/>
                <a:cs typeface="Calibri" panose="020F0502020204030204" pitchFamily="34" charset="0"/>
              </a:rPr>
              <a:t> </a:t>
            </a:r>
            <a:r>
              <a:rPr lang="de-DE" noProof="0" dirty="0" err="1">
                <a:latin typeface="Calibri" panose="020F0502020204030204" pitchFamily="34" charset="0"/>
                <a:ea typeface="Calibri" panose="020F0502020204030204" pitchFamily="34" charset="0"/>
                <a:cs typeface="Calibri" panose="020F0502020204030204" pitchFamily="34" charset="0"/>
              </a:rPr>
              <a:t>how</a:t>
            </a:r>
            <a:r>
              <a:rPr lang="de-DE" noProof="0" dirty="0">
                <a:latin typeface="Calibri" panose="020F0502020204030204" pitchFamily="34" charset="0"/>
                <a:ea typeface="Calibri" panose="020F0502020204030204" pitchFamily="34" charset="0"/>
                <a:cs typeface="Calibri" panose="020F0502020204030204" pitchFamily="34" charset="0"/>
              </a:rPr>
              <a:t> </a:t>
            </a:r>
            <a:r>
              <a:rPr lang="de-DE" noProof="0" dirty="0" err="1">
                <a:latin typeface="Calibri" panose="020F0502020204030204" pitchFamily="34" charset="0"/>
                <a:ea typeface="Calibri" panose="020F0502020204030204" pitchFamily="34" charset="0"/>
                <a:cs typeface="Calibri" panose="020F0502020204030204" pitchFamily="34" charset="0"/>
              </a:rPr>
              <a:t>customers</a:t>
            </a:r>
            <a:r>
              <a:rPr lang="de-DE" noProof="0" dirty="0">
                <a:latin typeface="Calibri" panose="020F0502020204030204" pitchFamily="34" charset="0"/>
                <a:ea typeface="Calibri" panose="020F0502020204030204" pitchFamily="34" charset="0"/>
                <a:cs typeface="Calibri" panose="020F0502020204030204" pitchFamily="34" charset="0"/>
              </a:rPr>
              <a:t> </a:t>
            </a:r>
            <a:r>
              <a:rPr lang="de-DE" noProof="0" dirty="0" err="1">
                <a:latin typeface="Calibri" panose="020F0502020204030204" pitchFamily="34" charset="0"/>
                <a:ea typeface="Calibri" panose="020F0502020204030204" pitchFamily="34" charset="0"/>
                <a:cs typeface="Calibri" panose="020F0502020204030204" pitchFamily="34" charset="0"/>
              </a:rPr>
              <a:t>know</a:t>
            </a:r>
            <a:r>
              <a:rPr lang="de-DE" noProof="0" dirty="0">
                <a:latin typeface="Calibri" panose="020F0502020204030204" pitchFamily="34" charset="0"/>
                <a:ea typeface="Calibri" panose="020F0502020204030204" pitchFamily="34" charset="0"/>
                <a:cs typeface="Calibri" panose="020F0502020204030204" pitchFamily="34" charset="0"/>
              </a:rPr>
              <a:t> </a:t>
            </a:r>
            <a:r>
              <a:rPr lang="de-DE" noProof="0" dirty="0" err="1">
                <a:latin typeface="Calibri" panose="020F0502020204030204" pitchFamily="34" charset="0"/>
                <a:ea typeface="Calibri" panose="020F0502020204030204" pitchFamily="34" charset="0"/>
                <a:cs typeface="Calibri" panose="020F0502020204030204" pitchFamily="34" charset="0"/>
              </a:rPr>
              <a:t>they</a:t>
            </a:r>
            <a:r>
              <a:rPr lang="de-DE" noProof="0" dirty="0">
                <a:latin typeface="Calibri" panose="020F0502020204030204" pitchFamily="34" charset="0"/>
                <a:ea typeface="Calibri" panose="020F0502020204030204" pitchFamily="34" charset="0"/>
                <a:cs typeface="Calibri" panose="020F0502020204030204" pitchFamily="34" charset="0"/>
              </a:rPr>
              <a:t> </a:t>
            </a:r>
            <a:r>
              <a:rPr lang="de-DE" noProof="0" dirty="0" err="1">
                <a:latin typeface="Calibri" panose="020F0502020204030204" pitchFamily="34" charset="0"/>
                <a:ea typeface="Calibri" panose="020F0502020204030204" pitchFamily="34" charset="0"/>
                <a:cs typeface="Calibri" panose="020F0502020204030204" pitchFamily="34" charset="0"/>
              </a:rPr>
              <a:t>are</a:t>
            </a:r>
            <a:r>
              <a:rPr lang="de-DE" noProof="0" dirty="0">
                <a:latin typeface="Calibri" panose="020F0502020204030204" pitchFamily="34" charset="0"/>
                <a:ea typeface="Calibri" panose="020F0502020204030204" pitchFamily="34" charset="0"/>
                <a:cs typeface="Calibri" panose="020F0502020204030204" pitchFamily="34" charset="0"/>
              </a:rPr>
              <a:t> </a:t>
            </a:r>
            <a:r>
              <a:rPr lang="de-DE" noProof="0" dirty="0" err="1">
                <a:latin typeface="Calibri" panose="020F0502020204030204" pitchFamily="34" charset="0"/>
                <a:ea typeface="Calibri" panose="020F0502020204030204" pitchFamily="34" charset="0"/>
                <a:cs typeface="Calibri" panose="020F0502020204030204" pitchFamily="34" charset="0"/>
              </a:rPr>
              <a:t>interacting</a:t>
            </a:r>
            <a:r>
              <a:rPr lang="de-DE" noProof="0" dirty="0">
                <a:latin typeface="Calibri" panose="020F0502020204030204" pitchFamily="34" charset="0"/>
                <a:ea typeface="Calibri" panose="020F0502020204030204" pitchFamily="34" charset="0"/>
                <a:cs typeface="Calibri" panose="020F0502020204030204" pitchFamily="34" charset="0"/>
              </a:rPr>
              <a:t> </a:t>
            </a:r>
            <a:r>
              <a:rPr lang="de-DE" noProof="0" dirty="0" err="1">
                <a:latin typeface="Calibri" panose="020F0502020204030204" pitchFamily="34" charset="0"/>
                <a:ea typeface="Calibri" panose="020F0502020204030204" pitchFamily="34" charset="0"/>
                <a:cs typeface="Calibri" panose="020F0502020204030204" pitchFamily="34" charset="0"/>
              </a:rPr>
              <a:t>with</a:t>
            </a:r>
            <a:r>
              <a:rPr lang="de-DE" noProof="0" dirty="0">
                <a:latin typeface="Calibri" panose="020F0502020204030204" pitchFamily="34" charset="0"/>
                <a:ea typeface="Calibri" panose="020F0502020204030204" pitchFamily="34" charset="0"/>
                <a:cs typeface="Calibri" panose="020F0502020204030204" pitchFamily="34" charset="0"/>
              </a:rPr>
              <a:t> AI.</a:t>
            </a:r>
          </a:p>
        </p:txBody>
      </p:sp>
      <p:sp>
        <p:nvSpPr>
          <p:cNvPr id="7" name="Raute 6">
            <a:extLst>
              <a:ext uri="{FF2B5EF4-FFF2-40B4-BE49-F238E27FC236}">
                <a16:creationId xmlns:a16="http://schemas.microsoft.com/office/drawing/2014/main" id="{C3F8F5A2-7D50-8DB8-3AB1-95F1BD912A8F}"/>
              </a:ext>
            </a:extLst>
          </p:cNvPr>
          <p:cNvSpPr/>
          <p:nvPr/>
        </p:nvSpPr>
        <p:spPr>
          <a:xfrm>
            <a:off x="6096019" y="3696799"/>
            <a:ext cx="504000" cy="504000"/>
          </a:xfrm>
          <a:prstGeom prst="diamond">
            <a:avLst/>
          </a:prstGeom>
          <a:solidFill>
            <a:schemeClr val="bg1"/>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a:latin typeface="Calibri" panose="020F0502020204030204" pitchFamily="34" charset="0"/>
              <a:ea typeface="Calibri" panose="020F0502020204030204" pitchFamily="34" charset="0"/>
              <a:cs typeface="Calibri" panose="020F0502020204030204" pitchFamily="34" charset="0"/>
            </a:endParaRPr>
          </a:p>
        </p:txBody>
      </p:sp>
      <p:sp>
        <p:nvSpPr>
          <p:cNvPr id="8" name="Raute 7">
            <a:extLst>
              <a:ext uri="{FF2B5EF4-FFF2-40B4-BE49-F238E27FC236}">
                <a16:creationId xmlns:a16="http://schemas.microsoft.com/office/drawing/2014/main" id="{38097904-14F7-7318-0E3D-BB5C59288288}"/>
              </a:ext>
            </a:extLst>
          </p:cNvPr>
          <p:cNvSpPr/>
          <p:nvPr/>
        </p:nvSpPr>
        <p:spPr>
          <a:xfrm>
            <a:off x="6222019" y="3822799"/>
            <a:ext cx="252000" cy="252000"/>
          </a:xfrm>
          <a:prstGeom prst="diamond">
            <a:avLst/>
          </a:prstGeom>
          <a:solidFill>
            <a:schemeClr val="bg1"/>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a:latin typeface="Calibri" panose="020F0502020204030204" pitchFamily="34" charset="0"/>
              <a:ea typeface="Calibri" panose="020F0502020204030204" pitchFamily="34" charset="0"/>
              <a:cs typeface="Calibri" panose="020F0502020204030204" pitchFamily="34" charset="0"/>
            </a:endParaRPr>
          </a:p>
        </p:txBody>
      </p:sp>
      <p:cxnSp>
        <p:nvCxnSpPr>
          <p:cNvPr id="33" name="Gerader Verbinder 32">
            <a:extLst>
              <a:ext uri="{FF2B5EF4-FFF2-40B4-BE49-F238E27FC236}">
                <a16:creationId xmlns:a16="http://schemas.microsoft.com/office/drawing/2014/main" id="{8A18C36D-FAC7-DCCD-2E27-0DF4304A7AAA}"/>
              </a:ext>
            </a:extLst>
          </p:cNvPr>
          <p:cNvCxnSpPr>
            <a:cxnSpLocks/>
            <a:stCxn id="7" idx="0"/>
          </p:cNvCxnSpPr>
          <p:nvPr/>
        </p:nvCxnSpPr>
        <p:spPr>
          <a:xfrm flipV="1">
            <a:off x="6348019" y="1919806"/>
            <a:ext cx="0" cy="1776993"/>
          </a:xfrm>
          <a:prstGeom prst="line">
            <a:avLst/>
          </a:prstGeom>
          <a:ln>
            <a:solidFill>
              <a:srgbClr val="FFC000"/>
            </a:solidFill>
            <a:prstDash val="sysDash"/>
          </a:ln>
        </p:spPr>
        <p:style>
          <a:lnRef idx="2">
            <a:schemeClr val="accent1"/>
          </a:lnRef>
          <a:fillRef idx="0">
            <a:schemeClr val="accent1"/>
          </a:fillRef>
          <a:effectRef idx="1">
            <a:schemeClr val="accent1"/>
          </a:effectRef>
          <a:fontRef idx="minor">
            <a:schemeClr val="tx1"/>
          </a:fontRef>
        </p:style>
      </p:cxnSp>
      <p:sp>
        <p:nvSpPr>
          <p:cNvPr id="34" name="Rechteck: abgerundete Ecken 33">
            <a:extLst>
              <a:ext uri="{FF2B5EF4-FFF2-40B4-BE49-F238E27FC236}">
                <a16:creationId xmlns:a16="http://schemas.microsoft.com/office/drawing/2014/main" id="{42BC72D7-7284-081F-5652-3B1100BC5EC4}"/>
              </a:ext>
            </a:extLst>
          </p:cNvPr>
          <p:cNvSpPr/>
          <p:nvPr/>
        </p:nvSpPr>
        <p:spPr>
          <a:xfrm>
            <a:off x="6093925" y="1523390"/>
            <a:ext cx="2325097" cy="376640"/>
          </a:xfrm>
          <a:prstGeom prst="roundRect">
            <a:avLst>
              <a:gd name="adj" fmla="val 50000"/>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noProof="0" dirty="0">
                <a:latin typeface="Calibri" panose="020F0502020204030204" pitchFamily="34" charset="0"/>
                <a:ea typeface="Calibri" panose="020F0502020204030204" pitchFamily="34" charset="0"/>
                <a:cs typeface="Calibri" panose="020F0502020204030204" pitchFamily="34" charset="0"/>
              </a:rPr>
              <a:t>      2. </a:t>
            </a:r>
            <a:r>
              <a:rPr lang="de-DE" b="1" noProof="0" dirty="0" err="1">
                <a:latin typeface="Calibri" panose="020F0502020204030204" pitchFamily="34" charset="0"/>
                <a:ea typeface="Calibri" panose="020F0502020204030204" pitchFamily="34" charset="0"/>
                <a:cs typeface="Calibri" panose="020F0502020204030204" pitchFamily="34" charset="0"/>
              </a:rPr>
              <a:t>December</a:t>
            </a:r>
            <a:r>
              <a:rPr lang="de-DE" b="1" noProof="0" dirty="0">
                <a:latin typeface="Calibri" panose="020F0502020204030204" pitchFamily="34" charset="0"/>
                <a:ea typeface="Calibri" panose="020F0502020204030204" pitchFamily="34" charset="0"/>
                <a:cs typeface="Calibri" panose="020F0502020204030204" pitchFamily="34" charset="0"/>
              </a:rPr>
              <a:t> 2026</a:t>
            </a:r>
          </a:p>
        </p:txBody>
      </p:sp>
      <p:sp>
        <p:nvSpPr>
          <p:cNvPr id="35" name="Flussdiagramm: Verbinder 34">
            <a:extLst>
              <a:ext uri="{FF2B5EF4-FFF2-40B4-BE49-F238E27FC236}">
                <a16:creationId xmlns:a16="http://schemas.microsoft.com/office/drawing/2014/main" id="{0548C098-197E-CB26-116F-43F2DA68D98D}"/>
              </a:ext>
            </a:extLst>
          </p:cNvPr>
          <p:cNvSpPr/>
          <p:nvPr/>
        </p:nvSpPr>
        <p:spPr>
          <a:xfrm>
            <a:off x="6255925" y="1613305"/>
            <a:ext cx="180000" cy="180000"/>
          </a:xfrm>
          <a:prstGeom prst="flowChartConnector">
            <a:avLst/>
          </a:prstGeom>
          <a:solidFill>
            <a:srgbClr val="FFC000"/>
          </a:solid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a:latin typeface="Calibri" panose="020F0502020204030204" pitchFamily="34" charset="0"/>
              <a:ea typeface="Calibri" panose="020F0502020204030204" pitchFamily="34" charset="0"/>
              <a:cs typeface="Calibri" panose="020F0502020204030204" pitchFamily="34" charset="0"/>
            </a:endParaRPr>
          </a:p>
        </p:txBody>
      </p:sp>
      <p:sp>
        <p:nvSpPr>
          <p:cNvPr id="36" name="Textplatzhalter 5">
            <a:extLst>
              <a:ext uri="{FF2B5EF4-FFF2-40B4-BE49-F238E27FC236}">
                <a16:creationId xmlns:a16="http://schemas.microsoft.com/office/drawing/2014/main" id="{887775F7-C6C6-724C-FE6D-64640FEBEAB1}"/>
              </a:ext>
            </a:extLst>
          </p:cNvPr>
          <p:cNvSpPr txBox="1">
            <a:spLocks/>
          </p:cNvSpPr>
          <p:nvPr/>
        </p:nvSpPr>
        <p:spPr>
          <a:xfrm>
            <a:off x="6438019" y="2052086"/>
            <a:ext cx="2574998" cy="1644714"/>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Klavika Regular"/>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Klavika Regular"/>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Klavika Regular"/>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Klavika Regular"/>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Klavika Regular"/>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noProof="0" dirty="0">
                <a:latin typeface="+mj-lt"/>
                <a:ea typeface="Calibri" panose="020F0502020204030204" pitchFamily="34" charset="0"/>
                <a:cs typeface="Calibri" panose="020F0502020204030204" pitchFamily="34" charset="0"/>
              </a:rPr>
              <a:t>Certain </a:t>
            </a:r>
            <a:r>
              <a:rPr lang="de-DE" noProof="0" dirty="0" err="1">
                <a:latin typeface="+mj-lt"/>
                <a:ea typeface="Calibri" panose="020F0502020204030204" pitchFamily="34" charset="0"/>
                <a:cs typeface="Calibri" panose="020F0502020204030204" pitchFamily="34" charset="0"/>
              </a:rPr>
              <a:t>providers</a:t>
            </a:r>
            <a:r>
              <a:rPr lang="de-DE" noProof="0" dirty="0">
                <a:latin typeface="+mj-lt"/>
                <a:ea typeface="Calibri" panose="020F0502020204030204" pitchFamily="34" charset="0"/>
                <a:cs typeface="Calibri" panose="020F0502020204030204" pitchFamily="34" charset="0"/>
              </a:rPr>
              <a:t> </a:t>
            </a:r>
            <a:r>
              <a:rPr lang="de-DE" noProof="0" dirty="0" err="1">
                <a:latin typeface="+mj-lt"/>
                <a:ea typeface="Calibri" panose="020F0502020204030204" pitchFamily="34" charset="0"/>
                <a:cs typeface="Calibri" panose="020F0502020204030204" pitchFamily="34" charset="0"/>
              </a:rPr>
              <a:t>have</a:t>
            </a:r>
            <a:r>
              <a:rPr lang="de-DE" noProof="0" dirty="0">
                <a:latin typeface="+mj-lt"/>
                <a:ea typeface="Calibri" panose="020F0502020204030204" pitchFamily="34" charset="0"/>
                <a:cs typeface="Calibri" panose="020F0502020204030204" pitchFamily="34" charset="0"/>
              </a:rPr>
              <a:t> a </a:t>
            </a:r>
            <a:r>
              <a:rPr lang="de-DE" noProof="0" dirty="0" err="1">
                <a:latin typeface="+mj-lt"/>
                <a:ea typeface="Calibri" panose="020F0502020204030204" pitchFamily="34" charset="0"/>
                <a:cs typeface="Calibri" panose="020F0502020204030204" pitchFamily="34" charset="0"/>
              </a:rPr>
              <a:t>transition</a:t>
            </a:r>
            <a:r>
              <a:rPr lang="de-DE" noProof="0" dirty="0">
                <a:latin typeface="+mj-lt"/>
                <a:ea typeface="Calibri" panose="020F0502020204030204" pitchFamily="34" charset="0"/>
                <a:cs typeface="Calibri" panose="020F0502020204030204" pitchFamily="34" charset="0"/>
              </a:rPr>
              <a:t> </a:t>
            </a:r>
            <a:r>
              <a:rPr lang="de-DE" noProof="0" dirty="0" err="1">
                <a:latin typeface="+mj-lt"/>
                <a:ea typeface="Calibri" panose="020F0502020204030204" pitchFamily="34" charset="0"/>
                <a:cs typeface="Calibri" panose="020F0502020204030204" pitchFamily="34" charset="0"/>
              </a:rPr>
              <a:t>deadline</a:t>
            </a:r>
            <a:r>
              <a:rPr lang="de-DE" noProof="0" dirty="0">
                <a:latin typeface="+mj-lt"/>
                <a:ea typeface="Calibri" panose="020F0502020204030204" pitchFamily="34" charset="0"/>
                <a:cs typeface="Calibri" panose="020F0502020204030204" pitchFamily="34" charset="0"/>
              </a:rPr>
              <a:t> for </a:t>
            </a:r>
            <a:r>
              <a:rPr lang="de-DE" noProof="0" dirty="0" err="1">
                <a:latin typeface="+mj-lt"/>
                <a:ea typeface="Calibri" panose="020F0502020204030204" pitchFamily="34" charset="0"/>
                <a:cs typeface="Calibri" panose="020F0502020204030204" pitchFamily="34" charset="0"/>
              </a:rPr>
              <a:t>marking</a:t>
            </a:r>
            <a:r>
              <a:rPr lang="de-DE" noProof="0" dirty="0">
                <a:latin typeface="+mj-lt"/>
                <a:ea typeface="Calibri" panose="020F0502020204030204" pitchFamily="34" charset="0"/>
                <a:cs typeface="Calibri" panose="020F0502020204030204" pitchFamily="34" charset="0"/>
              </a:rPr>
              <a:t> of AI </a:t>
            </a:r>
            <a:r>
              <a:rPr lang="de-DE" noProof="0" dirty="0" err="1">
                <a:latin typeface="+mj-lt"/>
                <a:ea typeface="Calibri" panose="020F0502020204030204" pitchFamily="34" charset="0"/>
                <a:cs typeface="Calibri" panose="020F0502020204030204" pitchFamily="34" charset="0"/>
              </a:rPr>
              <a:t>content</a:t>
            </a:r>
            <a:r>
              <a:rPr lang="de-DE" noProof="0" dirty="0">
                <a:latin typeface="+mj-lt"/>
                <a:ea typeface="Calibri" panose="020F0502020204030204" pitchFamily="34" charset="0"/>
                <a:cs typeface="Calibri" panose="020F0502020204030204" pitchFamily="34" charset="0"/>
              </a:rPr>
              <a:t>. This </a:t>
            </a:r>
            <a:r>
              <a:rPr lang="de-DE" noProof="0" dirty="0" err="1">
                <a:latin typeface="+mj-lt"/>
                <a:ea typeface="Calibri" panose="020F0502020204030204" pitchFamily="34" charset="0"/>
                <a:cs typeface="Calibri" panose="020F0502020204030204" pitchFamily="34" charset="0"/>
              </a:rPr>
              <a:t>covers</a:t>
            </a:r>
            <a:r>
              <a:rPr lang="de-DE" noProof="0" dirty="0">
                <a:latin typeface="+mj-lt"/>
                <a:ea typeface="Calibri" panose="020F0502020204030204" pitchFamily="34" charset="0"/>
                <a:cs typeface="Calibri" panose="020F0502020204030204" pitchFamily="34" charset="0"/>
              </a:rPr>
              <a:t> </a:t>
            </a:r>
            <a:r>
              <a:rPr lang="de-DE" noProof="0" dirty="0" err="1">
                <a:latin typeface="+mj-lt"/>
                <a:ea typeface="Calibri" panose="020F0502020204030204" pitchFamily="34" charset="0"/>
                <a:cs typeface="Calibri" panose="020F0502020204030204" pitchFamily="34" charset="0"/>
              </a:rPr>
              <a:t>systems</a:t>
            </a:r>
            <a:r>
              <a:rPr lang="de-DE" noProof="0" dirty="0">
                <a:latin typeface="+mj-lt"/>
                <a:ea typeface="Calibri" panose="020F0502020204030204" pitchFamily="34" charset="0"/>
                <a:cs typeface="Calibri" panose="020F0502020204030204" pitchFamily="34" charset="0"/>
              </a:rPr>
              <a:t> </a:t>
            </a:r>
            <a:r>
              <a:rPr lang="de-DE" noProof="0" dirty="0" err="1">
                <a:latin typeface="+mj-lt"/>
                <a:ea typeface="Calibri" panose="020F0502020204030204" pitchFamily="34" charset="0"/>
                <a:cs typeface="Calibri" panose="020F0502020204030204" pitchFamily="34" charset="0"/>
              </a:rPr>
              <a:t>already</a:t>
            </a:r>
            <a:r>
              <a:rPr lang="de-DE" noProof="0" dirty="0">
                <a:latin typeface="+mj-lt"/>
                <a:ea typeface="Calibri" panose="020F0502020204030204" pitchFamily="34" charset="0"/>
                <a:cs typeface="Calibri" panose="020F0502020204030204" pitchFamily="34" charset="0"/>
              </a:rPr>
              <a:t> on the </a:t>
            </a:r>
            <a:r>
              <a:rPr lang="de-DE" noProof="0" dirty="0" err="1">
                <a:latin typeface="+mj-lt"/>
                <a:ea typeface="Calibri" panose="020F0502020204030204" pitchFamily="34" charset="0"/>
                <a:cs typeface="Calibri" panose="020F0502020204030204" pitchFamily="34" charset="0"/>
              </a:rPr>
              <a:t>market</a:t>
            </a:r>
            <a:r>
              <a:rPr lang="de-DE" noProof="0" dirty="0">
                <a:latin typeface="+mj-lt"/>
                <a:ea typeface="Calibri" panose="020F0502020204030204" pitchFamily="34" charset="0"/>
                <a:cs typeface="Calibri" panose="020F0502020204030204" pitchFamily="34" charset="0"/>
              </a:rPr>
              <a:t> </a:t>
            </a:r>
            <a:r>
              <a:rPr lang="de-DE" noProof="0" dirty="0" err="1">
                <a:latin typeface="+mj-lt"/>
                <a:ea typeface="Calibri" panose="020F0502020204030204" pitchFamily="34" charset="0"/>
                <a:cs typeface="Calibri" panose="020F0502020204030204" pitchFamily="34" charset="0"/>
              </a:rPr>
              <a:t>before</a:t>
            </a:r>
            <a:r>
              <a:rPr lang="de-DE" noProof="0" dirty="0">
                <a:latin typeface="+mj-lt"/>
                <a:ea typeface="Calibri" panose="020F0502020204030204" pitchFamily="34" charset="0"/>
                <a:cs typeface="Calibri" panose="020F0502020204030204" pitchFamily="34" charset="0"/>
              </a:rPr>
              <a:t> 02.08.26</a:t>
            </a:r>
          </a:p>
        </p:txBody>
      </p:sp>
      <p:sp>
        <p:nvSpPr>
          <p:cNvPr id="37" name="Raute 36">
            <a:extLst>
              <a:ext uri="{FF2B5EF4-FFF2-40B4-BE49-F238E27FC236}">
                <a16:creationId xmlns:a16="http://schemas.microsoft.com/office/drawing/2014/main" id="{7BEAB059-1DAA-8D97-496B-5D451E22DEA5}"/>
              </a:ext>
            </a:extLst>
          </p:cNvPr>
          <p:cNvSpPr/>
          <p:nvPr/>
        </p:nvSpPr>
        <p:spPr>
          <a:xfrm>
            <a:off x="8167022" y="3710043"/>
            <a:ext cx="504000" cy="504000"/>
          </a:xfrm>
          <a:prstGeom prst="diamond">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a:latin typeface="Calibri" panose="020F0502020204030204" pitchFamily="34" charset="0"/>
              <a:ea typeface="Calibri" panose="020F0502020204030204" pitchFamily="34" charset="0"/>
              <a:cs typeface="Calibri" panose="020F0502020204030204" pitchFamily="34" charset="0"/>
            </a:endParaRPr>
          </a:p>
        </p:txBody>
      </p:sp>
      <p:sp>
        <p:nvSpPr>
          <p:cNvPr id="38" name="Raute 37">
            <a:extLst>
              <a:ext uri="{FF2B5EF4-FFF2-40B4-BE49-F238E27FC236}">
                <a16:creationId xmlns:a16="http://schemas.microsoft.com/office/drawing/2014/main" id="{84C03407-6ABA-827F-7663-5A318ABCB144}"/>
              </a:ext>
            </a:extLst>
          </p:cNvPr>
          <p:cNvSpPr/>
          <p:nvPr/>
        </p:nvSpPr>
        <p:spPr>
          <a:xfrm>
            <a:off x="8293022" y="3836043"/>
            <a:ext cx="252000" cy="252000"/>
          </a:xfrm>
          <a:prstGeom prst="diamond">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a:latin typeface="Calibri" panose="020F0502020204030204" pitchFamily="34" charset="0"/>
              <a:ea typeface="Calibri" panose="020F0502020204030204" pitchFamily="34" charset="0"/>
              <a:cs typeface="Calibri" panose="020F0502020204030204" pitchFamily="34" charset="0"/>
            </a:endParaRPr>
          </a:p>
        </p:txBody>
      </p:sp>
      <p:cxnSp>
        <p:nvCxnSpPr>
          <p:cNvPr id="39" name="Gerader Verbinder 38">
            <a:extLst>
              <a:ext uri="{FF2B5EF4-FFF2-40B4-BE49-F238E27FC236}">
                <a16:creationId xmlns:a16="http://schemas.microsoft.com/office/drawing/2014/main" id="{215C4712-C2A2-80D0-1E39-BA24A1324E0C}"/>
              </a:ext>
            </a:extLst>
          </p:cNvPr>
          <p:cNvCxnSpPr>
            <a:cxnSpLocks/>
            <a:endCxn id="37" idx="2"/>
          </p:cNvCxnSpPr>
          <p:nvPr/>
        </p:nvCxnSpPr>
        <p:spPr>
          <a:xfrm flipV="1">
            <a:off x="8419022" y="4214043"/>
            <a:ext cx="0" cy="1679963"/>
          </a:xfrm>
          <a:prstGeom prst="line">
            <a:avLst/>
          </a:prstGeom>
          <a:ln>
            <a:solidFill>
              <a:schemeClr val="tx1"/>
            </a:solidFill>
            <a:prstDash val="sysDash"/>
          </a:ln>
        </p:spPr>
        <p:style>
          <a:lnRef idx="2">
            <a:schemeClr val="accent1"/>
          </a:lnRef>
          <a:fillRef idx="0">
            <a:schemeClr val="accent1"/>
          </a:fillRef>
          <a:effectRef idx="1">
            <a:schemeClr val="accent1"/>
          </a:effectRef>
          <a:fontRef idx="minor">
            <a:schemeClr val="tx1"/>
          </a:fontRef>
        </p:style>
      </p:cxnSp>
      <p:sp>
        <p:nvSpPr>
          <p:cNvPr id="40" name="Rechteck: abgerundete Ecken 39">
            <a:extLst>
              <a:ext uri="{FF2B5EF4-FFF2-40B4-BE49-F238E27FC236}">
                <a16:creationId xmlns:a16="http://schemas.microsoft.com/office/drawing/2014/main" id="{9E3989DB-AE5E-437A-6000-28C1ADD04715}"/>
              </a:ext>
            </a:extLst>
          </p:cNvPr>
          <p:cNvSpPr/>
          <p:nvPr/>
        </p:nvSpPr>
        <p:spPr>
          <a:xfrm>
            <a:off x="8167022" y="5894006"/>
            <a:ext cx="2325097" cy="376640"/>
          </a:xfrm>
          <a:prstGeom prst="roundRect">
            <a:avLst>
              <a:gd name="adj" fmla="val 50000"/>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noProof="0" dirty="0">
                <a:latin typeface="Calibri" panose="020F0502020204030204" pitchFamily="34" charset="0"/>
                <a:ea typeface="Calibri" panose="020F0502020204030204" pitchFamily="34" charset="0"/>
                <a:cs typeface="Calibri" panose="020F0502020204030204" pitchFamily="34" charset="0"/>
              </a:rPr>
              <a:t>      2. </a:t>
            </a:r>
            <a:r>
              <a:rPr lang="de-DE" b="1" dirty="0" err="1">
                <a:latin typeface="Calibri" panose="020F0502020204030204" pitchFamily="34" charset="0"/>
                <a:ea typeface="Calibri" panose="020F0502020204030204" pitchFamily="34" charset="0"/>
                <a:cs typeface="Calibri" panose="020F0502020204030204" pitchFamily="34" charset="0"/>
              </a:rPr>
              <a:t>December</a:t>
            </a:r>
            <a:r>
              <a:rPr lang="de-DE" b="1" noProof="0" dirty="0">
                <a:latin typeface="Calibri" panose="020F0502020204030204" pitchFamily="34" charset="0"/>
                <a:ea typeface="Calibri" panose="020F0502020204030204" pitchFamily="34" charset="0"/>
                <a:cs typeface="Calibri" panose="020F0502020204030204" pitchFamily="34" charset="0"/>
              </a:rPr>
              <a:t> 2027</a:t>
            </a:r>
          </a:p>
        </p:txBody>
      </p:sp>
      <p:sp>
        <p:nvSpPr>
          <p:cNvPr id="41" name="Flussdiagramm: Verbinder 40">
            <a:extLst>
              <a:ext uri="{FF2B5EF4-FFF2-40B4-BE49-F238E27FC236}">
                <a16:creationId xmlns:a16="http://schemas.microsoft.com/office/drawing/2014/main" id="{DC0EFDA0-BE0C-9DFA-EACA-3ED1AF425FC9}"/>
              </a:ext>
            </a:extLst>
          </p:cNvPr>
          <p:cNvSpPr/>
          <p:nvPr/>
        </p:nvSpPr>
        <p:spPr>
          <a:xfrm>
            <a:off x="8347497" y="5974162"/>
            <a:ext cx="180000" cy="180000"/>
          </a:xfrm>
          <a:prstGeom prst="flowChartConnector">
            <a:avLst/>
          </a:prstGeom>
          <a:solidFill>
            <a:schemeClr val="tx1"/>
          </a:solid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a:latin typeface="Calibri" panose="020F0502020204030204" pitchFamily="34" charset="0"/>
              <a:ea typeface="Calibri" panose="020F0502020204030204" pitchFamily="34" charset="0"/>
              <a:cs typeface="Calibri" panose="020F0502020204030204" pitchFamily="34" charset="0"/>
            </a:endParaRPr>
          </a:p>
        </p:txBody>
      </p:sp>
      <p:sp>
        <p:nvSpPr>
          <p:cNvPr id="42" name="Textplatzhalter 5">
            <a:extLst>
              <a:ext uri="{FF2B5EF4-FFF2-40B4-BE49-F238E27FC236}">
                <a16:creationId xmlns:a16="http://schemas.microsoft.com/office/drawing/2014/main" id="{E7ADC493-407A-7243-10EA-C3A93E073F99}"/>
              </a:ext>
            </a:extLst>
          </p:cNvPr>
          <p:cNvSpPr txBox="1">
            <a:spLocks/>
          </p:cNvSpPr>
          <p:nvPr/>
        </p:nvSpPr>
        <p:spPr>
          <a:xfrm>
            <a:off x="8545023" y="4359726"/>
            <a:ext cx="3302536" cy="1379159"/>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Klavika Regular"/>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Klavika Regular"/>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Klavika Regular"/>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Klavika Regular"/>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Klavika Regular"/>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noProof="0" dirty="0">
                <a:latin typeface="Calibri" panose="020F0502020204030204" pitchFamily="34" charset="0"/>
                <a:ea typeface="Calibri" panose="020F0502020204030204" pitchFamily="34" charset="0"/>
                <a:cs typeface="Calibri" panose="020F0502020204030204" pitchFamily="34" charset="0"/>
              </a:rPr>
              <a:t>The </a:t>
            </a:r>
            <a:r>
              <a:rPr lang="de-DE" noProof="0" dirty="0" err="1">
                <a:latin typeface="Calibri" panose="020F0502020204030204" pitchFamily="34" charset="0"/>
                <a:ea typeface="Calibri" panose="020F0502020204030204" pitchFamily="34" charset="0"/>
                <a:cs typeface="Calibri" panose="020F0502020204030204" pitchFamily="34" charset="0"/>
              </a:rPr>
              <a:t>main</a:t>
            </a:r>
            <a:r>
              <a:rPr lang="de-DE" noProof="0" dirty="0">
                <a:latin typeface="Calibri" panose="020F0502020204030204" pitchFamily="34" charset="0"/>
                <a:ea typeface="Calibri" panose="020F0502020204030204" pitchFamily="34" charset="0"/>
                <a:cs typeface="Calibri" panose="020F0502020204030204" pitchFamily="34" charset="0"/>
              </a:rPr>
              <a:t> high-</a:t>
            </a:r>
            <a:r>
              <a:rPr lang="de-DE" noProof="0" dirty="0" err="1">
                <a:latin typeface="Calibri" panose="020F0502020204030204" pitchFamily="34" charset="0"/>
                <a:ea typeface="Calibri" panose="020F0502020204030204" pitchFamily="34" charset="0"/>
                <a:cs typeface="Calibri" panose="020F0502020204030204" pitchFamily="34" charset="0"/>
              </a:rPr>
              <a:t>risk</a:t>
            </a:r>
            <a:r>
              <a:rPr lang="de-DE" noProof="0" dirty="0">
                <a:latin typeface="Calibri" panose="020F0502020204030204" pitchFamily="34" charset="0"/>
                <a:ea typeface="Calibri" panose="020F0502020204030204" pitchFamily="34" charset="0"/>
                <a:cs typeface="Calibri" panose="020F0502020204030204" pitchFamily="34" charset="0"/>
              </a:rPr>
              <a:t> </a:t>
            </a:r>
            <a:r>
              <a:rPr lang="de-DE" noProof="0" dirty="0" err="1">
                <a:latin typeface="Calibri" panose="020F0502020204030204" pitchFamily="34" charset="0"/>
                <a:ea typeface="Calibri" panose="020F0502020204030204" pitchFamily="34" charset="0"/>
                <a:cs typeface="Calibri" panose="020F0502020204030204" pitchFamily="34" charset="0"/>
              </a:rPr>
              <a:t>rules</a:t>
            </a:r>
            <a:r>
              <a:rPr lang="de-DE" noProof="0" dirty="0">
                <a:latin typeface="Calibri" panose="020F0502020204030204" pitchFamily="34" charset="0"/>
                <a:ea typeface="Calibri" panose="020F0502020204030204" pitchFamily="34" charset="0"/>
                <a:cs typeface="Calibri" panose="020F0502020204030204" pitchFamily="34" charset="0"/>
              </a:rPr>
              <a:t> </a:t>
            </a:r>
            <a:r>
              <a:rPr lang="de-DE" noProof="0" dirty="0" err="1">
                <a:latin typeface="Calibri" panose="020F0502020204030204" pitchFamily="34" charset="0"/>
                <a:ea typeface="Calibri" panose="020F0502020204030204" pitchFamily="34" charset="0"/>
                <a:cs typeface="Calibri" panose="020F0502020204030204" pitchFamily="34" charset="0"/>
              </a:rPr>
              <a:t>apply</a:t>
            </a:r>
            <a:r>
              <a:rPr lang="de-DE" noProof="0" dirty="0">
                <a:latin typeface="Calibri" panose="020F0502020204030204" pitchFamily="34" charset="0"/>
                <a:ea typeface="Calibri" panose="020F0502020204030204" pitchFamily="34" charset="0"/>
                <a:cs typeface="Calibri" panose="020F0502020204030204" pitchFamily="34" charset="0"/>
              </a:rPr>
              <a:t> to the </a:t>
            </a:r>
            <a:r>
              <a:rPr lang="de-DE" noProof="0" dirty="0" err="1">
                <a:latin typeface="Calibri" panose="020F0502020204030204" pitchFamily="34" charset="0"/>
                <a:ea typeface="Calibri" panose="020F0502020204030204" pitchFamily="34" charset="0"/>
                <a:cs typeface="Calibri" panose="020F0502020204030204" pitchFamily="34" charset="0"/>
              </a:rPr>
              <a:t>uses</a:t>
            </a:r>
            <a:r>
              <a:rPr lang="de-DE" noProof="0" dirty="0">
                <a:latin typeface="Calibri" panose="020F0502020204030204" pitchFamily="34" charset="0"/>
                <a:ea typeface="Calibri" panose="020F0502020204030204" pitchFamily="34" charset="0"/>
                <a:cs typeface="Calibri" panose="020F0502020204030204" pitchFamily="34" charset="0"/>
              </a:rPr>
              <a:t> </a:t>
            </a:r>
            <a:r>
              <a:rPr lang="de-DE" noProof="0" dirty="0" err="1">
                <a:latin typeface="Calibri" panose="020F0502020204030204" pitchFamily="34" charset="0"/>
                <a:ea typeface="Calibri" panose="020F0502020204030204" pitchFamily="34" charset="0"/>
                <a:cs typeface="Calibri" panose="020F0502020204030204" pitchFamily="34" charset="0"/>
              </a:rPr>
              <a:t>listed</a:t>
            </a:r>
            <a:r>
              <a:rPr lang="de-DE" noProof="0" dirty="0">
                <a:latin typeface="Calibri" panose="020F0502020204030204" pitchFamily="34" charset="0"/>
                <a:ea typeface="Calibri" panose="020F0502020204030204" pitchFamily="34" charset="0"/>
                <a:cs typeface="Calibri" panose="020F0502020204030204" pitchFamily="34" charset="0"/>
              </a:rPr>
              <a:t> in Annex III. This </a:t>
            </a:r>
            <a:r>
              <a:rPr lang="de-DE" noProof="0" dirty="0" err="1">
                <a:latin typeface="Calibri" panose="020F0502020204030204" pitchFamily="34" charset="0"/>
                <a:ea typeface="Calibri" panose="020F0502020204030204" pitchFamily="34" charset="0"/>
                <a:cs typeface="Calibri" panose="020F0502020204030204" pitchFamily="34" charset="0"/>
              </a:rPr>
              <a:t>includes</a:t>
            </a:r>
            <a:r>
              <a:rPr lang="de-DE" noProof="0" dirty="0">
                <a:latin typeface="Calibri" panose="020F0502020204030204" pitchFamily="34" charset="0"/>
                <a:ea typeface="Calibri" panose="020F0502020204030204" pitchFamily="34" charset="0"/>
                <a:cs typeface="Calibri" panose="020F0502020204030204" pitchFamily="34" charset="0"/>
              </a:rPr>
              <a:t> sensitive </a:t>
            </a:r>
            <a:r>
              <a:rPr lang="de-DE" noProof="0" dirty="0" err="1">
                <a:latin typeface="Calibri" panose="020F0502020204030204" pitchFamily="34" charset="0"/>
                <a:ea typeface="Calibri" panose="020F0502020204030204" pitchFamily="34" charset="0"/>
                <a:cs typeface="Calibri" panose="020F0502020204030204" pitchFamily="34" charset="0"/>
              </a:rPr>
              <a:t>uses</a:t>
            </a:r>
            <a:r>
              <a:rPr lang="de-DE" noProof="0" dirty="0">
                <a:latin typeface="Calibri" panose="020F0502020204030204" pitchFamily="34" charset="0"/>
                <a:ea typeface="Calibri" panose="020F0502020204030204" pitchFamily="34" charset="0"/>
                <a:cs typeface="Calibri" panose="020F0502020204030204" pitchFamily="34" charset="0"/>
              </a:rPr>
              <a:t> e.g. </a:t>
            </a:r>
            <a:r>
              <a:rPr lang="de-DE" noProof="0" dirty="0" err="1">
                <a:latin typeface="Calibri" panose="020F0502020204030204" pitchFamily="34" charset="0"/>
                <a:ea typeface="Calibri" panose="020F0502020204030204" pitchFamily="34" charset="0"/>
                <a:cs typeface="Calibri" panose="020F0502020204030204" pitchFamily="34" charset="0"/>
              </a:rPr>
              <a:t>assessing</a:t>
            </a:r>
            <a:r>
              <a:rPr lang="de-DE" noProof="0" dirty="0">
                <a:latin typeface="Calibri" panose="020F0502020204030204" pitchFamily="34" charset="0"/>
                <a:ea typeface="Calibri" panose="020F0502020204030204" pitchFamily="34" charset="0"/>
                <a:cs typeface="Calibri" panose="020F0502020204030204" pitchFamily="34" charset="0"/>
              </a:rPr>
              <a:t> </a:t>
            </a:r>
            <a:r>
              <a:rPr lang="de-DE" noProof="0" dirty="0" err="1">
                <a:latin typeface="Calibri" panose="020F0502020204030204" pitchFamily="34" charset="0"/>
                <a:ea typeface="Calibri" panose="020F0502020204030204" pitchFamily="34" charset="0"/>
                <a:cs typeface="Calibri" panose="020F0502020204030204" pitchFamily="34" charset="0"/>
              </a:rPr>
              <a:t>job</a:t>
            </a:r>
            <a:r>
              <a:rPr lang="de-DE" noProof="0" dirty="0">
                <a:latin typeface="Calibri" panose="020F0502020204030204" pitchFamily="34" charset="0"/>
                <a:ea typeface="Calibri" panose="020F0502020204030204" pitchFamily="34" charset="0"/>
                <a:cs typeface="Calibri" panose="020F0502020204030204" pitchFamily="34" charset="0"/>
              </a:rPr>
              <a:t> </a:t>
            </a:r>
            <a:r>
              <a:rPr lang="de-DE" noProof="0" dirty="0" err="1">
                <a:latin typeface="Calibri" panose="020F0502020204030204" pitchFamily="34" charset="0"/>
                <a:ea typeface="Calibri" panose="020F0502020204030204" pitchFamily="34" charset="0"/>
                <a:cs typeface="Calibri" panose="020F0502020204030204" pitchFamily="34" charset="0"/>
              </a:rPr>
              <a:t>applicants</a:t>
            </a:r>
            <a:r>
              <a:rPr lang="de-DE" noProof="0" dirty="0">
                <a:latin typeface="Calibri" panose="020F0502020204030204" pitchFamily="34" charset="0"/>
                <a:ea typeface="Calibri" panose="020F0502020204030204" pitchFamily="34" charset="0"/>
                <a:cs typeface="Calibri" panose="020F0502020204030204" pitchFamily="34" charset="0"/>
              </a:rPr>
              <a:t> </a:t>
            </a:r>
            <a:r>
              <a:rPr lang="de-DE" noProof="0" dirty="0" err="1">
                <a:latin typeface="Calibri" panose="020F0502020204030204" pitchFamily="34" charset="0"/>
                <a:ea typeface="Calibri" panose="020F0502020204030204" pitchFamily="34" charset="0"/>
                <a:cs typeface="Calibri" panose="020F0502020204030204" pitchFamily="34" charset="0"/>
              </a:rPr>
              <a:t>or</a:t>
            </a:r>
            <a:r>
              <a:rPr lang="de-DE" noProof="0" dirty="0">
                <a:latin typeface="Calibri" panose="020F0502020204030204" pitchFamily="34" charset="0"/>
                <a:ea typeface="Calibri" panose="020F0502020204030204" pitchFamily="34" charset="0"/>
                <a:cs typeface="Calibri" panose="020F0502020204030204" pitchFamily="34" charset="0"/>
              </a:rPr>
              <a:t> a </a:t>
            </a:r>
            <a:r>
              <a:rPr lang="de-DE" noProof="0" dirty="0" err="1">
                <a:latin typeface="Calibri" panose="020F0502020204030204" pitchFamily="34" charset="0"/>
                <a:ea typeface="Calibri" panose="020F0502020204030204" pitchFamily="34" charset="0"/>
                <a:cs typeface="Calibri" panose="020F0502020204030204" pitchFamily="34" charset="0"/>
              </a:rPr>
              <a:t>person’s</a:t>
            </a:r>
            <a:r>
              <a:rPr lang="de-DE" noProof="0" dirty="0">
                <a:latin typeface="Calibri" panose="020F0502020204030204" pitchFamily="34" charset="0"/>
                <a:ea typeface="Calibri" panose="020F0502020204030204" pitchFamily="34" charset="0"/>
                <a:cs typeface="Calibri" panose="020F0502020204030204" pitchFamily="34" charset="0"/>
              </a:rPr>
              <a:t> </a:t>
            </a:r>
            <a:r>
              <a:rPr lang="de-DE" noProof="0" dirty="0" err="1">
                <a:latin typeface="Calibri" panose="020F0502020204030204" pitchFamily="34" charset="0"/>
                <a:ea typeface="Calibri" panose="020F0502020204030204" pitchFamily="34" charset="0"/>
                <a:cs typeface="Calibri" panose="020F0502020204030204" pitchFamily="34" charset="0"/>
              </a:rPr>
              <a:t>creditworthiness</a:t>
            </a:r>
            <a:r>
              <a:rPr lang="de-DE" noProof="0" dirty="0">
                <a:latin typeface="Calibri" panose="020F0502020204030204" pitchFamily="34" charset="0"/>
                <a:ea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21581796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19F904-4E2C-AEF7-3401-74DE9A63D935}"/>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BA5E9F95-1687-ECC5-61ED-3EE023A36463}"/>
              </a:ext>
            </a:extLst>
          </p:cNvPr>
          <p:cNvSpPr>
            <a:spLocks noGrp="1"/>
          </p:cNvSpPr>
          <p:nvPr>
            <p:ph type="title"/>
          </p:nvPr>
        </p:nvSpPr>
        <p:spPr/>
        <p:txBody>
          <a:bodyPr>
            <a:normAutofit fontScale="90000"/>
          </a:bodyPr>
          <a:lstStyle/>
          <a:p>
            <a:r>
              <a:rPr lang="de-DE" noProof="0" dirty="0">
                <a:latin typeface="Calibri" panose="020F0502020204030204" pitchFamily="34" charset="0"/>
                <a:ea typeface="Calibri" panose="020F0502020204030204" pitchFamily="34" charset="0"/>
                <a:cs typeface="Calibri" panose="020F0502020204030204" pitchFamily="34" charset="0"/>
              </a:rPr>
              <a:t>EU AI Act </a:t>
            </a:r>
            <a:r>
              <a:rPr lang="de-DE" noProof="0" dirty="0" err="1">
                <a:latin typeface="Calibri" panose="020F0502020204030204" pitchFamily="34" charset="0"/>
                <a:ea typeface="Calibri" panose="020F0502020204030204" pitchFamily="34" charset="0"/>
                <a:cs typeface="Calibri" panose="020F0502020204030204" pitchFamily="34" charset="0"/>
              </a:rPr>
              <a:t>obligations</a:t>
            </a:r>
            <a:r>
              <a:rPr lang="de-DE" noProof="0" dirty="0">
                <a:latin typeface="Calibri" panose="020F0502020204030204" pitchFamily="34" charset="0"/>
                <a:ea typeface="Calibri" panose="020F0502020204030204" pitchFamily="34" charset="0"/>
                <a:cs typeface="Calibri" panose="020F0502020204030204" pitchFamily="34" charset="0"/>
              </a:rPr>
              <a:t> </a:t>
            </a:r>
            <a:r>
              <a:rPr lang="de-DE" noProof="0" dirty="0" err="1">
                <a:latin typeface="Calibri" panose="020F0502020204030204" pitchFamily="34" charset="0"/>
                <a:ea typeface="Calibri" panose="020F0502020204030204" pitchFamily="34" charset="0"/>
                <a:cs typeface="Calibri" panose="020F0502020204030204" pitchFamily="34" charset="0"/>
              </a:rPr>
              <a:t>already</a:t>
            </a:r>
            <a:r>
              <a:rPr lang="de-DE" noProof="0" dirty="0">
                <a:latin typeface="Calibri" panose="020F0502020204030204" pitchFamily="34" charset="0"/>
                <a:ea typeface="Calibri" panose="020F0502020204030204" pitchFamily="34" charset="0"/>
                <a:cs typeface="Calibri" panose="020F0502020204030204" pitchFamily="34" charset="0"/>
              </a:rPr>
              <a:t> in force</a:t>
            </a:r>
          </a:p>
        </p:txBody>
      </p:sp>
      <p:sp>
        <p:nvSpPr>
          <p:cNvPr id="4" name="Textplatzhalter 3">
            <a:extLst>
              <a:ext uri="{FF2B5EF4-FFF2-40B4-BE49-F238E27FC236}">
                <a16:creationId xmlns:a16="http://schemas.microsoft.com/office/drawing/2014/main" id="{CD990EC5-C849-1840-18ED-26EFC5B19C82}"/>
              </a:ext>
            </a:extLst>
          </p:cNvPr>
          <p:cNvSpPr>
            <a:spLocks noGrp="1"/>
          </p:cNvSpPr>
          <p:nvPr>
            <p:ph type="body" sz="quarter" idx="14"/>
          </p:nvPr>
        </p:nvSpPr>
        <p:spPr/>
        <p:txBody>
          <a:bodyPr>
            <a:normAutofit/>
          </a:bodyPr>
          <a:lstStyle/>
          <a:p>
            <a:r>
              <a:rPr lang="de-DE" dirty="0"/>
              <a:t>Companies </a:t>
            </a:r>
            <a:r>
              <a:rPr lang="de-DE" dirty="0" err="1"/>
              <a:t>should</a:t>
            </a:r>
            <a:r>
              <a:rPr lang="de-DE" dirty="0"/>
              <a:t> </a:t>
            </a:r>
            <a:r>
              <a:rPr lang="de-DE" dirty="0" err="1"/>
              <a:t>already</a:t>
            </a:r>
            <a:r>
              <a:rPr lang="de-DE" dirty="0"/>
              <a:t> </a:t>
            </a:r>
            <a:r>
              <a:rPr lang="de-DE" dirty="0" err="1"/>
              <a:t>be</a:t>
            </a:r>
            <a:r>
              <a:rPr lang="de-DE" dirty="0"/>
              <a:t> </a:t>
            </a:r>
            <a:r>
              <a:rPr lang="de-DE" dirty="0" err="1"/>
              <a:t>building</a:t>
            </a:r>
            <a:r>
              <a:rPr lang="de-DE" dirty="0"/>
              <a:t> </a:t>
            </a:r>
            <a:r>
              <a:rPr lang="de-DE" dirty="0" err="1"/>
              <a:t>their</a:t>
            </a:r>
            <a:r>
              <a:rPr lang="de-DE" dirty="0"/>
              <a:t> </a:t>
            </a:r>
            <a:r>
              <a:rPr lang="de-DE" dirty="0" err="1"/>
              <a:t>governance</a:t>
            </a:r>
            <a:r>
              <a:rPr lang="de-DE" dirty="0"/>
              <a:t> </a:t>
            </a:r>
            <a:r>
              <a:rPr lang="de-DE" dirty="0" err="1"/>
              <a:t>structures</a:t>
            </a:r>
            <a:endParaRPr lang="de-DE" dirty="0"/>
          </a:p>
        </p:txBody>
      </p:sp>
      <p:sp>
        <p:nvSpPr>
          <p:cNvPr id="2" name="Datumsplatzhalter 1">
            <a:extLst>
              <a:ext uri="{FF2B5EF4-FFF2-40B4-BE49-F238E27FC236}">
                <a16:creationId xmlns:a16="http://schemas.microsoft.com/office/drawing/2014/main" id="{BC99FE36-2066-DD50-9269-192C74D5F2E6}"/>
              </a:ext>
            </a:extLst>
          </p:cNvPr>
          <p:cNvSpPr>
            <a:spLocks noGrp="1"/>
          </p:cNvSpPr>
          <p:nvPr>
            <p:ph type="dt" sz="half" idx="11"/>
          </p:nvPr>
        </p:nvSpPr>
        <p:spPr/>
        <p:txBody>
          <a:bodyPr/>
          <a:lstStyle/>
          <a:p>
            <a:r>
              <a:rPr lang="de-DE" dirty="0">
                <a:latin typeface="Calibri" panose="020F0502020204030204" pitchFamily="34" charset="0"/>
                <a:ea typeface="Calibri" panose="020F0502020204030204" pitchFamily="34" charset="0"/>
                <a:cs typeface="Calibri" panose="020F0502020204030204" pitchFamily="34" charset="0"/>
              </a:rPr>
              <a:t>21.09.2026</a:t>
            </a:r>
            <a:endParaRPr lang="de-DE" noProof="0" dirty="0">
              <a:latin typeface="Calibri" panose="020F0502020204030204" pitchFamily="34" charset="0"/>
              <a:ea typeface="Calibri" panose="020F0502020204030204" pitchFamily="34" charset="0"/>
              <a:cs typeface="Calibri" panose="020F0502020204030204" pitchFamily="34" charset="0"/>
            </a:endParaRPr>
          </a:p>
        </p:txBody>
      </p:sp>
      <p:sp>
        <p:nvSpPr>
          <p:cNvPr id="5" name="Fußzeilenplatzhalter 4">
            <a:extLst>
              <a:ext uri="{FF2B5EF4-FFF2-40B4-BE49-F238E27FC236}">
                <a16:creationId xmlns:a16="http://schemas.microsoft.com/office/drawing/2014/main" id="{BB7C96D0-3BE3-062C-C344-31D837F30E54}"/>
              </a:ext>
            </a:extLst>
          </p:cNvPr>
          <p:cNvSpPr>
            <a:spLocks noGrp="1"/>
          </p:cNvSpPr>
          <p:nvPr>
            <p:ph type="ftr" sz="quarter" idx="12"/>
          </p:nvPr>
        </p:nvSpPr>
        <p:spPr/>
        <p:txBody>
          <a:bodyPr/>
          <a:lstStyle/>
          <a:p>
            <a:r>
              <a:rPr lang="it-IT" noProof="0">
                <a:latin typeface="Calibri" panose="020F0502020204030204" pitchFamily="34" charset="0"/>
                <a:ea typeface="Calibri" panose="020F0502020204030204" pitchFamily="34" charset="0"/>
                <a:cs typeface="Calibri" panose="020F0502020204030204" pitchFamily="34" charset="0"/>
              </a:rPr>
              <a:t>MunichTech EXPO 2026 - AI Governance</a:t>
            </a:r>
            <a:endParaRPr lang="de-DE" noProof="0">
              <a:latin typeface="Calibri" panose="020F0502020204030204" pitchFamily="34" charset="0"/>
              <a:ea typeface="Calibri" panose="020F0502020204030204" pitchFamily="34" charset="0"/>
              <a:cs typeface="Calibri" panose="020F0502020204030204" pitchFamily="34" charset="0"/>
            </a:endParaRPr>
          </a:p>
        </p:txBody>
      </p:sp>
      <p:sp>
        <p:nvSpPr>
          <p:cNvPr id="6" name="Foliennummernplatzhalter 5">
            <a:extLst>
              <a:ext uri="{FF2B5EF4-FFF2-40B4-BE49-F238E27FC236}">
                <a16:creationId xmlns:a16="http://schemas.microsoft.com/office/drawing/2014/main" id="{F90FE996-5FBE-2740-5DFE-4E0704DC1D1F}"/>
              </a:ext>
            </a:extLst>
          </p:cNvPr>
          <p:cNvSpPr>
            <a:spLocks noGrp="1"/>
          </p:cNvSpPr>
          <p:nvPr>
            <p:ph type="sldNum" sz="quarter" idx="13"/>
          </p:nvPr>
        </p:nvSpPr>
        <p:spPr/>
        <p:txBody>
          <a:bodyPr/>
          <a:lstStyle/>
          <a:p>
            <a:r>
              <a:rPr lang="de-DE" dirty="0">
                <a:latin typeface="Calibri" panose="020F0502020204030204" pitchFamily="34" charset="0"/>
                <a:ea typeface="Calibri" panose="020F0502020204030204" pitchFamily="34" charset="0"/>
                <a:cs typeface="Calibri" panose="020F0502020204030204" pitchFamily="34" charset="0"/>
              </a:rPr>
              <a:t>4</a:t>
            </a:r>
            <a:endParaRPr lang="de-DE" noProof="0" dirty="0">
              <a:latin typeface="Calibri" panose="020F0502020204030204" pitchFamily="34" charset="0"/>
              <a:ea typeface="Calibri" panose="020F0502020204030204" pitchFamily="34" charset="0"/>
              <a:cs typeface="Calibri" panose="020F0502020204030204" pitchFamily="34" charset="0"/>
            </a:endParaRPr>
          </a:p>
        </p:txBody>
      </p:sp>
      <p:cxnSp>
        <p:nvCxnSpPr>
          <p:cNvPr id="9" name="Gerader Verbinder 8">
            <a:extLst>
              <a:ext uri="{FF2B5EF4-FFF2-40B4-BE49-F238E27FC236}">
                <a16:creationId xmlns:a16="http://schemas.microsoft.com/office/drawing/2014/main" id="{BF3CE81E-920E-6237-4724-445F7386A365}"/>
              </a:ext>
            </a:extLst>
          </p:cNvPr>
          <p:cNvCxnSpPr>
            <a:cxnSpLocks/>
          </p:cNvCxnSpPr>
          <p:nvPr/>
        </p:nvCxnSpPr>
        <p:spPr>
          <a:xfrm flipV="1">
            <a:off x="1864801" y="3690879"/>
            <a:ext cx="0" cy="2196663"/>
          </a:xfrm>
          <a:prstGeom prst="line">
            <a:avLst/>
          </a:prstGeom>
          <a:ln>
            <a:solidFill>
              <a:srgbClr val="C00000"/>
            </a:solidFill>
            <a:prstDash val="sysDash"/>
          </a:ln>
        </p:spPr>
        <p:style>
          <a:lnRef idx="2">
            <a:schemeClr val="accent1"/>
          </a:lnRef>
          <a:fillRef idx="0">
            <a:schemeClr val="accent1"/>
          </a:fillRef>
          <a:effectRef idx="1">
            <a:schemeClr val="accent1"/>
          </a:effectRef>
          <a:fontRef idx="minor">
            <a:schemeClr val="tx1"/>
          </a:fontRef>
        </p:style>
      </p:cxnSp>
      <p:cxnSp>
        <p:nvCxnSpPr>
          <p:cNvPr id="10" name="Gerader Verbinder 9">
            <a:extLst>
              <a:ext uri="{FF2B5EF4-FFF2-40B4-BE49-F238E27FC236}">
                <a16:creationId xmlns:a16="http://schemas.microsoft.com/office/drawing/2014/main" id="{868C10BD-FAF7-CEFE-030E-E9226CA5B510}"/>
              </a:ext>
            </a:extLst>
          </p:cNvPr>
          <p:cNvCxnSpPr/>
          <p:nvPr/>
        </p:nvCxnSpPr>
        <p:spPr>
          <a:xfrm>
            <a:off x="227013" y="3955579"/>
            <a:ext cx="11737972" cy="0"/>
          </a:xfrm>
          <a:prstGeom prst="line">
            <a:avLst/>
          </a:prstGeom>
          <a:ln>
            <a:solidFill>
              <a:schemeClr val="tx1"/>
            </a:solidFill>
            <a:headEnd type="diamond" w="med" len="med"/>
            <a:tailEnd type="diamond" w="med" len="med"/>
          </a:ln>
        </p:spPr>
        <p:style>
          <a:lnRef idx="2">
            <a:schemeClr val="accent1"/>
          </a:lnRef>
          <a:fillRef idx="0">
            <a:schemeClr val="accent1"/>
          </a:fillRef>
          <a:effectRef idx="1">
            <a:schemeClr val="accent1"/>
          </a:effectRef>
          <a:fontRef idx="minor">
            <a:schemeClr val="tx1"/>
          </a:fontRef>
        </p:style>
      </p:cxnSp>
      <p:sp>
        <p:nvSpPr>
          <p:cNvPr id="11" name="Raute 10">
            <a:extLst>
              <a:ext uri="{FF2B5EF4-FFF2-40B4-BE49-F238E27FC236}">
                <a16:creationId xmlns:a16="http://schemas.microsoft.com/office/drawing/2014/main" id="{7D011E44-6540-427E-876C-ED1ADFFF943F}"/>
              </a:ext>
            </a:extLst>
          </p:cNvPr>
          <p:cNvSpPr/>
          <p:nvPr/>
        </p:nvSpPr>
        <p:spPr>
          <a:xfrm>
            <a:off x="205514" y="3703579"/>
            <a:ext cx="504000" cy="504000"/>
          </a:xfrm>
          <a:prstGeom prst="diamond">
            <a:avLst/>
          </a:prstGeom>
          <a:solidFill>
            <a:schemeClr val="bg1"/>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a:latin typeface="Calibri" panose="020F0502020204030204" pitchFamily="34" charset="0"/>
              <a:ea typeface="Calibri" panose="020F0502020204030204" pitchFamily="34" charset="0"/>
              <a:cs typeface="Calibri" panose="020F0502020204030204" pitchFamily="34" charset="0"/>
            </a:endParaRPr>
          </a:p>
        </p:txBody>
      </p:sp>
      <p:sp>
        <p:nvSpPr>
          <p:cNvPr id="12" name="Raute 11">
            <a:extLst>
              <a:ext uri="{FF2B5EF4-FFF2-40B4-BE49-F238E27FC236}">
                <a16:creationId xmlns:a16="http://schemas.microsoft.com/office/drawing/2014/main" id="{E212923D-491A-032F-F945-B78B5D0D9107}"/>
              </a:ext>
            </a:extLst>
          </p:cNvPr>
          <p:cNvSpPr/>
          <p:nvPr/>
        </p:nvSpPr>
        <p:spPr>
          <a:xfrm>
            <a:off x="1612801" y="3703579"/>
            <a:ext cx="504000" cy="504000"/>
          </a:xfrm>
          <a:prstGeom prst="diamond">
            <a:avLst/>
          </a:prstGeom>
          <a:solidFill>
            <a:schemeClr val="bg1"/>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a:latin typeface="Calibri" panose="020F0502020204030204" pitchFamily="34" charset="0"/>
              <a:ea typeface="Calibri" panose="020F0502020204030204" pitchFamily="34" charset="0"/>
              <a:cs typeface="Calibri" panose="020F0502020204030204" pitchFamily="34" charset="0"/>
            </a:endParaRPr>
          </a:p>
        </p:txBody>
      </p:sp>
      <p:sp>
        <p:nvSpPr>
          <p:cNvPr id="13" name="Raute 12">
            <a:extLst>
              <a:ext uri="{FF2B5EF4-FFF2-40B4-BE49-F238E27FC236}">
                <a16:creationId xmlns:a16="http://schemas.microsoft.com/office/drawing/2014/main" id="{453D5DFE-01D2-EB96-72BB-61F1D38C6F3A}"/>
              </a:ext>
            </a:extLst>
          </p:cNvPr>
          <p:cNvSpPr/>
          <p:nvPr/>
        </p:nvSpPr>
        <p:spPr>
          <a:xfrm>
            <a:off x="3375688" y="3703579"/>
            <a:ext cx="504000" cy="504000"/>
          </a:xfrm>
          <a:prstGeom prst="diamond">
            <a:avLst/>
          </a:prstGeom>
          <a:solidFill>
            <a:schemeClr val="bg1"/>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a:latin typeface="Calibri" panose="020F0502020204030204" pitchFamily="34" charset="0"/>
              <a:ea typeface="Calibri" panose="020F0502020204030204" pitchFamily="34" charset="0"/>
              <a:cs typeface="Calibri" panose="020F0502020204030204" pitchFamily="34" charset="0"/>
            </a:endParaRPr>
          </a:p>
        </p:txBody>
      </p:sp>
      <p:sp>
        <p:nvSpPr>
          <p:cNvPr id="14" name="Raute 13">
            <a:extLst>
              <a:ext uri="{FF2B5EF4-FFF2-40B4-BE49-F238E27FC236}">
                <a16:creationId xmlns:a16="http://schemas.microsoft.com/office/drawing/2014/main" id="{7E209FA0-C918-7568-AEE3-3481B738FE05}"/>
              </a:ext>
            </a:extLst>
          </p:cNvPr>
          <p:cNvSpPr/>
          <p:nvPr/>
        </p:nvSpPr>
        <p:spPr>
          <a:xfrm>
            <a:off x="4994365" y="3703579"/>
            <a:ext cx="504000" cy="504000"/>
          </a:xfrm>
          <a:prstGeom prst="diamond">
            <a:avLst/>
          </a:prstGeom>
          <a:solidFill>
            <a:schemeClr val="bg1"/>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a:latin typeface="Calibri" panose="020F0502020204030204" pitchFamily="34" charset="0"/>
              <a:ea typeface="Calibri" panose="020F0502020204030204" pitchFamily="34" charset="0"/>
              <a:cs typeface="Calibri" panose="020F0502020204030204" pitchFamily="34" charset="0"/>
            </a:endParaRPr>
          </a:p>
        </p:txBody>
      </p:sp>
      <p:sp>
        <p:nvSpPr>
          <p:cNvPr id="15" name="Raute 14">
            <a:extLst>
              <a:ext uri="{FF2B5EF4-FFF2-40B4-BE49-F238E27FC236}">
                <a16:creationId xmlns:a16="http://schemas.microsoft.com/office/drawing/2014/main" id="{D9A30041-81D6-17E7-2248-D671DF953B82}"/>
              </a:ext>
            </a:extLst>
          </p:cNvPr>
          <p:cNvSpPr/>
          <p:nvPr/>
        </p:nvSpPr>
        <p:spPr>
          <a:xfrm>
            <a:off x="9522468" y="3703579"/>
            <a:ext cx="504000" cy="504000"/>
          </a:xfrm>
          <a:prstGeom prst="diamond">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a:latin typeface="Calibri" panose="020F0502020204030204" pitchFamily="34" charset="0"/>
              <a:ea typeface="Calibri" panose="020F0502020204030204" pitchFamily="34" charset="0"/>
              <a:cs typeface="Calibri" panose="020F0502020204030204" pitchFamily="34" charset="0"/>
            </a:endParaRPr>
          </a:p>
        </p:txBody>
      </p:sp>
      <p:sp>
        <p:nvSpPr>
          <p:cNvPr id="16" name="Raute 15">
            <a:extLst>
              <a:ext uri="{FF2B5EF4-FFF2-40B4-BE49-F238E27FC236}">
                <a16:creationId xmlns:a16="http://schemas.microsoft.com/office/drawing/2014/main" id="{4B3E0F73-BFBF-B713-74E2-F60BBCB2B756}"/>
              </a:ext>
            </a:extLst>
          </p:cNvPr>
          <p:cNvSpPr/>
          <p:nvPr/>
        </p:nvSpPr>
        <p:spPr>
          <a:xfrm>
            <a:off x="331514" y="3829579"/>
            <a:ext cx="252000" cy="252000"/>
          </a:xfrm>
          <a:prstGeom prst="diamond">
            <a:avLst/>
          </a:prstGeom>
          <a:solidFill>
            <a:schemeClr val="bg1"/>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a:latin typeface="Calibri" panose="020F0502020204030204" pitchFamily="34" charset="0"/>
              <a:ea typeface="Calibri" panose="020F0502020204030204" pitchFamily="34" charset="0"/>
              <a:cs typeface="Calibri" panose="020F0502020204030204" pitchFamily="34" charset="0"/>
            </a:endParaRPr>
          </a:p>
        </p:txBody>
      </p:sp>
      <p:sp>
        <p:nvSpPr>
          <p:cNvPr id="17" name="Raute 16">
            <a:extLst>
              <a:ext uri="{FF2B5EF4-FFF2-40B4-BE49-F238E27FC236}">
                <a16:creationId xmlns:a16="http://schemas.microsoft.com/office/drawing/2014/main" id="{5DC354C7-DFFD-85D0-230D-D87A4EFA02D3}"/>
              </a:ext>
            </a:extLst>
          </p:cNvPr>
          <p:cNvSpPr/>
          <p:nvPr/>
        </p:nvSpPr>
        <p:spPr>
          <a:xfrm>
            <a:off x="1738801" y="3829579"/>
            <a:ext cx="252000" cy="252000"/>
          </a:xfrm>
          <a:prstGeom prst="diamond">
            <a:avLst/>
          </a:prstGeom>
          <a:solidFill>
            <a:schemeClr val="bg1"/>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a:latin typeface="Calibri" panose="020F0502020204030204" pitchFamily="34" charset="0"/>
              <a:ea typeface="Calibri" panose="020F0502020204030204" pitchFamily="34" charset="0"/>
              <a:cs typeface="Calibri" panose="020F0502020204030204" pitchFamily="34" charset="0"/>
            </a:endParaRPr>
          </a:p>
        </p:txBody>
      </p:sp>
      <p:sp>
        <p:nvSpPr>
          <p:cNvPr id="18" name="Raute 17">
            <a:extLst>
              <a:ext uri="{FF2B5EF4-FFF2-40B4-BE49-F238E27FC236}">
                <a16:creationId xmlns:a16="http://schemas.microsoft.com/office/drawing/2014/main" id="{22BD3422-62AB-A7FC-93E6-745D27DFBC94}"/>
              </a:ext>
            </a:extLst>
          </p:cNvPr>
          <p:cNvSpPr/>
          <p:nvPr/>
        </p:nvSpPr>
        <p:spPr>
          <a:xfrm>
            <a:off x="3501688" y="3829579"/>
            <a:ext cx="252000" cy="252000"/>
          </a:xfrm>
          <a:prstGeom prst="diamond">
            <a:avLst/>
          </a:prstGeom>
          <a:solidFill>
            <a:schemeClr val="bg1"/>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a:latin typeface="Calibri" panose="020F0502020204030204" pitchFamily="34" charset="0"/>
              <a:ea typeface="Calibri" panose="020F0502020204030204" pitchFamily="34" charset="0"/>
              <a:cs typeface="Calibri" panose="020F0502020204030204" pitchFamily="34" charset="0"/>
            </a:endParaRPr>
          </a:p>
        </p:txBody>
      </p:sp>
      <p:sp>
        <p:nvSpPr>
          <p:cNvPr id="19" name="Raute 18">
            <a:extLst>
              <a:ext uri="{FF2B5EF4-FFF2-40B4-BE49-F238E27FC236}">
                <a16:creationId xmlns:a16="http://schemas.microsoft.com/office/drawing/2014/main" id="{F51EE9AA-D6B4-6BB7-F06C-587AAEE11CA0}"/>
              </a:ext>
            </a:extLst>
          </p:cNvPr>
          <p:cNvSpPr/>
          <p:nvPr/>
        </p:nvSpPr>
        <p:spPr>
          <a:xfrm>
            <a:off x="5120365" y="3829579"/>
            <a:ext cx="252000" cy="252000"/>
          </a:xfrm>
          <a:prstGeom prst="diamond">
            <a:avLst/>
          </a:prstGeom>
          <a:solidFill>
            <a:schemeClr val="bg1"/>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a:latin typeface="Calibri" panose="020F0502020204030204" pitchFamily="34" charset="0"/>
              <a:ea typeface="Calibri" panose="020F0502020204030204" pitchFamily="34" charset="0"/>
              <a:cs typeface="Calibri" panose="020F0502020204030204" pitchFamily="34" charset="0"/>
            </a:endParaRPr>
          </a:p>
        </p:txBody>
      </p:sp>
      <p:sp>
        <p:nvSpPr>
          <p:cNvPr id="20" name="Raute 19">
            <a:extLst>
              <a:ext uri="{FF2B5EF4-FFF2-40B4-BE49-F238E27FC236}">
                <a16:creationId xmlns:a16="http://schemas.microsoft.com/office/drawing/2014/main" id="{260F2594-F3AA-D61C-B874-C6CD042B3DDD}"/>
              </a:ext>
            </a:extLst>
          </p:cNvPr>
          <p:cNvSpPr/>
          <p:nvPr/>
        </p:nvSpPr>
        <p:spPr>
          <a:xfrm>
            <a:off x="9648468" y="3829579"/>
            <a:ext cx="252000" cy="252000"/>
          </a:xfrm>
          <a:prstGeom prst="diamond">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a:latin typeface="Calibri" panose="020F0502020204030204" pitchFamily="34" charset="0"/>
              <a:ea typeface="Calibri" panose="020F0502020204030204" pitchFamily="34" charset="0"/>
              <a:cs typeface="Calibri" panose="020F0502020204030204" pitchFamily="34" charset="0"/>
            </a:endParaRPr>
          </a:p>
        </p:txBody>
      </p:sp>
      <p:cxnSp>
        <p:nvCxnSpPr>
          <p:cNvPr id="21" name="Gerader Verbinder 20">
            <a:extLst>
              <a:ext uri="{FF2B5EF4-FFF2-40B4-BE49-F238E27FC236}">
                <a16:creationId xmlns:a16="http://schemas.microsoft.com/office/drawing/2014/main" id="{FA5D9C23-EA34-BB62-C012-F623BB48ABA9}"/>
              </a:ext>
            </a:extLst>
          </p:cNvPr>
          <p:cNvCxnSpPr>
            <a:cxnSpLocks/>
            <a:stCxn id="11" idx="0"/>
          </p:cNvCxnSpPr>
          <p:nvPr/>
        </p:nvCxnSpPr>
        <p:spPr>
          <a:xfrm flipV="1">
            <a:off x="457514" y="1919806"/>
            <a:ext cx="0" cy="1783773"/>
          </a:xfrm>
          <a:prstGeom prst="line">
            <a:avLst/>
          </a:prstGeom>
          <a:ln>
            <a:solidFill>
              <a:srgbClr val="C00000"/>
            </a:solidFill>
            <a:prstDash val="sysDash"/>
          </a:ln>
        </p:spPr>
        <p:style>
          <a:lnRef idx="2">
            <a:schemeClr val="accent1"/>
          </a:lnRef>
          <a:fillRef idx="0">
            <a:schemeClr val="accent1"/>
          </a:fillRef>
          <a:effectRef idx="1">
            <a:schemeClr val="accent1"/>
          </a:effectRef>
          <a:fontRef idx="minor">
            <a:schemeClr val="tx1"/>
          </a:fontRef>
        </p:style>
      </p:cxnSp>
      <p:sp>
        <p:nvSpPr>
          <p:cNvPr id="22" name="Rechteck: abgerundete Ecken 21">
            <a:extLst>
              <a:ext uri="{FF2B5EF4-FFF2-40B4-BE49-F238E27FC236}">
                <a16:creationId xmlns:a16="http://schemas.microsoft.com/office/drawing/2014/main" id="{95DDFA58-AD99-4512-C29F-949F72C73617}"/>
              </a:ext>
            </a:extLst>
          </p:cNvPr>
          <p:cNvSpPr/>
          <p:nvPr/>
        </p:nvSpPr>
        <p:spPr>
          <a:xfrm>
            <a:off x="205514" y="1543166"/>
            <a:ext cx="2325097" cy="376640"/>
          </a:xfrm>
          <a:prstGeom prst="roundRect">
            <a:avLst>
              <a:gd name="adj" fmla="val 50000"/>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noProof="0" dirty="0">
                <a:latin typeface="Calibri" panose="020F0502020204030204" pitchFamily="34" charset="0"/>
                <a:ea typeface="Calibri" panose="020F0502020204030204" pitchFamily="34" charset="0"/>
                <a:cs typeface="Calibri" panose="020F0502020204030204" pitchFamily="34" charset="0"/>
              </a:rPr>
              <a:t>1. August 2024</a:t>
            </a:r>
          </a:p>
        </p:txBody>
      </p:sp>
      <p:sp>
        <p:nvSpPr>
          <p:cNvPr id="23" name="Rechteck: abgerundete Ecken 22">
            <a:extLst>
              <a:ext uri="{FF2B5EF4-FFF2-40B4-BE49-F238E27FC236}">
                <a16:creationId xmlns:a16="http://schemas.microsoft.com/office/drawing/2014/main" id="{C6904F24-7A11-DE87-4B37-FFA6F3979689}"/>
              </a:ext>
            </a:extLst>
          </p:cNvPr>
          <p:cNvSpPr/>
          <p:nvPr/>
        </p:nvSpPr>
        <p:spPr>
          <a:xfrm>
            <a:off x="1612801" y="5887542"/>
            <a:ext cx="2325097" cy="376640"/>
          </a:xfrm>
          <a:prstGeom prst="roundRect">
            <a:avLst>
              <a:gd name="adj" fmla="val 50000"/>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noProof="0" dirty="0">
                <a:latin typeface="Calibri" panose="020F0502020204030204" pitchFamily="34" charset="0"/>
                <a:ea typeface="Calibri" panose="020F0502020204030204" pitchFamily="34" charset="0"/>
                <a:cs typeface="Calibri" panose="020F0502020204030204" pitchFamily="34" charset="0"/>
              </a:rPr>
              <a:t>   2. </a:t>
            </a:r>
            <a:r>
              <a:rPr lang="de-DE" b="1" noProof="0" dirty="0" err="1">
                <a:latin typeface="Calibri" panose="020F0502020204030204" pitchFamily="34" charset="0"/>
                <a:ea typeface="Calibri" panose="020F0502020204030204" pitchFamily="34" charset="0"/>
                <a:cs typeface="Calibri" panose="020F0502020204030204" pitchFamily="34" charset="0"/>
              </a:rPr>
              <a:t>February</a:t>
            </a:r>
            <a:r>
              <a:rPr lang="de-DE" b="1" noProof="0" dirty="0">
                <a:latin typeface="Calibri" panose="020F0502020204030204" pitchFamily="34" charset="0"/>
                <a:ea typeface="Calibri" panose="020F0502020204030204" pitchFamily="34" charset="0"/>
                <a:cs typeface="Calibri" panose="020F0502020204030204" pitchFamily="34" charset="0"/>
              </a:rPr>
              <a:t> 2025</a:t>
            </a:r>
          </a:p>
        </p:txBody>
      </p:sp>
      <p:cxnSp>
        <p:nvCxnSpPr>
          <p:cNvPr id="24" name="Gerader Verbinder 23">
            <a:extLst>
              <a:ext uri="{FF2B5EF4-FFF2-40B4-BE49-F238E27FC236}">
                <a16:creationId xmlns:a16="http://schemas.microsoft.com/office/drawing/2014/main" id="{92E4FA28-368A-32C6-2885-DE7023078CC1}"/>
              </a:ext>
            </a:extLst>
          </p:cNvPr>
          <p:cNvCxnSpPr>
            <a:cxnSpLocks/>
            <a:endCxn id="14" idx="2"/>
          </p:cNvCxnSpPr>
          <p:nvPr/>
        </p:nvCxnSpPr>
        <p:spPr>
          <a:xfrm flipV="1">
            <a:off x="5246365" y="4207579"/>
            <a:ext cx="0" cy="1679963"/>
          </a:xfrm>
          <a:prstGeom prst="line">
            <a:avLst/>
          </a:prstGeom>
          <a:ln>
            <a:solidFill>
              <a:srgbClr val="C00000"/>
            </a:solidFill>
            <a:prstDash val="sysDash"/>
          </a:ln>
        </p:spPr>
        <p:style>
          <a:lnRef idx="2">
            <a:schemeClr val="accent1"/>
          </a:lnRef>
          <a:fillRef idx="0">
            <a:schemeClr val="accent1"/>
          </a:fillRef>
          <a:effectRef idx="1">
            <a:schemeClr val="accent1"/>
          </a:effectRef>
          <a:fontRef idx="minor">
            <a:schemeClr val="tx1"/>
          </a:fontRef>
        </p:style>
      </p:cxnSp>
      <p:sp>
        <p:nvSpPr>
          <p:cNvPr id="25" name="Rechteck: abgerundete Ecken 24">
            <a:extLst>
              <a:ext uri="{FF2B5EF4-FFF2-40B4-BE49-F238E27FC236}">
                <a16:creationId xmlns:a16="http://schemas.microsoft.com/office/drawing/2014/main" id="{22AE3DBC-9E0F-79FE-F3EB-2E2690F175FB}"/>
              </a:ext>
            </a:extLst>
          </p:cNvPr>
          <p:cNvSpPr/>
          <p:nvPr/>
        </p:nvSpPr>
        <p:spPr>
          <a:xfrm>
            <a:off x="4994365" y="5887542"/>
            <a:ext cx="2325097" cy="376640"/>
          </a:xfrm>
          <a:prstGeom prst="roundRect">
            <a:avLst>
              <a:gd name="adj" fmla="val 50000"/>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noProof="0" dirty="0">
                <a:latin typeface="Calibri" panose="020F0502020204030204" pitchFamily="34" charset="0"/>
                <a:ea typeface="Calibri" panose="020F0502020204030204" pitchFamily="34" charset="0"/>
                <a:cs typeface="Calibri" panose="020F0502020204030204" pitchFamily="34" charset="0"/>
              </a:rPr>
              <a:t>2. August 2026</a:t>
            </a:r>
          </a:p>
        </p:txBody>
      </p:sp>
      <p:cxnSp>
        <p:nvCxnSpPr>
          <p:cNvPr id="26" name="Gerader Verbinder 25">
            <a:extLst>
              <a:ext uri="{FF2B5EF4-FFF2-40B4-BE49-F238E27FC236}">
                <a16:creationId xmlns:a16="http://schemas.microsoft.com/office/drawing/2014/main" id="{353E2B51-83BB-68AA-ED85-C569C3857D6D}"/>
              </a:ext>
            </a:extLst>
          </p:cNvPr>
          <p:cNvCxnSpPr>
            <a:cxnSpLocks/>
            <a:stCxn id="13" idx="0"/>
          </p:cNvCxnSpPr>
          <p:nvPr/>
        </p:nvCxnSpPr>
        <p:spPr>
          <a:xfrm flipV="1">
            <a:off x="3627688" y="1900030"/>
            <a:ext cx="0" cy="1803549"/>
          </a:xfrm>
          <a:prstGeom prst="line">
            <a:avLst/>
          </a:prstGeom>
          <a:ln>
            <a:solidFill>
              <a:srgbClr val="C00000"/>
            </a:solidFill>
            <a:prstDash val="sysDash"/>
          </a:ln>
        </p:spPr>
        <p:style>
          <a:lnRef idx="2">
            <a:schemeClr val="accent1"/>
          </a:lnRef>
          <a:fillRef idx="0">
            <a:schemeClr val="accent1"/>
          </a:fillRef>
          <a:effectRef idx="1">
            <a:schemeClr val="accent1"/>
          </a:effectRef>
          <a:fontRef idx="minor">
            <a:schemeClr val="tx1"/>
          </a:fontRef>
        </p:style>
      </p:cxnSp>
      <p:sp>
        <p:nvSpPr>
          <p:cNvPr id="27" name="Rechteck: abgerundete Ecken 26">
            <a:extLst>
              <a:ext uri="{FF2B5EF4-FFF2-40B4-BE49-F238E27FC236}">
                <a16:creationId xmlns:a16="http://schemas.microsoft.com/office/drawing/2014/main" id="{A21CA891-B7F1-9B3B-FF38-1412DCA8ED38}"/>
              </a:ext>
            </a:extLst>
          </p:cNvPr>
          <p:cNvSpPr/>
          <p:nvPr/>
        </p:nvSpPr>
        <p:spPr>
          <a:xfrm>
            <a:off x="3379962" y="1543835"/>
            <a:ext cx="2325097" cy="376640"/>
          </a:xfrm>
          <a:prstGeom prst="roundRect">
            <a:avLst>
              <a:gd name="adj" fmla="val 50000"/>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noProof="0" dirty="0">
                <a:latin typeface="Calibri" panose="020F0502020204030204" pitchFamily="34" charset="0"/>
                <a:ea typeface="Calibri" panose="020F0502020204030204" pitchFamily="34" charset="0"/>
                <a:cs typeface="Calibri" panose="020F0502020204030204" pitchFamily="34" charset="0"/>
              </a:rPr>
              <a:t>2. August 2025</a:t>
            </a:r>
          </a:p>
        </p:txBody>
      </p:sp>
      <p:cxnSp>
        <p:nvCxnSpPr>
          <p:cNvPr id="28" name="Gerader Verbinder 27">
            <a:extLst>
              <a:ext uri="{FF2B5EF4-FFF2-40B4-BE49-F238E27FC236}">
                <a16:creationId xmlns:a16="http://schemas.microsoft.com/office/drawing/2014/main" id="{93AD07B8-2707-1026-C4BC-A5DEBB40E779}"/>
              </a:ext>
            </a:extLst>
          </p:cNvPr>
          <p:cNvCxnSpPr>
            <a:cxnSpLocks/>
            <a:stCxn id="15" idx="0"/>
          </p:cNvCxnSpPr>
          <p:nvPr/>
        </p:nvCxnSpPr>
        <p:spPr>
          <a:xfrm flipV="1">
            <a:off x="9774468" y="1918780"/>
            <a:ext cx="0" cy="1784799"/>
          </a:xfrm>
          <a:prstGeom prst="line">
            <a:avLst/>
          </a:prstGeom>
          <a:ln>
            <a:solidFill>
              <a:schemeClr val="tx1"/>
            </a:solidFill>
            <a:prstDash val="sysDash"/>
          </a:ln>
        </p:spPr>
        <p:style>
          <a:lnRef idx="2">
            <a:schemeClr val="accent1"/>
          </a:lnRef>
          <a:fillRef idx="0">
            <a:schemeClr val="accent1"/>
          </a:fillRef>
          <a:effectRef idx="1">
            <a:schemeClr val="accent1"/>
          </a:effectRef>
          <a:fontRef idx="minor">
            <a:schemeClr val="tx1"/>
          </a:fontRef>
        </p:style>
      </p:cxnSp>
      <p:sp>
        <p:nvSpPr>
          <p:cNvPr id="29" name="Rechteck: abgerundete Ecken 28">
            <a:extLst>
              <a:ext uri="{FF2B5EF4-FFF2-40B4-BE49-F238E27FC236}">
                <a16:creationId xmlns:a16="http://schemas.microsoft.com/office/drawing/2014/main" id="{F3CF5742-0E76-2A98-0DBF-0B79EF8F62DE}"/>
              </a:ext>
            </a:extLst>
          </p:cNvPr>
          <p:cNvSpPr/>
          <p:nvPr/>
        </p:nvSpPr>
        <p:spPr>
          <a:xfrm>
            <a:off x="9522468" y="1542140"/>
            <a:ext cx="2325097" cy="376640"/>
          </a:xfrm>
          <a:prstGeom prst="roundRect">
            <a:avLst>
              <a:gd name="adj" fmla="val 50000"/>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noProof="0" dirty="0">
                <a:latin typeface="Calibri" panose="020F0502020204030204" pitchFamily="34" charset="0"/>
                <a:ea typeface="Calibri" panose="020F0502020204030204" pitchFamily="34" charset="0"/>
                <a:cs typeface="Calibri" panose="020F0502020204030204" pitchFamily="34" charset="0"/>
              </a:rPr>
              <a:t>2. August 2028</a:t>
            </a:r>
          </a:p>
        </p:txBody>
      </p:sp>
      <p:sp>
        <p:nvSpPr>
          <p:cNvPr id="30" name="Flussdiagramm: Verbinder 29">
            <a:extLst>
              <a:ext uri="{FF2B5EF4-FFF2-40B4-BE49-F238E27FC236}">
                <a16:creationId xmlns:a16="http://schemas.microsoft.com/office/drawing/2014/main" id="{9EF290C9-DA40-85D0-2E5A-54B07DB40FA4}"/>
              </a:ext>
            </a:extLst>
          </p:cNvPr>
          <p:cNvSpPr/>
          <p:nvPr/>
        </p:nvSpPr>
        <p:spPr>
          <a:xfrm>
            <a:off x="367514" y="1633750"/>
            <a:ext cx="180000" cy="180000"/>
          </a:xfrm>
          <a:prstGeom prst="flowChartConnector">
            <a:avLst/>
          </a:prstGeom>
          <a:solidFill>
            <a:srgbClr val="C00000"/>
          </a:solid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a:latin typeface="Calibri" panose="020F0502020204030204" pitchFamily="34" charset="0"/>
              <a:ea typeface="Calibri" panose="020F0502020204030204" pitchFamily="34" charset="0"/>
              <a:cs typeface="Calibri" panose="020F0502020204030204" pitchFamily="34" charset="0"/>
            </a:endParaRPr>
          </a:p>
        </p:txBody>
      </p:sp>
      <p:sp>
        <p:nvSpPr>
          <p:cNvPr id="31" name="Flussdiagramm: Verbinder 30">
            <a:extLst>
              <a:ext uri="{FF2B5EF4-FFF2-40B4-BE49-F238E27FC236}">
                <a16:creationId xmlns:a16="http://schemas.microsoft.com/office/drawing/2014/main" id="{66BC2C9D-A655-1C54-AC19-6C5D5696875C}"/>
              </a:ext>
            </a:extLst>
          </p:cNvPr>
          <p:cNvSpPr/>
          <p:nvPr/>
        </p:nvSpPr>
        <p:spPr>
          <a:xfrm>
            <a:off x="1774801" y="5967698"/>
            <a:ext cx="180000" cy="180000"/>
          </a:xfrm>
          <a:prstGeom prst="flowChartConnector">
            <a:avLst/>
          </a:prstGeom>
          <a:solidFill>
            <a:srgbClr val="C00000"/>
          </a:solid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a:latin typeface="Calibri" panose="020F0502020204030204" pitchFamily="34" charset="0"/>
              <a:ea typeface="Calibri" panose="020F0502020204030204" pitchFamily="34" charset="0"/>
              <a:cs typeface="Calibri" panose="020F0502020204030204" pitchFamily="34" charset="0"/>
            </a:endParaRPr>
          </a:p>
        </p:txBody>
      </p:sp>
      <p:sp>
        <p:nvSpPr>
          <p:cNvPr id="32" name="Flussdiagramm: Verbinder 31">
            <a:extLst>
              <a:ext uri="{FF2B5EF4-FFF2-40B4-BE49-F238E27FC236}">
                <a16:creationId xmlns:a16="http://schemas.microsoft.com/office/drawing/2014/main" id="{F2A59DDE-A68C-1A45-8C21-FD93884BB46D}"/>
              </a:ext>
            </a:extLst>
          </p:cNvPr>
          <p:cNvSpPr/>
          <p:nvPr/>
        </p:nvSpPr>
        <p:spPr>
          <a:xfrm>
            <a:off x="3541962" y="1633750"/>
            <a:ext cx="180000" cy="180000"/>
          </a:xfrm>
          <a:prstGeom prst="flowChartConnector">
            <a:avLst/>
          </a:prstGeom>
          <a:solidFill>
            <a:srgbClr val="C00000"/>
          </a:solid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a:latin typeface="Calibri" panose="020F0502020204030204" pitchFamily="34" charset="0"/>
              <a:ea typeface="Calibri" panose="020F0502020204030204" pitchFamily="34" charset="0"/>
              <a:cs typeface="Calibri" panose="020F0502020204030204" pitchFamily="34" charset="0"/>
            </a:endParaRPr>
          </a:p>
        </p:txBody>
      </p:sp>
      <p:sp>
        <p:nvSpPr>
          <p:cNvPr id="44" name="Flussdiagramm: Verbinder 43">
            <a:extLst>
              <a:ext uri="{FF2B5EF4-FFF2-40B4-BE49-F238E27FC236}">
                <a16:creationId xmlns:a16="http://schemas.microsoft.com/office/drawing/2014/main" id="{7D2D2EC8-59F8-E81F-C063-111AD3BFEC65}"/>
              </a:ext>
            </a:extLst>
          </p:cNvPr>
          <p:cNvSpPr/>
          <p:nvPr/>
        </p:nvSpPr>
        <p:spPr>
          <a:xfrm>
            <a:off x="5174840" y="5967698"/>
            <a:ext cx="180000" cy="180000"/>
          </a:xfrm>
          <a:prstGeom prst="flowChartConnector">
            <a:avLst/>
          </a:prstGeom>
          <a:solidFill>
            <a:srgbClr val="C00000"/>
          </a:solid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a:latin typeface="Calibri" panose="020F0502020204030204" pitchFamily="34" charset="0"/>
              <a:ea typeface="Calibri" panose="020F0502020204030204" pitchFamily="34" charset="0"/>
              <a:cs typeface="Calibri" panose="020F0502020204030204" pitchFamily="34" charset="0"/>
            </a:endParaRPr>
          </a:p>
        </p:txBody>
      </p:sp>
      <p:sp>
        <p:nvSpPr>
          <p:cNvPr id="47" name="Flussdiagramm: Verbinder 46">
            <a:extLst>
              <a:ext uri="{FF2B5EF4-FFF2-40B4-BE49-F238E27FC236}">
                <a16:creationId xmlns:a16="http://schemas.microsoft.com/office/drawing/2014/main" id="{D9FF573C-965C-887F-8A5D-E40984C0E21E}"/>
              </a:ext>
            </a:extLst>
          </p:cNvPr>
          <p:cNvSpPr/>
          <p:nvPr/>
        </p:nvSpPr>
        <p:spPr>
          <a:xfrm>
            <a:off x="9688162" y="1632724"/>
            <a:ext cx="180000" cy="180000"/>
          </a:xfrm>
          <a:prstGeom prst="flowChartConnector">
            <a:avLst/>
          </a:prstGeom>
          <a:solidFill>
            <a:schemeClr val="tx1"/>
          </a:solid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a:latin typeface="Calibri" panose="020F0502020204030204" pitchFamily="34" charset="0"/>
              <a:ea typeface="Calibri" panose="020F0502020204030204" pitchFamily="34" charset="0"/>
              <a:cs typeface="Calibri" panose="020F0502020204030204" pitchFamily="34" charset="0"/>
            </a:endParaRPr>
          </a:p>
        </p:txBody>
      </p:sp>
      <p:sp>
        <p:nvSpPr>
          <p:cNvPr id="48" name="Textplatzhalter 5">
            <a:extLst>
              <a:ext uri="{FF2B5EF4-FFF2-40B4-BE49-F238E27FC236}">
                <a16:creationId xmlns:a16="http://schemas.microsoft.com/office/drawing/2014/main" id="{76882C92-4463-C555-A339-02D52198B8BB}"/>
              </a:ext>
            </a:extLst>
          </p:cNvPr>
          <p:cNvSpPr>
            <a:spLocks noGrp="1"/>
          </p:cNvSpPr>
          <p:nvPr>
            <p:ph type="body" sz="quarter" idx="10"/>
          </p:nvPr>
        </p:nvSpPr>
        <p:spPr>
          <a:xfrm>
            <a:off x="554928" y="2061311"/>
            <a:ext cx="2416003" cy="1629567"/>
          </a:xfrm>
        </p:spPr>
        <p:txBody>
          <a:bodyPr>
            <a:normAutofit/>
          </a:bodyPr>
          <a:lstStyle/>
          <a:p>
            <a:r>
              <a:rPr lang="de-DE" noProof="0" dirty="0">
                <a:latin typeface="+mj-lt"/>
                <a:ea typeface="Calibri" panose="020F0502020204030204" pitchFamily="34" charset="0"/>
                <a:cs typeface="Calibri" panose="020F0502020204030204" pitchFamily="34" charset="0"/>
              </a:rPr>
              <a:t>The AI Act </a:t>
            </a:r>
            <a:r>
              <a:rPr lang="de-DE" noProof="0" dirty="0" err="1">
                <a:latin typeface="+mj-lt"/>
                <a:ea typeface="Calibri" panose="020F0502020204030204" pitchFamily="34" charset="0"/>
                <a:cs typeface="Calibri" panose="020F0502020204030204" pitchFamily="34" charset="0"/>
              </a:rPr>
              <a:t>entered</a:t>
            </a:r>
            <a:r>
              <a:rPr lang="de-DE" noProof="0" dirty="0">
                <a:latin typeface="+mj-lt"/>
                <a:ea typeface="Calibri" panose="020F0502020204030204" pitchFamily="34" charset="0"/>
                <a:cs typeface="Calibri" panose="020F0502020204030204" pitchFamily="34" charset="0"/>
              </a:rPr>
              <a:t> </a:t>
            </a:r>
            <a:r>
              <a:rPr lang="de-DE" noProof="0" dirty="0" err="1">
                <a:latin typeface="+mj-lt"/>
                <a:ea typeface="Calibri" panose="020F0502020204030204" pitchFamily="34" charset="0"/>
                <a:cs typeface="Calibri" panose="020F0502020204030204" pitchFamily="34" charset="0"/>
              </a:rPr>
              <a:t>into</a:t>
            </a:r>
            <a:r>
              <a:rPr lang="de-DE" noProof="0" dirty="0">
                <a:latin typeface="+mj-lt"/>
                <a:ea typeface="Calibri" panose="020F0502020204030204" pitchFamily="34" charset="0"/>
                <a:cs typeface="Calibri" panose="020F0502020204030204" pitchFamily="34" charset="0"/>
              </a:rPr>
              <a:t> force. </a:t>
            </a:r>
            <a:r>
              <a:rPr lang="de-DE" noProof="0" dirty="0" err="1">
                <a:latin typeface="+mj-lt"/>
                <a:ea typeface="Calibri" panose="020F0502020204030204" pitchFamily="34" charset="0"/>
                <a:cs typeface="Calibri" panose="020F0502020204030204" pitchFamily="34" charset="0"/>
              </a:rPr>
              <a:t>Its</a:t>
            </a:r>
            <a:r>
              <a:rPr lang="de-DE" noProof="0" dirty="0">
                <a:latin typeface="+mj-lt"/>
                <a:ea typeface="Calibri" panose="020F0502020204030204" pitchFamily="34" charset="0"/>
                <a:cs typeface="Calibri" panose="020F0502020204030204" pitchFamily="34" charset="0"/>
              </a:rPr>
              <a:t> </a:t>
            </a:r>
            <a:r>
              <a:rPr lang="de-DE" noProof="0" dirty="0" err="1">
                <a:latin typeface="+mj-lt"/>
                <a:ea typeface="Calibri" panose="020F0502020204030204" pitchFamily="34" charset="0"/>
                <a:cs typeface="Calibri" panose="020F0502020204030204" pitchFamily="34" charset="0"/>
              </a:rPr>
              <a:t>obligations</a:t>
            </a:r>
            <a:r>
              <a:rPr lang="de-DE" noProof="0" dirty="0">
                <a:latin typeface="+mj-lt"/>
                <a:ea typeface="Calibri" panose="020F0502020204030204" pitchFamily="34" charset="0"/>
                <a:cs typeface="Calibri" panose="020F0502020204030204" pitchFamily="34" charset="0"/>
              </a:rPr>
              <a:t> </a:t>
            </a:r>
            <a:r>
              <a:rPr lang="de-DE" noProof="0" dirty="0" err="1">
                <a:latin typeface="+mj-lt"/>
                <a:ea typeface="Calibri" panose="020F0502020204030204" pitchFamily="34" charset="0"/>
                <a:cs typeface="Calibri" panose="020F0502020204030204" pitchFamily="34" charset="0"/>
              </a:rPr>
              <a:t>apply</a:t>
            </a:r>
            <a:r>
              <a:rPr lang="de-DE" noProof="0" dirty="0">
                <a:latin typeface="+mj-lt"/>
                <a:ea typeface="Calibri" panose="020F0502020204030204" pitchFamily="34" charset="0"/>
                <a:cs typeface="Calibri" panose="020F0502020204030204" pitchFamily="34" charset="0"/>
              </a:rPr>
              <a:t> in </a:t>
            </a:r>
            <a:r>
              <a:rPr lang="de-DE" noProof="0" dirty="0" err="1">
                <a:latin typeface="+mj-lt"/>
                <a:ea typeface="Calibri" panose="020F0502020204030204" pitchFamily="34" charset="0"/>
                <a:cs typeface="Calibri" panose="020F0502020204030204" pitchFamily="34" charset="0"/>
              </a:rPr>
              <a:t>stages</a:t>
            </a:r>
            <a:r>
              <a:rPr lang="de-DE" noProof="0" dirty="0">
                <a:latin typeface="+mj-lt"/>
                <a:ea typeface="Calibri" panose="020F0502020204030204" pitchFamily="34" charset="0"/>
                <a:cs typeface="Calibri" panose="020F0502020204030204" pitchFamily="34" charset="0"/>
              </a:rPr>
              <a:t>.</a:t>
            </a:r>
          </a:p>
        </p:txBody>
      </p:sp>
      <p:sp>
        <p:nvSpPr>
          <p:cNvPr id="51" name="Textplatzhalter 5">
            <a:extLst>
              <a:ext uri="{FF2B5EF4-FFF2-40B4-BE49-F238E27FC236}">
                <a16:creationId xmlns:a16="http://schemas.microsoft.com/office/drawing/2014/main" id="{99AA770C-0B98-F834-80C3-561DB6FE599A}"/>
              </a:ext>
            </a:extLst>
          </p:cNvPr>
          <p:cNvSpPr txBox="1">
            <a:spLocks/>
          </p:cNvSpPr>
          <p:nvPr/>
        </p:nvSpPr>
        <p:spPr>
          <a:xfrm>
            <a:off x="3717688" y="2087618"/>
            <a:ext cx="2574998" cy="1476718"/>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Klavika Regular"/>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Klavika Regular"/>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Klavika Regular"/>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Klavika Regular"/>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Klavika Regular"/>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600"/>
              </a:spcAft>
            </a:pPr>
            <a:r>
              <a:rPr lang="de-DE" noProof="0" dirty="0" err="1">
                <a:latin typeface="+mj-lt"/>
                <a:ea typeface="Calibri" panose="020F0502020204030204" pitchFamily="34" charset="0"/>
                <a:cs typeface="Calibri" panose="020F0502020204030204" pitchFamily="34" charset="0"/>
              </a:rPr>
              <a:t>Obligations</a:t>
            </a:r>
            <a:r>
              <a:rPr lang="de-DE" noProof="0" dirty="0">
                <a:latin typeface="+mj-lt"/>
                <a:ea typeface="Calibri" panose="020F0502020204030204" pitchFamily="34" charset="0"/>
                <a:cs typeface="Calibri" panose="020F0502020204030204" pitchFamily="34" charset="0"/>
              </a:rPr>
              <a:t> for </a:t>
            </a:r>
            <a:r>
              <a:rPr lang="de-DE" noProof="0" dirty="0" err="1">
                <a:latin typeface="+mj-lt"/>
                <a:ea typeface="Calibri" panose="020F0502020204030204" pitchFamily="34" charset="0"/>
                <a:cs typeface="Calibri" panose="020F0502020204030204" pitchFamily="34" charset="0"/>
              </a:rPr>
              <a:t>providers</a:t>
            </a:r>
            <a:r>
              <a:rPr lang="de-DE" noProof="0" dirty="0">
                <a:latin typeface="+mj-lt"/>
                <a:ea typeface="Calibri" panose="020F0502020204030204" pitchFamily="34" charset="0"/>
                <a:cs typeface="Calibri" panose="020F0502020204030204" pitchFamily="34" charset="0"/>
              </a:rPr>
              <a:t> of GPAI </a:t>
            </a:r>
            <a:r>
              <a:rPr lang="de-DE" noProof="0" dirty="0" err="1">
                <a:latin typeface="+mj-lt"/>
                <a:ea typeface="Calibri" panose="020F0502020204030204" pitchFamily="34" charset="0"/>
                <a:cs typeface="Calibri" panose="020F0502020204030204" pitchFamily="34" charset="0"/>
              </a:rPr>
              <a:t>models</a:t>
            </a:r>
            <a:r>
              <a:rPr lang="de-DE" noProof="0" dirty="0">
                <a:latin typeface="+mj-lt"/>
                <a:ea typeface="Calibri" panose="020F0502020204030204" pitchFamily="34" charset="0"/>
                <a:cs typeface="Calibri" panose="020F0502020204030204" pitchFamily="34" charset="0"/>
              </a:rPr>
              <a:t> </a:t>
            </a:r>
            <a:r>
              <a:rPr lang="de-DE" noProof="0" dirty="0" err="1">
                <a:latin typeface="+mj-lt"/>
                <a:ea typeface="Calibri" panose="020F0502020204030204" pitchFamily="34" charset="0"/>
                <a:cs typeface="Calibri" panose="020F0502020204030204" pitchFamily="34" charset="0"/>
              </a:rPr>
              <a:t>began</a:t>
            </a:r>
            <a:r>
              <a:rPr lang="de-DE" noProof="0" dirty="0">
                <a:latin typeface="+mj-lt"/>
                <a:ea typeface="Calibri" panose="020F0502020204030204" pitchFamily="34" charset="0"/>
                <a:cs typeface="Calibri" panose="020F0502020204030204" pitchFamily="34" charset="0"/>
              </a:rPr>
              <a:t> to </a:t>
            </a:r>
            <a:r>
              <a:rPr lang="de-DE" noProof="0" dirty="0" err="1">
                <a:latin typeface="+mj-lt"/>
                <a:ea typeface="Calibri" panose="020F0502020204030204" pitchFamily="34" charset="0"/>
                <a:cs typeface="Calibri" panose="020F0502020204030204" pitchFamily="34" charset="0"/>
              </a:rPr>
              <a:t>apply</a:t>
            </a:r>
            <a:r>
              <a:rPr lang="de-DE" noProof="0" dirty="0">
                <a:latin typeface="+mj-lt"/>
                <a:ea typeface="Calibri" panose="020F0502020204030204" pitchFamily="34" charset="0"/>
                <a:cs typeface="Calibri" panose="020F0502020204030204" pitchFamily="34" charset="0"/>
              </a:rPr>
              <a:t>, </a:t>
            </a:r>
            <a:r>
              <a:rPr lang="de-DE" noProof="0" dirty="0" err="1">
                <a:latin typeface="+mj-lt"/>
                <a:ea typeface="Calibri" panose="020F0502020204030204" pitchFamily="34" charset="0"/>
                <a:cs typeface="Calibri" panose="020F0502020204030204" pitchFamily="34" charset="0"/>
              </a:rPr>
              <a:t>together</a:t>
            </a:r>
            <a:r>
              <a:rPr lang="de-DE" noProof="0" dirty="0">
                <a:latin typeface="+mj-lt"/>
                <a:ea typeface="Calibri" panose="020F0502020204030204" pitchFamily="34" charset="0"/>
                <a:cs typeface="Calibri" panose="020F0502020204030204" pitchFamily="34" charset="0"/>
              </a:rPr>
              <a:t> </a:t>
            </a:r>
            <a:r>
              <a:rPr lang="de-DE" noProof="0" dirty="0" err="1">
                <a:latin typeface="+mj-lt"/>
                <a:ea typeface="Calibri" panose="020F0502020204030204" pitchFamily="34" charset="0"/>
                <a:cs typeface="Calibri" panose="020F0502020204030204" pitchFamily="34" charset="0"/>
              </a:rPr>
              <a:t>with</a:t>
            </a:r>
            <a:r>
              <a:rPr lang="de-DE" noProof="0" dirty="0">
                <a:latin typeface="+mj-lt"/>
                <a:ea typeface="Calibri" panose="020F0502020204030204" pitchFamily="34" charset="0"/>
                <a:cs typeface="Calibri" panose="020F0502020204030204" pitchFamily="34" charset="0"/>
              </a:rPr>
              <a:t> </a:t>
            </a:r>
            <a:r>
              <a:rPr lang="de-DE" noProof="0" dirty="0" err="1">
                <a:latin typeface="+mj-lt"/>
                <a:ea typeface="Calibri" panose="020F0502020204030204" pitchFamily="34" charset="0"/>
                <a:cs typeface="Calibri" panose="020F0502020204030204" pitchFamily="34" charset="0"/>
              </a:rPr>
              <a:t>rules</a:t>
            </a:r>
            <a:r>
              <a:rPr lang="de-DE" noProof="0" dirty="0">
                <a:latin typeface="+mj-lt"/>
                <a:ea typeface="Calibri" panose="020F0502020204030204" pitchFamily="34" charset="0"/>
                <a:cs typeface="Calibri" panose="020F0502020204030204" pitchFamily="34" charset="0"/>
              </a:rPr>
              <a:t> on </a:t>
            </a:r>
            <a:r>
              <a:rPr lang="de-DE" noProof="0" dirty="0" err="1">
                <a:latin typeface="+mj-lt"/>
                <a:ea typeface="Calibri" panose="020F0502020204030204" pitchFamily="34" charset="0"/>
                <a:cs typeface="Calibri" panose="020F0502020204030204" pitchFamily="34" charset="0"/>
              </a:rPr>
              <a:t>supervision</a:t>
            </a:r>
            <a:r>
              <a:rPr lang="de-DE" noProof="0" dirty="0">
                <a:latin typeface="+mj-lt"/>
                <a:ea typeface="Calibri" panose="020F0502020204030204" pitchFamily="34" charset="0"/>
                <a:cs typeface="Calibri" panose="020F0502020204030204" pitchFamily="34" charset="0"/>
              </a:rPr>
              <a:t> and </a:t>
            </a:r>
            <a:r>
              <a:rPr lang="de-DE" noProof="0" dirty="0" err="1">
                <a:latin typeface="+mj-lt"/>
                <a:ea typeface="Calibri" panose="020F0502020204030204" pitchFamily="34" charset="0"/>
                <a:cs typeface="Calibri" panose="020F0502020204030204" pitchFamily="34" charset="0"/>
              </a:rPr>
              <a:t>penalties</a:t>
            </a:r>
            <a:r>
              <a:rPr lang="de-DE" noProof="0" dirty="0">
                <a:latin typeface="+mj-lt"/>
                <a:ea typeface="Calibri" panose="020F0502020204030204" pitchFamily="34" charset="0"/>
                <a:cs typeface="Calibri" panose="020F0502020204030204" pitchFamily="34" charset="0"/>
              </a:rPr>
              <a:t>.</a:t>
            </a:r>
          </a:p>
        </p:txBody>
      </p:sp>
      <p:sp>
        <p:nvSpPr>
          <p:cNvPr id="52" name="Textplatzhalter 5">
            <a:extLst>
              <a:ext uri="{FF2B5EF4-FFF2-40B4-BE49-F238E27FC236}">
                <a16:creationId xmlns:a16="http://schemas.microsoft.com/office/drawing/2014/main" id="{38357956-D23F-1325-2E47-129B69CD231A}"/>
              </a:ext>
            </a:extLst>
          </p:cNvPr>
          <p:cNvSpPr txBox="1">
            <a:spLocks/>
          </p:cNvSpPr>
          <p:nvPr/>
        </p:nvSpPr>
        <p:spPr>
          <a:xfrm>
            <a:off x="9868153" y="2051560"/>
            <a:ext cx="2219457" cy="1639317"/>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Klavika Regular"/>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Klavika Regular"/>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Klavika Regular"/>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Klavika Regular"/>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Klavika Regular"/>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dirty="0">
                <a:latin typeface="+mj-lt"/>
                <a:ea typeface="Calibri" panose="020F0502020204030204" pitchFamily="34" charset="0"/>
                <a:cs typeface="Calibri" panose="020F0502020204030204" pitchFamily="34" charset="0"/>
              </a:rPr>
              <a:t>High-</a:t>
            </a:r>
            <a:r>
              <a:rPr lang="de-DE" dirty="0" err="1">
                <a:latin typeface="+mj-lt"/>
                <a:ea typeface="Calibri" panose="020F0502020204030204" pitchFamily="34" charset="0"/>
                <a:cs typeface="Calibri" panose="020F0502020204030204" pitchFamily="34" charset="0"/>
              </a:rPr>
              <a:t>risk</a:t>
            </a:r>
            <a:r>
              <a:rPr lang="de-DE" dirty="0">
                <a:latin typeface="+mj-lt"/>
                <a:ea typeface="Calibri" panose="020F0502020204030204" pitchFamily="34" charset="0"/>
                <a:cs typeface="Calibri" panose="020F0502020204030204" pitchFamily="34" charset="0"/>
              </a:rPr>
              <a:t> </a:t>
            </a:r>
            <a:r>
              <a:rPr lang="de-DE" dirty="0" err="1">
                <a:latin typeface="+mj-lt"/>
                <a:ea typeface="Calibri" panose="020F0502020204030204" pitchFamily="34" charset="0"/>
                <a:cs typeface="Calibri" panose="020F0502020204030204" pitchFamily="34" charset="0"/>
              </a:rPr>
              <a:t>rules</a:t>
            </a:r>
            <a:r>
              <a:rPr lang="de-DE" dirty="0">
                <a:latin typeface="+mj-lt"/>
                <a:ea typeface="Calibri" panose="020F0502020204030204" pitchFamily="34" charset="0"/>
                <a:cs typeface="Calibri" panose="020F0502020204030204" pitchFamily="34" charset="0"/>
              </a:rPr>
              <a:t> </a:t>
            </a:r>
            <a:r>
              <a:rPr lang="de-DE" dirty="0" err="1">
                <a:latin typeface="+mj-lt"/>
                <a:ea typeface="Calibri" panose="020F0502020204030204" pitchFamily="34" charset="0"/>
                <a:cs typeface="Calibri" panose="020F0502020204030204" pitchFamily="34" charset="0"/>
              </a:rPr>
              <a:t>apply</a:t>
            </a:r>
            <a:r>
              <a:rPr lang="de-DE" dirty="0">
                <a:latin typeface="+mj-lt"/>
                <a:ea typeface="Calibri" panose="020F0502020204030204" pitchFamily="34" charset="0"/>
                <a:cs typeface="Calibri" panose="020F0502020204030204" pitchFamily="34" charset="0"/>
              </a:rPr>
              <a:t> to </a:t>
            </a:r>
            <a:r>
              <a:rPr lang="de-DE" dirty="0" err="1">
                <a:latin typeface="+mj-lt"/>
                <a:ea typeface="Calibri" panose="020F0502020204030204" pitchFamily="34" charset="0"/>
                <a:cs typeface="Calibri" panose="020F0502020204030204" pitchFamily="34" charset="0"/>
              </a:rPr>
              <a:t>systems</a:t>
            </a:r>
            <a:r>
              <a:rPr lang="de-DE" dirty="0">
                <a:latin typeface="+mj-lt"/>
                <a:ea typeface="Calibri" panose="020F0502020204030204" pitchFamily="34" charset="0"/>
                <a:cs typeface="Calibri" panose="020F0502020204030204" pitchFamily="34" charset="0"/>
              </a:rPr>
              <a:t> </a:t>
            </a:r>
            <a:r>
              <a:rPr lang="de-DE" dirty="0" err="1">
                <a:latin typeface="+mj-lt"/>
                <a:ea typeface="Calibri" panose="020F0502020204030204" pitchFamily="34" charset="0"/>
                <a:cs typeface="Calibri" panose="020F0502020204030204" pitchFamily="34" charset="0"/>
              </a:rPr>
              <a:t>linked</a:t>
            </a:r>
            <a:r>
              <a:rPr lang="de-DE" dirty="0">
                <a:latin typeface="+mj-lt"/>
                <a:ea typeface="Calibri" panose="020F0502020204030204" pitchFamily="34" charset="0"/>
                <a:cs typeface="Calibri" panose="020F0502020204030204" pitchFamily="34" charset="0"/>
              </a:rPr>
              <a:t> to </a:t>
            </a:r>
            <a:r>
              <a:rPr lang="de-DE" dirty="0" err="1">
                <a:latin typeface="+mj-lt"/>
                <a:ea typeface="Calibri" panose="020F0502020204030204" pitchFamily="34" charset="0"/>
                <a:cs typeface="Calibri" panose="020F0502020204030204" pitchFamily="34" charset="0"/>
              </a:rPr>
              <a:t>regulated</a:t>
            </a:r>
            <a:r>
              <a:rPr lang="de-DE" dirty="0">
                <a:latin typeface="+mj-lt"/>
                <a:ea typeface="Calibri" panose="020F0502020204030204" pitchFamily="34" charset="0"/>
                <a:cs typeface="Calibri" panose="020F0502020204030204" pitchFamily="34" charset="0"/>
              </a:rPr>
              <a:t> </a:t>
            </a:r>
            <a:r>
              <a:rPr lang="de-DE" dirty="0" err="1">
                <a:latin typeface="+mj-lt"/>
                <a:ea typeface="Calibri" panose="020F0502020204030204" pitchFamily="34" charset="0"/>
                <a:cs typeface="Calibri" panose="020F0502020204030204" pitchFamily="34" charset="0"/>
              </a:rPr>
              <a:t>products</a:t>
            </a:r>
            <a:r>
              <a:rPr lang="de-DE" dirty="0">
                <a:latin typeface="+mj-lt"/>
                <a:ea typeface="Calibri" panose="020F0502020204030204" pitchFamily="34" charset="0"/>
                <a:cs typeface="Calibri" panose="020F0502020204030204" pitchFamily="34" charset="0"/>
              </a:rPr>
              <a:t> </a:t>
            </a:r>
            <a:r>
              <a:rPr lang="de-DE" dirty="0" err="1">
                <a:latin typeface="+mj-lt"/>
                <a:ea typeface="Calibri" panose="020F0502020204030204" pitchFamily="34" charset="0"/>
                <a:cs typeface="Calibri" panose="020F0502020204030204" pitchFamily="34" charset="0"/>
              </a:rPr>
              <a:t>under</a:t>
            </a:r>
            <a:r>
              <a:rPr lang="de-DE" dirty="0">
                <a:latin typeface="+mj-lt"/>
                <a:ea typeface="Calibri" panose="020F0502020204030204" pitchFamily="34" charset="0"/>
                <a:cs typeface="Calibri" panose="020F0502020204030204" pitchFamily="34" charset="0"/>
              </a:rPr>
              <a:t> Annex I, e.g. </a:t>
            </a:r>
            <a:r>
              <a:rPr lang="de-DE" dirty="0" err="1">
                <a:latin typeface="+mj-lt"/>
                <a:ea typeface="Calibri" panose="020F0502020204030204" pitchFamily="34" charset="0"/>
                <a:cs typeface="Calibri" panose="020F0502020204030204" pitchFamily="34" charset="0"/>
              </a:rPr>
              <a:t>medical</a:t>
            </a:r>
            <a:r>
              <a:rPr lang="de-DE" dirty="0">
                <a:latin typeface="+mj-lt"/>
                <a:ea typeface="Calibri" panose="020F0502020204030204" pitchFamily="34" charset="0"/>
                <a:cs typeface="Calibri" panose="020F0502020204030204" pitchFamily="34" charset="0"/>
              </a:rPr>
              <a:t> </a:t>
            </a:r>
            <a:r>
              <a:rPr lang="de-DE" dirty="0" err="1">
                <a:latin typeface="+mj-lt"/>
                <a:ea typeface="Calibri" panose="020F0502020204030204" pitchFamily="34" charset="0"/>
                <a:cs typeface="Calibri" panose="020F0502020204030204" pitchFamily="34" charset="0"/>
              </a:rPr>
              <a:t>devices</a:t>
            </a:r>
            <a:r>
              <a:rPr lang="de-DE" dirty="0">
                <a:latin typeface="+mj-lt"/>
                <a:ea typeface="Calibri" panose="020F0502020204030204" pitchFamily="34" charset="0"/>
                <a:cs typeface="Calibri" panose="020F0502020204030204" pitchFamily="34" charset="0"/>
              </a:rPr>
              <a:t>.</a:t>
            </a:r>
          </a:p>
        </p:txBody>
      </p:sp>
      <p:sp>
        <p:nvSpPr>
          <p:cNvPr id="59" name="Textplatzhalter 5">
            <a:extLst>
              <a:ext uri="{FF2B5EF4-FFF2-40B4-BE49-F238E27FC236}">
                <a16:creationId xmlns:a16="http://schemas.microsoft.com/office/drawing/2014/main" id="{2907A75B-4410-130A-09C1-46C093503AE1}"/>
              </a:ext>
            </a:extLst>
          </p:cNvPr>
          <p:cNvSpPr txBox="1">
            <a:spLocks/>
          </p:cNvSpPr>
          <p:nvPr/>
        </p:nvSpPr>
        <p:spPr>
          <a:xfrm>
            <a:off x="1990800" y="4346822"/>
            <a:ext cx="3003557" cy="1379159"/>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Klavika Regular"/>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Klavika Regular"/>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Klavika Regular"/>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Klavika Regular"/>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Klavika Regular"/>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noProof="0" dirty="0">
                <a:latin typeface="+mn-lt"/>
                <a:ea typeface="Calibri" panose="020F0502020204030204" pitchFamily="34" charset="0"/>
                <a:cs typeface="Calibri" panose="020F0502020204030204" pitchFamily="34" charset="0"/>
              </a:rPr>
              <a:t>Rules on AI </a:t>
            </a:r>
            <a:r>
              <a:rPr lang="de-DE" noProof="0" dirty="0" err="1">
                <a:latin typeface="+mn-lt"/>
                <a:ea typeface="Calibri" panose="020F0502020204030204" pitchFamily="34" charset="0"/>
                <a:cs typeface="Calibri" panose="020F0502020204030204" pitchFamily="34" charset="0"/>
              </a:rPr>
              <a:t>literacy</a:t>
            </a:r>
            <a:r>
              <a:rPr lang="de-DE" noProof="0" dirty="0">
                <a:latin typeface="+mn-lt"/>
                <a:ea typeface="Calibri" panose="020F0502020204030204" pitchFamily="34" charset="0"/>
                <a:cs typeface="Calibri" panose="020F0502020204030204" pitchFamily="34" charset="0"/>
              </a:rPr>
              <a:t> and </a:t>
            </a:r>
            <a:r>
              <a:rPr lang="de-DE" noProof="0" dirty="0" err="1">
                <a:latin typeface="+mn-lt"/>
                <a:ea typeface="Calibri" panose="020F0502020204030204" pitchFamily="34" charset="0"/>
                <a:cs typeface="Calibri" panose="020F0502020204030204" pitchFamily="34" charset="0"/>
              </a:rPr>
              <a:t>prohibited</a:t>
            </a:r>
            <a:r>
              <a:rPr lang="de-DE" noProof="0" dirty="0">
                <a:latin typeface="+mn-lt"/>
                <a:ea typeface="Calibri" panose="020F0502020204030204" pitchFamily="34" charset="0"/>
                <a:cs typeface="Calibri" panose="020F0502020204030204" pitchFamily="34" charset="0"/>
              </a:rPr>
              <a:t> AI </a:t>
            </a:r>
            <a:r>
              <a:rPr lang="de-DE" noProof="0" dirty="0" err="1">
                <a:latin typeface="+mn-lt"/>
                <a:ea typeface="Calibri" panose="020F0502020204030204" pitchFamily="34" charset="0"/>
                <a:cs typeface="Calibri" panose="020F0502020204030204" pitchFamily="34" charset="0"/>
              </a:rPr>
              <a:t>practices</a:t>
            </a:r>
            <a:r>
              <a:rPr lang="de-DE" noProof="0" dirty="0">
                <a:latin typeface="+mn-lt"/>
                <a:ea typeface="Calibri" panose="020F0502020204030204" pitchFamily="34" charset="0"/>
                <a:cs typeface="Calibri" panose="020F0502020204030204" pitchFamily="34" charset="0"/>
              </a:rPr>
              <a:t> </a:t>
            </a:r>
            <a:r>
              <a:rPr lang="de-DE" noProof="0" dirty="0" err="1">
                <a:latin typeface="+mn-lt"/>
                <a:ea typeface="Calibri" panose="020F0502020204030204" pitchFamily="34" charset="0"/>
                <a:cs typeface="Calibri" panose="020F0502020204030204" pitchFamily="34" charset="0"/>
              </a:rPr>
              <a:t>began</a:t>
            </a:r>
            <a:r>
              <a:rPr lang="de-DE" noProof="0" dirty="0">
                <a:latin typeface="+mn-lt"/>
                <a:ea typeface="Calibri" panose="020F0502020204030204" pitchFamily="34" charset="0"/>
                <a:cs typeface="Calibri" panose="020F0502020204030204" pitchFamily="34" charset="0"/>
              </a:rPr>
              <a:t> to </a:t>
            </a:r>
            <a:r>
              <a:rPr lang="de-DE" noProof="0" dirty="0" err="1">
                <a:latin typeface="+mn-lt"/>
                <a:ea typeface="Calibri" panose="020F0502020204030204" pitchFamily="34" charset="0"/>
                <a:cs typeface="Calibri" panose="020F0502020204030204" pitchFamily="34" charset="0"/>
              </a:rPr>
              <a:t>apply</a:t>
            </a:r>
            <a:r>
              <a:rPr lang="de-DE" noProof="0" dirty="0">
                <a:latin typeface="+mn-lt"/>
                <a:ea typeface="Calibri" panose="020F0502020204030204" pitchFamily="34" charset="0"/>
                <a:cs typeface="Calibri" panose="020F0502020204030204" pitchFamily="34" charset="0"/>
              </a:rPr>
              <a:t>. </a:t>
            </a:r>
            <a:r>
              <a:rPr lang="de-DE" noProof="0" dirty="0" err="1">
                <a:latin typeface="+mn-lt"/>
                <a:ea typeface="Calibri" panose="020F0502020204030204" pitchFamily="34" charset="0"/>
                <a:cs typeface="Calibri" panose="020F0502020204030204" pitchFamily="34" charset="0"/>
              </a:rPr>
              <a:t>Employees</a:t>
            </a:r>
            <a:r>
              <a:rPr lang="de-DE" noProof="0" dirty="0">
                <a:latin typeface="+mn-lt"/>
                <a:ea typeface="Calibri" panose="020F0502020204030204" pitchFamily="34" charset="0"/>
                <a:cs typeface="Calibri" panose="020F0502020204030204" pitchFamily="34" charset="0"/>
              </a:rPr>
              <a:t> </a:t>
            </a:r>
            <a:r>
              <a:rPr lang="de-DE" noProof="0" dirty="0" err="1">
                <a:latin typeface="+mn-lt"/>
                <a:ea typeface="Calibri" panose="020F0502020204030204" pitchFamily="34" charset="0"/>
                <a:cs typeface="Calibri" panose="020F0502020204030204" pitchFamily="34" charset="0"/>
              </a:rPr>
              <a:t>need</a:t>
            </a:r>
            <a:r>
              <a:rPr lang="de-DE" noProof="0" dirty="0">
                <a:latin typeface="+mn-lt"/>
                <a:ea typeface="Calibri" panose="020F0502020204030204" pitchFamily="34" charset="0"/>
                <a:cs typeface="Calibri" panose="020F0502020204030204" pitchFamily="34" charset="0"/>
              </a:rPr>
              <a:t> </a:t>
            </a:r>
            <a:r>
              <a:rPr lang="de-DE" noProof="0" dirty="0" err="1">
                <a:latin typeface="+mn-lt"/>
                <a:ea typeface="Calibri" panose="020F0502020204030204" pitchFamily="34" charset="0"/>
                <a:cs typeface="Calibri" panose="020F0502020204030204" pitchFamily="34" charset="0"/>
              </a:rPr>
              <a:t>help</a:t>
            </a:r>
            <a:r>
              <a:rPr lang="de-DE" noProof="0" dirty="0">
                <a:latin typeface="+mn-lt"/>
                <a:ea typeface="Calibri" panose="020F0502020204030204" pitchFamily="34" charset="0"/>
                <a:cs typeface="Calibri" panose="020F0502020204030204" pitchFamily="34" charset="0"/>
              </a:rPr>
              <a:t> </a:t>
            </a:r>
            <a:r>
              <a:rPr lang="de-DE" noProof="0" dirty="0" err="1">
                <a:latin typeface="+mn-lt"/>
                <a:ea typeface="Calibri" panose="020F0502020204030204" pitchFamily="34" charset="0"/>
                <a:cs typeface="Calibri" panose="020F0502020204030204" pitchFamily="34" charset="0"/>
              </a:rPr>
              <a:t>understanding</a:t>
            </a:r>
            <a:r>
              <a:rPr lang="de-DE" noProof="0" dirty="0">
                <a:latin typeface="+mn-lt"/>
                <a:ea typeface="Calibri" panose="020F0502020204030204" pitchFamily="34" charset="0"/>
                <a:cs typeface="Calibri" panose="020F0502020204030204" pitchFamily="34" charset="0"/>
              </a:rPr>
              <a:t> the AI </a:t>
            </a:r>
            <a:r>
              <a:rPr lang="de-DE" noProof="0" dirty="0" err="1">
                <a:latin typeface="+mn-lt"/>
                <a:ea typeface="Calibri" panose="020F0502020204030204" pitchFamily="34" charset="0"/>
                <a:cs typeface="Calibri" panose="020F0502020204030204" pitchFamily="34" charset="0"/>
              </a:rPr>
              <a:t>they</a:t>
            </a:r>
            <a:r>
              <a:rPr lang="de-DE" noProof="0" dirty="0">
                <a:latin typeface="+mn-lt"/>
                <a:ea typeface="Calibri" panose="020F0502020204030204" pitchFamily="34" charset="0"/>
                <a:cs typeface="Calibri" panose="020F0502020204030204" pitchFamily="34" charset="0"/>
              </a:rPr>
              <a:t> </a:t>
            </a:r>
            <a:r>
              <a:rPr lang="de-DE" noProof="0" dirty="0" err="1">
                <a:latin typeface="+mn-lt"/>
                <a:ea typeface="Calibri" panose="020F0502020204030204" pitchFamily="34" charset="0"/>
                <a:cs typeface="Calibri" panose="020F0502020204030204" pitchFamily="34" charset="0"/>
              </a:rPr>
              <a:t>use</a:t>
            </a:r>
            <a:r>
              <a:rPr lang="de-DE" noProof="0" dirty="0">
                <a:latin typeface="+mn-lt"/>
                <a:ea typeface="Calibri" panose="020F0502020204030204" pitchFamily="34" charset="0"/>
                <a:cs typeface="Calibri" panose="020F0502020204030204" pitchFamily="34" charset="0"/>
              </a:rPr>
              <a:t> and </a:t>
            </a:r>
            <a:r>
              <a:rPr lang="de-DE" noProof="0" dirty="0" err="1">
                <a:latin typeface="+mn-lt"/>
                <a:ea typeface="Calibri" panose="020F0502020204030204" pitchFamily="34" charset="0"/>
                <a:cs typeface="Calibri" panose="020F0502020204030204" pitchFamily="34" charset="0"/>
              </a:rPr>
              <a:t>its</a:t>
            </a:r>
            <a:r>
              <a:rPr lang="de-DE" noProof="0" dirty="0">
                <a:latin typeface="+mn-lt"/>
                <a:ea typeface="Calibri" panose="020F0502020204030204" pitchFamily="34" charset="0"/>
                <a:cs typeface="Calibri" panose="020F0502020204030204" pitchFamily="34" charset="0"/>
              </a:rPr>
              <a:t> </a:t>
            </a:r>
            <a:r>
              <a:rPr lang="de-DE" noProof="0" dirty="0" err="1">
                <a:latin typeface="+mn-lt"/>
                <a:ea typeface="Calibri" panose="020F0502020204030204" pitchFamily="34" charset="0"/>
                <a:cs typeface="Calibri" panose="020F0502020204030204" pitchFamily="34" charset="0"/>
              </a:rPr>
              <a:t>limitations</a:t>
            </a:r>
            <a:r>
              <a:rPr lang="de-DE" noProof="0" dirty="0">
                <a:latin typeface="+mn-lt"/>
                <a:ea typeface="Calibri" panose="020F0502020204030204" pitchFamily="34" charset="0"/>
                <a:cs typeface="Calibri" panose="020F0502020204030204" pitchFamily="34" charset="0"/>
              </a:rPr>
              <a:t>.</a:t>
            </a:r>
          </a:p>
        </p:txBody>
      </p:sp>
      <p:sp>
        <p:nvSpPr>
          <p:cNvPr id="60" name="Textplatzhalter 5">
            <a:extLst>
              <a:ext uri="{FF2B5EF4-FFF2-40B4-BE49-F238E27FC236}">
                <a16:creationId xmlns:a16="http://schemas.microsoft.com/office/drawing/2014/main" id="{0052ED05-C00B-A1A9-78AC-939449FE4DE9}"/>
              </a:ext>
            </a:extLst>
          </p:cNvPr>
          <p:cNvSpPr txBox="1">
            <a:spLocks/>
          </p:cNvSpPr>
          <p:nvPr/>
        </p:nvSpPr>
        <p:spPr>
          <a:xfrm>
            <a:off x="5372366" y="4353262"/>
            <a:ext cx="3003564" cy="1379159"/>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Klavika Regular"/>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Klavika Regular"/>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Klavika Regular"/>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Klavika Regular"/>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Klavika Regular"/>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noProof="0" dirty="0">
                <a:latin typeface="Calibri" panose="020F0502020204030204" pitchFamily="34" charset="0"/>
                <a:ea typeface="Calibri" panose="020F0502020204030204" pitchFamily="34" charset="0"/>
                <a:cs typeface="Calibri" panose="020F0502020204030204" pitchFamily="34" charset="0"/>
              </a:rPr>
              <a:t>Transparency </a:t>
            </a:r>
            <a:r>
              <a:rPr lang="de-DE" noProof="0" dirty="0" err="1">
                <a:latin typeface="Calibri" panose="020F0502020204030204" pitchFamily="34" charset="0"/>
                <a:ea typeface="Calibri" panose="020F0502020204030204" pitchFamily="34" charset="0"/>
                <a:cs typeface="Calibri" panose="020F0502020204030204" pitchFamily="34" charset="0"/>
              </a:rPr>
              <a:t>requirements</a:t>
            </a:r>
            <a:r>
              <a:rPr lang="de-DE" noProof="0" dirty="0">
                <a:latin typeface="Calibri" panose="020F0502020204030204" pitchFamily="34" charset="0"/>
                <a:ea typeface="Calibri" panose="020F0502020204030204" pitchFamily="34" charset="0"/>
                <a:cs typeface="Calibri" panose="020F0502020204030204" pitchFamily="34" charset="0"/>
              </a:rPr>
              <a:t> </a:t>
            </a:r>
            <a:r>
              <a:rPr lang="de-DE" noProof="0" dirty="0" err="1">
                <a:latin typeface="Calibri" panose="020F0502020204030204" pitchFamily="34" charset="0"/>
                <a:ea typeface="Calibri" panose="020F0502020204030204" pitchFamily="34" charset="0"/>
                <a:cs typeface="Calibri" panose="020F0502020204030204" pitchFamily="34" charset="0"/>
              </a:rPr>
              <a:t>began</a:t>
            </a:r>
            <a:r>
              <a:rPr lang="de-DE" noProof="0" dirty="0">
                <a:latin typeface="Calibri" panose="020F0502020204030204" pitchFamily="34" charset="0"/>
                <a:ea typeface="Calibri" panose="020F0502020204030204" pitchFamily="34" charset="0"/>
                <a:cs typeface="Calibri" panose="020F0502020204030204" pitchFamily="34" charset="0"/>
              </a:rPr>
              <a:t> to </a:t>
            </a:r>
            <a:r>
              <a:rPr lang="de-DE" noProof="0" dirty="0" err="1">
                <a:latin typeface="Calibri" panose="020F0502020204030204" pitchFamily="34" charset="0"/>
                <a:ea typeface="Calibri" panose="020F0502020204030204" pitchFamily="34" charset="0"/>
                <a:cs typeface="Calibri" panose="020F0502020204030204" pitchFamily="34" charset="0"/>
              </a:rPr>
              <a:t>apply</a:t>
            </a:r>
            <a:r>
              <a:rPr lang="de-DE" noProof="0" dirty="0">
                <a:latin typeface="Calibri" panose="020F0502020204030204" pitchFamily="34" charset="0"/>
                <a:ea typeface="Calibri" panose="020F0502020204030204" pitchFamily="34" charset="0"/>
                <a:cs typeface="Calibri" panose="020F0502020204030204" pitchFamily="34" charset="0"/>
              </a:rPr>
              <a:t>. For </a:t>
            </a:r>
            <a:r>
              <a:rPr lang="de-DE" noProof="0" dirty="0" err="1">
                <a:latin typeface="Calibri" panose="020F0502020204030204" pitchFamily="34" charset="0"/>
                <a:ea typeface="Calibri" panose="020F0502020204030204" pitchFamily="34" charset="0"/>
                <a:cs typeface="Calibri" panose="020F0502020204030204" pitchFamily="34" charset="0"/>
              </a:rPr>
              <a:t>our</a:t>
            </a:r>
            <a:r>
              <a:rPr lang="de-DE" noProof="0" dirty="0">
                <a:latin typeface="Calibri" panose="020F0502020204030204" pitchFamily="34" charset="0"/>
                <a:ea typeface="Calibri" panose="020F0502020204030204" pitchFamily="34" charset="0"/>
                <a:cs typeface="Calibri" panose="020F0502020204030204" pitchFamily="34" charset="0"/>
              </a:rPr>
              <a:t> </a:t>
            </a:r>
            <a:r>
              <a:rPr lang="de-DE" noProof="0" dirty="0" err="1">
                <a:latin typeface="Calibri" panose="020F0502020204030204" pitchFamily="34" charset="0"/>
                <a:ea typeface="Calibri" panose="020F0502020204030204" pitchFamily="34" charset="0"/>
                <a:cs typeface="Calibri" panose="020F0502020204030204" pitchFamily="34" charset="0"/>
              </a:rPr>
              <a:t>assistant</a:t>
            </a:r>
            <a:r>
              <a:rPr lang="de-DE" noProof="0" dirty="0">
                <a:latin typeface="Calibri" panose="020F0502020204030204" pitchFamily="34" charset="0"/>
                <a:ea typeface="Calibri" panose="020F0502020204030204" pitchFamily="34" charset="0"/>
                <a:cs typeface="Calibri" panose="020F0502020204030204" pitchFamily="34" charset="0"/>
              </a:rPr>
              <a:t>, a </a:t>
            </a:r>
            <a:r>
              <a:rPr lang="de-DE" noProof="0" dirty="0" err="1">
                <a:latin typeface="Calibri" panose="020F0502020204030204" pitchFamily="34" charset="0"/>
                <a:ea typeface="Calibri" panose="020F0502020204030204" pitchFamily="34" charset="0"/>
                <a:cs typeface="Calibri" panose="020F0502020204030204" pitchFamily="34" charset="0"/>
              </a:rPr>
              <a:t>key</a:t>
            </a:r>
            <a:r>
              <a:rPr lang="de-DE" noProof="0" dirty="0">
                <a:latin typeface="Calibri" panose="020F0502020204030204" pitchFamily="34" charset="0"/>
                <a:ea typeface="Calibri" panose="020F0502020204030204" pitchFamily="34" charset="0"/>
                <a:cs typeface="Calibri" panose="020F0502020204030204" pitchFamily="34" charset="0"/>
              </a:rPr>
              <a:t> </a:t>
            </a:r>
            <a:r>
              <a:rPr lang="de-DE" noProof="0" dirty="0" err="1">
                <a:latin typeface="Calibri" panose="020F0502020204030204" pitchFamily="34" charset="0"/>
                <a:ea typeface="Calibri" panose="020F0502020204030204" pitchFamily="34" charset="0"/>
                <a:cs typeface="Calibri" panose="020F0502020204030204" pitchFamily="34" charset="0"/>
              </a:rPr>
              <a:t>question</a:t>
            </a:r>
            <a:r>
              <a:rPr lang="de-DE" noProof="0" dirty="0">
                <a:latin typeface="Calibri" panose="020F0502020204030204" pitchFamily="34" charset="0"/>
                <a:ea typeface="Calibri" panose="020F0502020204030204" pitchFamily="34" charset="0"/>
                <a:cs typeface="Calibri" panose="020F0502020204030204" pitchFamily="34" charset="0"/>
              </a:rPr>
              <a:t> </a:t>
            </a:r>
            <a:r>
              <a:rPr lang="de-DE" noProof="0" dirty="0" err="1">
                <a:latin typeface="Calibri" panose="020F0502020204030204" pitchFamily="34" charset="0"/>
                <a:ea typeface="Calibri" panose="020F0502020204030204" pitchFamily="34" charset="0"/>
                <a:cs typeface="Calibri" panose="020F0502020204030204" pitchFamily="34" charset="0"/>
              </a:rPr>
              <a:t>is</a:t>
            </a:r>
            <a:r>
              <a:rPr lang="de-DE" noProof="0" dirty="0">
                <a:latin typeface="Calibri" panose="020F0502020204030204" pitchFamily="34" charset="0"/>
                <a:ea typeface="Calibri" panose="020F0502020204030204" pitchFamily="34" charset="0"/>
                <a:cs typeface="Calibri" panose="020F0502020204030204" pitchFamily="34" charset="0"/>
              </a:rPr>
              <a:t> </a:t>
            </a:r>
            <a:r>
              <a:rPr lang="de-DE" noProof="0" dirty="0" err="1">
                <a:latin typeface="Calibri" panose="020F0502020204030204" pitchFamily="34" charset="0"/>
                <a:ea typeface="Calibri" panose="020F0502020204030204" pitchFamily="34" charset="0"/>
                <a:cs typeface="Calibri" panose="020F0502020204030204" pitchFamily="34" charset="0"/>
              </a:rPr>
              <a:t>how</a:t>
            </a:r>
            <a:r>
              <a:rPr lang="de-DE" noProof="0" dirty="0">
                <a:latin typeface="Calibri" panose="020F0502020204030204" pitchFamily="34" charset="0"/>
                <a:ea typeface="Calibri" panose="020F0502020204030204" pitchFamily="34" charset="0"/>
                <a:cs typeface="Calibri" panose="020F0502020204030204" pitchFamily="34" charset="0"/>
              </a:rPr>
              <a:t> </a:t>
            </a:r>
            <a:r>
              <a:rPr lang="de-DE" noProof="0" dirty="0" err="1">
                <a:latin typeface="Calibri" panose="020F0502020204030204" pitchFamily="34" charset="0"/>
                <a:ea typeface="Calibri" panose="020F0502020204030204" pitchFamily="34" charset="0"/>
                <a:cs typeface="Calibri" panose="020F0502020204030204" pitchFamily="34" charset="0"/>
              </a:rPr>
              <a:t>customers</a:t>
            </a:r>
            <a:r>
              <a:rPr lang="de-DE" noProof="0" dirty="0">
                <a:latin typeface="Calibri" panose="020F0502020204030204" pitchFamily="34" charset="0"/>
                <a:ea typeface="Calibri" panose="020F0502020204030204" pitchFamily="34" charset="0"/>
                <a:cs typeface="Calibri" panose="020F0502020204030204" pitchFamily="34" charset="0"/>
              </a:rPr>
              <a:t> </a:t>
            </a:r>
            <a:r>
              <a:rPr lang="de-DE" noProof="0" dirty="0" err="1">
                <a:latin typeface="Calibri" panose="020F0502020204030204" pitchFamily="34" charset="0"/>
                <a:ea typeface="Calibri" panose="020F0502020204030204" pitchFamily="34" charset="0"/>
                <a:cs typeface="Calibri" panose="020F0502020204030204" pitchFamily="34" charset="0"/>
              </a:rPr>
              <a:t>know</a:t>
            </a:r>
            <a:r>
              <a:rPr lang="de-DE" noProof="0" dirty="0">
                <a:latin typeface="Calibri" panose="020F0502020204030204" pitchFamily="34" charset="0"/>
                <a:ea typeface="Calibri" panose="020F0502020204030204" pitchFamily="34" charset="0"/>
                <a:cs typeface="Calibri" panose="020F0502020204030204" pitchFamily="34" charset="0"/>
              </a:rPr>
              <a:t> </a:t>
            </a:r>
            <a:r>
              <a:rPr lang="de-DE" noProof="0" dirty="0" err="1">
                <a:latin typeface="Calibri" panose="020F0502020204030204" pitchFamily="34" charset="0"/>
                <a:ea typeface="Calibri" panose="020F0502020204030204" pitchFamily="34" charset="0"/>
                <a:cs typeface="Calibri" panose="020F0502020204030204" pitchFamily="34" charset="0"/>
              </a:rPr>
              <a:t>they</a:t>
            </a:r>
            <a:r>
              <a:rPr lang="de-DE" noProof="0" dirty="0">
                <a:latin typeface="Calibri" panose="020F0502020204030204" pitchFamily="34" charset="0"/>
                <a:ea typeface="Calibri" panose="020F0502020204030204" pitchFamily="34" charset="0"/>
                <a:cs typeface="Calibri" panose="020F0502020204030204" pitchFamily="34" charset="0"/>
              </a:rPr>
              <a:t> </a:t>
            </a:r>
            <a:r>
              <a:rPr lang="de-DE" noProof="0" dirty="0" err="1">
                <a:latin typeface="Calibri" panose="020F0502020204030204" pitchFamily="34" charset="0"/>
                <a:ea typeface="Calibri" panose="020F0502020204030204" pitchFamily="34" charset="0"/>
                <a:cs typeface="Calibri" panose="020F0502020204030204" pitchFamily="34" charset="0"/>
              </a:rPr>
              <a:t>are</a:t>
            </a:r>
            <a:r>
              <a:rPr lang="de-DE" noProof="0" dirty="0">
                <a:latin typeface="Calibri" panose="020F0502020204030204" pitchFamily="34" charset="0"/>
                <a:ea typeface="Calibri" panose="020F0502020204030204" pitchFamily="34" charset="0"/>
                <a:cs typeface="Calibri" panose="020F0502020204030204" pitchFamily="34" charset="0"/>
              </a:rPr>
              <a:t> </a:t>
            </a:r>
            <a:r>
              <a:rPr lang="de-DE" noProof="0" dirty="0" err="1">
                <a:latin typeface="Calibri" panose="020F0502020204030204" pitchFamily="34" charset="0"/>
                <a:ea typeface="Calibri" panose="020F0502020204030204" pitchFamily="34" charset="0"/>
                <a:cs typeface="Calibri" panose="020F0502020204030204" pitchFamily="34" charset="0"/>
              </a:rPr>
              <a:t>interacting</a:t>
            </a:r>
            <a:r>
              <a:rPr lang="de-DE" noProof="0" dirty="0">
                <a:latin typeface="Calibri" panose="020F0502020204030204" pitchFamily="34" charset="0"/>
                <a:ea typeface="Calibri" panose="020F0502020204030204" pitchFamily="34" charset="0"/>
                <a:cs typeface="Calibri" panose="020F0502020204030204" pitchFamily="34" charset="0"/>
              </a:rPr>
              <a:t> </a:t>
            </a:r>
            <a:r>
              <a:rPr lang="de-DE" noProof="0" dirty="0" err="1">
                <a:latin typeface="Calibri" panose="020F0502020204030204" pitchFamily="34" charset="0"/>
                <a:ea typeface="Calibri" panose="020F0502020204030204" pitchFamily="34" charset="0"/>
                <a:cs typeface="Calibri" panose="020F0502020204030204" pitchFamily="34" charset="0"/>
              </a:rPr>
              <a:t>with</a:t>
            </a:r>
            <a:r>
              <a:rPr lang="de-DE" noProof="0" dirty="0">
                <a:latin typeface="Calibri" panose="020F0502020204030204" pitchFamily="34" charset="0"/>
                <a:ea typeface="Calibri" panose="020F0502020204030204" pitchFamily="34" charset="0"/>
                <a:cs typeface="Calibri" panose="020F0502020204030204" pitchFamily="34" charset="0"/>
              </a:rPr>
              <a:t> AI.</a:t>
            </a:r>
          </a:p>
        </p:txBody>
      </p:sp>
      <p:sp>
        <p:nvSpPr>
          <p:cNvPr id="7" name="Raute 6">
            <a:extLst>
              <a:ext uri="{FF2B5EF4-FFF2-40B4-BE49-F238E27FC236}">
                <a16:creationId xmlns:a16="http://schemas.microsoft.com/office/drawing/2014/main" id="{3C4BC111-F262-0F38-1A7D-868A008E0631}"/>
              </a:ext>
            </a:extLst>
          </p:cNvPr>
          <p:cNvSpPr/>
          <p:nvPr/>
        </p:nvSpPr>
        <p:spPr>
          <a:xfrm>
            <a:off x="6096019" y="3696799"/>
            <a:ext cx="504000" cy="504000"/>
          </a:xfrm>
          <a:prstGeom prst="diamond">
            <a:avLst/>
          </a:prstGeom>
          <a:solidFill>
            <a:schemeClr val="bg1"/>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a:latin typeface="Calibri" panose="020F0502020204030204" pitchFamily="34" charset="0"/>
              <a:ea typeface="Calibri" panose="020F0502020204030204" pitchFamily="34" charset="0"/>
              <a:cs typeface="Calibri" panose="020F0502020204030204" pitchFamily="34" charset="0"/>
            </a:endParaRPr>
          </a:p>
        </p:txBody>
      </p:sp>
      <p:sp>
        <p:nvSpPr>
          <p:cNvPr id="8" name="Raute 7">
            <a:extLst>
              <a:ext uri="{FF2B5EF4-FFF2-40B4-BE49-F238E27FC236}">
                <a16:creationId xmlns:a16="http://schemas.microsoft.com/office/drawing/2014/main" id="{C6896E4E-E1A6-FE7F-1ED6-CB9EA2F3F1E2}"/>
              </a:ext>
            </a:extLst>
          </p:cNvPr>
          <p:cNvSpPr/>
          <p:nvPr/>
        </p:nvSpPr>
        <p:spPr>
          <a:xfrm>
            <a:off x="6222019" y="3822799"/>
            <a:ext cx="252000" cy="252000"/>
          </a:xfrm>
          <a:prstGeom prst="diamond">
            <a:avLst/>
          </a:prstGeom>
          <a:solidFill>
            <a:schemeClr val="bg1"/>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a:latin typeface="Calibri" panose="020F0502020204030204" pitchFamily="34" charset="0"/>
              <a:ea typeface="Calibri" panose="020F0502020204030204" pitchFamily="34" charset="0"/>
              <a:cs typeface="Calibri" panose="020F0502020204030204" pitchFamily="34" charset="0"/>
            </a:endParaRPr>
          </a:p>
        </p:txBody>
      </p:sp>
      <p:cxnSp>
        <p:nvCxnSpPr>
          <p:cNvPr id="33" name="Gerader Verbinder 32">
            <a:extLst>
              <a:ext uri="{FF2B5EF4-FFF2-40B4-BE49-F238E27FC236}">
                <a16:creationId xmlns:a16="http://schemas.microsoft.com/office/drawing/2014/main" id="{DDCE3BBD-D33A-D60E-11EF-F622BA237AA4}"/>
              </a:ext>
            </a:extLst>
          </p:cNvPr>
          <p:cNvCxnSpPr>
            <a:cxnSpLocks/>
            <a:stCxn id="7" idx="0"/>
          </p:cNvCxnSpPr>
          <p:nvPr/>
        </p:nvCxnSpPr>
        <p:spPr>
          <a:xfrm flipV="1">
            <a:off x="6348019" y="1919806"/>
            <a:ext cx="0" cy="1776993"/>
          </a:xfrm>
          <a:prstGeom prst="line">
            <a:avLst/>
          </a:prstGeom>
          <a:ln>
            <a:solidFill>
              <a:srgbClr val="FFC000"/>
            </a:solidFill>
            <a:prstDash val="sysDash"/>
          </a:ln>
        </p:spPr>
        <p:style>
          <a:lnRef idx="2">
            <a:schemeClr val="accent1"/>
          </a:lnRef>
          <a:fillRef idx="0">
            <a:schemeClr val="accent1"/>
          </a:fillRef>
          <a:effectRef idx="1">
            <a:schemeClr val="accent1"/>
          </a:effectRef>
          <a:fontRef idx="minor">
            <a:schemeClr val="tx1"/>
          </a:fontRef>
        </p:style>
      </p:cxnSp>
      <p:sp>
        <p:nvSpPr>
          <p:cNvPr id="34" name="Rechteck: abgerundete Ecken 33">
            <a:extLst>
              <a:ext uri="{FF2B5EF4-FFF2-40B4-BE49-F238E27FC236}">
                <a16:creationId xmlns:a16="http://schemas.microsoft.com/office/drawing/2014/main" id="{BB37C16B-117F-A3A4-DE2A-EE035B408D2A}"/>
              </a:ext>
            </a:extLst>
          </p:cNvPr>
          <p:cNvSpPr/>
          <p:nvPr/>
        </p:nvSpPr>
        <p:spPr>
          <a:xfrm>
            <a:off x="6093925" y="1523390"/>
            <a:ext cx="2325097" cy="376640"/>
          </a:xfrm>
          <a:prstGeom prst="roundRect">
            <a:avLst>
              <a:gd name="adj" fmla="val 50000"/>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noProof="0" dirty="0">
                <a:latin typeface="Calibri" panose="020F0502020204030204" pitchFamily="34" charset="0"/>
                <a:ea typeface="Calibri" panose="020F0502020204030204" pitchFamily="34" charset="0"/>
                <a:cs typeface="Calibri" panose="020F0502020204030204" pitchFamily="34" charset="0"/>
              </a:rPr>
              <a:t>      2. </a:t>
            </a:r>
            <a:r>
              <a:rPr lang="de-DE" b="1" noProof="0" dirty="0" err="1">
                <a:latin typeface="Calibri" panose="020F0502020204030204" pitchFamily="34" charset="0"/>
                <a:ea typeface="Calibri" panose="020F0502020204030204" pitchFamily="34" charset="0"/>
                <a:cs typeface="Calibri" panose="020F0502020204030204" pitchFamily="34" charset="0"/>
              </a:rPr>
              <a:t>December</a:t>
            </a:r>
            <a:r>
              <a:rPr lang="de-DE" b="1" noProof="0" dirty="0">
                <a:latin typeface="Calibri" panose="020F0502020204030204" pitchFamily="34" charset="0"/>
                <a:ea typeface="Calibri" panose="020F0502020204030204" pitchFamily="34" charset="0"/>
                <a:cs typeface="Calibri" panose="020F0502020204030204" pitchFamily="34" charset="0"/>
              </a:rPr>
              <a:t> 2026</a:t>
            </a:r>
          </a:p>
        </p:txBody>
      </p:sp>
      <p:sp>
        <p:nvSpPr>
          <p:cNvPr id="35" name="Flussdiagramm: Verbinder 34">
            <a:extLst>
              <a:ext uri="{FF2B5EF4-FFF2-40B4-BE49-F238E27FC236}">
                <a16:creationId xmlns:a16="http://schemas.microsoft.com/office/drawing/2014/main" id="{A1D67AA9-B9E9-AAE9-67E9-1999A3CD1311}"/>
              </a:ext>
            </a:extLst>
          </p:cNvPr>
          <p:cNvSpPr/>
          <p:nvPr/>
        </p:nvSpPr>
        <p:spPr>
          <a:xfrm>
            <a:off x="6255925" y="1613305"/>
            <a:ext cx="180000" cy="180000"/>
          </a:xfrm>
          <a:prstGeom prst="flowChartConnector">
            <a:avLst/>
          </a:prstGeom>
          <a:solidFill>
            <a:srgbClr val="FFC000"/>
          </a:solid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a:latin typeface="Calibri" panose="020F0502020204030204" pitchFamily="34" charset="0"/>
              <a:ea typeface="Calibri" panose="020F0502020204030204" pitchFamily="34" charset="0"/>
              <a:cs typeface="Calibri" panose="020F0502020204030204" pitchFamily="34" charset="0"/>
            </a:endParaRPr>
          </a:p>
        </p:txBody>
      </p:sp>
      <p:sp>
        <p:nvSpPr>
          <p:cNvPr id="36" name="Textplatzhalter 5">
            <a:extLst>
              <a:ext uri="{FF2B5EF4-FFF2-40B4-BE49-F238E27FC236}">
                <a16:creationId xmlns:a16="http://schemas.microsoft.com/office/drawing/2014/main" id="{76091963-254A-F045-682E-32C5672E2D11}"/>
              </a:ext>
            </a:extLst>
          </p:cNvPr>
          <p:cNvSpPr txBox="1">
            <a:spLocks/>
          </p:cNvSpPr>
          <p:nvPr/>
        </p:nvSpPr>
        <p:spPr>
          <a:xfrm>
            <a:off x="6438019" y="2052086"/>
            <a:ext cx="2574998" cy="1644714"/>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Klavika Regular"/>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Klavika Regular"/>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Klavika Regular"/>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Klavika Regular"/>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Klavika Regular"/>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noProof="0" dirty="0">
                <a:latin typeface="+mj-lt"/>
                <a:ea typeface="Calibri" panose="020F0502020204030204" pitchFamily="34" charset="0"/>
                <a:cs typeface="Calibri" panose="020F0502020204030204" pitchFamily="34" charset="0"/>
              </a:rPr>
              <a:t>Certain </a:t>
            </a:r>
            <a:r>
              <a:rPr lang="de-DE" noProof="0" dirty="0" err="1">
                <a:latin typeface="+mj-lt"/>
                <a:ea typeface="Calibri" panose="020F0502020204030204" pitchFamily="34" charset="0"/>
                <a:cs typeface="Calibri" panose="020F0502020204030204" pitchFamily="34" charset="0"/>
              </a:rPr>
              <a:t>providers</a:t>
            </a:r>
            <a:r>
              <a:rPr lang="de-DE" noProof="0" dirty="0">
                <a:latin typeface="+mj-lt"/>
                <a:ea typeface="Calibri" panose="020F0502020204030204" pitchFamily="34" charset="0"/>
                <a:cs typeface="Calibri" panose="020F0502020204030204" pitchFamily="34" charset="0"/>
              </a:rPr>
              <a:t> </a:t>
            </a:r>
            <a:r>
              <a:rPr lang="de-DE" noProof="0" dirty="0" err="1">
                <a:latin typeface="+mj-lt"/>
                <a:ea typeface="Calibri" panose="020F0502020204030204" pitchFamily="34" charset="0"/>
                <a:cs typeface="Calibri" panose="020F0502020204030204" pitchFamily="34" charset="0"/>
              </a:rPr>
              <a:t>have</a:t>
            </a:r>
            <a:r>
              <a:rPr lang="de-DE" noProof="0" dirty="0">
                <a:latin typeface="+mj-lt"/>
                <a:ea typeface="Calibri" panose="020F0502020204030204" pitchFamily="34" charset="0"/>
                <a:cs typeface="Calibri" panose="020F0502020204030204" pitchFamily="34" charset="0"/>
              </a:rPr>
              <a:t> a </a:t>
            </a:r>
            <a:r>
              <a:rPr lang="de-DE" noProof="0" dirty="0" err="1">
                <a:latin typeface="+mj-lt"/>
                <a:ea typeface="Calibri" panose="020F0502020204030204" pitchFamily="34" charset="0"/>
                <a:cs typeface="Calibri" panose="020F0502020204030204" pitchFamily="34" charset="0"/>
              </a:rPr>
              <a:t>transition</a:t>
            </a:r>
            <a:r>
              <a:rPr lang="de-DE" noProof="0" dirty="0">
                <a:latin typeface="+mj-lt"/>
                <a:ea typeface="Calibri" panose="020F0502020204030204" pitchFamily="34" charset="0"/>
                <a:cs typeface="Calibri" panose="020F0502020204030204" pitchFamily="34" charset="0"/>
              </a:rPr>
              <a:t> </a:t>
            </a:r>
            <a:r>
              <a:rPr lang="de-DE" noProof="0" dirty="0" err="1">
                <a:latin typeface="+mj-lt"/>
                <a:ea typeface="Calibri" panose="020F0502020204030204" pitchFamily="34" charset="0"/>
                <a:cs typeface="Calibri" panose="020F0502020204030204" pitchFamily="34" charset="0"/>
              </a:rPr>
              <a:t>deadline</a:t>
            </a:r>
            <a:r>
              <a:rPr lang="de-DE" noProof="0" dirty="0">
                <a:latin typeface="+mj-lt"/>
                <a:ea typeface="Calibri" panose="020F0502020204030204" pitchFamily="34" charset="0"/>
                <a:cs typeface="Calibri" panose="020F0502020204030204" pitchFamily="34" charset="0"/>
              </a:rPr>
              <a:t> for </a:t>
            </a:r>
            <a:r>
              <a:rPr lang="de-DE" noProof="0" dirty="0" err="1">
                <a:latin typeface="+mj-lt"/>
                <a:ea typeface="Calibri" panose="020F0502020204030204" pitchFamily="34" charset="0"/>
                <a:cs typeface="Calibri" panose="020F0502020204030204" pitchFamily="34" charset="0"/>
              </a:rPr>
              <a:t>marking</a:t>
            </a:r>
            <a:r>
              <a:rPr lang="de-DE" noProof="0" dirty="0">
                <a:latin typeface="+mj-lt"/>
                <a:ea typeface="Calibri" panose="020F0502020204030204" pitchFamily="34" charset="0"/>
                <a:cs typeface="Calibri" panose="020F0502020204030204" pitchFamily="34" charset="0"/>
              </a:rPr>
              <a:t> of AI </a:t>
            </a:r>
            <a:r>
              <a:rPr lang="de-DE" noProof="0" dirty="0" err="1">
                <a:latin typeface="+mj-lt"/>
                <a:ea typeface="Calibri" panose="020F0502020204030204" pitchFamily="34" charset="0"/>
                <a:cs typeface="Calibri" panose="020F0502020204030204" pitchFamily="34" charset="0"/>
              </a:rPr>
              <a:t>content</a:t>
            </a:r>
            <a:r>
              <a:rPr lang="de-DE" noProof="0" dirty="0">
                <a:latin typeface="+mj-lt"/>
                <a:ea typeface="Calibri" panose="020F0502020204030204" pitchFamily="34" charset="0"/>
                <a:cs typeface="Calibri" panose="020F0502020204030204" pitchFamily="34" charset="0"/>
              </a:rPr>
              <a:t>. This </a:t>
            </a:r>
            <a:r>
              <a:rPr lang="de-DE" noProof="0" dirty="0" err="1">
                <a:latin typeface="+mj-lt"/>
                <a:ea typeface="Calibri" panose="020F0502020204030204" pitchFamily="34" charset="0"/>
                <a:cs typeface="Calibri" panose="020F0502020204030204" pitchFamily="34" charset="0"/>
              </a:rPr>
              <a:t>covers</a:t>
            </a:r>
            <a:r>
              <a:rPr lang="de-DE" noProof="0" dirty="0">
                <a:latin typeface="+mj-lt"/>
                <a:ea typeface="Calibri" panose="020F0502020204030204" pitchFamily="34" charset="0"/>
                <a:cs typeface="Calibri" panose="020F0502020204030204" pitchFamily="34" charset="0"/>
              </a:rPr>
              <a:t> </a:t>
            </a:r>
            <a:r>
              <a:rPr lang="de-DE" noProof="0" dirty="0" err="1">
                <a:latin typeface="+mj-lt"/>
                <a:ea typeface="Calibri" panose="020F0502020204030204" pitchFamily="34" charset="0"/>
                <a:cs typeface="Calibri" panose="020F0502020204030204" pitchFamily="34" charset="0"/>
              </a:rPr>
              <a:t>systems</a:t>
            </a:r>
            <a:r>
              <a:rPr lang="de-DE" noProof="0" dirty="0">
                <a:latin typeface="+mj-lt"/>
                <a:ea typeface="Calibri" panose="020F0502020204030204" pitchFamily="34" charset="0"/>
                <a:cs typeface="Calibri" panose="020F0502020204030204" pitchFamily="34" charset="0"/>
              </a:rPr>
              <a:t> </a:t>
            </a:r>
            <a:r>
              <a:rPr lang="de-DE" noProof="0" dirty="0" err="1">
                <a:latin typeface="+mj-lt"/>
                <a:ea typeface="Calibri" panose="020F0502020204030204" pitchFamily="34" charset="0"/>
                <a:cs typeface="Calibri" panose="020F0502020204030204" pitchFamily="34" charset="0"/>
              </a:rPr>
              <a:t>already</a:t>
            </a:r>
            <a:r>
              <a:rPr lang="de-DE" noProof="0" dirty="0">
                <a:latin typeface="+mj-lt"/>
                <a:ea typeface="Calibri" panose="020F0502020204030204" pitchFamily="34" charset="0"/>
                <a:cs typeface="Calibri" panose="020F0502020204030204" pitchFamily="34" charset="0"/>
              </a:rPr>
              <a:t> on the </a:t>
            </a:r>
            <a:r>
              <a:rPr lang="de-DE" noProof="0" dirty="0" err="1">
                <a:latin typeface="+mj-lt"/>
                <a:ea typeface="Calibri" panose="020F0502020204030204" pitchFamily="34" charset="0"/>
                <a:cs typeface="Calibri" panose="020F0502020204030204" pitchFamily="34" charset="0"/>
              </a:rPr>
              <a:t>market</a:t>
            </a:r>
            <a:r>
              <a:rPr lang="de-DE" noProof="0" dirty="0">
                <a:latin typeface="+mj-lt"/>
                <a:ea typeface="Calibri" panose="020F0502020204030204" pitchFamily="34" charset="0"/>
                <a:cs typeface="Calibri" panose="020F0502020204030204" pitchFamily="34" charset="0"/>
              </a:rPr>
              <a:t> </a:t>
            </a:r>
            <a:r>
              <a:rPr lang="de-DE" noProof="0" dirty="0" err="1">
                <a:latin typeface="+mj-lt"/>
                <a:ea typeface="Calibri" panose="020F0502020204030204" pitchFamily="34" charset="0"/>
                <a:cs typeface="Calibri" panose="020F0502020204030204" pitchFamily="34" charset="0"/>
              </a:rPr>
              <a:t>before</a:t>
            </a:r>
            <a:r>
              <a:rPr lang="de-DE" noProof="0" dirty="0">
                <a:latin typeface="+mj-lt"/>
                <a:ea typeface="Calibri" panose="020F0502020204030204" pitchFamily="34" charset="0"/>
                <a:cs typeface="Calibri" panose="020F0502020204030204" pitchFamily="34" charset="0"/>
              </a:rPr>
              <a:t> 02.08.26</a:t>
            </a:r>
          </a:p>
        </p:txBody>
      </p:sp>
      <p:sp>
        <p:nvSpPr>
          <p:cNvPr id="37" name="Raute 36">
            <a:extLst>
              <a:ext uri="{FF2B5EF4-FFF2-40B4-BE49-F238E27FC236}">
                <a16:creationId xmlns:a16="http://schemas.microsoft.com/office/drawing/2014/main" id="{00A99FF3-2DCE-F85E-2628-13CB02AEE879}"/>
              </a:ext>
            </a:extLst>
          </p:cNvPr>
          <p:cNvSpPr/>
          <p:nvPr/>
        </p:nvSpPr>
        <p:spPr>
          <a:xfrm>
            <a:off x="8167022" y="3710043"/>
            <a:ext cx="504000" cy="504000"/>
          </a:xfrm>
          <a:prstGeom prst="diamond">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a:latin typeface="Calibri" panose="020F0502020204030204" pitchFamily="34" charset="0"/>
              <a:ea typeface="Calibri" panose="020F0502020204030204" pitchFamily="34" charset="0"/>
              <a:cs typeface="Calibri" panose="020F0502020204030204" pitchFamily="34" charset="0"/>
            </a:endParaRPr>
          </a:p>
        </p:txBody>
      </p:sp>
      <p:sp>
        <p:nvSpPr>
          <p:cNvPr id="38" name="Raute 37">
            <a:extLst>
              <a:ext uri="{FF2B5EF4-FFF2-40B4-BE49-F238E27FC236}">
                <a16:creationId xmlns:a16="http://schemas.microsoft.com/office/drawing/2014/main" id="{35E9377B-0DD6-5AB5-2F64-EFD13DF19F67}"/>
              </a:ext>
            </a:extLst>
          </p:cNvPr>
          <p:cNvSpPr/>
          <p:nvPr/>
        </p:nvSpPr>
        <p:spPr>
          <a:xfrm>
            <a:off x="8293022" y="3836043"/>
            <a:ext cx="252000" cy="252000"/>
          </a:xfrm>
          <a:prstGeom prst="diamond">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a:latin typeface="Calibri" panose="020F0502020204030204" pitchFamily="34" charset="0"/>
              <a:ea typeface="Calibri" panose="020F0502020204030204" pitchFamily="34" charset="0"/>
              <a:cs typeface="Calibri" panose="020F0502020204030204" pitchFamily="34" charset="0"/>
            </a:endParaRPr>
          </a:p>
        </p:txBody>
      </p:sp>
      <p:cxnSp>
        <p:nvCxnSpPr>
          <p:cNvPr id="39" name="Gerader Verbinder 38">
            <a:extLst>
              <a:ext uri="{FF2B5EF4-FFF2-40B4-BE49-F238E27FC236}">
                <a16:creationId xmlns:a16="http://schemas.microsoft.com/office/drawing/2014/main" id="{79C5AD2C-EE1B-5390-6C48-CCB2A0859598}"/>
              </a:ext>
            </a:extLst>
          </p:cNvPr>
          <p:cNvCxnSpPr>
            <a:cxnSpLocks/>
            <a:endCxn id="37" idx="2"/>
          </p:cNvCxnSpPr>
          <p:nvPr/>
        </p:nvCxnSpPr>
        <p:spPr>
          <a:xfrm flipV="1">
            <a:off x="8419022" y="4214043"/>
            <a:ext cx="0" cy="1679963"/>
          </a:xfrm>
          <a:prstGeom prst="line">
            <a:avLst/>
          </a:prstGeom>
          <a:ln>
            <a:solidFill>
              <a:schemeClr val="tx1"/>
            </a:solidFill>
            <a:prstDash val="sysDash"/>
          </a:ln>
        </p:spPr>
        <p:style>
          <a:lnRef idx="2">
            <a:schemeClr val="accent1"/>
          </a:lnRef>
          <a:fillRef idx="0">
            <a:schemeClr val="accent1"/>
          </a:fillRef>
          <a:effectRef idx="1">
            <a:schemeClr val="accent1"/>
          </a:effectRef>
          <a:fontRef idx="minor">
            <a:schemeClr val="tx1"/>
          </a:fontRef>
        </p:style>
      </p:cxnSp>
      <p:sp>
        <p:nvSpPr>
          <p:cNvPr id="40" name="Rechteck: abgerundete Ecken 39">
            <a:extLst>
              <a:ext uri="{FF2B5EF4-FFF2-40B4-BE49-F238E27FC236}">
                <a16:creationId xmlns:a16="http://schemas.microsoft.com/office/drawing/2014/main" id="{33067E17-C53E-D0D1-FCDE-490855E46085}"/>
              </a:ext>
            </a:extLst>
          </p:cNvPr>
          <p:cNvSpPr/>
          <p:nvPr/>
        </p:nvSpPr>
        <p:spPr>
          <a:xfrm>
            <a:off x="8167022" y="5894006"/>
            <a:ext cx="2325097" cy="376640"/>
          </a:xfrm>
          <a:prstGeom prst="roundRect">
            <a:avLst>
              <a:gd name="adj" fmla="val 50000"/>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noProof="0" dirty="0">
                <a:latin typeface="Calibri" panose="020F0502020204030204" pitchFamily="34" charset="0"/>
                <a:ea typeface="Calibri" panose="020F0502020204030204" pitchFamily="34" charset="0"/>
                <a:cs typeface="Calibri" panose="020F0502020204030204" pitchFamily="34" charset="0"/>
              </a:rPr>
              <a:t>      2. </a:t>
            </a:r>
            <a:r>
              <a:rPr lang="de-DE" b="1" dirty="0" err="1">
                <a:latin typeface="Calibri" panose="020F0502020204030204" pitchFamily="34" charset="0"/>
                <a:ea typeface="Calibri" panose="020F0502020204030204" pitchFamily="34" charset="0"/>
                <a:cs typeface="Calibri" panose="020F0502020204030204" pitchFamily="34" charset="0"/>
              </a:rPr>
              <a:t>December</a:t>
            </a:r>
            <a:r>
              <a:rPr lang="de-DE" b="1" noProof="0" dirty="0">
                <a:latin typeface="Calibri" panose="020F0502020204030204" pitchFamily="34" charset="0"/>
                <a:ea typeface="Calibri" panose="020F0502020204030204" pitchFamily="34" charset="0"/>
                <a:cs typeface="Calibri" panose="020F0502020204030204" pitchFamily="34" charset="0"/>
              </a:rPr>
              <a:t> 2027</a:t>
            </a:r>
          </a:p>
        </p:txBody>
      </p:sp>
      <p:sp>
        <p:nvSpPr>
          <p:cNvPr id="41" name="Flussdiagramm: Verbinder 40">
            <a:extLst>
              <a:ext uri="{FF2B5EF4-FFF2-40B4-BE49-F238E27FC236}">
                <a16:creationId xmlns:a16="http://schemas.microsoft.com/office/drawing/2014/main" id="{0A0F0096-9E61-AE24-1E9C-169FC0097C52}"/>
              </a:ext>
            </a:extLst>
          </p:cNvPr>
          <p:cNvSpPr/>
          <p:nvPr/>
        </p:nvSpPr>
        <p:spPr>
          <a:xfrm>
            <a:off x="8347497" y="5974162"/>
            <a:ext cx="180000" cy="180000"/>
          </a:xfrm>
          <a:prstGeom prst="flowChartConnector">
            <a:avLst/>
          </a:prstGeom>
          <a:solidFill>
            <a:schemeClr val="tx1"/>
          </a:solid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a:latin typeface="Calibri" panose="020F0502020204030204" pitchFamily="34" charset="0"/>
              <a:ea typeface="Calibri" panose="020F0502020204030204" pitchFamily="34" charset="0"/>
              <a:cs typeface="Calibri" panose="020F0502020204030204" pitchFamily="34" charset="0"/>
            </a:endParaRPr>
          </a:p>
        </p:txBody>
      </p:sp>
      <p:sp>
        <p:nvSpPr>
          <p:cNvPr id="42" name="Textplatzhalter 5">
            <a:extLst>
              <a:ext uri="{FF2B5EF4-FFF2-40B4-BE49-F238E27FC236}">
                <a16:creationId xmlns:a16="http://schemas.microsoft.com/office/drawing/2014/main" id="{DBB27E79-7207-15EB-805B-9F6FA9F1B1D3}"/>
              </a:ext>
            </a:extLst>
          </p:cNvPr>
          <p:cNvSpPr txBox="1">
            <a:spLocks/>
          </p:cNvSpPr>
          <p:nvPr/>
        </p:nvSpPr>
        <p:spPr>
          <a:xfrm>
            <a:off x="8545023" y="4359726"/>
            <a:ext cx="3302536" cy="1379159"/>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Klavika Regular"/>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Klavika Regular"/>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Klavika Regular"/>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Klavika Regular"/>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Klavika Regular"/>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noProof="0" dirty="0">
                <a:latin typeface="Calibri" panose="020F0502020204030204" pitchFamily="34" charset="0"/>
                <a:ea typeface="Calibri" panose="020F0502020204030204" pitchFamily="34" charset="0"/>
                <a:cs typeface="Calibri" panose="020F0502020204030204" pitchFamily="34" charset="0"/>
              </a:rPr>
              <a:t>The </a:t>
            </a:r>
            <a:r>
              <a:rPr lang="de-DE" noProof="0" dirty="0" err="1">
                <a:latin typeface="Calibri" panose="020F0502020204030204" pitchFamily="34" charset="0"/>
                <a:ea typeface="Calibri" panose="020F0502020204030204" pitchFamily="34" charset="0"/>
                <a:cs typeface="Calibri" panose="020F0502020204030204" pitchFamily="34" charset="0"/>
              </a:rPr>
              <a:t>main</a:t>
            </a:r>
            <a:r>
              <a:rPr lang="de-DE" noProof="0" dirty="0">
                <a:latin typeface="Calibri" panose="020F0502020204030204" pitchFamily="34" charset="0"/>
                <a:ea typeface="Calibri" panose="020F0502020204030204" pitchFamily="34" charset="0"/>
                <a:cs typeface="Calibri" panose="020F0502020204030204" pitchFamily="34" charset="0"/>
              </a:rPr>
              <a:t> high-</a:t>
            </a:r>
            <a:r>
              <a:rPr lang="de-DE" noProof="0" dirty="0" err="1">
                <a:latin typeface="Calibri" panose="020F0502020204030204" pitchFamily="34" charset="0"/>
                <a:ea typeface="Calibri" panose="020F0502020204030204" pitchFamily="34" charset="0"/>
                <a:cs typeface="Calibri" panose="020F0502020204030204" pitchFamily="34" charset="0"/>
              </a:rPr>
              <a:t>risk</a:t>
            </a:r>
            <a:r>
              <a:rPr lang="de-DE" noProof="0" dirty="0">
                <a:latin typeface="Calibri" panose="020F0502020204030204" pitchFamily="34" charset="0"/>
                <a:ea typeface="Calibri" panose="020F0502020204030204" pitchFamily="34" charset="0"/>
                <a:cs typeface="Calibri" panose="020F0502020204030204" pitchFamily="34" charset="0"/>
              </a:rPr>
              <a:t> </a:t>
            </a:r>
            <a:r>
              <a:rPr lang="de-DE" noProof="0" dirty="0" err="1">
                <a:latin typeface="Calibri" panose="020F0502020204030204" pitchFamily="34" charset="0"/>
                <a:ea typeface="Calibri" panose="020F0502020204030204" pitchFamily="34" charset="0"/>
                <a:cs typeface="Calibri" panose="020F0502020204030204" pitchFamily="34" charset="0"/>
              </a:rPr>
              <a:t>rules</a:t>
            </a:r>
            <a:r>
              <a:rPr lang="de-DE" noProof="0" dirty="0">
                <a:latin typeface="Calibri" panose="020F0502020204030204" pitchFamily="34" charset="0"/>
                <a:ea typeface="Calibri" panose="020F0502020204030204" pitchFamily="34" charset="0"/>
                <a:cs typeface="Calibri" panose="020F0502020204030204" pitchFamily="34" charset="0"/>
              </a:rPr>
              <a:t> </a:t>
            </a:r>
            <a:r>
              <a:rPr lang="de-DE" noProof="0" dirty="0" err="1">
                <a:latin typeface="Calibri" panose="020F0502020204030204" pitchFamily="34" charset="0"/>
                <a:ea typeface="Calibri" panose="020F0502020204030204" pitchFamily="34" charset="0"/>
                <a:cs typeface="Calibri" panose="020F0502020204030204" pitchFamily="34" charset="0"/>
              </a:rPr>
              <a:t>apply</a:t>
            </a:r>
            <a:r>
              <a:rPr lang="de-DE" noProof="0" dirty="0">
                <a:latin typeface="Calibri" panose="020F0502020204030204" pitchFamily="34" charset="0"/>
                <a:ea typeface="Calibri" panose="020F0502020204030204" pitchFamily="34" charset="0"/>
                <a:cs typeface="Calibri" panose="020F0502020204030204" pitchFamily="34" charset="0"/>
              </a:rPr>
              <a:t> to the </a:t>
            </a:r>
            <a:r>
              <a:rPr lang="de-DE" noProof="0" dirty="0" err="1">
                <a:latin typeface="Calibri" panose="020F0502020204030204" pitchFamily="34" charset="0"/>
                <a:ea typeface="Calibri" panose="020F0502020204030204" pitchFamily="34" charset="0"/>
                <a:cs typeface="Calibri" panose="020F0502020204030204" pitchFamily="34" charset="0"/>
              </a:rPr>
              <a:t>uses</a:t>
            </a:r>
            <a:r>
              <a:rPr lang="de-DE" noProof="0" dirty="0">
                <a:latin typeface="Calibri" panose="020F0502020204030204" pitchFamily="34" charset="0"/>
                <a:ea typeface="Calibri" panose="020F0502020204030204" pitchFamily="34" charset="0"/>
                <a:cs typeface="Calibri" panose="020F0502020204030204" pitchFamily="34" charset="0"/>
              </a:rPr>
              <a:t> </a:t>
            </a:r>
            <a:r>
              <a:rPr lang="de-DE" noProof="0" dirty="0" err="1">
                <a:latin typeface="Calibri" panose="020F0502020204030204" pitchFamily="34" charset="0"/>
                <a:ea typeface="Calibri" panose="020F0502020204030204" pitchFamily="34" charset="0"/>
                <a:cs typeface="Calibri" panose="020F0502020204030204" pitchFamily="34" charset="0"/>
              </a:rPr>
              <a:t>listed</a:t>
            </a:r>
            <a:r>
              <a:rPr lang="de-DE" noProof="0" dirty="0">
                <a:latin typeface="Calibri" panose="020F0502020204030204" pitchFamily="34" charset="0"/>
                <a:ea typeface="Calibri" panose="020F0502020204030204" pitchFamily="34" charset="0"/>
                <a:cs typeface="Calibri" panose="020F0502020204030204" pitchFamily="34" charset="0"/>
              </a:rPr>
              <a:t> in Annex III. This </a:t>
            </a:r>
            <a:r>
              <a:rPr lang="de-DE" noProof="0" dirty="0" err="1">
                <a:latin typeface="Calibri" panose="020F0502020204030204" pitchFamily="34" charset="0"/>
                <a:ea typeface="Calibri" panose="020F0502020204030204" pitchFamily="34" charset="0"/>
                <a:cs typeface="Calibri" panose="020F0502020204030204" pitchFamily="34" charset="0"/>
              </a:rPr>
              <a:t>includes</a:t>
            </a:r>
            <a:r>
              <a:rPr lang="de-DE" noProof="0" dirty="0">
                <a:latin typeface="Calibri" panose="020F0502020204030204" pitchFamily="34" charset="0"/>
                <a:ea typeface="Calibri" panose="020F0502020204030204" pitchFamily="34" charset="0"/>
                <a:cs typeface="Calibri" panose="020F0502020204030204" pitchFamily="34" charset="0"/>
              </a:rPr>
              <a:t> sensitive </a:t>
            </a:r>
            <a:r>
              <a:rPr lang="de-DE" noProof="0" dirty="0" err="1">
                <a:latin typeface="Calibri" panose="020F0502020204030204" pitchFamily="34" charset="0"/>
                <a:ea typeface="Calibri" panose="020F0502020204030204" pitchFamily="34" charset="0"/>
                <a:cs typeface="Calibri" panose="020F0502020204030204" pitchFamily="34" charset="0"/>
              </a:rPr>
              <a:t>uses</a:t>
            </a:r>
            <a:r>
              <a:rPr lang="de-DE" noProof="0" dirty="0">
                <a:latin typeface="Calibri" panose="020F0502020204030204" pitchFamily="34" charset="0"/>
                <a:ea typeface="Calibri" panose="020F0502020204030204" pitchFamily="34" charset="0"/>
                <a:cs typeface="Calibri" panose="020F0502020204030204" pitchFamily="34" charset="0"/>
              </a:rPr>
              <a:t> e.g. </a:t>
            </a:r>
            <a:r>
              <a:rPr lang="de-DE" noProof="0" dirty="0" err="1">
                <a:latin typeface="Calibri" panose="020F0502020204030204" pitchFamily="34" charset="0"/>
                <a:ea typeface="Calibri" panose="020F0502020204030204" pitchFamily="34" charset="0"/>
                <a:cs typeface="Calibri" panose="020F0502020204030204" pitchFamily="34" charset="0"/>
              </a:rPr>
              <a:t>assessing</a:t>
            </a:r>
            <a:r>
              <a:rPr lang="de-DE" noProof="0" dirty="0">
                <a:latin typeface="Calibri" panose="020F0502020204030204" pitchFamily="34" charset="0"/>
                <a:ea typeface="Calibri" panose="020F0502020204030204" pitchFamily="34" charset="0"/>
                <a:cs typeface="Calibri" panose="020F0502020204030204" pitchFamily="34" charset="0"/>
              </a:rPr>
              <a:t> </a:t>
            </a:r>
            <a:r>
              <a:rPr lang="de-DE" noProof="0" dirty="0" err="1">
                <a:latin typeface="Calibri" panose="020F0502020204030204" pitchFamily="34" charset="0"/>
                <a:ea typeface="Calibri" panose="020F0502020204030204" pitchFamily="34" charset="0"/>
                <a:cs typeface="Calibri" panose="020F0502020204030204" pitchFamily="34" charset="0"/>
              </a:rPr>
              <a:t>job</a:t>
            </a:r>
            <a:r>
              <a:rPr lang="de-DE" noProof="0" dirty="0">
                <a:latin typeface="Calibri" panose="020F0502020204030204" pitchFamily="34" charset="0"/>
                <a:ea typeface="Calibri" panose="020F0502020204030204" pitchFamily="34" charset="0"/>
                <a:cs typeface="Calibri" panose="020F0502020204030204" pitchFamily="34" charset="0"/>
              </a:rPr>
              <a:t> </a:t>
            </a:r>
            <a:r>
              <a:rPr lang="de-DE" noProof="0" dirty="0" err="1">
                <a:latin typeface="Calibri" panose="020F0502020204030204" pitchFamily="34" charset="0"/>
                <a:ea typeface="Calibri" panose="020F0502020204030204" pitchFamily="34" charset="0"/>
                <a:cs typeface="Calibri" panose="020F0502020204030204" pitchFamily="34" charset="0"/>
              </a:rPr>
              <a:t>applicants</a:t>
            </a:r>
            <a:r>
              <a:rPr lang="de-DE" noProof="0" dirty="0">
                <a:latin typeface="Calibri" panose="020F0502020204030204" pitchFamily="34" charset="0"/>
                <a:ea typeface="Calibri" panose="020F0502020204030204" pitchFamily="34" charset="0"/>
                <a:cs typeface="Calibri" panose="020F0502020204030204" pitchFamily="34" charset="0"/>
              </a:rPr>
              <a:t> </a:t>
            </a:r>
            <a:r>
              <a:rPr lang="de-DE" noProof="0" dirty="0" err="1">
                <a:latin typeface="Calibri" panose="020F0502020204030204" pitchFamily="34" charset="0"/>
                <a:ea typeface="Calibri" panose="020F0502020204030204" pitchFamily="34" charset="0"/>
                <a:cs typeface="Calibri" panose="020F0502020204030204" pitchFamily="34" charset="0"/>
              </a:rPr>
              <a:t>or</a:t>
            </a:r>
            <a:r>
              <a:rPr lang="de-DE" noProof="0" dirty="0">
                <a:latin typeface="Calibri" panose="020F0502020204030204" pitchFamily="34" charset="0"/>
                <a:ea typeface="Calibri" panose="020F0502020204030204" pitchFamily="34" charset="0"/>
                <a:cs typeface="Calibri" panose="020F0502020204030204" pitchFamily="34" charset="0"/>
              </a:rPr>
              <a:t> a </a:t>
            </a:r>
            <a:r>
              <a:rPr lang="de-DE" noProof="0" dirty="0" err="1">
                <a:latin typeface="Calibri" panose="020F0502020204030204" pitchFamily="34" charset="0"/>
                <a:ea typeface="Calibri" panose="020F0502020204030204" pitchFamily="34" charset="0"/>
                <a:cs typeface="Calibri" panose="020F0502020204030204" pitchFamily="34" charset="0"/>
              </a:rPr>
              <a:t>person’s</a:t>
            </a:r>
            <a:r>
              <a:rPr lang="de-DE" noProof="0" dirty="0">
                <a:latin typeface="Calibri" panose="020F0502020204030204" pitchFamily="34" charset="0"/>
                <a:ea typeface="Calibri" panose="020F0502020204030204" pitchFamily="34" charset="0"/>
                <a:cs typeface="Calibri" panose="020F0502020204030204" pitchFamily="34" charset="0"/>
              </a:rPr>
              <a:t> </a:t>
            </a:r>
            <a:r>
              <a:rPr lang="de-DE" noProof="0" dirty="0" err="1">
                <a:latin typeface="Calibri" panose="020F0502020204030204" pitchFamily="34" charset="0"/>
                <a:ea typeface="Calibri" panose="020F0502020204030204" pitchFamily="34" charset="0"/>
                <a:cs typeface="Calibri" panose="020F0502020204030204" pitchFamily="34" charset="0"/>
              </a:rPr>
              <a:t>creditworthiness</a:t>
            </a:r>
            <a:r>
              <a:rPr lang="de-DE" noProof="0" dirty="0">
                <a:latin typeface="Calibri" panose="020F0502020204030204" pitchFamily="34" charset="0"/>
                <a:ea typeface="Calibri" panose="020F0502020204030204" pitchFamily="34" charset="0"/>
                <a:cs typeface="Calibri" panose="020F0502020204030204" pitchFamily="34" charset="0"/>
              </a:rPr>
              <a:t>.</a:t>
            </a:r>
          </a:p>
        </p:txBody>
      </p:sp>
      <p:sp>
        <p:nvSpPr>
          <p:cNvPr id="43" name="Rechteck 42">
            <a:extLst>
              <a:ext uri="{FF2B5EF4-FFF2-40B4-BE49-F238E27FC236}">
                <a16:creationId xmlns:a16="http://schemas.microsoft.com/office/drawing/2014/main" id="{85A2025E-A310-553F-ED0D-72DA3CD12CD7}"/>
              </a:ext>
            </a:extLst>
          </p:cNvPr>
          <p:cNvSpPr/>
          <p:nvPr/>
        </p:nvSpPr>
        <p:spPr>
          <a:xfrm>
            <a:off x="1292523" y="1735656"/>
            <a:ext cx="9602803" cy="3056056"/>
          </a:xfrm>
          <a:prstGeom prst="rect">
            <a:avLst/>
          </a:prstGeom>
          <a:solidFill>
            <a:srgbClr val="FFC80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5" name="body-1">
            <a:extLst>
              <a:ext uri="{FF2B5EF4-FFF2-40B4-BE49-F238E27FC236}">
                <a16:creationId xmlns:a16="http://schemas.microsoft.com/office/drawing/2014/main" id="{80437D81-97A0-2B89-DB35-0B419B7B34C9}"/>
              </a:ext>
            </a:extLst>
          </p:cNvPr>
          <p:cNvSpPr>
            <a:spLocks noGrp="1"/>
          </p:cNvSpPr>
          <p:nvPr/>
        </p:nvSpPr>
        <p:spPr>
          <a:xfrm>
            <a:off x="2194641" y="2698867"/>
            <a:ext cx="7810398" cy="1090634"/>
          </a:xfrm>
          <a:prstGeom prst="rect">
            <a:avLst/>
          </a:prstGeom>
          <a:noFill/>
          <a:ln w="0">
            <a:noFill/>
          </a:ln>
        </p:spPr>
        <p:txBody>
          <a:bodyPr wrap="none" lIns="0" tIns="0" rIns="0" bIns="0" anchor="t">
            <a:noAutofit/>
          </a:bodyPr>
          <a:lstStyle/>
          <a:p>
            <a:pPr algn="ctr">
              <a:lnSpc>
                <a:spcPct val="112000"/>
              </a:lnSpc>
              <a:buNone/>
              <a:defRPr sz="2325" b="0">
                <a:solidFill>
                  <a:srgbClr val="151515"/>
                </a:solidFill>
                <a:latin typeface="Arial"/>
                <a:ea typeface="Arial"/>
                <a:cs typeface="Arial"/>
              </a:defRPr>
            </a:pPr>
            <a:r>
              <a:rPr lang="de-DE" sz="3600" b="0" dirty="0" err="1">
                <a:solidFill>
                  <a:srgbClr val="151515"/>
                </a:solidFill>
                <a:latin typeface="+mj-lt"/>
                <a:ea typeface="Arial"/>
                <a:cs typeface="Arial"/>
              </a:rPr>
              <a:t>Our</a:t>
            </a:r>
            <a:r>
              <a:rPr lang="de-DE" sz="3600" b="0" dirty="0">
                <a:solidFill>
                  <a:srgbClr val="151515"/>
                </a:solidFill>
                <a:latin typeface="+mj-lt"/>
                <a:ea typeface="Arial"/>
                <a:cs typeface="Arial"/>
              </a:rPr>
              <a:t> </a:t>
            </a:r>
            <a:r>
              <a:rPr lang="de-DE" sz="3600" b="0" dirty="0" err="1">
                <a:solidFill>
                  <a:srgbClr val="151515"/>
                </a:solidFill>
                <a:latin typeface="+mj-lt"/>
                <a:ea typeface="Arial"/>
                <a:cs typeface="Arial"/>
              </a:rPr>
              <a:t>customer</a:t>
            </a:r>
            <a:r>
              <a:rPr lang="de-DE" sz="3600" b="0" dirty="0">
                <a:solidFill>
                  <a:srgbClr val="151515"/>
                </a:solidFill>
                <a:latin typeface="+mj-lt"/>
                <a:ea typeface="Arial"/>
                <a:cs typeface="Arial"/>
              </a:rPr>
              <a:t> </a:t>
            </a:r>
            <a:r>
              <a:rPr lang="de-DE" sz="3600" b="0" dirty="0" err="1">
                <a:solidFill>
                  <a:srgbClr val="151515"/>
                </a:solidFill>
                <a:latin typeface="+mj-lt"/>
                <a:ea typeface="Arial"/>
                <a:cs typeface="Arial"/>
              </a:rPr>
              <a:t>assistant</a:t>
            </a:r>
            <a:r>
              <a:rPr lang="de-DE" sz="3600" b="0" dirty="0">
                <a:solidFill>
                  <a:srgbClr val="151515"/>
                </a:solidFill>
                <a:latin typeface="+mj-lt"/>
                <a:ea typeface="Arial"/>
                <a:cs typeface="Arial"/>
              </a:rPr>
              <a:t> </a:t>
            </a:r>
            <a:r>
              <a:rPr lang="de-DE" sz="3600" b="0" dirty="0" err="1">
                <a:solidFill>
                  <a:srgbClr val="151515"/>
                </a:solidFill>
                <a:latin typeface="+mj-lt"/>
                <a:ea typeface="Arial"/>
                <a:cs typeface="Arial"/>
              </a:rPr>
              <a:t>is</a:t>
            </a:r>
            <a:r>
              <a:rPr lang="de-DE" sz="3600" b="0" dirty="0">
                <a:solidFill>
                  <a:srgbClr val="151515"/>
                </a:solidFill>
                <a:latin typeface="+mj-lt"/>
                <a:ea typeface="Arial"/>
                <a:cs typeface="Arial"/>
              </a:rPr>
              <a:t> not </a:t>
            </a:r>
            <a:r>
              <a:rPr lang="de-DE" sz="3600" b="0" dirty="0" err="1">
                <a:solidFill>
                  <a:srgbClr val="151515"/>
                </a:solidFill>
                <a:latin typeface="+mj-lt"/>
                <a:ea typeface="Arial"/>
                <a:cs typeface="Arial"/>
              </a:rPr>
              <a:t>automatically</a:t>
            </a:r>
            <a:endParaRPr lang="de-DE" sz="3600" b="0" dirty="0">
              <a:solidFill>
                <a:srgbClr val="151515"/>
              </a:solidFill>
              <a:latin typeface="+mj-lt"/>
              <a:ea typeface="Arial"/>
              <a:cs typeface="Arial"/>
            </a:endParaRPr>
          </a:p>
          <a:p>
            <a:pPr algn="ctr">
              <a:lnSpc>
                <a:spcPct val="112000"/>
              </a:lnSpc>
              <a:buNone/>
              <a:defRPr sz="2325" b="0">
                <a:solidFill>
                  <a:srgbClr val="151515"/>
                </a:solidFill>
                <a:latin typeface="Arial"/>
                <a:ea typeface="Arial"/>
                <a:cs typeface="Arial"/>
              </a:defRPr>
            </a:pPr>
            <a:r>
              <a:rPr lang="de-DE" sz="3600" b="0" dirty="0">
                <a:solidFill>
                  <a:srgbClr val="151515"/>
                </a:solidFill>
                <a:latin typeface="+mj-lt"/>
                <a:ea typeface="Arial"/>
                <a:cs typeface="Arial"/>
              </a:rPr>
              <a:t>high-</a:t>
            </a:r>
            <a:r>
              <a:rPr lang="de-DE" sz="3600" b="0" dirty="0" err="1">
                <a:solidFill>
                  <a:srgbClr val="151515"/>
                </a:solidFill>
                <a:latin typeface="+mj-lt"/>
                <a:ea typeface="Arial"/>
                <a:cs typeface="Arial"/>
              </a:rPr>
              <a:t>risk</a:t>
            </a:r>
            <a:r>
              <a:rPr lang="de-DE" sz="3600" b="0" dirty="0">
                <a:solidFill>
                  <a:srgbClr val="151515"/>
                </a:solidFill>
                <a:latin typeface="+mj-lt"/>
                <a:ea typeface="Arial"/>
                <a:cs typeface="Arial"/>
              </a:rPr>
              <a:t> </a:t>
            </a:r>
            <a:r>
              <a:rPr lang="de-DE" sz="3600" b="0" dirty="0" err="1">
                <a:solidFill>
                  <a:srgbClr val="151515"/>
                </a:solidFill>
                <a:latin typeface="+mj-lt"/>
                <a:ea typeface="Arial"/>
                <a:cs typeface="Arial"/>
              </a:rPr>
              <a:t>simply</a:t>
            </a:r>
            <a:r>
              <a:rPr lang="de-DE" sz="3600" b="0" dirty="0">
                <a:solidFill>
                  <a:srgbClr val="151515"/>
                </a:solidFill>
                <a:latin typeface="+mj-lt"/>
                <a:ea typeface="Arial"/>
                <a:cs typeface="Arial"/>
              </a:rPr>
              <a:t> </a:t>
            </a:r>
            <a:r>
              <a:rPr lang="de-DE" sz="3600" b="0" dirty="0" err="1">
                <a:solidFill>
                  <a:srgbClr val="151515"/>
                </a:solidFill>
                <a:latin typeface="+mj-lt"/>
                <a:ea typeface="Arial"/>
                <a:cs typeface="Arial"/>
              </a:rPr>
              <a:t>because</a:t>
            </a:r>
            <a:r>
              <a:rPr lang="de-DE" sz="3600" b="0" dirty="0">
                <a:solidFill>
                  <a:srgbClr val="151515"/>
                </a:solidFill>
                <a:latin typeface="+mj-lt"/>
                <a:ea typeface="Arial"/>
                <a:cs typeface="Arial"/>
              </a:rPr>
              <a:t> it </a:t>
            </a:r>
            <a:r>
              <a:rPr lang="de-DE" sz="3600" b="0" dirty="0" err="1">
                <a:solidFill>
                  <a:srgbClr val="151515"/>
                </a:solidFill>
                <a:latin typeface="+mj-lt"/>
                <a:ea typeface="Arial"/>
                <a:cs typeface="Arial"/>
              </a:rPr>
              <a:t>uses</a:t>
            </a:r>
            <a:r>
              <a:rPr lang="de-DE" sz="3600" b="0" dirty="0">
                <a:solidFill>
                  <a:srgbClr val="151515"/>
                </a:solidFill>
                <a:latin typeface="+mj-lt"/>
                <a:ea typeface="Arial"/>
                <a:cs typeface="Arial"/>
              </a:rPr>
              <a:t> AI.</a:t>
            </a:r>
          </a:p>
        </p:txBody>
      </p:sp>
    </p:spTree>
    <p:extLst>
      <p:ext uri="{BB962C8B-B14F-4D97-AF65-F5344CB8AC3E}">
        <p14:creationId xmlns:p14="http://schemas.microsoft.com/office/powerpoint/2010/main" val="28449065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815AA9-DB3B-B5A7-B287-808C0CE7CD83}"/>
            </a:ext>
          </a:extLst>
        </p:cNvPr>
        <p:cNvGrpSpPr/>
        <p:nvPr/>
      </p:nvGrpSpPr>
      <p:grpSpPr>
        <a:xfrm>
          <a:off x="0" y="0"/>
          <a:ext cx="0" cy="0"/>
          <a:chOff x="0" y="0"/>
          <a:chExt cx="0" cy="0"/>
        </a:xfrm>
      </p:grpSpPr>
      <p:sp>
        <p:nvSpPr>
          <p:cNvPr id="3" name="Datumsplatzhalter 2">
            <a:extLst>
              <a:ext uri="{FF2B5EF4-FFF2-40B4-BE49-F238E27FC236}">
                <a16:creationId xmlns:a16="http://schemas.microsoft.com/office/drawing/2014/main" id="{5D4CFCAA-C8D7-44B3-1ACB-79B9A2CCFA28}"/>
              </a:ext>
            </a:extLst>
          </p:cNvPr>
          <p:cNvSpPr>
            <a:spLocks noGrp="1"/>
          </p:cNvSpPr>
          <p:nvPr>
            <p:ph type="dt" sz="half" idx="11"/>
          </p:nvPr>
        </p:nvSpPr>
        <p:spPr/>
        <p:txBody>
          <a:bodyPr/>
          <a:lstStyle/>
          <a:p>
            <a:r>
              <a:rPr lang="de-DE" dirty="0"/>
              <a:t>21.09.2026</a:t>
            </a:r>
            <a:endParaRPr lang="en-US" dirty="0"/>
          </a:p>
        </p:txBody>
      </p:sp>
      <p:sp>
        <p:nvSpPr>
          <p:cNvPr id="4" name="Fußzeilenplatzhalter 3">
            <a:extLst>
              <a:ext uri="{FF2B5EF4-FFF2-40B4-BE49-F238E27FC236}">
                <a16:creationId xmlns:a16="http://schemas.microsoft.com/office/drawing/2014/main" id="{89928B04-4A16-9649-C8DF-EE7A1787FC96}"/>
              </a:ext>
            </a:extLst>
          </p:cNvPr>
          <p:cNvSpPr>
            <a:spLocks noGrp="1"/>
          </p:cNvSpPr>
          <p:nvPr>
            <p:ph type="ftr" sz="quarter" idx="12"/>
          </p:nvPr>
        </p:nvSpPr>
        <p:spPr/>
        <p:txBody>
          <a:bodyPr/>
          <a:lstStyle/>
          <a:p>
            <a:r>
              <a:rPr lang="it-IT"/>
              <a:t>MunichTech EXPO 2026 - AI Governance</a:t>
            </a:r>
            <a:endParaRPr lang="de-DE"/>
          </a:p>
        </p:txBody>
      </p:sp>
      <p:sp>
        <p:nvSpPr>
          <p:cNvPr id="5" name="Foliennummernplatzhalter 4">
            <a:extLst>
              <a:ext uri="{FF2B5EF4-FFF2-40B4-BE49-F238E27FC236}">
                <a16:creationId xmlns:a16="http://schemas.microsoft.com/office/drawing/2014/main" id="{9F662A8F-A6D6-D3B3-8CBA-543276BAB545}"/>
              </a:ext>
            </a:extLst>
          </p:cNvPr>
          <p:cNvSpPr>
            <a:spLocks noGrp="1"/>
          </p:cNvSpPr>
          <p:nvPr>
            <p:ph type="sldNum" sz="quarter" idx="13"/>
          </p:nvPr>
        </p:nvSpPr>
        <p:spPr/>
        <p:txBody>
          <a:bodyPr/>
          <a:lstStyle/>
          <a:p>
            <a:r>
              <a:rPr lang="de-DE" dirty="0"/>
              <a:t>5</a:t>
            </a:r>
          </a:p>
        </p:txBody>
      </p:sp>
      <p:sp>
        <p:nvSpPr>
          <p:cNvPr id="6" name="Titel 5">
            <a:extLst>
              <a:ext uri="{FF2B5EF4-FFF2-40B4-BE49-F238E27FC236}">
                <a16:creationId xmlns:a16="http://schemas.microsoft.com/office/drawing/2014/main" id="{97BCAC6D-2B5D-87BC-6B96-8E1FE5B1AECA}"/>
              </a:ext>
            </a:extLst>
          </p:cNvPr>
          <p:cNvSpPr>
            <a:spLocks noGrp="1"/>
          </p:cNvSpPr>
          <p:nvPr>
            <p:ph type="title"/>
          </p:nvPr>
        </p:nvSpPr>
        <p:spPr/>
        <p:txBody>
          <a:bodyPr>
            <a:normAutofit fontScale="90000"/>
          </a:bodyPr>
          <a:lstStyle/>
          <a:p>
            <a:r>
              <a:rPr lang="en-US" dirty="0"/>
              <a:t>Five questions before the assistant goes live</a:t>
            </a:r>
          </a:p>
        </p:txBody>
      </p:sp>
      <p:sp>
        <p:nvSpPr>
          <p:cNvPr id="7" name="Textplatzhalter 6">
            <a:extLst>
              <a:ext uri="{FF2B5EF4-FFF2-40B4-BE49-F238E27FC236}">
                <a16:creationId xmlns:a16="http://schemas.microsoft.com/office/drawing/2014/main" id="{0F255A0A-791A-0CE5-F0EB-81FBD7879AEE}"/>
              </a:ext>
            </a:extLst>
          </p:cNvPr>
          <p:cNvSpPr>
            <a:spLocks noGrp="1"/>
          </p:cNvSpPr>
          <p:nvPr>
            <p:ph type="body" sz="quarter" idx="14"/>
          </p:nvPr>
        </p:nvSpPr>
        <p:spPr/>
        <p:txBody>
          <a:bodyPr/>
          <a:lstStyle/>
          <a:p>
            <a:r>
              <a:rPr lang="en-US" dirty="0"/>
              <a:t>AI governance shapes the design, permissions and limits of the service</a:t>
            </a:r>
          </a:p>
        </p:txBody>
      </p:sp>
      <p:sp>
        <p:nvSpPr>
          <p:cNvPr id="29" name="Text 9">
            <a:extLst>
              <a:ext uri="{FF2B5EF4-FFF2-40B4-BE49-F238E27FC236}">
                <a16:creationId xmlns:a16="http://schemas.microsoft.com/office/drawing/2014/main" id="{56D6DF74-DBB8-A832-9FC4-98F7693731AB}"/>
              </a:ext>
            </a:extLst>
          </p:cNvPr>
          <p:cNvSpPr/>
          <p:nvPr/>
        </p:nvSpPr>
        <p:spPr>
          <a:xfrm>
            <a:off x="227013" y="1752815"/>
            <a:ext cx="812800" cy="609600"/>
          </a:xfrm>
          <a:prstGeom prst="rect">
            <a:avLst/>
          </a:prstGeom>
          <a:noFill/>
          <a:ln/>
        </p:spPr>
        <p:txBody>
          <a:bodyPr wrap="square" rtlCol="0" anchor="ctr"/>
          <a:lstStyle/>
          <a:p>
            <a:pPr algn="ctr"/>
            <a:r>
              <a:rPr lang="de-DE" sz="3200" b="1" noProof="0" dirty="0">
                <a:solidFill>
                  <a:srgbClr val="F5C400"/>
                </a:solidFill>
              </a:rPr>
              <a:t>01</a:t>
            </a:r>
            <a:endParaRPr lang="de-DE" sz="3200" noProof="0" dirty="0"/>
          </a:p>
        </p:txBody>
      </p:sp>
      <p:sp>
        <p:nvSpPr>
          <p:cNvPr id="31" name="Text 9">
            <a:extLst>
              <a:ext uri="{FF2B5EF4-FFF2-40B4-BE49-F238E27FC236}">
                <a16:creationId xmlns:a16="http://schemas.microsoft.com/office/drawing/2014/main" id="{876ADA1C-0B9F-235E-3B10-4A7372BA5EBF}"/>
              </a:ext>
            </a:extLst>
          </p:cNvPr>
          <p:cNvSpPr/>
          <p:nvPr/>
        </p:nvSpPr>
        <p:spPr>
          <a:xfrm>
            <a:off x="227013" y="2621495"/>
            <a:ext cx="812800" cy="609600"/>
          </a:xfrm>
          <a:prstGeom prst="rect">
            <a:avLst/>
          </a:prstGeom>
          <a:noFill/>
          <a:ln/>
        </p:spPr>
        <p:txBody>
          <a:bodyPr wrap="square" rtlCol="0" anchor="ctr"/>
          <a:lstStyle/>
          <a:p>
            <a:pPr algn="ctr"/>
            <a:r>
              <a:rPr lang="de-DE" sz="3200" b="1" noProof="0" dirty="0">
                <a:solidFill>
                  <a:srgbClr val="F5C400"/>
                </a:solidFill>
              </a:rPr>
              <a:t>02</a:t>
            </a:r>
            <a:endParaRPr lang="de-DE" sz="3200" noProof="0" dirty="0"/>
          </a:p>
        </p:txBody>
      </p:sp>
      <p:sp>
        <p:nvSpPr>
          <p:cNvPr id="33" name="Text 9">
            <a:extLst>
              <a:ext uri="{FF2B5EF4-FFF2-40B4-BE49-F238E27FC236}">
                <a16:creationId xmlns:a16="http://schemas.microsoft.com/office/drawing/2014/main" id="{FF5D5159-0345-3876-282C-667F54B8F629}"/>
              </a:ext>
            </a:extLst>
          </p:cNvPr>
          <p:cNvSpPr/>
          <p:nvPr/>
        </p:nvSpPr>
        <p:spPr>
          <a:xfrm>
            <a:off x="227013" y="3490175"/>
            <a:ext cx="812800" cy="609600"/>
          </a:xfrm>
          <a:prstGeom prst="rect">
            <a:avLst/>
          </a:prstGeom>
          <a:noFill/>
          <a:ln/>
        </p:spPr>
        <p:txBody>
          <a:bodyPr wrap="square" rtlCol="0" anchor="ctr"/>
          <a:lstStyle/>
          <a:p>
            <a:pPr algn="ctr"/>
            <a:r>
              <a:rPr lang="de-DE" sz="3200" b="1" noProof="0" dirty="0">
                <a:solidFill>
                  <a:srgbClr val="F5C400"/>
                </a:solidFill>
              </a:rPr>
              <a:t>03</a:t>
            </a:r>
            <a:endParaRPr lang="de-DE" sz="3200" noProof="0" dirty="0"/>
          </a:p>
        </p:txBody>
      </p:sp>
      <p:sp>
        <p:nvSpPr>
          <p:cNvPr id="35" name="Text 9">
            <a:extLst>
              <a:ext uri="{FF2B5EF4-FFF2-40B4-BE49-F238E27FC236}">
                <a16:creationId xmlns:a16="http://schemas.microsoft.com/office/drawing/2014/main" id="{4B1918AD-22BB-3081-E646-9748551D52CF}"/>
              </a:ext>
            </a:extLst>
          </p:cNvPr>
          <p:cNvSpPr/>
          <p:nvPr/>
        </p:nvSpPr>
        <p:spPr>
          <a:xfrm>
            <a:off x="227013" y="4358855"/>
            <a:ext cx="812800" cy="609600"/>
          </a:xfrm>
          <a:prstGeom prst="rect">
            <a:avLst/>
          </a:prstGeom>
          <a:noFill/>
          <a:ln/>
        </p:spPr>
        <p:txBody>
          <a:bodyPr wrap="square" rtlCol="0" anchor="ctr"/>
          <a:lstStyle/>
          <a:p>
            <a:pPr algn="ctr"/>
            <a:r>
              <a:rPr lang="de-DE" sz="3200" b="1" noProof="0" dirty="0">
                <a:solidFill>
                  <a:srgbClr val="F5C400"/>
                </a:solidFill>
              </a:rPr>
              <a:t>04</a:t>
            </a:r>
            <a:endParaRPr lang="de-DE" sz="3200" noProof="0" dirty="0"/>
          </a:p>
        </p:txBody>
      </p:sp>
      <p:sp>
        <p:nvSpPr>
          <p:cNvPr id="8" name="Text 4">
            <a:extLst>
              <a:ext uri="{FF2B5EF4-FFF2-40B4-BE49-F238E27FC236}">
                <a16:creationId xmlns:a16="http://schemas.microsoft.com/office/drawing/2014/main" id="{9E053887-DBA4-DB2F-FABA-7175FADB795C}"/>
              </a:ext>
            </a:extLst>
          </p:cNvPr>
          <p:cNvSpPr txBox="1"/>
          <p:nvPr/>
        </p:nvSpPr>
        <p:spPr>
          <a:xfrm>
            <a:off x="1325880" y="1668995"/>
            <a:ext cx="6827520" cy="777240"/>
          </a:xfrm>
          <a:prstGeom prst="rect">
            <a:avLst/>
          </a:prstGeom>
          <a:noFill/>
          <a:ln/>
        </p:spPr>
        <p:txBody>
          <a:bodyPr wrap="square" lIns="0" tIns="0" rIns="0" bIns="0" rtlCol="0" anchor="ctr"/>
          <a:lstStyle/>
          <a:p>
            <a:pPr marL="0" indent="0">
              <a:buNone/>
            </a:pPr>
            <a:r>
              <a:rPr lang="en-US" sz="1800" dirty="0">
                <a:solidFill>
                  <a:srgbClr val="1B1F23"/>
                </a:solidFill>
                <a:latin typeface="+mj-lt"/>
                <a:ea typeface="Calibri" pitchFamily="34" charset="-122"/>
                <a:cs typeface="Calibri" pitchFamily="34" charset="-120"/>
              </a:rPr>
              <a:t>We identify our role and the system’s risk classification. Are we using someone else’s system, or building and offering our own?</a:t>
            </a:r>
          </a:p>
        </p:txBody>
      </p:sp>
      <p:sp>
        <p:nvSpPr>
          <p:cNvPr id="10" name="Text 7">
            <a:extLst>
              <a:ext uri="{FF2B5EF4-FFF2-40B4-BE49-F238E27FC236}">
                <a16:creationId xmlns:a16="http://schemas.microsoft.com/office/drawing/2014/main" id="{39D80576-3680-A3D0-B8EA-74959560ACFC}"/>
              </a:ext>
            </a:extLst>
          </p:cNvPr>
          <p:cNvSpPr txBox="1"/>
          <p:nvPr/>
        </p:nvSpPr>
        <p:spPr>
          <a:xfrm>
            <a:off x="1325880" y="2537675"/>
            <a:ext cx="6827520" cy="777240"/>
          </a:xfrm>
          <a:prstGeom prst="rect">
            <a:avLst/>
          </a:prstGeom>
          <a:noFill/>
          <a:ln/>
        </p:spPr>
        <p:txBody>
          <a:bodyPr wrap="square" lIns="0" tIns="0" rIns="0" bIns="0" rtlCol="0" anchor="ctr"/>
          <a:lstStyle/>
          <a:p>
            <a:pPr marL="0" indent="0">
              <a:buNone/>
            </a:pPr>
            <a:r>
              <a:rPr lang="en-US" sz="1800" dirty="0">
                <a:solidFill>
                  <a:srgbClr val="1B1F23"/>
                </a:solidFill>
                <a:latin typeface="+mj-lt"/>
                <a:ea typeface="Calibri" pitchFamily="34" charset="-122"/>
                <a:cs typeface="Calibri" pitchFamily="34" charset="-120"/>
              </a:rPr>
              <a:t>We explain when customers are talking to AI and what kind of help the assistant can provide.</a:t>
            </a:r>
          </a:p>
        </p:txBody>
      </p:sp>
      <p:sp>
        <p:nvSpPr>
          <p:cNvPr id="13" name="Text 10">
            <a:extLst>
              <a:ext uri="{FF2B5EF4-FFF2-40B4-BE49-F238E27FC236}">
                <a16:creationId xmlns:a16="http://schemas.microsoft.com/office/drawing/2014/main" id="{833EF571-F868-BB23-AF1F-2E3C1C0EC822}"/>
              </a:ext>
            </a:extLst>
          </p:cNvPr>
          <p:cNvSpPr txBox="1"/>
          <p:nvPr/>
        </p:nvSpPr>
        <p:spPr>
          <a:xfrm>
            <a:off x="1325880" y="3406355"/>
            <a:ext cx="6827520" cy="777240"/>
          </a:xfrm>
          <a:prstGeom prst="rect">
            <a:avLst/>
          </a:prstGeom>
          <a:noFill/>
          <a:ln/>
        </p:spPr>
        <p:txBody>
          <a:bodyPr wrap="square" lIns="0" tIns="0" rIns="0" bIns="0" rtlCol="0" anchor="ctr"/>
          <a:lstStyle/>
          <a:p>
            <a:pPr marL="0" indent="0">
              <a:buNone/>
            </a:pPr>
            <a:r>
              <a:rPr lang="en-US" sz="1800" dirty="0">
                <a:solidFill>
                  <a:srgbClr val="1B1F23"/>
                </a:solidFill>
                <a:latin typeface="+mj-lt"/>
                <a:ea typeface="Calibri" pitchFamily="34" charset="-122"/>
                <a:cs typeface="Calibri" pitchFamily="34" charset="-120"/>
              </a:rPr>
              <a:t>We decide when a person must step in. Routine product questions may receive an automatic reply, while complaints go to a person.</a:t>
            </a:r>
          </a:p>
        </p:txBody>
      </p:sp>
      <p:sp>
        <p:nvSpPr>
          <p:cNvPr id="16" name="Text 13">
            <a:extLst>
              <a:ext uri="{FF2B5EF4-FFF2-40B4-BE49-F238E27FC236}">
                <a16:creationId xmlns:a16="http://schemas.microsoft.com/office/drawing/2014/main" id="{5D36B543-21E9-4281-35ED-EAB7E6AA2183}"/>
              </a:ext>
            </a:extLst>
          </p:cNvPr>
          <p:cNvSpPr txBox="1"/>
          <p:nvPr/>
        </p:nvSpPr>
        <p:spPr>
          <a:xfrm>
            <a:off x="1325880" y="4275035"/>
            <a:ext cx="6827520" cy="777240"/>
          </a:xfrm>
          <a:prstGeom prst="rect">
            <a:avLst/>
          </a:prstGeom>
          <a:noFill/>
          <a:ln/>
        </p:spPr>
        <p:txBody>
          <a:bodyPr wrap="square" lIns="0" tIns="0" rIns="0" bIns="0" rtlCol="0" anchor="ctr"/>
          <a:lstStyle/>
          <a:p>
            <a:pPr marL="0" indent="0">
              <a:buNone/>
            </a:pPr>
            <a:r>
              <a:rPr lang="en-US" sz="1800" dirty="0">
                <a:solidFill>
                  <a:srgbClr val="1B1F23"/>
                </a:solidFill>
                <a:latin typeface="+mj-lt"/>
                <a:ea typeface="Calibri" pitchFamily="34" charset="-122"/>
                <a:cs typeface="Calibri" pitchFamily="34" charset="-120"/>
              </a:rPr>
              <a:t>We test real customer questions. A fluent answer can still be wrong, so we define when the assistant must ask for help.</a:t>
            </a:r>
          </a:p>
        </p:txBody>
      </p:sp>
      <p:pic>
        <p:nvPicPr>
          <p:cNvPr id="9" name="Grafik 8">
            <a:extLst>
              <a:ext uri="{FF2B5EF4-FFF2-40B4-BE49-F238E27FC236}">
                <a16:creationId xmlns:a16="http://schemas.microsoft.com/office/drawing/2014/main" id="{3F5E2895-0126-969E-A2FE-377F9FD67CBF}"/>
              </a:ext>
            </a:extLst>
          </p:cNvPr>
          <p:cNvPicPr>
            <a:picLocks noChangeAspect="1"/>
          </p:cNvPicPr>
          <p:nvPr/>
        </p:nvPicPr>
        <p:blipFill>
          <a:blip r:embed="rId3"/>
          <a:stretch>
            <a:fillRect/>
          </a:stretch>
        </p:blipFill>
        <p:spPr>
          <a:xfrm>
            <a:off x="8362803" y="1923033"/>
            <a:ext cx="3034539" cy="3034539"/>
          </a:xfrm>
          <a:prstGeom prst="rect">
            <a:avLst/>
          </a:prstGeom>
        </p:spPr>
      </p:pic>
      <p:sp>
        <p:nvSpPr>
          <p:cNvPr id="12" name="Text 9">
            <a:extLst>
              <a:ext uri="{FF2B5EF4-FFF2-40B4-BE49-F238E27FC236}">
                <a16:creationId xmlns:a16="http://schemas.microsoft.com/office/drawing/2014/main" id="{68A70D38-2E18-1C60-235F-894FFFFC6636}"/>
              </a:ext>
            </a:extLst>
          </p:cNvPr>
          <p:cNvSpPr/>
          <p:nvPr/>
        </p:nvSpPr>
        <p:spPr>
          <a:xfrm>
            <a:off x="227013" y="5227535"/>
            <a:ext cx="812800" cy="609600"/>
          </a:xfrm>
          <a:prstGeom prst="rect">
            <a:avLst/>
          </a:prstGeom>
          <a:noFill/>
          <a:ln/>
        </p:spPr>
        <p:txBody>
          <a:bodyPr wrap="square" rtlCol="0" anchor="ctr"/>
          <a:lstStyle/>
          <a:p>
            <a:pPr algn="ctr"/>
            <a:r>
              <a:rPr lang="de-DE" sz="3200" b="1" noProof="0" dirty="0">
                <a:solidFill>
                  <a:srgbClr val="F5C400"/>
                </a:solidFill>
              </a:rPr>
              <a:t>05</a:t>
            </a:r>
            <a:endParaRPr lang="de-DE" sz="3200" noProof="0" dirty="0"/>
          </a:p>
        </p:txBody>
      </p:sp>
      <p:sp>
        <p:nvSpPr>
          <p:cNvPr id="15" name="Text 13">
            <a:extLst>
              <a:ext uri="{FF2B5EF4-FFF2-40B4-BE49-F238E27FC236}">
                <a16:creationId xmlns:a16="http://schemas.microsoft.com/office/drawing/2014/main" id="{BA1A14F0-5D67-73E9-7FD9-6FB860C557DD}"/>
              </a:ext>
            </a:extLst>
          </p:cNvPr>
          <p:cNvSpPr txBox="1"/>
          <p:nvPr/>
        </p:nvSpPr>
        <p:spPr>
          <a:xfrm>
            <a:off x="1325880" y="5143715"/>
            <a:ext cx="6827520" cy="777240"/>
          </a:xfrm>
          <a:prstGeom prst="rect">
            <a:avLst/>
          </a:prstGeom>
          <a:noFill/>
          <a:ln/>
        </p:spPr>
        <p:txBody>
          <a:bodyPr wrap="square" lIns="0" tIns="0" rIns="0" bIns="0" rtlCol="0" anchor="ctr"/>
          <a:lstStyle/>
          <a:p>
            <a:pPr marL="0" indent="0">
              <a:buNone/>
            </a:pPr>
            <a:r>
              <a:rPr lang="en-US" sz="1800" dirty="0">
                <a:solidFill>
                  <a:srgbClr val="1B1F23"/>
                </a:solidFill>
                <a:latin typeface="+mj-lt"/>
                <a:ea typeface="Calibri" pitchFamily="34" charset="-122"/>
                <a:cs typeface="Calibri" pitchFamily="34" charset="-120"/>
              </a:rPr>
              <a:t>We name the person responsible for the service and make sure they can act when something goes wrong.</a:t>
            </a:r>
          </a:p>
        </p:txBody>
      </p:sp>
    </p:spTree>
    <p:extLst>
      <p:ext uri="{BB962C8B-B14F-4D97-AF65-F5344CB8AC3E}">
        <p14:creationId xmlns:p14="http://schemas.microsoft.com/office/powerpoint/2010/main" val="22449807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umsplatzhalter 2">
            <a:extLst>
              <a:ext uri="{FF2B5EF4-FFF2-40B4-BE49-F238E27FC236}">
                <a16:creationId xmlns:a16="http://schemas.microsoft.com/office/drawing/2014/main" id="{99D6544E-262C-D3E8-D367-AF4C5133F86F}"/>
              </a:ext>
            </a:extLst>
          </p:cNvPr>
          <p:cNvSpPr>
            <a:spLocks noGrp="1"/>
          </p:cNvSpPr>
          <p:nvPr>
            <p:ph type="dt" sz="half" idx="11"/>
          </p:nvPr>
        </p:nvSpPr>
        <p:spPr/>
        <p:txBody>
          <a:bodyPr/>
          <a:lstStyle/>
          <a:p>
            <a:r>
              <a:rPr lang="de-DE" dirty="0"/>
              <a:t>21.09.2026</a:t>
            </a:r>
            <a:endParaRPr lang="en-US" dirty="0"/>
          </a:p>
        </p:txBody>
      </p:sp>
      <p:sp>
        <p:nvSpPr>
          <p:cNvPr id="4" name="Fußzeilenplatzhalter 3">
            <a:extLst>
              <a:ext uri="{FF2B5EF4-FFF2-40B4-BE49-F238E27FC236}">
                <a16:creationId xmlns:a16="http://schemas.microsoft.com/office/drawing/2014/main" id="{45F46BC4-61AE-1CAF-A991-9B22AEE91C4E}"/>
              </a:ext>
            </a:extLst>
          </p:cNvPr>
          <p:cNvSpPr>
            <a:spLocks noGrp="1"/>
          </p:cNvSpPr>
          <p:nvPr>
            <p:ph type="ftr" sz="quarter" idx="12"/>
          </p:nvPr>
        </p:nvSpPr>
        <p:spPr/>
        <p:txBody>
          <a:bodyPr/>
          <a:lstStyle/>
          <a:p>
            <a:r>
              <a:rPr lang="it-IT"/>
              <a:t>MunichTech EXPO 2026 - AI Governance</a:t>
            </a:r>
            <a:endParaRPr lang="de-DE"/>
          </a:p>
        </p:txBody>
      </p:sp>
      <p:sp>
        <p:nvSpPr>
          <p:cNvPr id="5" name="Foliennummernplatzhalter 4">
            <a:extLst>
              <a:ext uri="{FF2B5EF4-FFF2-40B4-BE49-F238E27FC236}">
                <a16:creationId xmlns:a16="http://schemas.microsoft.com/office/drawing/2014/main" id="{A2D2C629-E988-8723-302F-9B7FEAB397E2}"/>
              </a:ext>
            </a:extLst>
          </p:cNvPr>
          <p:cNvSpPr>
            <a:spLocks noGrp="1"/>
          </p:cNvSpPr>
          <p:nvPr>
            <p:ph type="sldNum" sz="quarter" idx="13"/>
          </p:nvPr>
        </p:nvSpPr>
        <p:spPr/>
        <p:txBody>
          <a:bodyPr/>
          <a:lstStyle/>
          <a:p>
            <a:r>
              <a:rPr lang="de-DE" dirty="0"/>
              <a:t>6</a:t>
            </a:r>
          </a:p>
        </p:txBody>
      </p:sp>
      <p:sp>
        <p:nvSpPr>
          <p:cNvPr id="6" name="Titel 5">
            <a:extLst>
              <a:ext uri="{FF2B5EF4-FFF2-40B4-BE49-F238E27FC236}">
                <a16:creationId xmlns:a16="http://schemas.microsoft.com/office/drawing/2014/main" id="{15382583-A9A2-68D4-B486-52A43C815223}"/>
              </a:ext>
            </a:extLst>
          </p:cNvPr>
          <p:cNvSpPr>
            <a:spLocks noGrp="1"/>
          </p:cNvSpPr>
          <p:nvPr>
            <p:ph type="title"/>
          </p:nvPr>
        </p:nvSpPr>
        <p:spPr/>
        <p:txBody>
          <a:bodyPr>
            <a:normAutofit fontScale="90000"/>
          </a:bodyPr>
          <a:lstStyle/>
          <a:p>
            <a:r>
              <a:rPr lang="en-US" dirty="0"/>
              <a:t>Four reviews behind one AI system</a:t>
            </a:r>
          </a:p>
        </p:txBody>
      </p:sp>
      <p:sp>
        <p:nvSpPr>
          <p:cNvPr id="7" name="Textplatzhalter 6">
            <a:extLst>
              <a:ext uri="{FF2B5EF4-FFF2-40B4-BE49-F238E27FC236}">
                <a16:creationId xmlns:a16="http://schemas.microsoft.com/office/drawing/2014/main" id="{E92A21C8-0869-7916-ADC7-46616361E853}"/>
              </a:ext>
            </a:extLst>
          </p:cNvPr>
          <p:cNvSpPr>
            <a:spLocks noGrp="1"/>
          </p:cNvSpPr>
          <p:nvPr>
            <p:ph type="body" sz="quarter" idx="14"/>
          </p:nvPr>
        </p:nvSpPr>
        <p:spPr/>
        <p:txBody>
          <a:bodyPr/>
          <a:lstStyle/>
          <a:p>
            <a:r>
              <a:rPr lang="en-US" dirty="0"/>
              <a:t>Each team applies its expertise to a shared set of facts</a:t>
            </a:r>
          </a:p>
        </p:txBody>
      </p:sp>
      <p:sp>
        <p:nvSpPr>
          <p:cNvPr id="11" name="Raute 10">
            <a:extLst>
              <a:ext uri="{FF2B5EF4-FFF2-40B4-BE49-F238E27FC236}">
                <a16:creationId xmlns:a16="http://schemas.microsoft.com/office/drawing/2014/main" id="{3E564A22-D4CC-12CB-48B9-1B522BD0D781}"/>
              </a:ext>
            </a:extLst>
          </p:cNvPr>
          <p:cNvSpPr/>
          <p:nvPr/>
        </p:nvSpPr>
        <p:spPr>
          <a:xfrm>
            <a:off x="4852558" y="2903038"/>
            <a:ext cx="2486884" cy="2520971"/>
          </a:xfrm>
          <a:prstGeom prst="diamond">
            <a:avLst/>
          </a:prstGeom>
          <a:solidFill>
            <a:srgbClr val="FFC809"/>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atin typeface="Calibri" panose="020F0502020204030204" pitchFamily="34" charset="0"/>
              <a:ea typeface="Calibri" panose="020F0502020204030204" pitchFamily="34" charset="0"/>
              <a:cs typeface="Calibri" panose="020F0502020204030204" pitchFamily="34" charset="0"/>
            </a:endParaRPr>
          </a:p>
        </p:txBody>
      </p:sp>
      <p:sp>
        <p:nvSpPr>
          <p:cNvPr id="13" name="Raute 12">
            <a:extLst>
              <a:ext uri="{FF2B5EF4-FFF2-40B4-BE49-F238E27FC236}">
                <a16:creationId xmlns:a16="http://schemas.microsoft.com/office/drawing/2014/main" id="{EDDDA277-D27B-4B11-963C-B49F7A9271FF}"/>
              </a:ext>
            </a:extLst>
          </p:cNvPr>
          <p:cNvSpPr/>
          <p:nvPr/>
        </p:nvSpPr>
        <p:spPr>
          <a:xfrm>
            <a:off x="5475000" y="4169367"/>
            <a:ext cx="1242000" cy="1260000"/>
          </a:xfrm>
          <a:prstGeom prst="diamond">
            <a:avLst/>
          </a:prstGeom>
          <a:solidFill>
            <a:schemeClr val="tx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atin typeface="Calibri" panose="020F0502020204030204" pitchFamily="34" charset="0"/>
              <a:ea typeface="Calibri" panose="020F0502020204030204" pitchFamily="34" charset="0"/>
              <a:cs typeface="Calibri" panose="020F0502020204030204" pitchFamily="34" charset="0"/>
            </a:endParaRPr>
          </a:p>
        </p:txBody>
      </p:sp>
      <p:pic>
        <p:nvPicPr>
          <p:cNvPr id="15" name="Grafik 14" descr="UI UX mit einfarbiger Füllung">
            <a:extLst>
              <a:ext uri="{FF2B5EF4-FFF2-40B4-BE49-F238E27FC236}">
                <a16:creationId xmlns:a16="http://schemas.microsoft.com/office/drawing/2014/main" id="{15C1B771-97DF-96FB-B6A8-696734454FDE}"/>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5787125" y="3400407"/>
            <a:ext cx="617749" cy="617749"/>
          </a:xfrm>
          <a:prstGeom prst="rect">
            <a:avLst/>
          </a:prstGeom>
        </p:spPr>
      </p:pic>
      <p:pic>
        <p:nvPicPr>
          <p:cNvPr id="17" name="Grafik 16" descr="Prozessor mit einfarbiger Füllung">
            <a:extLst>
              <a:ext uri="{FF2B5EF4-FFF2-40B4-BE49-F238E27FC236}">
                <a16:creationId xmlns:a16="http://schemas.microsoft.com/office/drawing/2014/main" id="{6534539B-B43B-009D-499B-0C951F6112BB}"/>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5770784" y="4490492"/>
            <a:ext cx="617749" cy="617749"/>
          </a:xfrm>
          <a:prstGeom prst="rect">
            <a:avLst/>
          </a:prstGeom>
        </p:spPr>
      </p:pic>
      <p:sp>
        <p:nvSpPr>
          <p:cNvPr id="19" name="Rechteck: abgerundete Ecken 18">
            <a:extLst>
              <a:ext uri="{FF2B5EF4-FFF2-40B4-BE49-F238E27FC236}">
                <a16:creationId xmlns:a16="http://schemas.microsoft.com/office/drawing/2014/main" id="{10DFC120-0235-9777-CEDE-D3DCEFF3A340}"/>
              </a:ext>
            </a:extLst>
          </p:cNvPr>
          <p:cNvSpPr/>
          <p:nvPr/>
        </p:nvSpPr>
        <p:spPr>
          <a:xfrm>
            <a:off x="548282" y="1528176"/>
            <a:ext cx="4114800" cy="1900824"/>
          </a:xfrm>
          <a:prstGeom prst="roundRect">
            <a:avLst/>
          </a:prstGeom>
          <a:noFill/>
          <a:ln>
            <a:solidFill>
              <a:srgbClr val="FFC80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de-DE" sz="2000" b="1" dirty="0">
                <a:solidFill>
                  <a:srgbClr val="FFC809"/>
                </a:solidFill>
                <a:latin typeface="+mj-lt"/>
                <a:ea typeface="Calibri" panose="020F0502020204030204" pitchFamily="34" charset="0"/>
                <a:cs typeface="Calibri" panose="020F0502020204030204" pitchFamily="34" charset="0"/>
              </a:rPr>
              <a:t>AI </a:t>
            </a:r>
            <a:r>
              <a:rPr lang="de-DE" sz="2000" b="1" dirty="0" err="1">
                <a:solidFill>
                  <a:srgbClr val="FFC809"/>
                </a:solidFill>
                <a:latin typeface="+mj-lt"/>
                <a:ea typeface="Calibri" panose="020F0502020204030204" pitchFamily="34" charset="0"/>
                <a:cs typeface="Calibri" panose="020F0502020204030204" pitchFamily="34" charset="0"/>
              </a:rPr>
              <a:t>Governance</a:t>
            </a:r>
            <a:endParaRPr lang="de-DE" sz="2000" b="1" dirty="0">
              <a:solidFill>
                <a:srgbClr val="FFC809"/>
              </a:solidFill>
              <a:latin typeface="+mj-lt"/>
              <a:ea typeface="Calibri" panose="020F0502020204030204" pitchFamily="34" charset="0"/>
              <a:cs typeface="Calibri" panose="020F0502020204030204" pitchFamily="34" charset="0"/>
            </a:endParaRPr>
          </a:p>
          <a:p>
            <a:endParaRPr lang="de-DE" b="1" dirty="0">
              <a:solidFill>
                <a:srgbClr val="FFC809"/>
              </a:solidFill>
              <a:latin typeface="+mj-lt"/>
              <a:ea typeface="Calibri" panose="020F0502020204030204" pitchFamily="34" charset="0"/>
              <a:cs typeface="Calibri" panose="020F0502020204030204" pitchFamily="34" charset="0"/>
            </a:endParaRPr>
          </a:p>
          <a:p>
            <a:r>
              <a:rPr lang="de-DE" dirty="0" err="1">
                <a:solidFill>
                  <a:schemeClr val="tx1">
                    <a:lumMod val="95000"/>
                    <a:lumOff val="5000"/>
                  </a:schemeClr>
                </a:solidFill>
                <a:latin typeface="+mj-lt"/>
                <a:ea typeface="Calibri" panose="020F0502020204030204" pitchFamily="34" charset="0"/>
                <a:cs typeface="Calibri" panose="020F0502020204030204" pitchFamily="34" charset="0"/>
              </a:rPr>
              <a:t>We</a:t>
            </a:r>
            <a:r>
              <a:rPr lang="de-DE" dirty="0">
                <a:solidFill>
                  <a:schemeClr val="tx1">
                    <a:lumMod val="95000"/>
                    <a:lumOff val="5000"/>
                  </a:schemeClr>
                </a:solidFill>
                <a:latin typeface="+mj-lt"/>
                <a:ea typeface="Calibri" panose="020F0502020204030204" pitchFamily="34" charset="0"/>
                <a:cs typeface="Calibri" panose="020F0502020204030204" pitchFamily="34" charset="0"/>
              </a:rPr>
              <a:t> check the </a:t>
            </a:r>
            <a:r>
              <a:rPr lang="de-DE" dirty="0" err="1">
                <a:solidFill>
                  <a:schemeClr val="tx1">
                    <a:lumMod val="95000"/>
                    <a:lumOff val="5000"/>
                  </a:schemeClr>
                </a:solidFill>
                <a:latin typeface="+mj-lt"/>
                <a:ea typeface="Calibri" panose="020F0502020204030204" pitchFamily="34" charset="0"/>
                <a:cs typeface="Calibri" panose="020F0502020204030204" pitchFamily="34" charset="0"/>
              </a:rPr>
              <a:t>system’s</a:t>
            </a:r>
            <a:r>
              <a:rPr lang="de-DE" dirty="0">
                <a:solidFill>
                  <a:schemeClr val="tx1">
                    <a:lumMod val="95000"/>
                    <a:lumOff val="5000"/>
                  </a:schemeClr>
                </a:solidFill>
                <a:latin typeface="+mj-lt"/>
                <a:ea typeface="Calibri" panose="020F0502020204030204" pitchFamily="34" charset="0"/>
                <a:cs typeface="Calibri" panose="020F0502020204030204" pitchFamily="34" charset="0"/>
              </a:rPr>
              <a:t> </a:t>
            </a:r>
            <a:r>
              <a:rPr lang="de-DE" dirty="0" err="1">
                <a:solidFill>
                  <a:schemeClr val="tx1">
                    <a:lumMod val="95000"/>
                    <a:lumOff val="5000"/>
                  </a:schemeClr>
                </a:solidFill>
                <a:latin typeface="+mj-lt"/>
                <a:ea typeface="Calibri" panose="020F0502020204030204" pitchFamily="34" charset="0"/>
                <a:cs typeface="Calibri" panose="020F0502020204030204" pitchFamily="34" charset="0"/>
              </a:rPr>
              <a:t>role</a:t>
            </a:r>
            <a:r>
              <a:rPr lang="de-DE" dirty="0">
                <a:solidFill>
                  <a:schemeClr val="tx1">
                    <a:lumMod val="95000"/>
                    <a:lumOff val="5000"/>
                  </a:schemeClr>
                </a:solidFill>
                <a:latin typeface="+mj-lt"/>
                <a:ea typeface="Calibri" panose="020F0502020204030204" pitchFamily="34" charset="0"/>
                <a:cs typeface="Calibri" panose="020F0502020204030204" pitchFamily="34" charset="0"/>
              </a:rPr>
              <a:t> and </a:t>
            </a:r>
            <a:r>
              <a:rPr lang="de-DE" dirty="0" err="1">
                <a:solidFill>
                  <a:schemeClr val="tx1">
                    <a:lumMod val="95000"/>
                    <a:lumOff val="5000"/>
                  </a:schemeClr>
                </a:solidFill>
                <a:latin typeface="+mj-lt"/>
                <a:ea typeface="Calibri" panose="020F0502020204030204" pitchFamily="34" charset="0"/>
                <a:cs typeface="Calibri" panose="020F0502020204030204" pitchFamily="34" charset="0"/>
              </a:rPr>
              <a:t>risks</a:t>
            </a:r>
            <a:r>
              <a:rPr lang="de-DE" dirty="0">
                <a:solidFill>
                  <a:schemeClr val="tx1">
                    <a:lumMod val="95000"/>
                    <a:lumOff val="5000"/>
                  </a:schemeClr>
                </a:solidFill>
                <a:latin typeface="+mj-lt"/>
                <a:ea typeface="Calibri" panose="020F0502020204030204" pitchFamily="34" charset="0"/>
                <a:cs typeface="Calibri" panose="020F0502020204030204" pitchFamily="34" charset="0"/>
              </a:rPr>
              <a:t>. </a:t>
            </a:r>
            <a:r>
              <a:rPr lang="de-DE" dirty="0" err="1">
                <a:solidFill>
                  <a:schemeClr val="tx1">
                    <a:lumMod val="95000"/>
                    <a:lumOff val="5000"/>
                  </a:schemeClr>
                </a:solidFill>
                <a:latin typeface="+mj-lt"/>
                <a:ea typeface="Calibri" panose="020F0502020204030204" pitchFamily="34" charset="0"/>
                <a:cs typeface="Calibri" panose="020F0502020204030204" pitchFamily="34" charset="0"/>
              </a:rPr>
              <a:t>We</a:t>
            </a:r>
            <a:r>
              <a:rPr lang="de-DE" dirty="0">
                <a:solidFill>
                  <a:schemeClr val="tx1">
                    <a:lumMod val="95000"/>
                    <a:lumOff val="5000"/>
                  </a:schemeClr>
                </a:solidFill>
                <a:latin typeface="+mj-lt"/>
                <a:ea typeface="Calibri" panose="020F0502020204030204" pitchFamily="34" charset="0"/>
                <a:cs typeface="Calibri" panose="020F0502020204030204" pitchFamily="34" charset="0"/>
              </a:rPr>
              <a:t> </a:t>
            </a:r>
            <a:r>
              <a:rPr lang="de-DE" dirty="0" err="1">
                <a:solidFill>
                  <a:schemeClr val="tx1">
                    <a:lumMod val="95000"/>
                    <a:lumOff val="5000"/>
                  </a:schemeClr>
                </a:solidFill>
                <a:latin typeface="+mj-lt"/>
                <a:ea typeface="Calibri" panose="020F0502020204030204" pitchFamily="34" charset="0"/>
                <a:cs typeface="Calibri" panose="020F0502020204030204" pitchFamily="34" charset="0"/>
              </a:rPr>
              <a:t>define</a:t>
            </a:r>
            <a:r>
              <a:rPr lang="de-DE" dirty="0">
                <a:solidFill>
                  <a:schemeClr val="tx1">
                    <a:lumMod val="95000"/>
                    <a:lumOff val="5000"/>
                  </a:schemeClr>
                </a:solidFill>
                <a:latin typeface="+mj-lt"/>
                <a:ea typeface="Calibri" panose="020F0502020204030204" pitchFamily="34" charset="0"/>
                <a:cs typeface="Calibri" panose="020F0502020204030204" pitchFamily="34" charset="0"/>
              </a:rPr>
              <a:t> </a:t>
            </a:r>
            <a:r>
              <a:rPr lang="de-DE" dirty="0" err="1">
                <a:solidFill>
                  <a:schemeClr val="tx1">
                    <a:lumMod val="95000"/>
                    <a:lumOff val="5000"/>
                  </a:schemeClr>
                </a:solidFill>
                <a:latin typeface="+mj-lt"/>
                <a:ea typeface="Calibri" panose="020F0502020204030204" pitchFamily="34" charset="0"/>
                <a:cs typeface="Calibri" panose="020F0502020204030204" pitchFamily="34" charset="0"/>
              </a:rPr>
              <a:t>transparency</a:t>
            </a:r>
            <a:r>
              <a:rPr lang="de-DE" dirty="0">
                <a:solidFill>
                  <a:schemeClr val="tx1">
                    <a:lumMod val="95000"/>
                    <a:lumOff val="5000"/>
                  </a:schemeClr>
                </a:solidFill>
                <a:latin typeface="+mj-lt"/>
                <a:ea typeface="Calibri" panose="020F0502020204030204" pitchFamily="34" charset="0"/>
                <a:cs typeface="Calibri" panose="020F0502020204030204" pitchFamily="34" charset="0"/>
              </a:rPr>
              <a:t> and human </a:t>
            </a:r>
            <a:r>
              <a:rPr lang="de-DE" dirty="0" err="1">
                <a:solidFill>
                  <a:schemeClr val="tx1">
                    <a:lumMod val="95000"/>
                    <a:lumOff val="5000"/>
                  </a:schemeClr>
                </a:solidFill>
                <a:latin typeface="+mj-lt"/>
                <a:ea typeface="Calibri" panose="020F0502020204030204" pitchFamily="34" charset="0"/>
                <a:cs typeface="Calibri" panose="020F0502020204030204" pitchFamily="34" charset="0"/>
              </a:rPr>
              <a:t>oversight</a:t>
            </a:r>
            <a:r>
              <a:rPr lang="de-DE" dirty="0">
                <a:solidFill>
                  <a:schemeClr val="tx1">
                    <a:lumMod val="95000"/>
                    <a:lumOff val="5000"/>
                  </a:schemeClr>
                </a:solidFill>
                <a:latin typeface="+mj-lt"/>
                <a:ea typeface="Calibri" panose="020F0502020204030204" pitchFamily="34" charset="0"/>
                <a:cs typeface="Calibri" panose="020F0502020204030204" pitchFamily="34" charset="0"/>
              </a:rPr>
              <a:t>, so the </a:t>
            </a:r>
            <a:r>
              <a:rPr lang="de-DE" dirty="0" err="1">
                <a:solidFill>
                  <a:schemeClr val="tx1">
                    <a:lumMod val="95000"/>
                    <a:lumOff val="5000"/>
                  </a:schemeClr>
                </a:solidFill>
                <a:latin typeface="+mj-lt"/>
                <a:ea typeface="Calibri" panose="020F0502020204030204" pitchFamily="34" charset="0"/>
                <a:cs typeface="Calibri" panose="020F0502020204030204" pitchFamily="34" charset="0"/>
              </a:rPr>
              <a:t>assistant</a:t>
            </a:r>
            <a:r>
              <a:rPr lang="de-DE" dirty="0">
                <a:solidFill>
                  <a:schemeClr val="tx1">
                    <a:lumMod val="95000"/>
                    <a:lumOff val="5000"/>
                  </a:schemeClr>
                </a:solidFill>
                <a:latin typeface="+mj-lt"/>
                <a:ea typeface="Calibri" panose="020F0502020204030204" pitchFamily="34" charset="0"/>
                <a:cs typeface="Calibri" panose="020F0502020204030204" pitchFamily="34" charset="0"/>
              </a:rPr>
              <a:t> </a:t>
            </a:r>
            <a:r>
              <a:rPr lang="de-DE" dirty="0" err="1">
                <a:solidFill>
                  <a:schemeClr val="tx1">
                    <a:lumMod val="95000"/>
                    <a:lumOff val="5000"/>
                  </a:schemeClr>
                </a:solidFill>
                <a:latin typeface="+mj-lt"/>
                <a:ea typeface="Calibri" panose="020F0502020204030204" pitchFamily="34" charset="0"/>
                <a:cs typeface="Calibri" panose="020F0502020204030204" pitchFamily="34" charset="0"/>
              </a:rPr>
              <a:t>operates</a:t>
            </a:r>
            <a:r>
              <a:rPr lang="de-DE" dirty="0">
                <a:solidFill>
                  <a:schemeClr val="tx1">
                    <a:lumMod val="95000"/>
                    <a:lumOff val="5000"/>
                  </a:schemeClr>
                </a:solidFill>
                <a:latin typeface="+mj-lt"/>
                <a:ea typeface="Calibri" panose="020F0502020204030204" pitchFamily="34" charset="0"/>
                <a:cs typeface="Calibri" panose="020F0502020204030204" pitchFamily="34" charset="0"/>
              </a:rPr>
              <a:t> </a:t>
            </a:r>
            <a:r>
              <a:rPr lang="de-DE" dirty="0" err="1">
                <a:solidFill>
                  <a:schemeClr val="tx1">
                    <a:lumMod val="95000"/>
                    <a:lumOff val="5000"/>
                  </a:schemeClr>
                </a:solidFill>
                <a:latin typeface="+mj-lt"/>
                <a:ea typeface="Calibri" panose="020F0502020204030204" pitchFamily="34" charset="0"/>
                <a:cs typeface="Calibri" panose="020F0502020204030204" pitchFamily="34" charset="0"/>
              </a:rPr>
              <a:t>within</a:t>
            </a:r>
            <a:r>
              <a:rPr lang="de-DE" dirty="0">
                <a:solidFill>
                  <a:schemeClr val="tx1">
                    <a:lumMod val="95000"/>
                    <a:lumOff val="5000"/>
                  </a:schemeClr>
                </a:solidFill>
                <a:latin typeface="+mj-lt"/>
                <a:ea typeface="Calibri" panose="020F0502020204030204" pitchFamily="34" charset="0"/>
                <a:cs typeface="Calibri" panose="020F0502020204030204" pitchFamily="34" charset="0"/>
              </a:rPr>
              <a:t> </a:t>
            </a:r>
            <a:r>
              <a:rPr lang="de-DE" dirty="0" err="1">
                <a:solidFill>
                  <a:schemeClr val="tx1">
                    <a:lumMod val="95000"/>
                    <a:lumOff val="5000"/>
                  </a:schemeClr>
                </a:solidFill>
                <a:latin typeface="+mj-lt"/>
                <a:ea typeface="Calibri" panose="020F0502020204030204" pitchFamily="34" charset="0"/>
                <a:cs typeface="Calibri" panose="020F0502020204030204" pitchFamily="34" charset="0"/>
              </a:rPr>
              <a:t>clear</a:t>
            </a:r>
            <a:r>
              <a:rPr lang="de-DE" dirty="0">
                <a:solidFill>
                  <a:schemeClr val="tx1">
                    <a:lumMod val="95000"/>
                    <a:lumOff val="5000"/>
                  </a:schemeClr>
                </a:solidFill>
                <a:latin typeface="+mj-lt"/>
                <a:ea typeface="Calibri" panose="020F0502020204030204" pitchFamily="34" charset="0"/>
                <a:cs typeface="Calibri" panose="020F0502020204030204" pitchFamily="34" charset="0"/>
              </a:rPr>
              <a:t> </a:t>
            </a:r>
            <a:r>
              <a:rPr lang="de-DE" dirty="0" err="1">
                <a:solidFill>
                  <a:schemeClr val="tx1">
                    <a:lumMod val="95000"/>
                    <a:lumOff val="5000"/>
                  </a:schemeClr>
                </a:solidFill>
                <a:latin typeface="+mj-lt"/>
                <a:ea typeface="Calibri" panose="020F0502020204030204" pitchFamily="34" charset="0"/>
                <a:cs typeface="Calibri" panose="020F0502020204030204" pitchFamily="34" charset="0"/>
              </a:rPr>
              <a:t>limits</a:t>
            </a:r>
            <a:r>
              <a:rPr lang="de-DE" dirty="0">
                <a:solidFill>
                  <a:schemeClr val="tx1">
                    <a:lumMod val="95000"/>
                    <a:lumOff val="5000"/>
                  </a:schemeClr>
                </a:solidFill>
                <a:latin typeface="+mj-lt"/>
                <a:ea typeface="Calibri" panose="020F0502020204030204" pitchFamily="34" charset="0"/>
                <a:cs typeface="Calibri" panose="020F0502020204030204" pitchFamily="34" charset="0"/>
              </a:rPr>
              <a:t>.</a:t>
            </a:r>
          </a:p>
        </p:txBody>
      </p:sp>
      <p:sp>
        <p:nvSpPr>
          <p:cNvPr id="21" name="Rechteck: abgerundete Ecken 20">
            <a:extLst>
              <a:ext uri="{FF2B5EF4-FFF2-40B4-BE49-F238E27FC236}">
                <a16:creationId xmlns:a16="http://schemas.microsoft.com/office/drawing/2014/main" id="{3E86AFE1-7E65-177D-DAFD-0A1D7AB29A01}"/>
              </a:ext>
            </a:extLst>
          </p:cNvPr>
          <p:cNvSpPr/>
          <p:nvPr/>
        </p:nvSpPr>
        <p:spPr>
          <a:xfrm>
            <a:off x="548281" y="4013182"/>
            <a:ext cx="4114800" cy="1900824"/>
          </a:xfrm>
          <a:prstGeom prst="round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de-DE" sz="2000" b="1" dirty="0">
                <a:solidFill>
                  <a:srgbClr val="C00000"/>
                </a:solidFill>
                <a:latin typeface="+mj-lt"/>
                <a:ea typeface="Calibri" panose="020F0502020204030204" pitchFamily="34" charset="0"/>
                <a:cs typeface="Calibri" panose="020F0502020204030204" pitchFamily="34" charset="0"/>
              </a:rPr>
              <a:t>IT Security</a:t>
            </a:r>
          </a:p>
          <a:p>
            <a:endParaRPr lang="de-DE" b="1" dirty="0">
              <a:solidFill>
                <a:srgbClr val="FFC809"/>
              </a:solidFill>
              <a:latin typeface="+mj-lt"/>
              <a:ea typeface="Calibri" panose="020F0502020204030204" pitchFamily="34" charset="0"/>
              <a:cs typeface="Calibri" panose="020F0502020204030204" pitchFamily="34" charset="0"/>
            </a:endParaRPr>
          </a:p>
          <a:p>
            <a:r>
              <a:rPr lang="de-DE" dirty="0" err="1">
                <a:solidFill>
                  <a:schemeClr val="tx1">
                    <a:lumMod val="95000"/>
                    <a:lumOff val="5000"/>
                  </a:schemeClr>
                </a:solidFill>
                <a:latin typeface="+mj-lt"/>
                <a:ea typeface="Calibri" panose="020F0502020204030204" pitchFamily="34" charset="0"/>
                <a:cs typeface="Calibri" panose="020F0502020204030204" pitchFamily="34" charset="0"/>
              </a:rPr>
              <a:t>We</a:t>
            </a:r>
            <a:r>
              <a:rPr lang="de-DE" dirty="0">
                <a:solidFill>
                  <a:schemeClr val="tx1">
                    <a:lumMod val="95000"/>
                    <a:lumOff val="5000"/>
                  </a:schemeClr>
                </a:solidFill>
                <a:latin typeface="+mj-lt"/>
                <a:ea typeface="Calibri" panose="020F0502020204030204" pitchFamily="34" charset="0"/>
                <a:cs typeface="Calibri" panose="020F0502020204030204" pitchFamily="34" charset="0"/>
              </a:rPr>
              <a:t> check </a:t>
            </a:r>
            <a:r>
              <a:rPr lang="de-DE" dirty="0" err="1">
                <a:solidFill>
                  <a:schemeClr val="tx1">
                    <a:lumMod val="95000"/>
                    <a:lumOff val="5000"/>
                  </a:schemeClr>
                </a:solidFill>
                <a:latin typeface="+mj-lt"/>
                <a:ea typeface="Calibri" panose="020F0502020204030204" pitchFamily="34" charset="0"/>
                <a:cs typeface="Calibri" panose="020F0502020204030204" pitchFamily="34" charset="0"/>
              </a:rPr>
              <a:t>access</a:t>
            </a:r>
            <a:r>
              <a:rPr lang="de-DE" dirty="0">
                <a:solidFill>
                  <a:schemeClr val="tx1">
                    <a:lumMod val="95000"/>
                    <a:lumOff val="5000"/>
                  </a:schemeClr>
                </a:solidFill>
                <a:latin typeface="+mj-lt"/>
                <a:ea typeface="Calibri" panose="020F0502020204030204" pitchFamily="34" charset="0"/>
                <a:cs typeface="Calibri" panose="020F0502020204030204" pitchFamily="34" charset="0"/>
              </a:rPr>
              <a:t>, possible </a:t>
            </a:r>
            <a:r>
              <a:rPr lang="de-DE" dirty="0" err="1">
                <a:solidFill>
                  <a:schemeClr val="tx1">
                    <a:lumMod val="95000"/>
                    <a:lumOff val="5000"/>
                  </a:schemeClr>
                </a:solidFill>
                <a:latin typeface="+mj-lt"/>
                <a:ea typeface="Calibri" panose="020F0502020204030204" pitchFamily="34" charset="0"/>
                <a:cs typeface="Calibri" panose="020F0502020204030204" pitchFamily="34" charset="0"/>
              </a:rPr>
              <a:t>data</a:t>
            </a:r>
            <a:r>
              <a:rPr lang="de-DE" dirty="0">
                <a:solidFill>
                  <a:schemeClr val="tx1">
                    <a:lumMod val="95000"/>
                    <a:lumOff val="5000"/>
                  </a:schemeClr>
                </a:solidFill>
                <a:latin typeface="+mj-lt"/>
                <a:ea typeface="Calibri" panose="020F0502020204030204" pitchFamily="34" charset="0"/>
                <a:cs typeface="Calibri" panose="020F0502020204030204" pitchFamily="34" charset="0"/>
              </a:rPr>
              <a:t> </a:t>
            </a:r>
            <a:r>
              <a:rPr lang="de-DE" dirty="0" err="1">
                <a:solidFill>
                  <a:schemeClr val="tx1">
                    <a:lumMod val="95000"/>
                    <a:lumOff val="5000"/>
                  </a:schemeClr>
                </a:solidFill>
                <a:latin typeface="+mj-lt"/>
                <a:ea typeface="Calibri" panose="020F0502020204030204" pitchFamily="34" charset="0"/>
                <a:cs typeface="Calibri" panose="020F0502020204030204" pitchFamily="34" charset="0"/>
              </a:rPr>
              <a:t>leaks</a:t>
            </a:r>
            <a:r>
              <a:rPr lang="de-DE" dirty="0">
                <a:solidFill>
                  <a:schemeClr val="tx1">
                    <a:lumMod val="95000"/>
                    <a:lumOff val="5000"/>
                  </a:schemeClr>
                </a:solidFill>
                <a:latin typeface="+mj-lt"/>
                <a:ea typeface="Calibri" panose="020F0502020204030204" pitchFamily="34" charset="0"/>
                <a:cs typeface="Calibri" panose="020F0502020204030204" pitchFamily="34" charset="0"/>
              </a:rPr>
              <a:t> and supplier </a:t>
            </a:r>
            <a:r>
              <a:rPr lang="de-DE" dirty="0" err="1">
                <a:solidFill>
                  <a:schemeClr val="tx1">
                    <a:lumMod val="95000"/>
                    <a:lumOff val="5000"/>
                  </a:schemeClr>
                </a:solidFill>
                <a:latin typeface="+mj-lt"/>
                <a:ea typeface="Calibri" panose="020F0502020204030204" pitchFamily="34" charset="0"/>
                <a:cs typeface="Calibri" panose="020F0502020204030204" pitchFamily="34" charset="0"/>
              </a:rPr>
              <a:t>dependencies</a:t>
            </a:r>
            <a:r>
              <a:rPr lang="de-DE" dirty="0">
                <a:solidFill>
                  <a:schemeClr val="tx1">
                    <a:lumMod val="95000"/>
                    <a:lumOff val="5000"/>
                  </a:schemeClr>
                </a:solidFill>
                <a:latin typeface="+mj-lt"/>
                <a:ea typeface="Calibri" panose="020F0502020204030204" pitchFamily="34" charset="0"/>
                <a:cs typeface="Calibri" panose="020F0502020204030204" pitchFamily="34" charset="0"/>
              </a:rPr>
              <a:t>. The </a:t>
            </a:r>
            <a:r>
              <a:rPr lang="de-DE" dirty="0" err="1">
                <a:solidFill>
                  <a:schemeClr val="tx1">
                    <a:lumMod val="95000"/>
                    <a:lumOff val="5000"/>
                  </a:schemeClr>
                </a:solidFill>
                <a:latin typeface="+mj-lt"/>
                <a:ea typeface="Calibri" panose="020F0502020204030204" pitchFamily="34" charset="0"/>
                <a:cs typeface="Calibri" panose="020F0502020204030204" pitchFamily="34" charset="0"/>
              </a:rPr>
              <a:t>assistant</a:t>
            </a:r>
            <a:r>
              <a:rPr lang="de-DE" dirty="0">
                <a:solidFill>
                  <a:schemeClr val="tx1">
                    <a:lumMod val="95000"/>
                    <a:lumOff val="5000"/>
                  </a:schemeClr>
                </a:solidFill>
                <a:latin typeface="+mj-lt"/>
                <a:ea typeface="Calibri" panose="020F0502020204030204" pitchFamily="34" charset="0"/>
                <a:cs typeface="Calibri" panose="020F0502020204030204" pitchFamily="34" charset="0"/>
              </a:rPr>
              <a:t> </a:t>
            </a:r>
            <a:r>
              <a:rPr lang="de-DE" dirty="0" err="1">
                <a:solidFill>
                  <a:schemeClr val="tx1">
                    <a:lumMod val="95000"/>
                    <a:lumOff val="5000"/>
                  </a:schemeClr>
                </a:solidFill>
                <a:latin typeface="+mj-lt"/>
                <a:ea typeface="Calibri" panose="020F0502020204030204" pitchFamily="34" charset="0"/>
                <a:cs typeface="Calibri" panose="020F0502020204030204" pitchFamily="34" charset="0"/>
              </a:rPr>
              <a:t>should</a:t>
            </a:r>
            <a:r>
              <a:rPr lang="de-DE" dirty="0">
                <a:solidFill>
                  <a:schemeClr val="tx1">
                    <a:lumMod val="95000"/>
                    <a:lumOff val="5000"/>
                  </a:schemeClr>
                </a:solidFill>
                <a:latin typeface="+mj-lt"/>
                <a:ea typeface="Calibri" panose="020F0502020204030204" pitchFamily="34" charset="0"/>
                <a:cs typeface="Calibri" panose="020F0502020204030204" pitchFamily="34" charset="0"/>
              </a:rPr>
              <a:t> </a:t>
            </a:r>
            <a:r>
              <a:rPr lang="de-DE" dirty="0" err="1">
                <a:solidFill>
                  <a:schemeClr val="tx1">
                    <a:lumMod val="95000"/>
                    <a:lumOff val="5000"/>
                  </a:schemeClr>
                </a:solidFill>
                <a:latin typeface="+mj-lt"/>
                <a:ea typeface="Calibri" panose="020F0502020204030204" pitchFamily="34" charset="0"/>
                <a:cs typeface="Calibri" panose="020F0502020204030204" pitchFamily="34" charset="0"/>
              </a:rPr>
              <a:t>only</a:t>
            </a:r>
            <a:r>
              <a:rPr lang="de-DE" dirty="0">
                <a:solidFill>
                  <a:schemeClr val="tx1">
                    <a:lumMod val="95000"/>
                    <a:lumOff val="5000"/>
                  </a:schemeClr>
                </a:solidFill>
                <a:latin typeface="+mj-lt"/>
                <a:ea typeface="Calibri" panose="020F0502020204030204" pitchFamily="34" charset="0"/>
                <a:cs typeface="Calibri" panose="020F0502020204030204" pitchFamily="34" charset="0"/>
              </a:rPr>
              <a:t> </a:t>
            </a:r>
            <a:r>
              <a:rPr lang="de-DE" dirty="0" err="1">
                <a:solidFill>
                  <a:schemeClr val="tx1">
                    <a:lumMod val="95000"/>
                    <a:lumOff val="5000"/>
                  </a:schemeClr>
                </a:solidFill>
                <a:latin typeface="+mj-lt"/>
                <a:ea typeface="Calibri" panose="020F0502020204030204" pitchFamily="34" charset="0"/>
                <a:cs typeface="Calibri" panose="020F0502020204030204" pitchFamily="34" charset="0"/>
              </a:rPr>
              <a:t>reach</a:t>
            </a:r>
            <a:r>
              <a:rPr lang="de-DE" dirty="0">
                <a:solidFill>
                  <a:schemeClr val="tx1">
                    <a:lumMod val="95000"/>
                    <a:lumOff val="5000"/>
                  </a:schemeClr>
                </a:solidFill>
                <a:latin typeface="+mj-lt"/>
                <a:ea typeface="Calibri" panose="020F0502020204030204" pitchFamily="34" charset="0"/>
                <a:cs typeface="Calibri" panose="020F0502020204030204" pitchFamily="34" charset="0"/>
              </a:rPr>
              <a:t> the </a:t>
            </a:r>
            <a:r>
              <a:rPr lang="de-DE" dirty="0" err="1">
                <a:solidFill>
                  <a:schemeClr val="tx1">
                    <a:lumMod val="95000"/>
                    <a:lumOff val="5000"/>
                  </a:schemeClr>
                </a:solidFill>
                <a:latin typeface="+mj-lt"/>
                <a:ea typeface="Calibri" panose="020F0502020204030204" pitchFamily="34" charset="0"/>
                <a:cs typeface="Calibri" panose="020F0502020204030204" pitchFamily="34" charset="0"/>
              </a:rPr>
              <a:t>information</a:t>
            </a:r>
            <a:r>
              <a:rPr lang="de-DE" dirty="0">
                <a:solidFill>
                  <a:schemeClr val="tx1">
                    <a:lumMod val="95000"/>
                    <a:lumOff val="5000"/>
                  </a:schemeClr>
                </a:solidFill>
                <a:latin typeface="+mj-lt"/>
                <a:ea typeface="Calibri" panose="020F0502020204030204" pitchFamily="34" charset="0"/>
                <a:cs typeface="Calibri" panose="020F0502020204030204" pitchFamily="34" charset="0"/>
              </a:rPr>
              <a:t> it </a:t>
            </a:r>
            <a:r>
              <a:rPr lang="de-DE" dirty="0" err="1">
                <a:solidFill>
                  <a:schemeClr val="tx1">
                    <a:lumMod val="95000"/>
                    <a:lumOff val="5000"/>
                  </a:schemeClr>
                </a:solidFill>
                <a:latin typeface="+mj-lt"/>
                <a:ea typeface="Calibri" panose="020F0502020204030204" pitchFamily="34" charset="0"/>
                <a:cs typeface="Calibri" panose="020F0502020204030204" pitchFamily="34" charset="0"/>
              </a:rPr>
              <a:t>needs</a:t>
            </a:r>
            <a:r>
              <a:rPr lang="de-DE" dirty="0">
                <a:solidFill>
                  <a:schemeClr val="tx1">
                    <a:lumMod val="95000"/>
                    <a:lumOff val="5000"/>
                  </a:schemeClr>
                </a:solidFill>
                <a:latin typeface="+mj-lt"/>
                <a:ea typeface="Calibri" panose="020F0502020204030204" pitchFamily="34" charset="0"/>
                <a:cs typeface="Calibri" panose="020F0502020204030204" pitchFamily="34" charset="0"/>
              </a:rPr>
              <a:t>.</a:t>
            </a:r>
          </a:p>
        </p:txBody>
      </p:sp>
      <p:sp>
        <p:nvSpPr>
          <p:cNvPr id="23" name="Rechteck: abgerundete Ecken 22">
            <a:extLst>
              <a:ext uri="{FF2B5EF4-FFF2-40B4-BE49-F238E27FC236}">
                <a16:creationId xmlns:a16="http://schemas.microsoft.com/office/drawing/2014/main" id="{96486BC6-4B6D-4905-7817-22E71ECCA23A}"/>
              </a:ext>
            </a:extLst>
          </p:cNvPr>
          <p:cNvSpPr/>
          <p:nvPr/>
        </p:nvSpPr>
        <p:spPr>
          <a:xfrm>
            <a:off x="7528920" y="1528176"/>
            <a:ext cx="4114798" cy="1900824"/>
          </a:xfrm>
          <a:prstGeom prst="roundRect">
            <a:avLst/>
          </a:prstGeom>
          <a:noFill/>
          <a:ln>
            <a:solidFill>
              <a:srgbClr val="46896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de-DE" sz="2000" b="1" dirty="0">
                <a:solidFill>
                  <a:srgbClr val="468966"/>
                </a:solidFill>
                <a:latin typeface="+mj-lt"/>
                <a:ea typeface="Calibri" panose="020F0502020204030204" pitchFamily="34" charset="0"/>
                <a:cs typeface="Calibri" panose="020F0502020204030204" pitchFamily="34" charset="0"/>
              </a:rPr>
              <a:t>Data Privacy</a:t>
            </a:r>
          </a:p>
          <a:p>
            <a:endParaRPr lang="de-DE" sz="2000" b="1" dirty="0">
              <a:solidFill>
                <a:srgbClr val="468966"/>
              </a:solidFill>
              <a:latin typeface="+mj-lt"/>
              <a:ea typeface="Calibri" panose="020F0502020204030204" pitchFamily="34" charset="0"/>
              <a:cs typeface="Calibri" panose="020F0502020204030204" pitchFamily="34" charset="0"/>
            </a:endParaRPr>
          </a:p>
          <a:p>
            <a:r>
              <a:rPr lang="de-DE" dirty="0" err="1">
                <a:solidFill>
                  <a:schemeClr val="tx1"/>
                </a:solidFill>
                <a:ea typeface="Calibri" panose="020F0502020204030204" pitchFamily="34" charset="0"/>
                <a:cs typeface="Calibri" panose="020F0502020204030204" pitchFamily="34" charset="0"/>
              </a:rPr>
              <a:t>We</a:t>
            </a:r>
            <a:r>
              <a:rPr lang="de-DE" dirty="0">
                <a:solidFill>
                  <a:schemeClr val="tx1"/>
                </a:solidFill>
                <a:ea typeface="Calibri" panose="020F0502020204030204" pitchFamily="34" charset="0"/>
                <a:cs typeface="Calibri" panose="020F0502020204030204" pitchFamily="34" charset="0"/>
              </a:rPr>
              <a:t> check </a:t>
            </a:r>
            <a:r>
              <a:rPr lang="de-DE" dirty="0" err="1">
                <a:solidFill>
                  <a:schemeClr val="tx1"/>
                </a:solidFill>
                <a:ea typeface="Calibri" panose="020F0502020204030204" pitchFamily="34" charset="0"/>
                <a:cs typeface="Calibri" panose="020F0502020204030204" pitchFamily="34" charset="0"/>
              </a:rPr>
              <a:t>which</a:t>
            </a:r>
            <a:r>
              <a:rPr lang="de-DE" dirty="0">
                <a:solidFill>
                  <a:schemeClr val="tx1"/>
                </a:solidFill>
                <a:ea typeface="Calibri" panose="020F0502020204030204" pitchFamily="34" charset="0"/>
                <a:cs typeface="Calibri" panose="020F0502020204030204" pitchFamily="34" charset="0"/>
              </a:rPr>
              <a:t> personal </a:t>
            </a:r>
            <a:r>
              <a:rPr lang="de-DE" dirty="0" err="1">
                <a:solidFill>
                  <a:schemeClr val="tx1"/>
                </a:solidFill>
                <a:ea typeface="Calibri" panose="020F0502020204030204" pitchFamily="34" charset="0"/>
                <a:cs typeface="Calibri" panose="020F0502020204030204" pitchFamily="34" charset="0"/>
              </a:rPr>
              <a:t>information</a:t>
            </a:r>
            <a:r>
              <a:rPr lang="de-DE" dirty="0">
                <a:solidFill>
                  <a:schemeClr val="tx1"/>
                </a:solidFill>
                <a:ea typeface="Calibri" panose="020F0502020204030204" pitchFamily="34" charset="0"/>
                <a:cs typeface="Calibri" panose="020F0502020204030204" pitchFamily="34" charset="0"/>
              </a:rPr>
              <a:t> </a:t>
            </a:r>
            <a:r>
              <a:rPr lang="de-DE" dirty="0" err="1">
                <a:solidFill>
                  <a:schemeClr val="tx1"/>
                </a:solidFill>
                <a:ea typeface="Calibri" panose="020F0502020204030204" pitchFamily="34" charset="0"/>
                <a:cs typeface="Calibri" panose="020F0502020204030204" pitchFamily="34" charset="0"/>
              </a:rPr>
              <a:t>is</a:t>
            </a:r>
            <a:r>
              <a:rPr lang="de-DE" dirty="0">
                <a:solidFill>
                  <a:schemeClr val="tx1"/>
                </a:solidFill>
                <a:ea typeface="Calibri" panose="020F0502020204030204" pitchFamily="34" charset="0"/>
                <a:cs typeface="Calibri" panose="020F0502020204030204" pitchFamily="34" charset="0"/>
              </a:rPr>
              <a:t> </a:t>
            </a:r>
            <a:r>
              <a:rPr lang="de-DE" dirty="0" err="1">
                <a:solidFill>
                  <a:schemeClr val="tx1"/>
                </a:solidFill>
                <a:ea typeface="Calibri" panose="020F0502020204030204" pitchFamily="34" charset="0"/>
                <a:cs typeface="Calibri" panose="020F0502020204030204" pitchFamily="34" charset="0"/>
              </a:rPr>
              <a:t>necessary</a:t>
            </a:r>
            <a:r>
              <a:rPr lang="de-DE" dirty="0">
                <a:solidFill>
                  <a:schemeClr val="tx1"/>
                </a:solidFill>
                <a:ea typeface="Calibri" panose="020F0502020204030204" pitchFamily="34" charset="0"/>
                <a:cs typeface="Calibri" panose="020F0502020204030204" pitchFamily="34" charset="0"/>
              </a:rPr>
              <a:t>, </a:t>
            </a:r>
            <a:r>
              <a:rPr lang="de-DE" dirty="0" err="1">
                <a:solidFill>
                  <a:schemeClr val="tx1"/>
                </a:solidFill>
                <a:ea typeface="Calibri" panose="020F0502020204030204" pitchFamily="34" charset="0"/>
                <a:cs typeface="Calibri" panose="020F0502020204030204" pitchFamily="34" charset="0"/>
              </a:rPr>
              <a:t>how</a:t>
            </a:r>
            <a:r>
              <a:rPr lang="de-DE" dirty="0">
                <a:solidFill>
                  <a:schemeClr val="tx1"/>
                </a:solidFill>
                <a:ea typeface="Calibri" panose="020F0502020204030204" pitchFamily="34" charset="0"/>
                <a:cs typeface="Calibri" panose="020F0502020204030204" pitchFamily="34" charset="0"/>
              </a:rPr>
              <a:t> </a:t>
            </a:r>
            <a:r>
              <a:rPr lang="de-DE" dirty="0" err="1">
                <a:solidFill>
                  <a:schemeClr val="tx1"/>
                </a:solidFill>
                <a:ea typeface="Calibri" panose="020F0502020204030204" pitchFamily="34" charset="0"/>
                <a:cs typeface="Calibri" panose="020F0502020204030204" pitchFamily="34" charset="0"/>
              </a:rPr>
              <a:t>long</a:t>
            </a:r>
            <a:r>
              <a:rPr lang="de-DE" dirty="0">
                <a:solidFill>
                  <a:schemeClr val="tx1"/>
                </a:solidFill>
                <a:ea typeface="Calibri" panose="020F0502020204030204" pitchFamily="34" charset="0"/>
                <a:cs typeface="Calibri" panose="020F0502020204030204" pitchFamily="34" charset="0"/>
              </a:rPr>
              <a:t> </a:t>
            </a:r>
            <a:r>
              <a:rPr lang="de-DE" dirty="0" err="1">
                <a:solidFill>
                  <a:schemeClr val="tx1"/>
                </a:solidFill>
                <a:ea typeface="Calibri" panose="020F0502020204030204" pitchFamily="34" charset="0"/>
                <a:cs typeface="Calibri" panose="020F0502020204030204" pitchFamily="34" charset="0"/>
              </a:rPr>
              <a:t>we</a:t>
            </a:r>
            <a:r>
              <a:rPr lang="de-DE" dirty="0">
                <a:solidFill>
                  <a:schemeClr val="tx1"/>
                </a:solidFill>
                <a:ea typeface="Calibri" panose="020F0502020204030204" pitchFamily="34" charset="0"/>
                <a:cs typeface="Calibri" panose="020F0502020204030204" pitchFamily="34" charset="0"/>
              </a:rPr>
              <a:t> </a:t>
            </a:r>
            <a:r>
              <a:rPr lang="de-DE" dirty="0" err="1">
                <a:solidFill>
                  <a:schemeClr val="tx1"/>
                </a:solidFill>
                <a:ea typeface="Calibri" panose="020F0502020204030204" pitchFamily="34" charset="0"/>
                <a:cs typeface="Calibri" panose="020F0502020204030204" pitchFamily="34" charset="0"/>
              </a:rPr>
              <a:t>keep</a:t>
            </a:r>
            <a:r>
              <a:rPr lang="de-DE" dirty="0">
                <a:solidFill>
                  <a:schemeClr val="tx1"/>
                </a:solidFill>
                <a:ea typeface="Calibri" panose="020F0502020204030204" pitchFamily="34" charset="0"/>
                <a:cs typeface="Calibri" panose="020F0502020204030204" pitchFamily="34" charset="0"/>
              </a:rPr>
              <a:t> it and </a:t>
            </a:r>
            <a:r>
              <a:rPr lang="de-DE" dirty="0" err="1">
                <a:solidFill>
                  <a:schemeClr val="tx1"/>
                </a:solidFill>
                <a:ea typeface="Calibri" panose="020F0502020204030204" pitchFamily="34" charset="0"/>
                <a:cs typeface="Calibri" panose="020F0502020204030204" pitchFamily="34" charset="0"/>
              </a:rPr>
              <a:t>how</a:t>
            </a:r>
            <a:r>
              <a:rPr lang="de-DE" dirty="0">
                <a:solidFill>
                  <a:schemeClr val="tx1"/>
                </a:solidFill>
                <a:ea typeface="Calibri" panose="020F0502020204030204" pitchFamily="34" charset="0"/>
                <a:cs typeface="Calibri" panose="020F0502020204030204" pitchFamily="34" charset="0"/>
              </a:rPr>
              <a:t> </a:t>
            </a:r>
            <a:r>
              <a:rPr lang="de-DE" dirty="0" err="1">
                <a:solidFill>
                  <a:schemeClr val="tx1"/>
                </a:solidFill>
                <a:ea typeface="Calibri" panose="020F0502020204030204" pitchFamily="34" charset="0"/>
                <a:cs typeface="Calibri" panose="020F0502020204030204" pitchFamily="34" charset="0"/>
              </a:rPr>
              <a:t>people</a:t>
            </a:r>
            <a:r>
              <a:rPr lang="de-DE" dirty="0">
                <a:solidFill>
                  <a:schemeClr val="tx1"/>
                </a:solidFill>
                <a:ea typeface="Calibri" panose="020F0502020204030204" pitchFamily="34" charset="0"/>
                <a:cs typeface="Calibri" panose="020F0502020204030204" pitchFamily="34" charset="0"/>
              </a:rPr>
              <a:t> </a:t>
            </a:r>
            <a:r>
              <a:rPr lang="de-DE" dirty="0" err="1">
                <a:solidFill>
                  <a:schemeClr val="tx1"/>
                </a:solidFill>
                <a:ea typeface="Calibri" panose="020F0502020204030204" pitchFamily="34" charset="0"/>
                <a:cs typeface="Calibri" panose="020F0502020204030204" pitchFamily="34" charset="0"/>
              </a:rPr>
              <a:t>can</a:t>
            </a:r>
            <a:r>
              <a:rPr lang="de-DE" dirty="0">
                <a:solidFill>
                  <a:schemeClr val="tx1"/>
                </a:solidFill>
                <a:ea typeface="Calibri" panose="020F0502020204030204" pitchFamily="34" charset="0"/>
                <a:cs typeface="Calibri" panose="020F0502020204030204" pitchFamily="34" charset="0"/>
              </a:rPr>
              <a:t> </a:t>
            </a:r>
            <a:r>
              <a:rPr lang="de-DE" dirty="0" err="1">
                <a:solidFill>
                  <a:schemeClr val="tx1"/>
                </a:solidFill>
                <a:ea typeface="Calibri" panose="020F0502020204030204" pitchFamily="34" charset="0"/>
                <a:cs typeface="Calibri" panose="020F0502020204030204" pitchFamily="34" charset="0"/>
              </a:rPr>
              <a:t>exercise</a:t>
            </a:r>
            <a:r>
              <a:rPr lang="de-DE" dirty="0">
                <a:solidFill>
                  <a:schemeClr val="tx1"/>
                </a:solidFill>
                <a:ea typeface="Calibri" panose="020F0502020204030204" pitchFamily="34" charset="0"/>
                <a:cs typeface="Calibri" panose="020F0502020204030204" pitchFamily="34" charset="0"/>
              </a:rPr>
              <a:t> </a:t>
            </a:r>
            <a:r>
              <a:rPr lang="de-DE" dirty="0" err="1">
                <a:solidFill>
                  <a:schemeClr val="tx1"/>
                </a:solidFill>
                <a:ea typeface="Calibri" panose="020F0502020204030204" pitchFamily="34" charset="0"/>
                <a:cs typeface="Calibri" panose="020F0502020204030204" pitchFamily="34" charset="0"/>
              </a:rPr>
              <a:t>their</a:t>
            </a:r>
            <a:r>
              <a:rPr lang="de-DE" dirty="0">
                <a:solidFill>
                  <a:schemeClr val="tx1"/>
                </a:solidFill>
                <a:ea typeface="Calibri" panose="020F0502020204030204" pitchFamily="34" charset="0"/>
                <a:cs typeface="Calibri" panose="020F0502020204030204" pitchFamily="34" charset="0"/>
              </a:rPr>
              <a:t> </a:t>
            </a:r>
            <a:r>
              <a:rPr lang="de-DE" dirty="0" err="1">
                <a:solidFill>
                  <a:schemeClr val="tx1"/>
                </a:solidFill>
                <a:ea typeface="Calibri" panose="020F0502020204030204" pitchFamily="34" charset="0"/>
                <a:cs typeface="Calibri" panose="020F0502020204030204" pitchFamily="34" charset="0"/>
              </a:rPr>
              <a:t>rights</a:t>
            </a:r>
            <a:r>
              <a:rPr lang="de-DE" dirty="0">
                <a:solidFill>
                  <a:schemeClr val="tx1"/>
                </a:solidFill>
                <a:ea typeface="Calibri" panose="020F0502020204030204" pitchFamily="34" charset="0"/>
                <a:cs typeface="Calibri" panose="020F0502020204030204" pitchFamily="34" charset="0"/>
              </a:rPr>
              <a:t>.</a:t>
            </a:r>
          </a:p>
        </p:txBody>
      </p:sp>
      <p:sp>
        <p:nvSpPr>
          <p:cNvPr id="25" name="Rechteck: abgerundete Ecken 24">
            <a:extLst>
              <a:ext uri="{FF2B5EF4-FFF2-40B4-BE49-F238E27FC236}">
                <a16:creationId xmlns:a16="http://schemas.microsoft.com/office/drawing/2014/main" id="{D0E1161B-F4C5-DF1F-BAD8-97AC89E2B564}"/>
              </a:ext>
            </a:extLst>
          </p:cNvPr>
          <p:cNvSpPr/>
          <p:nvPr/>
        </p:nvSpPr>
        <p:spPr>
          <a:xfrm>
            <a:off x="7528920" y="4013182"/>
            <a:ext cx="4114799" cy="1900824"/>
          </a:xfrm>
          <a:prstGeom prst="roundRect">
            <a:avLst/>
          </a:prstGeom>
          <a:no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de-DE" sz="2000" b="1" dirty="0">
                <a:solidFill>
                  <a:srgbClr val="7030A0"/>
                </a:solidFill>
                <a:latin typeface="+mj-lt"/>
                <a:ea typeface="Calibri" panose="020F0502020204030204" pitchFamily="34" charset="0"/>
                <a:cs typeface="Calibri" panose="020F0502020204030204" pitchFamily="34" charset="0"/>
              </a:rPr>
              <a:t>Legal</a:t>
            </a:r>
          </a:p>
          <a:p>
            <a:endParaRPr lang="de-DE" b="1" dirty="0">
              <a:solidFill>
                <a:srgbClr val="FFC809"/>
              </a:solidFill>
              <a:latin typeface="+mj-lt"/>
              <a:ea typeface="Calibri" panose="020F0502020204030204" pitchFamily="34" charset="0"/>
              <a:cs typeface="Calibri" panose="020F0502020204030204" pitchFamily="34" charset="0"/>
            </a:endParaRPr>
          </a:p>
          <a:p>
            <a:r>
              <a:rPr lang="de-DE" dirty="0" err="1">
                <a:solidFill>
                  <a:schemeClr val="tx1">
                    <a:lumMod val="95000"/>
                    <a:lumOff val="5000"/>
                  </a:schemeClr>
                </a:solidFill>
                <a:latin typeface="+mj-lt"/>
                <a:ea typeface="Calibri" panose="020F0502020204030204" pitchFamily="34" charset="0"/>
                <a:cs typeface="Calibri" panose="020F0502020204030204" pitchFamily="34" charset="0"/>
              </a:rPr>
              <a:t>We</a:t>
            </a:r>
            <a:r>
              <a:rPr lang="de-DE" dirty="0">
                <a:solidFill>
                  <a:schemeClr val="tx1">
                    <a:lumMod val="95000"/>
                    <a:lumOff val="5000"/>
                  </a:schemeClr>
                </a:solidFill>
                <a:latin typeface="+mj-lt"/>
                <a:ea typeface="Calibri" panose="020F0502020204030204" pitchFamily="34" charset="0"/>
                <a:cs typeface="Calibri" panose="020F0502020204030204" pitchFamily="34" charset="0"/>
              </a:rPr>
              <a:t> review </a:t>
            </a:r>
            <a:r>
              <a:rPr lang="de-DE" dirty="0" err="1">
                <a:solidFill>
                  <a:schemeClr val="tx1">
                    <a:lumMod val="95000"/>
                    <a:lumOff val="5000"/>
                  </a:schemeClr>
                </a:solidFill>
                <a:latin typeface="+mj-lt"/>
                <a:ea typeface="Calibri" panose="020F0502020204030204" pitchFamily="34" charset="0"/>
                <a:cs typeface="Calibri" panose="020F0502020204030204" pitchFamily="34" charset="0"/>
              </a:rPr>
              <a:t>provider</a:t>
            </a:r>
            <a:r>
              <a:rPr lang="de-DE" dirty="0">
                <a:solidFill>
                  <a:schemeClr val="tx1">
                    <a:lumMod val="95000"/>
                    <a:lumOff val="5000"/>
                  </a:schemeClr>
                </a:solidFill>
                <a:latin typeface="+mj-lt"/>
                <a:ea typeface="Calibri" panose="020F0502020204030204" pitchFamily="34" charset="0"/>
                <a:cs typeface="Calibri" panose="020F0502020204030204" pitchFamily="34" charset="0"/>
              </a:rPr>
              <a:t> </a:t>
            </a:r>
            <a:r>
              <a:rPr lang="de-DE" dirty="0" err="1">
                <a:solidFill>
                  <a:schemeClr val="tx1">
                    <a:lumMod val="95000"/>
                    <a:lumOff val="5000"/>
                  </a:schemeClr>
                </a:solidFill>
                <a:latin typeface="+mj-lt"/>
                <a:ea typeface="Calibri" panose="020F0502020204030204" pitchFamily="34" charset="0"/>
                <a:cs typeface="Calibri" panose="020F0502020204030204" pitchFamily="34" charset="0"/>
              </a:rPr>
              <a:t>terms</a:t>
            </a:r>
            <a:r>
              <a:rPr lang="de-DE" dirty="0">
                <a:solidFill>
                  <a:schemeClr val="tx1">
                    <a:lumMod val="95000"/>
                    <a:lumOff val="5000"/>
                  </a:schemeClr>
                </a:solidFill>
                <a:latin typeface="+mj-lt"/>
                <a:ea typeface="Calibri" panose="020F0502020204030204" pitchFamily="34" charset="0"/>
                <a:cs typeface="Calibri" panose="020F0502020204030204" pitchFamily="34" charset="0"/>
              </a:rPr>
              <a:t>, </a:t>
            </a:r>
            <a:r>
              <a:rPr lang="de-DE" dirty="0" err="1">
                <a:solidFill>
                  <a:schemeClr val="tx1">
                    <a:lumMod val="95000"/>
                    <a:lumOff val="5000"/>
                  </a:schemeClr>
                </a:solidFill>
                <a:latin typeface="+mj-lt"/>
                <a:ea typeface="Calibri" panose="020F0502020204030204" pitchFamily="34" charset="0"/>
                <a:cs typeface="Calibri" panose="020F0502020204030204" pitchFamily="34" charset="0"/>
              </a:rPr>
              <a:t>liability</a:t>
            </a:r>
            <a:r>
              <a:rPr lang="de-DE" dirty="0">
                <a:solidFill>
                  <a:schemeClr val="tx1">
                    <a:lumMod val="95000"/>
                    <a:lumOff val="5000"/>
                  </a:schemeClr>
                </a:solidFill>
                <a:latin typeface="+mj-lt"/>
                <a:ea typeface="Calibri" panose="020F0502020204030204" pitchFamily="34" charset="0"/>
                <a:cs typeface="Calibri" panose="020F0502020204030204" pitchFamily="34" charset="0"/>
              </a:rPr>
              <a:t> and </a:t>
            </a:r>
            <a:r>
              <a:rPr lang="de-DE" dirty="0" err="1">
                <a:solidFill>
                  <a:schemeClr val="tx1">
                    <a:lumMod val="95000"/>
                    <a:lumOff val="5000"/>
                  </a:schemeClr>
                </a:solidFill>
                <a:latin typeface="+mj-lt"/>
                <a:ea typeface="Calibri" panose="020F0502020204030204" pitchFamily="34" charset="0"/>
                <a:cs typeface="Calibri" panose="020F0502020204030204" pitchFamily="34" charset="0"/>
              </a:rPr>
              <a:t>intellectual</a:t>
            </a:r>
            <a:r>
              <a:rPr lang="de-DE" dirty="0">
                <a:solidFill>
                  <a:schemeClr val="tx1">
                    <a:lumMod val="95000"/>
                    <a:lumOff val="5000"/>
                  </a:schemeClr>
                </a:solidFill>
                <a:latin typeface="+mj-lt"/>
                <a:ea typeface="Calibri" panose="020F0502020204030204" pitchFamily="34" charset="0"/>
                <a:cs typeface="Calibri" panose="020F0502020204030204" pitchFamily="34" charset="0"/>
              </a:rPr>
              <a:t> </a:t>
            </a:r>
            <a:r>
              <a:rPr lang="de-DE" dirty="0" err="1">
                <a:solidFill>
                  <a:schemeClr val="tx1">
                    <a:lumMod val="95000"/>
                    <a:lumOff val="5000"/>
                  </a:schemeClr>
                </a:solidFill>
                <a:latin typeface="+mj-lt"/>
                <a:ea typeface="Calibri" panose="020F0502020204030204" pitchFamily="34" charset="0"/>
                <a:cs typeface="Calibri" panose="020F0502020204030204" pitchFamily="34" charset="0"/>
              </a:rPr>
              <a:t>property</a:t>
            </a:r>
            <a:r>
              <a:rPr lang="de-DE" dirty="0">
                <a:solidFill>
                  <a:schemeClr val="tx1">
                    <a:lumMod val="95000"/>
                    <a:lumOff val="5000"/>
                  </a:schemeClr>
                </a:solidFill>
                <a:latin typeface="+mj-lt"/>
                <a:ea typeface="Calibri" panose="020F0502020204030204" pitchFamily="34" charset="0"/>
                <a:cs typeface="Calibri" panose="020F0502020204030204" pitchFamily="34" charset="0"/>
              </a:rPr>
              <a:t> </a:t>
            </a:r>
            <a:r>
              <a:rPr lang="de-DE" dirty="0" err="1">
                <a:solidFill>
                  <a:schemeClr val="tx1">
                    <a:lumMod val="95000"/>
                    <a:lumOff val="5000"/>
                  </a:schemeClr>
                </a:solidFill>
                <a:latin typeface="+mj-lt"/>
                <a:ea typeface="Calibri" panose="020F0502020204030204" pitchFamily="34" charset="0"/>
                <a:cs typeface="Calibri" panose="020F0502020204030204" pitchFamily="34" charset="0"/>
              </a:rPr>
              <a:t>rights</a:t>
            </a:r>
            <a:r>
              <a:rPr lang="de-DE" dirty="0">
                <a:solidFill>
                  <a:schemeClr val="tx1">
                    <a:lumMod val="95000"/>
                    <a:lumOff val="5000"/>
                  </a:schemeClr>
                </a:solidFill>
                <a:latin typeface="+mj-lt"/>
                <a:ea typeface="Calibri" panose="020F0502020204030204" pitchFamily="34" charset="0"/>
                <a:cs typeface="Calibri" panose="020F0502020204030204" pitchFamily="34" charset="0"/>
              </a:rPr>
              <a:t>. The </a:t>
            </a:r>
            <a:r>
              <a:rPr lang="de-DE" dirty="0" err="1">
                <a:solidFill>
                  <a:schemeClr val="tx1">
                    <a:lumMod val="95000"/>
                    <a:lumOff val="5000"/>
                  </a:schemeClr>
                </a:solidFill>
                <a:latin typeface="+mj-lt"/>
                <a:ea typeface="Calibri" panose="020F0502020204030204" pitchFamily="34" charset="0"/>
                <a:cs typeface="Calibri" panose="020F0502020204030204" pitchFamily="34" charset="0"/>
              </a:rPr>
              <a:t>contract</a:t>
            </a:r>
            <a:r>
              <a:rPr lang="de-DE" dirty="0">
                <a:solidFill>
                  <a:schemeClr val="tx1">
                    <a:lumMod val="95000"/>
                    <a:lumOff val="5000"/>
                  </a:schemeClr>
                </a:solidFill>
                <a:latin typeface="+mj-lt"/>
                <a:ea typeface="Calibri" panose="020F0502020204030204" pitchFamily="34" charset="0"/>
                <a:cs typeface="Calibri" panose="020F0502020204030204" pitchFamily="34" charset="0"/>
              </a:rPr>
              <a:t> </a:t>
            </a:r>
            <a:r>
              <a:rPr lang="de-DE" dirty="0" err="1">
                <a:solidFill>
                  <a:schemeClr val="tx1">
                    <a:lumMod val="95000"/>
                    <a:lumOff val="5000"/>
                  </a:schemeClr>
                </a:solidFill>
                <a:latin typeface="+mj-lt"/>
                <a:ea typeface="Calibri" panose="020F0502020204030204" pitchFamily="34" charset="0"/>
                <a:cs typeface="Calibri" panose="020F0502020204030204" pitchFamily="34" charset="0"/>
              </a:rPr>
              <a:t>must</a:t>
            </a:r>
            <a:r>
              <a:rPr lang="de-DE" dirty="0">
                <a:solidFill>
                  <a:schemeClr val="tx1">
                    <a:lumMod val="95000"/>
                    <a:lumOff val="5000"/>
                  </a:schemeClr>
                </a:solidFill>
                <a:latin typeface="+mj-lt"/>
                <a:ea typeface="Calibri" panose="020F0502020204030204" pitchFamily="34" charset="0"/>
                <a:cs typeface="Calibri" panose="020F0502020204030204" pitchFamily="34" charset="0"/>
              </a:rPr>
              <a:t> support the </a:t>
            </a:r>
            <a:r>
              <a:rPr lang="de-DE" dirty="0" err="1">
                <a:solidFill>
                  <a:schemeClr val="tx1">
                    <a:lumMod val="95000"/>
                    <a:lumOff val="5000"/>
                  </a:schemeClr>
                </a:solidFill>
                <a:latin typeface="+mj-lt"/>
                <a:ea typeface="Calibri" panose="020F0502020204030204" pitchFamily="34" charset="0"/>
                <a:cs typeface="Calibri" panose="020F0502020204030204" pitchFamily="34" charset="0"/>
              </a:rPr>
              <a:t>way</a:t>
            </a:r>
            <a:r>
              <a:rPr lang="de-DE" dirty="0">
                <a:solidFill>
                  <a:schemeClr val="tx1">
                    <a:lumMod val="95000"/>
                    <a:lumOff val="5000"/>
                  </a:schemeClr>
                </a:solidFill>
                <a:latin typeface="+mj-lt"/>
                <a:ea typeface="Calibri" panose="020F0502020204030204" pitchFamily="34" charset="0"/>
                <a:cs typeface="Calibri" panose="020F0502020204030204" pitchFamily="34" charset="0"/>
              </a:rPr>
              <a:t> </a:t>
            </a:r>
            <a:r>
              <a:rPr lang="de-DE" dirty="0" err="1">
                <a:solidFill>
                  <a:schemeClr val="tx1">
                    <a:lumMod val="95000"/>
                    <a:lumOff val="5000"/>
                  </a:schemeClr>
                </a:solidFill>
                <a:latin typeface="+mj-lt"/>
                <a:ea typeface="Calibri" panose="020F0502020204030204" pitchFamily="34" charset="0"/>
                <a:cs typeface="Calibri" panose="020F0502020204030204" pitchFamily="34" charset="0"/>
              </a:rPr>
              <a:t>we</a:t>
            </a:r>
            <a:r>
              <a:rPr lang="de-DE" dirty="0">
                <a:solidFill>
                  <a:schemeClr val="tx1">
                    <a:lumMod val="95000"/>
                    <a:lumOff val="5000"/>
                  </a:schemeClr>
                </a:solidFill>
                <a:latin typeface="+mj-lt"/>
                <a:ea typeface="Calibri" panose="020F0502020204030204" pitchFamily="34" charset="0"/>
                <a:cs typeface="Calibri" panose="020F0502020204030204" pitchFamily="34" charset="0"/>
              </a:rPr>
              <a:t> plan to </a:t>
            </a:r>
            <a:r>
              <a:rPr lang="de-DE" dirty="0" err="1">
                <a:solidFill>
                  <a:schemeClr val="tx1">
                    <a:lumMod val="95000"/>
                    <a:lumOff val="5000"/>
                  </a:schemeClr>
                </a:solidFill>
                <a:latin typeface="+mj-lt"/>
                <a:ea typeface="Calibri" panose="020F0502020204030204" pitchFamily="34" charset="0"/>
                <a:cs typeface="Calibri" panose="020F0502020204030204" pitchFamily="34" charset="0"/>
              </a:rPr>
              <a:t>use</a:t>
            </a:r>
            <a:r>
              <a:rPr lang="de-DE" dirty="0">
                <a:solidFill>
                  <a:schemeClr val="tx1">
                    <a:lumMod val="95000"/>
                    <a:lumOff val="5000"/>
                  </a:schemeClr>
                </a:solidFill>
                <a:latin typeface="+mj-lt"/>
                <a:ea typeface="Calibri" panose="020F0502020204030204" pitchFamily="34" charset="0"/>
                <a:cs typeface="Calibri" panose="020F0502020204030204" pitchFamily="34" charset="0"/>
              </a:rPr>
              <a:t> the </a:t>
            </a:r>
            <a:r>
              <a:rPr lang="de-DE" dirty="0" err="1">
                <a:solidFill>
                  <a:schemeClr val="tx1">
                    <a:lumMod val="95000"/>
                    <a:lumOff val="5000"/>
                  </a:schemeClr>
                </a:solidFill>
                <a:latin typeface="+mj-lt"/>
                <a:ea typeface="Calibri" panose="020F0502020204030204" pitchFamily="34" charset="0"/>
                <a:cs typeface="Calibri" panose="020F0502020204030204" pitchFamily="34" charset="0"/>
              </a:rPr>
              <a:t>system</a:t>
            </a:r>
            <a:r>
              <a:rPr lang="de-DE" dirty="0">
                <a:solidFill>
                  <a:schemeClr val="tx1">
                    <a:lumMod val="95000"/>
                    <a:lumOff val="5000"/>
                  </a:schemeClr>
                </a:solidFill>
                <a:latin typeface="+mj-lt"/>
                <a:ea typeface="Calibri" panose="020F0502020204030204" pitchFamily="34" charset="0"/>
                <a:cs typeface="Calibri" panose="020F0502020204030204" pitchFamily="34" charset="0"/>
              </a:rPr>
              <a:t>.</a:t>
            </a:r>
          </a:p>
        </p:txBody>
      </p:sp>
      <p:sp>
        <p:nvSpPr>
          <p:cNvPr id="26" name="Textfeld 25">
            <a:extLst>
              <a:ext uri="{FF2B5EF4-FFF2-40B4-BE49-F238E27FC236}">
                <a16:creationId xmlns:a16="http://schemas.microsoft.com/office/drawing/2014/main" id="{C6E6F33C-5257-B64B-224B-C6D71C62ABF3}"/>
              </a:ext>
            </a:extLst>
          </p:cNvPr>
          <p:cNvSpPr txBox="1"/>
          <p:nvPr/>
        </p:nvSpPr>
        <p:spPr>
          <a:xfrm>
            <a:off x="5455140" y="2388319"/>
            <a:ext cx="1228157" cy="400110"/>
          </a:xfrm>
          <a:prstGeom prst="rect">
            <a:avLst/>
          </a:prstGeom>
          <a:noFill/>
        </p:spPr>
        <p:txBody>
          <a:bodyPr wrap="none" rtlCol="0">
            <a:spAutoFit/>
          </a:bodyPr>
          <a:lstStyle/>
          <a:p>
            <a:r>
              <a:rPr lang="en-US" sz="2000" b="1" dirty="0"/>
              <a:t>AI System</a:t>
            </a:r>
          </a:p>
        </p:txBody>
      </p:sp>
    </p:spTree>
    <p:extLst>
      <p:ext uri="{BB962C8B-B14F-4D97-AF65-F5344CB8AC3E}">
        <p14:creationId xmlns:p14="http://schemas.microsoft.com/office/powerpoint/2010/main" val="40479216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556D14-E0AD-63FB-EFA9-4BBB0084297B}"/>
            </a:ext>
          </a:extLst>
        </p:cNvPr>
        <p:cNvGrpSpPr/>
        <p:nvPr/>
      </p:nvGrpSpPr>
      <p:grpSpPr>
        <a:xfrm>
          <a:off x="0" y="0"/>
          <a:ext cx="0" cy="0"/>
          <a:chOff x="0" y="0"/>
          <a:chExt cx="0" cy="0"/>
        </a:xfrm>
      </p:grpSpPr>
      <p:sp>
        <p:nvSpPr>
          <p:cNvPr id="3" name="Datumsplatzhalter 2">
            <a:extLst>
              <a:ext uri="{FF2B5EF4-FFF2-40B4-BE49-F238E27FC236}">
                <a16:creationId xmlns:a16="http://schemas.microsoft.com/office/drawing/2014/main" id="{45ACBBBC-11AC-EE44-45B1-2065BA050707}"/>
              </a:ext>
            </a:extLst>
          </p:cNvPr>
          <p:cNvSpPr>
            <a:spLocks noGrp="1"/>
          </p:cNvSpPr>
          <p:nvPr>
            <p:ph type="dt" sz="half" idx="11"/>
          </p:nvPr>
        </p:nvSpPr>
        <p:spPr/>
        <p:txBody>
          <a:bodyPr/>
          <a:lstStyle/>
          <a:p>
            <a:r>
              <a:rPr lang="de-DE" dirty="0"/>
              <a:t>21.09.2026</a:t>
            </a:r>
            <a:endParaRPr lang="en-US" dirty="0"/>
          </a:p>
        </p:txBody>
      </p:sp>
      <p:sp>
        <p:nvSpPr>
          <p:cNvPr id="4" name="Fußzeilenplatzhalter 3">
            <a:extLst>
              <a:ext uri="{FF2B5EF4-FFF2-40B4-BE49-F238E27FC236}">
                <a16:creationId xmlns:a16="http://schemas.microsoft.com/office/drawing/2014/main" id="{93934B8C-FC5B-9773-D914-A4C578175B9D}"/>
              </a:ext>
            </a:extLst>
          </p:cNvPr>
          <p:cNvSpPr>
            <a:spLocks noGrp="1"/>
          </p:cNvSpPr>
          <p:nvPr>
            <p:ph type="ftr" sz="quarter" idx="12"/>
          </p:nvPr>
        </p:nvSpPr>
        <p:spPr/>
        <p:txBody>
          <a:bodyPr/>
          <a:lstStyle/>
          <a:p>
            <a:r>
              <a:rPr lang="it-IT"/>
              <a:t>MunichTech EXPO 2026 - AI Governance</a:t>
            </a:r>
            <a:endParaRPr lang="de-DE"/>
          </a:p>
        </p:txBody>
      </p:sp>
      <p:sp>
        <p:nvSpPr>
          <p:cNvPr id="5" name="Foliennummernplatzhalter 4">
            <a:extLst>
              <a:ext uri="{FF2B5EF4-FFF2-40B4-BE49-F238E27FC236}">
                <a16:creationId xmlns:a16="http://schemas.microsoft.com/office/drawing/2014/main" id="{94C76B14-5AE9-6419-2B0B-47EAC7FFD13C}"/>
              </a:ext>
            </a:extLst>
          </p:cNvPr>
          <p:cNvSpPr>
            <a:spLocks noGrp="1"/>
          </p:cNvSpPr>
          <p:nvPr>
            <p:ph type="sldNum" sz="quarter" idx="13"/>
          </p:nvPr>
        </p:nvSpPr>
        <p:spPr/>
        <p:txBody>
          <a:bodyPr/>
          <a:lstStyle/>
          <a:p>
            <a:r>
              <a:rPr lang="de-DE" dirty="0"/>
              <a:t>6</a:t>
            </a:r>
          </a:p>
        </p:txBody>
      </p:sp>
      <p:sp>
        <p:nvSpPr>
          <p:cNvPr id="6" name="Titel 5">
            <a:extLst>
              <a:ext uri="{FF2B5EF4-FFF2-40B4-BE49-F238E27FC236}">
                <a16:creationId xmlns:a16="http://schemas.microsoft.com/office/drawing/2014/main" id="{3773F048-272F-C6A4-1280-7CF7D23B67DC}"/>
              </a:ext>
            </a:extLst>
          </p:cNvPr>
          <p:cNvSpPr>
            <a:spLocks noGrp="1"/>
          </p:cNvSpPr>
          <p:nvPr>
            <p:ph type="title"/>
          </p:nvPr>
        </p:nvSpPr>
        <p:spPr/>
        <p:txBody>
          <a:bodyPr>
            <a:normAutofit fontScale="90000"/>
          </a:bodyPr>
          <a:lstStyle/>
          <a:p>
            <a:r>
              <a:rPr lang="en-US" dirty="0"/>
              <a:t>Four reviews behind one AI system</a:t>
            </a:r>
          </a:p>
        </p:txBody>
      </p:sp>
      <p:sp>
        <p:nvSpPr>
          <p:cNvPr id="7" name="Textplatzhalter 6">
            <a:extLst>
              <a:ext uri="{FF2B5EF4-FFF2-40B4-BE49-F238E27FC236}">
                <a16:creationId xmlns:a16="http://schemas.microsoft.com/office/drawing/2014/main" id="{379F573C-B56D-4D37-2292-74EAD4C72D3C}"/>
              </a:ext>
            </a:extLst>
          </p:cNvPr>
          <p:cNvSpPr>
            <a:spLocks noGrp="1"/>
          </p:cNvSpPr>
          <p:nvPr>
            <p:ph type="body" sz="quarter" idx="14"/>
          </p:nvPr>
        </p:nvSpPr>
        <p:spPr/>
        <p:txBody>
          <a:bodyPr/>
          <a:lstStyle/>
          <a:p>
            <a:r>
              <a:rPr lang="en-US" dirty="0"/>
              <a:t>Each team applies its expertise to a shared set of facts</a:t>
            </a:r>
          </a:p>
        </p:txBody>
      </p:sp>
      <p:sp>
        <p:nvSpPr>
          <p:cNvPr id="11" name="Raute 10">
            <a:extLst>
              <a:ext uri="{FF2B5EF4-FFF2-40B4-BE49-F238E27FC236}">
                <a16:creationId xmlns:a16="http://schemas.microsoft.com/office/drawing/2014/main" id="{58ADF5A4-C2B5-0C0E-08A7-21986B121036}"/>
              </a:ext>
            </a:extLst>
          </p:cNvPr>
          <p:cNvSpPr/>
          <p:nvPr/>
        </p:nvSpPr>
        <p:spPr>
          <a:xfrm>
            <a:off x="4852558" y="2903038"/>
            <a:ext cx="2486884" cy="2520971"/>
          </a:xfrm>
          <a:prstGeom prst="diamond">
            <a:avLst/>
          </a:prstGeom>
          <a:solidFill>
            <a:srgbClr val="FFC809"/>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atin typeface="Calibri" panose="020F0502020204030204" pitchFamily="34" charset="0"/>
              <a:ea typeface="Calibri" panose="020F0502020204030204" pitchFamily="34" charset="0"/>
              <a:cs typeface="Calibri" panose="020F0502020204030204" pitchFamily="34" charset="0"/>
            </a:endParaRPr>
          </a:p>
        </p:txBody>
      </p:sp>
      <p:sp>
        <p:nvSpPr>
          <p:cNvPr id="13" name="Raute 12">
            <a:extLst>
              <a:ext uri="{FF2B5EF4-FFF2-40B4-BE49-F238E27FC236}">
                <a16:creationId xmlns:a16="http://schemas.microsoft.com/office/drawing/2014/main" id="{C437D04A-4139-F7BB-F3B8-224EE95FDCC9}"/>
              </a:ext>
            </a:extLst>
          </p:cNvPr>
          <p:cNvSpPr/>
          <p:nvPr/>
        </p:nvSpPr>
        <p:spPr>
          <a:xfrm>
            <a:off x="5475000" y="4169367"/>
            <a:ext cx="1242000" cy="1260000"/>
          </a:xfrm>
          <a:prstGeom prst="diamond">
            <a:avLst/>
          </a:prstGeom>
          <a:solidFill>
            <a:schemeClr val="tx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atin typeface="Calibri" panose="020F0502020204030204" pitchFamily="34" charset="0"/>
              <a:ea typeface="Calibri" panose="020F0502020204030204" pitchFamily="34" charset="0"/>
              <a:cs typeface="Calibri" panose="020F0502020204030204" pitchFamily="34" charset="0"/>
            </a:endParaRPr>
          </a:p>
        </p:txBody>
      </p:sp>
      <p:pic>
        <p:nvPicPr>
          <p:cNvPr id="15" name="Grafik 14" descr="UI UX mit einfarbiger Füllung">
            <a:extLst>
              <a:ext uri="{FF2B5EF4-FFF2-40B4-BE49-F238E27FC236}">
                <a16:creationId xmlns:a16="http://schemas.microsoft.com/office/drawing/2014/main" id="{EF07F8AB-9974-9629-DC95-ECD9EF0A80DC}"/>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5787125" y="3400407"/>
            <a:ext cx="617749" cy="617749"/>
          </a:xfrm>
          <a:prstGeom prst="rect">
            <a:avLst/>
          </a:prstGeom>
        </p:spPr>
      </p:pic>
      <p:pic>
        <p:nvPicPr>
          <p:cNvPr id="17" name="Grafik 16" descr="Prozessor mit einfarbiger Füllung">
            <a:extLst>
              <a:ext uri="{FF2B5EF4-FFF2-40B4-BE49-F238E27FC236}">
                <a16:creationId xmlns:a16="http://schemas.microsoft.com/office/drawing/2014/main" id="{AB1FAF23-8773-CDCA-C753-0A09DFDA99E2}"/>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5770784" y="4490492"/>
            <a:ext cx="617749" cy="617749"/>
          </a:xfrm>
          <a:prstGeom prst="rect">
            <a:avLst/>
          </a:prstGeom>
        </p:spPr>
      </p:pic>
      <p:sp>
        <p:nvSpPr>
          <p:cNvPr id="19" name="Rechteck: abgerundete Ecken 18">
            <a:extLst>
              <a:ext uri="{FF2B5EF4-FFF2-40B4-BE49-F238E27FC236}">
                <a16:creationId xmlns:a16="http://schemas.microsoft.com/office/drawing/2014/main" id="{2C35C4B6-5AE0-9D41-2BAF-5F3E5341C222}"/>
              </a:ext>
            </a:extLst>
          </p:cNvPr>
          <p:cNvSpPr/>
          <p:nvPr/>
        </p:nvSpPr>
        <p:spPr>
          <a:xfrm>
            <a:off x="548282" y="1528176"/>
            <a:ext cx="4114800" cy="1900824"/>
          </a:xfrm>
          <a:prstGeom prst="roundRect">
            <a:avLst/>
          </a:prstGeom>
          <a:noFill/>
          <a:ln>
            <a:solidFill>
              <a:srgbClr val="FFC80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de-DE" sz="2000" b="1" dirty="0">
                <a:solidFill>
                  <a:srgbClr val="FFC809"/>
                </a:solidFill>
                <a:latin typeface="+mj-lt"/>
                <a:ea typeface="Calibri" panose="020F0502020204030204" pitchFamily="34" charset="0"/>
                <a:cs typeface="Calibri" panose="020F0502020204030204" pitchFamily="34" charset="0"/>
              </a:rPr>
              <a:t>AI </a:t>
            </a:r>
            <a:r>
              <a:rPr lang="de-DE" sz="2000" b="1" dirty="0" err="1">
                <a:solidFill>
                  <a:srgbClr val="FFC809"/>
                </a:solidFill>
                <a:latin typeface="+mj-lt"/>
                <a:ea typeface="Calibri" panose="020F0502020204030204" pitchFamily="34" charset="0"/>
                <a:cs typeface="Calibri" panose="020F0502020204030204" pitchFamily="34" charset="0"/>
              </a:rPr>
              <a:t>Governance</a:t>
            </a:r>
            <a:endParaRPr lang="de-DE" sz="2000" b="1" dirty="0">
              <a:solidFill>
                <a:srgbClr val="FFC809"/>
              </a:solidFill>
              <a:latin typeface="+mj-lt"/>
              <a:ea typeface="Calibri" panose="020F0502020204030204" pitchFamily="34" charset="0"/>
              <a:cs typeface="Calibri" panose="020F0502020204030204" pitchFamily="34" charset="0"/>
            </a:endParaRPr>
          </a:p>
          <a:p>
            <a:endParaRPr lang="de-DE" b="1" dirty="0">
              <a:solidFill>
                <a:srgbClr val="FFC809"/>
              </a:solidFill>
              <a:latin typeface="+mj-lt"/>
              <a:ea typeface="Calibri" panose="020F0502020204030204" pitchFamily="34" charset="0"/>
              <a:cs typeface="Calibri" panose="020F0502020204030204" pitchFamily="34" charset="0"/>
            </a:endParaRPr>
          </a:p>
          <a:p>
            <a:r>
              <a:rPr lang="de-DE" dirty="0" err="1">
                <a:solidFill>
                  <a:schemeClr val="tx1">
                    <a:lumMod val="95000"/>
                    <a:lumOff val="5000"/>
                  </a:schemeClr>
                </a:solidFill>
                <a:latin typeface="+mj-lt"/>
                <a:ea typeface="Calibri" panose="020F0502020204030204" pitchFamily="34" charset="0"/>
                <a:cs typeface="Calibri" panose="020F0502020204030204" pitchFamily="34" charset="0"/>
              </a:rPr>
              <a:t>We</a:t>
            </a:r>
            <a:r>
              <a:rPr lang="de-DE" dirty="0">
                <a:solidFill>
                  <a:schemeClr val="tx1">
                    <a:lumMod val="95000"/>
                    <a:lumOff val="5000"/>
                  </a:schemeClr>
                </a:solidFill>
                <a:latin typeface="+mj-lt"/>
                <a:ea typeface="Calibri" panose="020F0502020204030204" pitchFamily="34" charset="0"/>
                <a:cs typeface="Calibri" panose="020F0502020204030204" pitchFamily="34" charset="0"/>
              </a:rPr>
              <a:t> check the </a:t>
            </a:r>
            <a:r>
              <a:rPr lang="de-DE" dirty="0" err="1">
                <a:solidFill>
                  <a:schemeClr val="tx1">
                    <a:lumMod val="95000"/>
                    <a:lumOff val="5000"/>
                  </a:schemeClr>
                </a:solidFill>
                <a:latin typeface="+mj-lt"/>
                <a:ea typeface="Calibri" panose="020F0502020204030204" pitchFamily="34" charset="0"/>
                <a:cs typeface="Calibri" panose="020F0502020204030204" pitchFamily="34" charset="0"/>
              </a:rPr>
              <a:t>system’s</a:t>
            </a:r>
            <a:r>
              <a:rPr lang="de-DE" dirty="0">
                <a:solidFill>
                  <a:schemeClr val="tx1">
                    <a:lumMod val="95000"/>
                    <a:lumOff val="5000"/>
                  </a:schemeClr>
                </a:solidFill>
                <a:latin typeface="+mj-lt"/>
                <a:ea typeface="Calibri" panose="020F0502020204030204" pitchFamily="34" charset="0"/>
                <a:cs typeface="Calibri" panose="020F0502020204030204" pitchFamily="34" charset="0"/>
              </a:rPr>
              <a:t> </a:t>
            </a:r>
            <a:r>
              <a:rPr lang="de-DE" dirty="0" err="1">
                <a:solidFill>
                  <a:schemeClr val="tx1">
                    <a:lumMod val="95000"/>
                    <a:lumOff val="5000"/>
                  </a:schemeClr>
                </a:solidFill>
                <a:latin typeface="+mj-lt"/>
                <a:ea typeface="Calibri" panose="020F0502020204030204" pitchFamily="34" charset="0"/>
                <a:cs typeface="Calibri" panose="020F0502020204030204" pitchFamily="34" charset="0"/>
              </a:rPr>
              <a:t>role</a:t>
            </a:r>
            <a:r>
              <a:rPr lang="de-DE" dirty="0">
                <a:solidFill>
                  <a:schemeClr val="tx1">
                    <a:lumMod val="95000"/>
                    <a:lumOff val="5000"/>
                  </a:schemeClr>
                </a:solidFill>
                <a:latin typeface="+mj-lt"/>
                <a:ea typeface="Calibri" panose="020F0502020204030204" pitchFamily="34" charset="0"/>
                <a:cs typeface="Calibri" panose="020F0502020204030204" pitchFamily="34" charset="0"/>
              </a:rPr>
              <a:t> and </a:t>
            </a:r>
            <a:r>
              <a:rPr lang="de-DE" dirty="0" err="1">
                <a:solidFill>
                  <a:schemeClr val="tx1">
                    <a:lumMod val="95000"/>
                    <a:lumOff val="5000"/>
                  </a:schemeClr>
                </a:solidFill>
                <a:latin typeface="+mj-lt"/>
                <a:ea typeface="Calibri" panose="020F0502020204030204" pitchFamily="34" charset="0"/>
                <a:cs typeface="Calibri" panose="020F0502020204030204" pitchFamily="34" charset="0"/>
              </a:rPr>
              <a:t>risks</a:t>
            </a:r>
            <a:r>
              <a:rPr lang="de-DE" dirty="0">
                <a:solidFill>
                  <a:schemeClr val="tx1">
                    <a:lumMod val="95000"/>
                    <a:lumOff val="5000"/>
                  </a:schemeClr>
                </a:solidFill>
                <a:latin typeface="+mj-lt"/>
                <a:ea typeface="Calibri" panose="020F0502020204030204" pitchFamily="34" charset="0"/>
                <a:cs typeface="Calibri" panose="020F0502020204030204" pitchFamily="34" charset="0"/>
              </a:rPr>
              <a:t>. </a:t>
            </a:r>
            <a:r>
              <a:rPr lang="de-DE" dirty="0" err="1">
                <a:solidFill>
                  <a:schemeClr val="tx1">
                    <a:lumMod val="95000"/>
                    <a:lumOff val="5000"/>
                  </a:schemeClr>
                </a:solidFill>
                <a:latin typeface="+mj-lt"/>
                <a:ea typeface="Calibri" panose="020F0502020204030204" pitchFamily="34" charset="0"/>
                <a:cs typeface="Calibri" panose="020F0502020204030204" pitchFamily="34" charset="0"/>
              </a:rPr>
              <a:t>We</a:t>
            </a:r>
            <a:r>
              <a:rPr lang="de-DE" dirty="0">
                <a:solidFill>
                  <a:schemeClr val="tx1">
                    <a:lumMod val="95000"/>
                    <a:lumOff val="5000"/>
                  </a:schemeClr>
                </a:solidFill>
                <a:latin typeface="+mj-lt"/>
                <a:ea typeface="Calibri" panose="020F0502020204030204" pitchFamily="34" charset="0"/>
                <a:cs typeface="Calibri" panose="020F0502020204030204" pitchFamily="34" charset="0"/>
              </a:rPr>
              <a:t> </a:t>
            </a:r>
            <a:r>
              <a:rPr lang="de-DE" dirty="0" err="1">
                <a:solidFill>
                  <a:schemeClr val="tx1">
                    <a:lumMod val="95000"/>
                    <a:lumOff val="5000"/>
                  </a:schemeClr>
                </a:solidFill>
                <a:latin typeface="+mj-lt"/>
                <a:ea typeface="Calibri" panose="020F0502020204030204" pitchFamily="34" charset="0"/>
                <a:cs typeface="Calibri" panose="020F0502020204030204" pitchFamily="34" charset="0"/>
              </a:rPr>
              <a:t>define</a:t>
            </a:r>
            <a:r>
              <a:rPr lang="de-DE" dirty="0">
                <a:solidFill>
                  <a:schemeClr val="tx1">
                    <a:lumMod val="95000"/>
                    <a:lumOff val="5000"/>
                  </a:schemeClr>
                </a:solidFill>
                <a:latin typeface="+mj-lt"/>
                <a:ea typeface="Calibri" panose="020F0502020204030204" pitchFamily="34" charset="0"/>
                <a:cs typeface="Calibri" panose="020F0502020204030204" pitchFamily="34" charset="0"/>
              </a:rPr>
              <a:t> </a:t>
            </a:r>
            <a:r>
              <a:rPr lang="de-DE" dirty="0" err="1">
                <a:solidFill>
                  <a:schemeClr val="tx1">
                    <a:lumMod val="95000"/>
                    <a:lumOff val="5000"/>
                  </a:schemeClr>
                </a:solidFill>
                <a:latin typeface="+mj-lt"/>
                <a:ea typeface="Calibri" panose="020F0502020204030204" pitchFamily="34" charset="0"/>
                <a:cs typeface="Calibri" panose="020F0502020204030204" pitchFamily="34" charset="0"/>
              </a:rPr>
              <a:t>transparency</a:t>
            </a:r>
            <a:r>
              <a:rPr lang="de-DE" dirty="0">
                <a:solidFill>
                  <a:schemeClr val="tx1">
                    <a:lumMod val="95000"/>
                    <a:lumOff val="5000"/>
                  </a:schemeClr>
                </a:solidFill>
                <a:latin typeface="+mj-lt"/>
                <a:ea typeface="Calibri" panose="020F0502020204030204" pitchFamily="34" charset="0"/>
                <a:cs typeface="Calibri" panose="020F0502020204030204" pitchFamily="34" charset="0"/>
              </a:rPr>
              <a:t> and human </a:t>
            </a:r>
            <a:r>
              <a:rPr lang="de-DE" dirty="0" err="1">
                <a:solidFill>
                  <a:schemeClr val="tx1">
                    <a:lumMod val="95000"/>
                    <a:lumOff val="5000"/>
                  </a:schemeClr>
                </a:solidFill>
                <a:latin typeface="+mj-lt"/>
                <a:ea typeface="Calibri" panose="020F0502020204030204" pitchFamily="34" charset="0"/>
                <a:cs typeface="Calibri" panose="020F0502020204030204" pitchFamily="34" charset="0"/>
              </a:rPr>
              <a:t>oversight</a:t>
            </a:r>
            <a:r>
              <a:rPr lang="de-DE" dirty="0">
                <a:solidFill>
                  <a:schemeClr val="tx1">
                    <a:lumMod val="95000"/>
                    <a:lumOff val="5000"/>
                  </a:schemeClr>
                </a:solidFill>
                <a:latin typeface="+mj-lt"/>
                <a:ea typeface="Calibri" panose="020F0502020204030204" pitchFamily="34" charset="0"/>
                <a:cs typeface="Calibri" panose="020F0502020204030204" pitchFamily="34" charset="0"/>
              </a:rPr>
              <a:t>, so the </a:t>
            </a:r>
            <a:r>
              <a:rPr lang="de-DE" dirty="0" err="1">
                <a:solidFill>
                  <a:schemeClr val="tx1">
                    <a:lumMod val="95000"/>
                    <a:lumOff val="5000"/>
                  </a:schemeClr>
                </a:solidFill>
                <a:latin typeface="+mj-lt"/>
                <a:ea typeface="Calibri" panose="020F0502020204030204" pitchFamily="34" charset="0"/>
                <a:cs typeface="Calibri" panose="020F0502020204030204" pitchFamily="34" charset="0"/>
              </a:rPr>
              <a:t>assistant</a:t>
            </a:r>
            <a:r>
              <a:rPr lang="de-DE" dirty="0">
                <a:solidFill>
                  <a:schemeClr val="tx1">
                    <a:lumMod val="95000"/>
                    <a:lumOff val="5000"/>
                  </a:schemeClr>
                </a:solidFill>
                <a:latin typeface="+mj-lt"/>
                <a:ea typeface="Calibri" panose="020F0502020204030204" pitchFamily="34" charset="0"/>
                <a:cs typeface="Calibri" panose="020F0502020204030204" pitchFamily="34" charset="0"/>
              </a:rPr>
              <a:t> </a:t>
            </a:r>
            <a:r>
              <a:rPr lang="de-DE" dirty="0" err="1">
                <a:solidFill>
                  <a:schemeClr val="tx1">
                    <a:lumMod val="95000"/>
                    <a:lumOff val="5000"/>
                  </a:schemeClr>
                </a:solidFill>
                <a:latin typeface="+mj-lt"/>
                <a:ea typeface="Calibri" panose="020F0502020204030204" pitchFamily="34" charset="0"/>
                <a:cs typeface="Calibri" panose="020F0502020204030204" pitchFamily="34" charset="0"/>
              </a:rPr>
              <a:t>operates</a:t>
            </a:r>
            <a:r>
              <a:rPr lang="de-DE" dirty="0">
                <a:solidFill>
                  <a:schemeClr val="tx1">
                    <a:lumMod val="95000"/>
                    <a:lumOff val="5000"/>
                  </a:schemeClr>
                </a:solidFill>
                <a:latin typeface="+mj-lt"/>
                <a:ea typeface="Calibri" panose="020F0502020204030204" pitchFamily="34" charset="0"/>
                <a:cs typeface="Calibri" panose="020F0502020204030204" pitchFamily="34" charset="0"/>
              </a:rPr>
              <a:t> </a:t>
            </a:r>
            <a:r>
              <a:rPr lang="de-DE" dirty="0" err="1">
                <a:solidFill>
                  <a:schemeClr val="tx1">
                    <a:lumMod val="95000"/>
                    <a:lumOff val="5000"/>
                  </a:schemeClr>
                </a:solidFill>
                <a:latin typeface="+mj-lt"/>
                <a:ea typeface="Calibri" panose="020F0502020204030204" pitchFamily="34" charset="0"/>
                <a:cs typeface="Calibri" panose="020F0502020204030204" pitchFamily="34" charset="0"/>
              </a:rPr>
              <a:t>within</a:t>
            </a:r>
            <a:r>
              <a:rPr lang="de-DE" dirty="0">
                <a:solidFill>
                  <a:schemeClr val="tx1">
                    <a:lumMod val="95000"/>
                    <a:lumOff val="5000"/>
                  </a:schemeClr>
                </a:solidFill>
                <a:latin typeface="+mj-lt"/>
                <a:ea typeface="Calibri" panose="020F0502020204030204" pitchFamily="34" charset="0"/>
                <a:cs typeface="Calibri" panose="020F0502020204030204" pitchFamily="34" charset="0"/>
              </a:rPr>
              <a:t> </a:t>
            </a:r>
            <a:r>
              <a:rPr lang="de-DE" dirty="0" err="1">
                <a:solidFill>
                  <a:schemeClr val="tx1">
                    <a:lumMod val="95000"/>
                    <a:lumOff val="5000"/>
                  </a:schemeClr>
                </a:solidFill>
                <a:latin typeface="+mj-lt"/>
                <a:ea typeface="Calibri" panose="020F0502020204030204" pitchFamily="34" charset="0"/>
                <a:cs typeface="Calibri" panose="020F0502020204030204" pitchFamily="34" charset="0"/>
              </a:rPr>
              <a:t>clear</a:t>
            </a:r>
            <a:r>
              <a:rPr lang="de-DE" dirty="0">
                <a:solidFill>
                  <a:schemeClr val="tx1">
                    <a:lumMod val="95000"/>
                    <a:lumOff val="5000"/>
                  </a:schemeClr>
                </a:solidFill>
                <a:latin typeface="+mj-lt"/>
                <a:ea typeface="Calibri" panose="020F0502020204030204" pitchFamily="34" charset="0"/>
                <a:cs typeface="Calibri" panose="020F0502020204030204" pitchFamily="34" charset="0"/>
              </a:rPr>
              <a:t> </a:t>
            </a:r>
            <a:r>
              <a:rPr lang="de-DE" dirty="0" err="1">
                <a:solidFill>
                  <a:schemeClr val="tx1">
                    <a:lumMod val="95000"/>
                    <a:lumOff val="5000"/>
                  </a:schemeClr>
                </a:solidFill>
                <a:latin typeface="+mj-lt"/>
                <a:ea typeface="Calibri" panose="020F0502020204030204" pitchFamily="34" charset="0"/>
                <a:cs typeface="Calibri" panose="020F0502020204030204" pitchFamily="34" charset="0"/>
              </a:rPr>
              <a:t>limits</a:t>
            </a:r>
            <a:r>
              <a:rPr lang="de-DE" dirty="0">
                <a:solidFill>
                  <a:schemeClr val="tx1">
                    <a:lumMod val="95000"/>
                    <a:lumOff val="5000"/>
                  </a:schemeClr>
                </a:solidFill>
                <a:latin typeface="+mj-lt"/>
                <a:ea typeface="Calibri" panose="020F0502020204030204" pitchFamily="34" charset="0"/>
                <a:cs typeface="Calibri" panose="020F0502020204030204" pitchFamily="34" charset="0"/>
              </a:rPr>
              <a:t>.</a:t>
            </a:r>
          </a:p>
        </p:txBody>
      </p:sp>
      <p:sp>
        <p:nvSpPr>
          <p:cNvPr id="21" name="Rechteck: abgerundete Ecken 20">
            <a:extLst>
              <a:ext uri="{FF2B5EF4-FFF2-40B4-BE49-F238E27FC236}">
                <a16:creationId xmlns:a16="http://schemas.microsoft.com/office/drawing/2014/main" id="{EC7CCAD5-9D9B-7899-BEDF-8A114FF98277}"/>
              </a:ext>
            </a:extLst>
          </p:cNvPr>
          <p:cNvSpPr/>
          <p:nvPr/>
        </p:nvSpPr>
        <p:spPr>
          <a:xfrm>
            <a:off x="548281" y="4013182"/>
            <a:ext cx="4114800" cy="1900824"/>
          </a:xfrm>
          <a:prstGeom prst="round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de-DE" sz="2000" b="1" dirty="0">
                <a:solidFill>
                  <a:srgbClr val="C00000"/>
                </a:solidFill>
                <a:latin typeface="+mj-lt"/>
                <a:ea typeface="Calibri" panose="020F0502020204030204" pitchFamily="34" charset="0"/>
                <a:cs typeface="Calibri" panose="020F0502020204030204" pitchFamily="34" charset="0"/>
              </a:rPr>
              <a:t>IT Security</a:t>
            </a:r>
          </a:p>
          <a:p>
            <a:endParaRPr lang="de-DE" b="1" dirty="0">
              <a:solidFill>
                <a:srgbClr val="FFC809"/>
              </a:solidFill>
              <a:latin typeface="+mj-lt"/>
              <a:ea typeface="Calibri" panose="020F0502020204030204" pitchFamily="34" charset="0"/>
              <a:cs typeface="Calibri" panose="020F0502020204030204" pitchFamily="34" charset="0"/>
            </a:endParaRPr>
          </a:p>
          <a:p>
            <a:r>
              <a:rPr lang="de-DE" dirty="0" err="1">
                <a:solidFill>
                  <a:schemeClr val="tx1">
                    <a:lumMod val="95000"/>
                    <a:lumOff val="5000"/>
                  </a:schemeClr>
                </a:solidFill>
                <a:latin typeface="+mj-lt"/>
                <a:ea typeface="Calibri" panose="020F0502020204030204" pitchFamily="34" charset="0"/>
                <a:cs typeface="Calibri" panose="020F0502020204030204" pitchFamily="34" charset="0"/>
              </a:rPr>
              <a:t>We</a:t>
            </a:r>
            <a:r>
              <a:rPr lang="de-DE" dirty="0">
                <a:solidFill>
                  <a:schemeClr val="tx1">
                    <a:lumMod val="95000"/>
                    <a:lumOff val="5000"/>
                  </a:schemeClr>
                </a:solidFill>
                <a:latin typeface="+mj-lt"/>
                <a:ea typeface="Calibri" panose="020F0502020204030204" pitchFamily="34" charset="0"/>
                <a:cs typeface="Calibri" panose="020F0502020204030204" pitchFamily="34" charset="0"/>
              </a:rPr>
              <a:t> check </a:t>
            </a:r>
            <a:r>
              <a:rPr lang="de-DE" dirty="0" err="1">
                <a:solidFill>
                  <a:schemeClr val="tx1">
                    <a:lumMod val="95000"/>
                    <a:lumOff val="5000"/>
                  </a:schemeClr>
                </a:solidFill>
                <a:latin typeface="+mj-lt"/>
                <a:ea typeface="Calibri" panose="020F0502020204030204" pitchFamily="34" charset="0"/>
                <a:cs typeface="Calibri" panose="020F0502020204030204" pitchFamily="34" charset="0"/>
              </a:rPr>
              <a:t>access</a:t>
            </a:r>
            <a:r>
              <a:rPr lang="de-DE" dirty="0">
                <a:solidFill>
                  <a:schemeClr val="tx1">
                    <a:lumMod val="95000"/>
                    <a:lumOff val="5000"/>
                  </a:schemeClr>
                </a:solidFill>
                <a:latin typeface="+mj-lt"/>
                <a:ea typeface="Calibri" panose="020F0502020204030204" pitchFamily="34" charset="0"/>
                <a:cs typeface="Calibri" panose="020F0502020204030204" pitchFamily="34" charset="0"/>
              </a:rPr>
              <a:t>, possible </a:t>
            </a:r>
            <a:r>
              <a:rPr lang="de-DE" dirty="0" err="1">
                <a:solidFill>
                  <a:schemeClr val="tx1">
                    <a:lumMod val="95000"/>
                    <a:lumOff val="5000"/>
                  </a:schemeClr>
                </a:solidFill>
                <a:latin typeface="+mj-lt"/>
                <a:ea typeface="Calibri" panose="020F0502020204030204" pitchFamily="34" charset="0"/>
                <a:cs typeface="Calibri" panose="020F0502020204030204" pitchFamily="34" charset="0"/>
              </a:rPr>
              <a:t>data</a:t>
            </a:r>
            <a:r>
              <a:rPr lang="de-DE" dirty="0">
                <a:solidFill>
                  <a:schemeClr val="tx1">
                    <a:lumMod val="95000"/>
                    <a:lumOff val="5000"/>
                  </a:schemeClr>
                </a:solidFill>
                <a:latin typeface="+mj-lt"/>
                <a:ea typeface="Calibri" panose="020F0502020204030204" pitchFamily="34" charset="0"/>
                <a:cs typeface="Calibri" panose="020F0502020204030204" pitchFamily="34" charset="0"/>
              </a:rPr>
              <a:t> </a:t>
            </a:r>
            <a:r>
              <a:rPr lang="de-DE" dirty="0" err="1">
                <a:solidFill>
                  <a:schemeClr val="tx1">
                    <a:lumMod val="95000"/>
                    <a:lumOff val="5000"/>
                  </a:schemeClr>
                </a:solidFill>
                <a:latin typeface="+mj-lt"/>
                <a:ea typeface="Calibri" panose="020F0502020204030204" pitchFamily="34" charset="0"/>
                <a:cs typeface="Calibri" panose="020F0502020204030204" pitchFamily="34" charset="0"/>
              </a:rPr>
              <a:t>leaks</a:t>
            </a:r>
            <a:r>
              <a:rPr lang="de-DE" dirty="0">
                <a:solidFill>
                  <a:schemeClr val="tx1">
                    <a:lumMod val="95000"/>
                    <a:lumOff val="5000"/>
                  </a:schemeClr>
                </a:solidFill>
                <a:latin typeface="+mj-lt"/>
                <a:ea typeface="Calibri" panose="020F0502020204030204" pitchFamily="34" charset="0"/>
                <a:cs typeface="Calibri" panose="020F0502020204030204" pitchFamily="34" charset="0"/>
              </a:rPr>
              <a:t> and supplier </a:t>
            </a:r>
            <a:r>
              <a:rPr lang="de-DE" dirty="0" err="1">
                <a:solidFill>
                  <a:schemeClr val="tx1">
                    <a:lumMod val="95000"/>
                    <a:lumOff val="5000"/>
                  </a:schemeClr>
                </a:solidFill>
                <a:latin typeface="+mj-lt"/>
                <a:ea typeface="Calibri" panose="020F0502020204030204" pitchFamily="34" charset="0"/>
                <a:cs typeface="Calibri" panose="020F0502020204030204" pitchFamily="34" charset="0"/>
              </a:rPr>
              <a:t>dependencies</a:t>
            </a:r>
            <a:r>
              <a:rPr lang="de-DE" dirty="0">
                <a:solidFill>
                  <a:schemeClr val="tx1">
                    <a:lumMod val="95000"/>
                    <a:lumOff val="5000"/>
                  </a:schemeClr>
                </a:solidFill>
                <a:latin typeface="+mj-lt"/>
                <a:ea typeface="Calibri" panose="020F0502020204030204" pitchFamily="34" charset="0"/>
                <a:cs typeface="Calibri" panose="020F0502020204030204" pitchFamily="34" charset="0"/>
              </a:rPr>
              <a:t>. The </a:t>
            </a:r>
            <a:r>
              <a:rPr lang="de-DE" dirty="0" err="1">
                <a:solidFill>
                  <a:schemeClr val="tx1">
                    <a:lumMod val="95000"/>
                    <a:lumOff val="5000"/>
                  </a:schemeClr>
                </a:solidFill>
                <a:latin typeface="+mj-lt"/>
                <a:ea typeface="Calibri" panose="020F0502020204030204" pitchFamily="34" charset="0"/>
                <a:cs typeface="Calibri" panose="020F0502020204030204" pitchFamily="34" charset="0"/>
              </a:rPr>
              <a:t>assistant</a:t>
            </a:r>
            <a:r>
              <a:rPr lang="de-DE" dirty="0">
                <a:solidFill>
                  <a:schemeClr val="tx1">
                    <a:lumMod val="95000"/>
                    <a:lumOff val="5000"/>
                  </a:schemeClr>
                </a:solidFill>
                <a:latin typeface="+mj-lt"/>
                <a:ea typeface="Calibri" panose="020F0502020204030204" pitchFamily="34" charset="0"/>
                <a:cs typeface="Calibri" panose="020F0502020204030204" pitchFamily="34" charset="0"/>
              </a:rPr>
              <a:t> </a:t>
            </a:r>
            <a:r>
              <a:rPr lang="de-DE" dirty="0" err="1">
                <a:solidFill>
                  <a:schemeClr val="tx1">
                    <a:lumMod val="95000"/>
                    <a:lumOff val="5000"/>
                  </a:schemeClr>
                </a:solidFill>
                <a:latin typeface="+mj-lt"/>
                <a:ea typeface="Calibri" panose="020F0502020204030204" pitchFamily="34" charset="0"/>
                <a:cs typeface="Calibri" panose="020F0502020204030204" pitchFamily="34" charset="0"/>
              </a:rPr>
              <a:t>should</a:t>
            </a:r>
            <a:r>
              <a:rPr lang="de-DE" dirty="0">
                <a:solidFill>
                  <a:schemeClr val="tx1">
                    <a:lumMod val="95000"/>
                    <a:lumOff val="5000"/>
                  </a:schemeClr>
                </a:solidFill>
                <a:latin typeface="+mj-lt"/>
                <a:ea typeface="Calibri" panose="020F0502020204030204" pitchFamily="34" charset="0"/>
                <a:cs typeface="Calibri" panose="020F0502020204030204" pitchFamily="34" charset="0"/>
              </a:rPr>
              <a:t> </a:t>
            </a:r>
            <a:r>
              <a:rPr lang="de-DE" dirty="0" err="1">
                <a:solidFill>
                  <a:schemeClr val="tx1">
                    <a:lumMod val="95000"/>
                    <a:lumOff val="5000"/>
                  </a:schemeClr>
                </a:solidFill>
                <a:latin typeface="+mj-lt"/>
                <a:ea typeface="Calibri" panose="020F0502020204030204" pitchFamily="34" charset="0"/>
                <a:cs typeface="Calibri" panose="020F0502020204030204" pitchFamily="34" charset="0"/>
              </a:rPr>
              <a:t>only</a:t>
            </a:r>
            <a:r>
              <a:rPr lang="de-DE" dirty="0">
                <a:solidFill>
                  <a:schemeClr val="tx1">
                    <a:lumMod val="95000"/>
                    <a:lumOff val="5000"/>
                  </a:schemeClr>
                </a:solidFill>
                <a:latin typeface="+mj-lt"/>
                <a:ea typeface="Calibri" panose="020F0502020204030204" pitchFamily="34" charset="0"/>
                <a:cs typeface="Calibri" panose="020F0502020204030204" pitchFamily="34" charset="0"/>
              </a:rPr>
              <a:t> </a:t>
            </a:r>
            <a:r>
              <a:rPr lang="de-DE" dirty="0" err="1">
                <a:solidFill>
                  <a:schemeClr val="tx1">
                    <a:lumMod val="95000"/>
                    <a:lumOff val="5000"/>
                  </a:schemeClr>
                </a:solidFill>
                <a:latin typeface="+mj-lt"/>
                <a:ea typeface="Calibri" panose="020F0502020204030204" pitchFamily="34" charset="0"/>
                <a:cs typeface="Calibri" panose="020F0502020204030204" pitchFamily="34" charset="0"/>
              </a:rPr>
              <a:t>reach</a:t>
            </a:r>
            <a:r>
              <a:rPr lang="de-DE" dirty="0">
                <a:solidFill>
                  <a:schemeClr val="tx1">
                    <a:lumMod val="95000"/>
                    <a:lumOff val="5000"/>
                  </a:schemeClr>
                </a:solidFill>
                <a:latin typeface="+mj-lt"/>
                <a:ea typeface="Calibri" panose="020F0502020204030204" pitchFamily="34" charset="0"/>
                <a:cs typeface="Calibri" panose="020F0502020204030204" pitchFamily="34" charset="0"/>
              </a:rPr>
              <a:t> the </a:t>
            </a:r>
            <a:r>
              <a:rPr lang="de-DE" dirty="0" err="1">
                <a:solidFill>
                  <a:schemeClr val="tx1">
                    <a:lumMod val="95000"/>
                    <a:lumOff val="5000"/>
                  </a:schemeClr>
                </a:solidFill>
                <a:latin typeface="+mj-lt"/>
                <a:ea typeface="Calibri" panose="020F0502020204030204" pitchFamily="34" charset="0"/>
                <a:cs typeface="Calibri" panose="020F0502020204030204" pitchFamily="34" charset="0"/>
              </a:rPr>
              <a:t>information</a:t>
            </a:r>
            <a:r>
              <a:rPr lang="de-DE" dirty="0">
                <a:solidFill>
                  <a:schemeClr val="tx1">
                    <a:lumMod val="95000"/>
                    <a:lumOff val="5000"/>
                  </a:schemeClr>
                </a:solidFill>
                <a:latin typeface="+mj-lt"/>
                <a:ea typeface="Calibri" panose="020F0502020204030204" pitchFamily="34" charset="0"/>
                <a:cs typeface="Calibri" panose="020F0502020204030204" pitchFamily="34" charset="0"/>
              </a:rPr>
              <a:t> it </a:t>
            </a:r>
            <a:r>
              <a:rPr lang="de-DE" dirty="0" err="1">
                <a:solidFill>
                  <a:schemeClr val="tx1">
                    <a:lumMod val="95000"/>
                    <a:lumOff val="5000"/>
                  </a:schemeClr>
                </a:solidFill>
                <a:latin typeface="+mj-lt"/>
                <a:ea typeface="Calibri" panose="020F0502020204030204" pitchFamily="34" charset="0"/>
                <a:cs typeface="Calibri" panose="020F0502020204030204" pitchFamily="34" charset="0"/>
              </a:rPr>
              <a:t>needs</a:t>
            </a:r>
            <a:r>
              <a:rPr lang="de-DE" dirty="0">
                <a:solidFill>
                  <a:schemeClr val="tx1">
                    <a:lumMod val="95000"/>
                    <a:lumOff val="5000"/>
                  </a:schemeClr>
                </a:solidFill>
                <a:latin typeface="+mj-lt"/>
                <a:ea typeface="Calibri" panose="020F0502020204030204" pitchFamily="34" charset="0"/>
                <a:cs typeface="Calibri" panose="020F0502020204030204" pitchFamily="34" charset="0"/>
              </a:rPr>
              <a:t>.</a:t>
            </a:r>
          </a:p>
        </p:txBody>
      </p:sp>
      <p:sp>
        <p:nvSpPr>
          <p:cNvPr id="23" name="Rechteck: abgerundete Ecken 22">
            <a:extLst>
              <a:ext uri="{FF2B5EF4-FFF2-40B4-BE49-F238E27FC236}">
                <a16:creationId xmlns:a16="http://schemas.microsoft.com/office/drawing/2014/main" id="{5F807F96-1EC7-8D92-EB8A-0F32F48A6FA3}"/>
              </a:ext>
            </a:extLst>
          </p:cNvPr>
          <p:cNvSpPr/>
          <p:nvPr/>
        </p:nvSpPr>
        <p:spPr>
          <a:xfrm>
            <a:off x="7528920" y="1528176"/>
            <a:ext cx="4114798" cy="1900824"/>
          </a:xfrm>
          <a:prstGeom prst="roundRect">
            <a:avLst/>
          </a:prstGeom>
          <a:noFill/>
          <a:ln>
            <a:solidFill>
              <a:srgbClr val="46896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de-DE" sz="2000" b="1" dirty="0">
                <a:solidFill>
                  <a:srgbClr val="468966"/>
                </a:solidFill>
                <a:latin typeface="+mj-lt"/>
                <a:ea typeface="Calibri" panose="020F0502020204030204" pitchFamily="34" charset="0"/>
                <a:cs typeface="Calibri" panose="020F0502020204030204" pitchFamily="34" charset="0"/>
              </a:rPr>
              <a:t>Data Privacy</a:t>
            </a:r>
          </a:p>
          <a:p>
            <a:endParaRPr lang="de-DE" sz="2000" b="1" dirty="0">
              <a:solidFill>
                <a:srgbClr val="468966"/>
              </a:solidFill>
              <a:latin typeface="+mj-lt"/>
              <a:ea typeface="Calibri" panose="020F0502020204030204" pitchFamily="34" charset="0"/>
              <a:cs typeface="Calibri" panose="020F0502020204030204" pitchFamily="34" charset="0"/>
            </a:endParaRPr>
          </a:p>
          <a:p>
            <a:r>
              <a:rPr lang="de-DE" dirty="0" err="1">
                <a:solidFill>
                  <a:schemeClr val="tx1"/>
                </a:solidFill>
                <a:ea typeface="Calibri" panose="020F0502020204030204" pitchFamily="34" charset="0"/>
                <a:cs typeface="Calibri" panose="020F0502020204030204" pitchFamily="34" charset="0"/>
              </a:rPr>
              <a:t>We</a:t>
            </a:r>
            <a:r>
              <a:rPr lang="de-DE" dirty="0">
                <a:solidFill>
                  <a:schemeClr val="tx1"/>
                </a:solidFill>
                <a:ea typeface="Calibri" panose="020F0502020204030204" pitchFamily="34" charset="0"/>
                <a:cs typeface="Calibri" panose="020F0502020204030204" pitchFamily="34" charset="0"/>
              </a:rPr>
              <a:t> check </a:t>
            </a:r>
            <a:r>
              <a:rPr lang="de-DE" dirty="0" err="1">
                <a:solidFill>
                  <a:schemeClr val="tx1"/>
                </a:solidFill>
                <a:ea typeface="Calibri" panose="020F0502020204030204" pitchFamily="34" charset="0"/>
                <a:cs typeface="Calibri" panose="020F0502020204030204" pitchFamily="34" charset="0"/>
              </a:rPr>
              <a:t>which</a:t>
            </a:r>
            <a:r>
              <a:rPr lang="de-DE" dirty="0">
                <a:solidFill>
                  <a:schemeClr val="tx1"/>
                </a:solidFill>
                <a:ea typeface="Calibri" panose="020F0502020204030204" pitchFamily="34" charset="0"/>
                <a:cs typeface="Calibri" panose="020F0502020204030204" pitchFamily="34" charset="0"/>
              </a:rPr>
              <a:t> personal </a:t>
            </a:r>
            <a:r>
              <a:rPr lang="de-DE" dirty="0" err="1">
                <a:solidFill>
                  <a:schemeClr val="tx1"/>
                </a:solidFill>
                <a:ea typeface="Calibri" panose="020F0502020204030204" pitchFamily="34" charset="0"/>
                <a:cs typeface="Calibri" panose="020F0502020204030204" pitchFamily="34" charset="0"/>
              </a:rPr>
              <a:t>information</a:t>
            </a:r>
            <a:r>
              <a:rPr lang="de-DE" dirty="0">
                <a:solidFill>
                  <a:schemeClr val="tx1"/>
                </a:solidFill>
                <a:ea typeface="Calibri" panose="020F0502020204030204" pitchFamily="34" charset="0"/>
                <a:cs typeface="Calibri" panose="020F0502020204030204" pitchFamily="34" charset="0"/>
              </a:rPr>
              <a:t> </a:t>
            </a:r>
            <a:r>
              <a:rPr lang="de-DE" dirty="0" err="1">
                <a:solidFill>
                  <a:schemeClr val="tx1"/>
                </a:solidFill>
                <a:ea typeface="Calibri" panose="020F0502020204030204" pitchFamily="34" charset="0"/>
                <a:cs typeface="Calibri" panose="020F0502020204030204" pitchFamily="34" charset="0"/>
              </a:rPr>
              <a:t>is</a:t>
            </a:r>
            <a:r>
              <a:rPr lang="de-DE" dirty="0">
                <a:solidFill>
                  <a:schemeClr val="tx1"/>
                </a:solidFill>
                <a:ea typeface="Calibri" panose="020F0502020204030204" pitchFamily="34" charset="0"/>
                <a:cs typeface="Calibri" panose="020F0502020204030204" pitchFamily="34" charset="0"/>
              </a:rPr>
              <a:t> </a:t>
            </a:r>
            <a:r>
              <a:rPr lang="de-DE" dirty="0" err="1">
                <a:solidFill>
                  <a:schemeClr val="tx1"/>
                </a:solidFill>
                <a:ea typeface="Calibri" panose="020F0502020204030204" pitchFamily="34" charset="0"/>
                <a:cs typeface="Calibri" panose="020F0502020204030204" pitchFamily="34" charset="0"/>
              </a:rPr>
              <a:t>necessary</a:t>
            </a:r>
            <a:r>
              <a:rPr lang="de-DE" dirty="0">
                <a:solidFill>
                  <a:schemeClr val="tx1"/>
                </a:solidFill>
                <a:ea typeface="Calibri" panose="020F0502020204030204" pitchFamily="34" charset="0"/>
                <a:cs typeface="Calibri" panose="020F0502020204030204" pitchFamily="34" charset="0"/>
              </a:rPr>
              <a:t>, </a:t>
            </a:r>
            <a:r>
              <a:rPr lang="de-DE" dirty="0" err="1">
                <a:solidFill>
                  <a:schemeClr val="tx1"/>
                </a:solidFill>
                <a:ea typeface="Calibri" panose="020F0502020204030204" pitchFamily="34" charset="0"/>
                <a:cs typeface="Calibri" panose="020F0502020204030204" pitchFamily="34" charset="0"/>
              </a:rPr>
              <a:t>how</a:t>
            </a:r>
            <a:r>
              <a:rPr lang="de-DE" dirty="0">
                <a:solidFill>
                  <a:schemeClr val="tx1"/>
                </a:solidFill>
                <a:ea typeface="Calibri" panose="020F0502020204030204" pitchFamily="34" charset="0"/>
                <a:cs typeface="Calibri" panose="020F0502020204030204" pitchFamily="34" charset="0"/>
              </a:rPr>
              <a:t> </a:t>
            </a:r>
            <a:r>
              <a:rPr lang="de-DE" dirty="0" err="1">
                <a:solidFill>
                  <a:schemeClr val="tx1"/>
                </a:solidFill>
                <a:ea typeface="Calibri" panose="020F0502020204030204" pitchFamily="34" charset="0"/>
                <a:cs typeface="Calibri" panose="020F0502020204030204" pitchFamily="34" charset="0"/>
              </a:rPr>
              <a:t>long</a:t>
            </a:r>
            <a:r>
              <a:rPr lang="de-DE" dirty="0">
                <a:solidFill>
                  <a:schemeClr val="tx1"/>
                </a:solidFill>
                <a:ea typeface="Calibri" panose="020F0502020204030204" pitchFamily="34" charset="0"/>
                <a:cs typeface="Calibri" panose="020F0502020204030204" pitchFamily="34" charset="0"/>
              </a:rPr>
              <a:t> </a:t>
            </a:r>
            <a:r>
              <a:rPr lang="de-DE" dirty="0" err="1">
                <a:solidFill>
                  <a:schemeClr val="tx1"/>
                </a:solidFill>
                <a:ea typeface="Calibri" panose="020F0502020204030204" pitchFamily="34" charset="0"/>
                <a:cs typeface="Calibri" panose="020F0502020204030204" pitchFamily="34" charset="0"/>
              </a:rPr>
              <a:t>we</a:t>
            </a:r>
            <a:r>
              <a:rPr lang="de-DE" dirty="0">
                <a:solidFill>
                  <a:schemeClr val="tx1"/>
                </a:solidFill>
                <a:ea typeface="Calibri" panose="020F0502020204030204" pitchFamily="34" charset="0"/>
                <a:cs typeface="Calibri" panose="020F0502020204030204" pitchFamily="34" charset="0"/>
              </a:rPr>
              <a:t> </a:t>
            </a:r>
            <a:r>
              <a:rPr lang="de-DE" dirty="0" err="1">
                <a:solidFill>
                  <a:schemeClr val="tx1"/>
                </a:solidFill>
                <a:ea typeface="Calibri" panose="020F0502020204030204" pitchFamily="34" charset="0"/>
                <a:cs typeface="Calibri" panose="020F0502020204030204" pitchFamily="34" charset="0"/>
              </a:rPr>
              <a:t>keep</a:t>
            </a:r>
            <a:r>
              <a:rPr lang="de-DE" dirty="0">
                <a:solidFill>
                  <a:schemeClr val="tx1"/>
                </a:solidFill>
                <a:ea typeface="Calibri" panose="020F0502020204030204" pitchFamily="34" charset="0"/>
                <a:cs typeface="Calibri" panose="020F0502020204030204" pitchFamily="34" charset="0"/>
              </a:rPr>
              <a:t> it and </a:t>
            </a:r>
            <a:r>
              <a:rPr lang="de-DE" dirty="0" err="1">
                <a:solidFill>
                  <a:schemeClr val="tx1"/>
                </a:solidFill>
                <a:ea typeface="Calibri" panose="020F0502020204030204" pitchFamily="34" charset="0"/>
                <a:cs typeface="Calibri" panose="020F0502020204030204" pitchFamily="34" charset="0"/>
              </a:rPr>
              <a:t>how</a:t>
            </a:r>
            <a:r>
              <a:rPr lang="de-DE" dirty="0">
                <a:solidFill>
                  <a:schemeClr val="tx1"/>
                </a:solidFill>
                <a:ea typeface="Calibri" panose="020F0502020204030204" pitchFamily="34" charset="0"/>
                <a:cs typeface="Calibri" panose="020F0502020204030204" pitchFamily="34" charset="0"/>
              </a:rPr>
              <a:t> </a:t>
            </a:r>
            <a:r>
              <a:rPr lang="de-DE" dirty="0" err="1">
                <a:solidFill>
                  <a:schemeClr val="tx1"/>
                </a:solidFill>
                <a:ea typeface="Calibri" panose="020F0502020204030204" pitchFamily="34" charset="0"/>
                <a:cs typeface="Calibri" panose="020F0502020204030204" pitchFamily="34" charset="0"/>
              </a:rPr>
              <a:t>people</a:t>
            </a:r>
            <a:r>
              <a:rPr lang="de-DE" dirty="0">
                <a:solidFill>
                  <a:schemeClr val="tx1"/>
                </a:solidFill>
                <a:ea typeface="Calibri" panose="020F0502020204030204" pitchFamily="34" charset="0"/>
                <a:cs typeface="Calibri" panose="020F0502020204030204" pitchFamily="34" charset="0"/>
              </a:rPr>
              <a:t> </a:t>
            </a:r>
            <a:r>
              <a:rPr lang="de-DE" dirty="0" err="1">
                <a:solidFill>
                  <a:schemeClr val="tx1"/>
                </a:solidFill>
                <a:ea typeface="Calibri" panose="020F0502020204030204" pitchFamily="34" charset="0"/>
                <a:cs typeface="Calibri" panose="020F0502020204030204" pitchFamily="34" charset="0"/>
              </a:rPr>
              <a:t>can</a:t>
            </a:r>
            <a:r>
              <a:rPr lang="de-DE" dirty="0">
                <a:solidFill>
                  <a:schemeClr val="tx1"/>
                </a:solidFill>
                <a:ea typeface="Calibri" panose="020F0502020204030204" pitchFamily="34" charset="0"/>
                <a:cs typeface="Calibri" panose="020F0502020204030204" pitchFamily="34" charset="0"/>
              </a:rPr>
              <a:t> </a:t>
            </a:r>
            <a:r>
              <a:rPr lang="de-DE" dirty="0" err="1">
                <a:solidFill>
                  <a:schemeClr val="tx1"/>
                </a:solidFill>
                <a:ea typeface="Calibri" panose="020F0502020204030204" pitchFamily="34" charset="0"/>
                <a:cs typeface="Calibri" panose="020F0502020204030204" pitchFamily="34" charset="0"/>
              </a:rPr>
              <a:t>exercise</a:t>
            </a:r>
            <a:r>
              <a:rPr lang="de-DE" dirty="0">
                <a:solidFill>
                  <a:schemeClr val="tx1"/>
                </a:solidFill>
                <a:ea typeface="Calibri" panose="020F0502020204030204" pitchFamily="34" charset="0"/>
                <a:cs typeface="Calibri" panose="020F0502020204030204" pitchFamily="34" charset="0"/>
              </a:rPr>
              <a:t> </a:t>
            </a:r>
            <a:r>
              <a:rPr lang="de-DE" dirty="0" err="1">
                <a:solidFill>
                  <a:schemeClr val="tx1"/>
                </a:solidFill>
                <a:ea typeface="Calibri" panose="020F0502020204030204" pitchFamily="34" charset="0"/>
                <a:cs typeface="Calibri" panose="020F0502020204030204" pitchFamily="34" charset="0"/>
              </a:rPr>
              <a:t>their</a:t>
            </a:r>
            <a:r>
              <a:rPr lang="de-DE" dirty="0">
                <a:solidFill>
                  <a:schemeClr val="tx1"/>
                </a:solidFill>
                <a:ea typeface="Calibri" panose="020F0502020204030204" pitchFamily="34" charset="0"/>
                <a:cs typeface="Calibri" panose="020F0502020204030204" pitchFamily="34" charset="0"/>
              </a:rPr>
              <a:t> </a:t>
            </a:r>
            <a:r>
              <a:rPr lang="de-DE" dirty="0" err="1">
                <a:solidFill>
                  <a:schemeClr val="tx1"/>
                </a:solidFill>
                <a:ea typeface="Calibri" panose="020F0502020204030204" pitchFamily="34" charset="0"/>
                <a:cs typeface="Calibri" panose="020F0502020204030204" pitchFamily="34" charset="0"/>
              </a:rPr>
              <a:t>rights</a:t>
            </a:r>
            <a:r>
              <a:rPr lang="de-DE" dirty="0">
                <a:solidFill>
                  <a:schemeClr val="tx1"/>
                </a:solidFill>
                <a:ea typeface="Calibri" panose="020F0502020204030204" pitchFamily="34" charset="0"/>
                <a:cs typeface="Calibri" panose="020F0502020204030204" pitchFamily="34" charset="0"/>
              </a:rPr>
              <a:t>.</a:t>
            </a:r>
          </a:p>
        </p:txBody>
      </p:sp>
      <p:sp>
        <p:nvSpPr>
          <p:cNvPr id="25" name="Rechteck: abgerundete Ecken 24">
            <a:extLst>
              <a:ext uri="{FF2B5EF4-FFF2-40B4-BE49-F238E27FC236}">
                <a16:creationId xmlns:a16="http://schemas.microsoft.com/office/drawing/2014/main" id="{7D140845-0F86-90D4-BEA6-816B7F60AFAC}"/>
              </a:ext>
            </a:extLst>
          </p:cNvPr>
          <p:cNvSpPr/>
          <p:nvPr/>
        </p:nvSpPr>
        <p:spPr>
          <a:xfrm>
            <a:off x="7528920" y="4013182"/>
            <a:ext cx="4114799" cy="1900824"/>
          </a:xfrm>
          <a:prstGeom prst="roundRect">
            <a:avLst/>
          </a:prstGeom>
          <a:no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de-DE" sz="2000" b="1" dirty="0">
                <a:solidFill>
                  <a:srgbClr val="7030A0"/>
                </a:solidFill>
                <a:latin typeface="+mj-lt"/>
                <a:ea typeface="Calibri" panose="020F0502020204030204" pitchFamily="34" charset="0"/>
                <a:cs typeface="Calibri" panose="020F0502020204030204" pitchFamily="34" charset="0"/>
              </a:rPr>
              <a:t>Legal</a:t>
            </a:r>
          </a:p>
          <a:p>
            <a:endParaRPr lang="de-DE" b="1" dirty="0">
              <a:solidFill>
                <a:srgbClr val="FFC809"/>
              </a:solidFill>
              <a:latin typeface="+mj-lt"/>
              <a:ea typeface="Calibri" panose="020F0502020204030204" pitchFamily="34" charset="0"/>
              <a:cs typeface="Calibri" panose="020F0502020204030204" pitchFamily="34" charset="0"/>
            </a:endParaRPr>
          </a:p>
          <a:p>
            <a:r>
              <a:rPr lang="de-DE" dirty="0" err="1">
                <a:solidFill>
                  <a:schemeClr val="tx1">
                    <a:lumMod val="95000"/>
                    <a:lumOff val="5000"/>
                  </a:schemeClr>
                </a:solidFill>
                <a:latin typeface="+mj-lt"/>
                <a:ea typeface="Calibri" panose="020F0502020204030204" pitchFamily="34" charset="0"/>
                <a:cs typeface="Calibri" panose="020F0502020204030204" pitchFamily="34" charset="0"/>
              </a:rPr>
              <a:t>We</a:t>
            </a:r>
            <a:r>
              <a:rPr lang="de-DE" dirty="0">
                <a:solidFill>
                  <a:schemeClr val="tx1">
                    <a:lumMod val="95000"/>
                    <a:lumOff val="5000"/>
                  </a:schemeClr>
                </a:solidFill>
                <a:latin typeface="+mj-lt"/>
                <a:ea typeface="Calibri" panose="020F0502020204030204" pitchFamily="34" charset="0"/>
                <a:cs typeface="Calibri" panose="020F0502020204030204" pitchFamily="34" charset="0"/>
              </a:rPr>
              <a:t> review </a:t>
            </a:r>
            <a:r>
              <a:rPr lang="de-DE" dirty="0" err="1">
                <a:solidFill>
                  <a:schemeClr val="tx1">
                    <a:lumMod val="95000"/>
                    <a:lumOff val="5000"/>
                  </a:schemeClr>
                </a:solidFill>
                <a:latin typeface="+mj-lt"/>
                <a:ea typeface="Calibri" panose="020F0502020204030204" pitchFamily="34" charset="0"/>
                <a:cs typeface="Calibri" panose="020F0502020204030204" pitchFamily="34" charset="0"/>
              </a:rPr>
              <a:t>provider</a:t>
            </a:r>
            <a:r>
              <a:rPr lang="de-DE" dirty="0">
                <a:solidFill>
                  <a:schemeClr val="tx1">
                    <a:lumMod val="95000"/>
                    <a:lumOff val="5000"/>
                  </a:schemeClr>
                </a:solidFill>
                <a:latin typeface="+mj-lt"/>
                <a:ea typeface="Calibri" panose="020F0502020204030204" pitchFamily="34" charset="0"/>
                <a:cs typeface="Calibri" panose="020F0502020204030204" pitchFamily="34" charset="0"/>
              </a:rPr>
              <a:t> </a:t>
            </a:r>
            <a:r>
              <a:rPr lang="de-DE" dirty="0" err="1">
                <a:solidFill>
                  <a:schemeClr val="tx1">
                    <a:lumMod val="95000"/>
                    <a:lumOff val="5000"/>
                  </a:schemeClr>
                </a:solidFill>
                <a:latin typeface="+mj-lt"/>
                <a:ea typeface="Calibri" panose="020F0502020204030204" pitchFamily="34" charset="0"/>
                <a:cs typeface="Calibri" panose="020F0502020204030204" pitchFamily="34" charset="0"/>
              </a:rPr>
              <a:t>terms</a:t>
            </a:r>
            <a:r>
              <a:rPr lang="de-DE" dirty="0">
                <a:solidFill>
                  <a:schemeClr val="tx1">
                    <a:lumMod val="95000"/>
                    <a:lumOff val="5000"/>
                  </a:schemeClr>
                </a:solidFill>
                <a:latin typeface="+mj-lt"/>
                <a:ea typeface="Calibri" panose="020F0502020204030204" pitchFamily="34" charset="0"/>
                <a:cs typeface="Calibri" panose="020F0502020204030204" pitchFamily="34" charset="0"/>
              </a:rPr>
              <a:t>, </a:t>
            </a:r>
            <a:r>
              <a:rPr lang="de-DE" dirty="0" err="1">
                <a:solidFill>
                  <a:schemeClr val="tx1">
                    <a:lumMod val="95000"/>
                    <a:lumOff val="5000"/>
                  </a:schemeClr>
                </a:solidFill>
                <a:latin typeface="+mj-lt"/>
                <a:ea typeface="Calibri" panose="020F0502020204030204" pitchFamily="34" charset="0"/>
                <a:cs typeface="Calibri" panose="020F0502020204030204" pitchFamily="34" charset="0"/>
              </a:rPr>
              <a:t>liability</a:t>
            </a:r>
            <a:r>
              <a:rPr lang="de-DE" dirty="0">
                <a:solidFill>
                  <a:schemeClr val="tx1">
                    <a:lumMod val="95000"/>
                    <a:lumOff val="5000"/>
                  </a:schemeClr>
                </a:solidFill>
                <a:latin typeface="+mj-lt"/>
                <a:ea typeface="Calibri" panose="020F0502020204030204" pitchFamily="34" charset="0"/>
                <a:cs typeface="Calibri" panose="020F0502020204030204" pitchFamily="34" charset="0"/>
              </a:rPr>
              <a:t> and </a:t>
            </a:r>
            <a:r>
              <a:rPr lang="de-DE" dirty="0" err="1">
                <a:solidFill>
                  <a:schemeClr val="tx1">
                    <a:lumMod val="95000"/>
                    <a:lumOff val="5000"/>
                  </a:schemeClr>
                </a:solidFill>
                <a:latin typeface="+mj-lt"/>
                <a:ea typeface="Calibri" panose="020F0502020204030204" pitchFamily="34" charset="0"/>
                <a:cs typeface="Calibri" panose="020F0502020204030204" pitchFamily="34" charset="0"/>
              </a:rPr>
              <a:t>intellectual</a:t>
            </a:r>
            <a:r>
              <a:rPr lang="de-DE" dirty="0">
                <a:solidFill>
                  <a:schemeClr val="tx1">
                    <a:lumMod val="95000"/>
                    <a:lumOff val="5000"/>
                  </a:schemeClr>
                </a:solidFill>
                <a:latin typeface="+mj-lt"/>
                <a:ea typeface="Calibri" panose="020F0502020204030204" pitchFamily="34" charset="0"/>
                <a:cs typeface="Calibri" panose="020F0502020204030204" pitchFamily="34" charset="0"/>
              </a:rPr>
              <a:t> </a:t>
            </a:r>
            <a:r>
              <a:rPr lang="de-DE" dirty="0" err="1">
                <a:solidFill>
                  <a:schemeClr val="tx1">
                    <a:lumMod val="95000"/>
                    <a:lumOff val="5000"/>
                  </a:schemeClr>
                </a:solidFill>
                <a:latin typeface="+mj-lt"/>
                <a:ea typeface="Calibri" panose="020F0502020204030204" pitchFamily="34" charset="0"/>
                <a:cs typeface="Calibri" panose="020F0502020204030204" pitchFamily="34" charset="0"/>
              </a:rPr>
              <a:t>property</a:t>
            </a:r>
            <a:r>
              <a:rPr lang="de-DE" dirty="0">
                <a:solidFill>
                  <a:schemeClr val="tx1">
                    <a:lumMod val="95000"/>
                    <a:lumOff val="5000"/>
                  </a:schemeClr>
                </a:solidFill>
                <a:latin typeface="+mj-lt"/>
                <a:ea typeface="Calibri" panose="020F0502020204030204" pitchFamily="34" charset="0"/>
                <a:cs typeface="Calibri" panose="020F0502020204030204" pitchFamily="34" charset="0"/>
              </a:rPr>
              <a:t> </a:t>
            </a:r>
            <a:r>
              <a:rPr lang="de-DE" dirty="0" err="1">
                <a:solidFill>
                  <a:schemeClr val="tx1">
                    <a:lumMod val="95000"/>
                    <a:lumOff val="5000"/>
                  </a:schemeClr>
                </a:solidFill>
                <a:latin typeface="+mj-lt"/>
                <a:ea typeface="Calibri" panose="020F0502020204030204" pitchFamily="34" charset="0"/>
                <a:cs typeface="Calibri" panose="020F0502020204030204" pitchFamily="34" charset="0"/>
              </a:rPr>
              <a:t>rights</a:t>
            </a:r>
            <a:r>
              <a:rPr lang="de-DE" dirty="0">
                <a:solidFill>
                  <a:schemeClr val="tx1">
                    <a:lumMod val="95000"/>
                    <a:lumOff val="5000"/>
                  </a:schemeClr>
                </a:solidFill>
                <a:latin typeface="+mj-lt"/>
                <a:ea typeface="Calibri" panose="020F0502020204030204" pitchFamily="34" charset="0"/>
                <a:cs typeface="Calibri" panose="020F0502020204030204" pitchFamily="34" charset="0"/>
              </a:rPr>
              <a:t>. The </a:t>
            </a:r>
            <a:r>
              <a:rPr lang="de-DE" dirty="0" err="1">
                <a:solidFill>
                  <a:schemeClr val="tx1">
                    <a:lumMod val="95000"/>
                    <a:lumOff val="5000"/>
                  </a:schemeClr>
                </a:solidFill>
                <a:latin typeface="+mj-lt"/>
                <a:ea typeface="Calibri" panose="020F0502020204030204" pitchFamily="34" charset="0"/>
                <a:cs typeface="Calibri" panose="020F0502020204030204" pitchFamily="34" charset="0"/>
              </a:rPr>
              <a:t>contract</a:t>
            </a:r>
            <a:r>
              <a:rPr lang="de-DE" dirty="0">
                <a:solidFill>
                  <a:schemeClr val="tx1">
                    <a:lumMod val="95000"/>
                    <a:lumOff val="5000"/>
                  </a:schemeClr>
                </a:solidFill>
                <a:latin typeface="+mj-lt"/>
                <a:ea typeface="Calibri" panose="020F0502020204030204" pitchFamily="34" charset="0"/>
                <a:cs typeface="Calibri" panose="020F0502020204030204" pitchFamily="34" charset="0"/>
              </a:rPr>
              <a:t> </a:t>
            </a:r>
            <a:r>
              <a:rPr lang="de-DE" dirty="0" err="1">
                <a:solidFill>
                  <a:schemeClr val="tx1">
                    <a:lumMod val="95000"/>
                    <a:lumOff val="5000"/>
                  </a:schemeClr>
                </a:solidFill>
                <a:latin typeface="+mj-lt"/>
                <a:ea typeface="Calibri" panose="020F0502020204030204" pitchFamily="34" charset="0"/>
                <a:cs typeface="Calibri" panose="020F0502020204030204" pitchFamily="34" charset="0"/>
              </a:rPr>
              <a:t>must</a:t>
            </a:r>
            <a:r>
              <a:rPr lang="de-DE" dirty="0">
                <a:solidFill>
                  <a:schemeClr val="tx1">
                    <a:lumMod val="95000"/>
                    <a:lumOff val="5000"/>
                  </a:schemeClr>
                </a:solidFill>
                <a:latin typeface="+mj-lt"/>
                <a:ea typeface="Calibri" panose="020F0502020204030204" pitchFamily="34" charset="0"/>
                <a:cs typeface="Calibri" panose="020F0502020204030204" pitchFamily="34" charset="0"/>
              </a:rPr>
              <a:t> support the </a:t>
            </a:r>
            <a:r>
              <a:rPr lang="de-DE" dirty="0" err="1">
                <a:solidFill>
                  <a:schemeClr val="tx1">
                    <a:lumMod val="95000"/>
                    <a:lumOff val="5000"/>
                  </a:schemeClr>
                </a:solidFill>
                <a:latin typeface="+mj-lt"/>
                <a:ea typeface="Calibri" panose="020F0502020204030204" pitchFamily="34" charset="0"/>
                <a:cs typeface="Calibri" panose="020F0502020204030204" pitchFamily="34" charset="0"/>
              </a:rPr>
              <a:t>way</a:t>
            </a:r>
            <a:r>
              <a:rPr lang="de-DE" dirty="0">
                <a:solidFill>
                  <a:schemeClr val="tx1">
                    <a:lumMod val="95000"/>
                    <a:lumOff val="5000"/>
                  </a:schemeClr>
                </a:solidFill>
                <a:latin typeface="+mj-lt"/>
                <a:ea typeface="Calibri" panose="020F0502020204030204" pitchFamily="34" charset="0"/>
                <a:cs typeface="Calibri" panose="020F0502020204030204" pitchFamily="34" charset="0"/>
              </a:rPr>
              <a:t> </a:t>
            </a:r>
            <a:r>
              <a:rPr lang="de-DE" dirty="0" err="1">
                <a:solidFill>
                  <a:schemeClr val="tx1">
                    <a:lumMod val="95000"/>
                    <a:lumOff val="5000"/>
                  </a:schemeClr>
                </a:solidFill>
                <a:latin typeface="+mj-lt"/>
                <a:ea typeface="Calibri" panose="020F0502020204030204" pitchFamily="34" charset="0"/>
                <a:cs typeface="Calibri" panose="020F0502020204030204" pitchFamily="34" charset="0"/>
              </a:rPr>
              <a:t>we</a:t>
            </a:r>
            <a:r>
              <a:rPr lang="de-DE" dirty="0">
                <a:solidFill>
                  <a:schemeClr val="tx1">
                    <a:lumMod val="95000"/>
                    <a:lumOff val="5000"/>
                  </a:schemeClr>
                </a:solidFill>
                <a:latin typeface="+mj-lt"/>
                <a:ea typeface="Calibri" panose="020F0502020204030204" pitchFamily="34" charset="0"/>
                <a:cs typeface="Calibri" panose="020F0502020204030204" pitchFamily="34" charset="0"/>
              </a:rPr>
              <a:t> plan to </a:t>
            </a:r>
            <a:r>
              <a:rPr lang="de-DE" dirty="0" err="1">
                <a:solidFill>
                  <a:schemeClr val="tx1">
                    <a:lumMod val="95000"/>
                    <a:lumOff val="5000"/>
                  </a:schemeClr>
                </a:solidFill>
                <a:latin typeface="+mj-lt"/>
                <a:ea typeface="Calibri" panose="020F0502020204030204" pitchFamily="34" charset="0"/>
                <a:cs typeface="Calibri" panose="020F0502020204030204" pitchFamily="34" charset="0"/>
              </a:rPr>
              <a:t>use</a:t>
            </a:r>
            <a:r>
              <a:rPr lang="de-DE" dirty="0">
                <a:solidFill>
                  <a:schemeClr val="tx1">
                    <a:lumMod val="95000"/>
                    <a:lumOff val="5000"/>
                  </a:schemeClr>
                </a:solidFill>
                <a:latin typeface="+mj-lt"/>
                <a:ea typeface="Calibri" panose="020F0502020204030204" pitchFamily="34" charset="0"/>
                <a:cs typeface="Calibri" panose="020F0502020204030204" pitchFamily="34" charset="0"/>
              </a:rPr>
              <a:t> the </a:t>
            </a:r>
            <a:r>
              <a:rPr lang="de-DE" dirty="0" err="1">
                <a:solidFill>
                  <a:schemeClr val="tx1">
                    <a:lumMod val="95000"/>
                    <a:lumOff val="5000"/>
                  </a:schemeClr>
                </a:solidFill>
                <a:latin typeface="+mj-lt"/>
                <a:ea typeface="Calibri" panose="020F0502020204030204" pitchFamily="34" charset="0"/>
                <a:cs typeface="Calibri" panose="020F0502020204030204" pitchFamily="34" charset="0"/>
              </a:rPr>
              <a:t>system</a:t>
            </a:r>
            <a:r>
              <a:rPr lang="de-DE" dirty="0">
                <a:solidFill>
                  <a:schemeClr val="tx1">
                    <a:lumMod val="95000"/>
                    <a:lumOff val="5000"/>
                  </a:schemeClr>
                </a:solidFill>
                <a:latin typeface="+mj-lt"/>
                <a:ea typeface="Calibri" panose="020F0502020204030204" pitchFamily="34" charset="0"/>
                <a:cs typeface="Calibri" panose="020F0502020204030204" pitchFamily="34" charset="0"/>
              </a:rPr>
              <a:t>.</a:t>
            </a:r>
          </a:p>
        </p:txBody>
      </p:sp>
      <p:sp>
        <p:nvSpPr>
          <p:cNvPr id="26" name="Textfeld 25">
            <a:extLst>
              <a:ext uri="{FF2B5EF4-FFF2-40B4-BE49-F238E27FC236}">
                <a16:creationId xmlns:a16="http://schemas.microsoft.com/office/drawing/2014/main" id="{172E4378-EAA0-3B2F-CCF4-6624C44AE88A}"/>
              </a:ext>
            </a:extLst>
          </p:cNvPr>
          <p:cNvSpPr txBox="1"/>
          <p:nvPr/>
        </p:nvSpPr>
        <p:spPr>
          <a:xfrm>
            <a:off x="5455140" y="2388319"/>
            <a:ext cx="1228157" cy="400110"/>
          </a:xfrm>
          <a:prstGeom prst="rect">
            <a:avLst/>
          </a:prstGeom>
          <a:noFill/>
        </p:spPr>
        <p:txBody>
          <a:bodyPr wrap="none" rtlCol="0">
            <a:spAutoFit/>
          </a:bodyPr>
          <a:lstStyle/>
          <a:p>
            <a:r>
              <a:rPr lang="en-US" sz="2000" b="1" dirty="0"/>
              <a:t>AI System</a:t>
            </a:r>
          </a:p>
        </p:txBody>
      </p:sp>
      <p:sp>
        <p:nvSpPr>
          <p:cNvPr id="2" name="Rechteck 1">
            <a:extLst>
              <a:ext uri="{FF2B5EF4-FFF2-40B4-BE49-F238E27FC236}">
                <a16:creationId xmlns:a16="http://schemas.microsoft.com/office/drawing/2014/main" id="{C9B1D228-063E-30A7-85B6-CAA9E56E6745}"/>
              </a:ext>
            </a:extLst>
          </p:cNvPr>
          <p:cNvSpPr/>
          <p:nvPr/>
        </p:nvSpPr>
        <p:spPr>
          <a:xfrm>
            <a:off x="1292523" y="1735656"/>
            <a:ext cx="9602803" cy="3056056"/>
          </a:xfrm>
          <a:prstGeom prst="rect">
            <a:avLst/>
          </a:prstGeom>
          <a:solidFill>
            <a:srgbClr val="FFC80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body-1">
            <a:extLst>
              <a:ext uri="{FF2B5EF4-FFF2-40B4-BE49-F238E27FC236}">
                <a16:creationId xmlns:a16="http://schemas.microsoft.com/office/drawing/2014/main" id="{0B8C056F-E4E4-59F3-2641-830C7326637B}"/>
              </a:ext>
            </a:extLst>
          </p:cNvPr>
          <p:cNvSpPr>
            <a:spLocks noGrp="1"/>
          </p:cNvSpPr>
          <p:nvPr/>
        </p:nvSpPr>
        <p:spPr>
          <a:xfrm>
            <a:off x="2194641" y="2698867"/>
            <a:ext cx="7810398" cy="1090634"/>
          </a:xfrm>
          <a:prstGeom prst="rect">
            <a:avLst/>
          </a:prstGeom>
          <a:noFill/>
          <a:ln w="0">
            <a:noFill/>
          </a:ln>
        </p:spPr>
        <p:txBody>
          <a:bodyPr wrap="none" lIns="0" tIns="0" rIns="0" bIns="0" anchor="t">
            <a:noAutofit/>
          </a:bodyPr>
          <a:lstStyle/>
          <a:p>
            <a:pPr algn="ctr">
              <a:lnSpc>
                <a:spcPct val="112000"/>
              </a:lnSpc>
              <a:buNone/>
              <a:defRPr sz="2325" b="0">
                <a:solidFill>
                  <a:srgbClr val="151515"/>
                </a:solidFill>
                <a:latin typeface="Arial"/>
                <a:ea typeface="Arial"/>
                <a:cs typeface="Arial"/>
              </a:defRPr>
            </a:pPr>
            <a:r>
              <a:rPr lang="de-DE" sz="3600" b="0" dirty="0">
                <a:solidFill>
                  <a:srgbClr val="151515"/>
                </a:solidFill>
                <a:latin typeface="+mj-lt"/>
                <a:ea typeface="Arial"/>
                <a:cs typeface="Arial"/>
              </a:rPr>
              <a:t>The </a:t>
            </a:r>
            <a:r>
              <a:rPr lang="de-DE" sz="3600" b="0" dirty="0" err="1">
                <a:solidFill>
                  <a:srgbClr val="151515"/>
                </a:solidFill>
                <a:latin typeface="+mj-lt"/>
                <a:ea typeface="Arial"/>
                <a:cs typeface="Arial"/>
              </a:rPr>
              <a:t>four</a:t>
            </a:r>
            <a:r>
              <a:rPr lang="de-DE" sz="3600" b="0" dirty="0">
                <a:solidFill>
                  <a:srgbClr val="151515"/>
                </a:solidFill>
                <a:latin typeface="+mj-lt"/>
                <a:ea typeface="Arial"/>
                <a:cs typeface="Arial"/>
              </a:rPr>
              <a:t> </a:t>
            </a:r>
            <a:r>
              <a:rPr lang="de-DE" sz="3600" b="0" dirty="0" err="1">
                <a:solidFill>
                  <a:srgbClr val="151515"/>
                </a:solidFill>
                <a:latin typeface="+mj-lt"/>
                <a:ea typeface="Arial"/>
                <a:cs typeface="Arial"/>
              </a:rPr>
              <a:t>reviews</a:t>
            </a:r>
            <a:r>
              <a:rPr lang="de-DE" sz="3600" b="0" dirty="0">
                <a:solidFill>
                  <a:srgbClr val="151515"/>
                </a:solidFill>
                <a:latin typeface="+mj-lt"/>
                <a:ea typeface="Arial"/>
                <a:cs typeface="Arial"/>
              </a:rPr>
              <a:t> </a:t>
            </a:r>
            <a:r>
              <a:rPr lang="de-DE" sz="3600" b="0" dirty="0" err="1">
                <a:solidFill>
                  <a:srgbClr val="151515"/>
                </a:solidFill>
                <a:latin typeface="+mj-lt"/>
                <a:ea typeface="Arial"/>
                <a:cs typeface="Arial"/>
              </a:rPr>
              <a:t>lead</a:t>
            </a:r>
            <a:r>
              <a:rPr lang="de-DE" sz="3600" b="0" dirty="0">
                <a:solidFill>
                  <a:srgbClr val="151515"/>
                </a:solidFill>
                <a:latin typeface="+mj-lt"/>
                <a:ea typeface="Arial"/>
                <a:cs typeface="Arial"/>
              </a:rPr>
              <a:t> to </a:t>
            </a:r>
            <a:r>
              <a:rPr lang="de-DE" sz="3600" b="0" dirty="0" err="1">
                <a:solidFill>
                  <a:srgbClr val="151515"/>
                </a:solidFill>
                <a:latin typeface="+mj-lt"/>
                <a:ea typeface="Arial"/>
                <a:cs typeface="Arial"/>
              </a:rPr>
              <a:t>one</a:t>
            </a:r>
            <a:r>
              <a:rPr lang="de-DE" sz="3600" b="0" dirty="0">
                <a:solidFill>
                  <a:srgbClr val="151515"/>
                </a:solidFill>
                <a:latin typeface="+mj-lt"/>
                <a:ea typeface="Arial"/>
                <a:cs typeface="Arial"/>
              </a:rPr>
              <a:t> launch </a:t>
            </a:r>
            <a:r>
              <a:rPr lang="de-DE" sz="3600" b="0" dirty="0" err="1">
                <a:solidFill>
                  <a:srgbClr val="151515"/>
                </a:solidFill>
                <a:latin typeface="+mj-lt"/>
                <a:ea typeface="Arial"/>
                <a:cs typeface="Arial"/>
              </a:rPr>
              <a:t>decision</a:t>
            </a:r>
            <a:r>
              <a:rPr lang="de-DE" sz="3600" b="0" dirty="0">
                <a:solidFill>
                  <a:srgbClr val="151515"/>
                </a:solidFill>
                <a:latin typeface="+mj-lt"/>
                <a:ea typeface="Arial"/>
                <a:cs typeface="Arial"/>
              </a:rPr>
              <a:t>, </a:t>
            </a:r>
          </a:p>
          <a:p>
            <a:pPr algn="ctr">
              <a:lnSpc>
                <a:spcPct val="112000"/>
              </a:lnSpc>
              <a:buNone/>
              <a:defRPr sz="2325" b="0">
                <a:solidFill>
                  <a:srgbClr val="151515"/>
                </a:solidFill>
                <a:latin typeface="Arial"/>
                <a:ea typeface="Arial"/>
                <a:cs typeface="Arial"/>
              </a:defRPr>
            </a:pPr>
            <a:r>
              <a:rPr lang="de-DE" sz="3600" b="0" dirty="0" err="1">
                <a:solidFill>
                  <a:srgbClr val="151515"/>
                </a:solidFill>
                <a:latin typeface="+mj-lt"/>
                <a:ea typeface="Arial"/>
                <a:cs typeface="Arial"/>
              </a:rPr>
              <a:t>with</a:t>
            </a:r>
            <a:r>
              <a:rPr lang="de-DE" sz="3600" b="0" dirty="0">
                <a:solidFill>
                  <a:srgbClr val="151515"/>
                </a:solidFill>
                <a:latin typeface="+mj-lt"/>
                <a:ea typeface="Arial"/>
                <a:cs typeface="Arial"/>
              </a:rPr>
              <a:t> </a:t>
            </a:r>
            <a:r>
              <a:rPr lang="de-DE" sz="3600" b="0" dirty="0" err="1">
                <a:solidFill>
                  <a:srgbClr val="151515"/>
                </a:solidFill>
                <a:latin typeface="+mj-lt"/>
                <a:ea typeface="Arial"/>
                <a:cs typeface="Arial"/>
              </a:rPr>
              <a:t>clear</a:t>
            </a:r>
            <a:r>
              <a:rPr lang="de-DE" sz="3600" b="0" dirty="0">
                <a:solidFill>
                  <a:srgbClr val="151515"/>
                </a:solidFill>
                <a:latin typeface="+mj-lt"/>
                <a:ea typeface="Arial"/>
                <a:cs typeface="Arial"/>
              </a:rPr>
              <a:t> </a:t>
            </a:r>
            <a:r>
              <a:rPr lang="de-DE" sz="3600" b="0" dirty="0" err="1">
                <a:solidFill>
                  <a:srgbClr val="151515"/>
                </a:solidFill>
                <a:latin typeface="+mj-lt"/>
                <a:ea typeface="Arial"/>
                <a:cs typeface="Arial"/>
              </a:rPr>
              <a:t>conditions</a:t>
            </a:r>
            <a:r>
              <a:rPr lang="de-DE" sz="3600" b="0" dirty="0">
                <a:solidFill>
                  <a:srgbClr val="151515"/>
                </a:solidFill>
                <a:latin typeface="+mj-lt"/>
                <a:ea typeface="Arial"/>
                <a:cs typeface="Arial"/>
              </a:rPr>
              <a:t> and </a:t>
            </a:r>
            <a:r>
              <a:rPr lang="de-DE" sz="3600" b="0" dirty="0" err="1">
                <a:solidFill>
                  <a:srgbClr val="151515"/>
                </a:solidFill>
                <a:latin typeface="+mj-lt"/>
                <a:ea typeface="Arial"/>
                <a:cs typeface="Arial"/>
              </a:rPr>
              <a:t>owners</a:t>
            </a:r>
            <a:r>
              <a:rPr lang="de-DE" sz="3600" b="0" dirty="0">
                <a:solidFill>
                  <a:srgbClr val="151515"/>
                </a:solidFill>
                <a:latin typeface="+mj-lt"/>
                <a:ea typeface="Arial"/>
                <a:cs typeface="Arial"/>
              </a:rPr>
              <a:t>.</a:t>
            </a:r>
          </a:p>
        </p:txBody>
      </p:sp>
    </p:spTree>
    <p:extLst>
      <p:ext uri="{BB962C8B-B14F-4D97-AF65-F5344CB8AC3E}">
        <p14:creationId xmlns:p14="http://schemas.microsoft.com/office/powerpoint/2010/main" val="37419439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66F443-DDF8-3173-F3E7-28E3435899E4}"/>
            </a:ext>
          </a:extLst>
        </p:cNvPr>
        <p:cNvGrpSpPr/>
        <p:nvPr/>
      </p:nvGrpSpPr>
      <p:grpSpPr>
        <a:xfrm>
          <a:off x="0" y="0"/>
          <a:ext cx="0" cy="0"/>
          <a:chOff x="0" y="0"/>
          <a:chExt cx="0" cy="0"/>
        </a:xfrm>
      </p:grpSpPr>
      <p:sp>
        <p:nvSpPr>
          <p:cNvPr id="3" name="Datumsplatzhalter 2">
            <a:extLst>
              <a:ext uri="{FF2B5EF4-FFF2-40B4-BE49-F238E27FC236}">
                <a16:creationId xmlns:a16="http://schemas.microsoft.com/office/drawing/2014/main" id="{7B226FB7-926F-36A4-488C-3C0D6DC305E8}"/>
              </a:ext>
            </a:extLst>
          </p:cNvPr>
          <p:cNvSpPr>
            <a:spLocks noGrp="1"/>
          </p:cNvSpPr>
          <p:nvPr>
            <p:ph type="dt" sz="half" idx="11"/>
          </p:nvPr>
        </p:nvSpPr>
        <p:spPr/>
        <p:txBody>
          <a:bodyPr/>
          <a:lstStyle/>
          <a:p>
            <a:r>
              <a:rPr lang="de-DE" dirty="0"/>
              <a:t>21.09.2026</a:t>
            </a:r>
            <a:endParaRPr lang="en-US" dirty="0"/>
          </a:p>
        </p:txBody>
      </p:sp>
      <p:sp>
        <p:nvSpPr>
          <p:cNvPr id="4" name="Fußzeilenplatzhalter 3">
            <a:extLst>
              <a:ext uri="{FF2B5EF4-FFF2-40B4-BE49-F238E27FC236}">
                <a16:creationId xmlns:a16="http://schemas.microsoft.com/office/drawing/2014/main" id="{9D3CC0C7-6936-B4BC-3D0B-9C4A7212972B}"/>
              </a:ext>
            </a:extLst>
          </p:cNvPr>
          <p:cNvSpPr>
            <a:spLocks noGrp="1"/>
          </p:cNvSpPr>
          <p:nvPr>
            <p:ph type="ftr" sz="quarter" idx="12"/>
          </p:nvPr>
        </p:nvSpPr>
        <p:spPr/>
        <p:txBody>
          <a:bodyPr/>
          <a:lstStyle/>
          <a:p>
            <a:r>
              <a:rPr lang="it-IT"/>
              <a:t>MunichTech EXPO 2026 - AI Governance</a:t>
            </a:r>
            <a:endParaRPr lang="de-DE"/>
          </a:p>
        </p:txBody>
      </p:sp>
      <p:sp>
        <p:nvSpPr>
          <p:cNvPr id="5" name="Foliennummernplatzhalter 4">
            <a:extLst>
              <a:ext uri="{FF2B5EF4-FFF2-40B4-BE49-F238E27FC236}">
                <a16:creationId xmlns:a16="http://schemas.microsoft.com/office/drawing/2014/main" id="{AEC5F9C6-BF70-5AC3-9E4B-7999F2AEAC2D}"/>
              </a:ext>
            </a:extLst>
          </p:cNvPr>
          <p:cNvSpPr>
            <a:spLocks noGrp="1"/>
          </p:cNvSpPr>
          <p:nvPr>
            <p:ph type="sldNum" sz="quarter" idx="13"/>
          </p:nvPr>
        </p:nvSpPr>
        <p:spPr/>
        <p:txBody>
          <a:bodyPr/>
          <a:lstStyle/>
          <a:p>
            <a:r>
              <a:rPr lang="de-DE" dirty="0"/>
              <a:t>7</a:t>
            </a:r>
          </a:p>
        </p:txBody>
      </p:sp>
      <p:sp>
        <p:nvSpPr>
          <p:cNvPr id="6" name="Titel 5">
            <a:extLst>
              <a:ext uri="{FF2B5EF4-FFF2-40B4-BE49-F238E27FC236}">
                <a16:creationId xmlns:a16="http://schemas.microsoft.com/office/drawing/2014/main" id="{523B3398-BB49-C289-1027-911DCBD62B6C}"/>
              </a:ext>
            </a:extLst>
          </p:cNvPr>
          <p:cNvSpPr>
            <a:spLocks noGrp="1"/>
          </p:cNvSpPr>
          <p:nvPr>
            <p:ph type="title"/>
          </p:nvPr>
        </p:nvSpPr>
        <p:spPr/>
        <p:txBody>
          <a:bodyPr>
            <a:normAutofit fontScale="90000"/>
          </a:bodyPr>
          <a:lstStyle/>
          <a:p>
            <a:r>
              <a:rPr lang="en-US" dirty="0"/>
              <a:t>Security and privacy follow the customer data</a:t>
            </a:r>
          </a:p>
        </p:txBody>
      </p:sp>
      <p:sp>
        <p:nvSpPr>
          <p:cNvPr id="7" name="Textplatzhalter 6">
            <a:extLst>
              <a:ext uri="{FF2B5EF4-FFF2-40B4-BE49-F238E27FC236}">
                <a16:creationId xmlns:a16="http://schemas.microsoft.com/office/drawing/2014/main" id="{9420472A-8535-9CF3-BDF4-67919031AD17}"/>
              </a:ext>
            </a:extLst>
          </p:cNvPr>
          <p:cNvSpPr>
            <a:spLocks noGrp="1"/>
          </p:cNvSpPr>
          <p:nvPr>
            <p:ph type="body" sz="quarter" idx="14"/>
          </p:nvPr>
        </p:nvSpPr>
        <p:spPr/>
        <p:txBody>
          <a:bodyPr/>
          <a:lstStyle/>
          <a:p>
            <a:r>
              <a:rPr lang="en-US" dirty="0"/>
              <a:t>One customer’s information must never reach another customer</a:t>
            </a:r>
          </a:p>
        </p:txBody>
      </p:sp>
      <p:grpSp>
        <p:nvGrpSpPr>
          <p:cNvPr id="2" name="Gruppieren 1">
            <a:extLst>
              <a:ext uri="{FF2B5EF4-FFF2-40B4-BE49-F238E27FC236}">
                <a16:creationId xmlns:a16="http://schemas.microsoft.com/office/drawing/2014/main" id="{98F2984A-E813-0EAD-1469-80F8C90290A5}"/>
              </a:ext>
            </a:extLst>
          </p:cNvPr>
          <p:cNvGrpSpPr/>
          <p:nvPr/>
        </p:nvGrpSpPr>
        <p:grpSpPr>
          <a:xfrm>
            <a:off x="466927" y="1570223"/>
            <a:ext cx="3291836" cy="4128935"/>
            <a:chOff x="717299" y="1570224"/>
            <a:chExt cx="3291836" cy="4411476"/>
          </a:xfrm>
        </p:grpSpPr>
        <p:sp>
          <p:nvSpPr>
            <p:cNvPr id="9" name="Shape 7">
              <a:extLst>
                <a:ext uri="{FF2B5EF4-FFF2-40B4-BE49-F238E27FC236}">
                  <a16:creationId xmlns:a16="http://schemas.microsoft.com/office/drawing/2014/main" id="{1E8B714A-5C92-9B1C-6FBC-1B9085ED3CAC}"/>
                </a:ext>
              </a:extLst>
            </p:cNvPr>
            <p:cNvSpPr/>
            <p:nvPr/>
          </p:nvSpPr>
          <p:spPr>
            <a:xfrm>
              <a:off x="717299" y="1570224"/>
              <a:ext cx="3291836" cy="4411476"/>
            </a:xfrm>
            <a:prstGeom prst="rect">
              <a:avLst/>
            </a:prstGeom>
            <a:solidFill>
              <a:srgbClr val="F4F4F4"/>
            </a:solidFill>
            <a:ln w="6350">
              <a:solidFill>
                <a:srgbClr val="E0E0E0"/>
              </a:solidFill>
              <a:prstDash val="solid"/>
            </a:ln>
          </p:spPr>
          <p:txBody>
            <a:bodyPr/>
            <a:lstStyle/>
            <a:p>
              <a:endParaRPr lang="de-DE" sz="2400" noProof="0" dirty="0"/>
            </a:p>
          </p:txBody>
        </p:sp>
        <p:sp>
          <p:nvSpPr>
            <p:cNvPr id="12" name="Shape 8">
              <a:extLst>
                <a:ext uri="{FF2B5EF4-FFF2-40B4-BE49-F238E27FC236}">
                  <a16:creationId xmlns:a16="http://schemas.microsoft.com/office/drawing/2014/main" id="{AA126D08-EED0-9891-A7CF-A766DB2A15A6}"/>
                </a:ext>
              </a:extLst>
            </p:cNvPr>
            <p:cNvSpPr/>
            <p:nvPr/>
          </p:nvSpPr>
          <p:spPr>
            <a:xfrm>
              <a:off x="717299" y="1570224"/>
              <a:ext cx="3291836" cy="707136"/>
            </a:xfrm>
            <a:prstGeom prst="rect">
              <a:avLst/>
            </a:prstGeom>
            <a:solidFill>
              <a:schemeClr val="tx1"/>
            </a:solidFill>
            <a:ln w="12700">
              <a:solidFill>
                <a:schemeClr val="tx1"/>
              </a:solidFill>
              <a:prstDash val="solid"/>
            </a:ln>
          </p:spPr>
          <p:txBody>
            <a:bodyPr/>
            <a:lstStyle/>
            <a:p>
              <a:endParaRPr lang="de-DE" sz="2400" noProof="0" dirty="0"/>
            </a:p>
          </p:txBody>
        </p:sp>
        <p:sp>
          <p:nvSpPr>
            <p:cNvPr id="15" name="Text 11">
              <a:extLst>
                <a:ext uri="{FF2B5EF4-FFF2-40B4-BE49-F238E27FC236}">
                  <a16:creationId xmlns:a16="http://schemas.microsoft.com/office/drawing/2014/main" id="{2B8D1EE2-896A-BCBD-CA98-B4510BF4C5D3}"/>
                </a:ext>
              </a:extLst>
            </p:cNvPr>
            <p:cNvSpPr/>
            <p:nvPr/>
          </p:nvSpPr>
          <p:spPr>
            <a:xfrm>
              <a:off x="1124022" y="2565904"/>
              <a:ext cx="2355964" cy="585216"/>
            </a:xfrm>
            <a:prstGeom prst="rect">
              <a:avLst/>
            </a:prstGeom>
            <a:noFill/>
            <a:ln/>
          </p:spPr>
          <p:txBody>
            <a:bodyPr wrap="square" rtlCol="0" anchor="ctr"/>
            <a:lstStyle/>
            <a:p>
              <a:pPr algn="ctr"/>
              <a:r>
                <a:rPr lang="de-DE" sz="1867" b="1" noProof="0" dirty="0">
                  <a:solidFill>
                    <a:srgbClr val="1A1A1A"/>
                  </a:solidFill>
                  <a:latin typeface="+mj-lt"/>
                </a:rPr>
                <a:t>Information </a:t>
              </a:r>
              <a:r>
                <a:rPr lang="de-DE" sz="1867" b="1" noProof="0" dirty="0" err="1">
                  <a:solidFill>
                    <a:srgbClr val="1A1A1A"/>
                  </a:solidFill>
                  <a:latin typeface="+mj-lt"/>
                </a:rPr>
                <a:t>security</a:t>
              </a:r>
              <a:endParaRPr lang="de-DE" sz="1867" b="1" noProof="0" dirty="0">
                <a:solidFill>
                  <a:srgbClr val="1A1A1A"/>
                </a:solidFill>
                <a:latin typeface="+mj-lt"/>
              </a:endParaRPr>
            </a:p>
            <a:p>
              <a:pPr algn="ctr"/>
              <a:r>
                <a:rPr lang="de-DE" sz="1867" b="1" dirty="0" err="1">
                  <a:solidFill>
                    <a:srgbClr val="1A1A1A"/>
                  </a:solidFill>
                  <a:latin typeface="+mj-lt"/>
                </a:rPr>
                <a:t>perspective</a:t>
              </a:r>
              <a:endParaRPr lang="de-DE" sz="1867" noProof="0" dirty="0">
                <a:latin typeface="+mj-lt"/>
              </a:endParaRPr>
            </a:p>
          </p:txBody>
        </p:sp>
        <p:sp>
          <p:nvSpPr>
            <p:cNvPr id="18" name="Shape 12">
              <a:extLst>
                <a:ext uri="{FF2B5EF4-FFF2-40B4-BE49-F238E27FC236}">
                  <a16:creationId xmlns:a16="http://schemas.microsoft.com/office/drawing/2014/main" id="{A0E4A396-7AD5-07F0-8CA8-ACE57C1D6A58}"/>
                </a:ext>
              </a:extLst>
            </p:cNvPr>
            <p:cNvSpPr/>
            <p:nvPr/>
          </p:nvSpPr>
          <p:spPr>
            <a:xfrm>
              <a:off x="796335" y="3334000"/>
              <a:ext cx="3141654" cy="48768"/>
            </a:xfrm>
            <a:prstGeom prst="rect">
              <a:avLst/>
            </a:prstGeom>
            <a:solidFill>
              <a:srgbClr val="FFC000"/>
            </a:solidFill>
            <a:ln w="12700">
              <a:solidFill>
                <a:srgbClr val="FFC000"/>
              </a:solidFill>
              <a:prstDash val="solid"/>
            </a:ln>
          </p:spPr>
          <p:txBody>
            <a:bodyPr/>
            <a:lstStyle/>
            <a:p>
              <a:endParaRPr lang="de-DE" sz="2400" noProof="0" dirty="0"/>
            </a:p>
          </p:txBody>
        </p:sp>
        <p:sp>
          <p:nvSpPr>
            <p:cNvPr id="20" name="Shape 13">
              <a:extLst>
                <a:ext uri="{FF2B5EF4-FFF2-40B4-BE49-F238E27FC236}">
                  <a16:creationId xmlns:a16="http://schemas.microsoft.com/office/drawing/2014/main" id="{749FE5F2-19DB-8DEC-E6A5-2CE45735281C}"/>
                </a:ext>
              </a:extLst>
            </p:cNvPr>
            <p:cNvSpPr/>
            <p:nvPr/>
          </p:nvSpPr>
          <p:spPr>
            <a:xfrm>
              <a:off x="887987" y="3750227"/>
              <a:ext cx="73152" cy="1287838"/>
            </a:xfrm>
            <a:prstGeom prst="rect">
              <a:avLst/>
            </a:prstGeom>
            <a:solidFill>
              <a:srgbClr val="156082"/>
            </a:solidFill>
            <a:ln w="12700">
              <a:solidFill>
                <a:srgbClr val="156082"/>
              </a:solidFill>
              <a:prstDash val="solid"/>
            </a:ln>
          </p:spPr>
          <p:txBody>
            <a:bodyPr/>
            <a:lstStyle/>
            <a:p>
              <a:endParaRPr lang="de-DE" sz="2400" noProof="0" dirty="0"/>
            </a:p>
          </p:txBody>
        </p:sp>
        <p:sp>
          <p:nvSpPr>
            <p:cNvPr id="22" name="Text 14">
              <a:extLst>
                <a:ext uri="{FF2B5EF4-FFF2-40B4-BE49-F238E27FC236}">
                  <a16:creationId xmlns:a16="http://schemas.microsoft.com/office/drawing/2014/main" id="{BEB8DA9F-7686-7024-E2AB-58229769900B}"/>
                </a:ext>
              </a:extLst>
            </p:cNvPr>
            <p:cNvSpPr/>
            <p:nvPr/>
          </p:nvSpPr>
          <p:spPr>
            <a:xfrm>
              <a:off x="1034291" y="3710314"/>
              <a:ext cx="2757394" cy="1534790"/>
            </a:xfrm>
            <a:prstGeom prst="rect">
              <a:avLst/>
            </a:prstGeom>
            <a:noFill/>
            <a:ln/>
          </p:spPr>
          <p:txBody>
            <a:bodyPr wrap="square" rtlCol="0" anchor="ctr"/>
            <a:lstStyle/>
            <a:p>
              <a:r>
                <a:rPr lang="de-DE" sz="1600" noProof="0" dirty="0" err="1"/>
                <a:t>We</a:t>
              </a:r>
              <a:r>
                <a:rPr lang="de-DE" sz="1600" noProof="0" dirty="0"/>
                <a:t> check </a:t>
              </a:r>
              <a:r>
                <a:rPr lang="de-DE" sz="1600" noProof="0" dirty="0" err="1"/>
                <a:t>access</a:t>
              </a:r>
              <a:r>
                <a:rPr lang="de-DE" sz="1600" noProof="0" dirty="0"/>
                <a:t>, possible </a:t>
              </a:r>
              <a:r>
                <a:rPr lang="de-DE" sz="1600" noProof="0" dirty="0" err="1"/>
                <a:t>leaks</a:t>
              </a:r>
              <a:r>
                <a:rPr lang="de-DE" sz="1600" noProof="0" dirty="0"/>
                <a:t> and supplier </a:t>
              </a:r>
              <a:r>
                <a:rPr lang="de-DE" sz="1600" noProof="0" dirty="0" err="1"/>
                <a:t>dependencies</a:t>
              </a:r>
              <a:r>
                <a:rPr lang="de-DE" sz="1600" noProof="0" dirty="0"/>
                <a:t>. The </a:t>
              </a:r>
              <a:r>
                <a:rPr lang="de-DE" sz="1600" noProof="0" dirty="0" err="1"/>
                <a:t>assistant</a:t>
              </a:r>
              <a:r>
                <a:rPr lang="de-DE" sz="1600" noProof="0" dirty="0"/>
                <a:t> </a:t>
              </a:r>
              <a:r>
                <a:rPr lang="de-DE" sz="1600" noProof="0" dirty="0" err="1"/>
                <a:t>should</a:t>
              </a:r>
              <a:r>
                <a:rPr lang="de-DE" sz="1600" dirty="0"/>
                <a:t> </a:t>
              </a:r>
              <a:r>
                <a:rPr lang="de-DE" sz="1600" noProof="0" dirty="0" err="1"/>
                <a:t>only</a:t>
              </a:r>
              <a:r>
                <a:rPr lang="de-DE" sz="1600" noProof="0" dirty="0"/>
                <a:t> </a:t>
              </a:r>
              <a:r>
                <a:rPr lang="de-DE" sz="1600" noProof="0" dirty="0" err="1"/>
                <a:t>reach</a:t>
              </a:r>
              <a:r>
                <a:rPr lang="de-DE" sz="1600" noProof="0" dirty="0"/>
                <a:t> the </a:t>
              </a:r>
              <a:r>
                <a:rPr lang="de-DE" sz="1600" noProof="0" dirty="0" err="1"/>
                <a:t>data</a:t>
              </a:r>
              <a:r>
                <a:rPr lang="de-DE" sz="1600" noProof="0" dirty="0"/>
                <a:t> it </a:t>
              </a:r>
              <a:r>
                <a:rPr lang="de-DE" sz="1600" noProof="0" dirty="0" err="1"/>
                <a:t>needs</a:t>
              </a:r>
              <a:r>
                <a:rPr lang="de-DE" sz="1600" noProof="0" dirty="0"/>
                <a:t>.</a:t>
              </a:r>
            </a:p>
            <a:p>
              <a:endParaRPr lang="de-DE" sz="1600" noProof="0" dirty="0"/>
            </a:p>
          </p:txBody>
        </p:sp>
        <p:sp>
          <p:nvSpPr>
            <p:cNvPr id="84" name="Text 9">
              <a:extLst>
                <a:ext uri="{FF2B5EF4-FFF2-40B4-BE49-F238E27FC236}">
                  <a16:creationId xmlns:a16="http://schemas.microsoft.com/office/drawing/2014/main" id="{D172E72D-ED36-DFFE-2D9F-EC9BD0ABAEE5}"/>
                </a:ext>
              </a:extLst>
            </p:cNvPr>
            <p:cNvSpPr/>
            <p:nvPr/>
          </p:nvSpPr>
          <p:spPr>
            <a:xfrm>
              <a:off x="1956817" y="1612896"/>
              <a:ext cx="812800" cy="609600"/>
            </a:xfrm>
            <a:prstGeom prst="rect">
              <a:avLst/>
            </a:prstGeom>
            <a:noFill/>
            <a:ln/>
          </p:spPr>
          <p:txBody>
            <a:bodyPr wrap="square" rtlCol="0" anchor="ctr"/>
            <a:lstStyle/>
            <a:p>
              <a:pPr algn="ctr"/>
              <a:r>
                <a:rPr lang="de-DE" sz="3200" b="1" noProof="0" dirty="0">
                  <a:solidFill>
                    <a:srgbClr val="F5C400"/>
                  </a:solidFill>
                </a:rPr>
                <a:t>01</a:t>
              </a:r>
              <a:endParaRPr lang="de-DE" sz="3200" noProof="0" dirty="0"/>
            </a:p>
          </p:txBody>
        </p:sp>
      </p:grpSp>
      <p:grpSp>
        <p:nvGrpSpPr>
          <p:cNvPr id="10" name="Gruppieren 9">
            <a:extLst>
              <a:ext uri="{FF2B5EF4-FFF2-40B4-BE49-F238E27FC236}">
                <a16:creationId xmlns:a16="http://schemas.microsoft.com/office/drawing/2014/main" id="{89C0C124-B6CB-7075-9DDE-255E78AD3083}"/>
              </a:ext>
            </a:extLst>
          </p:cNvPr>
          <p:cNvGrpSpPr/>
          <p:nvPr/>
        </p:nvGrpSpPr>
        <p:grpSpPr>
          <a:xfrm>
            <a:off x="4454252" y="1568645"/>
            <a:ext cx="3291836" cy="4130514"/>
            <a:chOff x="4504450" y="1575545"/>
            <a:chExt cx="3291836" cy="4413055"/>
          </a:xfrm>
        </p:grpSpPr>
        <p:sp>
          <p:nvSpPr>
            <p:cNvPr id="36" name="Shape 19">
              <a:extLst>
                <a:ext uri="{FF2B5EF4-FFF2-40B4-BE49-F238E27FC236}">
                  <a16:creationId xmlns:a16="http://schemas.microsoft.com/office/drawing/2014/main" id="{CE9A939C-73B4-178C-314D-910FDD46B257}"/>
                </a:ext>
              </a:extLst>
            </p:cNvPr>
            <p:cNvSpPr/>
            <p:nvPr/>
          </p:nvSpPr>
          <p:spPr>
            <a:xfrm>
              <a:off x="4504450" y="1575545"/>
              <a:ext cx="3291836" cy="4413055"/>
            </a:xfrm>
            <a:prstGeom prst="rect">
              <a:avLst/>
            </a:prstGeom>
            <a:solidFill>
              <a:srgbClr val="F4F4F4"/>
            </a:solidFill>
            <a:ln w="6350">
              <a:solidFill>
                <a:srgbClr val="E0E0E0"/>
              </a:solidFill>
              <a:prstDash val="solid"/>
            </a:ln>
          </p:spPr>
          <p:txBody>
            <a:bodyPr/>
            <a:lstStyle/>
            <a:p>
              <a:endParaRPr lang="de-DE" sz="2400" noProof="0" dirty="0"/>
            </a:p>
          </p:txBody>
        </p:sp>
        <p:sp>
          <p:nvSpPr>
            <p:cNvPr id="38" name="Shape 20">
              <a:extLst>
                <a:ext uri="{FF2B5EF4-FFF2-40B4-BE49-F238E27FC236}">
                  <a16:creationId xmlns:a16="http://schemas.microsoft.com/office/drawing/2014/main" id="{FC9EE9F5-F2F5-E8B8-D2E4-FB82487A9F4D}"/>
                </a:ext>
              </a:extLst>
            </p:cNvPr>
            <p:cNvSpPr/>
            <p:nvPr/>
          </p:nvSpPr>
          <p:spPr>
            <a:xfrm>
              <a:off x="4504450" y="1575545"/>
              <a:ext cx="3291836" cy="707136"/>
            </a:xfrm>
            <a:prstGeom prst="rect">
              <a:avLst/>
            </a:prstGeom>
            <a:solidFill>
              <a:schemeClr val="tx1"/>
            </a:solidFill>
            <a:ln w="12700">
              <a:solidFill>
                <a:schemeClr val="tx1"/>
              </a:solidFill>
              <a:prstDash val="solid"/>
            </a:ln>
          </p:spPr>
          <p:txBody>
            <a:bodyPr/>
            <a:lstStyle/>
            <a:p>
              <a:endParaRPr lang="de-DE" sz="2400" noProof="0" dirty="0"/>
            </a:p>
          </p:txBody>
        </p:sp>
        <p:sp>
          <p:nvSpPr>
            <p:cNvPr id="40" name="Text 23">
              <a:extLst>
                <a:ext uri="{FF2B5EF4-FFF2-40B4-BE49-F238E27FC236}">
                  <a16:creationId xmlns:a16="http://schemas.microsoft.com/office/drawing/2014/main" id="{989B79DE-58FA-B1B0-651E-442F16E13DF0}"/>
                </a:ext>
              </a:extLst>
            </p:cNvPr>
            <p:cNvSpPr/>
            <p:nvPr/>
          </p:nvSpPr>
          <p:spPr>
            <a:xfrm>
              <a:off x="5082209" y="2571225"/>
              <a:ext cx="2011680" cy="585216"/>
            </a:xfrm>
            <a:prstGeom prst="rect">
              <a:avLst/>
            </a:prstGeom>
            <a:noFill/>
            <a:ln/>
          </p:spPr>
          <p:txBody>
            <a:bodyPr wrap="square" rtlCol="0" anchor="ctr"/>
            <a:lstStyle/>
            <a:p>
              <a:pPr algn="ctr"/>
              <a:r>
                <a:rPr lang="de-DE" sz="1867" b="1" noProof="0" dirty="0">
                  <a:solidFill>
                    <a:srgbClr val="1A1A1A"/>
                  </a:solidFill>
                </a:rPr>
                <a:t>Data </a:t>
              </a:r>
              <a:r>
                <a:rPr lang="de-DE" sz="1867" b="1" noProof="0" dirty="0" err="1">
                  <a:solidFill>
                    <a:srgbClr val="1A1A1A"/>
                  </a:solidFill>
                </a:rPr>
                <a:t>protection</a:t>
              </a:r>
              <a:r>
                <a:rPr lang="de-DE" sz="1867" b="1" noProof="0" dirty="0">
                  <a:solidFill>
                    <a:srgbClr val="1A1A1A"/>
                  </a:solidFill>
                </a:rPr>
                <a:t> </a:t>
              </a:r>
              <a:r>
                <a:rPr lang="de-DE" sz="1867" b="1" noProof="0" dirty="0" err="1">
                  <a:solidFill>
                    <a:srgbClr val="1A1A1A"/>
                  </a:solidFill>
                </a:rPr>
                <a:t>perspective</a:t>
              </a:r>
              <a:endParaRPr lang="de-DE" sz="1867" noProof="0" dirty="0"/>
            </a:p>
          </p:txBody>
        </p:sp>
        <p:sp>
          <p:nvSpPr>
            <p:cNvPr id="42" name="Shape 24">
              <a:extLst>
                <a:ext uri="{FF2B5EF4-FFF2-40B4-BE49-F238E27FC236}">
                  <a16:creationId xmlns:a16="http://schemas.microsoft.com/office/drawing/2014/main" id="{616E2ABE-F71D-575B-E2A3-C9375B4088F9}"/>
                </a:ext>
              </a:extLst>
            </p:cNvPr>
            <p:cNvSpPr/>
            <p:nvPr/>
          </p:nvSpPr>
          <p:spPr>
            <a:xfrm>
              <a:off x="4583486" y="3339321"/>
              <a:ext cx="3141654" cy="48768"/>
            </a:xfrm>
            <a:prstGeom prst="rect">
              <a:avLst/>
            </a:prstGeom>
            <a:solidFill>
              <a:srgbClr val="FFC000"/>
            </a:solidFill>
            <a:ln w="12700">
              <a:solidFill>
                <a:srgbClr val="FFC000"/>
              </a:solidFill>
              <a:prstDash val="solid"/>
            </a:ln>
          </p:spPr>
          <p:txBody>
            <a:bodyPr/>
            <a:lstStyle/>
            <a:p>
              <a:endParaRPr lang="de-DE" sz="2400" noProof="0" dirty="0"/>
            </a:p>
          </p:txBody>
        </p:sp>
        <p:sp>
          <p:nvSpPr>
            <p:cNvPr id="44" name="Shape 25">
              <a:extLst>
                <a:ext uri="{FF2B5EF4-FFF2-40B4-BE49-F238E27FC236}">
                  <a16:creationId xmlns:a16="http://schemas.microsoft.com/office/drawing/2014/main" id="{A38A43A1-34CA-0270-72F2-6117820F65F9}"/>
                </a:ext>
              </a:extLst>
            </p:cNvPr>
            <p:cNvSpPr/>
            <p:nvPr/>
          </p:nvSpPr>
          <p:spPr>
            <a:xfrm>
              <a:off x="4675138" y="3733777"/>
              <a:ext cx="73152" cy="1305582"/>
            </a:xfrm>
            <a:prstGeom prst="rect">
              <a:avLst/>
            </a:prstGeom>
            <a:solidFill>
              <a:srgbClr val="B86B00"/>
            </a:solidFill>
            <a:ln w="12700">
              <a:solidFill>
                <a:srgbClr val="B86B00"/>
              </a:solidFill>
              <a:prstDash val="solid"/>
            </a:ln>
          </p:spPr>
          <p:txBody>
            <a:bodyPr/>
            <a:lstStyle/>
            <a:p>
              <a:endParaRPr lang="de-DE" sz="2400" noProof="0" dirty="0"/>
            </a:p>
          </p:txBody>
        </p:sp>
        <p:sp>
          <p:nvSpPr>
            <p:cNvPr id="46" name="Text 26">
              <a:extLst>
                <a:ext uri="{FF2B5EF4-FFF2-40B4-BE49-F238E27FC236}">
                  <a16:creationId xmlns:a16="http://schemas.microsoft.com/office/drawing/2014/main" id="{B57ACD6D-CA22-8B82-86BC-7606F46548C1}"/>
                </a:ext>
              </a:extLst>
            </p:cNvPr>
            <p:cNvSpPr/>
            <p:nvPr/>
          </p:nvSpPr>
          <p:spPr>
            <a:xfrm>
              <a:off x="4821442" y="3682977"/>
              <a:ext cx="2903698" cy="1356382"/>
            </a:xfrm>
            <a:prstGeom prst="rect">
              <a:avLst/>
            </a:prstGeom>
            <a:noFill/>
            <a:ln/>
          </p:spPr>
          <p:txBody>
            <a:bodyPr wrap="square" rtlCol="0" anchor="ctr"/>
            <a:lstStyle/>
            <a:p>
              <a:r>
                <a:rPr lang="de-DE" sz="1600" noProof="0" dirty="0" err="1"/>
                <a:t>We</a:t>
              </a:r>
              <a:r>
                <a:rPr lang="de-DE" sz="1600" noProof="0" dirty="0"/>
                <a:t> check </a:t>
              </a:r>
              <a:r>
                <a:rPr lang="de-DE" sz="1600" noProof="0" dirty="0" err="1"/>
                <a:t>which</a:t>
              </a:r>
              <a:r>
                <a:rPr lang="de-DE" sz="1600" noProof="0" dirty="0"/>
                <a:t> personal </a:t>
              </a:r>
              <a:r>
                <a:rPr lang="de-DE" sz="1600" noProof="0" dirty="0" err="1"/>
                <a:t>data</a:t>
              </a:r>
              <a:r>
                <a:rPr lang="de-DE" sz="1600" noProof="0" dirty="0"/>
                <a:t> </a:t>
              </a:r>
              <a:r>
                <a:rPr lang="de-DE" sz="1600" noProof="0" dirty="0" err="1"/>
                <a:t>is</a:t>
              </a:r>
              <a:r>
                <a:rPr lang="de-DE" sz="1600" noProof="0" dirty="0"/>
                <a:t> </a:t>
              </a:r>
              <a:r>
                <a:rPr lang="de-DE" sz="1600" noProof="0" dirty="0" err="1"/>
                <a:t>needed</a:t>
              </a:r>
              <a:r>
                <a:rPr lang="de-DE" sz="1600" noProof="0" dirty="0"/>
                <a:t>, </a:t>
              </a:r>
              <a:r>
                <a:rPr lang="de-DE" sz="1600" noProof="0" dirty="0" err="1"/>
                <a:t>how</a:t>
              </a:r>
              <a:r>
                <a:rPr lang="de-DE" sz="1600" noProof="0" dirty="0"/>
                <a:t> </a:t>
              </a:r>
              <a:r>
                <a:rPr lang="de-DE" sz="1600" noProof="0" dirty="0" err="1"/>
                <a:t>long</a:t>
              </a:r>
              <a:r>
                <a:rPr lang="de-DE" sz="1600" noProof="0" dirty="0"/>
                <a:t> </a:t>
              </a:r>
              <a:r>
                <a:rPr lang="de-DE" sz="1600" noProof="0" dirty="0" err="1"/>
                <a:t>we</a:t>
              </a:r>
              <a:r>
                <a:rPr lang="de-DE" sz="1600" noProof="0" dirty="0"/>
                <a:t> </a:t>
              </a:r>
              <a:r>
                <a:rPr lang="de-DE" sz="1600" noProof="0" dirty="0" err="1"/>
                <a:t>keep</a:t>
              </a:r>
              <a:r>
                <a:rPr lang="de-DE" sz="1600" noProof="0" dirty="0"/>
                <a:t> it and </a:t>
              </a:r>
              <a:r>
                <a:rPr lang="de-DE" sz="1600" noProof="0" dirty="0" err="1"/>
                <a:t>how</a:t>
              </a:r>
              <a:r>
                <a:rPr lang="de-DE" sz="1600" noProof="0" dirty="0"/>
                <a:t> </a:t>
              </a:r>
              <a:r>
                <a:rPr lang="de-DE" sz="1600" noProof="0" dirty="0" err="1"/>
                <a:t>people</a:t>
              </a:r>
              <a:r>
                <a:rPr lang="de-DE" sz="1600" noProof="0" dirty="0"/>
                <a:t> </a:t>
              </a:r>
              <a:r>
                <a:rPr lang="de-DE" sz="1600" noProof="0" dirty="0" err="1"/>
                <a:t>can</a:t>
              </a:r>
              <a:r>
                <a:rPr lang="de-DE" sz="1600" noProof="0" dirty="0"/>
                <a:t> </a:t>
              </a:r>
              <a:r>
                <a:rPr lang="de-DE" sz="1600" noProof="0" dirty="0" err="1"/>
                <a:t>use</a:t>
              </a:r>
              <a:r>
                <a:rPr lang="de-DE" sz="1600" dirty="0"/>
                <a:t> </a:t>
              </a:r>
              <a:r>
                <a:rPr lang="de-DE" sz="1600" noProof="0" dirty="0" err="1"/>
                <a:t>their</a:t>
              </a:r>
              <a:r>
                <a:rPr lang="de-DE" sz="1600" noProof="0" dirty="0"/>
                <a:t> </a:t>
              </a:r>
              <a:r>
                <a:rPr lang="de-DE" sz="1600" noProof="0" dirty="0" err="1"/>
                <a:t>rights</a:t>
              </a:r>
              <a:r>
                <a:rPr lang="de-DE" sz="1600" noProof="0" dirty="0"/>
                <a:t>. </a:t>
              </a:r>
              <a:r>
                <a:rPr lang="de-DE" sz="1600" noProof="0" dirty="0" err="1"/>
                <a:t>We</a:t>
              </a:r>
              <a:r>
                <a:rPr lang="de-DE" sz="1600" noProof="0" dirty="0"/>
                <a:t> also check </a:t>
              </a:r>
              <a:r>
                <a:rPr lang="de-DE" sz="1600" noProof="0" dirty="0" err="1"/>
                <a:t>transfers</a:t>
              </a:r>
              <a:r>
                <a:rPr lang="de-DE" sz="1600" noProof="0" dirty="0"/>
                <a:t> and </a:t>
              </a:r>
              <a:r>
                <a:rPr lang="de-DE" sz="1600" noProof="0" dirty="0" err="1"/>
                <a:t>provider</a:t>
              </a:r>
              <a:r>
                <a:rPr lang="de-DE" sz="1600" noProof="0" dirty="0"/>
                <a:t> </a:t>
              </a:r>
              <a:r>
                <a:rPr lang="de-DE" sz="1600" noProof="0" dirty="0" err="1"/>
                <a:t>roles</a:t>
              </a:r>
              <a:r>
                <a:rPr lang="de-DE" sz="1600" noProof="0" dirty="0"/>
                <a:t>.</a:t>
              </a:r>
            </a:p>
          </p:txBody>
        </p:sp>
        <p:sp>
          <p:nvSpPr>
            <p:cNvPr id="86" name="Text 9">
              <a:extLst>
                <a:ext uri="{FF2B5EF4-FFF2-40B4-BE49-F238E27FC236}">
                  <a16:creationId xmlns:a16="http://schemas.microsoft.com/office/drawing/2014/main" id="{E7187142-1656-F402-7705-E899B74BC7C0}"/>
                </a:ext>
              </a:extLst>
            </p:cNvPr>
            <p:cNvSpPr/>
            <p:nvPr/>
          </p:nvSpPr>
          <p:spPr>
            <a:xfrm>
              <a:off x="5748032" y="1595865"/>
              <a:ext cx="812800" cy="609600"/>
            </a:xfrm>
            <a:prstGeom prst="rect">
              <a:avLst/>
            </a:prstGeom>
            <a:noFill/>
            <a:ln/>
          </p:spPr>
          <p:txBody>
            <a:bodyPr wrap="square" rtlCol="0" anchor="ctr"/>
            <a:lstStyle/>
            <a:p>
              <a:pPr algn="ctr"/>
              <a:r>
                <a:rPr lang="de-DE" sz="3200" b="1" noProof="0" dirty="0">
                  <a:solidFill>
                    <a:srgbClr val="F5C400"/>
                  </a:solidFill>
                </a:rPr>
                <a:t>02</a:t>
              </a:r>
              <a:endParaRPr lang="de-DE" sz="3200" noProof="0" dirty="0"/>
            </a:p>
          </p:txBody>
        </p:sp>
      </p:grpSp>
      <p:grpSp>
        <p:nvGrpSpPr>
          <p:cNvPr id="11" name="Gruppieren 10">
            <a:extLst>
              <a:ext uri="{FF2B5EF4-FFF2-40B4-BE49-F238E27FC236}">
                <a16:creationId xmlns:a16="http://schemas.microsoft.com/office/drawing/2014/main" id="{E3C3D83C-F38A-1D16-CAB9-61F92FE33417}"/>
              </a:ext>
            </a:extLst>
          </p:cNvPr>
          <p:cNvGrpSpPr/>
          <p:nvPr/>
        </p:nvGrpSpPr>
        <p:grpSpPr>
          <a:xfrm>
            <a:off x="8407363" y="1568645"/>
            <a:ext cx="3307250" cy="4130514"/>
            <a:chOff x="8657735" y="1568645"/>
            <a:chExt cx="3307250" cy="4413055"/>
          </a:xfrm>
        </p:grpSpPr>
        <p:sp>
          <p:nvSpPr>
            <p:cNvPr id="60" name="Shape 33">
              <a:extLst>
                <a:ext uri="{FF2B5EF4-FFF2-40B4-BE49-F238E27FC236}">
                  <a16:creationId xmlns:a16="http://schemas.microsoft.com/office/drawing/2014/main" id="{822AF5A5-FF55-615B-54FE-C053976225E9}"/>
                </a:ext>
              </a:extLst>
            </p:cNvPr>
            <p:cNvSpPr/>
            <p:nvPr/>
          </p:nvSpPr>
          <p:spPr>
            <a:xfrm>
              <a:off x="8657735" y="1568645"/>
              <a:ext cx="3291836" cy="4413055"/>
            </a:xfrm>
            <a:prstGeom prst="rect">
              <a:avLst/>
            </a:prstGeom>
            <a:solidFill>
              <a:srgbClr val="F4F4F4"/>
            </a:solidFill>
            <a:ln w="6350">
              <a:solidFill>
                <a:srgbClr val="E0E0E0"/>
              </a:solidFill>
              <a:prstDash val="solid"/>
            </a:ln>
          </p:spPr>
          <p:txBody>
            <a:bodyPr/>
            <a:lstStyle/>
            <a:p>
              <a:endParaRPr lang="de-DE" sz="2400" noProof="0" dirty="0"/>
            </a:p>
          </p:txBody>
        </p:sp>
        <p:sp>
          <p:nvSpPr>
            <p:cNvPr id="62" name="Shape 34">
              <a:extLst>
                <a:ext uri="{FF2B5EF4-FFF2-40B4-BE49-F238E27FC236}">
                  <a16:creationId xmlns:a16="http://schemas.microsoft.com/office/drawing/2014/main" id="{60B0CEE4-AA5B-ECAE-46F7-B6ECD8C00F73}"/>
                </a:ext>
              </a:extLst>
            </p:cNvPr>
            <p:cNvSpPr/>
            <p:nvPr/>
          </p:nvSpPr>
          <p:spPr>
            <a:xfrm>
              <a:off x="8673149" y="1568645"/>
              <a:ext cx="3291836" cy="707136"/>
            </a:xfrm>
            <a:prstGeom prst="rect">
              <a:avLst/>
            </a:prstGeom>
            <a:solidFill>
              <a:schemeClr val="tx1"/>
            </a:solidFill>
            <a:ln w="12700">
              <a:solidFill>
                <a:schemeClr val="tx1"/>
              </a:solidFill>
              <a:prstDash val="solid"/>
            </a:ln>
          </p:spPr>
          <p:txBody>
            <a:bodyPr/>
            <a:lstStyle/>
            <a:p>
              <a:endParaRPr lang="de-DE" sz="2400" noProof="0" dirty="0"/>
            </a:p>
          </p:txBody>
        </p:sp>
        <p:sp>
          <p:nvSpPr>
            <p:cNvPr id="64" name="Text 37">
              <a:extLst>
                <a:ext uri="{FF2B5EF4-FFF2-40B4-BE49-F238E27FC236}">
                  <a16:creationId xmlns:a16="http://schemas.microsoft.com/office/drawing/2014/main" id="{87A599F0-0EB8-69C3-DDA9-42A84DFF2646}"/>
                </a:ext>
              </a:extLst>
            </p:cNvPr>
            <p:cNvSpPr/>
            <p:nvPr/>
          </p:nvSpPr>
          <p:spPr>
            <a:xfrm>
              <a:off x="9277224" y="2564325"/>
              <a:ext cx="2054352" cy="585216"/>
            </a:xfrm>
            <a:prstGeom prst="rect">
              <a:avLst/>
            </a:prstGeom>
            <a:noFill/>
            <a:ln/>
          </p:spPr>
          <p:txBody>
            <a:bodyPr wrap="square" rtlCol="0" anchor="ctr"/>
            <a:lstStyle/>
            <a:p>
              <a:pPr algn="ctr"/>
              <a:r>
                <a:rPr lang="de-DE" sz="1867" b="1" noProof="0" dirty="0">
                  <a:solidFill>
                    <a:srgbClr val="1A1A1A"/>
                  </a:solidFill>
                </a:rPr>
                <a:t>Legal </a:t>
              </a:r>
              <a:r>
                <a:rPr lang="de-DE" sz="1867" b="1" noProof="0" dirty="0" err="1">
                  <a:solidFill>
                    <a:srgbClr val="1A1A1A"/>
                  </a:solidFill>
                </a:rPr>
                <a:t>perspective</a:t>
              </a:r>
              <a:endParaRPr lang="de-DE" sz="1867" noProof="0" dirty="0"/>
            </a:p>
          </p:txBody>
        </p:sp>
        <p:sp>
          <p:nvSpPr>
            <p:cNvPr id="66" name="Shape 38">
              <a:extLst>
                <a:ext uri="{FF2B5EF4-FFF2-40B4-BE49-F238E27FC236}">
                  <a16:creationId xmlns:a16="http://schemas.microsoft.com/office/drawing/2014/main" id="{0910F7A8-8ED5-8D67-2CFE-425C3CD76897}"/>
                </a:ext>
              </a:extLst>
            </p:cNvPr>
            <p:cNvSpPr/>
            <p:nvPr/>
          </p:nvSpPr>
          <p:spPr>
            <a:xfrm>
              <a:off x="8752185" y="3332421"/>
              <a:ext cx="3141654" cy="48768"/>
            </a:xfrm>
            <a:prstGeom prst="rect">
              <a:avLst/>
            </a:prstGeom>
            <a:solidFill>
              <a:srgbClr val="FFC000"/>
            </a:solidFill>
            <a:ln w="12700">
              <a:solidFill>
                <a:srgbClr val="FFC000"/>
              </a:solidFill>
              <a:prstDash val="solid"/>
            </a:ln>
          </p:spPr>
          <p:txBody>
            <a:bodyPr/>
            <a:lstStyle/>
            <a:p>
              <a:endParaRPr lang="de-DE" sz="2400" noProof="0" dirty="0"/>
            </a:p>
          </p:txBody>
        </p:sp>
        <p:sp>
          <p:nvSpPr>
            <p:cNvPr id="70" name="Text 40">
              <a:extLst>
                <a:ext uri="{FF2B5EF4-FFF2-40B4-BE49-F238E27FC236}">
                  <a16:creationId xmlns:a16="http://schemas.microsoft.com/office/drawing/2014/main" id="{9369CA72-8637-8DE0-AD24-A387531C8934}"/>
                </a:ext>
              </a:extLst>
            </p:cNvPr>
            <p:cNvSpPr/>
            <p:nvPr/>
          </p:nvSpPr>
          <p:spPr>
            <a:xfrm>
              <a:off x="8990140" y="3676077"/>
              <a:ext cx="2814617" cy="2073370"/>
            </a:xfrm>
            <a:prstGeom prst="rect">
              <a:avLst/>
            </a:prstGeom>
            <a:noFill/>
            <a:ln/>
          </p:spPr>
          <p:txBody>
            <a:bodyPr wrap="square" rtlCol="0" anchor="ctr"/>
            <a:lstStyle/>
            <a:p>
              <a:r>
                <a:rPr lang="de-DE" sz="1600" noProof="0" dirty="0"/>
                <a:t>Legal </a:t>
              </a:r>
              <a:r>
                <a:rPr lang="de-DE" sz="1600" noProof="0" dirty="0" err="1"/>
                <a:t>examines</a:t>
              </a:r>
              <a:r>
                <a:rPr lang="de-DE" sz="1600" noProof="0" dirty="0"/>
                <a:t> the </a:t>
              </a:r>
              <a:r>
                <a:rPr lang="de-DE" sz="1600" noProof="0" dirty="0" err="1"/>
                <a:t>contracts</a:t>
              </a:r>
              <a:r>
                <a:rPr lang="de-DE" sz="1600" dirty="0"/>
                <a:t>:</a:t>
              </a:r>
              <a:r>
                <a:rPr lang="de-DE" sz="1600" noProof="0" dirty="0"/>
                <a:t> </a:t>
              </a:r>
            </a:p>
            <a:p>
              <a:pPr marL="285750" indent="-285750">
                <a:buFont typeface="Arial" panose="020B0604020202020204" pitchFamily="34" charset="0"/>
                <a:buChar char="•"/>
              </a:pPr>
              <a:r>
                <a:rPr lang="de-DE" sz="1600" noProof="0" dirty="0" err="1"/>
                <a:t>What</a:t>
              </a:r>
              <a:r>
                <a:rPr lang="de-DE" sz="1600" noProof="0" dirty="0"/>
                <a:t> </a:t>
              </a:r>
              <a:r>
                <a:rPr lang="de-DE" sz="1600" noProof="0" dirty="0" err="1"/>
                <a:t>can</a:t>
              </a:r>
              <a:r>
                <a:rPr lang="de-DE" sz="1600" noProof="0" dirty="0"/>
                <a:t> the </a:t>
              </a:r>
              <a:r>
                <a:rPr lang="de-DE" sz="1600" noProof="0" dirty="0" err="1"/>
                <a:t>provider</a:t>
              </a:r>
              <a:r>
                <a:rPr lang="de-DE" sz="1600" noProof="0" dirty="0"/>
                <a:t> do </a:t>
              </a:r>
              <a:r>
                <a:rPr lang="de-DE" sz="1600" noProof="0" dirty="0" err="1"/>
                <a:t>with</a:t>
              </a:r>
              <a:r>
                <a:rPr lang="de-DE" sz="1600" noProof="0" dirty="0"/>
                <a:t> </a:t>
              </a:r>
              <a:r>
                <a:rPr lang="de-DE" sz="1600" noProof="0" dirty="0" err="1"/>
                <a:t>our</a:t>
              </a:r>
              <a:r>
                <a:rPr lang="de-DE" sz="1600" noProof="0" dirty="0"/>
                <a:t> </a:t>
              </a:r>
              <a:r>
                <a:rPr lang="de-DE" sz="1600" noProof="0" dirty="0" err="1"/>
                <a:t>data</a:t>
              </a:r>
              <a:r>
                <a:rPr lang="de-DE" sz="1600" noProof="0" dirty="0"/>
                <a:t>?</a:t>
              </a:r>
            </a:p>
            <a:p>
              <a:pPr marL="285750" indent="-285750">
                <a:buFont typeface="Arial" panose="020B0604020202020204" pitchFamily="34" charset="0"/>
                <a:buChar char="•"/>
              </a:pPr>
              <a:r>
                <a:rPr lang="de-DE" sz="1600" noProof="0" dirty="0" err="1"/>
                <a:t>Which</a:t>
              </a:r>
              <a:r>
                <a:rPr lang="de-DE" sz="1600" noProof="0" dirty="0"/>
                <a:t> </a:t>
              </a:r>
              <a:r>
                <a:rPr lang="de-DE" sz="1600" noProof="0" dirty="0" err="1"/>
                <a:t>other</a:t>
              </a:r>
              <a:r>
                <a:rPr lang="de-DE" sz="1600" noProof="0" dirty="0"/>
                <a:t> </a:t>
              </a:r>
              <a:r>
                <a:rPr lang="de-DE" sz="1600" noProof="0" dirty="0" err="1"/>
                <a:t>companies</a:t>
              </a:r>
              <a:r>
                <a:rPr lang="de-DE" sz="1600" noProof="0" dirty="0"/>
                <a:t> </a:t>
              </a:r>
              <a:r>
                <a:rPr lang="de-DE" sz="1600" noProof="0" dirty="0" err="1"/>
                <a:t>help</a:t>
              </a:r>
              <a:r>
                <a:rPr lang="de-DE" sz="1600" noProof="0" dirty="0"/>
                <a:t> </a:t>
              </a:r>
              <a:r>
                <a:rPr lang="de-DE" sz="1600" noProof="0" dirty="0" err="1"/>
                <a:t>deliver</a:t>
              </a:r>
              <a:r>
                <a:rPr lang="de-DE" sz="1600" noProof="0" dirty="0"/>
                <a:t> the </a:t>
              </a:r>
              <a:r>
                <a:rPr lang="de-DE" sz="1600" noProof="0" dirty="0" err="1"/>
                <a:t>service</a:t>
              </a:r>
              <a:r>
                <a:rPr lang="de-DE" sz="1600" noProof="0" dirty="0"/>
                <a:t>?</a:t>
              </a:r>
            </a:p>
            <a:p>
              <a:pPr marL="285750" indent="-285750">
                <a:buFont typeface="Arial" panose="020B0604020202020204" pitchFamily="34" charset="0"/>
                <a:buChar char="•"/>
              </a:pPr>
              <a:r>
                <a:rPr lang="de-DE" sz="1600" noProof="0" dirty="0"/>
                <a:t>Who </a:t>
              </a:r>
              <a:r>
                <a:rPr lang="de-DE" sz="1600" noProof="0" dirty="0" err="1"/>
                <a:t>carries</a:t>
              </a:r>
              <a:r>
                <a:rPr lang="de-DE" sz="1600" noProof="0" dirty="0"/>
                <a:t> </a:t>
              </a:r>
              <a:r>
                <a:rPr lang="de-DE" sz="1600" noProof="0" dirty="0" err="1"/>
                <a:t>which</a:t>
              </a:r>
              <a:r>
                <a:rPr lang="de-DE" sz="1600" dirty="0"/>
                <a:t> </a:t>
              </a:r>
              <a:r>
                <a:rPr lang="de-DE" sz="1600" noProof="0" dirty="0" err="1"/>
                <a:t>responsibilities</a:t>
              </a:r>
              <a:r>
                <a:rPr lang="de-DE" sz="1600" noProof="0" dirty="0"/>
                <a:t> </a:t>
              </a:r>
              <a:r>
                <a:rPr lang="de-DE" sz="1600" noProof="0" dirty="0" err="1"/>
                <a:t>if</a:t>
              </a:r>
              <a:r>
                <a:rPr lang="de-DE" sz="1600" noProof="0" dirty="0"/>
                <a:t> </a:t>
              </a:r>
              <a:r>
                <a:rPr lang="de-DE" sz="1600" noProof="0" dirty="0" err="1"/>
                <a:t>something</a:t>
              </a:r>
              <a:r>
                <a:rPr lang="de-DE" sz="1600" noProof="0" dirty="0"/>
                <a:t> </a:t>
              </a:r>
              <a:r>
                <a:rPr lang="de-DE" sz="1600" noProof="0" dirty="0" err="1"/>
                <a:t>goes</a:t>
              </a:r>
              <a:r>
                <a:rPr lang="de-DE" sz="1600" noProof="0" dirty="0"/>
                <a:t> </a:t>
              </a:r>
              <a:r>
                <a:rPr lang="de-DE" sz="1600" noProof="0" dirty="0" err="1"/>
                <a:t>wrong</a:t>
              </a:r>
              <a:r>
                <a:rPr lang="de-DE" sz="1600" noProof="0" dirty="0"/>
                <a:t>?</a:t>
              </a:r>
            </a:p>
          </p:txBody>
        </p:sp>
        <p:sp>
          <p:nvSpPr>
            <p:cNvPr id="88" name="Text 9">
              <a:extLst>
                <a:ext uri="{FF2B5EF4-FFF2-40B4-BE49-F238E27FC236}">
                  <a16:creationId xmlns:a16="http://schemas.microsoft.com/office/drawing/2014/main" id="{0FAB6A78-3B7C-381C-6773-4BA81DB6C6BB}"/>
                </a:ext>
              </a:extLst>
            </p:cNvPr>
            <p:cNvSpPr/>
            <p:nvPr/>
          </p:nvSpPr>
          <p:spPr>
            <a:xfrm>
              <a:off x="9912667" y="1568645"/>
              <a:ext cx="812800" cy="609600"/>
            </a:xfrm>
            <a:prstGeom prst="rect">
              <a:avLst/>
            </a:prstGeom>
            <a:noFill/>
            <a:ln/>
          </p:spPr>
          <p:txBody>
            <a:bodyPr wrap="square" rtlCol="0" anchor="ctr"/>
            <a:lstStyle/>
            <a:p>
              <a:pPr algn="ctr"/>
              <a:r>
                <a:rPr lang="de-DE" sz="3200" b="1" noProof="0" dirty="0">
                  <a:solidFill>
                    <a:srgbClr val="F5C400"/>
                  </a:solidFill>
                </a:rPr>
                <a:t>03</a:t>
              </a:r>
              <a:endParaRPr lang="de-DE" sz="3200" noProof="0" dirty="0"/>
            </a:p>
          </p:txBody>
        </p:sp>
      </p:grpSp>
      <p:sp>
        <p:nvSpPr>
          <p:cNvPr id="13" name="Shape 25">
            <a:extLst>
              <a:ext uri="{FF2B5EF4-FFF2-40B4-BE49-F238E27FC236}">
                <a16:creationId xmlns:a16="http://schemas.microsoft.com/office/drawing/2014/main" id="{4D75AA87-E33A-1AD5-55A3-F67EADC45092}"/>
              </a:ext>
            </a:extLst>
          </p:cNvPr>
          <p:cNvSpPr/>
          <p:nvPr/>
        </p:nvSpPr>
        <p:spPr>
          <a:xfrm>
            <a:off x="8590287" y="3710314"/>
            <a:ext cx="73152" cy="1305582"/>
          </a:xfrm>
          <a:prstGeom prst="rect">
            <a:avLst/>
          </a:prstGeom>
          <a:solidFill>
            <a:srgbClr val="B86B00"/>
          </a:solidFill>
          <a:ln w="12700">
            <a:solidFill>
              <a:srgbClr val="B86B00"/>
            </a:solidFill>
            <a:prstDash val="solid"/>
          </a:ln>
        </p:spPr>
        <p:txBody>
          <a:bodyPr/>
          <a:lstStyle/>
          <a:p>
            <a:endParaRPr lang="de-DE" sz="2400" noProof="0" dirty="0">
              <a:solidFill>
                <a:srgbClr val="CA2C77"/>
              </a:solidFill>
              <a:highlight>
                <a:srgbClr val="D86ECC"/>
              </a:highlight>
            </a:endParaRPr>
          </a:p>
        </p:txBody>
      </p:sp>
      <p:sp>
        <p:nvSpPr>
          <p:cNvPr id="14" name="body-1">
            <a:extLst>
              <a:ext uri="{FF2B5EF4-FFF2-40B4-BE49-F238E27FC236}">
                <a16:creationId xmlns:a16="http://schemas.microsoft.com/office/drawing/2014/main" id="{55344867-BD81-B6F9-40FD-AD0733DD8B90}"/>
              </a:ext>
            </a:extLst>
          </p:cNvPr>
          <p:cNvSpPr>
            <a:spLocks noGrp="1"/>
          </p:cNvSpPr>
          <p:nvPr/>
        </p:nvSpPr>
        <p:spPr>
          <a:xfrm>
            <a:off x="1706445" y="5870325"/>
            <a:ext cx="9992754" cy="561068"/>
          </a:xfrm>
          <a:prstGeom prst="rect">
            <a:avLst/>
          </a:prstGeom>
          <a:noFill/>
          <a:ln w="0">
            <a:noFill/>
          </a:ln>
        </p:spPr>
        <p:txBody>
          <a:bodyPr wrap="none" lIns="0" tIns="0" rIns="0" bIns="0" anchor="t">
            <a:noAutofit/>
          </a:bodyPr>
          <a:lstStyle/>
          <a:p>
            <a:pPr>
              <a:lnSpc>
                <a:spcPct val="112000"/>
              </a:lnSpc>
              <a:buNone/>
              <a:defRPr sz="2325" b="0">
                <a:solidFill>
                  <a:srgbClr val="151515"/>
                </a:solidFill>
                <a:latin typeface="Arial"/>
                <a:ea typeface="Arial"/>
                <a:cs typeface="Arial"/>
              </a:defRPr>
            </a:pPr>
            <a:r>
              <a:rPr lang="de-DE" sz="1600" b="0" dirty="0" err="1">
                <a:solidFill>
                  <a:srgbClr val="151515"/>
                </a:solidFill>
                <a:latin typeface="+mj-lt"/>
                <a:ea typeface="Arial"/>
                <a:cs typeface="Arial"/>
              </a:rPr>
              <a:t>You</a:t>
            </a:r>
            <a:r>
              <a:rPr lang="de-DE" sz="1600" b="0" dirty="0">
                <a:solidFill>
                  <a:srgbClr val="151515"/>
                </a:solidFill>
                <a:latin typeface="+mj-lt"/>
                <a:ea typeface="Arial"/>
                <a:cs typeface="Arial"/>
              </a:rPr>
              <a:t> </a:t>
            </a:r>
            <a:r>
              <a:rPr lang="de-DE" sz="1600" b="0" dirty="0" err="1">
                <a:solidFill>
                  <a:srgbClr val="151515"/>
                </a:solidFill>
                <a:latin typeface="+mj-lt"/>
                <a:ea typeface="Arial"/>
                <a:cs typeface="Arial"/>
              </a:rPr>
              <a:t>can</a:t>
            </a:r>
            <a:r>
              <a:rPr lang="de-DE" sz="1600" b="0" dirty="0">
                <a:solidFill>
                  <a:srgbClr val="151515"/>
                </a:solidFill>
                <a:latin typeface="+mj-lt"/>
                <a:ea typeface="Arial"/>
                <a:cs typeface="Arial"/>
              </a:rPr>
              <a:t> </a:t>
            </a:r>
            <a:r>
              <a:rPr lang="de-DE" sz="1600" b="0" dirty="0" err="1">
                <a:solidFill>
                  <a:srgbClr val="151515"/>
                </a:solidFill>
                <a:latin typeface="+mj-lt"/>
                <a:ea typeface="Arial"/>
                <a:cs typeface="Arial"/>
              </a:rPr>
              <a:t>see</a:t>
            </a:r>
            <a:r>
              <a:rPr lang="de-DE" sz="1600" b="0" dirty="0">
                <a:solidFill>
                  <a:srgbClr val="151515"/>
                </a:solidFill>
                <a:latin typeface="+mj-lt"/>
                <a:ea typeface="Arial"/>
                <a:cs typeface="Arial"/>
              </a:rPr>
              <a:t> </a:t>
            </a:r>
            <a:r>
              <a:rPr lang="de-DE" sz="1600" b="0" dirty="0" err="1">
                <a:solidFill>
                  <a:srgbClr val="151515"/>
                </a:solidFill>
                <a:latin typeface="+mj-lt"/>
                <a:ea typeface="Arial"/>
                <a:cs typeface="Arial"/>
              </a:rPr>
              <a:t>how</a:t>
            </a:r>
            <a:r>
              <a:rPr lang="de-DE" sz="1600" b="0" dirty="0">
                <a:solidFill>
                  <a:srgbClr val="151515"/>
                </a:solidFill>
                <a:latin typeface="+mj-lt"/>
                <a:ea typeface="Arial"/>
                <a:cs typeface="Arial"/>
              </a:rPr>
              <a:t> </a:t>
            </a:r>
            <a:r>
              <a:rPr lang="de-DE" sz="1600" b="0" dirty="0" err="1">
                <a:solidFill>
                  <a:srgbClr val="151515"/>
                </a:solidFill>
                <a:latin typeface="+mj-lt"/>
                <a:ea typeface="Arial"/>
                <a:cs typeface="Arial"/>
              </a:rPr>
              <a:t>closely</a:t>
            </a:r>
            <a:r>
              <a:rPr lang="de-DE" sz="1600" b="0" dirty="0">
                <a:solidFill>
                  <a:srgbClr val="151515"/>
                </a:solidFill>
                <a:latin typeface="+mj-lt"/>
                <a:ea typeface="Arial"/>
                <a:cs typeface="Arial"/>
              </a:rPr>
              <a:t> </a:t>
            </a:r>
            <a:r>
              <a:rPr lang="de-DE" sz="1600" b="0" dirty="0" err="1">
                <a:solidFill>
                  <a:srgbClr val="151515"/>
                </a:solidFill>
                <a:latin typeface="+mj-lt"/>
                <a:ea typeface="Arial"/>
                <a:cs typeface="Arial"/>
              </a:rPr>
              <a:t>these</a:t>
            </a:r>
            <a:r>
              <a:rPr lang="de-DE" sz="1600" b="0" dirty="0">
                <a:solidFill>
                  <a:srgbClr val="151515"/>
                </a:solidFill>
                <a:latin typeface="+mj-lt"/>
                <a:ea typeface="Arial"/>
                <a:cs typeface="Arial"/>
              </a:rPr>
              <a:t> </a:t>
            </a:r>
            <a:r>
              <a:rPr lang="de-DE" sz="1600" b="0" dirty="0" err="1">
                <a:solidFill>
                  <a:srgbClr val="151515"/>
                </a:solidFill>
                <a:latin typeface="+mj-lt"/>
                <a:ea typeface="Arial"/>
                <a:cs typeface="Arial"/>
              </a:rPr>
              <a:t>questions</a:t>
            </a:r>
            <a:r>
              <a:rPr lang="de-DE" sz="1600" b="0" dirty="0">
                <a:solidFill>
                  <a:srgbClr val="151515"/>
                </a:solidFill>
                <a:latin typeface="+mj-lt"/>
                <a:ea typeface="Arial"/>
                <a:cs typeface="Arial"/>
              </a:rPr>
              <a:t> connect. A </a:t>
            </a:r>
            <a:r>
              <a:rPr lang="de-DE" sz="1600" b="0" dirty="0" err="1">
                <a:solidFill>
                  <a:srgbClr val="151515"/>
                </a:solidFill>
                <a:latin typeface="+mj-lt"/>
                <a:ea typeface="Arial"/>
                <a:cs typeface="Arial"/>
              </a:rPr>
              <a:t>clear</a:t>
            </a:r>
            <a:r>
              <a:rPr lang="de-DE" sz="1600" b="0" dirty="0">
                <a:solidFill>
                  <a:srgbClr val="151515"/>
                </a:solidFill>
                <a:latin typeface="+mj-lt"/>
                <a:ea typeface="Arial"/>
                <a:cs typeface="Arial"/>
              </a:rPr>
              <a:t> </a:t>
            </a:r>
            <a:r>
              <a:rPr lang="de-DE" sz="1600" b="0" dirty="0" err="1">
                <a:solidFill>
                  <a:srgbClr val="151515"/>
                </a:solidFill>
                <a:latin typeface="+mj-lt"/>
                <a:ea typeface="Arial"/>
                <a:cs typeface="Arial"/>
              </a:rPr>
              <a:t>map</a:t>
            </a:r>
            <a:r>
              <a:rPr lang="de-DE" sz="1600" b="0" dirty="0">
                <a:solidFill>
                  <a:srgbClr val="151515"/>
                </a:solidFill>
                <a:latin typeface="+mj-lt"/>
                <a:ea typeface="Arial"/>
                <a:cs typeface="Arial"/>
              </a:rPr>
              <a:t> of the </a:t>
            </a:r>
            <a:r>
              <a:rPr lang="de-DE" sz="1600" b="0" dirty="0" err="1">
                <a:solidFill>
                  <a:srgbClr val="151515"/>
                </a:solidFill>
                <a:latin typeface="+mj-lt"/>
                <a:ea typeface="Arial"/>
                <a:cs typeface="Arial"/>
              </a:rPr>
              <a:t>data</a:t>
            </a:r>
            <a:r>
              <a:rPr lang="de-DE" sz="1600" b="0" dirty="0">
                <a:solidFill>
                  <a:srgbClr val="151515"/>
                </a:solidFill>
                <a:latin typeface="+mj-lt"/>
                <a:ea typeface="Arial"/>
                <a:cs typeface="Arial"/>
              </a:rPr>
              <a:t> </a:t>
            </a:r>
            <a:r>
              <a:rPr lang="de-DE" sz="1600" b="0" dirty="0" err="1">
                <a:solidFill>
                  <a:srgbClr val="151515"/>
                </a:solidFill>
                <a:latin typeface="+mj-lt"/>
                <a:ea typeface="Arial"/>
                <a:cs typeface="Arial"/>
              </a:rPr>
              <a:t>flow</a:t>
            </a:r>
            <a:r>
              <a:rPr lang="de-DE" sz="1600" b="0" dirty="0">
                <a:solidFill>
                  <a:srgbClr val="151515"/>
                </a:solidFill>
                <a:latin typeface="+mj-lt"/>
                <a:ea typeface="Arial"/>
                <a:cs typeface="Arial"/>
              </a:rPr>
              <a:t> </a:t>
            </a:r>
            <a:r>
              <a:rPr lang="de-DE" sz="1600" b="0" dirty="0" err="1">
                <a:solidFill>
                  <a:srgbClr val="151515"/>
                </a:solidFill>
                <a:latin typeface="+mj-lt"/>
                <a:ea typeface="Arial"/>
                <a:cs typeface="Arial"/>
              </a:rPr>
              <a:t>helps</a:t>
            </a:r>
            <a:r>
              <a:rPr lang="de-DE" sz="1600" b="0" dirty="0">
                <a:solidFill>
                  <a:srgbClr val="151515"/>
                </a:solidFill>
                <a:latin typeface="+mj-lt"/>
                <a:ea typeface="Arial"/>
                <a:cs typeface="Arial"/>
              </a:rPr>
              <a:t> all </a:t>
            </a:r>
            <a:r>
              <a:rPr lang="de-DE" sz="1600" b="0" dirty="0" err="1">
                <a:solidFill>
                  <a:srgbClr val="151515"/>
                </a:solidFill>
                <a:latin typeface="+mj-lt"/>
                <a:ea typeface="Arial"/>
                <a:cs typeface="Arial"/>
              </a:rPr>
              <a:t>three</a:t>
            </a:r>
            <a:r>
              <a:rPr lang="de-DE" sz="1600" b="0" dirty="0">
                <a:solidFill>
                  <a:srgbClr val="151515"/>
                </a:solidFill>
                <a:latin typeface="+mj-lt"/>
                <a:ea typeface="Arial"/>
                <a:cs typeface="Arial"/>
              </a:rPr>
              <a:t> </a:t>
            </a:r>
            <a:r>
              <a:rPr lang="de-DE" sz="1600" b="0" dirty="0" err="1">
                <a:solidFill>
                  <a:srgbClr val="151515"/>
                </a:solidFill>
                <a:latin typeface="+mj-lt"/>
                <a:ea typeface="Arial"/>
                <a:cs typeface="Arial"/>
              </a:rPr>
              <a:t>teams</a:t>
            </a:r>
            <a:r>
              <a:rPr lang="de-DE" sz="1600" b="0" dirty="0">
                <a:solidFill>
                  <a:srgbClr val="151515"/>
                </a:solidFill>
                <a:latin typeface="+mj-lt"/>
                <a:ea typeface="Arial"/>
                <a:cs typeface="Arial"/>
              </a:rPr>
              <a:t>.</a:t>
            </a:r>
          </a:p>
          <a:p>
            <a:pPr>
              <a:lnSpc>
                <a:spcPct val="112000"/>
              </a:lnSpc>
              <a:buNone/>
              <a:defRPr sz="2325" b="0">
                <a:solidFill>
                  <a:srgbClr val="151515"/>
                </a:solidFill>
                <a:latin typeface="Arial"/>
                <a:ea typeface="Arial"/>
                <a:cs typeface="Arial"/>
              </a:defRPr>
            </a:pPr>
            <a:r>
              <a:rPr lang="de-DE" sz="1600" dirty="0" err="1">
                <a:solidFill>
                  <a:srgbClr val="151515"/>
                </a:solidFill>
                <a:latin typeface="+mj-lt"/>
                <a:ea typeface="Arial"/>
                <a:cs typeface="Arial"/>
              </a:rPr>
              <a:t>W</a:t>
            </a:r>
            <a:r>
              <a:rPr lang="de-DE" sz="1600" b="0" dirty="0" err="1">
                <a:solidFill>
                  <a:srgbClr val="151515"/>
                </a:solidFill>
                <a:latin typeface="+mj-lt"/>
                <a:ea typeface="Arial"/>
                <a:cs typeface="Arial"/>
              </a:rPr>
              <a:t>hat</a:t>
            </a:r>
            <a:r>
              <a:rPr lang="de-DE" sz="1600" b="0" dirty="0">
                <a:solidFill>
                  <a:srgbClr val="151515"/>
                </a:solidFill>
                <a:latin typeface="+mj-lt"/>
                <a:ea typeface="Arial"/>
                <a:cs typeface="Arial"/>
              </a:rPr>
              <a:t> </a:t>
            </a:r>
            <a:r>
              <a:rPr lang="de-DE" sz="1600" b="0" dirty="0" err="1">
                <a:solidFill>
                  <a:srgbClr val="151515"/>
                </a:solidFill>
                <a:latin typeface="+mj-lt"/>
                <a:ea typeface="Arial"/>
                <a:cs typeface="Arial"/>
              </a:rPr>
              <a:t>happens</a:t>
            </a:r>
            <a:r>
              <a:rPr lang="de-DE" sz="1600" b="0" dirty="0">
                <a:solidFill>
                  <a:srgbClr val="151515"/>
                </a:solidFill>
                <a:latin typeface="+mj-lt"/>
                <a:ea typeface="Arial"/>
                <a:cs typeface="Arial"/>
              </a:rPr>
              <a:t> </a:t>
            </a:r>
            <a:r>
              <a:rPr lang="de-DE" sz="1600" b="0" dirty="0" err="1">
                <a:solidFill>
                  <a:srgbClr val="151515"/>
                </a:solidFill>
                <a:latin typeface="+mj-lt"/>
                <a:ea typeface="Arial"/>
                <a:cs typeface="Arial"/>
              </a:rPr>
              <a:t>when</a:t>
            </a:r>
            <a:r>
              <a:rPr lang="de-DE" sz="1600" b="0" dirty="0">
                <a:solidFill>
                  <a:srgbClr val="151515"/>
                </a:solidFill>
                <a:latin typeface="+mj-lt"/>
                <a:ea typeface="Arial"/>
                <a:cs typeface="Arial"/>
              </a:rPr>
              <a:t> </a:t>
            </a:r>
            <a:r>
              <a:rPr lang="de-DE" sz="1600" b="0" dirty="0" err="1">
                <a:solidFill>
                  <a:srgbClr val="151515"/>
                </a:solidFill>
                <a:latin typeface="+mj-lt"/>
                <a:ea typeface="Arial"/>
                <a:cs typeface="Arial"/>
              </a:rPr>
              <a:t>that</a:t>
            </a:r>
            <a:r>
              <a:rPr lang="de-DE" sz="1600" b="0" dirty="0">
                <a:solidFill>
                  <a:srgbClr val="151515"/>
                </a:solidFill>
                <a:latin typeface="+mj-lt"/>
                <a:ea typeface="Arial"/>
                <a:cs typeface="Arial"/>
              </a:rPr>
              <a:t> </a:t>
            </a:r>
            <a:r>
              <a:rPr lang="de-DE" sz="1600" b="0" dirty="0" err="1">
                <a:solidFill>
                  <a:srgbClr val="151515"/>
                </a:solidFill>
                <a:latin typeface="+mj-lt"/>
                <a:ea typeface="Arial"/>
                <a:cs typeface="Arial"/>
              </a:rPr>
              <a:t>coordination</a:t>
            </a:r>
            <a:r>
              <a:rPr lang="de-DE" sz="1600" b="0" dirty="0">
                <a:solidFill>
                  <a:srgbClr val="151515"/>
                </a:solidFill>
                <a:latin typeface="+mj-lt"/>
                <a:ea typeface="Arial"/>
                <a:cs typeface="Arial"/>
              </a:rPr>
              <a:t> </a:t>
            </a:r>
            <a:r>
              <a:rPr lang="de-DE" sz="1600" b="0" dirty="0" err="1">
                <a:solidFill>
                  <a:srgbClr val="151515"/>
                </a:solidFill>
                <a:latin typeface="+mj-lt"/>
                <a:ea typeface="Arial"/>
                <a:cs typeface="Arial"/>
              </a:rPr>
              <a:t>is</a:t>
            </a:r>
            <a:r>
              <a:rPr lang="de-DE" sz="1600" b="0" dirty="0">
                <a:solidFill>
                  <a:srgbClr val="151515"/>
                </a:solidFill>
                <a:latin typeface="+mj-lt"/>
                <a:ea typeface="Arial"/>
                <a:cs typeface="Arial"/>
              </a:rPr>
              <a:t> </a:t>
            </a:r>
            <a:r>
              <a:rPr lang="de-DE" sz="1600" b="0" dirty="0" err="1">
                <a:solidFill>
                  <a:srgbClr val="151515"/>
                </a:solidFill>
                <a:latin typeface="+mj-lt"/>
                <a:ea typeface="Arial"/>
                <a:cs typeface="Arial"/>
              </a:rPr>
              <a:t>missing</a:t>
            </a:r>
            <a:r>
              <a:rPr lang="de-DE" sz="1600" dirty="0">
                <a:solidFill>
                  <a:srgbClr val="151515"/>
                </a:solidFill>
                <a:latin typeface="+mj-lt"/>
                <a:ea typeface="Arial"/>
                <a:cs typeface="Arial"/>
              </a:rPr>
              <a:t>?</a:t>
            </a:r>
            <a:r>
              <a:rPr lang="de-DE" sz="1600" b="0" dirty="0">
                <a:solidFill>
                  <a:srgbClr val="151515"/>
                </a:solidFill>
                <a:latin typeface="+mj-lt"/>
                <a:ea typeface="Arial"/>
                <a:cs typeface="Arial"/>
              </a:rPr>
              <a:t> </a:t>
            </a:r>
            <a:endParaRPr sz="1600" b="0" dirty="0">
              <a:solidFill>
                <a:srgbClr val="151515"/>
              </a:solidFill>
              <a:latin typeface="+mj-lt"/>
              <a:ea typeface="Arial"/>
              <a:cs typeface="Arial"/>
            </a:endParaRPr>
          </a:p>
        </p:txBody>
      </p:sp>
      <p:sp>
        <p:nvSpPr>
          <p:cNvPr id="16" name="Pfeil nach rechts 15">
            <a:extLst>
              <a:ext uri="{FF2B5EF4-FFF2-40B4-BE49-F238E27FC236}">
                <a16:creationId xmlns:a16="http://schemas.microsoft.com/office/drawing/2014/main" id="{4266319E-EAE9-F9C9-B13C-C680F02FCECB}"/>
              </a:ext>
            </a:extLst>
          </p:cNvPr>
          <p:cNvSpPr/>
          <p:nvPr/>
        </p:nvSpPr>
        <p:spPr>
          <a:xfrm>
            <a:off x="1016579" y="5892678"/>
            <a:ext cx="463805" cy="534333"/>
          </a:xfrm>
          <a:prstGeom prst="rightArrow">
            <a:avLst/>
          </a:prstGeom>
          <a:solidFill>
            <a:srgbClr val="FFC809"/>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3396831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umsplatzhalter 2">
            <a:extLst>
              <a:ext uri="{FF2B5EF4-FFF2-40B4-BE49-F238E27FC236}">
                <a16:creationId xmlns:a16="http://schemas.microsoft.com/office/drawing/2014/main" id="{BEC9F571-491F-E0E9-C378-2464D4102AFA}"/>
              </a:ext>
            </a:extLst>
          </p:cNvPr>
          <p:cNvSpPr>
            <a:spLocks noGrp="1"/>
          </p:cNvSpPr>
          <p:nvPr>
            <p:ph type="dt" sz="half" idx="11"/>
          </p:nvPr>
        </p:nvSpPr>
        <p:spPr/>
        <p:txBody>
          <a:bodyPr/>
          <a:lstStyle/>
          <a:p>
            <a:r>
              <a:rPr lang="de-DE" dirty="0"/>
              <a:t>21.09.2026</a:t>
            </a:r>
            <a:endParaRPr lang="en-US" dirty="0"/>
          </a:p>
        </p:txBody>
      </p:sp>
      <p:sp>
        <p:nvSpPr>
          <p:cNvPr id="4" name="Fußzeilenplatzhalter 3">
            <a:extLst>
              <a:ext uri="{FF2B5EF4-FFF2-40B4-BE49-F238E27FC236}">
                <a16:creationId xmlns:a16="http://schemas.microsoft.com/office/drawing/2014/main" id="{676219EE-A769-C57A-48B2-8AFA8863EFDA}"/>
              </a:ext>
            </a:extLst>
          </p:cNvPr>
          <p:cNvSpPr>
            <a:spLocks noGrp="1"/>
          </p:cNvSpPr>
          <p:nvPr>
            <p:ph type="ftr" sz="quarter" idx="12"/>
          </p:nvPr>
        </p:nvSpPr>
        <p:spPr/>
        <p:txBody>
          <a:bodyPr/>
          <a:lstStyle/>
          <a:p>
            <a:r>
              <a:rPr lang="it-IT"/>
              <a:t>MunichTech EXPO 2026 - AI Governance</a:t>
            </a:r>
            <a:endParaRPr lang="de-DE"/>
          </a:p>
        </p:txBody>
      </p:sp>
      <p:sp>
        <p:nvSpPr>
          <p:cNvPr id="5" name="Foliennummernplatzhalter 4">
            <a:extLst>
              <a:ext uri="{FF2B5EF4-FFF2-40B4-BE49-F238E27FC236}">
                <a16:creationId xmlns:a16="http://schemas.microsoft.com/office/drawing/2014/main" id="{7ADA3E8B-7410-68D2-7E05-D4A9333A9D49}"/>
              </a:ext>
            </a:extLst>
          </p:cNvPr>
          <p:cNvSpPr>
            <a:spLocks noGrp="1"/>
          </p:cNvSpPr>
          <p:nvPr>
            <p:ph type="sldNum" sz="quarter" idx="13"/>
          </p:nvPr>
        </p:nvSpPr>
        <p:spPr/>
        <p:txBody>
          <a:bodyPr/>
          <a:lstStyle/>
          <a:p>
            <a:r>
              <a:rPr lang="de-DE" dirty="0"/>
              <a:t>8</a:t>
            </a:r>
          </a:p>
        </p:txBody>
      </p:sp>
      <p:sp>
        <p:nvSpPr>
          <p:cNvPr id="6" name="Titel 5">
            <a:extLst>
              <a:ext uri="{FF2B5EF4-FFF2-40B4-BE49-F238E27FC236}">
                <a16:creationId xmlns:a16="http://schemas.microsoft.com/office/drawing/2014/main" id="{1D9FB922-9CCA-7189-A289-118A90E610E9}"/>
              </a:ext>
            </a:extLst>
          </p:cNvPr>
          <p:cNvSpPr>
            <a:spLocks noGrp="1"/>
          </p:cNvSpPr>
          <p:nvPr>
            <p:ph type="title"/>
          </p:nvPr>
        </p:nvSpPr>
        <p:spPr/>
        <p:txBody>
          <a:bodyPr>
            <a:normAutofit fontScale="90000"/>
          </a:bodyPr>
          <a:lstStyle/>
          <a:p>
            <a:r>
              <a:rPr lang="en-US" dirty="0"/>
              <a:t>Separate reviews slow down useful AI projects</a:t>
            </a:r>
          </a:p>
        </p:txBody>
      </p:sp>
      <p:sp>
        <p:nvSpPr>
          <p:cNvPr id="7" name="Textplatzhalter 6">
            <a:extLst>
              <a:ext uri="{FF2B5EF4-FFF2-40B4-BE49-F238E27FC236}">
                <a16:creationId xmlns:a16="http://schemas.microsoft.com/office/drawing/2014/main" id="{3FE1C18F-99F7-A583-78C2-5FA7AEF37476}"/>
              </a:ext>
            </a:extLst>
          </p:cNvPr>
          <p:cNvSpPr>
            <a:spLocks noGrp="1"/>
          </p:cNvSpPr>
          <p:nvPr>
            <p:ph type="body" sz="quarter" idx="14"/>
          </p:nvPr>
        </p:nvSpPr>
        <p:spPr/>
        <p:txBody>
          <a:bodyPr/>
          <a:lstStyle/>
          <a:p>
            <a:r>
              <a:rPr lang="en-US" dirty="0"/>
              <a:t>Fragmentation creates waiting time, repeated work and unclear decisions</a:t>
            </a:r>
          </a:p>
        </p:txBody>
      </p:sp>
      <p:sp>
        <p:nvSpPr>
          <p:cNvPr id="9" name="Shape 2">
            <a:extLst>
              <a:ext uri="{FF2B5EF4-FFF2-40B4-BE49-F238E27FC236}">
                <a16:creationId xmlns:a16="http://schemas.microsoft.com/office/drawing/2014/main" id="{5BDB7C3D-7D43-ADE7-CBC6-210552EAE6DD}"/>
              </a:ext>
            </a:extLst>
          </p:cNvPr>
          <p:cNvSpPr/>
          <p:nvPr/>
        </p:nvSpPr>
        <p:spPr>
          <a:xfrm>
            <a:off x="374470" y="1783537"/>
            <a:ext cx="54864" cy="640080"/>
          </a:xfrm>
          <a:prstGeom prst="rect">
            <a:avLst/>
          </a:prstGeom>
          <a:solidFill>
            <a:srgbClr val="FFC809"/>
          </a:solidFill>
          <a:ln/>
        </p:spPr>
        <p:txBody>
          <a:bodyPr/>
          <a:lstStyle/>
          <a:p>
            <a:endParaRPr lang="en-US">
              <a:latin typeface="+mj-lt"/>
            </a:endParaRPr>
          </a:p>
        </p:txBody>
      </p:sp>
      <p:sp>
        <p:nvSpPr>
          <p:cNvPr id="11" name="Text 3">
            <a:extLst>
              <a:ext uri="{FF2B5EF4-FFF2-40B4-BE49-F238E27FC236}">
                <a16:creationId xmlns:a16="http://schemas.microsoft.com/office/drawing/2014/main" id="{9BCD93FC-E5A7-EDE4-BE5E-C0635256BD50}"/>
              </a:ext>
            </a:extLst>
          </p:cNvPr>
          <p:cNvSpPr txBox="1"/>
          <p:nvPr/>
        </p:nvSpPr>
        <p:spPr>
          <a:xfrm>
            <a:off x="648790" y="1728673"/>
            <a:ext cx="3291840" cy="777240"/>
          </a:xfrm>
          <a:prstGeom prst="rect">
            <a:avLst/>
          </a:prstGeom>
          <a:noFill/>
          <a:ln/>
        </p:spPr>
        <p:txBody>
          <a:bodyPr wrap="square" lIns="0" tIns="0" rIns="0" bIns="0" rtlCol="0" anchor="ctr"/>
          <a:lstStyle/>
          <a:p>
            <a:pPr marL="0" indent="0">
              <a:buNone/>
            </a:pPr>
            <a:r>
              <a:rPr lang="en-US" sz="2000" b="1" dirty="0">
                <a:solidFill>
                  <a:srgbClr val="1B1F23"/>
                </a:solidFill>
                <a:latin typeface="+mj-lt"/>
                <a:ea typeface="Cambria" pitchFamily="34" charset="-122"/>
                <a:cs typeface="Cambria" pitchFamily="34" charset="-120"/>
              </a:rPr>
              <a:t>Serial approvals</a:t>
            </a:r>
            <a:endParaRPr lang="en-US" sz="2000" dirty="0">
              <a:latin typeface="+mj-lt"/>
            </a:endParaRPr>
          </a:p>
        </p:txBody>
      </p:sp>
      <p:sp>
        <p:nvSpPr>
          <p:cNvPr id="13" name="Text 4">
            <a:extLst>
              <a:ext uri="{FF2B5EF4-FFF2-40B4-BE49-F238E27FC236}">
                <a16:creationId xmlns:a16="http://schemas.microsoft.com/office/drawing/2014/main" id="{AD0EC2FC-F7EA-370B-76E9-9A8EADFFDF07}"/>
              </a:ext>
            </a:extLst>
          </p:cNvPr>
          <p:cNvSpPr txBox="1"/>
          <p:nvPr/>
        </p:nvSpPr>
        <p:spPr>
          <a:xfrm>
            <a:off x="3931920" y="1728673"/>
            <a:ext cx="8033065" cy="777240"/>
          </a:xfrm>
          <a:prstGeom prst="rect">
            <a:avLst/>
          </a:prstGeom>
          <a:noFill/>
          <a:ln/>
        </p:spPr>
        <p:txBody>
          <a:bodyPr wrap="square" lIns="0" tIns="0" rIns="0" bIns="0" rtlCol="0" anchor="ctr"/>
          <a:lstStyle/>
          <a:p>
            <a:pPr marL="0" indent="0">
              <a:lnSpc>
                <a:spcPct val="115000"/>
              </a:lnSpc>
              <a:buNone/>
            </a:pPr>
            <a:r>
              <a:rPr lang="en-US" dirty="0">
                <a:latin typeface="+mj-lt"/>
                <a:ea typeface="Calibri" pitchFamily="34" charset="-122"/>
                <a:cs typeface="Calibri" pitchFamily="34" charset="-120"/>
              </a:rPr>
              <a:t>Approvals happen one after another. Security finishes, then privacy starts, and legal joins later. The project waits at every step.</a:t>
            </a:r>
          </a:p>
        </p:txBody>
      </p:sp>
      <p:sp>
        <p:nvSpPr>
          <p:cNvPr id="15" name="Shape 5">
            <a:extLst>
              <a:ext uri="{FF2B5EF4-FFF2-40B4-BE49-F238E27FC236}">
                <a16:creationId xmlns:a16="http://schemas.microsoft.com/office/drawing/2014/main" id="{FF374363-4020-8EF8-62C1-04A2047C6EE7}"/>
              </a:ext>
            </a:extLst>
          </p:cNvPr>
          <p:cNvSpPr/>
          <p:nvPr/>
        </p:nvSpPr>
        <p:spPr>
          <a:xfrm>
            <a:off x="374470" y="2716225"/>
            <a:ext cx="54864" cy="640080"/>
          </a:xfrm>
          <a:prstGeom prst="rect">
            <a:avLst/>
          </a:prstGeom>
          <a:solidFill>
            <a:srgbClr val="FFC809"/>
          </a:solidFill>
          <a:ln/>
        </p:spPr>
        <p:txBody>
          <a:bodyPr/>
          <a:lstStyle/>
          <a:p>
            <a:endParaRPr lang="en-US">
              <a:latin typeface="+mj-lt"/>
            </a:endParaRPr>
          </a:p>
        </p:txBody>
      </p:sp>
      <p:sp>
        <p:nvSpPr>
          <p:cNvPr id="17" name="Text 6">
            <a:extLst>
              <a:ext uri="{FF2B5EF4-FFF2-40B4-BE49-F238E27FC236}">
                <a16:creationId xmlns:a16="http://schemas.microsoft.com/office/drawing/2014/main" id="{8ACF1BF1-204F-A2CC-EF35-771732721BE1}"/>
              </a:ext>
            </a:extLst>
          </p:cNvPr>
          <p:cNvSpPr txBox="1"/>
          <p:nvPr/>
        </p:nvSpPr>
        <p:spPr>
          <a:xfrm>
            <a:off x="648790" y="2661361"/>
            <a:ext cx="3291840" cy="777240"/>
          </a:xfrm>
          <a:prstGeom prst="rect">
            <a:avLst/>
          </a:prstGeom>
          <a:noFill/>
          <a:ln/>
        </p:spPr>
        <p:txBody>
          <a:bodyPr wrap="square" lIns="0" tIns="0" rIns="0" bIns="0" rtlCol="0" anchor="ctr"/>
          <a:lstStyle/>
          <a:p>
            <a:pPr marL="0" indent="0">
              <a:buNone/>
            </a:pPr>
            <a:r>
              <a:rPr lang="en-US" sz="2000" b="1" dirty="0">
                <a:solidFill>
                  <a:srgbClr val="1B1F23"/>
                </a:solidFill>
                <a:latin typeface="+mj-lt"/>
                <a:ea typeface="Cambria" pitchFamily="34" charset="-122"/>
                <a:cs typeface="Cambria" pitchFamily="34" charset="-120"/>
              </a:rPr>
              <a:t>Conflicting risk ratings</a:t>
            </a:r>
            <a:endParaRPr lang="en-US" sz="2000" dirty="0">
              <a:latin typeface="+mj-lt"/>
            </a:endParaRPr>
          </a:p>
        </p:txBody>
      </p:sp>
      <p:sp>
        <p:nvSpPr>
          <p:cNvPr id="19" name="Text 7">
            <a:extLst>
              <a:ext uri="{FF2B5EF4-FFF2-40B4-BE49-F238E27FC236}">
                <a16:creationId xmlns:a16="http://schemas.microsoft.com/office/drawing/2014/main" id="{A14658CB-726F-84CC-221A-C25675765833}"/>
              </a:ext>
            </a:extLst>
          </p:cNvPr>
          <p:cNvSpPr txBox="1"/>
          <p:nvPr/>
        </p:nvSpPr>
        <p:spPr>
          <a:xfrm>
            <a:off x="3931920" y="2661361"/>
            <a:ext cx="8033065" cy="777240"/>
          </a:xfrm>
          <a:prstGeom prst="rect">
            <a:avLst/>
          </a:prstGeom>
          <a:noFill/>
          <a:ln/>
        </p:spPr>
        <p:txBody>
          <a:bodyPr wrap="square" lIns="0" tIns="0" rIns="0" bIns="0" rtlCol="0" anchor="ctr"/>
          <a:lstStyle/>
          <a:p>
            <a:pPr marL="0" indent="0">
              <a:lnSpc>
                <a:spcPct val="115000"/>
              </a:lnSpc>
              <a:buNone/>
            </a:pPr>
            <a:r>
              <a:rPr lang="en-US" dirty="0">
                <a:latin typeface="+mj-lt"/>
                <a:ea typeface="Calibri" pitchFamily="34" charset="-122"/>
                <a:cs typeface="Calibri" pitchFamily="34" charset="-120"/>
              </a:rPr>
              <a:t>Risk ratings can conflict because teams look at different kinds of risk. Without a shared explanation, the project team cannot tell what needs to change.</a:t>
            </a:r>
          </a:p>
        </p:txBody>
      </p:sp>
      <p:sp>
        <p:nvSpPr>
          <p:cNvPr id="21" name="Shape 8">
            <a:extLst>
              <a:ext uri="{FF2B5EF4-FFF2-40B4-BE49-F238E27FC236}">
                <a16:creationId xmlns:a16="http://schemas.microsoft.com/office/drawing/2014/main" id="{5295A859-CA7C-7CA2-2F4D-4B09B33431B0}"/>
              </a:ext>
            </a:extLst>
          </p:cNvPr>
          <p:cNvSpPr/>
          <p:nvPr/>
        </p:nvSpPr>
        <p:spPr>
          <a:xfrm>
            <a:off x="374470" y="3648913"/>
            <a:ext cx="54864" cy="640080"/>
          </a:xfrm>
          <a:prstGeom prst="rect">
            <a:avLst/>
          </a:prstGeom>
          <a:solidFill>
            <a:srgbClr val="FFC809"/>
          </a:solidFill>
          <a:ln/>
        </p:spPr>
        <p:txBody>
          <a:bodyPr/>
          <a:lstStyle/>
          <a:p>
            <a:endParaRPr lang="en-US">
              <a:latin typeface="+mj-lt"/>
            </a:endParaRPr>
          </a:p>
        </p:txBody>
      </p:sp>
      <p:sp>
        <p:nvSpPr>
          <p:cNvPr id="23" name="Text 9">
            <a:extLst>
              <a:ext uri="{FF2B5EF4-FFF2-40B4-BE49-F238E27FC236}">
                <a16:creationId xmlns:a16="http://schemas.microsoft.com/office/drawing/2014/main" id="{A39182F4-C8FE-C37A-4BCA-0DE1495C10DF}"/>
              </a:ext>
            </a:extLst>
          </p:cNvPr>
          <p:cNvSpPr txBox="1"/>
          <p:nvPr/>
        </p:nvSpPr>
        <p:spPr>
          <a:xfrm>
            <a:off x="648790" y="3594049"/>
            <a:ext cx="3291840" cy="777240"/>
          </a:xfrm>
          <a:prstGeom prst="rect">
            <a:avLst/>
          </a:prstGeom>
          <a:noFill/>
          <a:ln/>
        </p:spPr>
        <p:txBody>
          <a:bodyPr wrap="square" lIns="0" tIns="0" rIns="0" bIns="0" rtlCol="0" anchor="ctr"/>
          <a:lstStyle/>
          <a:p>
            <a:pPr marL="0" indent="0">
              <a:buNone/>
            </a:pPr>
            <a:r>
              <a:rPr lang="en-US" sz="2000" b="1" dirty="0">
                <a:solidFill>
                  <a:srgbClr val="1B1F23"/>
                </a:solidFill>
                <a:latin typeface="+mj-lt"/>
                <a:ea typeface="Cambria" pitchFamily="34" charset="-122"/>
                <a:cs typeface="Cambria" pitchFamily="34" charset="-120"/>
              </a:rPr>
              <a:t>Repeated evidence requests</a:t>
            </a:r>
            <a:endParaRPr lang="en-US" sz="2000" dirty="0">
              <a:latin typeface="+mj-lt"/>
            </a:endParaRPr>
          </a:p>
        </p:txBody>
      </p:sp>
      <p:sp>
        <p:nvSpPr>
          <p:cNvPr id="25" name="Text 10">
            <a:extLst>
              <a:ext uri="{FF2B5EF4-FFF2-40B4-BE49-F238E27FC236}">
                <a16:creationId xmlns:a16="http://schemas.microsoft.com/office/drawing/2014/main" id="{E12F8F2F-2010-46AC-EDC3-2A4BF0ACEDCE}"/>
              </a:ext>
            </a:extLst>
          </p:cNvPr>
          <p:cNvSpPr txBox="1"/>
          <p:nvPr/>
        </p:nvSpPr>
        <p:spPr>
          <a:xfrm>
            <a:off x="3931920" y="3594049"/>
            <a:ext cx="8033065" cy="777240"/>
          </a:xfrm>
          <a:prstGeom prst="rect">
            <a:avLst/>
          </a:prstGeom>
          <a:noFill/>
          <a:ln/>
        </p:spPr>
        <p:txBody>
          <a:bodyPr wrap="square" lIns="0" tIns="0" rIns="0" bIns="0" rtlCol="0" anchor="ctr"/>
          <a:lstStyle/>
          <a:p>
            <a:pPr marL="0" indent="0">
              <a:lnSpc>
                <a:spcPct val="115000"/>
              </a:lnSpc>
              <a:buNone/>
            </a:pPr>
            <a:r>
              <a:rPr lang="en-US" dirty="0">
                <a:latin typeface="+mj-lt"/>
                <a:ea typeface="Calibri" pitchFamily="34" charset="-122"/>
                <a:cs typeface="Calibri" pitchFamily="34" charset="-120"/>
              </a:rPr>
              <a:t>Teams ask for the same evidence several times. The supplier repeats answers, and the business team keeps forwarding the same documents.</a:t>
            </a:r>
          </a:p>
        </p:txBody>
      </p:sp>
      <p:sp>
        <p:nvSpPr>
          <p:cNvPr id="27" name="Shape 11">
            <a:extLst>
              <a:ext uri="{FF2B5EF4-FFF2-40B4-BE49-F238E27FC236}">
                <a16:creationId xmlns:a16="http://schemas.microsoft.com/office/drawing/2014/main" id="{3B8DA737-C5D2-43F4-D670-06B646A401BB}"/>
              </a:ext>
            </a:extLst>
          </p:cNvPr>
          <p:cNvSpPr/>
          <p:nvPr/>
        </p:nvSpPr>
        <p:spPr>
          <a:xfrm>
            <a:off x="374470" y="4581601"/>
            <a:ext cx="54864" cy="640080"/>
          </a:xfrm>
          <a:prstGeom prst="rect">
            <a:avLst/>
          </a:prstGeom>
          <a:solidFill>
            <a:srgbClr val="FFC809"/>
          </a:solidFill>
          <a:ln/>
        </p:spPr>
        <p:txBody>
          <a:bodyPr/>
          <a:lstStyle/>
          <a:p>
            <a:endParaRPr lang="en-US">
              <a:latin typeface="+mj-lt"/>
            </a:endParaRPr>
          </a:p>
        </p:txBody>
      </p:sp>
      <p:sp>
        <p:nvSpPr>
          <p:cNvPr id="29" name="Text 12">
            <a:extLst>
              <a:ext uri="{FF2B5EF4-FFF2-40B4-BE49-F238E27FC236}">
                <a16:creationId xmlns:a16="http://schemas.microsoft.com/office/drawing/2014/main" id="{B8BE1CB5-ECDE-A29D-8A9E-FF6D9E6E634B}"/>
              </a:ext>
            </a:extLst>
          </p:cNvPr>
          <p:cNvSpPr txBox="1"/>
          <p:nvPr/>
        </p:nvSpPr>
        <p:spPr>
          <a:xfrm>
            <a:off x="648790" y="4526737"/>
            <a:ext cx="3291840" cy="777240"/>
          </a:xfrm>
          <a:prstGeom prst="rect">
            <a:avLst/>
          </a:prstGeom>
          <a:noFill/>
          <a:ln/>
        </p:spPr>
        <p:txBody>
          <a:bodyPr wrap="square" lIns="0" tIns="0" rIns="0" bIns="0" rtlCol="0" anchor="ctr"/>
          <a:lstStyle/>
          <a:p>
            <a:pPr marL="0" indent="0">
              <a:buNone/>
            </a:pPr>
            <a:r>
              <a:rPr lang="en-US" sz="2000" b="1" dirty="0">
                <a:solidFill>
                  <a:srgbClr val="1B1F23"/>
                </a:solidFill>
                <a:latin typeface="+mj-lt"/>
                <a:ea typeface="Cambria" pitchFamily="34" charset="-122"/>
                <a:cs typeface="Cambria" pitchFamily="34" charset="-120"/>
              </a:rPr>
              <a:t>Governance bypassed</a:t>
            </a:r>
            <a:endParaRPr lang="en-US" sz="2000" dirty="0">
              <a:latin typeface="+mj-lt"/>
            </a:endParaRPr>
          </a:p>
        </p:txBody>
      </p:sp>
      <p:sp>
        <p:nvSpPr>
          <p:cNvPr id="31" name="Text 13">
            <a:extLst>
              <a:ext uri="{FF2B5EF4-FFF2-40B4-BE49-F238E27FC236}">
                <a16:creationId xmlns:a16="http://schemas.microsoft.com/office/drawing/2014/main" id="{329D723A-AF92-9940-4627-B173606599D0}"/>
              </a:ext>
            </a:extLst>
          </p:cNvPr>
          <p:cNvSpPr txBox="1"/>
          <p:nvPr/>
        </p:nvSpPr>
        <p:spPr>
          <a:xfrm>
            <a:off x="3931920" y="4526737"/>
            <a:ext cx="8033065" cy="777240"/>
          </a:xfrm>
          <a:prstGeom prst="rect">
            <a:avLst/>
          </a:prstGeom>
          <a:noFill/>
          <a:ln/>
        </p:spPr>
        <p:txBody>
          <a:bodyPr wrap="square" lIns="0" tIns="0" rIns="0" bIns="0" rtlCol="0" anchor="ctr"/>
          <a:lstStyle/>
          <a:p>
            <a:pPr marL="0" indent="0">
              <a:lnSpc>
                <a:spcPct val="115000"/>
              </a:lnSpc>
              <a:buNone/>
            </a:pPr>
            <a:r>
              <a:rPr lang="en-US" dirty="0">
                <a:latin typeface="+mj-lt"/>
                <a:ea typeface="Calibri" pitchFamily="34" charset="-122"/>
                <a:cs typeface="Calibri" pitchFamily="34" charset="-120"/>
              </a:rPr>
              <a:t>If approval feels too slow or unclear, employees may start using an unapproved tool.</a:t>
            </a:r>
          </a:p>
          <a:p>
            <a:pPr marL="0" indent="0">
              <a:lnSpc>
                <a:spcPct val="115000"/>
              </a:lnSpc>
              <a:buNone/>
            </a:pPr>
            <a:r>
              <a:rPr lang="en-US" dirty="0">
                <a:latin typeface="+mj-lt"/>
                <a:ea typeface="Calibri" pitchFamily="34" charset="-122"/>
                <a:cs typeface="Calibri" pitchFamily="34" charset="-120"/>
              </a:rPr>
              <a:t>A process that people can follow reduces this risk.</a:t>
            </a:r>
          </a:p>
        </p:txBody>
      </p:sp>
      <p:sp>
        <p:nvSpPr>
          <p:cNvPr id="8" name="body-1">
            <a:extLst>
              <a:ext uri="{FF2B5EF4-FFF2-40B4-BE49-F238E27FC236}">
                <a16:creationId xmlns:a16="http://schemas.microsoft.com/office/drawing/2014/main" id="{4B292507-B498-2914-98CA-9C4BFBDDA1BF}"/>
              </a:ext>
            </a:extLst>
          </p:cNvPr>
          <p:cNvSpPr>
            <a:spLocks noGrp="1"/>
          </p:cNvSpPr>
          <p:nvPr/>
        </p:nvSpPr>
        <p:spPr>
          <a:xfrm>
            <a:off x="1598613" y="5981700"/>
            <a:ext cx="9992754" cy="342585"/>
          </a:xfrm>
          <a:prstGeom prst="rect">
            <a:avLst/>
          </a:prstGeom>
          <a:noFill/>
          <a:ln w="0">
            <a:noFill/>
          </a:ln>
        </p:spPr>
        <p:txBody>
          <a:bodyPr wrap="none" lIns="0" tIns="0" rIns="0" bIns="0" anchor="t">
            <a:noAutofit/>
          </a:bodyPr>
          <a:lstStyle/>
          <a:p>
            <a:pPr>
              <a:lnSpc>
                <a:spcPct val="112000"/>
              </a:lnSpc>
              <a:buNone/>
              <a:defRPr sz="2325" b="0">
                <a:solidFill>
                  <a:srgbClr val="151515"/>
                </a:solidFill>
                <a:latin typeface="Arial"/>
                <a:ea typeface="Arial"/>
                <a:cs typeface="Arial"/>
              </a:defRPr>
            </a:pPr>
            <a:r>
              <a:rPr lang="de-DE" sz="2000" b="1" dirty="0">
                <a:solidFill>
                  <a:srgbClr val="151515"/>
                </a:solidFill>
                <a:latin typeface="+mj-lt"/>
                <a:ea typeface="Arial"/>
                <a:cs typeface="Arial"/>
              </a:rPr>
              <a:t>Collect the </a:t>
            </a:r>
            <a:r>
              <a:rPr lang="de-DE" sz="2000" b="1" dirty="0" err="1">
                <a:solidFill>
                  <a:srgbClr val="151515"/>
                </a:solidFill>
                <a:latin typeface="+mj-lt"/>
                <a:ea typeface="Arial"/>
                <a:cs typeface="Arial"/>
              </a:rPr>
              <a:t>basic</a:t>
            </a:r>
            <a:r>
              <a:rPr lang="de-DE" sz="2000" b="1" dirty="0">
                <a:solidFill>
                  <a:srgbClr val="151515"/>
                </a:solidFill>
                <a:latin typeface="+mj-lt"/>
                <a:ea typeface="Arial"/>
                <a:cs typeface="Arial"/>
              </a:rPr>
              <a:t> </a:t>
            </a:r>
            <a:r>
              <a:rPr lang="de-DE" sz="2000" b="1" dirty="0" err="1">
                <a:solidFill>
                  <a:srgbClr val="151515"/>
                </a:solidFill>
                <a:latin typeface="+mj-lt"/>
                <a:ea typeface="Arial"/>
                <a:cs typeface="Arial"/>
              </a:rPr>
              <a:t>facts</a:t>
            </a:r>
            <a:r>
              <a:rPr lang="de-DE" sz="2000" b="1" dirty="0">
                <a:solidFill>
                  <a:srgbClr val="151515"/>
                </a:solidFill>
                <a:latin typeface="+mj-lt"/>
                <a:ea typeface="Arial"/>
                <a:cs typeface="Arial"/>
              </a:rPr>
              <a:t> </a:t>
            </a:r>
            <a:r>
              <a:rPr lang="de-DE" sz="2000" b="1" dirty="0" err="1">
                <a:solidFill>
                  <a:srgbClr val="151515"/>
                </a:solidFill>
                <a:latin typeface="+mj-lt"/>
                <a:ea typeface="Arial"/>
                <a:cs typeface="Arial"/>
              </a:rPr>
              <a:t>once</a:t>
            </a:r>
            <a:r>
              <a:rPr lang="de-DE" sz="2000" b="1" dirty="0">
                <a:solidFill>
                  <a:srgbClr val="151515"/>
                </a:solidFill>
                <a:latin typeface="+mj-lt"/>
                <a:ea typeface="Arial"/>
                <a:cs typeface="Arial"/>
              </a:rPr>
              <a:t>, </a:t>
            </a:r>
            <a:r>
              <a:rPr lang="de-DE" sz="2000" b="1" dirty="0" err="1">
                <a:solidFill>
                  <a:srgbClr val="151515"/>
                </a:solidFill>
                <a:latin typeface="+mj-lt"/>
                <a:ea typeface="Arial"/>
                <a:cs typeface="Arial"/>
              </a:rPr>
              <a:t>run</a:t>
            </a:r>
            <a:r>
              <a:rPr lang="de-DE" sz="2000" b="1" dirty="0">
                <a:solidFill>
                  <a:srgbClr val="151515"/>
                </a:solidFill>
                <a:latin typeface="+mj-lt"/>
                <a:ea typeface="Arial"/>
                <a:cs typeface="Arial"/>
              </a:rPr>
              <a:t> </a:t>
            </a:r>
            <a:r>
              <a:rPr lang="de-DE" sz="2000" b="1" dirty="0" err="1">
                <a:solidFill>
                  <a:srgbClr val="151515"/>
                </a:solidFill>
                <a:latin typeface="+mj-lt"/>
                <a:ea typeface="Arial"/>
                <a:cs typeface="Arial"/>
              </a:rPr>
              <a:t>reviews</a:t>
            </a:r>
            <a:r>
              <a:rPr lang="de-DE" sz="2000" b="1" dirty="0">
                <a:solidFill>
                  <a:srgbClr val="151515"/>
                </a:solidFill>
                <a:latin typeface="+mj-lt"/>
                <a:ea typeface="Arial"/>
                <a:cs typeface="Arial"/>
              </a:rPr>
              <a:t> </a:t>
            </a:r>
            <a:r>
              <a:rPr lang="de-DE" sz="2000" b="1" dirty="0" err="1">
                <a:solidFill>
                  <a:srgbClr val="151515"/>
                </a:solidFill>
                <a:latin typeface="+mj-lt"/>
                <a:ea typeface="Arial"/>
                <a:cs typeface="Arial"/>
              </a:rPr>
              <a:t>together</a:t>
            </a:r>
            <a:r>
              <a:rPr lang="de-DE" sz="2000" b="1" dirty="0">
                <a:solidFill>
                  <a:srgbClr val="151515"/>
                </a:solidFill>
                <a:latin typeface="+mj-lt"/>
                <a:ea typeface="Arial"/>
                <a:cs typeface="Arial"/>
              </a:rPr>
              <a:t> and </a:t>
            </a:r>
            <a:r>
              <a:rPr lang="de-DE" sz="2000" b="1" dirty="0" err="1">
                <a:solidFill>
                  <a:srgbClr val="151515"/>
                </a:solidFill>
                <a:latin typeface="+mj-lt"/>
                <a:ea typeface="Arial"/>
                <a:cs typeface="Arial"/>
              </a:rPr>
              <a:t>give</a:t>
            </a:r>
            <a:r>
              <a:rPr lang="de-DE" sz="2000" b="1" dirty="0">
                <a:solidFill>
                  <a:srgbClr val="151515"/>
                </a:solidFill>
                <a:latin typeface="+mj-lt"/>
                <a:ea typeface="Arial"/>
                <a:cs typeface="Arial"/>
              </a:rPr>
              <a:t> </a:t>
            </a:r>
            <a:r>
              <a:rPr lang="de-DE" sz="2000" b="1" dirty="0" err="1">
                <a:solidFill>
                  <a:srgbClr val="151515"/>
                </a:solidFill>
                <a:latin typeface="+mj-lt"/>
                <a:ea typeface="Arial"/>
                <a:cs typeface="Arial"/>
              </a:rPr>
              <a:t>people</a:t>
            </a:r>
            <a:r>
              <a:rPr lang="de-DE" sz="2000" b="1" dirty="0">
                <a:solidFill>
                  <a:srgbClr val="151515"/>
                </a:solidFill>
                <a:latin typeface="+mj-lt"/>
                <a:ea typeface="Arial"/>
                <a:cs typeface="Arial"/>
              </a:rPr>
              <a:t> a </a:t>
            </a:r>
            <a:r>
              <a:rPr lang="de-DE" sz="2000" b="1" dirty="0" err="1">
                <a:solidFill>
                  <a:srgbClr val="151515"/>
                </a:solidFill>
                <a:latin typeface="+mj-lt"/>
                <a:ea typeface="Arial"/>
                <a:cs typeface="Arial"/>
              </a:rPr>
              <a:t>clear</a:t>
            </a:r>
            <a:r>
              <a:rPr lang="de-DE" sz="2000" b="1" dirty="0">
                <a:solidFill>
                  <a:srgbClr val="151515"/>
                </a:solidFill>
                <a:latin typeface="+mj-lt"/>
                <a:ea typeface="Arial"/>
                <a:cs typeface="Arial"/>
              </a:rPr>
              <a:t> route to a </a:t>
            </a:r>
            <a:r>
              <a:rPr lang="de-DE" sz="2000" b="1" dirty="0" err="1">
                <a:solidFill>
                  <a:srgbClr val="151515"/>
                </a:solidFill>
                <a:latin typeface="+mj-lt"/>
                <a:ea typeface="Arial"/>
                <a:cs typeface="Arial"/>
              </a:rPr>
              <a:t>decision</a:t>
            </a:r>
            <a:r>
              <a:rPr lang="de-DE" sz="2000" b="1" dirty="0">
                <a:solidFill>
                  <a:srgbClr val="151515"/>
                </a:solidFill>
                <a:latin typeface="+mj-lt"/>
                <a:ea typeface="Arial"/>
                <a:cs typeface="Arial"/>
              </a:rPr>
              <a:t>.</a:t>
            </a:r>
          </a:p>
        </p:txBody>
      </p:sp>
      <p:sp>
        <p:nvSpPr>
          <p:cNvPr id="10" name="Pfeil nach rechts 9">
            <a:extLst>
              <a:ext uri="{FF2B5EF4-FFF2-40B4-BE49-F238E27FC236}">
                <a16:creationId xmlns:a16="http://schemas.microsoft.com/office/drawing/2014/main" id="{A7E380A8-F838-6C9B-EDF4-0F6A9B6D0000}"/>
              </a:ext>
            </a:extLst>
          </p:cNvPr>
          <p:cNvSpPr/>
          <p:nvPr/>
        </p:nvSpPr>
        <p:spPr>
          <a:xfrm>
            <a:off x="878792" y="5896961"/>
            <a:ext cx="463805" cy="534333"/>
          </a:xfrm>
          <a:prstGeom prst="rightArrow">
            <a:avLst/>
          </a:prstGeom>
          <a:solidFill>
            <a:srgbClr val="FFC809"/>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9189950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umsplatzhalter 2">
            <a:extLst>
              <a:ext uri="{FF2B5EF4-FFF2-40B4-BE49-F238E27FC236}">
                <a16:creationId xmlns:a16="http://schemas.microsoft.com/office/drawing/2014/main" id="{812DD56C-23EE-C491-60C2-FFD0509BD284}"/>
              </a:ext>
            </a:extLst>
          </p:cNvPr>
          <p:cNvSpPr>
            <a:spLocks noGrp="1"/>
          </p:cNvSpPr>
          <p:nvPr>
            <p:ph type="dt" sz="half" idx="11"/>
          </p:nvPr>
        </p:nvSpPr>
        <p:spPr/>
        <p:txBody>
          <a:bodyPr/>
          <a:lstStyle/>
          <a:p>
            <a:r>
              <a:rPr lang="de-DE" noProof="0" dirty="0"/>
              <a:t>21.09.2026</a:t>
            </a:r>
          </a:p>
        </p:txBody>
      </p:sp>
      <p:sp>
        <p:nvSpPr>
          <p:cNvPr id="4" name="Fußzeilenplatzhalter 3">
            <a:extLst>
              <a:ext uri="{FF2B5EF4-FFF2-40B4-BE49-F238E27FC236}">
                <a16:creationId xmlns:a16="http://schemas.microsoft.com/office/drawing/2014/main" id="{64E3A758-5F55-FFE9-DACA-EB2EE25E9C99}"/>
              </a:ext>
            </a:extLst>
          </p:cNvPr>
          <p:cNvSpPr>
            <a:spLocks noGrp="1"/>
          </p:cNvSpPr>
          <p:nvPr>
            <p:ph type="ftr" sz="quarter" idx="12"/>
          </p:nvPr>
        </p:nvSpPr>
        <p:spPr/>
        <p:txBody>
          <a:bodyPr/>
          <a:lstStyle/>
          <a:p>
            <a:r>
              <a:rPr lang="it-IT" noProof="0"/>
              <a:t>MunichTech EXPO 2026 - AI Governance</a:t>
            </a:r>
            <a:endParaRPr lang="de-DE" noProof="0" dirty="0"/>
          </a:p>
        </p:txBody>
      </p:sp>
      <p:sp>
        <p:nvSpPr>
          <p:cNvPr id="5" name="Foliennummernplatzhalter 4">
            <a:extLst>
              <a:ext uri="{FF2B5EF4-FFF2-40B4-BE49-F238E27FC236}">
                <a16:creationId xmlns:a16="http://schemas.microsoft.com/office/drawing/2014/main" id="{5D6C6EF2-F977-FD85-52D1-836CD88C203B}"/>
              </a:ext>
            </a:extLst>
          </p:cNvPr>
          <p:cNvSpPr>
            <a:spLocks noGrp="1"/>
          </p:cNvSpPr>
          <p:nvPr>
            <p:ph type="sldNum" sz="quarter" idx="13"/>
          </p:nvPr>
        </p:nvSpPr>
        <p:spPr/>
        <p:txBody>
          <a:bodyPr/>
          <a:lstStyle/>
          <a:p>
            <a:r>
              <a:rPr lang="de-DE" noProof="0" dirty="0"/>
              <a:t>9</a:t>
            </a:r>
          </a:p>
        </p:txBody>
      </p:sp>
      <p:sp>
        <p:nvSpPr>
          <p:cNvPr id="6" name="Titel 5">
            <a:extLst>
              <a:ext uri="{FF2B5EF4-FFF2-40B4-BE49-F238E27FC236}">
                <a16:creationId xmlns:a16="http://schemas.microsoft.com/office/drawing/2014/main" id="{E3B5AAE0-E933-22A0-6EB9-2D1AAC251C30}"/>
              </a:ext>
            </a:extLst>
          </p:cNvPr>
          <p:cNvSpPr>
            <a:spLocks noGrp="1"/>
          </p:cNvSpPr>
          <p:nvPr>
            <p:ph type="title"/>
          </p:nvPr>
        </p:nvSpPr>
        <p:spPr/>
        <p:txBody>
          <a:bodyPr>
            <a:normAutofit fontScale="90000"/>
          </a:bodyPr>
          <a:lstStyle/>
          <a:p>
            <a:r>
              <a:rPr lang="de-DE" dirty="0"/>
              <a:t>How do I bring AI </a:t>
            </a:r>
            <a:r>
              <a:rPr lang="de-DE" dirty="0" err="1"/>
              <a:t>into</a:t>
            </a:r>
            <a:r>
              <a:rPr lang="de-DE" dirty="0"/>
              <a:t> the </a:t>
            </a:r>
            <a:r>
              <a:rPr lang="de-DE" dirty="0" err="1"/>
              <a:t>organization</a:t>
            </a:r>
            <a:r>
              <a:rPr lang="de-DE" noProof="0" dirty="0"/>
              <a:t>?</a:t>
            </a:r>
          </a:p>
        </p:txBody>
      </p:sp>
      <p:sp>
        <p:nvSpPr>
          <p:cNvPr id="7" name="Textplatzhalter 6">
            <a:extLst>
              <a:ext uri="{FF2B5EF4-FFF2-40B4-BE49-F238E27FC236}">
                <a16:creationId xmlns:a16="http://schemas.microsoft.com/office/drawing/2014/main" id="{7250EBC7-E9F0-9B21-593F-37D0B5C689FC}"/>
              </a:ext>
            </a:extLst>
          </p:cNvPr>
          <p:cNvSpPr>
            <a:spLocks noGrp="1"/>
          </p:cNvSpPr>
          <p:nvPr>
            <p:ph type="body" sz="quarter" idx="14"/>
          </p:nvPr>
        </p:nvSpPr>
        <p:spPr/>
        <p:txBody>
          <a:bodyPr/>
          <a:lstStyle/>
          <a:p>
            <a:r>
              <a:rPr lang="de-DE" noProof="0" dirty="0"/>
              <a:t>Measures </a:t>
            </a:r>
            <a:r>
              <a:rPr lang="de-DE" noProof="0" dirty="0" err="1"/>
              <a:t>bundled</a:t>
            </a:r>
            <a:r>
              <a:rPr lang="de-DE" noProof="0" dirty="0"/>
              <a:t> </a:t>
            </a:r>
            <a:r>
              <a:rPr lang="de-DE" noProof="0" dirty="0" err="1"/>
              <a:t>into</a:t>
            </a:r>
            <a:r>
              <a:rPr lang="de-DE" noProof="0" dirty="0"/>
              <a:t> five </a:t>
            </a:r>
            <a:r>
              <a:rPr lang="de-DE" noProof="0" dirty="0" err="1"/>
              <a:t>strategic</a:t>
            </a:r>
            <a:r>
              <a:rPr lang="de-DE" noProof="0" dirty="0"/>
              <a:t> </a:t>
            </a:r>
            <a:r>
              <a:rPr lang="de-DE" noProof="0" dirty="0" err="1"/>
              <a:t>programs</a:t>
            </a:r>
            <a:endParaRPr lang="de-DE" noProof="0" dirty="0"/>
          </a:p>
        </p:txBody>
      </p:sp>
      <p:sp>
        <p:nvSpPr>
          <p:cNvPr id="8" name="Shape 7">
            <a:extLst>
              <a:ext uri="{FF2B5EF4-FFF2-40B4-BE49-F238E27FC236}">
                <a16:creationId xmlns:a16="http://schemas.microsoft.com/office/drawing/2014/main" id="{F4DEA848-DE05-7D94-F3DA-0C3C8CE137B1}"/>
              </a:ext>
            </a:extLst>
          </p:cNvPr>
          <p:cNvSpPr/>
          <p:nvPr/>
        </p:nvSpPr>
        <p:spPr>
          <a:xfrm>
            <a:off x="269967" y="1438656"/>
            <a:ext cx="2194560" cy="4815840"/>
          </a:xfrm>
          <a:prstGeom prst="rect">
            <a:avLst/>
          </a:prstGeom>
          <a:solidFill>
            <a:srgbClr val="F4F4F4"/>
          </a:solidFill>
          <a:ln w="6350">
            <a:solidFill>
              <a:srgbClr val="E0E0E0"/>
            </a:solidFill>
            <a:prstDash val="solid"/>
          </a:ln>
        </p:spPr>
        <p:txBody>
          <a:bodyPr/>
          <a:lstStyle/>
          <a:p>
            <a:endParaRPr lang="de-DE" sz="2400" noProof="0" dirty="0"/>
          </a:p>
        </p:txBody>
      </p:sp>
      <p:sp>
        <p:nvSpPr>
          <p:cNvPr id="9" name="Shape 8">
            <a:extLst>
              <a:ext uri="{FF2B5EF4-FFF2-40B4-BE49-F238E27FC236}">
                <a16:creationId xmlns:a16="http://schemas.microsoft.com/office/drawing/2014/main" id="{AD0F1231-2AE5-88F1-2B35-50CB88A3C204}"/>
              </a:ext>
            </a:extLst>
          </p:cNvPr>
          <p:cNvSpPr/>
          <p:nvPr/>
        </p:nvSpPr>
        <p:spPr>
          <a:xfrm>
            <a:off x="269967" y="1438656"/>
            <a:ext cx="2194560" cy="707136"/>
          </a:xfrm>
          <a:prstGeom prst="rect">
            <a:avLst/>
          </a:prstGeom>
          <a:solidFill>
            <a:schemeClr val="tx1"/>
          </a:solidFill>
          <a:ln w="12700">
            <a:solidFill>
              <a:schemeClr val="tx1"/>
            </a:solidFill>
            <a:prstDash val="solid"/>
          </a:ln>
        </p:spPr>
        <p:txBody>
          <a:bodyPr/>
          <a:lstStyle/>
          <a:p>
            <a:endParaRPr lang="de-DE" sz="2400" noProof="0" dirty="0"/>
          </a:p>
        </p:txBody>
      </p:sp>
      <p:sp>
        <p:nvSpPr>
          <p:cNvPr id="10" name="Text 11">
            <a:extLst>
              <a:ext uri="{FF2B5EF4-FFF2-40B4-BE49-F238E27FC236}">
                <a16:creationId xmlns:a16="http://schemas.microsoft.com/office/drawing/2014/main" id="{E5BB605D-45CA-E303-2AA7-24E0F3A5DB59}"/>
              </a:ext>
            </a:extLst>
          </p:cNvPr>
          <p:cNvSpPr/>
          <p:nvPr/>
        </p:nvSpPr>
        <p:spPr>
          <a:xfrm>
            <a:off x="367503" y="2434336"/>
            <a:ext cx="2011680" cy="585216"/>
          </a:xfrm>
          <a:prstGeom prst="rect">
            <a:avLst/>
          </a:prstGeom>
          <a:noFill/>
          <a:ln/>
        </p:spPr>
        <p:txBody>
          <a:bodyPr wrap="square" rtlCol="0" anchor="ctr"/>
          <a:lstStyle/>
          <a:p>
            <a:pPr algn="ctr"/>
            <a:r>
              <a:rPr lang="de-DE" sz="1867" b="1" noProof="0" dirty="0">
                <a:solidFill>
                  <a:srgbClr val="1A1A1A"/>
                </a:solidFill>
                <a:latin typeface="+mj-lt"/>
              </a:rPr>
              <a:t>Create AI Transparency</a:t>
            </a:r>
            <a:endParaRPr lang="de-DE" sz="1867" noProof="0" dirty="0">
              <a:latin typeface="+mj-lt"/>
            </a:endParaRPr>
          </a:p>
        </p:txBody>
      </p:sp>
      <p:sp>
        <p:nvSpPr>
          <p:cNvPr id="11" name="Shape 12">
            <a:extLst>
              <a:ext uri="{FF2B5EF4-FFF2-40B4-BE49-F238E27FC236}">
                <a16:creationId xmlns:a16="http://schemas.microsoft.com/office/drawing/2014/main" id="{438ED35B-3684-5F14-3D78-67A0E0295335}"/>
              </a:ext>
            </a:extLst>
          </p:cNvPr>
          <p:cNvSpPr/>
          <p:nvPr/>
        </p:nvSpPr>
        <p:spPr>
          <a:xfrm>
            <a:off x="391887" y="3202432"/>
            <a:ext cx="1950720" cy="48768"/>
          </a:xfrm>
          <a:prstGeom prst="rect">
            <a:avLst/>
          </a:prstGeom>
          <a:solidFill>
            <a:srgbClr val="FFC000"/>
          </a:solidFill>
          <a:ln w="12700">
            <a:solidFill>
              <a:srgbClr val="FFC000"/>
            </a:solidFill>
            <a:prstDash val="solid"/>
          </a:ln>
        </p:spPr>
        <p:txBody>
          <a:bodyPr/>
          <a:lstStyle/>
          <a:p>
            <a:endParaRPr lang="de-DE" sz="2400" noProof="0" dirty="0"/>
          </a:p>
        </p:txBody>
      </p:sp>
      <p:sp>
        <p:nvSpPr>
          <p:cNvPr id="12" name="Shape 13">
            <a:extLst>
              <a:ext uri="{FF2B5EF4-FFF2-40B4-BE49-F238E27FC236}">
                <a16:creationId xmlns:a16="http://schemas.microsoft.com/office/drawing/2014/main" id="{6B91F61F-03ED-0F31-5896-D20AE7DB7A04}"/>
              </a:ext>
            </a:extLst>
          </p:cNvPr>
          <p:cNvSpPr/>
          <p:nvPr/>
        </p:nvSpPr>
        <p:spPr>
          <a:xfrm>
            <a:off x="440655" y="3421307"/>
            <a:ext cx="73152" cy="463296"/>
          </a:xfrm>
          <a:prstGeom prst="rect">
            <a:avLst/>
          </a:prstGeom>
          <a:solidFill>
            <a:srgbClr val="156082"/>
          </a:solidFill>
          <a:ln w="12700">
            <a:solidFill>
              <a:srgbClr val="156082"/>
            </a:solidFill>
            <a:prstDash val="solid"/>
          </a:ln>
        </p:spPr>
        <p:txBody>
          <a:bodyPr/>
          <a:lstStyle/>
          <a:p>
            <a:endParaRPr lang="de-DE" sz="2400" noProof="0" dirty="0"/>
          </a:p>
        </p:txBody>
      </p:sp>
      <p:sp>
        <p:nvSpPr>
          <p:cNvPr id="13" name="Text 14">
            <a:extLst>
              <a:ext uri="{FF2B5EF4-FFF2-40B4-BE49-F238E27FC236}">
                <a16:creationId xmlns:a16="http://schemas.microsoft.com/office/drawing/2014/main" id="{78C30E53-FB04-39C8-F7BB-2BB534B5C934}"/>
              </a:ext>
            </a:extLst>
          </p:cNvPr>
          <p:cNvSpPr/>
          <p:nvPr/>
        </p:nvSpPr>
        <p:spPr>
          <a:xfrm>
            <a:off x="586958" y="3381394"/>
            <a:ext cx="1804417" cy="585216"/>
          </a:xfrm>
          <a:prstGeom prst="rect">
            <a:avLst/>
          </a:prstGeom>
          <a:noFill/>
          <a:ln/>
        </p:spPr>
        <p:txBody>
          <a:bodyPr wrap="square" rtlCol="0" anchor="ctr"/>
          <a:lstStyle/>
          <a:p>
            <a:r>
              <a:rPr lang="de-DE" sz="1600" noProof="0" dirty="0" err="1"/>
              <a:t>Build</a:t>
            </a:r>
            <a:r>
              <a:rPr lang="de-DE" sz="1600" noProof="0" dirty="0"/>
              <a:t> an AI </a:t>
            </a:r>
            <a:r>
              <a:rPr lang="de-DE" sz="1600" noProof="0" dirty="0" err="1"/>
              <a:t>inventory</a:t>
            </a:r>
            <a:endParaRPr lang="de-DE" sz="1600" noProof="0" dirty="0"/>
          </a:p>
        </p:txBody>
      </p:sp>
      <p:sp>
        <p:nvSpPr>
          <p:cNvPr id="14" name="Shape 15">
            <a:extLst>
              <a:ext uri="{FF2B5EF4-FFF2-40B4-BE49-F238E27FC236}">
                <a16:creationId xmlns:a16="http://schemas.microsoft.com/office/drawing/2014/main" id="{5E7E5BEE-F53F-1F19-D928-B2A94189308E}"/>
              </a:ext>
            </a:extLst>
          </p:cNvPr>
          <p:cNvSpPr/>
          <p:nvPr/>
        </p:nvSpPr>
        <p:spPr>
          <a:xfrm>
            <a:off x="440655" y="4128443"/>
            <a:ext cx="73152" cy="463296"/>
          </a:xfrm>
          <a:prstGeom prst="rect">
            <a:avLst/>
          </a:prstGeom>
          <a:solidFill>
            <a:srgbClr val="156082"/>
          </a:solidFill>
          <a:ln w="12700">
            <a:solidFill>
              <a:srgbClr val="156082"/>
            </a:solidFill>
            <a:prstDash val="solid"/>
          </a:ln>
        </p:spPr>
        <p:txBody>
          <a:bodyPr/>
          <a:lstStyle/>
          <a:p>
            <a:endParaRPr lang="de-DE" sz="2400" noProof="0" dirty="0"/>
          </a:p>
        </p:txBody>
      </p:sp>
      <p:sp>
        <p:nvSpPr>
          <p:cNvPr id="15" name="Text 16">
            <a:extLst>
              <a:ext uri="{FF2B5EF4-FFF2-40B4-BE49-F238E27FC236}">
                <a16:creationId xmlns:a16="http://schemas.microsoft.com/office/drawing/2014/main" id="{2181BAD8-9CF2-4AFA-5CFC-FEDA73B8124C}"/>
              </a:ext>
            </a:extLst>
          </p:cNvPr>
          <p:cNvSpPr/>
          <p:nvPr/>
        </p:nvSpPr>
        <p:spPr>
          <a:xfrm>
            <a:off x="586959" y="4055872"/>
            <a:ext cx="1877568" cy="585216"/>
          </a:xfrm>
          <a:prstGeom prst="rect">
            <a:avLst/>
          </a:prstGeom>
          <a:noFill/>
          <a:ln/>
        </p:spPr>
        <p:txBody>
          <a:bodyPr wrap="square" rtlCol="0" anchor="ctr"/>
          <a:lstStyle/>
          <a:p>
            <a:r>
              <a:rPr lang="de-DE" sz="1600" noProof="0" dirty="0"/>
              <a:t>Whitelist (Allow/Deny)</a:t>
            </a:r>
          </a:p>
        </p:txBody>
      </p:sp>
      <p:sp>
        <p:nvSpPr>
          <p:cNvPr id="16" name="Shape 17">
            <a:extLst>
              <a:ext uri="{FF2B5EF4-FFF2-40B4-BE49-F238E27FC236}">
                <a16:creationId xmlns:a16="http://schemas.microsoft.com/office/drawing/2014/main" id="{36EA9141-7EED-5061-0C6C-FF84FEA3D8C0}"/>
              </a:ext>
            </a:extLst>
          </p:cNvPr>
          <p:cNvSpPr/>
          <p:nvPr/>
        </p:nvSpPr>
        <p:spPr>
          <a:xfrm>
            <a:off x="440655" y="4835579"/>
            <a:ext cx="73152" cy="463296"/>
          </a:xfrm>
          <a:prstGeom prst="rect">
            <a:avLst/>
          </a:prstGeom>
          <a:solidFill>
            <a:srgbClr val="156082"/>
          </a:solidFill>
          <a:ln w="12700">
            <a:solidFill>
              <a:srgbClr val="156082"/>
            </a:solidFill>
            <a:prstDash val="solid"/>
          </a:ln>
        </p:spPr>
        <p:txBody>
          <a:bodyPr/>
          <a:lstStyle/>
          <a:p>
            <a:endParaRPr lang="de-DE" sz="2400" noProof="0" dirty="0"/>
          </a:p>
        </p:txBody>
      </p:sp>
      <p:sp>
        <p:nvSpPr>
          <p:cNvPr id="17" name="Text 18">
            <a:extLst>
              <a:ext uri="{FF2B5EF4-FFF2-40B4-BE49-F238E27FC236}">
                <a16:creationId xmlns:a16="http://schemas.microsoft.com/office/drawing/2014/main" id="{A439FC65-C23C-8A1D-86B3-BC7F06E20150}"/>
              </a:ext>
            </a:extLst>
          </p:cNvPr>
          <p:cNvSpPr/>
          <p:nvPr/>
        </p:nvSpPr>
        <p:spPr>
          <a:xfrm>
            <a:off x="586959" y="4763008"/>
            <a:ext cx="1780032" cy="585216"/>
          </a:xfrm>
          <a:prstGeom prst="rect">
            <a:avLst/>
          </a:prstGeom>
          <a:noFill/>
          <a:ln/>
        </p:spPr>
        <p:txBody>
          <a:bodyPr wrap="square" rtlCol="0" anchor="ctr"/>
          <a:lstStyle/>
          <a:p>
            <a:r>
              <a:rPr lang="de-DE" sz="1600" noProof="0" dirty="0" err="1"/>
              <a:t>Communicate</a:t>
            </a:r>
            <a:r>
              <a:rPr lang="de-DE" sz="1600" noProof="0" dirty="0"/>
              <a:t> Use Cases</a:t>
            </a:r>
          </a:p>
        </p:txBody>
      </p:sp>
      <p:sp>
        <p:nvSpPr>
          <p:cNvPr id="18" name="Shape 19">
            <a:extLst>
              <a:ext uri="{FF2B5EF4-FFF2-40B4-BE49-F238E27FC236}">
                <a16:creationId xmlns:a16="http://schemas.microsoft.com/office/drawing/2014/main" id="{83FCE032-873A-74BE-5CE5-86819CC836EF}"/>
              </a:ext>
            </a:extLst>
          </p:cNvPr>
          <p:cNvSpPr/>
          <p:nvPr/>
        </p:nvSpPr>
        <p:spPr>
          <a:xfrm>
            <a:off x="2623023" y="1438656"/>
            <a:ext cx="2194560" cy="4815840"/>
          </a:xfrm>
          <a:prstGeom prst="rect">
            <a:avLst/>
          </a:prstGeom>
          <a:solidFill>
            <a:srgbClr val="F4F4F4"/>
          </a:solidFill>
          <a:ln w="6350">
            <a:solidFill>
              <a:srgbClr val="E0E0E0"/>
            </a:solidFill>
            <a:prstDash val="solid"/>
          </a:ln>
        </p:spPr>
        <p:txBody>
          <a:bodyPr/>
          <a:lstStyle/>
          <a:p>
            <a:endParaRPr lang="de-DE" sz="2400" noProof="0" dirty="0"/>
          </a:p>
        </p:txBody>
      </p:sp>
      <p:sp>
        <p:nvSpPr>
          <p:cNvPr id="19" name="Shape 20">
            <a:extLst>
              <a:ext uri="{FF2B5EF4-FFF2-40B4-BE49-F238E27FC236}">
                <a16:creationId xmlns:a16="http://schemas.microsoft.com/office/drawing/2014/main" id="{AC430BC5-BF95-7552-99B5-2ED7B7497C3F}"/>
              </a:ext>
            </a:extLst>
          </p:cNvPr>
          <p:cNvSpPr/>
          <p:nvPr/>
        </p:nvSpPr>
        <p:spPr>
          <a:xfrm>
            <a:off x="2623023" y="1438656"/>
            <a:ext cx="2194560" cy="707136"/>
          </a:xfrm>
          <a:prstGeom prst="rect">
            <a:avLst/>
          </a:prstGeom>
          <a:solidFill>
            <a:schemeClr val="tx1"/>
          </a:solidFill>
          <a:ln w="12700">
            <a:solidFill>
              <a:schemeClr val="tx1"/>
            </a:solidFill>
            <a:prstDash val="solid"/>
          </a:ln>
        </p:spPr>
        <p:txBody>
          <a:bodyPr/>
          <a:lstStyle/>
          <a:p>
            <a:endParaRPr lang="de-DE" sz="2400" noProof="0" dirty="0"/>
          </a:p>
        </p:txBody>
      </p:sp>
      <p:sp>
        <p:nvSpPr>
          <p:cNvPr id="20" name="Text 23">
            <a:extLst>
              <a:ext uri="{FF2B5EF4-FFF2-40B4-BE49-F238E27FC236}">
                <a16:creationId xmlns:a16="http://schemas.microsoft.com/office/drawing/2014/main" id="{FCA69812-B6F3-346C-16A6-B04528BE5DF9}"/>
              </a:ext>
            </a:extLst>
          </p:cNvPr>
          <p:cNvSpPr/>
          <p:nvPr/>
        </p:nvSpPr>
        <p:spPr>
          <a:xfrm>
            <a:off x="3036248" y="2434336"/>
            <a:ext cx="1410208" cy="585216"/>
          </a:xfrm>
          <a:prstGeom prst="rect">
            <a:avLst/>
          </a:prstGeom>
          <a:noFill/>
          <a:ln/>
        </p:spPr>
        <p:txBody>
          <a:bodyPr wrap="square" rtlCol="0" anchor="ctr"/>
          <a:lstStyle/>
          <a:p>
            <a:pPr algn="ctr"/>
            <a:r>
              <a:rPr lang="de-DE" sz="1867" b="1" noProof="0" dirty="0" err="1">
                <a:solidFill>
                  <a:srgbClr val="1A1A1A"/>
                </a:solidFill>
              </a:rPr>
              <a:t>Enable</a:t>
            </a:r>
            <a:r>
              <a:rPr lang="de-DE" sz="1867" b="1" noProof="0" dirty="0">
                <a:solidFill>
                  <a:srgbClr val="1A1A1A"/>
                </a:solidFill>
              </a:rPr>
              <a:t> Safe AI Use</a:t>
            </a:r>
            <a:endParaRPr lang="de-DE" sz="1867" noProof="0" dirty="0"/>
          </a:p>
        </p:txBody>
      </p:sp>
      <p:sp>
        <p:nvSpPr>
          <p:cNvPr id="21" name="Shape 24">
            <a:extLst>
              <a:ext uri="{FF2B5EF4-FFF2-40B4-BE49-F238E27FC236}">
                <a16:creationId xmlns:a16="http://schemas.microsoft.com/office/drawing/2014/main" id="{6AB9F46E-8B43-28AB-5CE9-23CFF1B4702A}"/>
              </a:ext>
            </a:extLst>
          </p:cNvPr>
          <p:cNvSpPr/>
          <p:nvPr/>
        </p:nvSpPr>
        <p:spPr>
          <a:xfrm>
            <a:off x="2744943" y="3202432"/>
            <a:ext cx="1950720" cy="48768"/>
          </a:xfrm>
          <a:prstGeom prst="rect">
            <a:avLst/>
          </a:prstGeom>
          <a:solidFill>
            <a:srgbClr val="FFC000"/>
          </a:solidFill>
          <a:ln w="12700">
            <a:solidFill>
              <a:srgbClr val="FFC000"/>
            </a:solidFill>
            <a:prstDash val="solid"/>
          </a:ln>
        </p:spPr>
        <p:txBody>
          <a:bodyPr/>
          <a:lstStyle/>
          <a:p>
            <a:endParaRPr lang="de-DE" sz="2400" noProof="0" dirty="0"/>
          </a:p>
        </p:txBody>
      </p:sp>
      <p:sp>
        <p:nvSpPr>
          <p:cNvPr id="22" name="Shape 25">
            <a:extLst>
              <a:ext uri="{FF2B5EF4-FFF2-40B4-BE49-F238E27FC236}">
                <a16:creationId xmlns:a16="http://schemas.microsoft.com/office/drawing/2014/main" id="{9C4EF543-B92F-0D87-6C6A-BD16FDEAFF37}"/>
              </a:ext>
            </a:extLst>
          </p:cNvPr>
          <p:cNvSpPr/>
          <p:nvPr/>
        </p:nvSpPr>
        <p:spPr>
          <a:xfrm>
            <a:off x="2793711" y="3399536"/>
            <a:ext cx="73152" cy="463296"/>
          </a:xfrm>
          <a:prstGeom prst="rect">
            <a:avLst/>
          </a:prstGeom>
          <a:solidFill>
            <a:srgbClr val="B86B00"/>
          </a:solidFill>
          <a:ln w="12700">
            <a:solidFill>
              <a:srgbClr val="B86B00"/>
            </a:solidFill>
            <a:prstDash val="solid"/>
          </a:ln>
        </p:spPr>
        <p:txBody>
          <a:bodyPr/>
          <a:lstStyle/>
          <a:p>
            <a:endParaRPr lang="de-DE" sz="2400" noProof="0" dirty="0"/>
          </a:p>
        </p:txBody>
      </p:sp>
      <p:sp>
        <p:nvSpPr>
          <p:cNvPr id="23" name="Text 26">
            <a:extLst>
              <a:ext uri="{FF2B5EF4-FFF2-40B4-BE49-F238E27FC236}">
                <a16:creationId xmlns:a16="http://schemas.microsoft.com/office/drawing/2014/main" id="{078EF5FA-B15F-38BA-19E4-4CDE7EEBABC2}"/>
              </a:ext>
            </a:extLst>
          </p:cNvPr>
          <p:cNvSpPr/>
          <p:nvPr/>
        </p:nvSpPr>
        <p:spPr>
          <a:xfrm>
            <a:off x="2940015" y="3348736"/>
            <a:ext cx="1780032" cy="585216"/>
          </a:xfrm>
          <a:prstGeom prst="rect">
            <a:avLst/>
          </a:prstGeom>
          <a:noFill/>
          <a:ln/>
        </p:spPr>
        <p:txBody>
          <a:bodyPr wrap="square" rtlCol="0" anchor="ctr"/>
          <a:lstStyle/>
          <a:p>
            <a:r>
              <a:rPr lang="de-DE" sz="1600" noProof="0" dirty="0"/>
              <a:t>AI </a:t>
            </a:r>
            <a:r>
              <a:rPr lang="de-DE" sz="1600" noProof="0" dirty="0" err="1"/>
              <a:t>policy</a:t>
            </a:r>
            <a:r>
              <a:rPr lang="de-DE" sz="1600" noProof="0" dirty="0"/>
              <a:t> for </a:t>
            </a:r>
            <a:r>
              <a:rPr lang="de-DE" sz="1600" noProof="0" dirty="0" err="1"/>
              <a:t>basic</a:t>
            </a:r>
            <a:r>
              <a:rPr lang="de-DE" sz="1600" noProof="0" dirty="0"/>
              <a:t> </a:t>
            </a:r>
            <a:r>
              <a:rPr lang="de-DE" sz="1600" noProof="0" dirty="0" err="1"/>
              <a:t>rules</a:t>
            </a:r>
            <a:endParaRPr lang="de-DE" sz="1600" noProof="0" dirty="0"/>
          </a:p>
        </p:txBody>
      </p:sp>
      <p:sp>
        <p:nvSpPr>
          <p:cNvPr id="24" name="Shape 27">
            <a:extLst>
              <a:ext uri="{FF2B5EF4-FFF2-40B4-BE49-F238E27FC236}">
                <a16:creationId xmlns:a16="http://schemas.microsoft.com/office/drawing/2014/main" id="{243AF2B4-9E2D-44C4-2310-A0B059C26D06}"/>
              </a:ext>
            </a:extLst>
          </p:cNvPr>
          <p:cNvSpPr/>
          <p:nvPr/>
        </p:nvSpPr>
        <p:spPr>
          <a:xfrm>
            <a:off x="2793711" y="4106672"/>
            <a:ext cx="73152" cy="463296"/>
          </a:xfrm>
          <a:prstGeom prst="rect">
            <a:avLst/>
          </a:prstGeom>
          <a:solidFill>
            <a:srgbClr val="B86B00"/>
          </a:solidFill>
          <a:ln w="12700">
            <a:solidFill>
              <a:srgbClr val="B86B00"/>
            </a:solidFill>
            <a:prstDash val="solid"/>
          </a:ln>
        </p:spPr>
        <p:txBody>
          <a:bodyPr/>
          <a:lstStyle/>
          <a:p>
            <a:endParaRPr lang="de-DE" sz="2400" noProof="0" dirty="0"/>
          </a:p>
        </p:txBody>
      </p:sp>
      <p:sp>
        <p:nvSpPr>
          <p:cNvPr id="25" name="Text 28">
            <a:extLst>
              <a:ext uri="{FF2B5EF4-FFF2-40B4-BE49-F238E27FC236}">
                <a16:creationId xmlns:a16="http://schemas.microsoft.com/office/drawing/2014/main" id="{D25696F6-541D-64A9-664C-CD6C836373EC}"/>
              </a:ext>
            </a:extLst>
          </p:cNvPr>
          <p:cNvSpPr/>
          <p:nvPr/>
        </p:nvSpPr>
        <p:spPr>
          <a:xfrm>
            <a:off x="2940015" y="4055872"/>
            <a:ext cx="1780032" cy="585216"/>
          </a:xfrm>
          <a:prstGeom prst="rect">
            <a:avLst/>
          </a:prstGeom>
          <a:noFill/>
          <a:ln/>
        </p:spPr>
        <p:txBody>
          <a:bodyPr wrap="square" rtlCol="0" anchor="ctr"/>
          <a:lstStyle/>
          <a:p>
            <a:r>
              <a:rPr lang="de-DE" sz="1600" noProof="0" dirty="0"/>
              <a:t>Data </a:t>
            </a:r>
            <a:r>
              <a:rPr lang="de-DE" sz="1600" noProof="0" dirty="0" err="1"/>
              <a:t>classification</a:t>
            </a:r>
            <a:r>
              <a:rPr lang="de-DE" sz="1600" noProof="0" dirty="0"/>
              <a:t> </a:t>
            </a:r>
            <a:r>
              <a:rPr lang="de-DE" sz="1600" noProof="0" dirty="0" err="1"/>
              <a:t>system</a:t>
            </a:r>
            <a:endParaRPr lang="de-DE" sz="1600" noProof="0" dirty="0"/>
          </a:p>
        </p:txBody>
      </p:sp>
      <p:sp>
        <p:nvSpPr>
          <p:cNvPr id="26" name="Shape 29">
            <a:extLst>
              <a:ext uri="{FF2B5EF4-FFF2-40B4-BE49-F238E27FC236}">
                <a16:creationId xmlns:a16="http://schemas.microsoft.com/office/drawing/2014/main" id="{CDFA426A-B65E-8815-350B-9FC930957243}"/>
              </a:ext>
            </a:extLst>
          </p:cNvPr>
          <p:cNvSpPr/>
          <p:nvPr/>
        </p:nvSpPr>
        <p:spPr>
          <a:xfrm>
            <a:off x="2793711" y="4813808"/>
            <a:ext cx="73152" cy="463296"/>
          </a:xfrm>
          <a:prstGeom prst="rect">
            <a:avLst/>
          </a:prstGeom>
          <a:solidFill>
            <a:srgbClr val="B86B00"/>
          </a:solidFill>
          <a:ln w="12700">
            <a:solidFill>
              <a:srgbClr val="B86B00"/>
            </a:solidFill>
            <a:prstDash val="solid"/>
          </a:ln>
        </p:spPr>
        <p:txBody>
          <a:bodyPr/>
          <a:lstStyle/>
          <a:p>
            <a:endParaRPr lang="de-DE" sz="2400" noProof="0" dirty="0"/>
          </a:p>
        </p:txBody>
      </p:sp>
      <p:sp>
        <p:nvSpPr>
          <p:cNvPr id="27" name="Text 30">
            <a:extLst>
              <a:ext uri="{FF2B5EF4-FFF2-40B4-BE49-F238E27FC236}">
                <a16:creationId xmlns:a16="http://schemas.microsoft.com/office/drawing/2014/main" id="{6B6CE34E-52C4-44B5-A592-C473A7425DDC}"/>
              </a:ext>
            </a:extLst>
          </p:cNvPr>
          <p:cNvSpPr/>
          <p:nvPr/>
        </p:nvSpPr>
        <p:spPr>
          <a:xfrm>
            <a:off x="2940015" y="4763008"/>
            <a:ext cx="1780032" cy="585216"/>
          </a:xfrm>
          <a:prstGeom prst="rect">
            <a:avLst/>
          </a:prstGeom>
          <a:noFill/>
          <a:ln/>
        </p:spPr>
        <p:txBody>
          <a:bodyPr wrap="square" rtlCol="0" anchor="ctr"/>
          <a:lstStyle/>
          <a:p>
            <a:r>
              <a:rPr lang="de-DE" sz="1600" noProof="0" dirty="0" err="1"/>
              <a:t>No-go</a:t>
            </a:r>
            <a:r>
              <a:rPr lang="de-DE" sz="1600" dirty="0"/>
              <a:t>‘s for </a:t>
            </a:r>
            <a:r>
              <a:rPr lang="de-DE" sz="1600" dirty="0" err="1"/>
              <a:t>customer</a:t>
            </a:r>
            <a:r>
              <a:rPr lang="de-DE" sz="1600" dirty="0"/>
              <a:t> </a:t>
            </a:r>
            <a:r>
              <a:rPr lang="de-DE" sz="1600" dirty="0" err="1"/>
              <a:t>data</a:t>
            </a:r>
            <a:endParaRPr lang="de-DE" sz="1600" noProof="0" dirty="0"/>
          </a:p>
        </p:txBody>
      </p:sp>
      <p:sp>
        <p:nvSpPr>
          <p:cNvPr id="28" name="Shape 31">
            <a:extLst>
              <a:ext uri="{FF2B5EF4-FFF2-40B4-BE49-F238E27FC236}">
                <a16:creationId xmlns:a16="http://schemas.microsoft.com/office/drawing/2014/main" id="{E2F14320-6802-16F6-8031-0F59AE56CB06}"/>
              </a:ext>
            </a:extLst>
          </p:cNvPr>
          <p:cNvSpPr/>
          <p:nvPr/>
        </p:nvSpPr>
        <p:spPr>
          <a:xfrm>
            <a:off x="2793711" y="5520944"/>
            <a:ext cx="73152" cy="463296"/>
          </a:xfrm>
          <a:prstGeom prst="rect">
            <a:avLst/>
          </a:prstGeom>
          <a:solidFill>
            <a:srgbClr val="B86B00"/>
          </a:solidFill>
          <a:ln w="12700">
            <a:solidFill>
              <a:srgbClr val="B86B00"/>
            </a:solidFill>
            <a:prstDash val="solid"/>
          </a:ln>
        </p:spPr>
        <p:txBody>
          <a:bodyPr/>
          <a:lstStyle/>
          <a:p>
            <a:endParaRPr lang="de-DE" sz="2400" noProof="0" dirty="0"/>
          </a:p>
        </p:txBody>
      </p:sp>
      <p:sp>
        <p:nvSpPr>
          <p:cNvPr id="29" name="Text 32">
            <a:extLst>
              <a:ext uri="{FF2B5EF4-FFF2-40B4-BE49-F238E27FC236}">
                <a16:creationId xmlns:a16="http://schemas.microsoft.com/office/drawing/2014/main" id="{5459BFCC-045C-D3C5-E4E9-3EB99F8544F7}"/>
              </a:ext>
            </a:extLst>
          </p:cNvPr>
          <p:cNvSpPr/>
          <p:nvPr/>
        </p:nvSpPr>
        <p:spPr>
          <a:xfrm>
            <a:off x="2940015" y="5470144"/>
            <a:ext cx="1780032" cy="585216"/>
          </a:xfrm>
          <a:prstGeom prst="rect">
            <a:avLst/>
          </a:prstGeom>
          <a:noFill/>
          <a:ln/>
        </p:spPr>
        <p:txBody>
          <a:bodyPr wrap="square" rtlCol="0" anchor="ctr"/>
          <a:lstStyle/>
          <a:p>
            <a:r>
              <a:rPr lang="de-DE" sz="1600" noProof="0" dirty="0"/>
              <a:t>Basic AI </a:t>
            </a:r>
            <a:r>
              <a:rPr lang="de-DE" sz="1600" noProof="0" dirty="0" err="1"/>
              <a:t>literacy</a:t>
            </a:r>
            <a:r>
              <a:rPr lang="de-DE" sz="1600" noProof="0" dirty="0"/>
              <a:t> </a:t>
            </a:r>
            <a:r>
              <a:rPr lang="de-DE" sz="1600" noProof="0" dirty="0" err="1"/>
              <a:t>training</a:t>
            </a:r>
            <a:endParaRPr lang="de-DE" sz="1600" noProof="0" dirty="0"/>
          </a:p>
        </p:txBody>
      </p:sp>
      <p:sp>
        <p:nvSpPr>
          <p:cNvPr id="30" name="Shape 33">
            <a:extLst>
              <a:ext uri="{FF2B5EF4-FFF2-40B4-BE49-F238E27FC236}">
                <a16:creationId xmlns:a16="http://schemas.microsoft.com/office/drawing/2014/main" id="{E5DB46A0-C344-74AE-E030-A678637A9536}"/>
              </a:ext>
            </a:extLst>
          </p:cNvPr>
          <p:cNvSpPr/>
          <p:nvPr/>
        </p:nvSpPr>
        <p:spPr>
          <a:xfrm>
            <a:off x="4976079" y="1438656"/>
            <a:ext cx="2194560" cy="4815840"/>
          </a:xfrm>
          <a:prstGeom prst="rect">
            <a:avLst/>
          </a:prstGeom>
          <a:solidFill>
            <a:srgbClr val="F4F4F4"/>
          </a:solidFill>
          <a:ln w="6350">
            <a:solidFill>
              <a:srgbClr val="E0E0E0"/>
            </a:solidFill>
            <a:prstDash val="solid"/>
          </a:ln>
        </p:spPr>
        <p:txBody>
          <a:bodyPr/>
          <a:lstStyle/>
          <a:p>
            <a:endParaRPr lang="de-DE" sz="2400" noProof="0" dirty="0"/>
          </a:p>
        </p:txBody>
      </p:sp>
      <p:sp>
        <p:nvSpPr>
          <p:cNvPr id="31" name="Shape 34">
            <a:extLst>
              <a:ext uri="{FF2B5EF4-FFF2-40B4-BE49-F238E27FC236}">
                <a16:creationId xmlns:a16="http://schemas.microsoft.com/office/drawing/2014/main" id="{B35AF8A3-E479-1D16-FC9B-F4987E677009}"/>
              </a:ext>
            </a:extLst>
          </p:cNvPr>
          <p:cNvSpPr/>
          <p:nvPr/>
        </p:nvSpPr>
        <p:spPr>
          <a:xfrm>
            <a:off x="4976079" y="1438656"/>
            <a:ext cx="2194560" cy="707136"/>
          </a:xfrm>
          <a:prstGeom prst="rect">
            <a:avLst/>
          </a:prstGeom>
          <a:solidFill>
            <a:schemeClr val="tx1"/>
          </a:solidFill>
          <a:ln w="12700">
            <a:solidFill>
              <a:schemeClr val="tx1"/>
            </a:solidFill>
            <a:prstDash val="solid"/>
          </a:ln>
        </p:spPr>
        <p:txBody>
          <a:bodyPr/>
          <a:lstStyle/>
          <a:p>
            <a:endParaRPr lang="de-DE" sz="2400" noProof="0" dirty="0"/>
          </a:p>
        </p:txBody>
      </p:sp>
      <p:sp>
        <p:nvSpPr>
          <p:cNvPr id="32" name="Text 37">
            <a:extLst>
              <a:ext uri="{FF2B5EF4-FFF2-40B4-BE49-F238E27FC236}">
                <a16:creationId xmlns:a16="http://schemas.microsoft.com/office/drawing/2014/main" id="{45073F9E-DBF0-8790-D928-10E3CE081A78}"/>
              </a:ext>
            </a:extLst>
          </p:cNvPr>
          <p:cNvSpPr/>
          <p:nvPr/>
        </p:nvSpPr>
        <p:spPr>
          <a:xfrm>
            <a:off x="5073615" y="2434336"/>
            <a:ext cx="2054352" cy="585216"/>
          </a:xfrm>
          <a:prstGeom prst="rect">
            <a:avLst/>
          </a:prstGeom>
          <a:noFill/>
          <a:ln/>
        </p:spPr>
        <p:txBody>
          <a:bodyPr wrap="square" rtlCol="0" anchor="ctr"/>
          <a:lstStyle/>
          <a:p>
            <a:pPr algn="ctr"/>
            <a:r>
              <a:rPr lang="de-DE" sz="1867" b="1" noProof="0" dirty="0" err="1">
                <a:solidFill>
                  <a:srgbClr val="1A1A1A"/>
                </a:solidFill>
              </a:rPr>
              <a:t>Operationalize</a:t>
            </a:r>
            <a:r>
              <a:rPr lang="de-DE" sz="1867" b="1" noProof="0" dirty="0">
                <a:solidFill>
                  <a:srgbClr val="1A1A1A"/>
                </a:solidFill>
              </a:rPr>
              <a:t> </a:t>
            </a:r>
            <a:r>
              <a:rPr lang="de-DE" sz="1867" b="1" noProof="0" dirty="0" err="1">
                <a:solidFill>
                  <a:srgbClr val="1A1A1A"/>
                </a:solidFill>
              </a:rPr>
              <a:t>Governance</a:t>
            </a:r>
            <a:endParaRPr lang="de-DE" sz="1867" noProof="0" dirty="0"/>
          </a:p>
        </p:txBody>
      </p:sp>
      <p:sp>
        <p:nvSpPr>
          <p:cNvPr id="33" name="Shape 38">
            <a:extLst>
              <a:ext uri="{FF2B5EF4-FFF2-40B4-BE49-F238E27FC236}">
                <a16:creationId xmlns:a16="http://schemas.microsoft.com/office/drawing/2014/main" id="{B8D19F88-742B-6BA9-3025-746CE5CCBA26}"/>
              </a:ext>
            </a:extLst>
          </p:cNvPr>
          <p:cNvSpPr/>
          <p:nvPr/>
        </p:nvSpPr>
        <p:spPr>
          <a:xfrm>
            <a:off x="5097999" y="3202432"/>
            <a:ext cx="1950720" cy="48768"/>
          </a:xfrm>
          <a:prstGeom prst="rect">
            <a:avLst/>
          </a:prstGeom>
          <a:solidFill>
            <a:srgbClr val="FFC000"/>
          </a:solidFill>
          <a:ln w="12700">
            <a:solidFill>
              <a:srgbClr val="FFC000"/>
            </a:solidFill>
            <a:prstDash val="solid"/>
          </a:ln>
        </p:spPr>
        <p:txBody>
          <a:bodyPr/>
          <a:lstStyle/>
          <a:p>
            <a:endParaRPr lang="de-DE" sz="2400" noProof="0" dirty="0"/>
          </a:p>
        </p:txBody>
      </p:sp>
      <p:sp>
        <p:nvSpPr>
          <p:cNvPr id="34" name="Shape 39">
            <a:extLst>
              <a:ext uri="{FF2B5EF4-FFF2-40B4-BE49-F238E27FC236}">
                <a16:creationId xmlns:a16="http://schemas.microsoft.com/office/drawing/2014/main" id="{EEBE22C0-ED94-38C8-62CF-E3FE82976FEE}"/>
              </a:ext>
            </a:extLst>
          </p:cNvPr>
          <p:cNvSpPr/>
          <p:nvPr/>
        </p:nvSpPr>
        <p:spPr>
          <a:xfrm>
            <a:off x="5146767" y="3399536"/>
            <a:ext cx="73152" cy="463296"/>
          </a:xfrm>
          <a:prstGeom prst="rect">
            <a:avLst/>
          </a:prstGeom>
          <a:solidFill>
            <a:srgbClr val="4A235A"/>
          </a:solidFill>
          <a:ln w="12700">
            <a:solidFill>
              <a:srgbClr val="4A235A"/>
            </a:solidFill>
            <a:prstDash val="solid"/>
          </a:ln>
        </p:spPr>
        <p:txBody>
          <a:bodyPr/>
          <a:lstStyle/>
          <a:p>
            <a:endParaRPr lang="de-DE" sz="2400" noProof="0" dirty="0"/>
          </a:p>
        </p:txBody>
      </p:sp>
      <p:sp>
        <p:nvSpPr>
          <p:cNvPr id="35" name="Text 40">
            <a:extLst>
              <a:ext uri="{FF2B5EF4-FFF2-40B4-BE49-F238E27FC236}">
                <a16:creationId xmlns:a16="http://schemas.microsoft.com/office/drawing/2014/main" id="{657F7E63-0E5B-B0EF-475D-DC4E19D4CE73}"/>
              </a:ext>
            </a:extLst>
          </p:cNvPr>
          <p:cNvSpPr/>
          <p:nvPr/>
        </p:nvSpPr>
        <p:spPr>
          <a:xfrm>
            <a:off x="5293071" y="3348736"/>
            <a:ext cx="1780032" cy="585216"/>
          </a:xfrm>
          <a:prstGeom prst="rect">
            <a:avLst/>
          </a:prstGeom>
          <a:noFill/>
          <a:ln/>
        </p:spPr>
        <p:txBody>
          <a:bodyPr wrap="square" rtlCol="0" anchor="ctr"/>
          <a:lstStyle/>
          <a:p>
            <a:r>
              <a:rPr lang="de-DE" sz="1600" noProof="0" dirty="0" err="1"/>
              <a:t>Establish</a:t>
            </a:r>
            <a:r>
              <a:rPr lang="de-DE" sz="1600" noProof="0" dirty="0"/>
              <a:t> </a:t>
            </a:r>
            <a:r>
              <a:rPr lang="de-DE" sz="1600" dirty="0"/>
              <a:t>a</a:t>
            </a:r>
            <a:r>
              <a:rPr lang="de-DE" sz="1600" noProof="0" dirty="0" err="1"/>
              <a:t>pproval</a:t>
            </a:r>
            <a:r>
              <a:rPr lang="de-DE" sz="1600" noProof="0" dirty="0"/>
              <a:t> </a:t>
            </a:r>
            <a:r>
              <a:rPr lang="de-DE" sz="1600" noProof="0" dirty="0" err="1"/>
              <a:t>process</a:t>
            </a:r>
            <a:endParaRPr lang="de-DE" sz="1600" noProof="0" dirty="0"/>
          </a:p>
        </p:txBody>
      </p:sp>
      <p:sp>
        <p:nvSpPr>
          <p:cNvPr id="36" name="Shape 41">
            <a:extLst>
              <a:ext uri="{FF2B5EF4-FFF2-40B4-BE49-F238E27FC236}">
                <a16:creationId xmlns:a16="http://schemas.microsoft.com/office/drawing/2014/main" id="{C284E93B-7829-5A36-72FB-FAFA3F23F12D}"/>
              </a:ext>
            </a:extLst>
          </p:cNvPr>
          <p:cNvSpPr/>
          <p:nvPr/>
        </p:nvSpPr>
        <p:spPr>
          <a:xfrm>
            <a:off x="5146767" y="4106671"/>
            <a:ext cx="73152" cy="1192203"/>
          </a:xfrm>
          <a:prstGeom prst="rect">
            <a:avLst/>
          </a:prstGeom>
          <a:solidFill>
            <a:srgbClr val="4A235A"/>
          </a:solidFill>
          <a:ln w="12700">
            <a:solidFill>
              <a:srgbClr val="4A235A"/>
            </a:solidFill>
            <a:prstDash val="solid"/>
          </a:ln>
        </p:spPr>
        <p:txBody>
          <a:bodyPr/>
          <a:lstStyle/>
          <a:p>
            <a:endParaRPr lang="de-DE" sz="2400" noProof="0" dirty="0"/>
          </a:p>
        </p:txBody>
      </p:sp>
      <p:sp>
        <p:nvSpPr>
          <p:cNvPr id="37" name="Text 42">
            <a:extLst>
              <a:ext uri="{FF2B5EF4-FFF2-40B4-BE49-F238E27FC236}">
                <a16:creationId xmlns:a16="http://schemas.microsoft.com/office/drawing/2014/main" id="{6DA771C9-91F6-65D6-16EB-D72833AF2B65}"/>
              </a:ext>
            </a:extLst>
          </p:cNvPr>
          <p:cNvSpPr/>
          <p:nvPr/>
        </p:nvSpPr>
        <p:spPr>
          <a:xfrm>
            <a:off x="5293071" y="4055872"/>
            <a:ext cx="1780032" cy="1308608"/>
          </a:xfrm>
          <a:prstGeom prst="rect">
            <a:avLst/>
          </a:prstGeom>
          <a:noFill/>
          <a:ln/>
        </p:spPr>
        <p:txBody>
          <a:bodyPr wrap="square" rtlCol="0" anchor="ctr"/>
          <a:lstStyle/>
          <a:p>
            <a:r>
              <a:rPr lang="de-DE" sz="1600" dirty="0"/>
              <a:t>AI </a:t>
            </a:r>
            <a:r>
              <a:rPr lang="de-DE" sz="1600" noProof="0" dirty="0"/>
              <a:t>RACI (</a:t>
            </a:r>
            <a:r>
              <a:rPr lang="de-DE" sz="1600" dirty="0"/>
              <a:t>who </a:t>
            </a:r>
            <a:r>
              <a:rPr lang="de-DE" sz="1600" dirty="0" err="1"/>
              <a:t>does</a:t>
            </a:r>
            <a:r>
              <a:rPr lang="de-DE" sz="1600" dirty="0"/>
              <a:t> the </a:t>
            </a:r>
            <a:r>
              <a:rPr lang="de-DE" sz="1600" dirty="0" err="1"/>
              <a:t>work</a:t>
            </a:r>
            <a:r>
              <a:rPr lang="de-DE" sz="1600" dirty="0"/>
              <a:t>, </a:t>
            </a:r>
            <a:r>
              <a:rPr lang="de-DE" sz="1600" noProof="0" dirty="0"/>
              <a:t>who </a:t>
            </a:r>
            <a:r>
              <a:rPr lang="de-DE" sz="1600" noProof="0" dirty="0" err="1"/>
              <a:t>is</a:t>
            </a:r>
            <a:r>
              <a:rPr lang="de-DE" sz="1600" noProof="0" dirty="0"/>
              <a:t> </a:t>
            </a:r>
            <a:r>
              <a:rPr lang="de-DE" sz="1600" noProof="0" dirty="0" err="1"/>
              <a:t>accountable</a:t>
            </a:r>
            <a:r>
              <a:rPr lang="de-DE" sz="1600" noProof="0" dirty="0"/>
              <a:t>, who </a:t>
            </a:r>
            <a:r>
              <a:rPr lang="de-DE" sz="1600" noProof="0" dirty="0" err="1"/>
              <a:t>gives</a:t>
            </a:r>
            <a:r>
              <a:rPr lang="de-DE" sz="1600" noProof="0" dirty="0"/>
              <a:t> </a:t>
            </a:r>
            <a:r>
              <a:rPr lang="de-DE" sz="1600" noProof="0" dirty="0" err="1"/>
              <a:t>advice</a:t>
            </a:r>
            <a:r>
              <a:rPr lang="de-DE" sz="1600" dirty="0"/>
              <a:t>, who </a:t>
            </a:r>
            <a:r>
              <a:rPr lang="de-DE" sz="1600" dirty="0" err="1"/>
              <a:t>needs</a:t>
            </a:r>
            <a:r>
              <a:rPr lang="de-DE" sz="1600" dirty="0"/>
              <a:t> </a:t>
            </a:r>
            <a:r>
              <a:rPr lang="de-DE" sz="1600" dirty="0" err="1"/>
              <a:t>information</a:t>
            </a:r>
            <a:r>
              <a:rPr lang="de-DE" sz="1600" dirty="0"/>
              <a:t>)</a:t>
            </a:r>
            <a:endParaRPr lang="de-DE" sz="1600" noProof="0" dirty="0"/>
          </a:p>
        </p:txBody>
      </p:sp>
      <p:sp>
        <p:nvSpPr>
          <p:cNvPr id="40" name="Shape 45">
            <a:extLst>
              <a:ext uri="{FF2B5EF4-FFF2-40B4-BE49-F238E27FC236}">
                <a16:creationId xmlns:a16="http://schemas.microsoft.com/office/drawing/2014/main" id="{02CED473-582E-C925-D1BD-29786634D835}"/>
              </a:ext>
            </a:extLst>
          </p:cNvPr>
          <p:cNvSpPr/>
          <p:nvPr/>
        </p:nvSpPr>
        <p:spPr>
          <a:xfrm>
            <a:off x="5146767" y="5520944"/>
            <a:ext cx="73152" cy="463296"/>
          </a:xfrm>
          <a:prstGeom prst="rect">
            <a:avLst/>
          </a:prstGeom>
          <a:solidFill>
            <a:srgbClr val="4A235A"/>
          </a:solidFill>
          <a:ln w="12700">
            <a:solidFill>
              <a:srgbClr val="4A235A"/>
            </a:solidFill>
            <a:prstDash val="solid"/>
          </a:ln>
        </p:spPr>
        <p:txBody>
          <a:bodyPr/>
          <a:lstStyle/>
          <a:p>
            <a:endParaRPr lang="de-DE" sz="2400" noProof="0" dirty="0"/>
          </a:p>
        </p:txBody>
      </p:sp>
      <p:sp>
        <p:nvSpPr>
          <p:cNvPr id="41" name="Text 46">
            <a:extLst>
              <a:ext uri="{FF2B5EF4-FFF2-40B4-BE49-F238E27FC236}">
                <a16:creationId xmlns:a16="http://schemas.microsoft.com/office/drawing/2014/main" id="{C590C3BD-9750-1423-D3E3-0C22B4B994A9}"/>
              </a:ext>
            </a:extLst>
          </p:cNvPr>
          <p:cNvSpPr/>
          <p:nvPr/>
        </p:nvSpPr>
        <p:spPr>
          <a:xfrm>
            <a:off x="5293071" y="5470144"/>
            <a:ext cx="1780032" cy="585216"/>
          </a:xfrm>
          <a:prstGeom prst="rect">
            <a:avLst/>
          </a:prstGeom>
          <a:noFill/>
          <a:ln/>
        </p:spPr>
        <p:txBody>
          <a:bodyPr wrap="square" rtlCol="0" anchor="ctr"/>
          <a:lstStyle/>
          <a:p>
            <a:r>
              <a:rPr lang="de-DE" sz="1600" noProof="0" dirty="0"/>
              <a:t>AI </a:t>
            </a:r>
            <a:r>
              <a:rPr lang="de-DE" sz="1600" noProof="0" dirty="0" err="1"/>
              <a:t>point</a:t>
            </a:r>
            <a:r>
              <a:rPr lang="de-DE" sz="1600" noProof="0" dirty="0"/>
              <a:t> of </a:t>
            </a:r>
            <a:r>
              <a:rPr lang="de-DE" sz="1600" noProof="0" dirty="0" err="1"/>
              <a:t>contact</a:t>
            </a:r>
            <a:endParaRPr lang="de-DE" sz="1600" noProof="0" dirty="0"/>
          </a:p>
        </p:txBody>
      </p:sp>
      <p:sp>
        <p:nvSpPr>
          <p:cNvPr id="42" name="Shape 47">
            <a:extLst>
              <a:ext uri="{FF2B5EF4-FFF2-40B4-BE49-F238E27FC236}">
                <a16:creationId xmlns:a16="http://schemas.microsoft.com/office/drawing/2014/main" id="{9997106B-015A-0B79-A35A-781507F674BA}"/>
              </a:ext>
            </a:extLst>
          </p:cNvPr>
          <p:cNvSpPr/>
          <p:nvPr/>
        </p:nvSpPr>
        <p:spPr>
          <a:xfrm>
            <a:off x="7329135" y="1438656"/>
            <a:ext cx="2194560" cy="4815840"/>
          </a:xfrm>
          <a:prstGeom prst="rect">
            <a:avLst/>
          </a:prstGeom>
          <a:solidFill>
            <a:srgbClr val="F4F4F4"/>
          </a:solidFill>
          <a:ln w="6350">
            <a:solidFill>
              <a:srgbClr val="E0E0E0"/>
            </a:solidFill>
            <a:prstDash val="solid"/>
          </a:ln>
        </p:spPr>
        <p:txBody>
          <a:bodyPr/>
          <a:lstStyle/>
          <a:p>
            <a:endParaRPr lang="de-DE" sz="2400" noProof="0" dirty="0"/>
          </a:p>
        </p:txBody>
      </p:sp>
      <p:sp>
        <p:nvSpPr>
          <p:cNvPr id="43" name="Shape 48">
            <a:extLst>
              <a:ext uri="{FF2B5EF4-FFF2-40B4-BE49-F238E27FC236}">
                <a16:creationId xmlns:a16="http://schemas.microsoft.com/office/drawing/2014/main" id="{9AF7E5C7-B516-5481-14CD-1AE9CAE945B3}"/>
              </a:ext>
            </a:extLst>
          </p:cNvPr>
          <p:cNvSpPr/>
          <p:nvPr/>
        </p:nvSpPr>
        <p:spPr>
          <a:xfrm>
            <a:off x="7329135" y="1438656"/>
            <a:ext cx="2194560" cy="707136"/>
          </a:xfrm>
          <a:prstGeom prst="rect">
            <a:avLst/>
          </a:prstGeom>
          <a:solidFill>
            <a:schemeClr val="tx1"/>
          </a:solidFill>
          <a:ln w="12700">
            <a:solidFill>
              <a:schemeClr val="tx1"/>
            </a:solidFill>
            <a:prstDash val="solid"/>
          </a:ln>
        </p:spPr>
        <p:txBody>
          <a:bodyPr/>
          <a:lstStyle/>
          <a:p>
            <a:endParaRPr lang="de-DE" sz="2400" noProof="0" dirty="0"/>
          </a:p>
        </p:txBody>
      </p:sp>
      <p:sp>
        <p:nvSpPr>
          <p:cNvPr id="44" name="Text 51">
            <a:extLst>
              <a:ext uri="{FF2B5EF4-FFF2-40B4-BE49-F238E27FC236}">
                <a16:creationId xmlns:a16="http://schemas.microsoft.com/office/drawing/2014/main" id="{2D8FB3AE-B206-D540-F807-3AD296CC5264}"/>
              </a:ext>
            </a:extLst>
          </p:cNvPr>
          <p:cNvSpPr/>
          <p:nvPr/>
        </p:nvSpPr>
        <p:spPr>
          <a:xfrm>
            <a:off x="7426671" y="2434336"/>
            <a:ext cx="1950720" cy="585216"/>
          </a:xfrm>
          <a:prstGeom prst="rect">
            <a:avLst/>
          </a:prstGeom>
          <a:noFill/>
          <a:ln/>
        </p:spPr>
        <p:txBody>
          <a:bodyPr wrap="square" rtlCol="0" anchor="ctr"/>
          <a:lstStyle/>
          <a:p>
            <a:pPr algn="ctr"/>
            <a:r>
              <a:rPr lang="de-DE" sz="1867" b="1" noProof="0" dirty="0">
                <a:solidFill>
                  <a:srgbClr val="1A1A1A"/>
                </a:solidFill>
              </a:rPr>
              <a:t>Compliance &amp; AI Act </a:t>
            </a:r>
            <a:r>
              <a:rPr lang="de-DE" sz="1867" b="1" noProof="0" dirty="0" err="1">
                <a:solidFill>
                  <a:srgbClr val="1A1A1A"/>
                </a:solidFill>
              </a:rPr>
              <a:t>Readiness</a:t>
            </a:r>
            <a:endParaRPr lang="de-DE" sz="1867" noProof="0" dirty="0"/>
          </a:p>
        </p:txBody>
      </p:sp>
      <p:sp>
        <p:nvSpPr>
          <p:cNvPr id="45" name="Shape 52">
            <a:extLst>
              <a:ext uri="{FF2B5EF4-FFF2-40B4-BE49-F238E27FC236}">
                <a16:creationId xmlns:a16="http://schemas.microsoft.com/office/drawing/2014/main" id="{9D4EE52A-D0BC-3D03-23E8-A3BE2C62311D}"/>
              </a:ext>
            </a:extLst>
          </p:cNvPr>
          <p:cNvSpPr/>
          <p:nvPr/>
        </p:nvSpPr>
        <p:spPr>
          <a:xfrm>
            <a:off x="7451055" y="3202432"/>
            <a:ext cx="1950720" cy="48768"/>
          </a:xfrm>
          <a:prstGeom prst="rect">
            <a:avLst/>
          </a:prstGeom>
          <a:solidFill>
            <a:srgbClr val="FFC000"/>
          </a:solidFill>
          <a:ln w="12700">
            <a:solidFill>
              <a:srgbClr val="FFC000"/>
            </a:solidFill>
            <a:prstDash val="solid"/>
          </a:ln>
        </p:spPr>
        <p:txBody>
          <a:bodyPr/>
          <a:lstStyle/>
          <a:p>
            <a:endParaRPr lang="de-DE" sz="2400" noProof="0" dirty="0"/>
          </a:p>
        </p:txBody>
      </p:sp>
      <p:sp>
        <p:nvSpPr>
          <p:cNvPr id="46" name="Shape 53">
            <a:extLst>
              <a:ext uri="{FF2B5EF4-FFF2-40B4-BE49-F238E27FC236}">
                <a16:creationId xmlns:a16="http://schemas.microsoft.com/office/drawing/2014/main" id="{B57FFEF9-37CA-8E0B-4C68-AA3639284A03}"/>
              </a:ext>
            </a:extLst>
          </p:cNvPr>
          <p:cNvSpPr/>
          <p:nvPr/>
        </p:nvSpPr>
        <p:spPr>
          <a:xfrm>
            <a:off x="7499823" y="3399536"/>
            <a:ext cx="73152" cy="463296"/>
          </a:xfrm>
          <a:prstGeom prst="rect">
            <a:avLst/>
          </a:prstGeom>
          <a:solidFill>
            <a:srgbClr val="C00000"/>
          </a:solidFill>
          <a:ln w="12700">
            <a:solidFill>
              <a:srgbClr val="C00000"/>
            </a:solidFill>
            <a:prstDash val="solid"/>
          </a:ln>
        </p:spPr>
        <p:txBody>
          <a:bodyPr/>
          <a:lstStyle/>
          <a:p>
            <a:endParaRPr lang="de-DE" sz="2400" noProof="0" dirty="0"/>
          </a:p>
        </p:txBody>
      </p:sp>
      <p:sp>
        <p:nvSpPr>
          <p:cNvPr id="47" name="Text 54">
            <a:extLst>
              <a:ext uri="{FF2B5EF4-FFF2-40B4-BE49-F238E27FC236}">
                <a16:creationId xmlns:a16="http://schemas.microsoft.com/office/drawing/2014/main" id="{EAD17A89-5A0C-1F2D-655C-48CA459AA115}"/>
              </a:ext>
            </a:extLst>
          </p:cNvPr>
          <p:cNvSpPr/>
          <p:nvPr/>
        </p:nvSpPr>
        <p:spPr>
          <a:xfrm>
            <a:off x="7646127" y="3348736"/>
            <a:ext cx="1780032" cy="585216"/>
          </a:xfrm>
          <a:prstGeom prst="rect">
            <a:avLst/>
          </a:prstGeom>
          <a:noFill/>
          <a:ln/>
        </p:spPr>
        <p:txBody>
          <a:bodyPr wrap="square" rtlCol="0" anchor="ctr"/>
          <a:lstStyle/>
          <a:p>
            <a:r>
              <a:rPr lang="de-DE" sz="1600" noProof="0" dirty="0" err="1"/>
              <a:t>Classify</a:t>
            </a:r>
            <a:r>
              <a:rPr lang="de-DE" sz="1600" noProof="0" dirty="0"/>
              <a:t> </a:t>
            </a:r>
            <a:r>
              <a:rPr lang="de-DE" sz="1600" noProof="0" dirty="0" err="1"/>
              <a:t>use</a:t>
            </a:r>
            <a:r>
              <a:rPr lang="de-DE" sz="1600" noProof="0" dirty="0"/>
              <a:t> </a:t>
            </a:r>
            <a:r>
              <a:rPr lang="de-DE" sz="1600" noProof="0" dirty="0" err="1"/>
              <a:t>case</a:t>
            </a:r>
            <a:r>
              <a:rPr lang="de-DE" sz="1600" noProof="0" dirty="0"/>
              <a:t> </a:t>
            </a:r>
            <a:r>
              <a:rPr lang="de-DE" sz="1600" noProof="0" dirty="0" err="1"/>
              <a:t>under</a:t>
            </a:r>
            <a:r>
              <a:rPr lang="de-DE" sz="1600" noProof="0" dirty="0"/>
              <a:t> AI Act</a:t>
            </a:r>
          </a:p>
        </p:txBody>
      </p:sp>
      <p:sp>
        <p:nvSpPr>
          <p:cNvPr id="48" name="Shape 55">
            <a:extLst>
              <a:ext uri="{FF2B5EF4-FFF2-40B4-BE49-F238E27FC236}">
                <a16:creationId xmlns:a16="http://schemas.microsoft.com/office/drawing/2014/main" id="{2F5CA036-3752-C399-E208-191329CBCEAB}"/>
              </a:ext>
            </a:extLst>
          </p:cNvPr>
          <p:cNvSpPr/>
          <p:nvPr/>
        </p:nvSpPr>
        <p:spPr>
          <a:xfrm>
            <a:off x="7499823" y="4106671"/>
            <a:ext cx="73152" cy="728907"/>
          </a:xfrm>
          <a:prstGeom prst="rect">
            <a:avLst/>
          </a:prstGeom>
          <a:solidFill>
            <a:srgbClr val="C00000"/>
          </a:solidFill>
          <a:ln w="12700">
            <a:solidFill>
              <a:srgbClr val="C00000"/>
            </a:solidFill>
            <a:prstDash val="solid"/>
          </a:ln>
        </p:spPr>
        <p:txBody>
          <a:bodyPr/>
          <a:lstStyle/>
          <a:p>
            <a:endParaRPr lang="de-DE" sz="2400" noProof="0" dirty="0"/>
          </a:p>
        </p:txBody>
      </p:sp>
      <p:sp>
        <p:nvSpPr>
          <p:cNvPr id="49" name="Text 56">
            <a:extLst>
              <a:ext uri="{FF2B5EF4-FFF2-40B4-BE49-F238E27FC236}">
                <a16:creationId xmlns:a16="http://schemas.microsoft.com/office/drawing/2014/main" id="{6AA0EDD5-C39A-B501-EA9A-01AC95AA21C3}"/>
              </a:ext>
            </a:extLst>
          </p:cNvPr>
          <p:cNvSpPr/>
          <p:nvPr/>
        </p:nvSpPr>
        <p:spPr>
          <a:xfrm>
            <a:off x="7646127" y="4055871"/>
            <a:ext cx="1877568" cy="779707"/>
          </a:xfrm>
          <a:prstGeom prst="rect">
            <a:avLst/>
          </a:prstGeom>
          <a:noFill/>
          <a:ln/>
        </p:spPr>
        <p:txBody>
          <a:bodyPr wrap="square" rtlCol="0" anchor="ctr"/>
          <a:lstStyle/>
          <a:p>
            <a:r>
              <a:rPr lang="de-DE" sz="1600" noProof="0" dirty="0"/>
              <a:t>Does it </a:t>
            </a:r>
            <a:r>
              <a:rPr lang="de-DE" sz="1600" noProof="0" dirty="0" err="1"/>
              <a:t>need</a:t>
            </a:r>
            <a:r>
              <a:rPr lang="de-DE" sz="1600" noProof="0" dirty="0"/>
              <a:t> a </a:t>
            </a:r>
            <a:r>
              <a:rPr lang="de-DE" sz="1600" noProof="0" dirty="0" err="1"/>
              <a:t>data</a:t>
            </a:r>
            <a:r>
              <a:rPr lang="de-DE" sz="1600" noProof="0" dirty="0"/>
              <a:t> </a:t>
            </a:r>
            <a:r>
              <a:rPr lang="de-DE" sz="1600" noProof="0" dirty="0" err="1"/>
              <a:t>protection</a:t>
            </a:r>
            <a:r>
              <a:rPr lang="de-DE" sz="1600" noProof="0" dirty="0"/>
              <a:t> </a:t>
            </a:r>
            <a:r>
              <a:rPr lang="de-DE" sz="1600" noProof="0" dirty="0" err="1"/>
              <a:t>impact</a:t>
            </a:r>
            <a:r>
              <a:rPr lang="de-DE" sz="1600" noProof="0" dirty="0"/>
              <a:t> </a:t>
            </a:r>
            <a:r>
              <a:rPr lang="de-DE" sz="1600" noProof="0" dirty="0" err="1"/>
              <a:t>assessment</a:t>
            </a:r>
            <a:r>
              <a:rPr lang="de-DE" sz="1600" dirty="0"/>
              <a:t> (DPIA)?</a:t>
            </a:r>
            <a:endParaRPr lang="de-DE" sz="1600" noProof="0" dirty="0"/>
          </a:p>
        </p:txBody>
      </p:sp>
      <p:sp>
        <p:nvSpPr>
          <p:cNvPr id="52" name="Shape 59">
            <a:extLst>
              <a:ext uri="{FF2B5EF4-FFF2-40B4-BE49-F238E27FC236}">
                <a16:creationId xmlns:a16="http://schemas.microsoft.com/office/drawing/2014/main" id="{E1D80A36-5A5D-7B18-75EE-9AC69ADFD118}"/>
              </a:ext>
            </a:extLst>
          </p:cNvPr>
          <p:cNvSpPr/>
          <p:nvPr/>
        </p:nvSpPr>
        <p:spPr>
          <a:xfrm>
            <a:off x="7499823" y="5079417"/>
            <a:ext cx="73152" cy="904823"/>
          </a:xfrm>
          <a:prstGeom prst="rect">
            <a:avLst/>
          </a:prstGeom>
          <a:solidFill>
            <a:srgbClr val="C00000"/>
          </a:solidFill>
          <a:ln w="12700">
            <a:solidFill>
              <a:srgbClr val="C00000"/>
            </a:solidFill>
            <a:prstDash val="solid"/>
          </a:ln>
        </p:spPr>
        <p:txBody>
          <a:bodyPr/>
          <a:lstStyle/>
          <a:p>
            <a:endParaRPr lang="de-DE" sz="2400" noProof="0" dirty="0"/>
          </a:p>
        </p:txBody>
      </p:sp>
      <p:sp>
        <p:nvSpPr>
          <p:cNvPr id="53" name="Text 60">
            <a:extLst>
              <a:ext uri="{FF2B5EF4-FFF2-40B4-BE49-F238E27FC236}">
                <a16:creationId xmlns:a16="http://schemas.microsoft.com/office/drawing/2014/main" id="{9730BB2E-03B1-4B24-5FB5-8E84C5EEC51B}"/>
              </a:ext>
            </a:extLst>
          </p:cNvPr>
          <p:cNvSpPr/>
          <p:nvPr/>
        </p:nvSpPr>
        <p:spPr>
          <a:xfrm>
            <a:off x="7646127" y="4953925"/>
            <a:ext cx="1780032" cy="1101435"/>
          </a:xfrm>
          <a:prstGeom prst="rect">
            <a:avLst/>
          </a:prstGeom>
          <a:noFill/>
          <a:ln/>
        </p:spPr>
        <p:txBody>
          <a:bodyPr wrap="square" rtlCol="0" anchor="ctr"/>
          <a:lstStyle/>
          <a:p>
            <a:r>
              <a:rPr lang="de-DE" sz="1600" noProof="0" dirty="0" err="1"/>
              <a:t>add</a:t>
            </a:r>
            <a:r>
              <a:rPr lang="de-DE" sz="1600" noProof="0" dirty="0"/>
              <a:t> </a:t>
            </a:r>
            <a:r>
              <a:rPr lang="de-DE" sz="1600" noProof="0" dirty="0" err="1"/>
              <a:t>necessary</a:t>
            </a:r>
            <a:r>
              <a:rPr lang="de-DE" sz="1600" noProof="0" dirty="0"/>
              <a:t> </a:t>
            </a:r>
            <a:r>
              <a:rPr lang="de-DE" sz="1600" noProof="0" dirty="0" err="1"/>
              <a:t>controls</a:t>
            </a:r>
            <a:r>
              <a:rPr lang="de-DE" sz="1600" noProof="0" dirty="0"/>
              <a:t> to </a:t>
            </a:r>
            <a:r>
              <a:rPr lang="de-DE" sz="1600" noProof="0" dirty="0" err="1"/>
              <a:t>existing</a:t>
            </a:r>
            <a:r>
              <a:rPr lang="de-DE" sz="1600" noProof="0" dirty="0"/>
              <a:t> </a:t>
            </a:r>
            <a:r>
              <a:rPr lang="de-DE" sz="1600" noProof="0" dirty="0" err="1"/>
              <a:t>security</a:t>
            </a:r>
            <a:r>
              <a:rPr lang="de-DE" sz="1600" noProof="0" dirty="0"/>
              <a:t> and </a:t>
            </a:r>
            <a:r>
              <a:rPr lang="de-DE" sz="1600" noProof="0" dirty="0" err="1"/>
              <a:t>data</a:t>
            </a:r>
            <a:r>
              <a:rPr lang="de-DE" sz="1600" noProof="0" dirty="0"/>
              <a:t> </a:t>
            </a:r>
            <a:r>
              <a:rPr lang="de-DE" sz="1600" noProof="0" dirty="0" err="1"/>
              <a:t>protection</a:t>
            </a:r>
            <a:r>
              <a:rPr lang="de-DE" sz="1600" noProof="0" dirty="0"/>
              <a:t> </a:t>
            </a:r>
            <a:r>
              <a:rPr lang="de-DE" sz="1600" noProof="0" dirty="0" err="1"/>
              <a:t>docs</a:t>
            </a:r>
            <a:endParaRPr lang="de-DE" sz="1600" noProof="0" dirty="0"/>
          </a:p>
        </p:txBody>
      </p:sp>
      <p:sp>
        <p:nvSpPr>
          <p:cNvPr id="54" name="Shape 61">
            <a:extLst>
              <a:ext uri="{FF2B5EF4-FFF2-40B4-BE49-F238E27FC236}">
                <a16:creationId xmlns:a16="http://schemas.microsoft.com/office/drawing/2014/main" id="{B65B412F-3079-3034-A75F-041073F73D31}"/>
              </a:ext>
            </a:extLst>
          </p:cNvPr>
          <p:cNvSpPr/>
          <p:nvPr/>
        </p:nvSpPr>
        <p:spPr>
          <a:xfrm>
            <a:off x="9682191" y="1438656"/>
            <a:ext cx="2194560" cy="4815840"/>
          </a:xfrm>
          <a:prstGeom prst="rect">
            <a:avLst/>
          </a:prstGeom>
          <a:solidFill>
            <a:srgbClr val="F4F4F4"/>
          </a:solidFill>
          <a:ln w="6350">
            <a:solidFill>
              <a:srgbClr val="E0E0E0"/>
            </a:solidFill>
            <a:prstDash val="solid"/>
          </a:ln>
        </p:spPr>
        <p:txBody>
          <a:bodyPr/>
          <a:lstStyle/>
          <a:p>
            <a:endParaRPr lang="de-DE" sz="2400" noProof="0" dirty="0"/>
          </a:p>
        </p:txBody>
      </p:sp>
      <p:sp>
        <p:nvSpPr>
          <p:cNvPr id="55" name="Shape 62">
            <a:extLst>
              <a:ext uri="{FF2B5EF4-FFF2-40B4-BE49-F238E27FC236}">
                <a16:creationId xmlns:a16="http://schemas.microsoft.com/office/drawing/2014/main" id="{251AA0A2-781F-F1D1-902F-2E8107BD4E27}"/>
              </a:ext>
            </a:extLst>
          </p:cNvPr>
          <p:cNvSpPr/>
          <p:nvPr/>
        </p:nvSpPr>
        <p:spPr>
          <a:xfrm>
            <a:off x="9682191" y="1438656"/>
            <a:ext cx="2194560" cy="707136"/>
          </a:xfrm>
          <a:prstGeom prst="rect">
            <a:avLst/>
          </a:prstGeom>
          <a:solidFill>
            <a:schemeClr val="tx1"/>
          </a:solidFill>
          <a:ln w="12700">
            <a:solidFill>
              <a:schemeClr val="tx1"/>
            </a:solidFill>
            <a:prstDash val="solid"/>
          </a:ln>
        </p:spPr>
        <p:txBody>
          <a:bodyPr/>
          <a:lstStyle/>
          <a:p>
            <a:endParaRPr lang="de-DE" sz="2400" noProof="0" dirty="0"/>
          </a:p>
        </p:txBody>
      </p:sp>
      <p:sp>
        <p:nvSpPr>
          <p:cNvPr id="56" name="Text 65">
            <a:extLst>
              <a:ext uri="{FF2B5EF4-FFF2-40B4-BE49-F238E27FC236}">
                <a16:creationId xmlns:a16="http://schemas.microsoft.com/office/drawing/2014/main" id="{2528DF32-4457-BDAD-CFD1-2FD0F34994ED}"/>
              </a:ext>
            </a:extLst>
          </p:cNvPr>
          <p:cNvSpPr/>
          <p:nvPr/>
        </p:nvSpPr>
        <p:spPr>
          <a:xfrm>
            <a:off x="9779727" y="2434336"/>
            <a:ext cx="2011680" cy="585216"/>
          </a:xfrm>
          <a:prstGeom prst="rect">
            <a:avLst/>
          </a:prstGeom>
          <a:noFill/>
          <a:ln/>
        </p:spPr>
        <p:txBody>
          <a:bodyPr wrap="square" rtlCol="0" anchor="ctr"/>
          <a:lstStyle/>
          <a:p>
            <a:pPr algn="ctr"/>
            <a:r>
              <a:rPr lang="de-DE" sz="1867" b="1" dirty="0">
                <a:solidFill>
                  <a:srgbClr val="1A1A1A"/>
                </a:solidFill>
              </a:rPr>
              <a:t>Scale AI Value </a:t>
            </a:r>
            <a:r>
              <a:rPr lang="de-DE" sz="1867" b="1" dirty="0" err="1">
                <a:solidFill>
                  <a:srgbClr val="1A1A1A"/>
                </a:solidFill>
              </a:rPr>
              <a:t>Creation</a:t>
            </a:r>
            <a:endParaRPr lang="de-DE" sz="1867" noProof="0" dirty="0"/>
          </a:p>
        </p:txBody>
      </p:sp>
      <p:sp>
        <p:nvSpPr>
          <p:cNvPr id="57" name="Shape 66">
            <a:extLst>
              <a:ext uri="{FF2B5EF4-FFF2-40B4-BE49-F238E27FC236}">
                <a16:creationId xmlns:a16="http://schemas.microsoft.com/office/drawing/2014/main" id="{639EECA4-9F35-8B4F-6845-E1FFCB2539A5}"/>
              </a:ext>
            </a:extLst>
          </p:cNvPr>
          <p:cNvSpPr/>
          <p:nvPr/>
        </p:nvSpPr>
        <p:spPr>
          <a:xfrm>
            <a:off x="9804111" y="3202432"/>
            <a:ext cx="1950720" cy="48768"/>
          </a:xfrm>
          <a:prstGeom prst="rect">
            <a:avLst/>
          </a:prstGeom>
          <a:solidFill>
            <a:srgbClr val="FFC000"/>
          </a:solidFill>
          <a:ln w="12700">
            <a:solidFill>
              <a:srgbClr val="FFC000"/>
            </a:solidFill>
            <a:prstDash val="solid"/>
          </a:ln>
        </p:spPr>
        <p:txBody>
          <a:bodyPr/>
          <a:lstStyle/>
          <a:p>
            <a:endParaRPr lang="de-DE" sz="2400" noProof="0" dirty="0"/>
          </a:p>
        </p:txBody>
      </p:sp>
      <p:sp>
        <p:nvSpPr>
          <p:cNvPr id="58" name="Shape 67">
            <a:extLst>
              <a:ext uri="{FF2B5EF4-FFF2-40B4-BE49-F238E27FC236}">
                <a16:creationId xmlns:a16="http://schemas.microsoft.com/office/drawing/2014/main" id="{D73608E9-77BE-31FA-7A06-27BA0C48BDED}"/>
              </a:ext>
            </a:extLst>
          </p:cNvPr>
          <p:cNvSpPr/>
          <p:nvPr/>
        </p:nvSpPr>
        <p:spPr>
          <a:xfrm>
            <a:off x="9852879" y="3399536"/>
            <a:ext cx="73152" cy="463296"/>
          </a:xfrm>
          <a:prstGeom prst="rect">
            <a:avLst/>
          </a:prstGeom>
          <a:solidFill>
            <a:srgbClr val="468966"/>
          </a:solidFill>
          <a:ln w="12700">
            <a:solidFill>
              <a:srgbClr val="468966"/>
            </a:solidFill>
            <a:prstDash val="solid"/>
          </a:ln>
        </p:spPr>
        <p:txBody>
          <a:bodyPr/>
          <a:lstStyle/>
          <a:p>
            <a:endParaRPr lang="de-DE" sz="2400" noProof="0" dirty="0"/>
          </a:p>
        </p:txBody>
      </p:sp>
      <p:sp>
        <p:nvSpPr>
          <p:cNvPr id="59" name="Text 68">
            <a:extLst>
              <a:ext uri="{FF2B5EF4-FFF2-40B4-BE49-F238E27FC236}">
                <a16:creationId xmlns:a16="http://schemas.microsoft.com/office/drawing/2014/main" id="{ABF47D29-7C1B-4475-E85A-DB5EBB556DF1}"/>
              </a:ext>
            </a:extLst>
          </p:cNvPr>
          <p:cNvSpPr/>
          <p:nvPr/>
        </p:nvSpPr>
        <p:spPr>
          <a:xfrm>
            <a:off x="9999183" y="3348736"/>
            <a:ext cx="1780032" cy="585216"/>
          </a:xfrm>
          <a:prstGeom prst="rect">
            <a:avLst/>
          </a:prstGeom>
          <a:noFill/>
          <a:ln/>
        </p:spPr>
        <p:txBody>
          <a:bodyPr wrap="square" rtlCol="0" anchor="ctr"/>
          <a:lstStyle/>
          <a:p>
            <a:r>
              <a:rPr lang="de-DE" sz="1600" noProof="0" dirty="0" err="1"/>
              <a:t>Choose</a:t>
            </a:r>
            <a:r>
              <a:rPr lang="de-DE" sz="1600" noProof="0" dirty="0"/>
              <a:t> a Pilot </a:t>
            </a:r>
            <a:r>
              <a:rPr lang="de-DE" sz="1600" noProof="0" dirty="0" err="1"/>
              <a:t>project</a:t>
            </a:r>
            <a:endParaRPr lang="de-DE" sz="1600" noProof="0" dirty="0"/>
          </a:p>
        </p:txBody>
      </p:sp>
      <p:sp>
        <p:nvSpPr>
          <p:cNvPr id="60" name="Shape 69">
            <a:extLst>
              <a:ext uri="{FF2B5EF4-FFF2-40B4-BE49-F238E27FC236}">
                <a16:creationId xmlns:a16="http://schemas.microsoft.com/office/drawing/2014/main" id="{CCE09E1C-6784-9FA8-C109-EA84DC7A886F}"/>
              </a:ext>
            </a:extLst>
          </p:cNvPr>
          <p:cNvSpPr/>
          <p:nvPr/>
        </p:nvSpPr>
        <p:spPr>
          <a:xfrm>
            <a:off x="9852879" y="4106672"/>
            <a:ext cx="73152" cy="463296"/>
          </a:xfrm>
          <a:prstGeom prst="rect">
            <a:avLst/>
          </a:prstGeom>
          <a:solidFill>
            <a:srgbClr val="468966"/>
          </a:solidFill>
          <a:ln w="12700">
            <a:solidFill>
              <a:srgbClr val="468966"/>
            </a:solidFill>
            <a:prstDash val="solid"/>
          </a:ln>
        </p:spPr>
        <p:txBody>
          <a:bodyPr/>
          <a:lstStyle/>
          <a:p>
            <a:endParaRPr lang="de-DE" sz="2400" noProof="0" dirty="0"/>
          </a:p>
        </p:txBody>
      </p:sp>
      <p:sp>
        <p:nvSpPr>
          <p:cNvPr id="61" name="Text 70">
            <a:extLst>
              <a:ext uri="{FF2B5EF4-FFF2-40B4-BE49-F238E27FC236}">
                <a16:creationId xmlns:a16="http://schemas.microsoft.com/office/drawing/2014/main" id="{C1CBCC01-B919-07F9-002A-4303765E5D67}"/>
              </a:ext>
            </a:extLst>
          </p:cNvPr>
          <p:cNvSpPr/>
          <p:nvPr/>
        </p:nvSpPr>
        <p:spPr>
          <a:xfrm>
            <a:off x="9999183" y="4055872"/>
            <a:ext cx="1780032" cy="585216"/>
          </a:xfrm>
          <a:prstGeom prst="rect">
            <a:avLst/>
          </a:prstGeom>
          <a:noFill/>
          <a:ln/>
        </p:spPr>
        <p:txBody>
          <a:bodyPr wrap="square" rtlCol="0" anchor="ctr"/>
          <a:lstStyle/>
          <a:p>
            <a:r>
              <a:rPr lang="de-DE" sz="1600" noProof="0" dirty="0" err="1"/>
              <a:t>Expected</a:t>
            </a:r>
            <a:r>
              <a:rPr lang="de-DE" sz="1600" noProof="0" dirty="0"/>
              <a:t> </a:t>
            </a:r>
            <a:r>
              <a:rPr lang="de-DE" sz="1600" noProof="0" dirty="0" err="1"/>
              <a:t>benefits</a:t>
            </a:r>
            <a:r>
              <a:rPr lang="de-DE" sz="1600" noProof="0" dirty="0"/>
              <a:t> and </a:t>
            </a:r>
            <a:r>
              <a:rPr lang="de-DE" sz="1600" noProof="0" dirty="0" err="1"/>
              <a:t>costs</a:t>
            </a:r>
            <a:endParaRPr lang="de-DE" sz="1600" noProof="0" dirty="0"/>
          </a:p>
        </p:txBody>
      </p:sp>
      <p:sp>
        <p:nvSpPr>
          <p:cNvPr id="62" name="Shape 71">
            <a:extLst>
              <a:ext uri="{FF2B5EF4-FFF2-40B4-BE49-F238E27FC236}">
                <a16:creationId xmlns:a16="http://schemas.microsoft.com/office/drawing/2014/main" id="{CC4DB3B5-18FF-93DE-161A-4CAE7730A4A3}"/>
              </a:ext>
            </a:extLst>
          </p:cNvPr>
          <p:cNvSpPr/>
          <p:nvPr/>
        </p:nvSpPr>
        <p:spPr>
          <a:xfrm>
            <a:off x="9852879" y="4813808"/>
            <a:ext cx="73152" cy="463296"/>
          </a:xfrm>
          <a:prstGeom prst="rect">
            <a:avLst/>
          </a:prstGeom>
          <a:solidFill>
            <a:srgbClr val="468966"/>
          </a:solidFill>
          <a:ln w="12700">
            <a:solidFill>
              <a:srgbClr val="468966"/>
            </a:solidFill>
            <a:prstDash val="solid"/>
          </a:ln>
        </p:spPr>
        <p:txBody>
          <a:bodyPr/>
          <a:lstStyle/>
          <a:p>
            <a:endParaRPr lang="de-DE" sz="2400" noProof="0" dirty="0"/>
          </a:p>
        </p:txBody>
      </p:sp>
      <p:sp>
        <p:nvSpPr>
          <p:cNvPr id="63" name="Text 72">
            <a:extLst>
              <a:ext uri="{FF2B5EF4-FFF2-40B4-BE49-F238E27FC236}">
                <a16:creationId xmlns:a16="http://schemas.microsoft.com/office/drawing/2014/main" id="{51F7FD5A-9ED3-FE61-89E0-EA32DA9006A9}"/>
              </a:ext>
            </a:extLst>
          </p:cNvPr>
          <p:cNvSpPr/>
          <p:nvPr/>
        </p:nvSpPr>
        <p:spPr>
          <a:xfrm>
            <a:off x="9999183" y="4763008"/>
            <a:ext cx="1780032" cy="585216"/>
          </a:xfrm>
          <a:prstGeom prst="rect">
            <a:avLst/>
          </a:prstGeom>
          <a:noFill/>
          <a:ln/>
        </p:spPr>
        <p:txBody>
          <a:bodyPr wrap="square" rtlCol="0" anchor="ctr"/>
          <a:lstStyle/>
          <a:p>
            <a:r>
              <a:rPr lang="de-DE" sz="1600" noProof="0" dirty="0"/>
              <a:t>Create </a:t>
            </a:r>
            <a:r>
              <a:rPr lang="de-DE" sz="1600" noProof="0" dirty="0" err="1"/>
              <a:t>use</a:t>
            </a:r>
            <a:r>
              <a:rPr lang="de-DE" sz="1600" noProof="0" dirty="0"/>
              <a:t> </a:t>
            </a:r>
            <a:r>
              <a:rPr lang="de-DE" sz="1600" noProof="0" dirty="0" err="1"/>
              <a:t>case</a:t>
            </a:r>
            <a:r>
              <a:rPr lang="de-DE" sz="1600" noProof="0" dirty="0"/>
              <a:t> </a:t>
            </a:r>
            <a:r>
              <a:rPr lang="de-DE" sz="1600" noProof="0" dirty="0" err="1"/>
              <a:t>portfolio</a:t>
            </a:r>
            <a:endParaRPr lang="de-DE" sz="1600" noProof="0" dirty="0"/>
          </a:p>
        </p:txBody>
      </p:sp>
      <p:sp>
        <p:nvSpPr>
          <p:cNvPr id="64" name="Shape 73">
            <a:extLst>
              <a:ext uri="{FF2B5EF4-FFF2-40B4-BE49-F238E27FC236}">
                <a16:creationId xmlns:a16="http://schemas.microsoft.com/office/drawing/2014/main" id="{D1F40063-D307-FD89-9147-D11DDC9B6CCC}"/>
              </a:ext>
            </a:extLst>
          </p:cNvPr>
          <p:cNvSpPr/>
          <p:nvPr/>
        </p:nvSpPr>
        <p:spPr>
          <a:xfrm>
            <a:off x="9852879" y="5520944"/>
            <a:ext cx="73152" cy="463296"/>
          </a:xfrm>
          <a:prstGeom prst="rect">
            <a:avLst/>
          </a:prstGeom>
          <a:solidFill>
            <a:srgbClr val="468966"/>
          </a:solidFill>
          <a:ln w="12700">
            <a:solidFill>
              <a:srgbClr val="468966"/>
            </a:solidFill>
            <a:prstDash val="solid"/>
          </a:ln>
        </p:spPr>
        <p:txBody>
          <a:bodyPr/>
          <a:lstStyle/>
          <a:p>
            <a:endParaRPr lang="de-DE" sz="2400" noProof="0" dirty="0"/>
          </a:p>
        </p:txBody>
      </p:sp>
      <p:sp>
        <p:nvSpPr>
          <p:cNvPr id="65" name="Text 74">
            <a:extLst>
              <a:ext uri="{FF2B5EF4-FFF2-40B4-BE49-F238E27FC236}">
                <a16:creationId xmlns:a16="http://schemas.microsoft.com/office/drawing/2014/main" id="{89385969-D44C-F4FC-F8E7-A9EA92D8588D}"/>
              </a:ext>
            </a:extLst>
          </p:cNvPr>
          <p:cNvSpPr/>
          <p:nvPr/>
        </p:nvSpPr>
        <p:spPr>
          <a:xfrm>
            <a:off x="9999183" y="5470144"/>
            <a:ext cx="1780032" cy="585216"/>
          </a:xfrm>
          <a:prstGeom prst="rect">
            <a:avLst/>
          </a:prstGeom>
          <a:noFill/>
          <a:ln/>
        </p:spPr>
        <p:txBody>
          <a:bodyPr wrap="square" rtlCol="0" anchor="ctr"/>
          <a:lstStyle/>
          <a:p>
            <a:r>
              <a:rPr lang="de-DE" sz="1600" dirty="0"/>
              <a:t>AI </a:t>
            </a:r>
            <a:r>
              <a:rPr lang="de-DE" sz="1600" noProof="0" dirty="0"/>
              <a:t>KPIs</a:t>
            </a:r>
          </a:p>
        </p:txBody>
      </p:sp>
      <p:sp>
        <p:nvSpPr>
          <p:cNvPr id="66" name="Text 9">
            <a:extLst>
              <a:ext uri="{FF2B5EF4-FFF2-40B4-BE49-F238E27FC236}">
                <a16:creationId xmlns:a16="http://schemas.microsoft.com/office/drawing/2014/main" id="{A68AB11D-51CD-11F8-77A2-E4E3CAC43ABC}"/>
              </a:ext>
            </a:extLst>
          </p:cNvPr>
          <p:cNvSpPr/>
          <p:nvPr/>
        </p:nvSpPr>
        <p:spPr>
          <a:xfrm>
            <a:off x="960847" y="1536192"/>
            <a:ext cx="812800" cy="609600"/>
          </a:xfrm>
          <a:prstGeom prst="rect">
            <a:avLst/>
          </a:prstGeom>
          <a:noFill/>
          <a:ln/>
        </p:spPr>
        <p:txBody>
          <a:bodyPr wrap="square" rtlCol="0" anchor="ctr"/>
          <a:lstStyle/>
          <a:p>
            <a:pPr algn="ctr"/>
            <a:r>
              <a:rPr lang="de-DE" sz="3200" b="1" noProof="0" dirty="0">
                <a:solidFill>
                  <a:srgbClr val="F5C400"/>
                </a:solidFill>
              </a:rPr>
              <a:t>01</a:t>
            </a:r>
            <a:endParaRPr lang="de-DE" sz="3200" noProof="0" dirty="0"/>
          </a:p>
        </p:txBody>
      </p:sp>
      <p:sp>
        <p:nvSpPr>
          <p:cNvPr id="67" name="Text 9">
            <a:extLst>
              <a:ext uri="{FF2B5EF4-FFF2-40B4-BE49-F238E27FC236}">
                <a16:creationId xmlns:a16="http://schemas.microsoft.com/office/drawing/2014/main" id="{D4C2C111-2F7A-DD72-5DC9-8B918B360079}"/>
              </a:ext>
            </a:extLst>
          </p:cNvPr>
          <p:cNvSpPr/>
          <p:nvPr/>
        </p:nvSpPr>
        <p:spPr>
          <a:xfrm>
            <a:off x="3317967" y="1513840"/>
            <a:ext cx="812800" cy="609600"/>
          </a:xfrm>
          <a:prstGeom prst="rect">
            <a:avLst/>
          </a:prstGeom>
          <a:noFill/>
          <a:ln/>
        </p:spPr>
        <p:txBody>
          <a:bodyPr wrap="square" rtlCol="0" anchor="ctr"/>
          <a:lstStyle/>
          <a:p>
            <a:pPr algn="ctr"/>
            <a:r>
              <a:rPr lang="de-DE" sz="3200" b="1" noProof="0" dirty="0">
                <a:solidFill>
                  <a:srgbClr val="F5C400"/>
                </a:solidFill>
              </a:rPr>
              <a:t>02</a:t>
            </a:r>
            <a:endParaRPr lang="de-DE" sz="3200" noProof="0" dirty="0"/>
          </a:p>
        </p:txBody>
      </p:sp>
      <p:sp>
        <p:nvSpPr>
          <p:cNvPr id="68" name="Text 9">
            <a:extLst>
              <a:ext uri="{FF2B5EF4-FFF2-40B4-BE49-F238E27FC236}">
                <a16:creationId xmlns:a16="http://schemas.microsoft.com/office/drawing/2014/main" id="{197C6F17-AF68-2DB3-C8F5-C67FA800B5F0}"/>
              </a:ext>
            </a:extLst>
          </p:cNvPr>
          <p:cNvSpPr/>
          <p:nvPr/>
        </p:nvSpPr>
        <p:spPr>
          <a:xfrm>
            <a:off x="8020015" y="1481328"/>
            <a:ext cx="812800" cy="609600"/>
          </a:xfrm>
          <a:prstGeom prst="rect">
            <a:avLst/>
          </a:prstGeom>
          <a:noFill/>
          <a:ln/>
        </p:spPr>
        <p:txBody>
          <a:bodyPr wrap="square" rtlCol="0" anchor="ctr"/>
          <a:lstStyle/>
          <a:p>
            <a:pPr algn="ctr"/>
            <a:r>
              <a:rPr lang="de-DE" sz="3200" b="1" noProof="0" dirty="0">
                <a:solidFill>
                  <a:srgbClr val="F5C400"/>
                </a:solidFill>
              </a:rPr>
              <a:t>04</a:t>
            </a:r>
            <a:endParaRPr lang="de-DE" sz="3200" noProof="0" dirty="0"/>
          </a:p>
        </p:txBody>
      </p:sp>
      <p:sp>
        <p:nvSpPr>
          <p:cNvPr id="69" name="Text 9">
            <a:extLst>
              <a:ext uri="{FF2B5EF4-FFF2-40B4-BE49-F238E27FC236}">
                <a16:creationId xmlns:a16="http://schemas.microsoft.com/office/drawing/2014/main" id="{9F07934D-B48F-CD25-4136-2DCABB4561E8}"/>
              </a:ext>
            </a:extLst>
          </p:cNvPr>
          <p:cNvSpPr/>
          <p:nvPr/>
        </p:nvSpPr>
        <p:spPr>
          <a:xfrm>
            <a:off x="5666959" y="1493520"/>
            <a:ext cx="812800" cy="609600"/>
          </a:xfrm>
          <a:prstGeom prst="rect">
            <a:avLst/>
          </a:prstGeom>
          <a:noFill/>
          <a:ln/>
        </p:spPr>
        <p:txBody>
          <a:bodyPr wrap="square" rtlCol="0" anchor="ctr"/>
          <a:lstStyle/>
          <a:p>
            <a:pPr algn="ctr"/>
            <a:r>
              <a:rPr lang="de-DE" sz="3200" b="1" noProof="0" dirty="0">
                <a:solidFill>
                  <a:srgbClr val="F5C400"/>
                </a:solidFill>
              </a:rPr>
              <a:t>03</a:t>
            </a:r>
            <a:endParaRPr lang="de-DE" sz="3200" noProof="0" dirty="0"/>
          </a:p>
        </p:txBody>
      </p:sp>
      <p:sp>
        <p:nvSpPr>
          <p:cNvPr id="70" name="Text 9">
            <a:extLst>
              <a:ext uri="{FF2B5EF4-FFF2-40B4-BE49-F238E27FC236}">
                <a16:creationId xmlns:a16="http://schemas.microsoft.com/office/drawing/2014/main" id="{7F34054E-5167-90FB-96DA-87B637A3B7EA}"/>
              </a:ext>
            </a:extLst>
          </p:cNvPr>
          <p:cNvSpPr/>
          <p:nvPr/>
        </p:nvSpPr>
        <p:spPr>
          <a:xfrm>
            <a:off x="10369007" y="1507744"/>
            <a:ext cx="812800" cy="609600"/>
          </a:xfrm>
          <a:prstGeom prst="rect">
            <a:avLst/>
          </a:prstGeom>
          <a:noFill/>
          <a:ln/>
        </p:spPr>
        <p:txBody>
          <a:bodyPr wrap="square" rtlCol="0" anchor="ctr"/>
          <a:lstStyle/>
          <a:p>
            <a:pPr algn="ctr"/>
            <a:r>
              <a:rPr lang="de-DE" sz="3200" b="1" noProof="0" dirty="0">
                <a:solidFill>
                  <a:srgbClr val="F5C400"/>
                </a:solidFill>
              </a:rPr>
              <a:t>05</a:t>
            </a:r>
            <a:endParaRPr lang="de-DE" sz="3200" noProof="0" dirty="0"/>
          </a:p>
        </p:txBody>
      </p:sp>
    </p:spTree>
    <p:extLst>
      <p:ext uri="{BB962C8B-B14F-4D97-AF65-F5344CB8AC3E}">
        <p14:creationId xmlns:p14="http://schemas.microsoft.com/office/powerpoint/2010/main" val="38605500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umsplatzhalter 2">
            <a:extLst>
              <a:ext uri="{FF2B5EF4-FFF2-40B4-BE49-F238E27FC236}">
                <a16:creationId xmlns:a16="http://schemas.microsoft.com/office/drawing/2014/main" id="{06A2391B-B35A-4871-71BB-0A9B73460FD4}"/>
              </a:ext>
            </a:extLst>
          </p:cNvPr>
          <p:cNvSpPr>
            <a:spLocks noGrp="1"/>
          </p:cNvSpPr>
          <p:nvPr>
            <p:ph type="dt" sz="half" idx="11"/>
          </p:nvPr>
        </p:nvSpPr>
        <p:spPr/>
        <p:txBody>
          <a:bodyPr/>
          <a:lstStyle/>
          <a:p>
            <a:r>
              <a:rPr lang="de-DE" noProof="0" dirty="0"/>
              <a:t>21.09.2026</a:t>
            </a:r>
          </a:p>
        </p:txBody>
      </p:sp>
      <p:sp>
        <p:nvSpPr>
          <p:cNvPr id="4" name="Fußzeilenplatzhalter 3">
            <a:extLst>
              <a:ext uri="{FF2B5EF4-FFF2-40B4-BE49-F238E27FC236}">
                <a16:creationId xmlns:a16="http://schemas.microsoft.com/office/drawing/2014/main" id="{2F68817C-3DB0-D75F-73DD-150CF64B5248}"/>
              </a:ext>
            </a:extLst>
          </p:cNvPr>
          <p:cNvSpPr>
            <a:spLocks noGrp="1"/>
          </p:cNvSpPr>
          <p:nvPr>
            <p:ph type="ftr" sz="quarter" idx="12"/>
          </p:nvPr>
        </p:nvSpPr>
        <p:spPr/>
        <p:txBody>
          <a:bodyPr/>
          <a:lstStyle/>
          <a:p>
            <a:r>
              <a:rPr lang="it-IT" noProof="0"/>
              <a:t>MunichTech EXPO 2026 - AI Governance</a:t>
            </a:r>
            <a:endParaRPr lang="de-DE" noProof="0" dirty="0"/>
          </a:p>
        </p:txBody>
      </p:sp>
      <p:sp>
        <p:nvSpPr>
          <p:cNvPr id="5" name="Foliennummernplatzhalter 4">
            <a:extLst>
              <a:ext uri="{FF2B5EF4-FFF2-40B4-BE49-F238E27FC236}">
                <a16:creationId xmlns:a16="http://schemas.microsoft.com/office/drawing/2014/main" id="{A9A560A2-13C6-32B1-8A09-23378D8FCC8F}"/>
              </a:ext>
            </a:extLst>
          </p:cNvPr>
          <p:cNvSpPr>
            <a:spLocks noGrp="1"/>
          </p:cNvSpPr>
          <p:nvPr>
            <p:ph type="sldNum" sz="quarter" idx="13"/>
          </p:nvPr>
        </p:nvSpPr>
        <p:spPr/>
        <p:txBody>
          <a:bodyPr/>
          <a:lstStyle/>
          <a:p>
            <a:r>
              <a:rPr lang="de-DE" noProof="0" dirty="0"/>
              <a:t>10</a:t>
            </a:r>
          </a:p>
        </p:txBody>
      </p:sp>
      <p:sp>
        <p:nvSpPr>
          <p:cNvPr id="6" name="Titel 5">
            <a:extLst>
              <a:ext uri="{FF2B5EF4-FFF2-40B4-BE49-F238E27FC236}">
                <a16:creationId xmlns:a16="http://schemas.microsoft.com/office/drawing/2014/main" id="{6972B845-60E8-6D69-E6DA-E59F3C8D2883}"/>
              </a:ext>
            </a:extLst>
          </p:cNvPr>
          <p:cNvSpPr>
            <a:spLocks noGrp="1"/>
          </p:cNvSpPr>
          <p:nvPr>
            <p:ph type="title"/>
          </p:nvPr>
        </p:nvSpPr>
        <p:spPr/>
        <p:txBody>
          <a:bodyPr>
            <a:normAutofit fontScale="90000"/>
          </a:bodyPr>
          <a:lstStyle/>
          <a:p>
            <a:r>
              <a:rPr lang="de-DE" noProof="0" dirty="0" err="1"/>
              <a:t>Compare</a:t>
            </a:r>
            <a:r>
              <a:rPr lang="de-DE" noProof="0" dirty="0"/>
              <a:t> </a:t>
            </a:r>
            <a:r>
              <a:rPr lang="de-DE" noProof="0" dirty="0" err="1"/>
              <a:t>business</a:t>
            </a:r>
            <a:r>
              <a:rPr lang="de-DE" noProof="0" dirty="0"/>
              <a:t> </a:t>
            </a:r>
            <a:r>
              <a:rPr lang="de-DE" noProof="0" dirty="0" err="1"/>
              <a:t>impact</a:t>
            </a:r>
            <a:r>
              <a:rPr lang="de-DE" noProof="0" dirty="0"/>
              <a:t> </a:t>
            </a:r>
            <a:r>
              <a:rPr lang="de-DE" noProof="0" dirty="0" err="1"/>
              <a:t>with</a:t>
            </a:r>
            <a:r>
              <a:rPr lang="de-DE" noProof="0" dirty="0"/>
              <a:t> </a:t>
            </a:r>
            <a:r>
              <a:rPr lang="de-DE" noProof="0" dirty="0" err="1"/>
              <a:t>implementation</a:t>
            </a:r>
            <a:r>
              <a:rPr lang="de-DE" noProof="0" dirty="0"/>
              <a:t> </a:t>
            </a:r>
            <a:r>
              <a:rPr lang="de-DE" noProof="0" dirty="0" err="1"/>
              <a:t>effort</a:t>
            </a:r>
            <a:endParaRPr lang="de-DE" noProof="0" dirty="0"/>
          </a:p>
        </p:txBody>
      </p:sp>
      <p:sp>
        <p:nvSpPr>
          <p:cNvPr id="7" name="Textplatzhalter 6">
            <a:extLst>
              <a:ext uri="{FF2B5EF4-FFF2-40B4-BE49-F238E27FC236}">
                <a16:creationId xmlns:a16="http://schemas.microsoft.com/office/drawing/2014/main" id="{7CCDBFA2-9C01-52E5-36CA-E5D4A693E8A1}"/>
              </a:ext>
            </a:extLst>
          </p:cNvPr>
          <p:cNvSpPr>
            <a:spLocks noGrp="1"/>
          </p:cNvSpPr>
          <p:nvPr>
            <p:ph type="body" sz="quarter" idx="14"/>
          </p:nvPr>
        </p:nvSpPr>
        <p:spPr/>
        <p:txBody>
          <a:bodyPr/>
          <a:lstStyle/>
          <a:p>
            <a:r>
              <a:rPr lang="de-DE" noProof="0" dirty="0"/>
              <a:t>The </a:t>
            </a:r>
            <a:r>
              <a:rPr lang="de-DE" noProof="0" dirty="0" err="1"/>
              <a:t>positions</a:t>
            </a:r>
            <a:r>
              <a:rPr lang="de-DE" noProof="0" dirty="0"/>
              <a:t> </a:t>
            </a:r>
            <a:r>
              <a:rPr lang="de-DE" noProof="0" dirty="0" err="1"/>
              <a:t>are</a:t>
            </a:r>
            <a:r>
              <a:rPr lang="de-DE" noProof="0" dirty="0"/>
              <a:t> a </a:t>
            </a:r>
            <a:r>
              <a:rPr lang="de-DE" noProof="0" dirty="0" err="1"/>
              <a:t>starting</a:t>
            </a:r>
            <a:r>
              <a:rPr lang="de-DE" noProof="0" dirty="0"/>
              <a:t> </a:t>
            </a:r>
            <a:r>
              <a:rPr lang="de-DE" noProof="0" dirty="0" err="1"/>
              <a:t>point</a:t>
            </a:r>
            <a:r>
              <a:rPr lang="de-DE" noProof="0" dirty="0"/>
              <a:t> and will </a:t>
            </a:r>
            <a:r>
              <a:rPr lang="de-DE" noProof="0" dirty="0" err="1"/>
              <a:t>differ</a:t>
            </a:r>
            <a:r>
              <a:rPr lang="de-DE" noProof="0" dirty="0"/>
              <a:t> </a:t>
            </a:r>
            <a:r>
              <a:rPr lang="de-DE" noProof="0" dirty="0" err="1"/>
              <a:t>between</a:t>
            </a:r>
            <a:r>
              <a:rPr lang="de-DE" noProof="0" dirty="0"/>
              <a:t> </a:t>
            </a:r>
            <a:r>
              <a:rPr lang="de-DE" noProof="0" dirty="0" err="1"/>
              <a:t>companies</a:t>
            </a:r>
            <a:endParaRPr lang="de-DE" noProof="0" dirty="0"/>
          </a:p>
        </p:txBody>
      </p:sp>
      <p:sp>
        <p:nvSpPr>
          <p:cNvPr id="8" name="Shape 7">
            <a:extLst>
              <a:ext uri="{FF2B5EF4-FFF2-40B4-BE49-F238E27FC236}">
                <a16:creationId xmlns:a16="http://schemas.microsoft.com/office/drawing/2014/main" id="{15B8F58C-75E9-1CE5-8A62-1216F9897F70}"/>
              </a:ext>
            </a:extLst>
          </p:cNvPr>
          <p:cNvSpPr/>
          <p:nvPr/>
        </p:nvSpPr>
        <p:spPr>
          <a:xfrm>
            <a:off x="2024743" y="1835785"/>
            <a:ext cx="36576" cy="3584448"/>
          </a:xfrm>
          <a:prstGeom prst="rect">
            <a:avLst/>
          </a:prstGeom>
          <a:solidFill>
            <a:srgbClr val="E0E0E0"/>
          </a:solidFill>
          <a:ln w="12700">
            <a:solidFill>
              <a:srgbClr val="E0E0E0"/>
            </a:solidFill>
            <a:prstDash val="solid"/>
          </a:ln>
        </p:spPr>
        <p:txBody>
          <a:bodyPr/>
          <a:lstStyle/>
          <a:p>
            <a:endParaRPr lang="de-DE" sz="1700" noProof="0" dirty="0"/>
          </a:p>
        </p:txBody>
      </p:sp>
      <p:sp>
        <p:nvSpPr>
          <p:cNvPr id="9" name="Text 9">
            <a:extLst>
              <a:ext uri="{FF2B5EF4-FFF2-40B4-BE49-F238E27FC236}">
                <a16:creationId xmlns:a16="http://schemas.microsoft.com/office/drawing/2014/main" id="{4A22EEAE-2300-269F-BFD5-C07D87F1F32C}"/>
              </a:ext>
            </a:extLst>
          </p:cNvPr>
          <p:cNvSpPr/>
          <p:nvPr/>
        </p:nvSpPr>
        <p:spPr>
          <a:xfrm rot="16200000">
            <a:off x="927463" y="3317113"/>
            <a:ext cx="1005840" cy="274320"/>
          </a:xfrm>
          <a:prstGeom prst="rect">
            <a:avLst/>
          </a:prstGeom>
          <a:noFill/>
          <a:ln/>
        </p:spPr>
        <p:txBody>
          <a:bodyPr wrap="square" rtlCol="0" anchor="ctr"/>
          <a:lstStyle/>
          <a:p>
            <a:pPr marL="0" indent="0" algn="ctr">
              <a:buNone/>
            </a:pPr>
            <a:r>
              <a:rPr lang="de-DE" b="1" dirty="0"/>
              <a:t>Impact</a:t>
            </a:r>
            <a:endParaRPr lang="de-DE" noProof="0" dirty="0"/>
          </a:p>
        </p:txBody>
      </p:sp>
      <p:sp>
        <p:nvSpPr>
          <p:cNvPr id="10" name="Text 10">
            <a:extLst>
              <a:ext uri="{FF2B5EF4-FFF2-40B4-BE49-F238E27FC236}">
                <a16:creationId xmlns:a16="http://schemas.microsoft.com/office/drawing/2014/main" id="{7BDE0BEC-0D88-C90F-D1FC-BD7AD500DB9C}"/>
              </a:ext>
            </a:extLst>
          </p:cNvPr>
          <p:cNvSpPr/>
          <p:nvPr/>
        </p:nvSpPr>
        <p:spPr>
          <a:xfrm>
            <a:off x="927463" y="1854073"/>
            <a:ext cx="1005840" cy="256032"/>
          </a:xfrm>
          <a:prstGeom prst="rect">
            <a:avLst/>
          </a:prstGeom>
          <a:noFill/>
          <a:ln/>
        </p:spPr>
        <p:txBody>
          <a:bodyPr wrap="square" rtlCol="0" anchor="ctr"/>
          <a:lstStyle/>
          <a:p>
            <a:pPr marL="0" indent="0" algn="ctr">
              <a:buNone/>
            </a:pPr>
            <a:r>
              <a:rPr lang="de-DE" sz="1700" noProof="0" dirty="0"/>
              <a:t>high</a:t>
            </a:r>
          </a:p>
        </p:txBody>
      </p:sp>
      <p:sp>
        <p:nvSpPr>
          <p:cNvPr id="11" name="Text 11">
            <a:extLst>
              <a:ext uri="{FF2B5EF4-FFF2-40B4-BE49-F238E27FC236}">
                <a16:creationId xmlns:a16="http://schemas.microsoft.com/office/drawing/2014/main" id="{CB5E2EFF-09BD-0A04-961A-916361CFB6A8}"/>
              </a:ext>
            </a:extLst>
          </p:cNvPr>
          <p:cNvSpPr/>
          <p:nvPr/>
        </p:nvSpPr>
        <p:spPr>
          <a:xfrm>
            <a:off x="927463" y="5191633"/>
            <a:ext cx="1005840" cy="256032"/>
          </a:xfrm>
          <a:prstGeom prst="rect">
            <a:avLst/>
          </a:prstGeom>
          <a:noFill/>
          <a:ln/>
        </p:spPr>
        <p:txBody>
          <a:bodyPr wrap="square" rtlCol="0" anchor="ctr"/>
          <a:lstStyle/>
          <a:p>
            <a:pPr marL="0" indent="0" algn="ctr">
              <a:buNone/>
            </a:pPr>
            <a:r>
              <a:rPr lang="de-DE" sz="1700" noProof="0" dirty="0"/>
              <a:t>low</a:t>
            </a:r>
          </a:p>
        </p:txBody>
      </p:sp>
      <p:sp>
        <p:nvSpPr>
          <p:cNvPr id="12" name="Text 12">
            <a:extLst>
              <a:ext uri="{FF2B5EF4-FFF2-40B4-BE49-F238E27FC236}">
                <a16:creationId xmlns:a16="http://schemas.microsoft.com/office/drawing/2014/main" id="{877661DB-1031-4335-DF17-E151C7B7906F}"/>
              </a:ext>
            </a:extLst>
          </p:cNvPr>
          <p:cNvSpPr/>
          <p:nvPr/>
        </p:nvSpPr>
        <p:spPr>
          <a:xfrm>
            <a:off x="5767579" y="5846548"/>
            <a:ext cx="1828800" cy="253497"/>
          </a:xfrm>
          <a:prstGeom prst="rect">
            <a:avLst/>
          </a:prstGeom>
          <a:noFill/>
          <a:ln/>
        </p:spPr>
        <p:txBody>
          <a:bodyPr wrap="square" rtlCol="0" anchor="ctr"/>
          <a:lstStyle/>
          <a:p>
            <a:pPr marL="0" indent="0" algn="ctr">
              <a:buNone/>
            </a:pPr>
            <a:r>
              <a:rPr lang="de-DE" b="1" noProof="0" dirty="0"/>
              <a:t>Effort</a:t>
            </a:r>
            <a:endParaRPr lang="de-DE" noProof="0" dirty="0"/>
          </a:p>
        </p:txBody>
      </p:sp>
      <p:sp>
        <p:nvSpPr>
          <p:cNvPr id="13" name="Text 13">
            <a:extLst>
              <a:ext uri="{FF2B5EF4-FFF2-40B4-BE49-F238E27FC236}">
                <a16:creationId xmlns:a16="http://schemas.microsoft.com/office/drawing/2014/main" id="{0B52FD1D-0660-8C10-0F0D-641F46FFBCF1}"/>
              </a:ext>
            </a:extLst>
          </p:cNvPr>
          <p:cNvSpPr/>
          <p:nvPr/>
        </p:nvSpPr>
        <p:spPr>
          <a:xfrm>
            <a:off x="2386148" y="5828198"/>
            <a:ext cx="1097280" cy="253497"/>
          </a:xfrm>
          <a:prstGeom prst="rect">
            <a:avLst/>
          </a:prstGeom>
          <a:noFill/>
          <a:ln/>
        </p:spPr>
        <p:txBody>
          <a:bodyPr wrap="square" rtlCol="0" anchor="ctr"/>
          <a:lstStyle/>
          <a:p>
            <a:pPr marL="0" indent="0">
              <a:buNone/>
            </a:pPr>
            <a:r>
              <a:rPr lang="de-DE" sz="1700" noProof="0" dirty="0"/>
              <a:t>low</a:t>
            </a:r>
          </a:p>
        </p:txBody>
      </p:sp>
      <p:sp>
        <p:nvSpPr>
          <p:cNvPr id="14" name="Text 14">
            <a:extLst>
              <a:ext uri="{FF2B5EF4-FFF2-40B4-BE49-F238E27FC236}">
                <a16:creationId xmlns:a16="http://schemas.microsoft.com/office/drawing/2014/main" id="{C9022D9A-C12C-50CC-B28E-A88FE9B14F90}"/>
              </a:ext>
            </a:extLst>
          </p:cNvPr>
          <p:cNvSpPr/>
          <p:nvPr/>
        </p:nvSpPr>
        <p:spPr>
          <a:xfrm>
            <a:off x="10563501" y="5828198"/>
            <a:ext cx="731520" cy="253497"/>
          </a:xfrm>
          <a:prstGeom prst="rect">
            <a:avLst/>
          </a:prstGeom>
          <a:noFill/>
          <a:ln/>
        </p:spPr>
        <p:txBody>
          <a:bodyPr wrap="square" rtlCol="0" anchor="ctr"/>
          <a:lstStyle/>
          <a:p>
            <a:pPr marL="0" indent="0">
              <a:buNone/>
            </a:pPr>
            <a:r>
              <a:rPr lang="de-DE" sz="1700" noProof="0" dirty="0"/>
              <a:t>high</a:t>
            </a:r>
          </a:p>
        </p:txBody>
      </p:sp>
      <p:sp>
        <p:nvSpPr>
          <p:cNvPr id="15" name="Shape 15">
            <a:extLst>
              <a:ext uri="{FF2B5EF4-FFF2-40B4-BE49-F238E27FC236}">
                <a16:creationId xmlns:a16="http://schemas.microsoft.com/office/drawing/2014/main" id="{E1968B39-C1F3-28FD-2C9B-792B14C5500F}"/>
              </a:ext>
            </a:extLst>
          </p:cNvPr>
          <p:cNvSpPr/>
          <p:nvPr/>
        </p:nvSpPr>
        <p:spPr>
          <a:xfrm>
            <a:off x="2466485" y="1846671"/>
            <a:ext cx="4162916" cy="1783080"/>
          </a:xfrm>
          <a:prstGeom prst="rect">
            <a:avLst/>
          </a:prstGeom>
          <a:solidFill>
            <a:srgbClr val="E8F5E9"/>
          </a:solidFill>
          <a:ln w="6350">
            <a:solidFill>
              <a:srgbClr val="E0E0E0"/>
            </a:solidFill>
            <a:prstDash val="solid"/>
          </a:ln>
        </p:spPr>
        <p:txBody>
          <a:bodyPr/>
          <a:lstStyle/>
          <a:p>
            <a:endParaRPr lang="de-DE" sz="1700" noProof="0" dirty="0"/>
          </a:p>
        </p:txBody>
      </p:sp>
      <p:sp>
        <p:nvSpPr>
          <p:cNvPr id="16" name="Text 16">
            <a:extLst>
              <a:ext uri="{FF2B5EF4-FFF2-40B4-BE49-F238E27FC236}">
                <a16:creationId xmlns:a16="http://schemas.microsoft.com/office/drawing/2014/main" id="{9D9225F1-810D-3068-ED6B-218F3E31E2F7}"/>
              </a:ext>
            </a:extLst>
          </p:cNvPr>
          <p:cNvSpPr/>
          <p:nvPr/>
        </p:nvSpPr>
        <p:spPr>
          <a:xfrm>
            <a:off x="2553786" y="1919823"/>
            <a:ext cx="3200400" cy="256032"/>
          </a:xfrm>
          <a:prstGeom prst="rect">
            <a:avLst/>
          </a:prstGeom>
          <a:noFill/>
          <a:ln/>
        </p:spPr>
        <p:txBody>
          <a:bodyPr wrap="square" rtlCol="0" anchor="ctr"/>
          <a:lstStyle/>
          <a:p>
            <a:pPr marL="0" indent="0">
              <a:buNone/>
            </a:pPr>
            <a:r>
              <a:rPr lang="de-DE" sz="1700" b="1" noProof="0" dirty="0">
                <a:solidFill>
                  <a:srgbClr val="1E7A1E"/>
                </a:solidFill>
              </a:rPr>
              <a:t>QUICK WINS</a:t>
            </a:r>
            <a:endParaRPr lang="de-DE" sz="1700" noProof="0" dirty="0"/>
          </a:p>
        </p:txBody>
      </p:sp>
      <p:sp>
        <p:nvSpPr>
          <p:cNvPr id="17" name="Shape 17">
            <a:extLst>
              <a:ext uri="{FF2B5EF4-FFF2-40B4-BE49-F238E27FC236}">
                <a16:creationId xmlns:a16="http://schemas.microsoft.com/office/drawing/2014/main" id="{AB906BA8-F687-B0A7-AAFB-A517ED76CAEE}"/>
              </a:ext>
            </a:extLst>
          </p:cNvPr>
          <p:cNvSpPr/>
          <p:nvPr/>
        </p:nvSpPr>
        <p:spPr>
          <a:xfrm>
            <a:off x="6903721" y="1846671"/>
            <a:ext cx="4162914" cy="1783080"/>
          </a:xfrm>
          <a:prstGeom prst="rect">
            <a:avLst/>
          </a:prstGeom>
          <a:solidFill>
            <a:srgbClr val="FFF3E0"/>
          </a:solidFill>
          <a:ln w="6350">
            <a:solidFill>
              <a:srgbClr val="E0E0E0"/>
            </a:solidFill>
            <a:prstDash val="solid"/>
          </a:ln>
        </p:spPr>
        <p:txBody>
          <a:bodyPr/>
          <a:lstStyle/>
          <a:p>
            <a:endParaRPr lang="de-DE" sz="1700" noProof="0" dirty="0"/>
          </a:p>
        </p:txBody>
      </p:sp>
      <p:sp>
        <p:nvSpPr>
          <p:cNvPr id="18" name="Text 18">
            <a:extLst>
              <a:ext uri="{FF2B5EF4-FFF2-40B4-BE49-F238E27FC236}">
                <a16:creationId xmlns:a16="http://schemas.microsoft.com/office/drawing/2014/main" id="{7DE5FA15-E13D-D68E-4437-EE87F8C0C57B}"/>
              </a:ext>
            </a:extLst>
          </p:cNvPr>
          <p:cNvSpPr/>
          <p:nvPr/>
        </p:nvSpPr>
        <p:spPr>
          <a:xfrm>
            <a:off x="6995161" y="1919823"/>
            <a:ext cx="3429000" cy="256032"/>
          </a:xfrm>
          <a:prstGeom prst="rect">
            <a:avLst/>
          </a:prstGeom>
          <a:noFill/>
          <a:ln/>
        </p:spPr>
        <p:txBody>
          <a:bodyPr wrap="square" rtlCol="0" anchor="ctr"/>
          <a:lstStyle/>
          <a:p>
            <a:pPr marL="0" indent="0">
              <a:buNone/>
            </a:pPr>
            <a:r>
              <a:rPr lang="de-DE" sz="1700" b="1" noProof="0" dirty="0">
                <a:solidFill>
                  <a:srgbClr val="D35400"/>
                </a:solidFill>
                <a:latin typeface="Klavika Regular (Textkörper)"/>
              </a:rPr>
              <a:t>STRATEGIC INVESTMENTS</a:t>
            </a:r>
            <a:endParaRPr lang="de-DE" sz="1700" noProof="0" dirty="0">
              <a:latin typeface="Klavika Regular (Textkörper)"/>
            </a:endParaRPr>
          </a:p>
        </p:txBody>
      </p:sp>
      <p:sp>
        <p:nvSpPr>
          <p:cNvPr id="19" name="Shape 19">
            <a:extLst>
              <a:ext uri="{FF2B5EF4-FFF2-40B4-BE49-F238E27FC236}">
                <a16:creationId xmlns:a16="http://schemas.microsoft.com/office/drawing/2014/main" id="{22CD0AFD-048D-3F27-3EB7-E85213825A21}"/>
              </a:ext>
            </a:extLst>
          </p:cNvPr>
          <p:cNvSpPr/>
          <p:nvPr/>
        </p:nvSpPr>
        <p:spPr>
          <a:xfrm>
            <a:off x="2466485" y="3675471"/>
            <a:ext cx="4162916" cy="1783080"/>
          </a:xfrm>
          <a:prstGeom prst="rect">
            <a:avLst/>
          </a:prstGeom>
          <a:solidFill>
            <a:srgbClr val="FAFAFA"/>
          </a:solidFill>
          <a:ln w="6350">
            <a:solidFill>
              <a:srgbClr val="E0E0E0"/>
            </a:solidFill>
            <a:prstDash val="solid"/>
          </a:ln>
        </p:spPr>
        <p:txBody>
          <a:bodyPr/>
          <a:lstStyle/>
          <a:p>
            <a:endParaRPr lang="de-DE" sz="1700" noProof="0" dirty="0"/>
          </a:p>
        </p:txBody>
      </p:sp>
      <p:sp>
        <p:nvSpPr>
          <p:cNvPr id="20" name="Text 20">
            <a:extLst>
              <a:ext uri="{FF2B5EF4-FFF2-40B4-BE49-F238E27FC236}">
                <a16:creationId xmlns:a16="http://schemas.microsoft.com/office/drawing/2014/main" id="{A81EE816-E1CF-C926-B217-844F047B20C2}"/>
              </a:ext>
            </a:extLst>
          </p:cNvPr>
          <p:cNvSpPr/>
          <p:nvPr/>
        </p:nvSpPr>
        <p:spPr>
          <a:xfrm>
            <a:off x="2553786" y="3748623"/>
            <a:ext cx="3200400" cy="256032"/>
          </a:xfrm>
          <a:prstGeom prst="rect">
            <a:avLst/>
          </a:prstGeom>
          <a:noFill/>
          <a:ln/>
        </p:spPr>
        <p:txBody>
          <a:bodyPr wrap="square" rtlCol="0" anchor="ctr"/>
          <a:lstStyle/>
          <a:p>
            <a:pPr marL="0" indent="0">
              <a:buNone/>
            </a:pPr>
            <a:r>
              <a:rPr lang="de-DE" sz="1700" b="1" noProof="0" dirty="0">
                <a:solidFill>
                  <a:srgbClr val="AAAAAA"/>
                </a:solidFill>
              </a:rPr>
              <a:t>LOW PRIORITY</a:t>
            </a:r>
            <a:endParaRPr lang="de-DE" sz="1700" noProof="0" dirty="0"/>
          </a:p>
        </p:txBody>
      </p:sp>
      <p:sp>
        <p:nvSpPr>
          <p:cNvPr id="21" name="Shape 21">
            <a:extLst>
              <a:ext uri="{FF2B5EF4-FFF2-40B4-BE49-F238E27FC236}">
                <a16:creationId xmlns:a16="http://schemas.microsoft.com/office/drawing/2014/main" id="{532C31EB-86DB-D8F3-090B-63182E011FB0}"/>
              </a:ext>
            </a:extLst>
          </p:cNvPr>
          <p:cNvSpPr/>
          <p:nvPr/>
        </p:nvSpPr>
        <p:spPr>
          <a:xfrm>
            <a:off x="6903720" y="3675471"/>
            <a:ext cx="4162915" cy="1783080"/>
          </a:xfrm>
          <a:prstGeom prst="rect">
            <a:avLst/>
          </a:prstGeom>
          <a:solidFill>
            <a:srgbClr val="FFF9E6"/>
          </a:solidFill>
          <a:ln w="6350">
            <a:solidFill>
              <a:srgbClr val="E0E0E0"/>
            </a:solidFill>
            <a:prstDash val="solid"/>
          </a:ln>
        </p:spPr>
        <p:txBody>
          <a:bodyPr/>
          <a:lstStyle/>
          <a:p>
            <a:endParaRPr lang="de-DE" sz="1700" noProof="0" dirty="0"/>
          </a:p>
        </p:txBody>
      </p:sp>
      <p:sp>
        <p:nvSpPr>
          <p:cNvPr id="22" name="Text 22">
            <a:extLst>
              <a:ext uri="{FF2B5EF4-FFF2-40B4-BE49-F238E27FC236}">
                <a16:creationId xmlns:a16="http://schemas.microsoft.com/office/drawing/2014/main" id="{1DA3D11E-532B-33D3-1FD0-87C20B8D6997}"/>
              </a:ext>
            </a:extLst>
          </p:cNvPr>
          <p:cNvSpPr/>
          <p:nvPr/>
        </p:nvSpPr>
        <p:spPr>
          <a:xfrm>
            <a:off x="6995161" y="3748623"/>
            <a:ext cx="3429000" cy="256032"/>
          </a:xfrm>
          <a:prstGeom prst="rect">
            <a:avLst/>
          </a:prstGeom>
          <a:noFill/>
          <a:ln/>
        </p:spPr>
        <p:txBody>
          <a:bodyPr wrap="square" rtlCol="0" anchor="ctr"/>
          <a:lstStyle/>
          <a:p>
            <a:pPr marL="0" indent="0">
              <a:buNone/>
            </a:pPr>
            <a:r>
              <a:rPr lang="de-DE" sz="1700" b="1" noProof="0" dirty="0">
                <a:solidFill>
                  <a:srgbClr val="CC8800"/>
                </a:solidFill>
              </a:rPr>
              <a:t>HIGH-EFFORT INITIATIVES</a:t>
            </a:r>
            <a:endParaRPr lang="de-DE" sz="1700" noProof="0" dirty="0"/>
          </a:p>
        </p:txBody>
      </p:sp>
      <p:sp>
        <p:nvSpPr>
          <p:cNvPr id="23" name="Shape 23">
            <a:extLst>
              <a:ext uri="{FF2B5EF4-FFF2-40B4-BE49-F238E27FC236}">
                <a16:creationId xmlns:a16="http://schemas.microsoft.com/office/drawing/2014/main" id="{24284DD2-B16F-1475-0282-8A6A07BC8669}"/>
              </a:ext>
            </a:extLst>
          </p:cNvPr>
          <p:cNvSpPr/>
          <p:nvPr/>
        </p:nvSpPr>
        <p:spPr>
          <a:xfrm>
            <a:off x="3246121" y="2322159"/>
            <a:ext cx="1577340" cy="292608"/>
          </a:xfrm>
          <a:prstGeom prst="rect">
            <a:avLst/>
          </a:prstGeom>
          <a:solidFill>
            <a:srgbClr val="468966"/>
          </a:solidFill>
          <a:ln w="12700">
            <a:solidFill>
              <a:srgbClr val="468966"/>
            </a:solidFill>
            <a:prstDash val="solid"/>
          </a:ln>
          <a:effectLst>
            <a:outerShdw blurRad="38100" dist="12700" dir="8100000" algn="bl" rotWithShape="0">
              <a:srgbClr val="000000">
                <a:alpha val="12000"/>
              </a:srgbClr>
            </a:outerShdw>
          </a:effectLst>
        </p:spPr>
        <p:txBody>
          <a:bodyPr/>
          <a:lstStyle/>
          <a:p>
            <a:endParaRPr lang="de-DE" sz="1700" noProof="0" dirty="0"/>
          </a:p>
        </p:txBody>
      </p:sp>
      <p:sp>
        <p:nvSpPr>
          <p:cNvPr id="24" name="Text 24">
            <a:extLst>
              <a:ext uri="{FF2B5EF4-FFF2-40B4-BE49-F238E27FC236}">
                <a16:creationId xmlns:a16="http://schemas.microsoft.com/office/drawing/2014/main" id="{0A297526-0B95-F916-9F47-749CAB2E8ED9}"/>
              </a:ext>
            </a:extLst>
          </p:cNvPr>
          <p:cNvSpPr/>
          <p:nvPr/>
        </p:nvSpPr>
        <p:spPr>
          <a:xfrm>
            <a:off x="3200401" y="2322159"/>
            <a:ext cx="1623060" cy="292608"/>
          </a:xfrm>
          <a:prstGeom prst="rect">
            <a:avLst/>
          </a:prstGeom>
          <a:noFill/>
          <a:ln/>
        </p:spPr>
        <p:txBody>
          <a:bodyPr wrap="square" rtlCol="0" anchor="ctr"/>
          <a:lstStyle/>
          <a:p>
            <a:pPr marL="0" indent="0" algn="ctr">
              <a:buNone/>
            </a:pPr>
            <a:r>
              <a:rPr lang="de-DE" sz="1700" b="1" noProof="0" dirty="0">
                <a:solidFill>
                  <a:srgbClr val="FFFFFF"/>
                </a:solidFill>
              </a:rPr>
              <a:t>AI Policy</a:t>
            </a:r>
            <a:endParaRPr lang="de-DE" sz="1700" noProof="0" dirty="0"/>
          </a:p>
        </p:txBody>
      </p:sp>
      <p:sp>
        <p:nvSpPr>
          <p:cNvPr id="25" name="Shape 27">
            <a:extLst>
              <a:ext uri="{FF2B5EF4-FFF2-40B4-BE49-F238E27FC236}">
                <a16:creationId xmlns:a16="http://schemas.microsoft.com/office/drawing/2014/main" id="{F14AAF5F-7256-D6FD-B8E8-56B3E44BBEAE}"/>
              </a:ext>
            </a:extLst>
          </p:cNvPr>
          <p:cNvSpPr/>
          <p:nvPr/>
        </p:nvSpPr>
        <p:spPr>
          <a:xfrm>
            <a:off x="5510289" y="2280812"/>
            <a:ext cx="1462012" cy="326266"/>
          </a:xfrm>
          <a:prstGeom prst="rect">
            <a:avLst/>
          </a:prstGeom>
          <a:solidFill>
            <a:srgbClr val="468966"/>
          </a:solidFill>
          <a:ln w="12700">
            <a:solidFill>
              <a:srgbClr val="468966"/>
            </a:solidFill>
            <a:prstDash val="solid"/>
          </a:ln>
          <a:effectLst>
            <a:outerShdw blurRad="38100" dist="12700" dir="8100000" algn="bl" rotWithShape="0">
              <a:srgbClr val="000000">
                <a:alpha val="12000"/>
              </a:srgbClr>
            </a:outerShdw>
          </a:effectLst>
        </p:spPr>
        <p:txBody>
          <a:bodyPr/>
          <a:lstStyle/>
          <a:p>
            <a:r>
              <a:rPr lang="de-DE" sz="1700" b="1" noProof="0" dirty="0">
                <a:solidFill>
                  <a:schemeClr val="bg1"/>
                </a:solidFill>
              </a:rPr>
              <a:t>   AI Training</a:t>
            </a:r>
          </a:p>
        </p:txBody>
      </p:sp>
      <p:sp>
        <p:nvSpPr>
          <p:cNvPr id="26" name="Text 28">
            <a:extLst>
              <a:ext uri="{FF2B5EF4-FFF2-40B4-BE49-F238E27FC236}">
                <a16:creationId xmlns:a16="http://schemas.microsoft.com/office/drawing/2014/main" id="{97D150F8-E088-06F4-5249-F37D14CBE3C7}"/>
              </a:ext>
            </a:extLst>
          </p:cNvPr>
          <p:cNvSpPr/>
          <p:nvPr/>
        </p:nvSpPr>
        <p:spPr>
          <a:xfrm>
            <a:off x="5029201" y="2238339"/>
            <a:ext cx="1476756" cy="292608"/>
          </a:xfrm>
          <a:prstGeom prst="rect">
            <a:avLst/>
          </a:prstGeom>
          <a:noFill/>
          <a:ln/>
        </p:spPr>
        <p:txBody>
          <a:bodyPr wrap="square" rtlCol="0" anchor="ctr"/>
          <a:lstStyle/>
          <a:p>
            <a:pPr marL="0" indent="0" algn="ctr">
              <a:buNone/>
            </a:pPr>
            <a:endParaRPr lang="de-DE" sz="1700" noProof="0" dirty="0"/>
          </a:p>
        </p:txBody>
      </p:sp>
      <p:sp>
        <p:nvSpPr>
          <p:cNvPr id="27" name="Shape 29">
            <a:extLst>
              <a:ext uri="{FF2B5EF4-FFF2-40B4-BE49-F238E27FC236}">
                <a16:creationId xmlns:a16="http://schemas.microsoft.com/office/drawing/2014/main" id="{0DE46ED1-E642-8C24-AC2C-A488849555A0}"/>
              </a:ext>
            </a:extLst>
          </p:cNvPr>
          <p:cNvSpPr/>
          <p:nvPr/>
        </p:nvSpPr>
        <p:spPr>
          <a:xfrm>
            <a:off x="7040880" y="2272087"/>
            <a:ext cx="1476756" cy="310896"/>
          </a:xfrm>
          <a:prstGeom prst="rect">
            <a:avLst/>
          </a:prstGeom>
          <a:solidFill>
            <a:srgbClr val="D35400"/>
          </a:solidFill>
          <a:ln w="12700">
            <a:solidFill>
              <a:srgbClr val="D35400"/>
            </a:solidFill>
            <a:prstDash val="solid"/>
          </a:ln>
          <a:effectLst>
            <a:outerShdw blurRad="38100" dist="12700" dir="8100000" algn="bl" rotWithShape="0">
              <a:srgbClr val="000000">
                <a:alpha val="12000"/>
              </a:srgbClr>
            </a:outerShdw>
          </a:effectLst>
        </p:spPr>
        <p:txBody>
          <a:bodyPr/>
          <a:lstStyle/>
          <a:p>
            <a:endParaRPr lang="de-DE" sz="1700" noProof="0" dirty="0"/>
          </a:p>
        </p:txBody>
      </p:sp>
      <p:sp>
        <p:nvSpPr>
          <p:cNvPr id="28" name="Text 30">
            <a:extLst>
              <a:ext uri="{FF2B5EF4-FFF2-40B4-BE49-F238E27FC236}">
                <a16:creationId xmlns:a16="http://schemas.microsoft.com/office/drawing/2014/main" id="{E5FC8567-4963-F019-C61B-CC63EFD0E3C7}"/>
              </a:ext>
            </a:extLst>
          </p:cNvPr>
          <p:cNvSpPr/>
          <p:nvPr/>
        </p:nvSpPr>
        <p:spPr>
          <a:xfrm>
            <a:off x="7040880" y="2261201"/>
            <a:ext cx="1321307" cy="323825"/>
          </a:xfrm>
          <a:prstGeom prst="rect">
            <a:avLst/>
          </a:prstGeom>
          <a:noFill/>
          <a:ln/>
        </p:spPr>
        <p:txBody>
          <a:bodyPr wrap="square" rtlCol="0" anchor="ctr"/>
          <a:lstStyle/>
          <a:p>
            <a:pPr marL="0" indent="0" algn="ctr">
              <a:buNone/>
            </a:pPr>
            <a:r>
              <a:rPr lang="de-DE" sz="1700" b="1" noProof="0" dirty="0">
                <a:solidFill>
                  <a:srgbClr val="FFFFFF"/>
                </a:solidFill>
              </a:rPr>
              <a:t>AI </a:t>
            </a:r>
            <a:r>
              <a:rPr lang="de-DE" sz="1700" b="1" dirty="0">
                <a:solidFill>
                  <a:srgbClr val="FFFFFF"/>
                </a:solidFill>
              </a:rPr>
              <a:t>I</a:t>
            </a:r>
            <a:r>
              <a:rPr lang="de-DE" sz="1700" b="1" noProof="0" dirty="0" err="1">
                <a:solidFill>
                  <a:srgbClr val="FFFFFF"/>
                </a:solidFill>
              </a:rPr>
              <a:t>nventory</a:t>
            </a:r>
            <a:endParaRPr lang="de-DE" sz="1700" noProof="0" dirty="0"/>
          </a:p>
        </p:txBody>
      </p:sp>
      <p:sp>
        <p:nvSpPr>
          <p:cNvPr id="29" name="Shape 31">
            <a:extLst>
              <a:ext uri="{FF2B5EF4-FFF2-40B4-BE49-F238E27FC236}">
                <a16:creationId xmlns:a16="http://schemas.microsoft.com/office/drawing/2014/main" id="{FBC68E3A-F59A-169E-EA9C-0F18C67AB6DD}"/>
              </a:ext>
            </a:extLst>
          </p:cNvPr>
          <p:cNvSpPr/>
          <p:nvPr/>
        </p:nvSpPr>
        <p:spPr>
          <a:xfrm>
            <a:off x="7235302" y="2750938"/>
            <a:ext cx="1870599" cy="327256"/>
          </a:xfrm>
          <a:prstGeom prst="rect">
            <a:avLst/>
          </a:prstGeom>
          <a:solidFill>
            <a:srgbClr val="D35400"/>
          </a:solidFill>
          <a:ln w="12700">
            <a:solidFill>
              <a:srgbClr val="D35400"/>
            </a:solidFill>
            <a:prstDash val="solid"/>
          </a:ln>
          <a:effectLst>
            <a:outerShdw blurRad="38100" dist="12700" dir="8100000" algn="bl" rotWithShape="0">
              <a:srgbClr val="000000">
                <a:alpha val="12000"/>
              </a:srgbClr>
            </a:outerShdw>
          </a:effectLst>
        </p:spPr>
        <p:txBody>
          <a:bodyPr/>
          <a:lstStyle/>
          <a:p>
            <a:endParaRPr lang="de-DE" sz="1700" noProof="0" dirty="0"/>
          </a:p>
        </p:txBody>
      </p:sp>
      <p:sp>
        <p:nvSpPr>
          <p:cNvPr id="30" name="Text 32">
            <a:extLst>
              <a:ext uri="{FF2B5EF4-FFF2-40B4-BE49-F238E27FC236}">
                <a16:creationId xmlns:a16="http://schemas.microsoft.com/office/drawing/2014/main" id="{EB797054-717F-0542-BB3F-54D1372A8DA6}"/>
              </a:ext>
            </a:extLst>
          </p:cNvPr>
          <p:cNvSpPr/>
          <p:nvPr/>
        </p:nvSpPr>
        <p:spPr>
          <a:xfrm>
            <a:off x="7253810" y="2826088"/>
            <a:ext cx="1846649" cy="188097"/>
          </a:xfrm>
          <a:prstGeom prst="rect">
            <a:avLst/>
          </a:prstGeom>
          <a:noFill/>
          <a:ln/>
        </p:spPr>
        <p:txBody>
          <a:bodyPr wrap="square" rtlCol="0" anchor="ctr"/>
          <a:lstStyle/>
          <a:p>
            <a:pPr marL="0" indent="0" algn="ctr">
              <a:buNone/>
            </a:pPr>
            <a:r>
              <a:rPr lang="de-DE" sz="1700" b="1" noProof="0" dirty="0">
                <a:solidFill>
                  <a:srgbClr val="FFFFFF"/>
                </a:solidFill>
              </a:rPr>
              <a:t>Data Classification</a:t>
            </a:r>
            <a:endParaRPr lang="de-DE" sz="1700" noProof="0" dirty="0"/>
          </a:p>
        </p:txBody>
      </p:sp>
      <p:sp>
        <p:nvSpPr>
          <p:cNvPr id="32" name="Text 34">
            <a:extLst>
              <a:ext uri="{FF2B5EF4-FFF2-40B4-BE49-F238E27FC236}">
                <a16:creationId xmlns:a16="http://schemas.microsoft.com/office/drawing/2014/main" id="{0BC3E857-C846-A160-C567-5C679C943724}"/>
              </a:ext>
            </a:extLst>
          </p:cNvPr>
          <p:cNvSpPr/>
          <p:nvPr/>
        </p:nvSpPr>
        <p:spPr>
          <a:xfrm>
            <a:off x="7223761" y="2809839"/>
            <a:ext cx="1321308" cy="324612"/>
          </a:xfrm>
          <a:prstGeom prst="rect">
            <a:avLst/>
          </a:prstGeom>
          <a:noFill/>
          <a:ln/>
        </p:spPr>
        <p:txBody>
          <a:bodyPr wrap="square" rtlCol="0" anchor="ctr"/>
          <a:lstStyle/>
          <a:p>
            <a:pPr marL="0" indent="0" algn="ctr">
              <a:buNone/>
            </a:pPr>
            <a:endParaRPr lang="de-DE" sz="1700" noProof="0" dirty="0"/>
          </a:p>
        </p:txBody>
      </p:sp>
      <p:sp>
        <p:nvSpPr>
          <p:cNvPr id="37" name="Shape 39">
            <a:extLst>
              <a:ext uri="{FF2B5EF4-FFF2-40B4-BE49-F238E27FC236}">
                <a16:creationId xmlns:a16="http://schemas.microsoft.com/office/drawing/2014/main" id="{F9E37806-2BDB-D567-BCE8-9F3F155BDAD5}"/>
              </a:ext>
            </a:extLst>
          </p:cNvPr>
          <p:cNvSpPr/>
          <p:nvPr/>
        </p:nvSpPr>
        <p:spPr>
          <a:xfrm>
            <a:off x="9212148" y="2413599"/>
            <a:ext cx="1591491" cy="378688"/>
          </a:xfrm>
          <a:prstGeom prst="rect">
            <a:avLst/>
          </a:prstGeom>
          <a:solidFill>
            <a:srgbClr val="8F2F28"/>
          </a:solidFill>
          <a:ln w="12700">
            <a:solidFill>
              <a:srgbClr val="8F2F28"/>
            </a:solidFill>
            <a:prstDash val="solid"/>
          </a:ln>
          <a:effectLst>
            <a:outerShdw blurRad="38100" dist="12700" dir="8100000" algn="bl" rotWithShape="0">
              <a:srgbClr val="000000">
                <a:alpha val="12000"/>
              </a:srgbClr>
            </a:outerShdw>
          </a:effectLst>
        </p:spPr>
        <p:txBody>
          <a:bodyPr/>
          <a:lstStyle/>
          <a:p>
            <a:endParaRPr lang="de-DE" sz="1700" noProof="0" dirty="0"/>
          </a:p>
        </p:txBody>
      </p:sp>
      <p:sp>
        <p:nvSpPr>
          <p:cNvPr id="38" name="Text 40">
            <a:extLst>
              <a:ext uri="{FF2B5EF4-FFF2-40B4-BE49-F238E27FC236}">
                <a16:creationId xmlns:a16="http://schemas.microsoft.com/office/drawing/2014/main" id="{F1EB86A2-F233-22A7-9D3A-4DB3DB2E4A07}"/>
              </a:ext>
            </a:extLst>
          </p:cNvPr>
          <p:cNvSpPr/>
          <p:nvPr/>
        </p:nvSpPr>
        <p:spPr>
          <a:xfrm>
            <a:off x="9171431" y="2413599"/>
            <a:ext cx="1632206" cy="378688"/>
          </a:xfrm>
          <a:prstGeom prst="rect">
            <a:avLst/>
          </a:prstGeom>
          <a:noFill/>
          <a:ln/>
        </p:spPr>
        <p:txBody>
          <a:bodyPr wrap="square" rtlCol="0" anchor="ctr"/>
          <a:lstStyle/>
          <a:p>
            <a:pPr marL="0" indent="0" algn="ctr">
              <a:buNone/>
            </a:pPr>
            <a:r>
              <a:rPr lang="de-DE" sz="1700" b="1" noProof="0" dirty="0">
                <a:solidFill>
                  <a:srgbClr val="FFFFFF"/>
                </a:solidFill>
              </a:rPr>
              <a:t>Corporate LLM</a:t>
            </a:r>
            <a:endParaRPr lang="de-DE" sz="1700" noProof="0" dirty="0"/>
          </a:p>
        </p:txBody>
      </p:sp>
      <p:sp>
        <p:nvSpPr>
          <p:cNvPr id="39" name="Shape 41">
            <a:extLst>
              <a:ext uri="{FF2B5EF4-FFF2-40B4-BE49-F238E27FC236}">
                <a16:creationId xmlns:a16="http://schemas.microsoft.com/office/drawing/2014/main" id="{6AE35E80-B0E0-14CD-E455-3D68D527F8BE}"/>
              </a:ext>
            </a:extLst>
          </p:cNvPr>
          <p:cNvSpPr/>
          <p:nvPr/>
        </p:nvSpPr>
        <p:spPr>
          <a:xfrm>
            <a:off x="8667205" y="3053679"/>
            <a:ext cx="2333900" cy="378688"/>
          </a:xfrm>
          <a:prstGeom prst="rect">
            <a:avLst/>
          </a:prstGeom>
          <a:solidFill>
            <a:srgbClr val="8F2F28"/>
          </a:solidFill>
          <a:ln w="12700">
            <a:solidFill>
              <a:srgbClr val="8F2F28"/>
            </a:solidFill>
            <a:prstDash val="solid"/>
          </a:ln>
          <a:effectLst>
            <a:outerShdw blurRad="38100" dist="12700" dir="8100000" algn="bl" rotWithShape="0">
              <a:srgbClr val="000000">
                <a:alpha val="12000"/>
              </a:srgbClr>
            </a:outerShdw>
          </a:effectLst>
        </p:spPr>
        <p:txBody>
          <a:bodyPr/>
          <a:lstStyle/>
          <a:p>
            <a:endParaRPr lang="de-DE" sz="1700" noProof="0" dirty="0"/>
          </a:p>
        </p:txBody>
      </p:sp>
      <p:sp>
        <p:nvSpPr>
          <p:cNvPr id="40" name="Text 42">
            <a:extLst>
              <a:ext uri="{FF2B5EF4-FFF2-40B4-BE49-F238E27FC236}">
                <a16:creationId xmlns:a16="http://schemas.microsoft.com/office/drawing/2014/main" id="{E641B932-A734-32F4-7D2C-16D8C048B7C9}"/>
              </a:ext>
            </a:extLst>
          </p:cNvPr>
          <p:cNvSpPr/>
          <p:nvPr/>
        </p:nvSpPr>
        <p:spPr>
          <a:xfrm>
            <a:off x="8644238" y="3096971"/>
            <a:ext cx="2379834" cy="319303"/>
          </a:xfrm>
          <a:prstGeom prst="rect">
            <a:avLst/>
          </a:prstGeom>
          <a:noFill/>
          <a:ln/>
        </p:spPr>
        <p:txBody>
          <a:bodyPr wrap="square" rtlCol="0" anchor="ctr"/>
          <a:lstStyle/>
          <a:p>
            <a:pPr marL="0" indent="0" algn="ctr">
              <a:buNone/>
            </a:pPr>
            <a:r>
              <a:rPr lang="de-DE" sz="1700" b="1" noProof="0" dirty="0">
                <a:solidFill>
                  <a:srgbClr val="FFFFFF"/>
                </a:solidFill>
              </a:rPr>
              <a:t>AI Management System</a:t>
            </a:r>
            <a:endParaRPr lang="de-DE" sz="1700" noProof="0" dirty="0"/>
          </a:p>
        </p:txBody>
      </p:sp>
      <p:sp>
        <p:nvSpPr>
          <p:cNvPr id="41" name="Shape 43">
            <a:extLst>
              <a:ext uri="{FF2B5EF4-FFF2-40B4-BE49-F238E27FC236}">
                <a16:creationId xmlns:a16="http://schemas.microsoft.com/office/drawing/2014/main" id="{73A513C3-ECCD-7C16-EA5B-47729413A5C9}"/>
              </a:ext>
            </a:extLst>
          </p:cNvPr>
          <p:cNvSpPr/>
          <p:nvPr/>
        </p:nvSpPr>
        <p:spPr>
          <a:xfrm>
            <a:off x="9712233" y="3506816"/>
            <a:ext cx="1206138" cy="585216"/>
          </a:xfrm>
          <a:prstGeom prst="rect">
            <a:avLst/>
          </a:prstGeom>
          <a:solidFill>
            <a:srgbClr val="CC8800"/>
          </a:solidFill>
          <a:ln w="12700">
            <a:solidFill>
              <a:srgbClr val="CC8800"/>
            </a:solidFill>
            <a:prstDash val="solid"/>
          </a:ln>
          <a:effectLst>
            <a:outerShdw blurRad="38100" dist="12700" dir="8100000" algn="bl" rotWithShape="0">
              <a:srgbClr val="000000">
                <a:alpha val="12000"/>
              </a:srgbClr>
            </a:outerShdw>
          </a:effectLst>
        </p:spPr>
        <p:txBody>
          <a:bodyPr/>
          <a:lstStyle/>
          <a:p>
            <a:endParaRPr lang="de-DE" sz="1700" noProof="0" dirty="0"/>
          </a:p>
        </p:txBody>
      </p:sp>
      <p:sp>
        <p:nvSpPr>
          <p:cNvPr id="42" name="Text 44">
            <a:extLst>
              <a:ext uri="{FF2B5EF4-FFF2-40B4-BE49-F238E27FC236}">
                <a16:creationId xmlns:a16="http://schemas.microsoft.com/office/drawing/2014/main" id="{027366E0-5F43-3BD9-47DC-B3DB0840EC3A}"/>
              </a:ext>
            </a:extLst>
          </p:cNvPr>
          <p:cNvSpPr/>
          <p:nvPr/>
        </p:nvSpPr>
        <p:spPr>
          <a:xfrm>
            <a:off x="9755780" y="3661197"/>
            <a:ext cx="1097280" cy="292608"/>
          </a:xfrm>
          <a:prstGeom prst="rect">
            <a:avLst/>
          </a:prstGeom>
          <a:noFill/>
          <a:ln/>
        </p:spPr>
        <p:txBody>
          <a:bodyPr wrap="square" rtlCol="0" anchor="ctr"/>
          <a:lstStyle/>
          <a:p>
            <a:pPr marL="0" indent="0" algn="ctr">
              <a:buNone/>
            </a:pPr>
            <a:r>
              <a:rPr lang="de-DE" sz="1700" b="1" noProof="0" dirty="0">
                <a:solidFill>
                  <a:srgbClr val="FFFFFF"/>
                </a:solidFill>
              </a:rPr>
              <a:t>AI KPI Model</a:t>
            </a:r>
            <a:endParaRPr lang="de-DE" sz="1700" noProof="0" dirty="0"/>
          </a:p>
        </p:txBody>
      </p:sp>
      <p:sp>
        <p:nvSpPr>
          <p:cNvPr id="43" name="Shape 8">
            <a:extLst>
              <a:ext uri="{FF2B5EF4-FFF2-40B4-BE49-F238E27FC236}">
                <a16:creationId xmlns:a16="http://schemas.microsoft.com/office/drawing/2014/main" id="{6863A685-CC17-E927-328B-CA1BD6571754}"/>
              </a:ext>
            </a:extLst>
          </p:cNvPr>
          <p:cNvSpPr/>
          <p:nvPr/>
        </p:nvSpPr>
        <p:spPr>
          <a:xfrm flipV="1">
            <a:off x="2477372" y="5701656"/>
            <a:ext cx="8600149" cy="36000"/>
          </a:xfrm>
          <a:prstGeom prst="rect">
            <a:avLst/>
          </a:prstGeom>
          <a:solidFill>
            <a:srgbClr val="E0E0E0"/>
          </a:solidFill>
          <a:ln w="12700">
            <a:solidFill>
              <a:srgbClr val="E0E0E0"/>
            </a:solidFill>
            <a:prstDash val="solid"/>
          </a:ln>
        </p:spPr>
        <p:txBody>
          <a:bodyPr/>
          <a:lstStyle/>
          <a:p>
            <a:endParaRPr lang="de-DE" sz="1700" noProof="0" dirty="0"/>
          </a:p>
        </p:txBody>
      </p:sp>
      <p:grpSp>
        <p:nvGrpSpPr>
          <p:cNvPr id="44" name="Gruppieren 43">
            <a:extLst>
              <a:ext uri="{FF2B5EF4-FFF2-40B4-BE49-F238E27FC236}">
                <a16:creationId xmlns:a16="http://schemas.microsoft.com/office/drawing/2014/main" id="{49484031-2B3D-C79D-925E-76C12716AAB5}"/>
              </a:ext>
            </a:extLst>
          </p:cNvPr>
          <p:cNvGrpSpPr/>
          <p:nvPr/>
        </p:nvGrpSpPr>
        <p:grpSpPr>
          <a:xfrm>
            <a:off x="3842658" y="2687919"/>
            <a:ext cx="1758043" cy="326266"/>
            <a:chOff x="1907177" y="1851660"/>
            <a:chExt cx="1758043" cy="384048"/>
          </a:xfrm>
          <a:solidFill>
            <a:srgbClr val="2E5E2E"/>
          </a:solidFill>
        </p:grpSpPr>
        <p:sp>
          <p:nvSpPr>
            <p:cNvPr id="45" name="Shape 25">
              <a:extLst>
                <a:ext uri="{FF2B5EF4-FFF2-40B4-BE49-F238E27FC236}">
                  <a16:creationId xmlns:a16="http://schemas.microsoft.com/office/drawing/2014/main" id="{95ED9147-9E8D-F965-7723-BE035E086779}"/>
                </a:ext>
              </a:extLst>
            </p:cNvPr>
            <p:cNvSpPr/>
            <p:nvPr/>
          </p:nvSpPr>
          <p:spPr>
            <a:xfrm>
              <a:off x="2346960" y="1851660"/>
              <a:ext cx="1243584" cy="292608"/>
            </a:xfrm>
            <a:prstGeom prst="rect">
              <a:avLst/>
            </a:prstGeom>
            <a:noFill/>
            <a:ln w="12700">
              <a:noFill/>
              <a:prstDash val="solid"/>
            </a:ln>
            <a:effectLst>
              <a:outerShdw blurRad="38100" dist="12700" dir="8100000" algn="bl" rotWithShape="0">
                <a:srgbClr val="000000">
                  <a:alpha val="12000"/>
                </a:srgbClr>
              </a:outerShdw>
            </a:effectLst>
          </p:spPr>
          <p:txBody>
            <a:bodyPr/>
            <a:lstStyle/>
            <a:p>
              <a:endParaRPr lang="de-DE" sz="1700" noProof="0" dirty="0"/>
            </a:p>
          </p:txBody>
        </p:sp>
        <p:sp>
          <p:nvSpPr>
            <p:cNvPr id="46" name="Text 26">
              <a:extLst>
                <a:ext uri="{FF2B5EF4-FFF2-40B4-BE49-F238E27FC236}">
                  <a16:creationId xmlns:a16="http://schemas.microsoft.com/office/drawing/2014/main" id="{DBF44408-29B8-52A7-51F5-B6D129EC8A71}"/>
                </a:ext>
              </a:extLst>
            </p:cNvPr>
            <p:cNvSpPr/>
            <p:nvPr/>
          </p:nvSpPr>
          <p:spPr>
            <a:xfrm>
              <a:off x="1907177" y="1869948"/>
              <a:ext cx="1758043" cy="365760"/>
            </a:xfrm>
            <a:prstGeom prst="rect">
              <a:avLst/>
            </a:prstGeom>
            <a:solidFill>
              <a:srgbClr val="468966"/>
            </a:solidFill>
            <a:ln>
              <a:solidFill>
                <a:srgbClr val="468966"/>
              </a:solidFill>
            </a:ln>
          </p:spPr>
          <p:txBody>
            <a:bodyPr wrap="square" rtlCol="0" anchor="ctr"/>
            <a:lstStyle/>
            <a:p>
              <a:pPr marL="0" indent="0" algn="ctr">
                <a:buNone/>
              </a:pPr>
              <a:r>
                <a:rPr lang="de-DE" sz="1700" b="1" noProof="0" dirty="0">
                  <a:solidFill>
                    <a:srgbClr val="FFFFFF"/>
                  </a:solidFill>
                </a:rPr>
                <a:t>Allow/Deny List</a:t>
              </a:r>
              <a:endParaRPr lang="de-DE" sz="1700" noProof="0" dirty="0"/>
            </a:p>
          </p:txBody>
        </p:sp>
      </p:grpSp>
    </p:spTree>
    <p:extLst>
      <p:ext uri="{BB962C8B-B14F-4D97-AF65-F5344CB8AC3E}">
        <p14:creationId xmlns:p14="http://schemas.microsoft.com/office/powerpoint/2010/main" val="5455771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411BCB80-D0B8-1244-567B-6459689F1F05}"/>
              </a:ext>
            </a:extLst>
          </p:cNvPr>
          <p:cNvSpPr>
            <a:spLocks noGrp="1"/>
          </p:cNvSpPr>
          <p:nvPr>
            <p:ph type="title"/>
          </p:nvPr>
        </p:nvSpPr>
        <p:spPr/>
        <p:txBody>
          <a:bodyPr>
            <a:normAutofit fontScale="90000"/>
          </a:bodyPr>
          <a:lstStyle/>
          <a:p>
            <a:r>
              <a:rPr lang="de-DE" dirty="0"/>
              <a:t>An AI Officer </a:t>
            </a:r>
            <a:r>
              <a:rPr lang="de-DE" dirty="0" err="1"/>
              <a:t>coordinates</a:t>
            </a:r>
            <a:r>
              <a:rPr lang="de-DE" dirty="0"/>
              <a:t> the </a:t>
            </a:r>
            <a:r>
              <a:rPr lang="de-DE" dirty="0" err="1"/>
              <a:t>work</a:t>
            </a:r>
            <a:r>
              <a:rPr lang="de-DE" dirty="0"/>
              <a:t> </a:t>
            </a:r>
            <a:r>
              <a:rPr lang="de-DE" dirty="0" err="1"/>
              <a:t>before</a:t>
            </a:r>
            <a:r>
              <a:rPr lang="de-DE" dirty="0"/>
              <a:t> launch</a:t>
            </a:r>
          </a:p>
        </p:txBody>
      </p:sp>
      <p:sp>
        <p:nvSpPr>
          <p:cNvPr id="7" name="Textplatzhalter 6">
            <a:extLst>
              <a:ext uri="{FF2B5EF4-FFF2-40B4-BE49-F238E27FC236}">
                <a16:creationId xmlns:a16="http://schemas.microsoft.com/office/drawing/2014/main" id="{E1079A68-9480-A121-834E-FCCEC97F9E05}"/>
              </a:ext>
            </a:extLst>
          </p:cNvPr>
          <p:cNvSpPr>
            <a:spLocks noGrp="1"/>
          </p:cNvSpPr>
          <p:nvPr>
            <p:ph type="body" sz="quarter" idx="14"/>
          </p:nvPr>
        </p:nvSpPr>
        <p:spPr/>
        <p:txBody>
          <a:bodyPr/>
          <a:lstStyle/>
          <a:p>
            <a:r>
              <a:rPr lang="de-DE" dirty="0"/>
              <a:t>A </a:t>
            </a:r>
            <a:r>
              <a:rPr lang="de-DE" dirty="0" err="1"/>
              <a:t>clear</a:t>
            </a:r>
            <a:r>
              <a:rPr lang="de-DE" dirty="0"/>
              <a:t> </a:t>
            </a:r>
            <a:r>
              <a:rPr lang="de-DE" dirty="0" err="1"/>
              <a:t>point</a:t>
            </a:r>
            <a:r>
              <a:rPr lang="de-DE" dirty="0"/>
              <a:t> of </a:t>
            </a:r>
            <a:r>
              <a:rPr lang="de-DE" dirty="0" err="1"/>
              <a:t>contact</a:t>
            </a:r>
            <a:r>
              <a:rPr lang="de-DE" dirty="0"/>
              <a:t> </a:t>
            </a:r>
            <a:r>
              <a:rPr lang="de-DE" dirty="0" err="1"/>
              <a:t>helps</a:t>
            </a:r>
            <a:r>
              <a:rPr lang="de-DE" dirty="0"/>
              <a:t> the </a:t>
            </a:r>
            <a:r>
              <a:rPr lang="de-DE" dirty="0" err="1"/>
              <a:t>company</a:t>
            </a:r>
            <a:r>
              <a:rPr lang="de-DE" dirty="0"/>
              <a:t> manage </a:t>
            </a:r>
            <a:r>
              <a:rPr lang="de-DE" dirty="0" err="1"/>
              <a:t>its</a:t>
            </a:r>
            <a:r>
              <a:rPr lang="de-DE" dirty="0"/>
              <a:t> </a:t>
            </a:r>
            <a:r>
              <a:rPr lang="de-DE" dirty="0" err="1"/>
              <a:t>responsibilities</a:t>
            </a:r>
            <a:r>
              <a:rPr lang="de-DE" dirty="0"/>
              <a:t> – the </a:t>
            </a:r>
            <a:r>
              <a:rPr lang="de-DE" dirty="0" err="1"/>
              <a:t>role</a:t>
            </a:r>
            <a:r>
              <a:rPr lang="de-DE" dirty="0"/>
              <a:t> </a:t>
            </a:r>
            <a:r>
              <a:rPr lang="de-DE" dirty="0" err="1"/>
              <a:t>covers</a:t>
            </a:r>
            <a:r>
              <a:rPr lang="de-DE" dirty="0"/>
              <a:t> five </a:t>
            </a:r>
            <a:r>
              <a:rPr lang="de-DE" dirty="0" err="1"/>
              <a:t>areas</a:t>
            </a:r>
            <a:r>
              <a:rPr lang="de-DE" dirty="0"/>
              <a:t>:</a:t>
            </a:r>
          </a:p>
        </p:txBody>
      </p:sp>
      <p:grpSp>
        <p:nvGrpSpPr>
          <p:cNvPr id="8" name="Gruppieren 7">
            <a:extLst>
              <a:ext uri="{FF2B5EF4-FFF2-40B4-BE49-F238E27FC236}">
                <a16:creationId xmlns:a16="http://schemas.microsoft.com/office/drawing/2014/main" id="{03907731-E7E4-E368-4BA3-46D620378E5B}"/>
              </a:ext>
            </a:extLst>
          </p:cNvPr>
          <p:cNvGrpSpPr/>
          <p:nvPr/>
        </p:nvGrpSpPr>
        <p:grpSpPr>
          <a:xfrm>
            <a:off x="509304" y="2464962"/>
            <a:ext cx="11173391" cy="1494006"/>
            <a:chOff x="492152" y="2531659"/>
            <a:chExt cx="11173391" cy="1494006"/>
          </a:xfrm>
        </p:grpSpPr>
        <p:sp>
          <p:nvSpPr>
            <p:cNvPr id="9" name="Freeform 8">
              <a:extLst>
                <a:ext uri="{FF2B5EF4-FFF2-40B4-BE49-F238E27FC236}">
                  <a16:creationId xmlns:a16="http://schemas.microsoft.com/office/drawing/2014/main" id="{0F7F7189-EA80-E4A6-8B3E-CE4900A976A8}"/>
                </a:ext>
              </a:extLst>
            </p:cNvPr>
            <p:cNvSpPr>
              <a:spLocks/>
            </p:cNvSpPr>
            <p:nvPr/>
          </p:nvSpPr>
          <p:spPr bwMode="auto">
            <a:xfrm>
              <a:off x="1191548" y="2531665"/>
              <a:ext cx="2515056" cy="1494000"/>
            </a:xfrm>
            <a:custGeom>
              <a:avLst/>
              <a:gdLst>
                <a:gd name="T0" fmla="*/ 908 w 6953"/>
                <a:gd name="T1" fmla="*/ 908 w 6953"/>
                <a:gd name="T2" fmla="*/ 908 w 6953"/>
                <a:gd name="T3" fmla="*/ 908 w 6953"/>
                <a:gd name="T4" fmla="*/ 908 w 6953"/>
                <a:gd name="T5" fmla="*/ 908 w 6953"/>
                <a:gd name="T6" fmla="*/ 908 w 6953"/>
                <a:gd name="T7" fmla="*/ 908 w 6953"/>
                <a:gd name="T8" fmla="*/ 908 w 6953"/>
                <a:gd name="T9" fmla="*/ 908 w 6953"/>
                <a:gd name="T10" fmla="*/ 908 w 6953"/>
                <a:gd name="T11" fmla="*/ 908 w 6953"/>
                <a:gd name="T12" fmla="*/ 908 w 6953"/>
                <a:gd name="T13" fmla="*/ 908 w 6953"/>
                <a:gd name="T14" fmla="*/ 908 w 6953"/>
                <a:gd name="T15" fmla="*/ 908 w 6953"/>
                <a:gd name="T16" fmla="*/ 908 w 6953"/>
                <a:gd name="T17" fmla="*/ 908 w 6953"/>
                <a:gd name="T18" fmla="*/ 908 w 6953"/>
                <a:gd name="T19" fmla="*/ 908 w 6953"/>
                <a:gd name="T20" fmla="*/ 908 w 6953"/>
                <a:gd name="T21" fmla="*/ 908 w 6953"/>
                <a:gd name="T22" fmla="*/ 908 w 6953"/>
                <a:gd name="T23" fmla="*/ 908 w 6953"/>
                <a:gd name="T24" fmla="*/ 908 w 6953"/>
                <a:gd name="T25" fmla="*/ 908 w 6953"/>
                <a:gd name="T26" fmla="*/ 908 w 6953"/>
                <a:gd name="T27" fmla="*/ 908 w 6953"/>
                <a:gd name="T28" fmla="*/ 908 w 6953"/>
                <a:gd name="T29" fmla="*/ 908 w 6953"/>
                <a:gd name="T30" fmla="*/ 908 w 6953"/>
                <a:gd name="T31" fmla="*/ 908 w 6953"/>
                <a:gd name="T32" fmla="*/ 908 w 6953"/>
                <a:gd name="T33" fmla="*/ 908 w 6953"/>
                <a:gd name="T34" fmla="*/ 908 w 6953"/>
                <a:gd name="T35" fmla="*/ 908 w 6953"/>
                <a:gd name="T36" fmla="*/ 908 w 6953"/>
                <a:gd name="T37" fmla="*/ 908 w 6953"/>
                <a:gd name="T38" fmla="*/ 908 w 6953"/>
                <a:gd name="T39" fmla="*/ 908 w 6953"/>
                <a:gd name="T40" fmla="*/ 908 w 6953"/>
                <a:gd name="T41" fmla="*/ 908 w 6953"/>
                <a:gd name="T42" fmla="*/ 908 w 6953"/>
                <a:gd name="T43" fmla="*/ 908 w 6953"/>
                <a:gd name="T44" fmla="*/ 908 w 6953"/>
                <a:gd name="T45" fmla="*/ 908 w 6953"/>
                <a:gd name="T46" fmla="*/ 908 w 6953"/>
                <a:gd name="T47" fmla="*/ 908 w 6953"/>
                <a:gd name="T48" fmla="*/ 908 w 6953"/>
                <a:gd name="T49" fmla="*/ 908 w 6953"/>
                <a:gd name="T50" fmla="*/ 908 w 6953"/>
                <a:gd name="T51" fmla="*/ 908 w 6953"/>
                <a:gd name="T52" fmla="*/ 908 w 6953"/>
                <a:gd name="T53" fmla="*/ 908 w 6953"/>
                <a:gd name="T54" fmla="*/ 908 w 6953"/>
                <a:gd name="T55" fmla="*/ 908 w 6953"/>
                <a:gd name="T56" fmla="*/ 908 w 6953"/>
                <a:gd name="T57" fmla="*/ 908 w 6953"/>
                <a:gd name="T58" fmla="*/ 908 w 6953"/>
                <a:gd name="T59" fmla="*/ 908 w 6953"/>
                <a:gd name="T60" fmla="*/ 908 w 6953"/>
                <a:gd name="T61" fmla="*/ 908 w 6953"/>
                <a:gd name="T62" fmla="*/ 908 w 6953"/>
                <a:gd name="T63" fmla="*/ 908 w 6953"/>
                <a:gd name="T64" fmla="*/ 908 w 6953"/>
                <a:gd name="T65" fmla="*/ 908 w 69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438" h="2640">
                  <a:moveTo>
                    <a:pt x="0" y="23"/>
                  </a:moveTo>
                  <a:lnTo>
                    <a:pt x="134" y="131"/>
                  </a:lnTo>
                  <a:lnTo>
                    <a:pt x="269" y="233"/>
                  </a:lnTo>
                  <a:lnTo>
                    <a:pt x="405" y="328"/>
                  </a:lnTo>
                  <a:lnTo>
                    <a:pt x="540" y="416"/>
                  </a:lnTo>
                  <a:lnTo>
                    <a:pt x="675" y="497"/>
                  </a:lnTo>
                  <a:lnTo>
                    <a:pt x="811" y="572"/>
                  </a:lnTo>
                  <a:lnTo>
                    <a:pt x="948" y="638"/>
                  </a:lnTo>
                  <a:lnTo>
                    <a:pt x="1084" y="699"/>
                  </a:lnTo>
                  <a:lnTo>
                    <a:pt x="1221" y="752"/>
                  </a:lnTo>
                  <a:lnTo>
                    <a:pt x="1358" y="798"/>
                  </a:lnTo>
                  <a:lnTo>
                    <a:pt x="1495" y="837"/>
                  </a:lnTo>
                  <a:lnTo>
                    <a:pt x="1632" y="869"/>
                  </a:lnTo>
                  <a:lnTo>
                    <a:pt x="1770" y="895"/>
                  </a:lnTo>
                  <a:lnTo>
                    <a:pt x="1908" y="912"/>
                  </a:lnTo>
                  <a:lnTo>
                    <a:pt x="2046" y="923"/>
                  </a:lnTo>
                  <a:lnTo>
                    <a:pt x="2185" y="926"/>
                  </a:lnTo>
                  <a:lnTo>
                    <a:pt x="2324" y="923"/>
                  </a:lnTo>
                  <a:lnTo>
                    <a:pt x="2462" y="913"/>
                  </a:lnTo>
                  <a:lnTo>
                    <a:pt x="2602" y="895"/>
                  </a:lnTo>
                  <a:lnTo>
                    <a:pt x="2742" y="870"/>
                  </a:lnTo>
                  <a:lnTo>
                    <a:pt x="2881" y="837"/>
                  </a:lnTo>
                  <a:lnTo>
                    <a:pt x="3021" y="798"/>
                  </a:lnTo>
                  <a:lnTo>
                    <a:pt x="3162" y="752"/>
                  </a:lnTo>
                  <a:lnTo>
                    <a:pt x="3303" y="697"/>
                  </a:lnTo>
                  <a:lnTo>
                    <a:pt x="3445" y="637"/>
                  </a:lnTo>
                  <a:lnTo>
                    <a:pt x="3586" y="568"/>
                  </a:lnTo>
                  <a:lnTo>
                    <a:pt x="3727" y="491"/>
                  </a:lnTo>
                  <a:lnTo>
                    <a:pt x="3868" y="408"/>
                  </a:lnTo>
                  <a:lnTo>
                    <a:pt x="4010" y="317"/>
                  </a:lnTo>
                  <a:lnTo>
                    <a:pt x="4153" y="219"/>
                  </a:lnTo>
                  <a:lnTo>
                    <a:pt x="4296" y="114"/>
                  </a:lnTo>
                  <a:lnTo>
                    <a:pt x="4438" y="0"/>
                  </a:lnTo>
                  <a:lnTo>
                    <a:pt x="4438" y="2640"/>
                  </a:lnTo>
                  <a:lnTo>
                    <a:pt x="4304" y="2530"/>
                  </a:lnTo>
                  <a:lnTo>
                    <a:pt x="4169" y="2426"/>
                  </a:lnTo>
                  <a:lnTo>
                    <a:pt x="4033" y="2331"/>
                  </a:lnTo>
                  <a:lnTo>
                    <a:pt x="3898" y="2242"/>
                  </a:lnTo>
                  <a:lnTo>
                    <a:pt x="3763" y="2160"/>
                  </a:lnTo>
                  <a:lnTo>
                    <a:pt x="3627" y="2085"/>
                  </a:lnTo>
                  <a:lnTo>
                    <a:pt x="3491" y="2017"/>
                  </a:lnTo>
                  <a:lnTo>
                    <a:pt x="3355" y="1955"/>
                  </a:lnTo>
                  <a:lnTo>
                    <a:pt x="3218" y="1902"/>
                  </a:lnTo>
                  <a:lnTo>
                    <a:pt x="3080" y="1854"/>
                  </a:lnTo>
                  <a:lnTo>
                    <a:pt x="2943" y="1814"/>
                  </a:lnTo>
                  <a:lnTo>
                    <a:pt x="2807" y="1781"/>
                  </a:lnTo>
                  <a:lnTo>
                    <a:pt x="2668" y="1755"/>
                  </a:lnTo>
                  <a:lnTo>
                    <a:pt x="2530" y="1736"/>
                  </a:lnTo>
                  <a:lnTo>
                    <a:pt x="2392" y="1725"/>
                  </a:lnTo>
                  <a:lnTo>
                    <a:pt x="2254" y="1720"/>
                  </a:lnTo>
                  <a:lnTo>
                    <a:pt x="2115" y="1722"/>
                  </a:lnTo>
                  <a:lnTo>
                    <a:pt x="1976" y="1732"/>
                  </a:lnTo>
                  <a:lnTo>
                    <a:pt x="1836" y="1749"/>
                  </a:lnTo>
                  <a:lnTo>
                    <a:pt x="1696" y="1774"/>
                  </a:lnTo>
                  <a:lnTo>
                    <a:pt x="1557" y="1804"/>
                  </a:lnTo>
                  <a:lnTo>
                    <a:pt x="1417" y="1843"/>
                  </a:lnTo>
                  <a:lnTo>
                    <a:pt x="1276" y="1889"/>
                  </a:lnTo>
                  <a:lnTo>
                    <a:pt x="1136" y="1942"/>
                  </a:lnTo>
                  <a:lnTo>
                    <a:pt x="995" y="2003"/>
                  </a:lnTo>
                  <a:lnTo>
                    <a:pt x="853" y="2071"/>
                  </a:lnTo>
                  <a:lnTo>
                    <a:pt x="711" y="2145"/>
                  </a:lnTo>
                  <a:lnTo>
                    <a:pt x="570" y="2228"/>
                  </a:lnTo>
                  <a:lnTo>
                    <a:pt x="428" y="2318"/>
                  </a:lnTo>
                  <a:lnTo>
                    <a:pt x="285" y="2415"/>
                  </a:lnTo>
                  <a:lnTo>
                    <a:pt x="143" y="2520"/>
                  </a:lnTo>
                  <a:lnTo>
                    <a:pt x="0" y="2631"/>
                  </a:lnTo>
                  <a:lnTo>
                    <a:pt x="0" y="23"/>
                  </a:lnTo>
                  <a:close/>
                </a:path>
              </a:pathLst>
            </a:custGeom>
            <a:solidFill>
              <a:schemeClr val="tx1"/>
            </a:solidFill>
            <a:ln>
              <a:noFill/>
            </a:ln>
          </p:spPr>
          <p:txBody>
            <a:bodyPr vert="horz" wrap="square" lIns="60951" tIns="30475" rIns="60951" bIns="30475" numCol="1" anchor="t" anchorCtr="0" compatLnSpc="1">
              <a:prstTxWarp prst="textNoShape">
                <a:avLst/>
              </a:prstTxWarp>
            </a:bodyPr>
            <a:lstStyle/>
            <a:p>
              <a:endParaRPr lang="de-DE" sz="1200" noProof="0"/>
            </a:p>
          </p:txBody>
        </p:sp>
        <p:sp>
          <p:nvSpPr>
            <p:cNvPr id="10" name="Freeform 8">
              <a:extLst>
                <a:ext uri="{FF2B5EF4-FFF2-40B4-BE49-F238E27FC236}">
                  <a16:creationId xmlns:a16="http://schemas.microsoft.com/office/drawing/2014/main" id="{02435E93-875A-1DED-A341-6A5EC9448CEB}"/>
                </a:ext>
              </a:extLst>
            </p:cNvPr>
            <p:cNvSpPr>
              <a:spLocks/>
            </p:cNvSpPr>
            <p:nvPr/>
          </p:nvSpPr>
          <p:spPr bwMode="auto">
            <a:xfrm>
              <a:off x="3611396" y="2531663"/>
              <a:ext cx="2515056" cy="1494000"/>
            </a:xfrm>
            <a:custGeom>
              <a:avLst/>
              <a:gdLst>
                <a:gd name="T0" fmla="*/ 908 w 6953"/>
                <a:gd name="T1" fmla="*/ 908 w 6953"/>
                <a:gd name="T2" fmla="*/ 908 w 6953"/>
                <a:gd name="T3" fmla="*/ 908 w 6953"/>
                <a:gd name="T4" fmla="*/ 908 w 6953"/>
                <a:gd name="T5" fmla="*/ 908 w 6953"/>
                <a:gd name="T6" fmla="*/ 908 w 6953"/>
                <a:gd name="T7" fmla="*/ 908 w 6953"/>
                <a:gd name="T8" fmla="*/ 908 w 6953"/>
                <a:gd name="T9" fmla="*/ 908 w 6953"/>
                <a:gd name="T10" fmla="*/ 908 w 6953"/>
                <a:gd name="T11" fmla="*/ 908 w 6953"/>
                <a:gd name="T12" fmla="*/ 908 w 6953"/>
                <a:gd name="T13" fmla="*/ 908 w 6953"/>
                <a:gd name="T14" fmla="*/ 908 w 6953"/>
                <a:gd name="T15" fmla="*/ 908 w 6953"/>
                <a:gd name="T16" fmla="*/ 908 w 6953"/>
                <a:gd name="T17" fmla="*/ 908 w 6953"/>
                <a:gd name="T18" fmla="*/ 908 w 6953"/>
                <a:gd name="T19" fmla="*/ 908 w 6953"/>
                <a:gd name="T20" fmla="*/ 908 w 6953"/>
                <a:gd name="T21" fmla="*/ 908 w 6953"/>
                <a:gd name="T22" fmla="*/ 908 w 6953"/>
                <a:gd name="T23" fmla="*/ 908 w 6953"/>
                <a:gd name="T24" fmla="*/ 908 w 6953"/>
                <a:gd name="T25" fmla="*/ 908 w 6953"/>
                <a:gd name="T26" fmla="*/ 908 w 6953"/>
                <a:gd name="T27" fmla="*/ 908 w 6953"/>
                <a:gd name="T28" fmla="*/ 908 w 6953"/>
                <a:gd name="T29" fmla="*/ 908 w 6953"/>
                <a:gd name="T30" fmla="*/ 908 w 6953"/>
                <a:gd name="T31" fmla="*/ 908 w 6953"/>
                <a:gd name="T32" fmla="*/ 908 w 6953"/>
                <a:gd name="T33" fmla="*/ 908 w 6953"/>
                <a:gd name="T34" fmla="*/ 908 w 6953"/>
                <a:gd name="T35" fmla="*/ 908 w 6953"/>
                <a:gd name="T36" fmla="*/ 908 w 6953"/>
                <a:gd name="T37" fmla="*/ 908 w 6953"/>
                <a:gd name="T38" fmla="*/ 908 w 6953"/>
                <a:gd name="T39" fmla="*/ 908 w 6953"/>
                <a:gd name="T40" fmla="*/ 908 w 6953"/>
                <a:gd name="T41" fmla="*/ 908 w 6953"/>
                <a:gd name="T42" fmla="*/ 908 w 6953"/>
                <a:gd name="T43" fmla="*/ 908 w 6953"/>
                <a:gd name="T44" fmla="*/ 908 w 6953"/>
                <a:gd name="T45" fmla="*/ 908 w 6953"/>
                <a:gd name="T46" fmla="*/ 908 w 6953"/>
                <a:gd name="T47" fmla="*/ 908 w 6953"/>
                <a:gd name="T48" fmla="*/ 908 w 6953"/>
                <a:gd name="T49" fmla="*/ 908 w 6953"/>
                <a:gd name="T50" fmla="*/ 908 w 6953"/>
                <a:gd name="T51" fmla="*/ 908 w 6953"/>
                <a:gd name="T52" fmla="*/ 908 w 6953"/>
                <a:gd name="T53" fmla="*/ 908 w 6953"/>
                <a:gd name="T54" fmla="*/ 908 w 6953"/>
                <a:gd name="T55" fmla="*/ 908 w 6953"/>
                <a:gd name="T56" fmla="*/ 908 w 6953"/>
                <a:gd name="T57" fmla="*/ 908 w 6953"/>
                <a:gd name="T58" fmla="*/ 908 w 6953"/>
                <a:gd name="T59" fmla="*/ 908 w 6953"/>
                <a:gd name="T60" fmla="*/ 908 w 6953"/>
                <a:gd name="T61" fmla="*/ 908 w 6953"/>
                <a:gd name="T62" fmla="*/ 908 w 6953"/>
                <a:gd name="T63" fmla="*/ 908 w 6953"/>
                <a:gd name="T64" fmla="*/ 908 w 6953"/>
                <a:gd name="T65" fmla="*/ 908 w 69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438" h="2640">
                  <a:moveTo>
                    <a:pt x="0" y="23"/>
                  </a:moveTo>
                  <a:lnTo>
                    <a:pt x="134" y="131"/>
                  </a:lnTo>
                  <a:lnTo>
                    <a:pt x="269" y="233"/>
                  </a:lnTo>
                  <a:lnTo>
                    <a:pt x="405" y="328"/>
                  </a:lnTo>
                  <a:lnTo>
                    <a:pt x="540" y="416"/>
                  </a:lnTo>
                  <a:lnTo>
                    <a:pt x="675" y="497"/>
                  </a:lnTo>
                  <a:lnTo>
                    <a:pt x="811" y="572"/>
                  </a:lnTo>
                  <a:lnTo>
                    <a:pt x="948" y="638"/>
                  </a:lnTo>
                  <a:lnTo>
                    <a:pt x="1084" y="699"/>
                  </a:lnTo>
                  <a:lnTo>
                    <a:pt x="1221" y="752"/>
                  </a:lnTo>
                  <a:lnTo>
                    <a:pt x="1358" y="798"/>
                  </a:lnTo>
                  <a:lnTo>
                    <a:pt x="1495" y="837"/>
                  </a:lnTo>
                  <a:lnTo>
                    <a:pt x="1632" y="869"/>
                  </a:lnTo>
                  <a:lnTo>
                    <a:pt x="1770" y="895"/>
                  </a:lnTo>
                  <a:lnTo>
                    <a:pt x="1908" y="912"/>
                  </a:lnTo>
                  <a:lnTo>
                    <a:pt x="2046" y="923"/>
                  </a:lnTo>
                  <a:lnTo>
                    <a:pt x="2185" y="926"/>
                  </a:lnTo>
                  <a:lnTo>
                    <a:pt x="2324" y="923"/>
                  </a:lnTo>
                  <a:lnTo>
                    <a:pt x="2462" y="913"/>
                  </a:lnTo>
                  <a:lnTo>
                    <a:pt x="2602" y="895"/>
                  </a:lnTo>
                  <a:lnTo>
                    <a:pt x="2742" y="870"/>
                  </a:lnTo>
                  <a:lnTo>
                    <a:pt x="2881" y="837"/>
                  </a:lnTo>
                  <a:lnTo>
                    <a:pt x="3021" y="798"/>
                  </a:lnTo>
                  <a:lnTo>
                    <a:pt x="3162" y="752"/>
                  </a:lnTo>
                  <a:lnTo>
                    <a:pt x="3303" y="697"/>
                  </a:lnTo>
                  <a:lnTo>
                    <a:pt x="3445" y="637"/>
                  </a:lnTo>
                  <a:lnTo>
                    <a:pt x="3586" y="568"/>
                  </a:lnTo>
                  <a:lnTo>
                    <a:pt x="3727" y="491"/>
                  </a:lnTo>
                  <a:lnTo>
                    <a:pt x="3868" y="408"/>
                  </a:lnTo>
                  <a:lnTo>
                    <a:pt x="4010" y="317"/>
                  </a:lnTo>
                  <a:lnTo>
                    <a:pt x="4153" y="219"/>
                  </a:lnTo>
                  <a:lnTo>
                    <a:pt x="4296" y="114"/>
                  </a:lnTo>
                  <a:lnTo>
                    <a:pt x="4438" y="0"/>
                  </a:lnTo>
                  <a:lnTo>
                    <a:pt x="4438" y="2640"/>
                  </a:lnTo>
                  <a:lnTo>
                    <a:pt x="4304" y="2530"/>
                  </a:lnTo>
                  <a:lnTo>
                    <a:pt x="4169" y="2426"/>
                  </a:lnTo>
                  <a:lnTo>
                    <a:pt x="4033" y="2331"/>
                  </a:lnTo>
                  <a:lnTo>
                    <a:pt x="3898" y="2242"/>
                  </a:lnTo>
                  <a:lnTo>
                    <a:pt x="3763" y="2160"/>
                  </a:lnTo>
                  <a:lnTo>
                    <a:pt x="3627" y="2085"/>
                  </a:lnTo>
                  <a:lnTo>
                    <a:pt x="3491" y="2017"/>
                  </a:lnTo>
                  <a:lnTo>
                    <a:pt x="3355" y="1955"/>
                  </a:lnTo>
                  <a:lnTo>
                    <a:pt x="3218" y="1902"/>
                  </a:lnTo>
                  <a:lnTo>
                    <a:pt x="3080" y="1854"/>
                  </a:lnTo>
                  <a:lnTo>
                    <a:pt x="2943" y="1814"/>
                  </a:lnTo>
                  <a:lnTo>
                    <a:pt x="2807" y="1781"/>
                  </a:lnTo>
                  <a:lnTo>
                    <a:pt x="2668" y="1755"/>
                  </a:lnTo>
                  <a:lnTo>
                    <a:pt x="2530" y="1736"/>
                  </a:lnTo>
                  <a:lnTo>
                    <a:pt x="2392" y="1725"/>
                  </a:lnTo>
                  <a:lnTo>
                    <a:pt x="2254" y="1720"/>
                  </a:lnTo>
                  <a:lnTo>
                    <a:pt x="2115" y="1722"/>
                  </a:lnTo>
                  <a:lnTo>
                    <a:pt x="1976" y="1732"/>
                  </a:lnTo>
                  <a:lnTo>
                    <a:pt x="1836" y="1749"/>
                  </a:lnTo>
                  <a:lnTo>
                    <a:pt x="1696" y="1774"/>
                  </a:lnTo>
                  <a:lnTo>
                    <a:pt x="1557" y="1804"/>
                  </a:lnTo>
                  <a:lnTo>
                    <a:pt x="1417" y="1843"/>
                  </a:lnTo>
                  <a:lnTo>
                    <a:pt x="1276" y="1889"/>
                  </a:lnTo>
                  <a:lnTo>
                    <a:pt x="1136" y="1942"/>
                  </a:lnTo>
                  <a:lnTo>
                    <a:pt x="995" y="2003"/>
                  </a:lnTo>
                  <a:lnTo>
                    <a:pt x="853" y="2071"/>
                  </a:lnTo>
                  <a:lnTo>
                    <a:pt x="711" y="2145"/>
                  </a:lnTo>
                  <a:lnTo>
                    <a:pt x="570" y="2228"/>
                  </a:lnTo>
                  <a:lnTo>
                    <a:pt x="428" y="2318"/>
                  </a:lnTo>
                  <a:lnTo>
                    <a:pt x="285" y="2415"/>
                  </a:lnTo>
                  <a:lnTo>
                    <a:pt x="143" y="2520"/>
                  </a:lnTo>
                  <a:lnTo>
                    <a:pt x="0" y="2631"/>
                  </a:lnTo>
                  <a:lnTo>
                    <a:pt x="0" y="23"/>
                  </a:lnTo>
                  <a:close/>
                </a:path>
              </a:pathLst>
            </a:custGeom>
            <a:solidFill>
              <a:schemeClr val="tx1"/>
            </a:solidFill>
            <a:ln>
              <a:noFill/>
            </a:ln>
          </p:spPr>
          <p:txBody>
            <a:bodyPr vert="horz" wrap="square" lIns="60951" tIns="30475" rIns="60951" bIns="30475" numCol="1" anchor="t" anchorCtr="0" compatLnSpc="1">
              <a:prstTxWarp prst="textNoShape">
                <a:avLst/>
              </a:prstTxWarp>
            </a:bodyPr>
            <a:lstStyle/>
            <a:p>
              <a:endParaRPr lang="de-DE" sz="1200" noProof="0"/>
            </a:p>
          </p:txBody>
        </p:sp>
        <p:sp>
          <p:nvSpPr>
            <p:cNvPr id="11" name="Freeform 8">
              <a:extLst>
                <a:ext uri="{FF2B5EF4-FFF2-40B4-BE49-F238E27FC236}">
                  <a16:creationId xmlns:a16="http://schemas.microsoft.com/office/drawing/2014/main" id="{C8DDE99B-3A92-34B6-332A-C8A237EA084B}"/>
                </a:ext>
              </a:extLst>
            </p:cNvPr>
            <p:cNvSpPr>
              <a:spLocks/>
            </p:cNvSpPr>
            <p:nvPr/>
          </p:nvSpPr>
          <p:spPr bwMode="auto">
            <a:xfrm>
              <a:off x="6031244" y="2531661"/>
              <a:ext cx="2515056" cy="1494000"/>
            </a:xfrm>
            <a:custGeom>
              <a:avLst/>
              <a:gdLst>
                <a:gd name="T0" fmla="*/ 908 w 6953"/>
                <a:gd name="T1" fmla="*/ 908 w 6953"/>
                <a:gd name="T2" fmla="*/ 908 w 6953"/>
                <a:gd name="T3" fmla="*/ 908 w 6953"/>
                <a:gd name="T4" fmla="*/ 908 w 6953"/>
                <a:gd name="T5" fmla="*/ 908 w 6953"/>
                <a:gd name="T6" fmla="*/ 908 w 6953"/>
                <a:gd name="T7" fmla="*/ 908 w 6953"/>
                <a:gd name="T8" fmla="*/ 908 w 6953"/>
                <a:gd name="T9" fmla="*/ 908 w 6953"/>
                <a:gd name="T10" fmla="*/ 908 w 6953"/>
                <a:gd name="T11" fmla="*/ 908 w 6953"/>
                <a:gd name="T12" fmla="*/ 908 w 6953"/>
                <a:gd name="T13" fmla="*/ 908 w 6953"/>
                <a:gd name="T14" fmla="*/ 908 w 6953"/>
                <a:gd name="T15" fmla="*/ 908 w 6953"/>
                <a:gd name="T16" fmla="*/ 908 w 6953"/>
                <a:gd name="T17" fmla="*/ 908 w 6953"/>
                <a:gd name="T18" fmla="*/ 908 w 6953"/>
                <a:gd name="T19" fmla="*/ 908 w 6953"/>
                <a:gd name="T20" fmla="*/ 908 w 6953"/>
                <a:gd name="T21" fmla="*/ 908 w 6953"/>
                <a:gd name="T22" fmla="*/ 908 w 6953"/>
                <a:gd name="T23" fmla="*/ 908 w 6953"/>
                <a:gd name="T24" fmla="*/ 908 w 6953"/>
                <a:gd name="T25" fmla="*/ 908 w 6953"/>
                <a:gd name="T26" fmla="*/ 908 w 6953"/>
                <a:gd name="T27" fmla="*/ 908 w 6953"/>
                <a:gd name="T28" fmla="*/ 908 w 6953"/>
                <a:gd name="T29" fmla="*/ 908 w 6953"/>
                <a:gd name="T30" fmla="*/ 908 w 6953"/>
                <a:gd name="T31" fmla="*/ 908 w 6953"/>
                <a:gd name="T32" fmla="*/ 908 w 6953"/>
                <a:gd name="T33" fmla="*/ 908 w 6953"/>
                <a:gd name="T34" fmla="*/ 908 w 6953"/>
                <a:gd name="T35" fmla="*/ 908 w 6953"/>
                <a:gd name="T36" fmla="*/ 908 w 6953"/>
                <a:gd name="T37" fmla="*/ 908 w 6953"/>
                <a:gd name="T38" fmla="*/ 908 w 6953"/>
                <a:gd name="T39" fmla="*/ 908 w 6953"/>
                <a:gd name="T40" fmla="*/ 908 w 6953"/>
                <a:gd name="T41" fmla="*/ 908 w 6953"/>
                <a:gd name="T42" fmla="*/ 908 w 6953"/>
                <a:gd name="T43" fmla="*/ 908 w 6953"/>
                <a:gd name="T44" fmla="*/ 908 w 6953"/>
                <a:gd name="T45" fmla="*/ 908 w 6953"/>
                <a:gd name="T46" fmla="*/ 908 w 6953"/>
                <a:gd name="T47" fmla="*/ 908 w 6953"/>
                <a:gd name="T48" fmla="*/ 908 w 6953"/>
                <a:gd name="T49" fmla="*/ 908 w 6953"/>
                <a:gd name="T50" fmla="*/ 908 w 6953"/>
                <a:gd name="T51" fmla="*/ 908 w 6953"/>
                <a:gd name="T52" fmla="*/ 908 w 6953"/>
                <a:gd name="T53" fmla="*/ 908 w 6953"/>
                <a:gd name="T54" fmla="*/ 908 w 6953"/>
                <a:gd name="T55" fmla="*/ 908 w 6953"/>
                <a:gd name="T56" fmla="*/ 908 w 6953"/>
                <a:gd name="T57" fmla="*/ 908 w 6953"/>
                <a:gd name="T58" fmla="*/ 908 w 6953"/>
                <a:gd name="T59" fmla="*/ 908 w 6953"/>
                <a:gd name="T60" fmla="*/ 908 w 6953"/>
                <a:gd name="T61" fmla="*/ 908 w 6953"/>
                <a:gd name="T62" fmla="*/ 908 w 6953"/>
                <a:gd name="T63" fmla="*/ 908 w 6953"/>
                <a:gd name="T64" fmla="*/ 908 w 6953"/>
                <a:gd name="T65" fmla="*/ 908 w 69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438" h="2640">
                  <a:moveTo>
                    <a:pt x="0" y="23"/>
                  </a:moveTo>
                  <a:lnTo>
                    <a:pt x="134" y="131"/>
                  </a:lnTo>
                  <a:lnTo>
                    <a:pt x="269" y="233"/>
                  </a:lnTo>
                  <a:lnTo>
                    <a:pt x="405" y="328"/>
                  </a:lnTo>
                  <a:lnTo>
                    <a:pt x="540" y="416"/>
                  </a:lnTo>
                  <a:lnTo>
                    <a:pt x="675" y="497"/>
                  </a:lnTo>
                  <a:lnTo>
                    <a:pt x="811" y="572"/>
                  </a:lnTo>
                  <a:lnTo>
                    <a:pt x="948" y="638"/>
                  </a:lnTo>
                  <a:lnTo>
                    <a:pt x="1084" y="699"/>
                  </a:lnTo>
                  <a:lnTo>
                    <a:pt x="1221" y="752"/>
                  </a:lnTo>
                  <a:lnTo>
                    <a:pt x="1358" y="798"/>
                  </a:lnTo>
                  <a:lnTo>
                    <a:pt x="1495" y="837"/>
                  </a:lnTo>
                  <a:lnTo>
                    <a:pt x="1632" y="869"/>
                  </a:lnTo>
                  <a:lnTo>
                    <a:pt x="1770" y="895"/>
                  </a:lnTo>
                  <a:lnTo>
                    <a:pt x="1908" y="912"/>
                  </a:lnTo>
                  <a:lnTo>
                    <a:pt x="2046" y="923"/>
                  </a:lnTo>
                  <a:lnTo>
                    <a:pt x="2185" y="926"/>
                  </a:lnTo>
                  <a:lnTo>
                    <a:pt x="2324" y="923"/>
                  </a:lnTo>
                  <a:lnTo>
                    <a:pt x="2462" y="913"/>
                  </a:lnTo>
                  <a:lnTo>
                    <a:pt x="2602" y="895"/>
                  </a:lnTo>
                  <a:lnTo>
                    <a:pt x="2742" y="870"/>
                  </a:lnTo>
                  <a:lnTo>
                    <a:pt x="2881" y="837"/>
                  </a:lnTo>
                  <a:lnTo>
                    <a:pt x="3021" y="798"/>
                  </a:lnTo>
                  <a:lnTo>
                    <a:pt x="3162" y="752"/>
                  </a:lnTo>
                  <a:lnTo>
                    <a:pt x="3303" y="697"/>
                  </a:lnTo>
                  <a:lnTo>
                    <a:pt x="3445" y="637"/>
                  </a:lnTo>
                  <a:lnTo>
                    <a:pt x="3586" y="568"/>
                  </a:lnTo>
                  <a:lnTo>
                    <a:pt x="3727" y="491"/>
                  </a:lnTo>
                  <a:lnTo>
                    <a:pt x="3868" y="408"/>
                  </a:lnTo>
                  <a:lnTo>
                    <a:pt x="4010" y="317"/>
                  </a:lnTo>
                  <a:lnTo>
                    <a:pt x="4153" y="219"/>
                  </a:lnTo>
                  <a:lnTo>
                    <a:pt x="4296" y="114"/>
                  </a:lnTo>
                  <a:lnTo>
                    <a:pt x="4438" y="0"/>
                  </a:lnTo>
                  <a:lnTo>
                    <a:pt x="4438" y="2640"/>
                  </a:lnTo>
                  <a:lnTo>
                    <a:pt x="4304" y="2530"/>
                  </a:lnTo>
                  <a:lnTo>
                    <a:pt x="4169" y="2426"/>
                  </a:lnTo>
                  <a:lnTo>
                    <a:pt x="4033" y="2331"/>
                  </a:lnTo>
                  <a:lnTo>
                    <a:pt x="3898" y="2242"/>
                  </a:lnTo>
                  <a:lnTo>
                    <a:pt x="3763" y="2160"/>
                  </a:lnTo>
                  <a:lnTo>
                    <a:pt x="3627" y="2085"/>
                  </a:lnTo>
                  <a:lnTo>
                    <a:pt x="3491" y="2017"/>
                  </a:lnTo>
                  <a:lnTo>
                    <a:pt x="3355" y="1955"/>
                  </a:lnTo>
                  <a:lnTo>
                    <a:pt x="3218" y="1902"/>
                  </a:lnTo>
                  <a:lnTo>
                    <a:pt x="3080" y="1854"/>
                  </a:lnTo>
                  <a:lnTo>
                    <a:pt x="2943" y="1814"/>
                  </a:lnTo>
                  <a:lnTo>
                    <a:pt x="2807" y="1781"/>
                  </a:lnTo>
                  <a:lnTo>
                    <a:pt x="2668" y="1755"/>
                  </a:lnTo>
                  <a:lnTo>
                    <a:pt x="2530" y="1736"/>
                  </a:lnTo>
                  <a:lnTo>
                    <a:pt x="2392" y="1725"/>
                  </a:lnTo>
                  <a:lnTo>
                    <a:pt x="2254" y="1720"/>
                  </a:lnTo>
                  <a:lnTo>
                    <a:pt x="2115" y="1722"/>
                  </a:lnTo>
                  <a:lnTo>
                    <a:pt x="1976" y="1732"/>
                  </a:lnTo>
                  <a:lnTo>
                    <a:pt x="1836" y="1749"/>
                  </a:lnTo>
                  <a:lnTo>
                    <a:pt x="1696" y="1774"/>
                  </a:lnTo>
                  <a:lnTo>
                    <a:pt x="1557" y="1804"/>
                  </a:lnTo>
                  <a:lnTo>
                    <a:pt x="1417" y="1843"/>
                  </a:lnTo>
                  <a:lnTo>
                    <a:pt x="1276" y="1889"/>
                  </a:lnTo>
                  <a:lnTo>
                    <a:pt x="1136" y="1942"/>
                  </a:lnTo>
                  <a:lnTo>
                    <a:pt x="995" y="2003"/>
                  </a:lnTo>
                  <a:lnTo>
                    <a:pt x="853" y="2071"/>
                  </a:lnTo>
                  <a:lnTo>
                    <a:pt x="711" y="2145"/>
                  </a:lnTo>
                  <a:lnTo>
                    <a:pt x="570" y="2228"/>
                  </a:lnTo>
                  <a:lnTo>
                    <a:pt x="428" y="2318"/>
                  </a:lnTo>
                  <a:lnTo>
                    <a:pt x="285" y="2415"/>
                  </a:lnTo>
                  <a:lnTo>
                    <a:pt x="143" y="2520"/>
                  </a:lnTo>
                  <a:lnTo>
                    <a:pt x="0" y="2631"/>
                  </a:lnTo>
                  <a:lnTo>
                    <a:pt x="0" y="23"/>
                  </a:lnTo>
                  <a:close/>
                </a:path>
              </a:pathLst>
            </a:custGeom>
            <a:solidFill>
              <a:schemeClr val="tx1"/>
            </a:solidFill>
            <a:ln>
              <a:noFill/>
            </a:ln>
          </p:spPr>
          <p:txBody>
            <a:bodyPr vert="horz" wrap="square" lIns="60951" tIns="30475" rIns="60951" bIns="30475" numCol="1" anchor="t" anchorCtr="0" compatLnSpc="1">
              <a:prstTxWarp prst="textNoShape">
                <a:avLst/>
              </a:prstTxWarp>
            </a:bodyPr>
            <a:lstStyle/>
            <a:p>
              <a:endParaRPr lang="de-DE" sz="1200" noProof="0"/>
            </a:p>
          </p:txBody>
        </p:sp>
        <p:sp>
          <p:nvSpPr>
            <p:cNvPr id="12" name="Freeform 8">
              <a:extLst>
                <a:ext uri="{FF2B5EF4-FFF2-40B4-BE49-F238E27FC236}">
                  <a16:creationId xmlns:a16="http://schemas.microsoft.com/office/drawing/2014/main" id="{31E21DB7-5D97-0201-3FFC-28EC11B78788}"/>
                </a:ext>
              </a:extLst>
            </p:cNvPr>
            <p:cNvSpPr>
              <a:spLocks/>
            </p:cNvSpPr>
            <p:nvPr/>
          </p:nvSpPr>
          <p:spPr bwMode="auto">
            <a:xfrm>
              <a:off x="8451092" y="2531659"/>
              <a:ext cx="2515056" cy="1494000"/>
            </a:xfrm>
            <a:custGeom>
              <a:avLst/>
              <a:gdLst>
                <a:gd name="T0" fmla="*/ 908 w 6953"/>
                <a:gd name="T1" fmla="*/ 908 w 6953"/>
                <a:gd name="T2" fmla="*/ 908 w 6953"/>
                <a:gd name="T3" fmla="*/ 908 w 6953"/>
                <a:gd name="T4" fmla="*/ 908 w 6953"/>
                <a:gd name="T5" fmla="*/ 908 w 6953"/>
                <a:gd name="T6" fmla="*/ 908 w 6953"/>
                <a:gd name="T7" fmla="*/ 908 w 6953"/>
                <a:gd name="T8" fmla="*/ 908 w 6953"/>
                <a:gd name="T9" fmla="*/ 908 w 6953"/>
                <a:gd name="T10" fmla="*/ 908 w 6953"/>
                <a:gd name="T11" fmla="*/ 908 w 6953"/>
                <a:gd name="T12" fmla="*/ 908 w 6953"/>
                <a:gd name="T13" fmla="*/ 908 w 6953"/>
                <a:gd name="T14" fmla="*/ 908 w 6953"/>
                <a:gd name="T15" fmla="*/ 908 w 6953"/>
                <a:gd name="T16" fmla="*/ 908 w 6953"/>
                <a:gd name="T17" fmla="*/ 908 w 6953"/>
                <a:gd name="T18" fmla="*/ 908 w 6953"/>
                <a:gd name="T19" fmla="*/ 908 w 6953"/>
                <a:gd name="T20" fmla="*/ 908 w 6953"/>
                <a:gd name="T21" fmla="*/ 908 w 6953"/>
                <a:gd name="T22" fmla="*/ 908 w 6953"/>
                <a:gd name="T23" fmla="*/ 908 w 6953"/>
                <a:gd name="T24" fmla="*/ 908 w 6953"/>
                <a:gd name="T25" fmla="*/ 908 w 6953"/>
                <a:gd name="T26" fmla="*/ 908 w 6953"/>
                <a:gd name="T27" fmla="*/ 908 w 6953"/>
                <a:gd name="T28" fmla="*/ 908 w 6953"/>
                <a:gd name="T29" fmla="*/ 908 w 6953"/>
                <a:gd name="T30" fmla="*/ 908 w 6953"/>
                <a:gd name="T31" fmla="*/ 908 w 6953"/>
                <a:gd name="T32" fmla="*/ 908 w 6953"/>
                <a:gd name="T33" fmla="*/ 908 w 6953"/>
                <a:gd name="T34" fmla="*/ 908 w 6953"/>
                <a:gd name="T35" fmla="*/ 908 w 6953"/>
                <a:gd name="T36" fmla="*/ 908 w 6953"/>
                <a:gd name="T37" fmla="*/ 908 w 6953"/>
                <a:gd name="T38" fmla="*/ 908 w 6953"/>
                <a:gd name="T39" fmla="*/ 908 w 6953"/>
                <a:gd name="T40" fmla="*/ 908 w 6953"/>
                <a:gd name="T41" fmla="*/ 908 w 6953"/>
                <a:gd name="T42" fmla="*/ 908 w 6953"/>
                <a:gd name="T43" fmla="*/ 908 w 6953"/>
                <a:gd name="T44" fmla="*/ 908 w 6953"/>
                <a:gd name="T45" fmla="*/ 908 w 6953"/>
                <a:gd name="T46" fmla="*/ 908 w 6953"/>
                <a:gd name="T47" fmla="*/ 908 w 6953"/>
                <a:gd name="T48" fmla="*/ 908 w 6953"/>
                <a:gd name="T49" fmla="*/ 908 w 6953"/>
                <a:gd name="T50" fmla="*/ 908 w 6953"/>
                <a:gd name="T51" fmla="*/ 908 w 6953"/>
                <a:gd name="T52" fmla="*/ 908 w 6953"/>
                <a:gd name="T53" fmla="*/ 908 w 6953"/>
                <a:gd name="T54" fmla="*/ 908 w 6953"/>
                <a:gd name="T55" fmla="*/ 908 w 6953"/>
                <a:gd name="T56" fmla="*/ 908 w 6953"/>
                <a:gd name="T57" fmla="*/ 908 w 6953"/>
                <a:gd name="T58" fmla="*/ 908 w 6953"/>
                <a:gd name="T59" fmla="*/ 908 w 6953"/>
                <a:gd name="T60" fmla="*/ 908 w 6953"/>
                <a:gd name="T61" fmla="*/ 908 w 6953"/>
                <a:gd name="T62" fmla="*/ 908 w 6953"/>
                <a:gd name="T63" fmla="*/ 908 w 6953"/>
                <a:gd name="T64" fmla="*/ 908 w 6953"/>
                <a:gd name="T65" fmla="*/ 908 w 69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438" h="2640">
                  <a:moveTo>
                    <a:pt x="0" y="23"/>
                  </a:moveTo>
                  <a:lnTo>
                    <a:pt x="134" y="131"/>
                  </a:lnTo>
                  <a:lnTo>
                    <a:pt x="269" y="233"/>
                  </a:lnTo>
                  <a:lnTo>
                    <a:pt x="405" y="328"/>
                  </a:lnTo>
                  <a:lnTo>
                    <a:pt x="540" y="416"/>
                  </a:lnTo>
                  <a:lnTo>
                    <a:pt x="675" y="497"/>
                  </a:lnTo>
                  <a:lnTo>
                    <a:pt x="811" y="572"/>
                  </a:lnTo>
                  <a:lnTo>
                    <a:pt x="948" y="638"/>
                  </a:lnTo>
                  <a:lnTo>
                    <a:pt x="1084" y="699"/>
                  </a:lnTo>
                  <a:lnTo>
                    <a:pt x="1221" y="752"/>
                  </a:lnTo>
                  <a:lnTo>
                    <a:pt x="1358" y="798"/>
                  </a:lnTo>
                  <a:lnTo>
                    <a:pt x="1495" y="837"/>
                  </a:lnTo>
                  <a:lnTo>
                    <a:pt x="1632" y="869"/>
                  </a:lnTo>
                  <a:lnTo>
                    <a:pt x="1770" y="895"/>
                  </a:lnTo>
                  <a:lnTo>
                    <a:pt x="1908" y="912"/>
                  </a:lnTo>
                  <a:lnTo>
                    <a:pt x="2046" y="923"/>
                  </a:lnTo>
                  <a:lnTo>
                    <a:pt x="2185" y="926"/>
                  </a:lnTo>
                  <a:lnTo>
                    <a:pt x="2324" y="923"/>
                  </a:lnTo>
                  <a:lnTo>
                    <a:pt x="2462" y="913"/>
                  </a:lnTo>
                  <a:lnTo>
                    <a:pt x="2602" y="895"/>
                  </a:lnTo>
                  <a:lnTo>
                    <a:pt x="2742" y="870"/>
                  </a:lnTo>
                  <a:lnTo>
                    <a:pt x="2881" y="837"/>
                  </a:lnTo>
                  <a:lnTo>
                    <a:pt x="3021" y="798"/>
                  </a:lnTo>
                  <a:lnTo>
                    <a:pt x="3162" y="752"/>
                  </a:lnTo>
                  <a:lnTo>
                    <a:pt x="3303" y="697"/>
                  </a:lnTo>
                  <a:lnTo>
                    <a:pt x="3445" y="637"/>
                  </a:lnTo>
                  <a:lnTo>
                    <a:pt x="3586" y="568"/>
                  </a:lnTo>
                  <a:lnTo>
                    <a:pt x="3727" y="491"/>
                  </a:lnTo>
                  <a:lnTo>
                    <a:pt x="3868" y="408"/>
                  </a:lnTo>
                  <a:lnTo>
                    <a:pt x="4010" y="317"/>
                  </a:lnTo>
                  <a:lnTo>
                    <a:pt x="4153" y="219"/>
                  </a:lnTo>
                  <a:lnTo>
                    <a:pt x="4296" y="114"/>
                  </a:lnTo>
                  <a:lnTo>
                    <a:pt x="4438" y="0"/>
                  </a:lnTo>
                  <a:lnTo>
                    <a:pt x="4438" y="2640"/>
                  </a:lnTo>
                  <a:lnTo>
                    <a:pt x="4304" y="2530"/>
                  </a:lnTo>
                  <a:lnTo>
                    <a:pt x="4169" y="2426"/>
                  </a:lnTo>
                  <a:lnTo>
                    <a:pt x="4033" y="2331"/>
                  </a:lnTo>
                  <a:lnTo>
                    <a:pt x="3898" y="2242"/>
                  </a:lnTo>
                  <a:lnTo>
                    <a:pt x="3763" y="2160"/>
                  </a:lnTo>
                  <a:lnTo>
                    <a:pt x="3627" y="2085"/>
                  </a:lnTo>
                  <a:lnTo>
                    <a:pt x="3491" y="2017"/>
                  </a:lnTo>
                  <a:lnTo>
                    <a:pt x="3355" y="1955"/>
                  </a:lnTo>
                  <a:lnTo>
                    <a:pt x="3218" y="1902"/>
                  </a:lnTo>
                  <a:lnTo>
                    <a:pt x="3080" y="1854"/>
                  </a:lnTo>
                  <a:lnTo>
                    <a:pt x="2943" y="1814"/>
                  </a:lnTo>
                  <a:lnTo>
                    <a:pt x="2807" y="1781"/>
                  </a:lnTo>
                  <a:lnTo>
                    <a:pt x="2668" y="1755"/>
                  </a:lnTo>
                  <a:lnTo>
                    <a:pt x="2530" y="1736"/>
                  </a:lnTo>
                  <a:lnTo>
                    <a:pt x="2392" y="1725"/>
                  </a:lnTo>
                  <a:lnTo>
                    <a:pt x="2254" y="1720"/>
                  </a:lnTo>
                  <a:lnTo>
                    <a:pt x="2115" y="1722"/>
                  </a:lnTo>
                  <a:lnTo>
                    <a:pt x="1976" y="1732"/>
                  </a:lnTo>
                  <a:lnTo>
                    <a:pt x="1836" y="1749"/>
                  </a:lnTo>
                  <a:lnTo>
                    <a:pt x="1696" y="1774"/>
                  </a:lnTo>
                  <a:lnTo>
                    <a:pt x="1557" y="1804"/>
                  </a:lnTo>
                  <a:lnTo>
                    <a:pt x="1417" y="1843"/>
                  </a:lnTo>
                  <a:lnTo>
                    <a:pt x="1276" y="1889"/>
                  </a:lnTo>
                  <a:lnTo>
                    <a:pt x="1136" y="1942"/>
                  </a:lnTo>
                  <a:lnTo>
                    <a:pt x="995" y="2003"/>
                  </a:lnTo>
                  <a:lnTo>
                    <a:pt x="853" y="2071"/>
                  </a:lnTo>
                  <a:lnTo>
                    <a:pt x="711" y="2145"/>
                  </a:lnTo>
                  <a:lnTo>
                    <a:pt x="570" y="2228"/>
                  </a:lnTo>
                  <a:lnTo>
                    <a:pt x="428" y="2318"/>
                  </a:lnTo>
                  <a:lnTo>
                    <a:pt x="285" y="2415"/>
                  </a:lnTo>
                  <a:lnTo>
                    <a:pt x="143" y="2520"/>
                  </a:lnTo>
                  <a:lnTo>
                    <a:pt x="0" y="2631"/>
                  </a:lnTo>
                  <a:lnTo>
                    <a:pt x="0" y="23"/>
                  </a:lnTo>
                  <a:close/>
                </a:path>
              </a:pathLst>
            </a:custGeom>
            <a:solidFill>
              <a:schemeClr val="tx1"/>
            </a:solidFill>
            <a:ln>
              <a:noFill/>
            </a:ln>
          </p:spPr>
          <p:txBody>
            <a:bodyPr vert="horz" wrap="square" lIns="60951" tIns="30475" rIns="60951" bIns="30475" numCol="1" anchor="t" anchorCtr="0" compatLnSpc="1">
              <a:prstTxWarp prst="textNoShape">
                <a:avLst/>
              </a:prstTxWarp>
            </a:bodyPr>
            <a:lstStyle/>
            <a:p>
              <a:endParaRPr lang="de-DE" sz="1200" noProof="0"/>
            </a:p>
          </p:txBody>
        </p:sp>
        <p:grpSp>
          <p:nvGrpSpPr>
            <p:cNvPr id="13" name="Gruppieren 12">
              <a:extLst>
                <a:ext uri="{FF2B5EF4-FFF2-40B4-BE49-F238E27FC236}">
                  <a16:creationId xmlns:a16="http://schemas.microsoft.com/office/drawing/2014/main" id="{BA1B1EED-A45E-6EE8-850F-444819DC1DB3}"/>
                </a:ext>
              </a:extLst>
            </p:cNvPr>
            <p:cNvGrpSpPr/>
            <p:nvPr/>
          </p:nvGrpSpPr>
          <p:grpSpPr>
            <a:xfrm>
              <a:off x="492152" y="2531665"/>
              <a:ext cx="1494000" cy="1494000"/>
              <a:chOff x="87316" y="2531665"/>
              <a:chExt cx="1950596" cy="1927866"/>
            </a:xfrm>
          </p:grpSpPr>
          <p:grpSp>
            <p:nvGrpSpPr>
              <p:cNvPr id="34" name="Группа 1">
                <a:extLst>
                  <a:ext uri="{FF2B5EF4-FFF2-40B4-BE49-F238E27FC236}">
                    <a16:creationId xmlns:a16="http://schemas.microsoft.com/office/drawing/2014/main" id="{8E81606E-36BC-53DF-AFBE-57D8C0136830}"/>
                  </a:ext>
                </a:extLst>
              </p:cNvPr>
              <p:cNvGrpSpPr/>
              <p:nvPr/>
            </p:nvGrpSpPr>
            <p:grpSpPr>
              <a:xfrm>
                <a:off x="87316" y="2531665"/>
                <a:ext cx="1950596" cy="1927866"/>
                <a:chOff x="2336499" y="3966814"/>
                <a:chExt cx="2002067" cy="2003250"/>
              </a:xfrm>
            </p:grpSpPr>
            <p:sp>
              <p:nvSpPr>
                <p:cNvPr id="36" name="Freeform 9">
                  <a:extLst>
                    <a:ext uri="{FF2B5EF4-FFF2-40B4-BE49-F238E27FC236}">
                      <a16:creationId xmlns:a16="http://schemas.microsoft.com/office/drawing/2014/main" id="{BADE75A1-8D5F-4335-E33E-50BB425408A5}"/>
                    </a:ext>
                  </a:extLst>
                </p:cNvPr>
                <p:cNvSpPr>
                  <a:spLocks/>
                </p:cNvSpPr>
                <p:nvPr/>
              </p:nvSpPr>
              <p:spPr bwMode="auto">
                <a:xfrm>
                  <a:off x="2336499" y="3966814"/>
                  <a:ext cx="2002067" cy="2003250"/>
                </a:xfrm>
                <a:custGeom>
                  <a:avLst/>
                  <a:gdLst>
                    <a:gd name="T0" fmla="*/ 908 w 6953"/>
                    <a:gd name="T1" fmla="*/ 908 w 6953"/>
                    <a:gd name="T2" fmla="*/ 908 w 6953"/>
                    <a:gd name="T3" fmla="*/ 908 w 6953"/>
                    <a:gd name="T4" fmla="*/ 908 w 6953"/>
                    <a:gd name="T5" fmla="*/ 908 w 6953"/>
                    <a:gd name="T6" fmla="*/ 908 w 6953"/>
                    <a:gd name="T7" fmla="*/ 908 w 6953"/>
                    <a:gd name="T8" fmla="*/ 908 w 6953"/>
                    <a:gd name="T9" fmla="*/ 908 w 6953"/>
                    <a:gd name="T10" fmla="*/ 908 w 6953"/>
                    <a:gd name="T11" fmla="*/ 908 w 6953"/>
                    <a:gd name="T12" fmla="*/ 908 w 6953"/>
                    <a:gd name="T13" fmla="*/ 908 w 6953"/>
                    <a:gd name="T14" fmla="*/ 908 w 6953"/>
                    <a:gd name="T15" fmla="*/ 908 w 6953"/>
                    <a:gd name="T16" fmla="*/ 908 w 6953"/>
                    <a:gd name="T17" fmla="*/ 908 w 6953"/>
                    <a:gd name="T18" fmla="*/ 908 w 6953"/>
                    <a:gd name="T19" fmla="*/ 908 w 6953"/>
                    <a:gd name="T20" fmla="*/ 908 w 6953"/>
                    <a:gd name="T21" fmla="*/ 908 w 6953"/>
                    <a:gd name="T22" fmla="*/ 908 w 6953"/>
                    <a:gd name="T23" fmla="*/ 908 w 6953"/>
                    <a:gd name="T24" fmla="*/ 908 w 6953"/>
                    <a:gd name="T25" fmla="*/ 908 w 6953"/>
                    <a:gd name="T26" fmla="*/ 908 w 6953"/>
                    <a:gd name="T27" fmla="*/ 908 w 6953"/>
                    <a:gd name="T28" fmla="*/ 908 w 6953"/>
                    <a:gd name="T29" fmla="*/ 908 w 6953"/>
                    <a:gd name="T30" fmla="*/ 908 w 6953"/>
                    <a:gd name="T31" fmla="*/ 908 w 6953"/>
                    <a:gd name="T32" fmla="*/ 908 w 6953"/>
                    <a:gd name="T33" fmla="*/ 908 w 6953"/>
                    <a:gd name="T34" fmla="*/ 908 w 6953"/>
                    <a:gd name="T35" fmla="*/ 908 w 6953"/>
                    <a:gd name="T36" fmla="*/ 908 w 6953"/>
                    <a:gd name="T37" fmla="*/ 908 w 6953"/>
                    <a:gd name="T38" fmla="*/ 908 w 6953"/>
                    <a:gd name="T39" fmla="*/ 908 w 6953"/>
                    <a:gd name="T40" fmla="*/ 908 w 6953"/>
                    <a:gd name="T41" fmla="*/ 908 w 6953"/>
                    <a:gd name="T42" fmla="*/ 908 w 6953"/>
                    <a:gd name="T43" fmla="*/ 908 w 6953"/>
                    <a:gd name="T44" fmla="*/ 908 w 6953"/>
                    <a:gd name="T45" fmla="*/ 908 w 6953"/>
                    <a:gd name="T46" fmla="*/ 908 w 6953"/>
                    <a:gd name="T47" fmla="*/ 908 w 6953"/>
                    <a:gd name="T48" fmla="*/ 908 w 6953"/>
                    <a:gd name="T49" fmla="*/ 908 w 6953"/>
                    <a:gd name="T50" fmla="*/ 908 w 6953"/>
                    <a:gd name="T51" fmla="*/ 908 w 6953"/>
                    <a:gd name="T52" fmla="*/ 908 w 6953"/>
                    <a:gd name="T53" fmla="*/ 908 w 6953"/>
                    <a:gd name="T54" fmla="*/ 908 w 6953"/>
                    <a:gd name="T55" fmla="*/ 908 w 6953"/>
                    <a:gd name="T56" fmla="*/ 908 w 6953"/>
                    <a:gd name="T57" fmla="*/ 908 w 6953"/>
                    <a:gd name="T58" fmla="*/ 908 w 6953"/>
                    <a:gd name="T59" fmla="*/ 908 w 6953"/>
                    <a:gd name="T60" fmla="*/ 908 w 6953"/>
                    <a:gd name="T61" fmla="*/ 908 w 6953"/>
                    <a:gd name="T62" fmla="*/ 908 w 6953"/>
                    <a:gd name="T63" fmla="*/ 908 w 6953"/>
                    <a:gd name="T64" fmla="*/ 908 w 6953"/>
                    <a:gd name="T65" fmla="*/ 908 w 6953"/>
                    <a:gd name="T66" fmla="*/ 908 w 6953"/>
                    <a:gd name="T67" fmla="*/ 908 w 6953"/>
                    <a:gd name="T68" fmla="*/ 908 w 6953"/>
                    <a:gd name="T69" fmla="*/ 908 w 6953"/>
                    <a:gd name="T70" fmla="*/ 908 w 6953"/>
                    <a:gd name="T71" fmla="*/ 908 w 6953"/>
                    <a:gd name="T72" fmla="*/ 908 w 6953"/>
                    <a:gd name="T73" fmla="*/ 908 w 6953"/>
                    <a:gd name="T74" fmla="*/ 908 w 6953"/>
                    <a:gd name="T75" fmla="*/ 908 w 6953"/>
                    <a:gd name="T76" fmla="*/ 908 w 6953"/>
                    <a:gd name="T77" fmla="*/ 908 w 6953"/>
                    <a:gd name="T78" fmla="*/ 908 w 6953"/>
                    <a:gd name="T79" fmla="*/ 908 w 6953"/>
                    <a:gd name="T80" fmla="*/ 908 w 6953"/>
                    <a:gd name="T81" fmla="*/ 908 w 6953"/>
                    <a:gd name="T82" fmla="*/ 908 w 6953"/>
                    <a:gd name="T83" fmla="*/ 908 w 6953"/>
                    <a:gd name="T84" fmla="*/ 908 w 6953"/>
                    <a:gd name="T85" fmla="*/ 908 w 69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388" h="3391">
                      <a:moveTo>
                        <a:pt x="1693" y="0"/>
                      </a:moveTo>
                      <a:lnTo>
                        <a:pt x="1781" y="3"/>
                      </a:lnTo>
                      <a:lnTo>
                        <a:pt x="1868" y="9"/>
                      </a:lnTo>
                      <a:lnTo>
                        <a:pt x="1953" y="20"/>
                      </a:lnTo>
                      <a:lnTo>
                        <a:pt x="2035" y="35"/>
                      </a:lnTo>
                      <a:lnTo>
                        <a:pt x="2117" y="53"/>
                      </a:lnTo>
                      <a:lnTo>
                        <a:pt x="2197" y="76"/>
                      </a:lnTo>
                      <a:lnTo>
                        <a:pt x="2277" y="102"/>
                      </a:lnTo>
                      <a:lnTo>
                        <a:pt x="2353" y="133"/>
                      </a:lnTo>
                      <a:lnTo>
                        <a:pt x="2428" y="167"/>
                      </a:lnTo>
                      <a:lnTo>
                        <a:pt x="2501" y="205"/>
                      </a:lnTo>
                      <a:lnTo>
                        <a:pt x="2572" y="245"/>
                      </a:lnTo>
                      <a:lnTo>
                        <a:pt x="2641" y="290"/>
                      </a:lnTo>
                      <a:lnTo>
                        <a:pt x="2707" y="337"/>
                      </a:lnTo>
                      <a:lnTo>
                        <a:pt x="2772" y="388"/>
                      </a:lnTo>
                      <a:lnTo>
                        <a:pt x="2832" y="441"/>
                      </a:lnTo>
                      <a:lnTo>
                        <a:pt x="2892" y="497"/>
                      </a:lnTo>
                      <a:lnTo>
                        <a:pt x="2948" y="555"/>
                      </a:lnTo>
                      <a:lnTo>
                        <a:pt x="3001" y="617"/>
                      </a:lnTo>
                      <a:lnTo>
                        <a:pt x="3051" y="682"/>
                      </a:lnTo>
                      <a:lnTo>
                        <a:pt x="3099" y="748"/>
                      </a:lnTo>
                      <a:lnTo>
                        <a:pt x="3142" y="816"/>
                      </a:lnTo>
                      <a:lnTo>
                        <a:pt x="3184" y="888"/>
                      </a:lnTo>
                      <a:lnTo>
                        <a:pt x="3221" y="960"/>
                      </a:lnTo>
                      <a:lnTo>
                        <a:pt x="3254" y="1036"/>
                      </a:lnTo>
                      <a:lnTo>
                        <a:pt x="3285" y="1112"/>
                      </a:lnTo>
                      <a:lnTo>
                        <a:pt x="3312" y="1192"/>
                      </a:lnTo>
                      <a:lnTo>
                        <a:pt x="3335" y="1272"/>
                      </a:lnTo>
                      <a:lnTo>
                        <a:pt x="3354" y="1353"/>
                      </a:lnTo>
                      <a:lnTo>
                        <a:pt x="3368" y="1437"/>
                      </a:lnTo>
                      <a:lnTo>
                        <a:pt x="3380" y="1522"/>
                      </a:lnTo>
                      <a:lnTo>
                        <a:pt x="3385" y="1608"/>
                      </a:lnTo>
                      <a:lnTo>
                        <a:pt x="3388" y="1695"/>
                      </a:lnTo>
                      <a:lnTo>
                        <a:pt x="3385" y="1783"/>
                      </a:lnTo>
                      <a:lnTo>
                        <a:pt x="3380" y="1869"/>
                      </a:lnTo>
                      <a:lnTo>
                        <a:pt x="3368" y="1954"/>
                      </a:lnTo>
                      <a:lnTo>
                        <a:pt x="3354" y="2038"/>
                      </a:lnTo>
                      <a:lnTo>
                        <a:pt x="3335" y="2118"/>
                      </a:lnTo>
                      <a:lnTo>
                        <a:pt x="3312" y="2199"/>
                      </a:lnTo>
                      <a:lnTo>
                        <a:pt x="3285" y="2278"/>
                      </a:lnTo>
                      <a:lnTo>
                        <a:pt x="3254" y="2355"/>
                      </a:lnTo>
                      <a:lnTo>
                        <a:pt x="3221" y="2431"/>
                      </a:lnTo>
                      <a:lnTo>
                        <a:pt x="3184" y="2503"/>
                      </a:lnTo>
                      <a:lnTo>
                        <a:pt x="3142" y="2575"/>
                      </a:lnTo>
                      <a:lnTo>
                        <a:pt x="3099" y="2643"/>
                      </a:lnTo>
                      <a:lnTo>
                        <a:pt x="3051" y="2709"/>
                      </a:lnTo>
                      <a:lnTo>
                        <a:pt x="3001" y="2774"/>
                      </a:lnTo>
                      <a:lnTo>
                        <a:pt x="2948" y="2836"/>
                      </a:lnTo>
                      <a:lnTo>
                        <a:pt x="2892" y="2894"/>
                      </a:lnTo>
                      <a:lnTo>
                        <a:pt x="2832" y="2950"/>
                      </a:lnTo>
                      <a:lnTo>
                        <a:pt x="2772" y="3003"/>
                      </a:lnTo>
                      <a:lnTo>
                        <a:pt x="2707" y="3053"/>
                      </a:lnTo>
                      <a:lnTo>
                        <a:pt x="2641" y="3101"/>
                      </a:lnTo>
                      <a:lnTo>
                        <a:pt x="2572" y="3146"/>
                      </a:lnTo>
                      <a:lnTo>
                        <a:pt x="2501" y="3186"/>
                      </a:lnTo>
                      <a:lnTo>
                        <a:pt x="2428" y="3224"/>
                      </a:lnTo>
                      <a:lnTo>
                        <a:pt x="2353" y="3258"/>
                      </a:lnTo>
                      <a:lnTo>
                        <a:pt x="2277" y="3288"/>
                      </a:lnTo>
                      <a:lnTo>
                        <a:pt x="2197" y="3314"/>
                      </a:lnTo>
                      <a:lnTo>
                        <a:pt x="2117" y="3337"/>
                      </a:lnTo>
                      <a:lnTo>
                        <a:pt x="2035" y="3356"/>
                      </a:lnTo>
                      <a:lnTo>
                        <a:pt x="1953" y="3371"/>
                      </a:lnTo>
                      <a:lnTo>
                        <a:pt x="1868" y="3382"/>
                      </a:lnTo>
                      <a:lnTo>
                        <a:pt x="1781" y="3388"/>
                      </a:lnTo>
                      <a:lnTo>
                        <a:pt x="1693" y="3391"/>
                      </a:lnTo>
                      <a:lnTo>
                        <a:pt x="1607" y="3388"/>
                      </a:lnTo>
                      <a:lnTo>
                        <a:pt x="1521" y="3382"/>
                      </a:lnTo>
                      <a:lnTo>
                        <a:pt x="1436" y="3371"/>
                      </a:lnTo>
                      <a:lnTo>
                        <a:pt x="1352" y="3356"/>
                      </a:lnTo>
                      <a:lnTo>
                        <a:pt x="1270" y="3337"/>
                      </a:lnTo>
                      <a:lnTo>
                        <a:pt x="1191" y="3314"/>
                      </a:lnTo>
                      <a:lnTo>
                        <a:pt x="1112" y="3288"/>
                      </a:lnTo>
                      <a:lnTo>
                        <a:pt x="1035" y="3258"/>
                      </a:lnTo>
                      <a:lnTo>
                        <a:pt x="959" y="3224"/>
                      </a:lnTo>
                      <a:lnTo>
                        <a:pt x="887" y="3186"/>
                      </a:lnTo>
                      <a:lnTo>
                        <a:pt x="815" y="3146"/>
                      </a:lnTo>
                      <a:lnTo>
                        <a:pt x="747" y="3101"/>
                      </a:lnTo>
                      <a:lnTo>
                        <a:pt x="681" y="3053"/>
                      </a:lnTo>
                      <a:lnTo>
                        <a:pt x="616" y="3003"/>
                      </a:lnTo>
                      <a:lnTo>
                        <a:pt x="554" y="2950"/>
                      </a:lnTo>
                      <a:lnTo>
                        <a:pt x="497" y="2894"/>
                      </a:lnTo>
                      <a:lnTo>
                        <a:pt x="441" y="2836"/>
                      </a:lnTo>
                      <a:lnTo>
                        <a:pt x="387" y="2774"/>
                      </a:lnTo>
                      <a:lnTo>
                        <a:pt x="337" y="2709"/>
                      </a:lnTo>
                      <a:lnTo>
                        <a:pt x="289" y="2643"/>
                      </a:lnTo>
                      <a:lnTo>
                        <a:pt x="245" y="2575"/>
                      </a:lnTo>
                      <a:lnTo>
                        <a:pt x="204" y="2503"/>
                      </a:lnTo>
                      <a:lnTo>
                        <a:pt x="167" y="2431"/>
                      </a:lnTo>
                      <a:lnTo>
                        <a:pt x="132" y="2355"/>
                      </a:lnTo>
                      <a:lnTo>
                        <a:pt x="102" y="2278"/>
                      </a:lnTo>
                      <a:lnTo>
                        <a:pt x="76" y="2199"/>
                      </a:lnTo>
                      <a:lnTo>
                        <a:pt x="53" y="2118"/>
                      </a:lnTo>
                      <a:lnTo>
                        <a:pt x="35" y="2038"/>
                      </a:lnTo>
                      <a:lnTo>
                        <a:pt x="20" y="1954"/>
                      </a:lnTo>
                      <a:lnTo>
                        <a:pt x="9" y="1869"/>
                      </a:lnTo>
                      <a:lnTo>
                        <a:pt x="3" y="1783"/>
                      </a:lnTo>
                      <a:lnTo>
                        <a:pt x="0" y="1695"/>
                      </a:lnTo>
                      <a:lnTo>
                        <a:pt x="3" y="1608"/>
                      </a:lnTo>
                      <a:lnTo>
                        <a:pt x="9" y="1522"/>
                      </a:lnTo>
                      <a:lnTo>
                        <a:pt x="20" y="1437"/>
                      </a:lnTo>
                      <a:lnTo>
                        <a:pt x="35" y="1353"/>
                      </a:lnTo>
                      <a:lnTo>
                        <a:pt x="53" y="1272"/>
                      </a:lnTo>
                      <a:lnTo>
                        <a:pt x="76" y="1192"/>
                      </a:lnTo>
                      <a:lnTo>
                        <a:pt x="102" y="1112"/>
                      </a:lnTo>
                      <a:lnTo>
                        <a:pt x="132" y="1036"/>
                      </a:lnTo>
                      <a:lnTo>
                        <a:pt x="167" y="960"/>
                      </a:lnTo>
                      <a:lnTo>
                        <a:pt x="204" y="888"/>
                      </a:lnTo>
                      <a:lnTo>
                        <a:pt x="245" y="816"/>
                      </a:lnTo>
                      <a:lnTo>
                        <a:pt x="289" y="748"/>
                      </a:lnTo>
                      <a:lnTo>
                        <a:pt x="337" y="682"/>
                      </a:lnTo>
                      <a:lnTo>
                        <a:pt x="387" y="617"/>
                      </a:lnTo>
                      <a:lnTo>
                        <a:pt x="441" y="555"/>
                      </a:lnTo>
                      <a:lnTo>
                        <a:pt x="497" y="497"/>
                      </a:lnTo>
                      <a:lnTo>
                        <a:pt x="554" y="441"/>
                      </a:lnTo>
                      <a:lnTo>
                        <a:pt x="616" y="388"/>
                      </a:lnTo>
                      <a:lnTo>
                        <a:pt x="681" y="337"/>
                      </a:lnTo>
                      <a:lnTo>
                        <a:pt x="747" y="290"/>
                      </a:lnTo>
                      <a:lnTo>
                        <a:pt x="815" y="245"/>
                      </a:lnTo>
                      <a:lnTo>
                        <a:pt x="887" y="205"/>
                      </a:lnTo>
                      <a:lnTo>
                        <a:pt x="959" y="167"/>
                      </a:lnTo>
                      <a:lnTo>
                        <a:pt x="1035" y="133"/>
                      </a:lnTo>
                      <a:lnTo>
                        <a:pt x="1112" y="102"/>
                      </a:lnTo>
                      <a:lnTo>
                        <a:pt x="1191" y="76"/>
                      </a:lnTo>
                      <a:lnTo>
                        <a:pt x="1270" y="53"/>
                      </a:lnTo>
                      <a:lnTo>
                        <a:pt x="1352" y="35"/>
                      </a:lnTo>
                      <a:lnTo>
                        <a:pt x="1436" y="20"/>
                      </a:lnTo>
                      <a:lnTo>
                        <a:pt x="1521" y="9"/>
                      </a:lnTo>
                      <a:lnTo>
                        <a:pt x="1607" y="3"/>
                      </a:lnTo>
                      <a:lnTo>
                        <a:pt x="1693" y="0"/>
                      </a:lnTo>
                      <a:close/>
                    </a:path>
                  </a:pathLst>
                </a:custGeom>
                <a:solidFill>
                  <a:srgbClr val="FFC809"/>
                </a:solidFill>
                <a:ln>
                  <a:noFill/>
                </a:ln>
              </p:spPr>
              <p:txBody>
                <a:bodyPr vert="horz" wrap="square" lIns="60951" tIns="30475" rIns="60951" bIns="30475" numCol="1" anchor="t" anchorCtr="0" compatLnSpc="1">
                  <a:prstTxWarp prst="textNoShape">
                    <a:avLst/>
                  </a:prstTxWarp>
                </a:bodyPr>
                <a:lstStyle/>
                <a:p>
                  <a:endParaRPr lang="de-DE" sz="1200" noProof="0"/>
                </a:p>
              </p:txBody>
            </p:sp>
            <p:sp>
              <p:nvSpPr>
                <p:cNvPr id="37" name="Овал 2">
                  <a:extLst>
                    <a:ext uri="{FF2B5EF4-FFF2-40B4-BE49-F238E27FC236}">
                      <a16:creationId xmlns:a16="http://schemas.microsoft.com/office/drawing/2014/main" id="{6B11B98F-09ED-DAF6-C0E7-D409F59D3A2D}"/>
                    </a:ext>
                  </a:extLst>
                </p:cNvPr>
                <p:cNvSpPr/>
                <p:nvPr/>
              </p:nvSpPr>
              <p:spPr>
                <a:xfrm>
                  <a:off x="2779339" y="4410246"/>
                  <a:ext cx="1116386" cy="1116386"/>
                </a:xfrm>
                <a:prstGeom prst="ellipse">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200" noProof="0"/>
                </a:p>
              </p:txBody>
            </p:sp>
          </p:grpSp>
          <p:pic>
            <p:nvPicPr>
              <p:cNvPr id="35" name="Grafik 34" descr="Kreise mit Pfeilen mit einfarbiger Füllung">
                <a:extLst>
                  <a:ext uri="{FF2B5EF4-FFF2-40B4-BE49-F238E27FC236}">
                    <a16:creationId xmlns:a16="http://schemas.microsoft.com/office/drawing/2014/main" id="{B051AF7F-D5AB-0162-BC29-F772ED538C4A}"/>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605413" y="3038397"/>
                <a:ext cx="914400" cy="914400"/>
              </a:xfrm>
              <a:prstGeom prst="rect">
                <a:avLst/>
              </a:prstGeom>
            </p:spPr>
          </p:pic>
        </p:grpSp>
        <p:grpSp>
          <p:nvGrpSpPr>
            <p:cNvPr id="14" name="Gruppieren 13">
              <a:extLst>
                <a:ext uri="{FF2B5EF4-FFF2-40B4-BE49-F238E27FC236}">
                  <a16:creationId xmlns:a16="http://schemas.microsoft.com/office/drawing/2014/main" id="{E60C1478-4A2D-34C1-28EA-834A4DD3C032}"/>
                </a:ext>
              </a:extLst>
            </p:cNvPr>
            <p:cNvGrpSpPr/>
            <p:nvPr/>
          </p:nvGrpSpPr>
          <p:grpSpPr>
            <a:xfrm>
              <a:off x="2912000" y="2531665"/>
              <a:ext cx="1494000" cy="1494000"/>
              <a:chOff x="2553519" y="2531666"/>
              <a:chExt cx="1950596" cy="1927866"/>
            </a:xfrm>
          </p:grpSpPr>
          <p:grpSp>
            <p:nvGrpSpPr>
              <p:cNvPr id="30" name="Группа 3">
                <a:extLst>
                  <a:ext uri="{FF2B5EF4-FFF2-40B4-BE49-F238E27FC236}">
                    <a16:creationId xmlns:a16="http://schemas.microsoft.com/office/drawing/2014/main" id="{503EEBF1-310E-CCAA-1C21-1FB1FBA55B98}"/>
                  </a:ext>
                </a:extLst>
              </p:cNvPr>
              <p:cNvGrpSpPr/>
              <p:nvPr/>
            </p:nvGrpSpPr>
            <p:grpSpPr>
              <a:xfrm>
                <a:off x="2553519" y="2531666"/>
                <a:ext cx="1950596" cy="1927866"/>
                <a:chOff x="6207084" y="3966814"/>
                <a:chExt cx="2002067" cy="2003250"/>
              </a:xfrm>
            </p:grpSpPr>
            <p:sp>
              <p:nvSpPr>
                <p:cNvPr id="32" name="Freeform 10">
                  <a:extLst>
                    <a:ext uri="{FF2B5EF4-FFF2-40B4-BE49-F238E27FC236}">
                      <a16:creationId xmlns:a16="http://schemas.microsoft.com/office/drawing/2014/main" id="{4B90EE4C-AC68-4530-2664-66669E6884E4}"/>
                    </a:ext>
                  </a:extLst>
                </p:cNvPr>
                <p:cNvSpPr>
                  <a:spLocks/>
                </p:cNvSpPr>
                <p:nvPr/>
              </p:nvSpPr>
              <p:spPr bwMode="auto">
                <a:xfrm>
                  <a:off x="6207084" y="3966814"/>
                  <a:ext cx="2002067" cy="2003250"/>
                </a:xfrm>
                <a:custGeom>
                  <a:avLst/>
                  <a:gdLst>
                    <a:gd name="T0" fmla="*/ 908 w 6953"/>
                    <a:gd name="T1" fmla="*/ 908 w 6953"/>
                    <a:gd name="T2" fmla="*/ 908 w 6953"/>
                    <a:gd name="T3" fmla="*/ 908 w 6953"/>
                    <a:gd name="T4" fmla="*/ 908 w 6953"/>
                    <a:gd name="T5" fmla="*/ 908 w 6953"/>
                    <a:gd name="T6" fmla="*/ 908 w 6953"/>
                    <a:gd name="T7" fmla="*/ 908 w 6953"/>
                    <a:gd name="T8" fmla="*/ 908 w 6953"/>
                    <a:gd name="T9" fmla="*/ 908 w 6953"/>
                    <a:gd name="T10" fmla="*/ 908 w 6953"/>
                    <a:gd name="T11" fmla="*/ 908 w 6953"/>
                    <a:gd name="T12" fmla="*/ 908 w 6953"/>
                    <a:gd name="T13" fmla="*/ 908 w 6953"/>
                    <a:gd name="T14" fmla="*/ 908 w 6953"/>
                    <a:gd name="T15" fmla="*/ 908 w 6953"/>
                    <a:gd name="T16" fmla="*/ 908 w 6953"/>
                    <a:gd name="T17" fmla="*/ 908 w 6953"/>
                    <a:gd name="T18" fmla="*/ 908 w 6953"/>
                    <a:gd name="T19" fmla="*/ 908 w 6953"/>
                    <a:gd name="T20" fmla="*/ 908 w 6953"/>
                    <a:gd name="T21" fmla="*/ 908 w 6953"/>
                    <a:gd name="T22" fmla="*/ 908 w 6953"/>
                    <a:gd name="T23" fmla="*/ 908 w 6953"/>
                    <a:gd name="T24" fmla="*/ 908 w 6953"/>
                    <a:gd name="T25" fmla="*/ 908 w 6953"/>
                    <a:gd name="T26" fmla="*/ 908 w 6953"/>
                    <a:gd name="T27" fmla="*/ 908 w 6953"/>
                    <a:gd name="T28" fmla="*/ 908 w 6953"/>
                    <a:gd name="T29" fmla="*/ 908 w 6953"/>
                    <a:gd name="T30" fmla="*/ 908 w 6953"/>
                    <a:gd name="T31" fmla="*/ 908 w 6953"/>
                    <a:gd name="T32" fmla="*/ 908 w 6953"/>
                    <a:gd name="T33" fmla="*/ 908 w 6953"/>
                    <a:gd name="T34" fmla="*/ 908 w 6953"/>
                    <a:gd name="T35" fmla="*/ 908 w 6953"/>
                    <a:gd name="T36" fmla="*/ 908 w 6953"/>
                    <a:gd name="T37" fmla="*/ 908 w 6953"/>
                    <a:gd name="T38" fmla="*/ 908 w 6953"/>
                    <a:gd name="T39" fmla="*/ 908 w 6953"/>
                    <a:gd name="T40" fmla="*/ 908 w 6953"/>
                    <a:gd name="T41" fmla="*/ 908 w 6953"/>
                    <a:gd name="T42" fmla="*/ 908 w 6953"/>
                    <a:gd name="T43" fmla="*/ 908 w 6953"/>
                    <a:gd name="T44" fmla="*/ 908 w 6953"/>
                    <a:gd name="T45" fmla="*/ 908 w 6953"/>
                    <a:gd name="T46" fmla="*/ 908 w 6953"/>
                    <a:gd name="T47" fmla="*/ 908 w 6953"/>
                    <a:gd name="T48" fmla="*/ 908 w 6953"/>
                    <a:gd name="T49" fmla="*/ 908 w 6953"/>
                    <a:gd name="T50" fmla="*/ 908 w 6953"/>
                    <a:gd name="T51" fmla="*/ 908 w 6953"/>
                    <a:gd name="T52" fmla="*/ 908 w 6953"/>
                    <a:gd name="T53" fmla="*/ 908 w 6953"/>
                    <a:gd name="T54" fmla="*/ 908 w 6953"/>
                    <a:gd name="T55" fmla="*/ 908 w 6953"/>
                    <a:gd name="T56" fmla="*/ 908 w 6953"/>
                    <a:gd name="T57" fmla="*/ 908 w 6953"/>
                    <a:gd name="T58" fmla="*/ 908 w 6953"/>
                    <a:gd name="T59" fmla="*/ 908 w 6953"/>
                    <a:gd name="T60" fmla="*/ 908 w 6953"/>
                    <a:gd name="T61" fmla="*/ 908 w 6953"/>
                    <a:gd name="T62" fmla="*/ 908 w 6953"/>
                    <a:gd name="T63" fmla="*/ 908 w 6953"/>
                    <a:gd name="T64" fmla="*/ 908 w 6953"/>
                    <a:gd name="T65" fmla="*/ 908 w 6953"/>
                    <a:gd name="T66" fmla="*/ 908 w 6953"/>
                    <a:gd name="T67" fmla="*/ 908 w 6953"/>
                    <a:gd name="T68" fmla="*/ 908 w 6953"/>
                    <a:gd name="T69" fmla="*/ 908 w 6953"/>
                    <a:gd name="T70" fmla="*/ 908 w 6953"/>
                    <a:gd name="T71" fmla="*/ 908 w 6953"/>
                    <a:gd name="T72" fmla="*/ 908 w 6953"/>
                    <a:gd name="T73" fmla="*/ 908 w 6953"/>
                    <a:gd name="T74" fmla="*/ 908 w 6953"/>
                    <a:gd name="T75" fmla="*/ 908 w 6953"/>
                    <a:gd name="T76" fmla="*/ 908 w 6953"/>
                    <a:gd name="T77" fmla="*/ 908 w 6953"/>
                    <a:gd name="T78" fmla="*/ 908 w 6953"/>
                    <a:gd name="T79" fmla="*/ 908 w 6953"/>
                    <a:gd name="T80" fmla="*/ 908 w 6953"/>
                    <a:gd name="T81" fmla="*/ 908 w 6953"/>
                    <a:gd name="T82" fmla="*/ 908 w 6953"/>
                    <a:gd name="T83" fmla="*/ 908 w 6953"/>
                    <a:gd name="T84" fmla="*/ 908 w 6953"/>
                    <a:gd name="T85" fmla="*/ 908 w 69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388" h="3391">
                      <a:moveTo>
                        <a:pt x="1693" y="0"/>
                      </a:moveTo>
                      <a:lnTo>
                        <a:pt x="1781" y="3"/>
                      </a:lnTo>
                      <a:lnTo>
                        <a:pt x="1866" y="9"/>
                      </a:lnTo>
                      <a:lnTo>
                        <a:pt x="1951" y="20"/>
                      </a:lnTo>
                      <a:lnTo>
                        <a:pt x="2034" y="35"/>
                      </a:lnTo>
                      <a:lnTo>
                        <a:pt x="2116" y="53"/>
                      </a:lnTo>
                      <a:lnTo>
                        <a:pt x="2197" y="76"/>
                      </a:lnTo>
                      <a:lnTo>
                        <a:pt x="2276" y="102"/>
                      </a:lnTo>
                      <a:lnTo>
                        <a:pt x="2353" y="133"/>
                      </a:lnTo>
                      <a:lnTo>
                        <a:pt x="2427" y="167"/>
                      </a:lnTo>
                      <a:lnTo>
                        <a:pt x="2501" y="205"/>
                      </a:lnTo>
                      <a:lnTo>
                        <a:pt x="2571" y="245"/>
                      </a:lnTo>
                      <a:lnTo>
                        <a:pt x="2641" y="290"/>
                      </a:lnTo>
                      <a:lnTo>
                        <a:pt x="2707" y="337"/>
                      </a:lnTo>
                      <a:lnTo>
                        <a:pt x="2770" y="388"/>
                      </a:lnTo>
                      <a:lnTo>
                        <a:pt x="2832" y="441"/>
                      </a:lnTo>
                      <a:lnTo>
                        <a:pt x="2891" y="497"/>
                      </a:lnTo>
                      <a:lnTo>
                        <a:pt x="2947" y="555"/>
                      </a:lnTo>
                      <a:lnTo>
                        <a:pt x="3001" y="617"/>
                      </a:lnTo>
                      <a:lnTo>
                        <a:pt x="3051" y="682"/>
                      </a:lnTo>
                      <a:lnTo>
                        <a:pt x="3098" y="748"/>
                      </a:lnTo>
                      <a:lnTo>
                        <a:pt x="3142" y="816"/>
                      </a:lnTo>
                      <a:lnTo>
                        <a:pt x="3183" y="888"/>
                      </a:lnTo>
                      <a:lnTo>
                        <a:pt x="3221" y="960"/>
                      </a:lnTo>
                      <a:lnTo>
                        <a:pt x="3254" y="1036"/>
                      </a:lnTo>
                      <a:lnTo>
                        <a:pt x="3284" y="1112"/>
                      </a:lnTo>
                      <a:lnTo>
                        <a:pt x="3312" y="1192"/>
                      </a:lnTo>
                      <a:lnTo>
                        <a:pt x="3335" y="1272"/>
                      </a:lnTo>
                      <a:lnTo>
                        <a:pt x="3353" y="1353"/>
                      </a:lnTo>
                      <a:lnTo>
                        <a:pt x="3368" y="1437"/>
                      </a:lnTo>
                      <a:lnTo>
                        <a:pt x="3379" y="1522"/>
                      </a:lnTo>
                      <a:lnTo>
                        <a:pt x="3385" y="1608"/>
                      </a:lnTo>
                      <a:lnTo>
                        <a:pt x="3388" y="1695"/>
                      </a:lnTo>
                      <a:lnTo>
                        <a:pt x="3385" y="1783"/>
                      </a:lnTo>
                      <a:lnTo>
                        <a:pt x="3379" y="1869"/>
                      </a:lnTo>
                      <a:lnTo>
                        <a:pt x="3368" y="1954"/>
                      </a:lnTo>
                      <a:lnTo>
                        <a:pt x="3353" y="2038"/>
                      </a:lnTo>
                      <a:lnTo>
                        <a:pt x="3335" y="2118"/>
                      </a:lnTo>
                      <a:lnTo>
                        <a:pt x="3312" y="2199"/>
                      </a:lnTo>
                      <a:lnTo>
                        <a:pt x="3284" y="2278"/>
                      </a:lnTo>
                      <a:lnTo>
                        <a:pt x="3254" y="2355"/>
                      </a:lnTo>
                      <a:lnTo>
                        <a:pt x="3221" y="2431"/>
                      </a:lnTo>
                      <a:lnTo>
                        <a:pt x="3183" y="2503"/>
                      </a:lnTo>
                      <a:lnTo>
                        <a:pt x="3142" y="2575"/>
                      </a:lnTo>
                      <a:lnTo>
                        <a:pt x="3098" y="2643"/>
                      </a:lnTo>
                      <a:lnTo>
                        <a:pt x="3051" y="2709"/>
                      </a:lnTo>
                      <a:lnTo>
                        <a:pt x="3001" y="2774"/>
                      </a:lnTo>
                      <a:lnTo>
                        <a:pt x="2947" y="2836"/>
                      </a:lnTo>
                      <a:lnTo>
                        <a:pt x="2891" y="2894"/>
                      </a:lnTo>
                      <a:lnTo>
                        <a:pt x="2832" y="2950"/>
                      </a:lnTo>
                      <a:lnTo>
                        <a:pt x="2770" y="3003"/>
                      </a:lnTo>
                      <a:lnTo>
                        <a:pt x="2707" y="3053"/>
                      </a:lnTo>
                      <a:lnTo>
                        <a:pt x="2641" y="3101"/>
                      </a:lnTo>
                      <a:lnTo>
                        <a:pt x="2571" y="3146"/>
                      </a:lnTo>
                      <a:lnTo>
                        <a:pt x="2501" y="3186"/>
                      </a:lnTo>
                      <a:lnTo>
                        <a:pt x="2427" y="3224"/>
                      </a:lnTo>
                      <a:lnTo>
                        <a:pt x="2353" y="3258"/>
                      </a:lnTo>
                      <a:lnTo>
                        <a:pt x="2276" y="3288"/>
                      </a:lnTo>
                      <a:lnTo>
                        <a:pt x="2197" y="3314"/>
                      </a:lnTo>
                      <a:lnTo>
                        <a:pt x="2116" y="3337"/>
                      </a:lnTo>
                      <a:lnTo>
                        <a:pt x="2034" y="3356"/>
                      </a:lnTo>
                      <a:lnTo>
                        <a:pt x="1951" y="3371"/>
                      </a:lnTo>
                      <a:lnTo>
                        <a:pt x="1866" y="3382"/>
                      </a:lnTo>
                      <a:lnTo>
                        <a:pt x="1781" y="3388"/>
                      </a:lnTo>
                      <a:lnTo>
                        <a:pt x="1693" y="3391"/>
                      </a:lnTo>
                      <a:lnTo>
                        <a:pt x="1607" y="3388"/>
                      </a:lnTo>
                      <a:lnTo>
                        <a:pt x="1520" y="3382"/>
                      </a:lnTo>
                      <a:lnTo>
                        <a:pt x="1435" y="3371"/>
                      </a:lnTo>
                      <a:lnTo>
                        <a:pt x="1352" y="3356"/>
                      </a:lnTo>
                      <a:lnTo>
                        <a:pt x="1270" y="3337"/>
                      </a:lnTo>
                      <a:lnTo>
                        <a:pt x="1189" y="3314"/>
                      </a:lnTo>
                      <a:lnTo>
                        <a:pt x="1111" y="3288"/>
                      </a:lnTo>
                      <a:lnTo>
                        <a:pt x="1033" y="3258"/>
                      </a:lnTo>
                      <a:lnTo>
                        <a:pt x="959" y="3224"/>
                      </a:lnTo>
                      <a:lnTo>
                        <a:pt x="887" y="3186"/>
                      </a:lnTo>
                      <a:lnTo>
                        <a:pt x="815" y="3146"/>
                      </a:lnTo>
                      <a:lnTo>
                        <a:pt x="747" y="3101"/>
                      </a:lnTo>
                      <a:lnTo>
                        <a:pt x="679" y="3053"/>
                      </a:lnTo>
                      <a:lnTo>
                        <a:pt x="616" y="3003"/>
                      </a:lnTo>
                      <a:lnTo>
                        <a:pt x="554" y="2950"/>
                      </a:lnTo>
                      <a:lnTo>
                        <a:pt x="495" y="2894"/>
                      </a:lnTo>
                      <a:lnTo>
                        <a:pt x="439" y="2836"/>
                      </a:lnTo>
                      <a:lnTo>
                        <a:pt x="385" y="2774"/>
                      </a:lnTo>
                      <a:lnTo>
                        <a:pt x="337" y="2709"/>
                      </a:lnTo>
                      <a:lnTo>
                        <a:pt x="289" y="2643"/>
                      </a:lnTo>
                      <a:lnTo>
                        <a:pt x="244" y="2575"/>
                      </a:lnTo>
                      <a:lnTo>
                        <a:pt x="204" y="2503"/>
                      </a:lnTo>
                      <a:lnTo>
                        <a:pt x="167" y="2431"/>
                      </a:lnTo>
                      <a:lnTo>
                        <a:pt x="132" y="2355"/>
                      </a:lnTo>
                      <a:lnTo>
                        <a:pt x="102" y="2278"/>
                      </a:lnTo>
                      <a:lnTo>
                        <a:pt x="76" y="2199"/>
                      </a:lnTo>
                      <a:lnTo>
                        <a:pt x="53" y="2118"/>
                      </a:lnTo>
                      <a:lnTo>
                        <a:pt x="34" y="2038"/>
                      </a:lnTo>
                      <a:lnTo>
                        <a:pt x="18" y="1954"/>
                      </a:lnTo>
                      <a:lnTo>
                        <a:pt x="8" y="1869"/>
                      </a:lnTo>
                      <a:lnTo>
                        <a:pt x="1" y="1783"/>
                      </a:lnTo>
                      <a:lnTo>
                        <a:pt x="0" y="1695"/>
                      </a:lnTo>
                      <a:lnTo>
                        <a:pt x="1" y="1608"/>
                      </a:lnTo>
                      <a:lnTo>
                        <a:pt x="8" y="1522"/>
                      </a:lnTo>
                      <a:lnTo>
                        <a:pt x="18" y="1437"/>
                      </a:lnTo>
                      <a:lnTo>
                        <a:pt x="34" y="1353"/>
                      </a:lnTo>
                      <a:lnTo>
                        <a:pt x="53" y="1272"/>
                      </a:lnTo>
                      <a:lnTo>
                        <a:pt x="76" y="1192"/>
                      </a:lnTo>
                      <a:lnTo>
                        <a:pt x="102" y="1112"/>
                      </a:lnTo>
                      <a:lnTo>
                        <a:pt x="132" y="1036"/>
                      </a:lnTo>
                      <a:lnTo>
                        <a:pt x="167" y="960"/>
                      </a:lnTo>
                      <a:lnTo>
                        <a:pt x="204" y="888"/>
                      </a:lnTo>
                      <a:lnTo>
                        <a:pt x="244" y="816"/>
                      </a:lnTo>
                      <a:lnTo>
                        <a:pt x="289" y="748"/>
                      </a:lnTo>
                      <a:lnTo>
                        <a:pt x="337" y="682"/>
                      </a:lnTo>
                      <a:lnTo>
                        <a:pt x="385" y="617"/>
                      </a:lnTo>
                      <a:lnTo>
                        <a:pt x="439" y="555"/>
                      </a:lnTo>
                      <a:lnTo>
                        <a:pt x="495" y="497"/>
                      </a:lnTo>
                      <a:lnTo>
                        <a:pt x="554" y="441"/>
                      </a:lnTo>
                      <a:lnTo>
                        <a:pt x="616" y="388"/>
                      </a:lnTo>
                      <a:lnTo>
                        <a:pt x="679" y="337"/>
                      </a:lnTo>
                      <a:lnTo>
                        <a:pt x="747" y="290"/>
                      </a:lnTo>
                      <a:lnTo>
                        <a:pt x="815" y="245"/>
                      </a:lnTo>
                      <a:lnTo>
                        <a:pt x="887" y="205"/>
                      </a:lnTo>
                      <a:lnTo>
                        <a:pt x="959" y="167"/>
                      </a:lnTo>
                      <a:lnTo>
                        <a:pt x="1033" y="133"/>
                      </a:lnTo>
                      <a:lnTo>
                        <a:pt x="1111" y="102"/>
                      </a:lnTo>
                      <a:lnTo>
                        <a:pt x="1189" y="76"/>
                      </a:lnTo>
                      <a:lnTo>
                        <a:pt x="1270" y="53"/>
                      </a:lnTo>
                      <a:lnTo>
                        <a:pt x="1352" y="35"/>
                      </a:lnTo>
                      <a:lnTo>
                        <a:pt x="1435" y="20"/>
                      </a:lnTo>
                      <a:lnTo>
                        <a:pt x="1520" y="9"/>
                      </a:lnTo>
                      <a:lnTo>
                        <a:pt x="1607" y="3"/>
                      </a:lnTo>
                      <a:lnTo>
                        <a:pt x="1693" y="0"/>
                      </a:lnTo>
                      <a:close/>
                    </a:path>
                  </a:pathLst>
                </a:custGeom>
                <a:solidFill>
                  <a:srgbClr val="FFC809"/>
                </a:solidFill>
                <a:ln>
                  <a:noFill/>
                </a:ln>
              </p:spPr>
              <p:txBody>
                <a:bodyPr vert="horz" wrap="square" lIns="60951" tIns="30475" rIns="60951" bIns="30475" numCol="1" anchor="t" anchorCtr="0" compatLnSpc="1">
                  <a:prstTxWarp prst="textNoShape">
                    <a:avLst/>
                  </a:prstTxWarp>
                </a:bodyPr>
                <a:lstStyle/>
                <a:p>
                  <a:endParaRPr lang="de-DE" sz="1200" noProof="0"/>
                </a:p>
              </p:txBody>
            </p:sp>
            <p:sp>
              <p:nvSpPr>
                <p:cNvPr id="33" name="Овал 74">
                  <a:extLst>
                    <a:ext uri="{FF2B5EF4-FFF2-40B4-BE49-F238E27FC236}">
                      <a16:creationId xmlns:a16="http://schemas.microsoft.com/office/drawing/2014/main" id="{8E635E77-3196-1B98-6E91-6C4E5EC67E33}"/>
                    </a:ext>
                  </a:extLst>
                </p:cNvPr>
                <p:cNvSpPr/>
                <p:nvPr/>
              </p:nvSpPr>
              <p:spPr>
                <a:xfrm>
                  <a:off x="6655242" y="4410246"/>
                  <a:ext cx="1116386" cy="1116386"/>
                </a:xfrm>
                <a:prstGeom prst="ellipse">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200" noProof="0"/>
                </a:p>
              </p:txBody>
            </p:sp>
          </p:grpSp>
          <p:pic>
            <p:nvPicPr>
              <p:cNvPr id="31" name="Grafik 30" descr="Puzzle mit einfarbiger Füllung">
                <a:extLst>
                  <a:ext uri="{FF2B5EF4-FFF2-40B4-BE49-F238E27FC236}">
                    <a16:creationId xmlns:a16="http://schemas.microsoft.com/office/drawing/2014/main" id="{FD2372C2-3115-1AFD-8C4B-E14A418D6AB2}"/>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3140389" y="3107169"/>
                <a:ext cx="776857" cy="776857"/>
              </a:xfrm>
              <a:prstGeom prst="rect">
                <a:avLst/>
              </a:prstGeom>
            </p:spPr>
          </p:pic>
        </p:grpSp>
        <p:grpSp>
          <p:nvGrpSpPr>
            <p:cNvPr id="15" name="Gruppieren 14">
              <a:extLst>
                <a:ext uri="{FF2B5EF4-FFF2-40B4-BE49-F238E27FC236}">
                  <a16:creationId xmlns:a16="http://schemas.microsoft.com/office/drawing/2014/main" id="{1F965DDF-89A0-5D58-5042-74E9AE270B32}"/>
                </a:ext>
              </a:extLst>
            </p:cNvPr>
            <p:cNvGrpSpPr/>
            <p:nvPr/>
          </p:nvGrpSpPr>
          <p:grpSpPr>
            <a:xfrm>
              <a:off x="5331848" y="2531665"/>
              <a:ext cx="1494000" cy="1494000"/>
              <a:chOff x="5107038" y="2531666"/>
              <a:chExt cx="1950596" cy="1927866"/>
            </a:xfrm>
          </p:grpSpPr>
          <p:grpSp>
            <p:nvGrpSpPr>
              <p:cNvPr id="26" name="Группа 4">
                <a:extLst>
                  <a:ext uri="{FF2B5EF4-FFF2-40B4-BE49-F238E27FC236}">
                    <a16:creationId xmlns:a16="http://schemas.microsoft.com/office/drawing/2014/main" id="{FD3AAB57-37C8-51B4-6A8D-E3EA13D27727}"/>
                  </a:ext>
                </a:extLst>
              </p:cNvPr>
              <p:cNvGrpSpPr/>
              <p:nvPr/>
            </p:nvGrpSpPr>
            <p:grpSpPr>
              <a:xfrm>
                <a:off x="5107038" y="2531666"/>
                <a:ext cx="1950596" cy="1927866"/>
                <a:chOff x="10078850" y="3966814"/>
                <a:chExt cx="2002067" cy="2003250"/>
              </a:xfrm>
              <a:solidFill>
                <a:srgbClr val="E4C604"/>
              </a:solidFill>
            </p:grpSpPr>
            <p:sp>
              <p:nvSpPr>
                <p:cNvPr id="28" name="Freeform 11">
                  <a:extLst>
                    <a:ext uri="{FF2B5EF4-FFF2-40B4-BE49-F238E27FC236}">
                      <a16:creationId xmlns:a16="http://schemas.microsoft.com/office/drawing/2014/main" id="{7F91D140-EB47-CF19-D672-46F89B64195D}"/>
                    </a:ext>
                  </a:extLst>
                </p:cNvPr>
                <p:cNvSpPr>
                  <a:spLocks/>
                </p:cNvSpPr>
                <p:nvPr/>
              </p:nvSpPr>
              <p:spPr bwMode="auto">
                <a:xfrm>
                  <a:off x="10078850" y="3966814"/>
                  <a:ext cx="2002067" cy="2003250"/>
                </a:xfrm>
                <a:custGeom>
                  <a:avLst/>
                  <a:gdLst>
                    <a:gd name="T0" fmla="*/ 908 w 6953"/>
                    <a:gd name="T1" fmla="*/ 908 w 6953"/>
                    <a:gd name="T2" fmla="*/ 908 w 6953"/>
                    <a:gd name="T3" fmla="*/ 908 w 6953"/>
                    <a:gd name="T4" fmla="*/ 908 w 6953"/>
                    <a:gd name="T5" fmla="*/ 908 w 6953"/>
                    <a:gd name="T6" fmla="*/ 908 w 6953"/>
                    <a:gd name="T7" fmla="*/ 908 w 6953"/>
                    <a:gd name="T8" fmla="*/ 908 w 6953"/>
                    <a:gd name="T9" fmla="*/ 908 w 6953"/>
                    <a:gd name="T10" fmla="*/ 908 w 6953"/>
                    <a:gd name="T11" fmla="*/ 908 w 6953"/>
                    <a:gd name="T12" fmla="*/ 908 w 6953"/>
                    <a:gd name="T13" fmla="*/ 908 w 6953"/>
                    <a:gd name="T14" fmla="*/ 908 w 6953"/>
                    <a:gd name="T15" fmla="*/ 908 w 6953"/>
                    <a:gd name="T16" fmla="*/ 908 w 6953"/>
                    <a:gd name="T17" fmla="*/ 908 w 6953"/>
                    <a:gd name="T18" fmla="*/ 908 w 6953"/>
                    <a:gd name="T19" fmla="*/ 908 w 6953"/>
                    <a:gd name="T20" fmla="*/ 908 w 6953"/>
                    <a:gd name="T21" fmla="*/ 908 w 6953"/>
                    <a:gd name="T22" fmla="*/ 908 w 6953"/>
                    <a:gd name="T23" fmla="*/ 908 w 6953"/>
                    <a:gd name="T24" fmla="*/ 908 w 6953"/>
                    <a:gd name="T25" fmla="*/ 908 w 6953"/>
                    <a:gd name="T26" fmla="*/ 908 w 6953"/>
                    <a:gd name="T27" fmla="*/ 908 w 6953"/>
                    <a:gd name="T28" fmla="*/ 908 w 6953"/>
                    <a:gd name="T29" fmla="*/ 908 w 6953"/>
                    <a:gd name="T30" fmla="*/ 908 w 6953"/>
                    <a:gd name="T31" fmla="*/ 908 w 6953"/>
                    <a:gd name="T32" fmla="*/ 908 w 6953"/>
                    <a:gd name="T33" fmla="*/ 908 w 6953"/>
                    <a:gd name="T34" fmla="*/ 908 w 6953"/>
                    <a:gd name="T35" fmla="*/ 908 w 6953"/>
                    <a:gd name="T36" fmla="*/ 908 w 6953"/>
                    <a:gd name="T37" fmla="*/ 908 w 6953"/>
                    <a:gd name="T38" fmla="*/ 908 w 6953"/>
                    <a:gd name="T39" fmla="*/ 908 w 6953"/>
                    <a:gd name="T40" fmla="*/ 908 w 6953"/>
                    <a:gd name="T41" fmla="*/ 908 w 6953"/>
                    <a:gd name="T42" fmla="*/ 908 w 6953"/>
                    <a:gd name="T43" fmla="*/ 908 w 6953"/>
                    <a:gd name="T44" fmla="*/ 908 w 6953"/>
                    <a:gd name="T45" fmla="*/ 908 w 6953"/>
                    <a:gd name="T46" fmla="*/ 908 w 6953"/>
                    <a:gd name="T47" fmla="*/ 908 w 6953"/>
                    <a:gd name="T48" fmla="*/ 908 w 6953"/>
                    <a:gd name="T49" fmla="*/ 908 w 6953"/>
                    <a:gd name="T50" fmla="*/ 908 w 6953"/>
                    <a:gd name="T51" fmla="*/ 908 w 6953"/>
                    <a:gd name="T52" fmla="*/ 908 w 6953"/>
                    <a:gd name="T53" fmla="*/ 908 w 6953"/>
                    <a:gd name="T54" fmla="*/ 908 w 6953"/>
                    <a:gd name="T55" fmla="*/ 908 w 6953"/>
                    <a:gd name="T56" fmla="*/ 908 w 6953"/>
                    <a:gd name="T57" fmla="*/ 908 w 6953"/>
                    <a:gd name="T58" fmla="*/ 908 w 6953"/>
                    <a:gd name="T59" fmla="*/ 908 w 6953"/>
                    <a:gd name="T60" fmla="*/ 908 w 6953"/>
                    <a:gd name="T61" fmla="*/ 908 w 6953"/>
                    <a:gd name="T62" fmla="*/ 908 w 6953"/>
                    <a:gd name="T63" fmla="*/ 908 w 6953"/>
                    <a:gd name="T64" fmla="*/ 908 w 6953"/>
                    <a:gd name="T65" fmla="*/ 908 w 6953"/>
                    <a:gd name="T66" fmla="*/ 908 w 6953"/>
                    <a:gd name="T67" fmla="*/ 908 w 6953"/>
                    <a:gd name="T68" fmla="*/ 908 w 6953"/>
                    <a:gd name="T69" fmla="*/ 908 w 6953"/>
                    <a:gd name="T70" fmla="*/ 908 w 6953"/>
                    <a:gd name="T71" fmla="*/ 908 w 6953"/>
                    <a:gd name="T72" fmla="*/ 908 w 6953"/>
                    <a:gd name="T73" fmla="*/ 908 w 6953"/>
                    <a:gd name="T74" fmla="*/ 908 w 6953"/>
                    <a:gd name="T75" fmla="*/ 908 w 6953"/>
                    <a:gd name="T76" fmla="*/ 908 w 6953"/>
                    <a:gd name="T77" fmla="*/ 908 w 6953"/>
                    <a:gd name="T78" fmla="*/ 908 w 6953"/>
                    <a:gd name="T79" fmla="*/ 908 w 6953"/>
                    <a:gd name="T80" fmla="*/ 908 w 6953"/>
                    <a:gd name="T81" fmla="*/ 908 w 6953"/>
                    <a:gd name="T82" fmla="*/ 908 w 6953"/>
                    <a:gd name="T83" fmla="*/ 908 w 6953"/>
                    <a:gd name="T84" fmla="*/ 908 w 6953"/>
                    <a:gd name="T85" fmla="*/ 908 w 69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388" h="3391">
                      <a:moveTo>
                        <a:pt x="1695" y="0"/>
                      </a:moveTo>
                      <a:lnTo>
                        <a:pt x="1781" y="3"/>
                      </a:lnTo>
                      <a:lnTo>
                        <a:pt x="1868" y="9"/>
                      </a:lnTo>
                      <a:lnTo>
                        <a:pt x="1953" y="20"/>
                      </a:lnTo>
                      <a:lnTo>
                        <a:pt x="2036" y="35"/>
                      </a:lnTo>
                      <a:lnTo>
                        <a:pt x="2118" y="53"/>
                      </a:lnTo>
                      <a:lnTo>
                        <a:pt x="2198" y="76"/>
                      </a:lnTo>
                      <a:lnTo>
                        <a:pt x="2277" y="102"/>
                      </a:lnTo>
                      <a:lnTo>
                        <a:pt x="2353" y="133"/>
                      </a:lnTo>
                      <a:lnTo>
                        <a:pt x="2429" y="167"/>
                      </a:lnTo>
                      <a:lnTo>
                        <a:pt x="2501" y="205"/>
                      </a:lnTo>
                      <a:lnTo>
                        <a:pt x="2573" y="245"/>
                      </a:lnTo>
                      <a:lnTo>
                        <a:pt x="2641" y="290"/>
                      </a:lnTo>
                      <a:lnTo>
                        <a:pt x="2707" y="337"/>
                      </a:lnTo>
                      <a:lnTo>
                        <a:pt x="2772" y="388"/>
                      </a:lnTo>
                      <a:lnTo>
                        <a:pt x="2834" y="441"/>
                      </a:lnTo>
                      <a:lnTo>
                        <a:pt x="2892" y="497"/>
                      </a:lnTo>
                      <a:lnTo>
                        <a:pt x="2948" y="555"/>
                      </a:lnTo>
                      <a:lnTo>
                        <a:pt x="3001" y="617"/>
                      </a:lnTo>
                      <a:lnTo>
                        <a:pt x="3051" y="682"/>
                      </a:lnTo>
                      <a:lnTo>
                        <a:pt x="3099" y="748"/>
                      </a:lnTo>
                      <a:lnTo>
                        <a:pt x="3144" y="816"/>
                      </a:lnTo>
                      <a:lnTo>
                        <a:pt x="3184" y="888"/>
                      </a:lnTo>
                      <a:lnTo>
                        <a:pt x="3221" y="960"/>
                      </a:lnTo>
                      <a:lnTo>
                        <a:pt x="3256" y="1036"/>
                      </a:lnTo>
                      <a:lnTo>
                        <a:pt x="3286" y="1112"/>
                      </a:lnTo>
                      <a:lnTo>
                        <a:pt x="3312" y="1192"/>
                      </a:lnTo>
                      <a:lnTo>
                        <a:pt x="3335" y="1272"/>
                      </a:lnTo>
                      <a:lnTo>
                        <a:pt x="3354" y="1353"/>
                      </a:lnTo>
                      <a:lnTo>
                        <a:pt x="3368" y="1437"/>
                      </a:lnTo>
                      <a:lnTo>
                        <a:pt x="3380" y="1522"/>
                      </a:lnTo>
                      <a:lnTo>
                        <a:pt x="3387" y="1608"/>
                      </a:lnTo>
                      <a:lnTo>
                        <a:pt x="3388" y="1695"/>
                      </a:lnTo>
                      <a:lnTo>
                        <a:pt x="3387" y="1783"/>
                      </a:lnTo>
                      <a:lnTo>
                        <a:pt x="3380" y="1869"/>
                      </a:lnTo>
                      <a:lnTo>
                        <a:pt x="3368" y="1954"/>
                      </a:lnTo>
                      <a:lnTo>
                        <a:pt x="3354" y="2038"/>
                      </a:lnTo>
                      <a:lnTo>
                        <a:pt x="3335" y="2118"/>
                      </a:lnTo>
                      <a:lnTo>
                        <a:pt x="3312" y="2199"/>
                      </a:lnTo>
                      <a:lnTo>
                        <a:pt x="3286" y="2278"/>
                      </a:lnTo>
                      <a:lnTo>
                        <a:pt x="3256" y="2355"/>
                      </a:lnTo>
                      <a:lnTo>
                        <a:pt x="3221" y="2431"/>
                      </a:lnTo>
                      <a:lnTo>
                        <a:pt x="3184" y="2503"/>
                      </a:lnTo>
                      <a:lnTo>
                        <a:pt x="3144" y="2575"/>
                      </a:lnTo>
                      <a:lnTo>
                        <a:pt x="3099" y="2643"/>
                      </a:lnTo>
                      <a:lnTo>
                        <a:pt x="3051" y="2709"/>
                      </a:lnTo>
                      <a:lnTo>
                        <a:pt x="3001" y="2774"/>
                      </a:lnTo>
                      <a:lnTo>
                        <a:pt x="2948" y="2836"/>
                      </a:lnTo>
                      <a:lnTo>
                        <a:pt x="2892" y="2894"/>
                      </a:lnTo>
                      <a:lnTo>
                        <a:pt x="2834" y="2950"/>
                      </a:lnTo>
                      <a:lnTo>
                        <a:pt x="2772" y="3003"/>
                      </a:lnTo>
                      <a:lnTo>
                        <a:pt x="2707" y="3053"/>
                      </a:lnTo>
                      <a:lnTo>
                        <a:pt x="2641" y="3101"/>
                      </a:lnTo>
                      <a:lnTo>
                        <a:pt x="2573" y="3146"/>
                      </a:lnTo>
                      <a:lnTo>
                        <a:pt x="2501" y="3186"/>
                      </a:lnTo>
                      <a:lnTo>
                        <a:pt x="2429" y="3224"/>
                      </a:lnTo>
                      <a:lnTo>
                        <a:pt x="2353" y="3258"/>
                      </a:lnTo>
                      <a:lnTo>
                        <a:pt x="2277" y="3288"/>
                      </a:lnTo>
                      <a:lnTo>
                        <a:pt x="2198" y="3314"/>
                      </a:lnTo>
                      <a:lnTo>
                        <a:pt x="2118" y="3337"/>
                      </a:lnTo>
                      <a:lnTo>
                        <a:pt x="2036" y="3356"/>
                      </a:lnTo>
                      <a:lnTo>
                        <a:pt x="1953" y="3371"/>
                      </a:lnTo>
                      <a:lnTo>
                        <a:pt x="1868" y="3382"/>
                      </a:lnTo>
                      <a:lnTo>
                        <a:pt x="1781" y="3388"/>
                      </a:lnTo>
                      <a:lnTo>
                        <a:pt x="1695" y="3391"/>
                      </a:lnTo>
                      <a:lnTo>
                        <a:pt x="1607" y="3388"/>
                      </a:lnTo>
                      <a:lnTo>
                        <a:pt x="1521" y="3382"/>
                      </a:lnTo>
                      <a:lnTo>
                        <a:pt x="1436" y="3371"/>
                      </a:lnTo>
                      <a:lnTo>
                        <a:pt x="1354" y="3356"/>
                      </a:lnTo>
                      <a:lnTo>
                        <a:pt x="1272" y="3337"/>
                      </a:lnTo>
                      <a:lnTo>
                        <a:pt x="1191" y="3314"/>
                      </a:lnTo>
                      <a:lnTo>
                        <a:pt x="1112" y="3288"/>
                      </a:lnTo>
                      <a:lnTo>
                        <a:pt x="1035" y="3258"/>
                      </a:lnTo>
                      <a:lnTo>
                        <a:pt x="961" y="3224"/>
                      </a:lnTo>
                      <a:lnTo>
                        <a:pt x="887" y="3186"/>
                      </a:lnTo>
                      <a:lnTo>
                        <a:pt x="817" y="3146"/>
                      </a:lnTo>
                      <a:lnTo>
                        <a:pt x="747" y="3101"/>
                      </a:lnTo>
                      <a:lnTo>
                        <a:pt x="681" y="3053"/>
                      </a:lnTo>
                      <a:lnTo>
                        <a:pt x="616" y="3003"/>
                      </a:lnTo>
                      <a:lnTo>
                        <a:pt x="556" y="2950"/>
                      </a:lnTo>
                      <a:lnTo>
                        <a:pt x="497" y="2894"/>
                      </a:lnTo>
                      <a:lnTo>
                        <a:pt x="441" y="2836"/>
                      </a:lnTo>
                      <a:lnTo>
                        <a:pt x="387" y="2774"/>
                      </a:lnTo>
                      <a:lnTo>
                        <a:pt x="337" y="2709"/>
                      </a:lnTo>
                      <a:lnTo>
                        <a:pt x="290" y="2643"/>
                      </a:lnTo>
                      <a:lnTo>
                        <a:pt x="246" y="2575"/>
                      </a:lnTo>
                      <a:lnTo>
                        <a:pt x="205" y="2503"/>
                      </a:lnTo>
                      <a:lnTo>
                        <a:pt x="167" y="2431"/>
                      </a:lnTo>
                      <a:lnTo>
                        <a:pt x="134" y="2355"/>
                      </a:lnTo>
                      <a:lnTo>
                        <a:pt x="104" y="2278"/>
                      </a:lnTo>
                      <a:lnTo>
                        <a:pt x="76" y="2199"/>
                      </a:lnTo>
                      <a:lnTo>
                        <a:pt x="53" y="2118"/>
                      </a:lnTo>
                      <a:lnTo>
                        <a:pt x="35" y="2038"/>
                      </a:lnTo>
                      <a:lnTo>
                        <a:pt x="20" y="1954"/>
                      </a:lnTo>
                      <a:lnTo>
                        <a:pt x="9" y="1869"/>
                      </a:lnTo>
                      <a:lnTo>
                        <a:pt x="3" y="1783"/>
                      </a:lnTo>
                      <a:lnTo>
                        <a:pt x="0" y="1695"/>
                      </a:lnTo>
                      <a:lnTo>
                        <a:pt x="3" y="1608"/>
                      </a:lnTo>
                      <a:lnTo>
                        <a:pt x="9" y="1522"/>
                      </a:lnTo>
                      <a:lnTo>
                        <a:pt x="20" y="1437"/>
                      </a:lnTo>
                      <a:lnTo>
                        <a:pt x="35" y="1353"/>
                      </a:lnTo>
                      <a:lnTo>
                        <a:pt x="53" y="1272"/>
                      </a:lnTo>
                      <a:lnTo>
                        <a:pt x="76" y="1192"/>
                      </a:lnTo>
                      <a:lnTo>
                        <a:pt x="104" y="1112"/>
                      </a:lnTo>
                      <a:lnTo>
                        <a:pt x="134" y="1036"/>
                      </a:lnTo>
                      <a:lnTo>
                        <a:pt x="167" y="960"/>
                      </a:lnTo>
                      <a:lnTo>
                        <a:pt x="205" y="888"/>
                      </a:lnTo>
                      <a:lnTo>
                        <a:pt x="246" y="816"/>
                      </a:lnTo>
                      <a:lnTo>
                        <a:pt x="290" y="748"/>
                      </a:lnTo>
                      <a:lnTo>
                        <a:pt x="337" y="682"/>
                      </a:lnTo>
                      <a:lnTo>
                        <a:pt x="387" y="617"/>
                      </a:lnTo>
                      <a:lnTo>
                        <a:pt x="441" y="555"/>
                      </a:lnTo>
                      <a:lnTo>
                        <a:pt x="497" y="497"/>
                      </a:lnTo>
                      <a:lnTo>
                        <a:pt x="556" y="441"/>
                      </a:lnTo>
                      <a:lnTo>
                        <a:pt x="616" y="388"/>
                      </a:lnTo>
                      <a:lnTo>
                        <a:pt x="681" y="337"/>
                      </a:lnTo>
                      <a:lnTo>
                        <a:pt x="747" y="290"/>
                      </a:lnTo>
                      <a:lnTo>
                        <a:pt x="817" y="245"/>
                      </a:lnTo>
                      <a:lnTo>
                        <a:pt x="887" y="205"/>
                      </a:lnTo>
                      <a:lnTo>
                        <a:pt x="961" y="167"/>
                      </a:lnTo>
                      <a:lnTo>
                        <a:pt x="1035" y="133"/>
                      </a:lnTo>
                      <a:lnTo>
                        <a:pt x="1112" y="102"/>
                      </a:lnTo>
                      <a:lnTo>
                        <a:pt x="1191" y="76"/>
                      </a:lnTo>
                      <a:lnTo>
                        <a:pt x="1272" y="53"/>
                      </a:lnTo>
                      <a:lnTo>
                        <a:pt x="1354" y="35"/>
                      </a:lnTo>
                      <a:lnTo>
                        <a:pt x="1436" y="20"/>
                      </a:lnTo>
                      <a:lnTo>
                        <a:pt x="1521" y="9"/>
                      </a:lnTo>
                      <a:lnTo>
                        <a:pt x="1607" y="3"/>
                      </a:lnTo>
                      <a:lnTo>
                        <a:pt x="1695" y="0"/>
                      </a:lnTo>
                      <a:close/>
                    </a:path>
                  </a:pathLst>
                </a:custGeom>
                <a:solidFill>
                  <a:srgbClr val="FFC809"/>
                </a:solidFill>
                <a:ln>
                  <a:noFill/>
                </a:ln>
              </p:spPr>
              <p:txBody>
                <a:bodyPr vert="horz" wrap="square" lIns="60951" tIns="30475" rIns="60951" bIns="30475" numCol="1" anchor="t" anchorCtr="0" compatLnSpc="1">
                  <a:prstTxWarp prst="textNoShape">
                    <a:avLst/>
                  </a:prstTxWarp>
                </a:bodyPr>
                <a:lstStyle/>
                <a:p>
                  <a:endParaRPr lang="de-DE" sz="1200" noProof="0"/>
                </a:p>
              </p:txBody>
            </p:sp>
            <p:sp>
              <p:nvSpPr>
                <p:cNvPr id="29" name="Овал 75">
                  <a:extLst>
                    <a:ext uri="{FF2B5EF4-FFF2-40B4-BE49-F238E27FC236}">
                      <a16:creationId xmlns:a16="http://schemas.microsoft.com/office/drawing/2014/main" id="{95EF4DE2-4429-8376-CF02-3BF744FB9AA0}"/>
                    </a:ext>
                  </a:extLst>
                </p:cNvPr>
                <p:cNvSpPr/>
                <p:nvPr/>
              </p:nvSpPr>
              <p:spPr>
                <a:xfrm>
                  <a:off x="10521690" y="4410246"/>
                  <a:ext cx="1116386" cy="1116386"/>
                </a:xfrm>
                <a:prstGeom prst="ellipse">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200" noProof="0"/>
                </a:p>
              </p:txBody>
            </p:sp>
          </p:grpSp>
          <p:pic>
            <p:nvPicPr>
              <p:cNvPr id="27" name="Grafik 26" descr="Schild Häkchen mit einfarbiger Füllung">
                <a:extLst>
                  <a:ext uri="{FF2B5EF4-FFF2-40B4-BE49-F238E27FC236}">
                    <a16:creationId xmlns:a16="http://schemas.microsoft.com/office/drawing/2014/main" id="{C05C6E21-97A9-908B-2199-1688B4E85133}"/>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5693908" y="3107169"/>
                <a:ext cx="776857" cy="776857"/>
              </a:xfrm>
              <a:prstGeom prst="rect">
                <a:avLst/>
              </a:prstGeom>
            </p:spPr>
          </p:pic>
        </p:grpSp>
        <p:grpSp>
          <p:nvGrpSpPr>
            <p:cNvPr id="16" name="Gruppieren 15">
              <a:extLst>
                <a:ext uri="{FF2B5EF4-FFF2-40B4-BE49-F238E27FC236}">
                  <a16:creationId xmlns:a16="http://schemas.microsoft.com/office/drawing/2014/main" id="{95E15188-30E9-9C62-C1F2-E2FA25914D9D}"/>
                </a:ext>
              </a:extLst>
            </p:cNvPr>
            <p:cNvGrpSpPr/>
            <p:nvPr/>
          </p:nvGrpSpPr>
          <p:grpSpPr>
            <a:xfrm>
              <a:off x="7751696" y="2531665"/>
              <a:ext cx="1494000" cy="1494000"/>
              <a:chOff x="7660557" y="2531666"/>
              <a:chExt cx="1950596" cy="1927866"/>
            </a:xfrm>
          </p:grpSpPr>
          <p:grpSp>
            <p:nvGrpSpPr>
              <p:cNvPr id="22" name="Группа 5">
                <a:extLst>
                  <a:ext uri="{FF2B5EF4-FFF2-40B4-BE49-F238E27FC236}">
                    <a16:creationId xmlns:a16="http://schemas.microsoft.com/office/drawing/2014/main" id="{6B8E9BF1-A679-7ACC-0DED-FA2E51BC982C}"/>
                  </a:ext>
                </a:extLst>
              </p:cNvPr>
              <p:cNvGrpSpPr/>
              <p:nvPr/>
            </p:nvGrpSpPr>
            <p:grpSpPr>
              <a:xfrm>
                <a:off x="7660557" y="2531666"/>
                <a:ext cx="1950596" cy="1927866"/>
                <a:chOff x="13949435" y="3966814"/>
                <a:chExt cx="2002067" cy="2003250"/>
              </a:xfrm>
            </p:grpSpPr>
            <p:sp>
              <p:nvSpPr>
                <p:cNvPr id="24" name="Freeform 12">
                  <a:extLst>
                    <a:ext uri="{FF2B5EF4-FFF2-40B4-BE49-F238E27FC236}">
                      <a16:creationId xmlns:a16="http://schemas.microsoft.com/office/drawing/2014/main" id="{2948436E-50AC-D0B4-4523-0A6ECF1294CB}"/>
                    </a:ext>
                  </a:extLst>
                </p:cNvPr>
                <p:cNvSpPr>
                  <a:spLocks/>
                </p:cNvSpPr>
                <p:nvPr/>
              </p:nvSpPr>
              <p:spPr bwMode="auto">
                <a:xfrm>
                  <a:off x="13949435" y="3966814"/>
                  <a:ext cx="2002067" cy="2003250"/>
                </a:xfrm>
                <a:custGeom>
                  <a:avLst/>
                  <a:gdLst>
                    <a:gd name="T0" fmla="*/ 908 w 6953"/>
                    <a:gd name="T1" fmla="*/ 908 w 6953"/>
                    <a:gd name="T2" fmla="*/ 908 w 6953"/>
                    <a:gd name="T3" fmla="*/ 908 w 6953"/>
                    <a:gd name="T4" fmla="*/ 908 w 6953"/>
                    <a:gd name="T5" fmla="*/ 908 w 6953"/>
                    <a:gd name="T6" fmla="*/ 908 w 6953"/>
                    <a:gd name="T7" fmla="*/ 908 w 6953"/>
                    <a:gd name="T8" fmla="*/ 908 w 6953"/>
                    <a:gd name="T9" fmla="*/ 908 w 6953"/>
                    <a:gd name="T10" fmla="*/ 908 w 6953"/>
                    <a:gd name="T11" fmla="*/ 908 w 6953"/>
                    <a:gd name="T12" fmla="*/ 908 w 6953"/>
                    <a:gd name="T13" fmla="*/ 908 w 6953"/>
                    <a:gd name="T14" fmla="*/ 908 w 6953"/>
                    <a:gd name="T15" fmla="*/ 908 w 6953"/>
                    <a:gd name="T16" fmla="*/ 908 w 6953"/>
                    <a:gd name="T17" fmla="*/ 908 w 6953"/>
                    <a:gd name="T18" fmla="*/ 908 w 6953"/>
                    <a:gd name="T19" fmla="*/ 908 w 6953"/>
                    <a:gd name="T20" fmla="*/ 908 w 6953"/>
                    <a:gd name="T21" fmla="*/ 908 w 6953"/>
                    <a:gd name="T22" fmla="*/ 908 w 6953"/>
                    <a:gd name="T23" fmla="*/ 908 w 6953"/>
                    <a:gd name="T24" fmla="*/ 908 w 6953"/>
                    <a:gd name="T25" fmla="*/ 908 w 6953"/>
                    <a:gd name="T26" fmla="*/ 908 w 6953"/>
                    <a:gd name="T27" fmla="*/ 908 w 6953"/>
                    <a:gd name="T28" fmla="*/ 908 w 6953"/>
                    <a:gd name="T29" fmla="*/ 908 w 6953"/>
                    <a:gd name="T30" fmla="*/ 908 w 6953"/>
                    <a:gd name="T31" fmla="*/ 908 w 6953"/>
                    <a:gd name="T32" fmla="*/ 908 w 6953"/>
                    <a:gd name="T33" fmla="*/ 908 w 6953"/>
                    <a:gd name="T34" fmla="*/ 908 w 6953"/>
                    <a:gd name="T35" fmla="*/ 908 w 6953"/>
                    <a:gd name="T36" fmla="*/ 908 w 6953"/>
                    <a:gd name="T37" fmla="*/ 908 w 6953"/>
                    <a:gd name="T38" fmla="*/ 908 w 6953"/>
                    <a:gd name="T39" fmla="*/ 908 w 6953"/>
                    <a:gd name="T40" fmla="*/ 908 w 6953"/>
                    <a:gd name="T41" fmla="*/ 908 w 6953"/>
                    <a:gd name="T42" fmla="*/ 908 w 6953"/>
                    <a:gd name="T43" fmla="*/ 908 w 6953"/>
                    <a:gd name="T44" fmla="*/ 908 w 6953"/>
                    <a:gd name="T45" fmla="*/ 908 w 6953"/>
                    <a:gd name="T46" fmla="*/ 908 w 6953"/>
                    <a:gd name="T47" fmla="*/ 908 w 6953"/>
                    <a:gd name="T48" fmla="*/ 908 w 6953"/>
                    <a:gd name="T49" fmla="*/ 908 w 6953"/>
                    <a:gd name="T50" fmla="*/ 908 w 6953"/>
                    <a:gd name="T51" fmla="*/ 908 w 6953"/>
                    <a:gd name="T52" fmla="*/ 908 w 6953"/>
                    <a:gd name="T53" fmla="*/ 908 w 6953"/>
                    <a:gd name="T54" fmla="*/ 908 w 6953"/>
                    <a:gd name="T55" fmla="*/ 908 w 6953"/>
                    <a:gd name="T56" fmla="*/ 908 w 6953"/>
                    <a:gd name="T57" fmla="*/ 908 w 6953"/>
                    <a:gd name="T58" fmla="*/ 908 w 6953"/>
                    <a:gd name="T59" fmla="*/ 908 w 6953"/>
                    <a:gd name="T60" fmla="*/ 908 w 6953"/>
                    <a:gd name="T61" fmla="*/ 908 w 6953"/>
                    <a:gd name="T62" fmla="*/ 908 w 6953"/>
                    <a:gd name="T63" fmla="*/ 908 w 6953"/>
                    <a:gd name="T64" fmla="*/ 908 w 6953"/>
                    <a:gd name="T65" fmla="*/ 908 w 6953"/>
                    <a:gd name="T66" fmla="*/ 908 w 6953"/>
                    <a:gd name="T67" fmla="*/ 908 w 6953"/>
                    <a:gd name="T68" fmla="*/ 908 w 6953"/>
                    <a:gd name="T69" fmla="*/ 908 w 6953"/>
                    <a:gd name="T70" fmla="*/ 908 w 6953"/>
                    <a:gd name="T71" fmla="*/ 908 w 6953"/>
                    <a:gd name="T72" fmla="*/ 908 w 6953"/>
                    <a:gd name="T73" fmla="*/ 908 w 6953"/>
                    <a:gd name="T74" fmla="*/ 908 w 6953"/>
                    <a:gd name="T75" fmla="*/ 908 w 6953"/>
                    <a:gd name="T76" fmla="*/ 908 w 6953"/>
                    <a:gd name="T77" fmla="*/ 908 w 6953"/>
                    <a:gd name="T78" fmla="*/ 908 w 6953"/>
                    <a:gd name="T79" fmla="*/ 908 w 6953"/>
                    <a:gd name="T80" fmla="*/ 908 w 6953"/>
                    <a:gd name="T81" fmla="*/ 908 w 6953"/>
                    <a:gd name="T82" fmla="*/ 908 w 6953"/>
                    <a:gd name="T83" fmla="*/ 908 w 6953"/>
                    <a:gd name="T84" fmla="*/ 908 w 6953"/>
                    <a:gd name="T85" fmla="*/ 908 w 69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388" h="3391">
                      <a:moveTo>
                        <a:pt x="1695" y="0"/>
                      </a:moveTo>
                      <a:lnTo>
                        <a:pt x="1781" y="3"/>
                      </a:lnTo>
                      <a:lnTo>
                        <a:pt x="1867" y="9"/>
                      </a:lnTo>
                      <a:lnTo>
                        <a:pt x="1952" y="20"/>
                      </a:lnTo>
                      <a:lnTo>
                        <a:pt x="2036" y="35"/>
                      </a:lnTo>
                      <a:lnTo>
                        <a:pt x="2118" y="53"/>
                      </a:lnTo>
                      <a:lnTo>
                        <a:pt x="2197" y="76"/>
                      </a:lnTo>
                      <a:lnTo>
                        <a:pt x="2276" y="102"/>
                      </a:lnTo>
                      <a:lnTo>
                        <a:pt x="2353" y="133"/>
                      </a:lnTo>
                      <a:lnTo>
                        <a:pt x="2429" y="167"/>
                      </a:lnTo>
                      <a:lnTo>
                        <a:pt x="2501" y="205"/>
                      </a:lnTo>
                      <a:lnTo>
                        <a:pt x="2573" y="245"/>
                      </a:lnTo>
                      <a:lnTo>
                        <a:pt x="2641" y="290"/>
                      </a:lnTo>
                      <a:lnTo>
                        <a:pt x="2707" y="337"/>
                      </a:lnTo>
                      <a:lnTo>
                        <a:pt x="2772" y="388"/>
                      </a:lnTo>
                      <a:lnTo>
                        <a:pt x="2834" y="441"/>
                      </a:lnTo>
                      <a:lnTo>
                        <a:pt x="2891" y="497"/>
                      </a:lnTo>
                      <a:lnTo>
                        <a:pt x="2947" y="555"/>
                      </a:lnTo>
                      <a:lnTo>
                        <a:pt x="3001" y="617"/>
                      </a:lnTo>
                      <a:lnTo>
                        <a:pt x="3051" y="682"/>
                      </a:lnTo>
                      <a:lnTo>
                        <a:pt x="3099" y="748"/>
                      </a:lnTo>
                      <a:lnTo>
                        <a:pt x="3143" y="816"/>
                      </a:lnTo>
                      <a:lnTo>
                        <a:pt x="3184" y="888"/>
                      </a:lnTo>
                      <a:lnTo>
                        <a:pt x="3221" y="960"/>
                      </a:lnTo>
                      <a:lnTo>
                        <a:pt x="3256" y="1036"/>
                      </a:lnTo>
                      <a:lnTo>
                        <a:pt x="3286" y="1112"/>
                      </a:lnTo>
                      <a:lnTo>
                        <a:pt x="3312" y="1192"/>
                      </a:lnTo>
                      <a:lnTo>
                        <a:pt x="3335" y="1272"/>
                      </a:lnTo>
                      <a:lnTo>
                        <a:pt x="3353" y="1353"/>
                      </a:lnTo>
                      <a:lnTo>
                        <a:pt x="3368" y="1437"/>
                      </a:lnTo>
                      <a:lnTo>
                        <a:pt x="3379" y="1522"/>
                      </a:lnTo>
                      <a:lnTo>
                        <a:pt x="3385" y="1608"/>
                      </a:lnTo>
                      <a:lnTo>
                        <a:pt x="3388" y="1695"/>
                      </a:lnTo>
                      <a:lnTo>
                        <a:pt x="3385" y="1783"/>
                      </a:lnTo>
                      <a:lnTo>
                        <a:pt x="3379" y="1869"/>
                      </a:lnTo>
                      <a:lnTo>
                        <a:pt x="3368" y="1954"/>
                      </a:lnTo>
                      <a:lnTo>
                        <a:pt x="3353" y="2038"/>
                      </a:lnTo>
                      <a:lnTo>
                        <a:pt x="3335" y="2118"/>
                      </a:lnTo>
                      <a:lnTo>
                        <a:pt x="3312" y="2199"/>
                      </a:lnTo>
                      <a:lnTo>
                        <a:pt x="3286" y="2278"/>
                      </a:lnTo>
                      <a:lnTo>
                        <a:pt x="3256" y="2355"/>
                      </a:lnTo>
                      <a:lnTo>
                        <a:pt x="3221" y="2431"/>
                      </a:lnTo>
                      <a:lnTo>
                        <a:pt x="3184" y="2503"/>
                      </a:lnTo>
                      <a:lnTo>
                        <a:pt x="3143" y="2575"/>
                      </a:lnTo>
                      <a:lnTo>
                        <a:pt x="3099" y="2643"/>
                      </a:lnTo>
                      <a:lnTo>
                        <a:pt x="3051" y="2709"/>
                      </a:lnTo>
                      <a:lnTo>
                        <a:pt x="3001" y="2774"/>
                      </a:lnTo>
                      <a:lnTo>
                        <a:pt x="2947" y="2836"/>
                      </a:lnTo>
                      <a:lnTo>
                        <a:pt x="2891" y="2894"/>
                      </a:lnTo>
                      <a:lnTo>
                        <a:pt x="2834" y="2950"/>
                      </a:lnTo>
                      <a:lnTo>
                        <a:pt x="2772" y="3003"/>
                      </a:lnTo>
                      <a:lnTo>
                        <a:pt x="2707" y="3053"/>
                      </a:lnTo>
                      <a:lnTo>
                        <a:pt x="2641" y="3101"/>
                      </a:lnTo>
                      <a:lnTo>
                        <a:pt x="2573" y="3146"/>
                      </a:lnTo>
                      <a:lnTo>
                        <a:pt x="2501" y="3186"/>
                      </a:lnTo>
                      <a:lnTo>
                        <a:pt x="2429" y="3224"/>
                      </a:lnTo>
                      <a:lnTo>
                        <a:pt x="2353" y="3258"/>
                      </a:lnTo>
                      <a:lnTo>
                        <a:pt x="2276" y="3288"/>
                      </a:lnTo>
                      <a:lnTo>
                        <a:pt x="2197" y="3314"/>
                      </a:lnTo>
                      <a:lnTo>
                        <a:pt x="2118" y="3337"/>
                      </a:lnTo>
                      <a:lnTo>
                        <a:pt x="2036" y="3356"/>
                      </a:lnTo>
                      <a:lnTo>
                        <a:pt x="1952" y="3371"/>
                      </a:lnTo>
                      <a:lnTo>
                        <a:pt x="1867" y="3382"/>
                      </a:lnTo>
                      <a:lnTo>
                        <a:pt x="1781" y="3388"/>
                      </a:lnTo>
                      <a:lnTo>
                        <a:pt x="1695" y="3391"/>
                      </a:lnTo>
                      <a:lnTo>
                        <a:pt x="1607" y="3388"/>
                      </a:lnTo>
                      <a:lnTo>
                        <a:pt x="1520" y="3382"/>
                      </a:lnTo>
                      <a:lnTo>
                        <a:pt x="1435" y="3371"/>
                      </a:lnTo>
                      <a:lnTo>
                        <a:pt x="1353" y="3356"/>
                      </a:lnTo>
                      <a:lnTo>
                        <a:pt x="1271" y="3337"/>
                      </a:lnTo>
                      <a:lnTo>
                        <a:pt x="1191" y="3314"/>
                      </a:lnTo>
                      <a:lnTo>
                        <a:pt x="1111" y="3288"/>
                      </a:lnTo>
                      <a:lnTo>
                        <a:pt x="1035" y="3258"/>
                      </a:lnTo>
                      <a:lnTo>
                        <a:pt x="960" y="3224"/>
                      </a:lnTo>
                      <a:lnTo>
                        <a:pt x="887" y="3186"/>
                      </a:lnTo>
                      <a:lnTo>
                        <a:pt x="816" y="3146"/>
                      </a:lnTo>
                      <a:lnTo>
                        <a:pt x="747" y="3101"/>
                      </a:lnTo>
                      <a:lnTo>
                        <a:pt x="681" y="3053"/>
                      </a:lnTo>
                      <a:lnTo>
                        <a:pt x="616" y="3003"/>
                      </a:lnTo>
                      <a:lnTo>
                        <a:pt x="556" y="2950"/>
                      </a:lnTo>
                      <a:lnTo>
                        <a:pt x="496" y="2894"/>
                      </a:lnTo>
                      <a:lnTo>
                        <a:pt x="440" y="2836"/>
                      </a:lnTo>
                      <a:lnTo>
                        <a:pt x="387" y="2774"/>
                      </a:lnTo>
                      <a:lnTo>
                        <a:pt x="337" y="2709"/>
                      </a:lnTo>
                      <a:lnTo>
                        <a:pt x="289" y="2643"/>
                      </a:lnTo>
                      <a:lnTo>
                        <a:pt x="244" y="2575"/>
                      </a:lnTo>
                      <a:lnTo>
                        <a:pt x="204" y="2503"/>
                      </a:lnTo>
                      <a:lnTo>
                        <a:pt x="167" y="2431"/>
                      </a:lnTo>
                      <a:lnTo>
                        <a:pt x="134" y="2355"/>
                      </a:lnTo>
                      <a:lnTo>
                        <a:pt x="103" y="2278"/>
                      </a:lnTo>
                      <a:lnTo>
                        <a:pt x="76" y="2199"/>
                      </a:lnTo>
                      <a:lnTo>
                        <a:pt x="53" y="2118"/>
                      </a:lnTo>
                      <a:lnTo>
                        <a:pt x="34" y="2038"/>
                      </a:lnTo>
                      <a:lnTo>
                        <a:pt x="20" y="1954"/>
                      </a:lnTo>
                      <a:lnTo>
                        <a:pt x="8" y="1869"/>
                      </a:lnTo>
                      <a:lnTo>
                        <a:pt x="3" y="1783"/>
                      </a:lnTo>
                      <a:lnTo>
                        <a:pt x="0" y="1695"/>
                      </a:lnTo>
                      <a:lnTo>
                        <a:pt x="3" y="1608"/>
                      </a:lnTo>
                      <a:lnTo>
                        <a:pt x="8" y="1522"/>
                      </a:lnTo>
                      <a:lnTo>
                        <a:pt x="20" y="1437"/>
                      </a:lnTo>
                      <a:lnTo>
                        <a:pt x="34" y="1353"/>
                      </a:lnTo>
                      <a:lnTo>
                        <a:pt x="53" y="1272"/>
                      </a:lnTo>
                      <a:lnTo>
                        <a:pt x="76" y="1192"/>
                      </a:lnTo>
                      <a:lnTo>
                        <a:pt x="103" y="1112"/>
                      </a:lnTo>
                      <a:lnTo>
                        <a:pt x="134" y="1036"/>
                      </a:lnTo>
                      <a:lnTo>
                        <a:pt x="167" y="960"/>
                      </a:lnTo>
                      <a:lnTo>
                        <a:pt x="204" y="888"/>
                      </a:lnTo>
                      <a:lnTo>
                        <a:pt x="244" y="816"/>
                      </a:lnTo>
                      <a:lnTo>
                        <a:pt x="289" y="748"/>
                      </a:lnTo>
                      <a:lnTo>
                        <a:pt x="337" y="682"/>
                      </a:lnTo>
                      <a:lnTo>
                        <a:pt x="387" y="617"/>
                      </a:lnTo>
                      <a:lnTo>
                        <a:pt x="440" y="555"/>
                      </a:lnTo>
                      <a:lnTo>
                        <a:pt x="496" y="497"/>
                      </a:lnTo>
                      <a:lnTo>
                        <a:pt x="556" y="441"/>
                      </a:lnTo>
                      <a:lnTo>
                        <a:pt x="616" y="388"/>
                      </a:lnTo>
                      <a:lnTo>
                        <a:pt x="681" y="337"/>
                      </a:lnTo>
                      <a:lnTo>
                        <a:pt x="747" y="290"/>
                      </a:lnTo>
                      <a:lnTo>
                        <a:pt x="816" y="245"/>
                      </a:lnTo>
                      <a:lnTo>
                        <a:pt x="887" y="205"/>
                      </a:lnTo>
                      <a:lnTo>
                        <a:pt x="960" y="167"/>
                      </a:lnTo>
                      <a:lnTo>
                        <a:pt x="1035" y="133"/>
                      </a:lnTo>
                      <a:lnTo>
                        <a:pt x="1111" y="102"/>
                      </a:lnTo>
                      <a:lnTo>
                        <a:pt x="1191" y="76"/>
                      </a:lnTo>
                      <a:lnTo>
                        <a:pt x="1271" y="53"/>
                      </a:lnTo>
                      <a:lnTo>
                        <a:pt x="1353" y="35"/>
                      </a:lnTo>
                      <a:lnTo>
                        <a:pt x="1435" y="20"/>
                      </a:lnTo>
                      <a:lnTo>
                        <a:pt x="1520" y="9"/>
                      </a:lnTo>
                      <a:lnTo>
                        <a:pt x="1607" y="3"/>
                      </a:lnTo>
                      <a:lnTo>
                        <a:pt x="1695" y="0"/>
                      </a:lnTo>
                      <a:close/>
                    </a:path>
                  </a:pathLst>
                </a:custGeom>
                <a:solidFill>
                  <a:srgbClr val="FFC809"/>
                </a:solidFill>
                <a:ln>
                  <a:noFill/>
                </a:ln>
              </p:spPr>
              <p:txBody>
                <a:bodyPr vert="horz" wrap="square" lIns="60951" tIns="30475" rIns="60951" bIns="30475" numCol="1" anchor="t" anchorCtr="0" compatLnSpc="1">
                  <a:prstTxWarp prst="textNoShape">
                    <a:avLst/>
                  </a:prstTxWarp>
                </a:bodyPr>
                <a:lstStyle/>
                <a:p>
                  <a:endParaRPr lang="de-DE" sz="1200" noProof="0"/>
                </a:p>
              </p:txBody>
            </p:sp>
            <p:sp>
              <p:nvSpPr>
                <p:cNvPr id="25" name="Овал 76">
                  <a:extLst>
                    <a:ext uri="{FF2B5EF4-FFF2-40B4-BE49-F238E27FC236}">
                      <a16:creationId xmlns:a16="http://schemas.microsoft.com/office/drawing/2014/main" id="{A6C12D12-7B20-C6E1-B042-C479E393F5AB}"/>
                    </a:ext>
                  </a:extLst>
                </p:cNvPr>
                <p:cNvSpPr/>
                <p:nvPr/>
              </p:nvSpPr>
              <p:spPr>
                <a:xfrm>
                  <a:off x="14392275" y="4410246"/>
                  <a:ext cx="1116386" cy="1116386"/>
                </a:xfrm>
                <a:prstGeom prst="ellipse">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200" noProof="0"/>
                </a:p>
              </p:txBody>
            </p:sp>
          </p:grpSp>
          <p:pic>
            <p:nvPicPr>
              <p:cNvPr id="23" name="Grafik 22" descr="Klassenzimmer mit einfarbiger Füllung">
                <a:extLst>
                  <a:ext uri="{FF2B5EF4-FFF2-40B4-BE49-F238E27FC236}">
                    <a16:creationId xmlns:a16="http://schemas.microsoft.com/office/drawing/2014/main" id="{CC6FA8FC-A5BC-13F0-61C7-BC6723693220}"/>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8247427" y="3107169"/>
                <a:ext cx="776857" cy="776857"/>
              </a:xfrm>
              <a:prstGeom prst="rect">
                <a:avLst/>
              </a:prstGeom>
            </p:spPr>
          </p:pic>
        </p:grpSp>
        <p:grpSp>
          <p:nvGrpSpPr>
            <p:cNvPr id="17" name="Gruppieren 16">
              <a:extLst>
                <a:ext uri="{FF2B5EF4-FFF2-40B4-BE49-F238E27FC236}">
                  <a16:creationId xmlns:a16="http://schemas.microsoft.com/office/drawing/2014/main" id="{9C90CE86-0495-60CE-7E05-215F9A74FB8B}"/>
                </a:ext>
              </a:extLst>
            </p:cNvPr>
            <p:cNvGrpSpPr/>
            <p:nvPr/>
          </p:nvGrpSpPr>
          <p:grpSpPr>
            <a:xfrm>
              <a:off x="10171543" y="2531665"/>
              <a:ext cx="1494000" cy="1494000"/>
              <a:chOff x="10214075" y="2531666"/>
              <a:chExt cx="1950596" cy="1927866"/>
            </a:xfrm>
          </p:grpSpPr>
          <p:grpSp>
            <p:nvGrpSpPr>
              <p:cNvPr id="18" name="Группа 5">
                <a:extLst>
                  <a:ext uri="{FF2B5EF4-FFF2-40B4-BE49-F238E27FC236}">
                    <a16:creationId xmlns:a16="http://schemas.microsoft.com/office/drawing/2014/main" id="{0BC81741-887F-53D5-382C-B591AD459654}"/>
                  </a:ext>
                </a:extLst>
              </p:cNvPr>
              <p:cNvGrpSpPr/>
              <p:nvPr/>
            </p:nvGrpSpPr>
            <p:grpSpPr>
              <a:xfrm>
                <a:off x="10214075" y="2531666"/>
                <a:ext cx="1950596" cy="1927866"/>
                <a:chOff x="13949435" y="3966814"/>
                <a:chExt cx="2002067" cy="2003250"/>
              </a:xfrm>
              <a:solidFill>
                <a:srgbClr val="918011"/>
              </a:solidFill>
            </p:grpSpPr>
            <p:sp>
              <p:nvSpPr>
                <p:cNvPr id="20" name="Freeform 12">
                  <a:extLst>
                    <a:ext uri="{FF2B5EF4-FFF2-40B4-BE49-F238E27FC236}">
                      <a16:creationId xmlns:a16="http://schemas.microsoft.com/office/drawing/2014/main" id="{FBBD90F2-40FE-C52F-E86B-FA568A32622F}"/>
                    </a:ext>
                  </a:extLst>
                </p:cNvPr>
                <p:cNvSpPr>
                  <a:spLocks/>
                </p:cNvSpPr>
                <p:nvPr/>
              </p:nvSpPr>
              <p:spPr bwMode="auto">
                <a:xfrm>
                  <a:off x="13949435" y="3966814"/>
                  <a:ext cx="2002067" cy="2003250"/>
                </a:xfrm>
                <a:custGeom>
                  <a:avLst/>
                  <a:gdLst>
                    <a:gd name="T0" fmla="*/ 908 w 6953"/>
                    <a:gd name="T1" fmla="*/ 908 w 6953"/>
                    <a:gd name="T2" fmla="*/ 908 w 6953"/>
                    <a:gd name="T3" fmla="*/ 908 w 6953"/>
                    <a:gd name="T4" fmla="*/ 908 w 6953"/>
                    <a:gd name="T5" fmla="*/ 908 w 6953"/>
                    <a:gd name="T6" fmla="*/ 908 w 6953"/>
                    <a:gd name="T7" fmla="*/ 908 w 6953"/>
                    <a:gd name="T8" fmla="*/ 908 w 6953"/>
                    <a:gd name="T9" fmla="*/ 908 w 6953"/>
                    <a:gd name="T10" fmla="*/ 908 w 6953"/>
                    <a:gd name="T11" fmla="*/ 908 w 6953"/>
                    <a:gd name="T12" fmla="*/ 908 w 6953"/>
                    <a:gd name="T13" fmla="*/ 908 w 6953"/>
                    <a:gd name="T14" fmla="*/ 908 w 6953"/>
                    <a:gd name="T15" fmla="*/ 908 w 6953"/>
                    <a:gd name="T16" fmla="*/ 908 w 6953"/>
                    <a:gd name="T17" fmla="*/ 908 w 6953"/>
                    <a:gd name="T18" fmla="*/ 908 w 6953"/>
                    <a:gd name="T19" fmla="*/ 908 w 6953"/>
                    <a:gd name="T20" fmla="*/ 908 w 6953"/>
                    <a:gd name="T21" fmla="*/ 908 w 6953"/>
                    <a:gd name="T22" fmla="*/ 908 w 6953"/>
                    <a:gd name="T23" fmla="*/ 908 w 6953"/>
                    <a:gd name="T24" fmla="*/ 908 w 6953"/>
                    <a:gd name="T25" fmla="*/ 908 w 6953"/>
                    <a:gd name="T26" fmla="*/ 908 w 6953"/>
                    <a:gd name="T27" fmla="*/ 908 w 6953"/>
                    <a:gd name="T28" fmla="*/ 908 w 6953"/>
                    <a:gd name="T29" fmla="*/ 908 w 6953"/>
                    <a:gd name="T30" fmla="*/ 908 w 6953"/>
                    <a:gd name="T31" fmla="*/ 908 w 6953"/>
                    <a:gd name="T32" fmla="*/ 908 w 6953"/>
                    <a:gd name="T33" fmla="*/ 908 w 6953"/>
                    <a:gd name="T34" fmla="*/ 908 w 6953"/>
                    <a:gd name="T35" fmla="*/ 908 w 6953"/>
                    <a:gd name="T36" fmla="*/ 908 w 6953"/>
                    <a:gd name="T37" fmla="*/ 908 w 6953"/>
                    <a:gd name="T38" fmla="*/ 908 w 6953"/>
                    <a:gd name="T39" fmla="*/ 908 w 6953"/>
                    <a:gd name="T40" fmla="*/ 908 w 6953"/>
                    <a:gd name="T41" fmla="*/ 908 w 6953"/>
                    <a:gd name="T42" fmla="*/ 908 w 6953"/>
                    <a:gd name="T43" fmla="*/ 908 w 6953"/>
                    <a:gd name="T44" fmla="*/ 908 w 6953"/>
                    <a:gd name="T45" fmla="*/ 908 w 6953"/>
                    <a:gd name="T46" fmla="*/ 908 w 6953"/>
                    <a:gd name="T47" fmla="*/ 908 w 6953"/>
                    <a:gd name="T48" fmla="*/ 908 w 6953"/>
                    <a:gd name="T49" fmla="*/ 908 w 6953"/>
                    <a:gd name="T50" fmla="*/ 908 w 6953"/>
                    <a:gd name="T51" fmla="*/ 908 w 6953"/>
                    <a:gd name="T52" fmla="*/ 908 w 6953"/>
                    <a:gd name="T53" fmla="*/ 908 w 6953"/>
                    <a:gd name="T54" fmla="*/ 908 w 6953"/>
                    <a:gd name="T55" fmla="*/ 908 w 6953"/>
                    <a:gd name="T56" fmla="*/ 908 w 6953"/>
                    <a:gd name="T57" fmla="*/ 908 w 6953"/>
                    <a:gd name="T58" fmla="*/ 908 w 6953"/>
                    <a:gd name="T59" fmla="*/ 908 w 6953"/>
                    <a:gd name="T60" fmla="*/ 908 w 6953"/>
                    <a:gd name="T61" fmla="*/ 908 w 6953"/>
                    <a:gd name="T62" fmla="*/ 908 w 6953"/>
                    <a:gd name="T63" fmla="*/ 908 w 6953"/>
                    <a:gd name="T64" fmla="*/ 908 w 6953"/>
                    <a:gd name="T65" fmla="*/ 908 w 6953"/>
                    <a:gd name="T66" fmla="*/ 908 w 6953"/>
                    <a:gd name="T67" fmla="*/ 908 w 6953"/>
                    <a:gd name="T68" fmla="*/ 908 w 6953"/>
                    <a:gd name="T69" fmla="*/ 908 w 6953"/>
                    <a:gd name="T70" fmla="*/ 908 w 6953"/>
                    <a:gd name="T71" fmla="*/ 908 w 6953"/>
                    <a:gd name="T72" fmla="*/ 908 w 6953"/>
                    <a:gd name="T73" fmla="*/ 908 w 6953"/>
                    <a:gd name="T74" fmla="*/ 908 w 6953"/>
                    <a:gd name="T75" fmla="*/ 908 w 6953"/>
                    <a:gd name="T76" fmla="*/ 908 w 6953"/>
                    <a:gd name="T77" fmla="*/ 908 w 6953"/>
                    <a:gd name="T78" fmla="*/ 908 w 6953"/>
                    <a:gd name="T79" fmla="*/ 908 w 6953"/>
                    <a:gd name="T80" fmla="*/ 908 w 6953"/>
                    <a:gd name="T81" fmla="*/ 908 w 6953"/>
                    <a:gd name="T82" fmla="*/ 908 w 6953"/>
                    <a:gd name="T83" fmla="*/ 908 w 6953"/>
                    <a:gd name="T84" fmla="*/ 908 w 6953"/>
                    <a:gd name="T85" fmla="*/ 908 w 69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388" h="3391">
                      <a:moveTo>
                        <a:pt x="1695" y="0"/>
                      </a:moveTo>
                      <a:lnTo>
                        <a:pt x="1781" y="3"/>
                      </a:lnTo>
                      <a:lnTo>
                        <a:pt x="1867" y="9"/>
                      </a:lnTo>
                      <a:lnTo>
                        <a:pt x="1952" y="20"/>
                      </a:lnTo>
                      <a:lnTo>
                        <a:pt x="2036" y="35"/>
                      </a:lnTo>
                      <a:lnTo>
                        <a:pt x="2118" y="53"/>
                      </a:lnTo>
                      <a:lnTo>
                        <a:pt x="2197" y="76"/>
                      </a:lnTo>
                      <a:lnTo>
                        <a:pt x="2276" y="102"/>
                      </a:lnTo>
                      <a:lnTo>
                        <a:pt x="2353" y="133"/>
                      </a:lnTo>
                      <a:lnTo>
                        <a:pt x="2429" y="167"/>
                      </a:lnTo>
                      <a:lnTo>
                        <a:pt x="2501" y="205"/>
                      </a:lnTo>
                      <a:lnTo>
                        <a:pt x="2573" y="245"/>
                      </a:lnTo>
                      <a:lnTo>
                        <a:pt x="2641" y="290"/>
                      </a:lnTo>
                      <a:lnTo>
                        <a:pt x="2707" y="337"/>
                      </a:lnTo>
                      <a:lnTo>
                        <a:pt x="2772" y="388"/>
                      </a:lnTo>
                      <a:lnTo>
                        <a:pt x="2834" y="441"/>
                      </a:lnTo>
                      <a:lnTo>
                        <a:pt x="2891" y="497"/>
                      </a:lnTo>
                      <a:lnTo>
                        <a:pt x="2947" y="555"/>
                      </a:lnTo>
                      <a:lnTo>
                        <a:pt x="3001" y="617"/>
                      </a:lnTo>
                      <a:lnTo>
                        <a:pt x="3051" y="682"/>
                      </a:lnTo>
                      <a:lnTo>
                        <a:pt x="3099" y="748"/>
                      </a:lnTo>
                      <a:lnTo>
                        <a:pt x="3143" y="816"/>
                      </a:lnTo>
                      <a:lnTo>
                        <a:pt x="3184" y="888"/>
                      </a:lnTo>
                      <a:lnTo>
                        <a:pt x="3221" y="960"/>
                      </a:lnTo>
                      <a:lnTo>
                        <a:pt x="3256" y="1036"/>
                      </a:lnTo>
                      <a:lnTo>
                        <a:pt x="3286" y="1112"/>
                      </a:lnTo>
                      <a:lnTo>
                        <a:pt x="3312" y="1192"/>
                      </a:lnTo>
                      <a:lnTo>
                        <a:pt x="3335" y="1272"/>
                      </a:lnTo>
                      <a:lnTo>
                        <a:pt x="3353" y="1353"/>
                      </a:lnTo>
                      <a:lnTo>
                        <a:pt x="3368" y="1437"/>
                      </a:lnTo>
                      <a:lnTo>
                        <a:pt x="3379" y="1522"/>
                      </a:lnTo>
                      <a:lnTo>
                        <a:pt x="3385" y="1608"/>
                      </a:lnTo>
                      <a:lnTo>
                        <a:pt x="3388" y="1695"/>
                      </a:lnTo>
                      <a:lnTo>
                        <a:pt x="3385" y="1783"/>
                      </a:lnTo>
                      <a:lnTo>
                        <a:pt x="3379" y="1869"/>
                      </a:lnTo>
                      <a:lnTo>
                        <a:pt x="3368" y="1954"/>
                      </a:lnTo>
                      <a:lnTo>
                        <a:pt x="3353" y="2038"/>
                      </a:lnTo>
                      <a:lnTo>
                        <a:pt x="3335" y="2118"/>
                      </a:lnTo>
                      <a:lnTo>
                        <a:pt x="3312" y="2199"/>
                      </a:lnTo>
                      <a:lnTo>
                        <a:pt x="3286" y="2278"/>
                      </a:lnTo>
                      <a:lnTo>
                        <a:pt x="3256" y="2355"/>
                      </a:lnTo>
                      <a:lnTo>
                        <a:pt x="3221" y="2431"/>
                      </a:lnTo>
                      <a:lnTo>
                        <a:pt x="3184" y="2503"/>
                      </a:lnTo>
                      <a:lnTo>
                        <a:pt x="3143" y="2575"/>
                      </a:lnTo>
                      <a:lnTo>
                        <a:pt x="3099" y="2643"/>
                      </a:lnTo>
                      <a:lnTo>
                        <a:pt x="3051" y="2709"/>
                      </a:lnTo>
                      <a:lnTo>
                        <a:pt x="3001" y="2774"/>
                      </a:lnTo>
                      <a:lnTo>
                        <a:pt x="2947" y="2836"/>
                      </a:lnTo>
                      <a:lnTo>
                        <a:pt x="2891" y="2894"/>
                      </a:lnTo>
                      <a:lnTo>
                        <a:pt x="2834" y="2950"/>
                      </a:lnTo>
                      <a:lnTo>
                        <a:pt x="2772" y="3003"/>
                      </a:lnTo>
                      <a:lnTo>
                        <a:pt x="2707" y="3053"/>
                      </a:lnTo>
                      <a:lnTo>
                        <a:pt x="2641" y="3101"/>
                      </a:lnTo>
                      <a:lnTo>
                        <a:pt x="2573" y="3146"/>
                      </a:lnTo>
                      <a:lnTo>
                        <a:pt x="2501" y="3186"/>
                      </a:lnTo>
                      <a:lnTo>
                        <a:pt x="2429" y="3224"/>
                      </a:lnTo>
                      <a:lnTo>
                        <a:pt x="2353" y="3258"/>
                      </a:lnTo>
                      <a:lnTo>
                        <a:pt x="2276" y="3288"/>
                      </a:lnTo>
                      <a:lnTo>
                        <a:pt x="2197" y="3314"/>
                      </a:lnTo>
                      <a:lnTo>
                        <a:pt x="2118" y="3337"/>
                      </a:lnTo>
                      <a:lnTo>
                        <a:pt x="2036" y="3356"/>
                      </a:lnTo>
                      <a:lnTo>
                        <a:pt x="1952" y="3371"/>
                      </a:lnTo>
                      <a:lnTo>
                        <a:pt x="1867" y="3382"/>
                      </a:lnTo>
                      <a:lnTo>
                        <a:pt x="1781" y="3388"/>
                      </a:lnTo>
                      <a:lnTo>
                        <a:pt x="1695" y="3391"/>
                      </a:lnTo>
                      <a:lnTo>
                        <a:pt x="1607" y="3388"/>
                      </a:lnTo>
                      <a:lnTo>
                        <a:pt x="1520" y="3382"/>
                      </a:lnTo>
                      <a:lnTo>
                        <a:pt x="1435" y="3371"/>
                      </a:lnTo>
                      <a:lnTo>
                        <a:pt x="1353" y="3356"/>
                      </a:lnTo>
                      <a:lnTo>
                        <a:pt x="1271" y="3337"/>
                      </a:lnTo>
                      <a:lnTo>
                        <a:pt x="1191" y="3314"/>
                      </a:lnTo>
                      <a:lnTo>
                        <a:pt x="1111" y="3288"/>
                      </a:lnTo>
                      <a:lnTo>
                        <a:pt x="1035" y="3258"/>
                      </a:lnTo>
                      <a:lnTo>
                        <a:pt x="960" y="3224"/>
                      </a:lnTo>
                      <a:lnTo>
                        <a:pt x="887" y="3186"/>
                      </a:lnTo>
                      <a:lnTo>
                        <a:pt x="816" y="3146"/>
                      </a:lnTo>
                      <a:lnTo>
                        <a:pt x="747" y="3101"/>
                      </a:lnTo>
                      <a:lnTo>
                        <a:pt x="681" y="3053"/>
                      </a:lnTo>
                      <a:lnTo>
                        <a:pt x="616" y="3003"/>
                      </a:lnTo>
                      <a:lnTo>
                        <a:pt x="556" y="2950"/>
                      </a:lnTo>
                      <a:lnTo>
                        <a:pt x="496" y="2894"/>
                      </a:lnTo>
                      <a:lnTo>
                        <a:pt x="440" y="2836"/>
                      </a:lnTo>
                      <a:lnTo>
                        <a:pt x="387" y="2774"/>
                      </a:lnTo>
                      <a:lnTo>
                        <a:pt x="337" y="2709"/>
                      </a:lnTo>
                      <a:lnTo>
                        <a:pt x="289" y="2643"/>
                      </a:lnTo>
                      <a:lnTo>
                        <a:pt x="244" y="2575"/>
                      </a:lnTo>
                      <a:lnTo>
                        <a:pt x="204" y="2503"/>
                      </a:lnTo>
                      <a:lnTo>
                        <a:pt x="167" y="2431"/>
                      </a:lnTo>
                      <a:lnTo>
                        <a:pt x="134" y="2355"/>
                      </a:lnTo>
                      <a:lnTo>
                        <a:pt x="103" y="2278"/>
                      </a:lnTo>
                      <a:lnTo>
                        <a:pt x="76" y="2199"/>
                      </a:lnTo>
                      <a:lnTo>
                        <a:pt x="53" y="2118"/>
                      </a:lnTo>
                      <a:lnTo>
                        <a:pt x="34" y="2038"/>
                      </a:lnTo>
                      <a:lnTo>
                        <a:pt x="20" y="1954"/>
                      </a:lnTo>
                      <a:lnTo>
                        <a:pt x="8" y="1869"/>
                      </a:lnTo>
                      <a:lnTo>
                        <a:pt x="3" y="1783"/>
                      </a:lnTo>
                      <a:lnTo>
                        <a:pt x="0" y="1695"/>
                      </a:lnTo>
                      <a:lnTo>
                        <a:pt x="3" y="1608"/>
                      </a:lnTo>
                      <a:lnTo>
                        <a:pt x="8" y="1522"/>
                      </a:lnTo>
                      <a:lnTo>
                        <a:pt x="20" y="1437"/>
                      </a:lnTo>
                      <a:lnTo>
                        <a:pt x="34" y="1353"/>
                      </a:lnTo>
                      <a:lnTo>
                        <a:pt x="53" y="1272"/>
                      </a:lnTo>
                      <a:lnTo>
                        <a:pt x="76" y="1192"/>
                      </a:lnTo>
                      <a:lnTo>
                        <a:pt x="103" y="1112"/>
                      </a:lnTo>
                      <a:lnTo>
                        <a:pt x="134" y="1036"/>
                      </a:lnTo>
                      <a:lnTo>
                        <a:pt x="167" y="960"/>
                      </a:lnTo>
                      <a:lnTo>
                        <a:pt x="204" y="888"/>
                      </a:lnTo>
                      <a:lnTo>
                        <a:pt x="244" y="816"/>
                      </a:lnTo>
                      <a:lnTo>
                        <a:pt x="289" y="748"/>
                      </a:lnTo>
                      <a:lnTo>
                        <a:pt x="337" y="682"/>
                      </a:lnTo>
                      <a:lnTo>
                        <a:pt x="387" y="617"/>
                      </a:lnTo>
                      <a:lnTo>
                        <a:pt x="440" y="555"/>
                      </a:lnTo>
                      <a:lnTo>
                        <a:pt x="496" y="497"/>
                      </a:lnTo>
                      <a:lnTo>
                        <a:pt x="556" y="441"/>
                      </a:lnTo>
                      <a:lnTo>
                        <a:pt x="616" y="388"/>
                      </a:lnTo>
                      <a:lnTo>
                        <a:pt x="681" y="337"/>
                      </a:lnTo>
                      <a:lnTo>
                        <a:pt x="747" y="290"/>
                      </a:lnTo>
                      <a:lnTo>
                        <a:pt x="816" y="245"/>
                      </a:lnTo>
                      <a:lnTo>
                        <a:pt x="887" y="205"/>
                      </a:lnTo>
                      <a:lnTo>
                        <a:pt x="960" y="167"/>
                      </a:lnTo>
                      <a:lnTo>
                        <a:pt x="1035" y="133"/>
                      </a:lnTo>
                      <a:lnTo>
                        <a:pt x="1111" y="102"/>
                      </a:lnTo>
                      <a:lnTo>
                        <a:pt x="1191" y="76"/>
                      </a:lnTo>
                      <a:lnTo>
                        <a:pt x="1271" y="53"/>
                      </a:lnTo>
                      <a:lnTo>
                        <a:pt x="1353" y="35"/>
                      </a:lnTo>
                      <a:lnTo>
                        <a:pt x="1435" y="20"/>
                      </a:lnTo>
                      <a:lnTo>
                        <a:pt x="1520" y="9"/>
                      </a:lnTo>
                      <a:lnTo>
                        <a:pt x="1607" y="3"/>
                      </a:lnTo>
                      <a:lnTo>
                        <a:pt x="1695" y="0"/>
                      </a:lnTo>
                      <a:close/>
                    </a:path>
                  </a:pathLst>
                </a:custGeom>
                <a:solidFill>
                  <a:srgbClr val="FFC809"/>
                </a:solidFill>
                <a:ln>
                  <a:noFill/>
                </a:ln>
              </p:spPr>
              <p:txBody>
                <a:bodyPr vert="horz" wrap="square" lIns="60951" tIns="30475" rIns="60951" bIns="30475" numCol="1" anchor="t" anchorCtr="0" compatLnSpc="1">
                  <a:prstTxWarp prst="textNoShape">
                    <a:avLst/>
                  </a:prstTxWarp>
                </a:bodyPr>
                <a:lstStyle/>
                <a:p>
                  <a:endParaRPr lang="de-DE" sz="1200" noProof="0"/>
                </a:p>
              </p:txBody>
            </p:sp>
            <p:sp>
              <p:nvSpPr>
                <p:cNvPr id="21" name="Овал 76">
                  <a:extLst>
                    <a:ext uri="{FF2B5EF4-FFF2-40B4-BE49-F238E27FC236}">
                      <a16:creationId xmlns:a16="http://schemas.microsoft.com/office/drawing/2014/main" id="{0768E45B-E0E4-86E8-FCDB-FAFAEB236652}"/>
                    </a:ext>
                  </a:extLst>
                </p:cNvPr>
                <p:cNvSpPr/>
                <p:nvPr/>
              </p:nvSpPr>
              <p:spPr>
                <a:xfrm>
                  <a:off x="14392275" y="4410246"/>
                  <a:ext cx="1116386" cy="1116386"/>
                </a:xfrm>
                <a:prstGeom prst="ellipse">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200" noProof="0"/>
                </a:p>
              </p:txBody>
            </p:sp>
          </p:grpSp>
          <p:pic>
            <p:nvPicPr>
              <p:cNvPr id="19" name="Grafik 18" descr="Auge mit einfarbiger Füllung">
                <a:extLst>
                  <a:ext uri="{FF2B5EF4-FFF2-40B4-BE49-F238E27FC236}">
                    <a16:creationId xmlns:a16="http://schemas.microsoft.com/office/drawing/2014/main" id="{CB81284A-861A-1BFC-C91D-5776D5FAAF88}"/>
                  </a:ext>
                </a:extLst>
              </p:cNvPr>
              <p:cNvPicPr>
                <a:picLocks noChangeAspect="1"/>
              </p:cNvPicPr>
              <p:nvPr/>
            </p:nvPicPr>
            <p:blipFill>
              <a:blip>
                <a:extLst>
                  <a:ext uri="{96DAC541-7B7A-43D3-8B79-37D633B846F1}">
                    <asvg:svgBlip xmlns:asvg="http://schemas.microsoft.com/office/drawing/2016/SVG/main" r:embed="rId7"/>
                  </a:ext>
                </a:extLst>
              </a:blip>
              <a:srcRect/>
              <a:stretch/>
            </p:blipFill>
            <p:spPr>
              <a:xfrm>
                <a:off x="10800945" y="3107169"/>
                <a:ext cx="776857" cy="776857"/>
              </a:xfrm>
              <a:prstGeom prst="rect">
                <a:avLst/>
              </a:prstGeom>
            </p:spPr>
          </p:pic>
        </p:grpSp>
      </p:grpSp>
      <p:sp>
        <p:nvSpPr>
          <p:cNvPr id="38" name="Textfeld 37">
            <a:extLst>
              <a:ext uri="{FF2B5EF4-FFF2-40B4-BE49-F238E27FC236}">
                <a16:creationId xmlns:a16="http://schemas.microsoft.com/office/drawing/2014/main" id="{84F6E036-A601-39E3-3070-788CD24E85C7}"/>
              </a:ext>
            </a:extLst>
          </p:cNvPr>
          <p:cNvSpPr txBox="1"/>
          <p:nvPr/>
        </p:nvSpPr>
        <p:spPr>
          <a:xfrm>
            <a:off x="503755" y="1581255"/>
            <a:ext cx="1530455" cy="954107"/>
          </a:xfrm>
          <a:prstGeom prst="rect">
            <a:avLst/>
          </a:prstGeom>
          <a:noFill/>
        </p:spPr>
        <p:txBody>
          <a:bodyPr wrap="square" rtlCol="0">
            <a:spAutoFit/>
          </a:bodyPr>
          <a:lstStyle/>
          <a:p>
            <a:pPr algn="ctr"/>
            <a:r>
              <a:rPr lang="de-DE" b="1" noProof="0" dirty="0">
                <a:latin typeface="+mj-lt"/>
                <a:ea typeface="Open Sans" panose="020B0606030504020204" pitchFamily="34" charset="0"/>
                <a:cs typeface="Open Sans" panose="020B0606030504020204" pitchFamily="34" charset="0"/>
              </a:rPr>
              <a:t>Analysis &amp; </a:t>
            </a:r>
            <a:r>
              <a:rPr lang="de-DE" b="1" dirty="0">
                <a:latin typeface="+mj-lt"/>
                <a:ea typeface="Open Sans" panose="020B0606030504020204" pitchFamily="34" charset="0"/>
                <a:cs typeface="Open Sans" panose="020B0606030504020204" pitchFamily="34" charset="0"/>
              </a:rPr>
              <a:t>Classification</a:t>
            </a:r>
            <a:endParaRPr lang="de-DE" b="1" noProof="0" dirty="0">
              <a:latin typeface="+mj-lt"/>
              <a:ea typeface="Open Sans" panose="020B0606030504020204" pitchFamily="34" charset="0"/>
              <a:cs typeface="Open Sans" panose="020B0606030504020204" pitchFamily="34" charset="0"/>
            </a:endParaRPr>
          </a:p>
          <a:p>
            <a:pPr algn="ctr"/>
            <a:endParaRPr lang="de-DE" sz="2000" b="1" noProof="0" dirty="0">
              <a:latin typeface="+mj-lt"/>
            </a:endParaRPr>
          </a:p>
        </p:txBody>
      </p:sp>
      <p:sp>
        <p:nvSpPr>
          <p:cNvPr id="39" name="Textfeld 38">
            <a:extLst>
              <a:ext uri="{FF2B5EF4-FFF2-40B4-BE49-F238E27FC236}">
                <a16:creationId xmlns:a16="http://schemas.microsoft.com/office/drawing/2014/main" id="{E1DAF0F1-C339-D263-B610-BCE10DE2CFFD}"/>
              </a:ext>
            </a:extLst>
          </p:cNvPr>
          <p:cNvSpPr txBox="1"/>
          <p:nvPr/>
        </p:nvSpPr>
        <p:spPr>
          <a:xfrm>
            <a:off x="2841666" y="1581255"/>
            <a:ext cx="1718120" cy="954107"/>
          </a:xfrm>
          <a:prstGeom prst="rect">
            <a:avLst/>
          </a:prstGeom>
          <a:noFill/>
        </p:spPr>
        <p:txBody>
          <a:bodyPr wrap="square" rtlCol="0">
            <a:spAutoFit/>
          </a:bodyPr>
          <a:lstStyle/>
          <a:p>
            <a:pPr algn="ctr"/>
            <a:r>
              <a:rPr lang="de-DE" b="1" noProof="0" dirty="0" err="1">
                <a:latin typeface="+mj-lt"/>
                <a:ea typeface="Open Sans" panose="020B0606030504020204" pitchFamily="34" charset="0"/>
                <a:cs typeface="Open Sans" panose="020B0606030504020204" pitchFamily="34" charset="0"/>
              </a:rPr>
              <a:t>Strategy</a:t>
            </a:r>
            <a:r>
              <a:rPr lang="de-DE" b="1" noProof="0" dirty="0">
                <a:latin typeface="+mj-lt"/>
                <a:ea typeface="Open Sans" panose="020B0606030504020204" pitchFamily="34" charset="0"/>
                <a:cs typeface="Open Sans" panose="020B0606030504020204" pitchFamily="34" charset="0"/>
              </a:rPr>
              <a:t> &amp; </a:t>
            </a:r>
            <a:r>
              <a:rPr lang="de-DE" b="1" noProof="0" dirty="0" err="1">
                <a:latin typeface="+mj-lt"/>
                <a:ea typeface="Open Sans" panose="020B0606030504020204" pitchFamily="34" charset="0"/>
                <a:cs typeface="Open Sans" panose="020B0606030504020204" pitchFamily="34" charset="0"/>
              </a:rPr>
              <a:t>Governance</a:t>
            </a:r>
            <a:endParaRPr lang="de-DE" b="1" noProof="0" dirty="0">
              <a:latin typeface="+mj-lt"/>
              <a:ea typeface="Open Sans" panose="020B0606030504020204" pitchFamily="34" charset="0"/>
              <a:cs typeface="Open Sans" panose="020B0606030504020204" pitchFamily="34" charset="0"/>
            </a:endParaRPr>
          </a:p>
          <a:p>
            <a:pPr algn="ctr"/>
            <a:endParaRPr lang="de-DE" sz="2000" b="1" noProof="0" dirty="0">
              <a:latin typeface="+mj-lt"/>
            </a:endParaRPr>
          </a:p>
        </p:txBody>
      </p:sp>
      <p:sp>
        <p:nvSpPr>
          <p:cNvPr id="40" name="Textfeld 39">
            <a:extLst>
              <a:ext uri="{FF2B5EF4-FFF2-40B4-BE49-F238E27FC236}">
                <a16:creationId xmlns:a16="http://schemas.microsoft.com/office/drawing/2014/main" id="{EAC73DE6-C3E9-CCE9-09ED-8D586D632552}"/>
              </a:ext>
            </a:extLst>
          </p:cNvPr>
          <p:cNvSpPr txBox="1"/>
          <p:nvPr/>
        </p:nvSpPr>
        <p:spPr>
          <a:xfrm>
            <a:off x="4937234" y="1581255"/>
            <a:ext cx="2339110" cy="954107"/>
          </a:xfrm>
          <a:prstGeom prst="rect">
            <a:avLst/>
          </a:prstGeom>
          <a:noFill/>
        </p:spPr>
        <p:txBody>
          <a:bodyPr wrap="square" rtlCol="0">
            <a:spAutoFit/>
          </a:bodyPr>
          <a:lstStyle/>
          <a:p>
            <a:pPr algn="ctr"/>
            <a:r>
              <a:rPr lang="de-DE" b="1" dirty="0">
                <a:latin typeface="+mj-lt"/>
                <a:ea typeface="Open Sans" panose="020B0606030504020204" pitchFamily="34" charset="0"/>
                <a:cs typeface="Open Sans" panose="020B0606030504020204" pitchFamily="34" charset="0"/>
              </a:rPr>
              <a:t>Implementation</a:t>
            </a:r>
            <a:r>
              <a:rPr lang="de-DE" b="1" noProof="0" dirty="0">
                <a:latin typeface="+mj-lt"/>
                <a:ea typeface="Open Sans" panose="020B0606030504020204" pitchFamily="34" charset="0"/>
                <a:cs typeface="Open Sans" panose="020B0606030504020204" pitchFamily="34" charset="0"/>
              </a:rPr>
              <a:t> &amp; Compliance</a:t>
            </a:r>
          </a:p>
          <a:p>
            <a:pPr algn="ctr"/>
            <a:endParaRPr lang="de-DE" sz="2000" b="1" noProof="0" dirty="0">
              <a:latin typeface="+mj-lt"/>
            </a:endParaRPr>
          </a:p>
        </p:txBody>
      </p:sp>
      <p:sp>
        <p:nvSpPr>
          <p:cNvPr id="41" name="Textfeld 40">
            <a:extLst>
              <a:ext uri="{FF2B5EF4-FFF2-40B4-BE49-F238E27FC236}">
                <a16:creationId xmlns:a16="http://schemas.microsoft.com/office/drawing/2014/main" id="{B518E729-23BB-8FDA-06FD-C6B603433608}"/>
              </a:ext>
            </a:extLst>
          </p:cNvPr>
          <p:cNvSpPr txBox="1"/>
          <p:nvPr/>
        </p:nvSpPr>
        <p:spPr>
          <a:xfrm>
            <a:off x="7800665" y="1581255"/>
            <a:ext cx="1462182" cy="954107"/>
          </a:xfrm>
          <a:prstGeom prst="rect">
            <a:avLst/>
          </a:prstGeom>
          <a:noFill/>
        </p:spPr>
        <p:txBody>
          <a:bodyPr wrap="square" rtlCol="0">
            <a:spAutoFit/>
          </a:bodyPr>
          <a:lstStyle/>
          <a:p>
            <a:pPr algn="ctr"/>
            <a:r>
              <a:rPr lang="de-DE" b="1" dirty="0">
                <a:latin typeface="+mj-lt"/>
                <a:ea typeface="Open Sans" panose="020B0606030504020204" pitchFamily="34" charset="0"/>
                <a:cs typeface="Open Sans" panose="020B0606030504020204" pitchFamily="34" charset="0"/>
              </a:rPr>
              <a:t>Training</a:t>
            </a:r>
            <a:r>
              <a:rPr lang="de-DE" b="1" noProof="0" dirty="0">
                <a:latin typeface="+mj-lt"/>
                <a:ea typeface="Open Sans" panose="020B0606030504020204" pitchFamily="34" charset="0"/>
                <a:cs typeface="Open Sans" panose="020B0606030504020204" pitchFamily="34" charset="0"/>
              </a:rPr>
              <a:t> &amp; Awareness</a:t>
            </a:r>
          </a:p>
          <a:p>
            <a:pPr algn="ctr"/>
            <a:endParaRPr lang="de-DE" sz="2000" b="1" noProof="0" dirty="0">
              <a:latin typeface="+mj-lt"/>
            </a:endParaRPr>
          </a:p>
        </p:txBody>
      </p:sp>
      <p:sp>
        <p:nvSpPr>
          <p:cNvPr id="42" name="Textfeld 41">
            <a:extLst>
              <a:ext uri="{FF2B5EF4-FFF2-40B4-BE49-F238E27FC236}">
                <a16:creationId xmlns:a16="http://schemas.microsoft.com/office/drawing/2014/main" id="{CF0996D1-F749-45CD-226E-355021D5BE51}"/>
              </a:ext>
            </a:extLst>
          </p:cNvPr>
          <p:cNvSpPr txBox="1"/>
          <p:nvPr/>
        </p:nvSpPr>
        <p:spPr>
          <a:xfrm>
            <a:off x="10220513" y="1752705"/>
            <a:ext cx="1462182" cy="677108"/>
          </a:xfrm>
          <a:prstGeom prst="rect">
            <a:avLst/>
          </a:prstGeom>
          <a:noFill/>
        </p:spPr>
        <p:txBody>
          <a:bodyPr wrap="square" rtlCol="0">
            <a:spAutoFit/>
          </a:bodyPr>
          <a:lstStyle/>
          <a:p>
            <a:pPr algn="ctr"/>
            <a:r>
              <a:rPr lang="de-DE" b="1" noProof="0">
                <a:latin typeface="+mj-lt"/>
                <a:ea typeface="Open Sans" panose="020B0606030504020204" pitchFamily="34" charset="0"/>
                <a:cs typeface="Open Sans" panose="020B0606030504020204" pitchFamily="34" charset="0"/>
              </a:rPr>
              <a:t>Monitoring</a:t>
            </a:r>
          </a:p>
          <a:p>
            <a:pPr algn="ctr"/>
            <a:endParaRPr lang="de-DE" sz="2000" b="1" noProof="0">
              <a:latin typeface="+mj-lt"/>
            </a:endParaRPr>
          </a:p>
        </p:txBody>
      </p:sp>
      <p:sp>
        <p:nvSpPr>
          <p:cNvPr id="43" name="Textfeld 42">
            <a:extLst>
              <a:ext uri="{FF2B5EF4-FFF2-40B4-BE49-F238E27FC236}">
                <a16:creationId xmlns:a16="http://schemas.microsoft.com/office/drawing/2014/main" id="{A32D71B2-64D9-7374-A05A-776D20DB8874}"/>
              </a:ext>
            </a:extLst>
          </p:cNvPr>
          <p:cNvSpPr txBox="1"/>
          <p:nvPr/>
        </p:nvSpPr>
        <p:spPr>
          <a:xfrm>
            <a:off x="174689" y="4116602"/>
            <a:ext cx="2204420" cy="1531445"/>
          </a:xfrm>
          <a:prstGeom prst="rect">
            <a:avLst/>
          </a:prstGeom>
          <a:noFill/>
        </p:spPr>
        <p:txBody>
          <a:bodyPr wrap="square">
            <a:spAutoFit/>
          </a:bodyPr>
          <a:lstStyle/>
          <a:p>
            <a:pPr>
              <a:lnSpc>
                <a:spcPct val="150000"/>
              </a:lnSpc>
            </a:pPr>
            <a:r>
              <a:rPr lang="de-DE" sz="1600" noProof="0" dirty="0">
                <a:latin typeface="+mj-lt"/>
                <a:ea typeface="Open Sans" panose="020B0606030504020204" pitchFamily="34" charset="0"/>
                <a:cs typeface="Open Sans" panose="020B0606030504020204" pitchFamily="34" charset="0"/>
              </a:rPr>
              <a:t>The AI Officer </a:t>
            </a:r>
            <a:r>
              <a:rPr lang="de-DE" sz="1600" noProof="0" dirty="0" err="1">
                <a:latin typeface="+mj-lt"/>
                <a:ea typeface="Open Sans" panose="020B0606030504020204" pitchFamily="34" charset="0"/>
                <a:cs typeface="Open Sans" panose="020B0606030504020204" pitchFamily="34" charset="0"/>
              </a:rPr>
              <a:t>helps</a:t>
            </a:r>
            <a:r>
              <a:rPr lang="de-DE" sz="1600" noProof="0" dirty="0">
                <a:latin typeface="+mj-lt"/>
                <a:ea typeface="Open Sans" panose="020B0606030504020204" pitchFamily="34" charset="0"/>
                <a:cs typeface="Open Sans" panose="020B0606030504020204" pitchFamily="34" charset="0"/>
              </a:rPr>
              <a:t> to</a:t>
            </a:r>
            <a:r>
              <a:rPr lang="de-DE" sz="1600" dirty="0">
                <a:latin typeface="+mj-lt"/>
                <a:ea typeface="Open Sans" panose="020B0606030504020204" pitchFamily="34" charset="0"/>
                <a:cs typeface="Open Sans" panose="020B0606030504020204" pitchFamily="34" charset="0"/>
              </a:rPr>
              <a:t> </a:t>
            </a:r>
            <a:r>
              <a:rPr lang="de-DE" sz="1600" noProof="0" dirty="0" err="1">
                <a:latin typeface="+mj-lt"/>
                <a:ea typeface="Open Sans" panose="020B0606030504020204" pitchFamily="34" charset="0"/>
                <a:cs typeface="Open Sans" panose="020B0606030504020204" pitchFamily="34" charset="0"/>
              </a:rPr>
              <a:t>identify</a:t>
            </a:r>
            <a:r>
              <a:rPr lang="de-DE" sz="1600" noProof="0" dirty="0">
                <a:latin typeface="+mj-lt"/>
                <a:ea typeface="Open Sans" panose="020B0606030504020204" pitchFamily="34" charset="0"/>
                <a:cs typeface="Open Sans" panose="020B0606030504020204" pitchFamily="34" charset="0"/>
              </a:rPr>
              <a:t> </a:t>
            </a:r>
            <a:r>
              <a:rPr lang="de-DE" sz="1600" noProof="0" dirty="0" err="1">
                <a:latin typeface="+mj-lt"/>
                <a:ea typeface="Open Sans" panose="020B0606030504020204" pitchFamily="34" charset="0"/>
                <a:cs typeface="Open Sans" panose="020B0606030504020204" pitchFamily="34" charset="0"/>
              </a:rPr>
              <a:t>systems</a:t>
            </a:r>
            <a:r>
              <a:rPr lang="de-DE" sz="1600" noProof="0" dirty="0">
                <a:latin typeface="+mj-lt"/>
                <a:ea typeface="Open Sans" panose="020B0606030504020204" pitchFamily="34" charset="0"/>
                <a:cs typeface="Open Sans" panose="020B0606030504020204" pitchFamily="34" charset="0"/>
              </a:rPr>
              <a:t>, </a:t>
            </a:r>
            <a:r>
              <a:rPr lang="de-DE" sz="1600" noProof="0" dirty="0" err="1">
                <a:latin typeface="+mj-lt"/>
                <a:ea typeface="Open Sans" panose="020B0606030504020204" pitchFamily="34" charset="0"/>
                <a:cs typeface="Open Sans" panose="020B0606030504020204" pitchFamily="34" charset="0"/>
              </a:rPr>
              <a:t>assess</a:t>
            </a:r>
            <a:r>
              <a:rPr lang="de-DE" sz="1600" noProof="0" dirty="0">
                <a:latin typeface="+mj-lt"/>
                <a:ea typeface="Open Sans" panose="020B0606030504020204" pitchFamily="34" charset="0"/>
                <a:cs typeface="Open Sans" panose="020B0606030504020204" pitchFamily="34" charset="0"/>
              </a:rPr>
              <a:t> </a:t>
            </a:r>
            <a:r>
              <a:rPr lang="de-DE" sz="1600" noProof="0" dirty="0" err="1">
                <a:latin typeface="+mj-lt"/>
                <a:ea typeface="Open Sans" panose="020B0606030504020204" pitchFamily="34" charset="0"/>
                <a:cs typeface="Open Sans" panose="020B0606030504020204" pitchFamily="34" charset="0"/>
              </a:rPr>
              <a:t>risks</a:t>
            </a:r>
            <a:r>
              <a:rPr lang="de-DE" sz="1600" noProof="0" dirty="0">
                <a:latin typeface="+mj-lt"/>
                <a:ea typeface="Open Sans" panose="020B0606030504020204" pitchFamily="34" charset="0"/>
                <a:cs typeface="Open Sans" panose="020B0606030504020204" pitchFamily="34" charset="0"/>
              </a:rPr>
              <a:t> and find </a:t>
            </a:r>
            <a:r>
              <a:rPr lang="de-DE" sz="1600" noProof="0" dirty="0" err="1">
                <a:latin typeface="+mj-lt"/>
                <a:ea typeface="Open Sans" panose="020B0606030504020204" pitchFamily="34" charset="0"/>
                <a:cs typeface="Open Sans" panose="020B0606030504020204" pitchFamily="34" charset="0"/>
              </a:rPr>
              <a:t>gaps</a:t>
            </a:r>
            <a:r>
              <a:rPr lang="de-DE" sz="1600" noProof="0" dirty="0">
                <a:latin typeface="+mj-lt"/>
                <a:ea typeface="Open Sans" panose="020B0606030504020204" pitchFamily="34" charset="0"/>
                <a:cs typeface="Open Sans" panose="020B0606030504020204" pitchFamily="34" charset="0"/>
              </a:rPr>
              <a:t> in the </a:t>
            </a:r>
            <a:r>
              <a:rPr lang="de-DE" sz="1600" noProof="0" dirty="0" err="1">
                <a:latin typeface="+mj-lt"/>
                <a:ea typeface="Open Sans" panose="020B0606030504020204" pitchFamily="34" charset="0"/>
                <a:cs typeface="Open Sans" panose="020B0606030504020204" pitchFamily="34" charset="0"/>
              </a:rPr>
              <a:t>current</a:t>
            </a:r>
            <a:r>
              <a:rPr lang="de-DE" sz="1600" noProof="0" dirty="0">
                <a:latin typeface="+mj-lt"/>
                <a:ea typeface="Open Sans" panose="020B0606030504020204" pitchFamily="34" charset="0"/>
                <a:cs typeface="Open Sans" panose="020B0606030504020204" pitchFamily="34" charset="0"/>
              </a:rPr>
              <a:t> </a:t>
            </a:r>
            <a:r>
              <a:rPr lang="de-DE" sz="1600" noProof="0" dirty="0" err="1">
                <a:latin typeface="+mj-lt"/>
                <a:ea typeface="Open Sans" panose="020B0606030504020204" pitchFamily="34" charset="0"/>
                <a:cs typeface="Open Sans" panose="020B0606030504020204" pitchFamily="34" charset="0"/>
              </a:rPr>
              <a:t>approach</a:t>
            </a:r>
            <a:r>
              <a:rPr lang="de-DE" sz="1600" noProof="0" dirty="0">
                <a:latin typeface="+mj-lt"/>
                <a:ea typeface="Open Sans" panose="020B0606030504020204" pitchFamily="34" charset="0"/>
                <a:cs typeface="Open Sans" panose="020B0606030504020204" pitchFamily="34" charset="0"/>
              </a:rPr>
              <a:t>.</a:t>
            </a:r>
          </a:p>
        </p:txBody>
      </p:sp>
      <p:sp>
        <p:nvSpPr>
          <p:cNvPr id="44" name="Textfeld 43">
            <a:extLst>
              <a:ext uri="{FF2B5EF4-FFF2-40B4-BE49-F238E27FC236}">
                <a16:creationId xmlns:a16="http://schemas.microsoft.com/office/drawing/2014/main" id="{C9AE7678-353E-41E8-0077-371F544B5253}"/>
              </a:ext>
            </a:extLst>
          </p:cNvPr>
          <p:cNvSpPr txBox="1"/>
          <p:nvPr/>
        </p:nvSpPr>
        <p:spPr>
          <a:xfrm>
            <a:off x="2511723" y="4116602"/>
            <a:ext cx="2287235" cy="2270109"/>
          </a:xfrm>
          <a:prstGeom prst="rect">
            <a:avLst/>
          </a:prstGeom>
          <a:noFill/>
        </p:spPr>
        <p:txBody>
          <a:bodyPr wrap="square">
            <a:spAutoFit/>
          </a:bodyPr>
          <a:lstStyle/>
          <a:p>
            <a:pPr>
              <a:lnSpc>
                <a:spcPct val="150000"/>
              </a:lnSpc>
            </a:pPr>
            <a:r>
              <a:rPr lang="de-DE" sz="1600" noProof="0" dirty="0" err="1">
                <a:latin typeface="+mj-lt"/>
                <a:ea typeface="Open Sans" panose="020B0606030504020204" pitchFamily="34" charset="0"/>
                <a:cs typeface="Open Sans" panose="020B0606030504020204" pitchFamily="34" charset="0"/>
              </a:rPr>
              <a:t>Strategy</a:t>
            </a:r>
            <a:r>
              <a:rPr lang="de-DE" sz="1600" noProof="0" dirty="0">
                <a:latin typeface="+mj-lt"/>
                <a:ea typeface="Open Sans" panose="020B0606030504020204" pitchFamily="34" charset="0"/>
                <a:cs typeface="Open Sans" panose="020B0606030504020204" pitchFamily="34" charset="0"/>
              </a:rPr>
              <a:t> and </a:t>
            </a:r>
            <a:r>
              <a:rPr lang="de-DE" sz="1600" noProof="0" dirty="0" err="1">
                <a:latin typeface="+mj-lt"/>
                <a:ea typeface="Open Sans" panose="020B0606030504020204" pitchFamily="34" charset="0"/>
                <a:cs typeface="Open Sans" panose="020B0606030504020204" pitchFamily="34" charset="0"/>
              </a:rPr>
              <a:t>governance</a:t>
            </a:r>
            <a:r>
              <a:rPr lang="de-DE" sz="1600" noProof="0" dirty="0">
                <a:latin typeface="+mj-lt"/>
                <a:ea typeface="Open Sans" panose="020B0606030504020204" pitchFamily="34" charset="0"/>
                <a:cs typeface="Open Sans" panose="020B0606030504020204" pitchFamily="34" charset="0"/>
              </a:rPr>
              <a:t> turn </a:t>
            </a:r>
            <a:r>
              <a:rPr lang="de-DE" sz="1600" noProof="0" dirty="0" err="1">
                <a:latin typeface="+mj-lt"/>
                <a:ea typeface="Open Sans" panose="020B0606030504020204" pitchFamily="34" charset="0"/>
                <a:cs typeface="Open Sans" panose="020B0606030504020204" pitchFamily="34" charset="0"/>
              </a:rPr>
              <a:t>those</a:t>
            </a:r>
            <a:r>
              <a:rPr lang="de-DE" sz="1600" noProof="0" dirty="0">
                <a:latin typeface="+mj-lt"/>
                <a:ea typeface="Open Sans" panose="020B0606030504020204" pitchFamily="34" charset="0"/>
                <a:cs typeface="Open Sans" panose="020B0606030504020204" pitchFamily="34" charset="0"/>
              </a:rPr>
              <a:t> </a:t>
            </a:r>
            <a:r>
              <a:rPr lang="de-DE" sz="1600" noProof="0" dirty="0" err="1">
                <a:latin typeface="+mj-lt"/>
                <a:ea typeface="Open Sans" panose="020B0606030504020204" pitchFamily="34" charset="0"/>
                <a:cs typeface="Open Sans" panose="020B0606030504020204" pitchFamily="34" charset="0"/>
              </a:rPr>
              <a:t>findings</a:t>
            </a:r>
            <a:r>
              <a:rPr lang="de-DE" sz="1600" noProof="0" dirty="0">
                <a:latin typeface="+mj-lt"/>
                <a:ea typeface="Open Sans" panose="020B0606030504020204" pitchFamily="34" charset="0"/>
                <a:cs typeface="Open Sans" panose="020B0606030504020204" pitchFamily="34" charset="0"/>
              </a:rPr>
              <a:t> </a:t>
            </a:r>
            <a:r>
              <a:rPr lang="de-DE" sz="1600" noProof="0" dirty="0" err="1">
                <a:latin typeface="+mj-lt"/>
                <a:ea typeface="Open Sans" panose="020B0606030504020204" pitchFamily="34" charset="0"/>
                <a:cs typeface="Open Sans" panose="020B0606030504020204" pitchFamily="34" charset="0"/>
              </a:rPr>
              <a:t>into</a:t>
            </a:r>
            <a:r>
              <a:rPr lang="de-DE" sz="1600" noProof="0" dirty="0">
                <a:latin typeface="+mj-lt"/>
                <a:ea typeface="Open Sans" panose="020B0606030504020204" pitchFamily="34" charset="0"/>
                <a:cs typeface="Open Sans" panose="020B0606030504020204" pitchFamily="34" charset="0"/>
              </a:rPr>
              <a:t> </a:t>
            </a:r>
            <a:r>
              <a:rPr lang="de-DE" sz="1600" noProof="0" dirty="0" err="1">
                <a:latin typeface="+mj-lt"/>
                <a:ea typeface="Open Sans" panose="020B0606030504020204" pitchFamily="34" charset="0"/>
                <a:cs typeface="Open Sans" panose="020B0606030504020204" pitchFamily="34" charset="0"/>
              </a:rPr>
              <a:t>policies</a:t>
            </a:r>
            <a:r>
              <a:rPr lang="de-DE" sz="1600" noProof="0" dirty="0">
                <a:latin typeface="+mj-lt"/>
                <a:ea typeface="Open Sans" panose="020B0606030504020204" pitchFamily="34" charset="0"/>
                <a:cs typeface="Open Sans" panose="020B0606030504020204" pitchFamily="34" charset="0"/>
              </a:rPr>
              <a:t> and </a:t>
            </a:r>
            <a:r>
              <a:rPr lang="de-DE" sz="1600" noProof="0" dirty="0" err="1">
                <a:latin typeface="+mj-lt"/>
                <a:ea typeface="Open Sans" panose="020B0606030504020204" pitchFamily="34" charset="0"/>
                <a:cs typeface="Open Sans" panose="020B0606030504020204" pitchFamily="34" charset="0"/>
              </a:rPr>
              <a:t>guidance</a:t>
            </a:r>
            <a:r>
              <a:rPr lang="de-DE" sz="1600" noProof="0" dirty="0">
                <a:latin typeface="+mj-lt"/>
                <a:ea typeface="Open Sans" panose="020B0606030504020204" pitchFamily="34" charset="0"/>
                <a:cs typeface="Open Sans" panose="020B0606030504020204" pitchFamily="34" charset="0"/>
              </a:rPr>
              <a:t>. AI Officer </a:t>
            </a:r>
            <a:r>
              <a:rPr lang="de-DE" sz="1600" noProof="0" dirty="0" err="1">
                <a:latin typeface="+mj-lt"/>
                <a:ea typeface="Open Sans" panose="020B0606030504020204" pitchFamily="34" charset="0"/>
                <a:cs typeface="Open Sans" panose="020B0606030504020204" pitchFamily="34" charset="0"/>
              </a:rPr>
              <a:t>defines</a:t>
            </a:r>
            <a:r>
              <a:rPr lang="de-DE" sz="1600" noProof="0" dirty="0">
                <a:latin typeface="+mj-lt"/>
                <a:ea typeface="Open Sans" panose="020B0606030504020204" pitchFamily="34" charset="0"/>
                <a:cs typeface="Open Sans" panose="020B0606030504020204" pitchFamily="34" charset="0"/>
              </a:rPr>
              <a:t> who </a:t>
            </a:r>
            <a:r>
              <a:rPr lang="de-DE" sz="1600" noProof="0" dirty="0" err="1">
                <a:latin typeface="+mj-lt"/>
                <a:ea typeface="Open Sans" panose="020B0606030504020204" pitchFamily="34" charset="0"/>
                <a:cs typeface="Open Sans" panose="020B0606030504020204" pitchFamily="34" charset="0"/>
              </a:rPr>
              <a:t>can</a:t>
            </a:r>
            <a:r>
              <a:rPr lang="de-DE" sz="1600" noProof="0" dirty="0">
                <a:latin typeface="+mj-lt"/>
                <a:ea typeface="Open Sans" panose="020B0606030504020204" pitchFamily="34" charset="0"/>
                <a:cs typeface="Open Sans" panose="020B0606030504020204" pitchFamily="34" charset="0"/>
              </a:rPr>
              <a:t> </a:t>
            </a:r>
            <a:r>
              <a:rPr lang="de-DE" sz="1600" noProof="0" dirty="0" err="1">
                <a:latin typeface="+mj-lt"/>
                <a:ea typeface="Open Sans" panose="020B0606030504020204" pitchFamily="34" charset="0"/>
                <a:cs typeface="Open Sans" panose="020B0606030504020204" pitchFamily="34" charset="0"/>
              </a:rPr>
              <a:t>use</a:t>
            </a:r>
            <a:r>
              <a:rPr lang="de-DE" sz="1600" noProof="0" dirty="0">
                <a:latin typeface="+mj-lt"/>
                <a:ea typeface="Open Sans" panose="020B0606030504020204" pitchFamily="34" charset="0"/>
                <a:cs typeface="Open Sans" panose="020B0606030504020204" pitchFamily="34" charset="0"/>
              </a:rPr>
              <a:t> </a:t>
            </a:r>
            <a:r>
              <a:rPr lang="de-DE" sz="1600" noProof="0" dirty="0" err="1">
                <a:latin typeface="+mj-lt"/>
                <a:ea typeface="Open Sans" panose="020B0606030504020204" pitchFamily="34" charset="0"/>
                <a:cs typeface="Open Sans" panose="020B0606030504020204" pitchFamily="34" charset="0"/>
              </a:rPr>
              <a:t>each</a:t>
            </a:r>
            <a:r>
              <a:rPr lang="de-DE" sz="1600" noProof="0" dirty="0">
                <a:latin typeface="+mj-lt"/>
                <a:ea typeface="Open Sans" panose="020B0606030504020204" pitchFamily="34" charset="0"/>
                <a:cs typeface="Open Sans" panose="020B0606030504020204" pitchFamily="34" charset="0"/>
              </a:rPr>
              <a:t> </a:t>
            </a:r>
            <a:r>
              <a:rPr lang="de-DE" sz="1600" noProof="0" dirty="0" err="1">
                <a:latin typeface="+mj-lt"/>
                <a:ea typeface="Open Sans" panose="020B0606030504020204" pitchFamily="34" charset="0"/>
                <a:cs typeface="Open Sans" panose="020B0606030504020204" pitchFamily="34" charset="0"/>
              </a:rPr>
              <a:t>tool</a:t>
            </a:r>
            <a:r>
              <a:rPr lang="de-DE" sz="1600" noProof="0" dirty="0">
                <a:latin typeface="+mj-lt"/>
                <a:ea typeface="Open Sans" panose="020B0606030504020204" pitchFamily="34" charset="0"/>
                <a:cs typeface="Open Sans" panose="020B0606030504020204" pitchFamily="34" charset="0"/>
              </a:rPr>
              <a:t> and </a:t>
            </a:r>
            <a:r>
              <a:rPr lang="de-DE" sz="1600" noProof="0" dirty="0" err="1">
                <a:latin typeface="+mj-lt"/>
                <a:ea typeface="Open Sans" panose="020B0606030504020204" pitchFamily="34" charset="0"/>
                <a:cs typeface="Open Sans" panose="020B0606030504020204" pitchFamily="34" charset="0"/>
              </a:rPr>
              <a:t>under</a:t>
            </a:r>
            <a:r>
              <a:rPr lang="de-DE" sz="1600" noProof="0" dirty="0">
                <a:latin typeface="+mj-lt"/>
                <a:ea typeface="Open Sans" panose="020B0606030504020204" pitchFamily="34" charset="0"/>
                <a:cs typeface="Open Sans" panose="020B0606030504020204" pitchFamily="34" charset="0"/>
              </a:rPr>
              <a:t> </a:t>
            </a:r>
            <a:r>
              <a:rPr lang="de-DE" sz="1600" noProof="0" dirty="0" err="1">
                <a:latin typeface="+mj-lt"/>
                <a:ea typeface="Open Sans" panose="020B0606030504020204" pitchFamily="34" charset="0"/>
                <a:cs typeface="Open Sans" panose="020B0606030504020204" pitchFamily="34" charset="0"/>
              </a:rPr>
              <a:t>what</a:t>
            </a:r>
            <a:r>
              <a:rPr lang="de-DE" sz="1600" noProof="0" dirty="0">
                <a:latin typeface="+mj-lt"/>
                <a:ea typeface="Open Sans" panose="020B0606030504020204" pitchFamily="34" charset="0"/>
                <a:cs typeface="Open Sans" panose="020B0606030504020204" pitchFamily="34" charset="0"/>
              </a:rPr>
              <a:t> </a:t>
            </a:r>
            <a:r>
              <a:rPr lang="de-DE" sz="1600" noProof="0" dirty="0" err="1">
                <a:latin typeface="+mj-lt"/>
                <a:ea typeface="Open Sans" panose="020B0606030504020204" pitchFamily="34" charset="0"/>
                <a:cs typeface="Open Sans" panose="020B0606030504020204" pitchFamily="34" charset="0"/>
              </a:rPr>
              <a:t>conditions</a:t>
            </a:r>
            <a:r>
              <a:rPr lang="de-DE" sz="1600" noProof="0" dirty="0">
                <a:latin typeface="+mj-lt"/>
                <a:ea typeface="Open Sans" panose="020B0606030504020204" pitchFamily="34" charset="0"/>
                <a:cs typeface="Open Sans" panose="020B0606030504020204" pitchFamily="34" charset="0"/>
              </a:rPr>
              <a:t>.</a:t>
            </a:r>
          </a:p>
        </p:txBody>
      </p:sp>
      <p:sp>
        <p:nvSpPr>
          <p:cNvPr id="45" name="Textfeld 44">
            <a:extLst>
              <a:ext uri="{FF2B5EF4-FFF2-40B4-BE49-F238E27FC236}">
                <a16:creationId xmlns:a16="http://schemas.microsoft.com/office/drawing/2014/main" id="{FEFA0E06-2CAB-AA0B-CDE6-EDE230F9846B}"/>
              </a:ext>
            </a:extLst>
          </p:cNvPr>
          <p:cNvSpPr txBox="1"/>
          <p:nvPr/>
        </p:nvSpPr>
        <p:spPr>
          <a:xfrm>
            <a:off x="4931572" y="4122744"/>
            <a:ext cx="2550028" cy="1531445"/>
          </a:xfrm>
          <a:prstGeom prst="rect">
            <a:avLst/>
          </a:prstGeom>
          <a:noFill/>
        </p:spPr>
        <p:txBody>
          <a:bodyPr wrap="square">
            <a:spAutoFit/>
          </a:bodyPr>
          <a:lstStyle/>
          <a:p>
            <a:pPr>
              <a:lnSpc>
                <a:spcPct val="150000"/>
              </a:lnSpc>
            </a:pPr>
            <a:r>
              <a:rPr lang="de-DE" sz="1600" noProof="0" dirty="0">
                <a:latin typeface="+mj-lt"/>
                <a:ea typeface="Open Sans" panose="020B0606030504020204" pitchFamily="34" charset="0"/>
                <a:cs typeface="Open Sans" panose="020B0606030504020204" pitchFamily="34" charset="0"/>
              </a:rPr>
              <a:t>Implementation and </a:t>
            </a:r>
            <a:r>
              <a:rPr lang="de-DE" sz="1600" noProof="0" dirty="0" err="1">
                <a:latin typeface="+mj-lt"/>
                <a:ea typeface="Open Sans" panose="020B0606030504020204" pitchFamily="34" charset="0"/>
                <a:cs typeface="Open Sans" panose="020B0606030504020204" pitchFamily="34" charset="0"/>
              </a:rPr>
              <a:t>compliance</a:t>
            </a:r>
            <a:r>
              <a:rPr lang="de-DE" sz="1600" noProof="0" dirty="0">
                <a:latin typeface="+mj-lt"/>
                <a:ea typeface="Open Sans" panose="020B0606030504020204" pitchFamily="34" charset="0"/>
                <a:cs typeface="Open Sans" panose="020B0606030504020204" pitchFamily="34" charset="0"/>
              </a:rPr>
              <a:t> </a:t>
            </a:r>
            <a:r>
              <a:rPr lang="de-DE" sz="1600" noProof="0" dirty="0" err="1">
                <a:latin typeface="+mj-lt"/>
                <a:ea typeface="Open Sans" panose="020B0606030504020204" pitchFamily="34" charset="0"/>
                <a:cs typeface="Open Sans" panose="020B0606030504020204" pitchFamily="34" charset="0"/>
              </a:rPr>
              <a:t>involve</a:t>
            </a:r>
            <a:r>
              <a:rPr lang="de-DE" sz="1600" noProof="0" dirty="0">
                <a:latin typeface="+mj-lt"/>
                <a:ea typeface="Open Sans" panose="020B0606030504020204" pitchFamily="34" charset="0"/>
                <a:cs typeface="Open Sans" panose="020B0606030504020204" pitchFamily="34" charset="0"/>
              </a:rPr>
              <a:t> the </a:t>
            </a:r>
            <a:r>
              <a:rPr lang="de-DE" sz="1600" noProof="0" dirty="0" err="1">
                <a:latin typeface="+mj-lt"/>
                <a:ea typeface="Open Sans" panose="020B0606030504020204" pitchFamily="34" charset="0"/>
                <a:cs typeface="Open Sans" panose="020B0606030504020204" pitchFamily="34" charset="0"/>
              </a:rPr>
              <a:t>necessary</a:t>
            </a:r>
            <a:r>
              <a:rPr lang="de-DE" sz="1600" noProof="0" dirty="0">
                <a:latin typeface="+mj-lt"/>
                <a:ea typeface="Open Sans" panose="020B0606030504020204" pitchFamily="34" charset="0"/>
                <a:cs typeface="Open Sans" panose="020B0606030504020204" pitchFamily="34" charset="0"/>
              </a:rPr>
              <a:t> </a:t>
            </a:r>
            <a:r>
              <a:rPr lang="de-DE" sz="1600" noProof="0" dirty="0" err="1">
                <a:latin typeface="+mj-lt"/>
                <a:ea typeface="Open Sans" panose="020B0606030504020204" pitchFamily="34" charset="0"/>
                <a:cs typeface="Open Sans" panose="020B0606030504020204" pitchFamily="34" charset="0"/>
              </a:rPr>
              <a:t>documentation</a:t>
            </a:r>
            <a:r>
              <a:rPr lang="de-DE" sz="1600" noProof="0" dirty="0">
                <a:latin typeface="+mj-lt"/>
                <a:ea typeface="Open Sans" panose="020B0606030504020204" pitchFamily="34" charset="0"/>
                <a:cs typeface="Open Sans" panose="020B0606030504020204" pitchFamily="34" charset="0"/>
              </a:rPr>
              <a:t> and </a:t>
            </a:r>
            <a:r>
              <a:rPr lang="de-DE" sz="1600" noProof="0" dirty="0" err="1">
                <a:latin typeface="+mj-lt"/>
                <a:ea typeface="Open Sans" panose="020B0606030504020204" pitchFamily="34" charset="0"/>
                <a:cs typeface="Open Sans" panose="020B0606030504020204" pitchFamily="34" charset="0"/>
              </a:rPr>
              <a:t>rules</a:t>
            </a:r>
            <a:r>
              <a:rPr lang="de-DE" sz="1600" noProof="0" dirty="0">
                <a:latin typeface="+mj-lt"/>
                <a:ea typeface="Open Sans" panose="020B0606030504020204" pitchFamily="34" charset="0"/>
                <a:cs typeface="Open Sans" panose="020B0606030504020204" pitchFamily="34" charset="0"/>
              </a:rPr>
              <a:t> for </a:t>
            </a:r>
            <a:r>
              <a:rPr lang="de-DE" sz="1600" noProof="0" dirty="0" err="1">
                <a:latin typeface="+mj-lt"/>
                <a:ea typeface="Open Sans" panose="020B0606030504020204" pitchFamily="34" charset="0"/>
                <a:cs typeface="Open Sans" panose="020B0606030504020204" pitchFamily="34" charset="0"/>
              </a:rPr>
              <a:t>handling</a:t>
            </a:r>
            <a:r>
              <a:rPr lang="de-DE" sz="1600" noProof="0" dirty="0">
                <a:latin typeface="+mj-lt"/>
                <a:ea typeface="Open Sans" panose="020B0606030504020204" pitchFamily="34" charset="0"/>
                <a:cs typeface="Open Sans" panose="020B0606030504020204" pitchFamily="34" charset="0"/>
              </a:rPr>
              <a:t> </a:t>
            </a:r>
            <a:r>
              <a:rPr lang="de-DE" sz="1600" noProof="0" dirty="0" err="1">
                <a:latin typeface="+mj-lt"/>
                <a:ea typeface="Open Sans" panose="020B0606030504020204" pitchFamily="34" charset="0"/>
                <a:cs typeface="Open Sans" panose="020B0606030504020204" pitchFamily="34" charset="0"/>
              </a:rPr>
              <a:t>data</a:t>
            </a:r>
            <a:r>
              <a:rPr lang="de-DE" sz="1600" noProof="0" dirty="0">
                <a:latin typeface="+mj-lt"/>
                <a:ea typeface="Open Sans" panose="020B0606030504020204" pitchFamily="34" charset="0"/>
                <a:cs typeface="Open Sans" panose="020B0606030504020204" pitchFamily="34" charset="0"/>
              </a:rPr>
              <a:t>. </a:t>
            </a:r>
          </a:p>
        </p:txBody>
      </p:sp>
      <p:sp>
        <p:nvSpPr>
          <p:cNvPr id="46" name="Textfeld 45">
            <a:extLst>
              <a:ext uri="{FF2B5EF4-FFF2-40B4-BE49-F238E27FC236}">
                <a16:creationId xmlns:a16="http://schemas.microsoft.com/office/drawing/2014/main" id="{553288CE-87CB-99D3-6B04-351296D1B442}"/>
              </a:ext>
            </a:extLst>
          </p:cNvPr>
          <p:cNvSpPr txBox="1"/>
          <p:nvPr/>
        </p:nvSpPr>
        <p:spPr>
          <a:xfrm>
            <a:off x="7451346" y="4121159"/>
            <a:ext cx="2301903" cy="2270109"/>
          </a:xfrm>
          <a:prstGeom prst="rect">
            <a:avLst/>
          </a:prstGeom>
          <a:noFill/>
        </p:spPr>
        <p:txBody>
          <a:bodyPr wrap="square">
            <a:spAutoFit/>
          </a:bodyPr>
          <a:lstStyle/>
          <a:p>
            <a:pPr>
              <a:lnSpc>
                <a:spcPct val="150000"/>
              </a:lnSpc>
            </a:pPr>
            <a:r>
              <a:rPr lang="de-DE" sz="1600" noProof="0" dirty="0">
                <a:latin typeface="+mj-lt"/>
                <a:ea typeface="Open Sans" panose="020B0606030504020204" pitchFamily="34" charset="0"/>
                <a:cs typeface="Open Sans" panose="020B0606030504020204" pitchFamily="34" charset="0"/>
              </a:rPr>
              <a:t>Training and </a:t>
            </a:r>
            <a:r>
              <a:rPr lang="de-DE" sz="1600" noProof="0" dirty="0" err="1">
                <a:latin typeface="+mj-lt"/>
                <a:ea typeface="Open Sans" panose="020B0606030504020204" pitchFamily="34" charset="0"/>
                <a:cs typeface="Open Sans" panose="020B0606030504020204" pitchFamily="34" charset="0"/>
              </a:rPr>
              <a:t>awareness</a:t>
            </a:r>
            <a:r>
              <a:rPr lang="de-DE" sz="1600" noProof="0" dirty="0">
                <a:latin typeface="+mj-lt"/>
                <a:ea typeface="Open Sans" panose="020B0606030504020204" pitchFamily="34" charset="0"/>
                <a:cs typeface="Open Sans" panose="020B0606030504020204" pitchFamily="34" charset="0"/>
              </a:rPr>
              <a:t> </a:t>
            </a:r>
            <a:r>
              <a:rPr lang="de-DE" sz="1600" noProof="0" dirty="0" err="1">
                <a:latin typeface="+mj-lt"/>
                <a:ea typeface="Open Sans" panose="020B0606030504020204" pitchFamily="34" charset="0"/>
                <a:cs typeface="Open Sans" panose="020B0606030504020204" pitchFamily="34" charset="0"/>
              </a:rPr>
              <a:t>help</a:t>
            </a:r>
            <a:r>
              <a:rPr lang="de-DE" sz="1600" noProof="0" dirty="0">
                <a:latin typeface="+mj-lt"/>
                <a:ea typeface="Open Sans" panose="020B0606030504020204" pitchFamily="34" charset="0"/>
                <a:cs typeface="Open Sans" panose="020B0606030504020204" pitchFamily="34" charset="0"/>
              </a:rPr>
              <a:t> </a:t>
            </a:r>
            <a:r>
              <a:rPr lang="de-DE" sz="1600" noProof="0" dirty="0" err="1">
                <a:latin typeface="+mj-lt"/>
                <a:ea typeface="Open Sans" panose="020B0606030504020204" pitchFamily="34" charset="0"/>
                <a:cs typeface="Open Sans" panose="020B0606030504020204" pitchFamily="34" charset="0"/>
              </a:rPr>
              <a:t>employees</a:t>
            </a:r>
            <a:r>
              <a:rPr lang="de-DE" sz="1600" noProof="0" dirty="0">
                <a:latin typeface="+mj-lt"/>
                <a:ea typeface="Open Sans" panose="020B0606030504020204" pitchFamily="34" charset="0"/>
                <a:cs typeface="Open Sans" panose="020B0606030504020204" pitchFamily="34" charset="0"/>
              </a:rPr>
              <a:t> </a:t>
            </a:r>
            <a:r>
              <a:rPr lang="de-DE" sz="1600" noProof="0" dirty="0" err="1">
                <a:latin typeface="+mj-lt"/>
                <a:ea typeface="Open Sans" panose="020B0606030504020204" pitchFamily="34" charset="0"/>
                <a:cs typeface="Open Sans" panose="020B0606030504020204" pitchFamily="34" charset="0"/>
              </a:rPr>
              <a:t>use</a:t>
            </a:r>
            <a:r>
              <a:rPr lang="de-DE" sz="1600" noProof="0" dirty="0">
                <a:latin typeface="+mj-lt"/>
                <a:ea typeface="Open Sans" panose="020B0606030504020204" pitchFamily="34" charset="0"/>
                <a:cs typeface="Open Sans" panose="020B0606030504020204" pitchFamily="34" charset="0"/>
              </a:rPr>
              <a:t> AI </a:t>
            </a:r>
            <a:r>
              <a:rPr lang="de-DE" sz="1600" noProof="0" dirty="0" err="1">
                <a:latin typeface="+mj-lt"/>
                <a:ea typeface="Open Sans" panose="020B0606030504020204" pitchFamily="34" charset="0"/>
                <a:cs typeface="Open Sans" panose="020B0606030504020204" pitchFamily="34" charset="0"/>
              </a:rPr>
              <a:t>with</a:t>
            </a:r>
            <a:r>
              <a:rPr lang="de-DE" sz="1600" noProof="0" dirty="0">
                <a:latin typeface="+mj-lt"/>
                <a:ea typeface="Open Sans" panose="020B0606030504020204" pitchFamily="34" charset="0"/>
                <a:cs typeface="Open Sans" panose="020B0606030504020204" pitchFamily="34" charset="0"/>
              </a:rPr>
              <a:t> </a:t>
            </a:r>
            <a:r>
              <a:rPr lang="de-DE" sz="1600" noProof="0" dirty="0" err="1">
                <a:latin typeface="+mj-lt"/>
                <a:ea typeface="Open Sans" panose="020B0606030504020204" pitchFamily="34" charset="0"/>
                <a:cs typeface="Open Sans" panose="020B0606030504020204" pitchFamily="34" charset="0"/>
              </a:rPr>
              <a:t>confidence</a:t>
            </a:r>
            <a:r>
              <a:rPr lang="de-DE" sz="1600" noProof="0" dirty="0">
                <a:latin typeface="+mj-lt"/>
                <a:ea typeface="Open Sans" panose="020B0606030504020204" pitchFamily="34" charset="0"/>
                <a:cs typeface="Open Sans" panose="020B0606030504020204" pitchFamily="34" charset="0"/>
              </a:rPr>
              <a:t>. People </a:t>
            </a:r>
            <a:r>
              <a:rPr lang="de-DE" sz="1600" noProof="0" dirty="0" err="1">
                <a:latin typeface="+mj-lt"/>
                <a:ea typeface="Open Sans" panose="020B0606030504020204" pitchFamily="34" charset="0"/>
                <a:cs typeface="Open Sans" panose="020B0606030504020204" pitchFamily="34" charset="0"/>
              </a:rPr>
              <a:t>should</a:t>
            </a:r>
            <a:r>
              <a:rPr lang="de-DE" sz="1600" noProof="0" dirty="0">
                <a:latin typeface="+mj-lt"/>
                <a:ea typeface="Open Sans" panose="020B0606030504020204" pitchFamily="34" charset="0"/>
                <a:cs typeface="Open Sans" panose="020B0606030504020204" pitchFamily="34" charset="0"/>
              </a:rPr>
              <a:t> </a:t>
            </a:r>
            <a:r>
              <a:rPr lang="de-DE" sz="1600" noProof="0" dirty="0" err="1">
                <a:latin typeface="+mj-lt"/>
                <a:ea typeface="Open Sans" panose="020B0606030504020204" pitchFamily="34" charset="0"/>
                <a:cs typeface="Open Sans" panose="020B0606030504020204" pitchFamily="34" charset="0"/>
              </a:rPr>
              <a:t>understand</a:t>
            </a:r>
            <a:r>
              <a:rPr lang="de-DE" sz="1600" noProof="0" dirty="0">
                <a:latin typeface="+mj-lt"/>
                <a:ea typeface="Open Sans" panose="020B0606030504020204" pitchFamily="34" charset="0"/>
                <a:cs typeface="Open Sans" panose="020B0606030504020204" pitchFamily="34" charset="0"/>
              </a:rPr>
              <a:t> the </a:t>
            </a:r>
            <a:r>
              <a:rPr lang="de-DE" sz="1600" noProof="0" dirty="0" err="1">
                <a:latin typeface="+mj-lt"/>
                <a:ea typeface="Open Sans" panose="020B0606030504020204" pitchFamily="34" charset="0"/>
                <a:cs typeface="Open Sans" panose="020B0606030504020204" pitchFamily="34" charset="0"/>
              </a:rPr>
              <a:t>rules</a:t>
            </a:r>
            <a:r>
              <a:rPr lang="de-DE" sz="1600" noProof="0" dirty="0">
                <a:latin typeface="+mj-lt"/>
                <a:ea typeface="Open Sans" panose="020B0606030504020204" pitchFamily="34" charset="0"/>
                <a:cs typeface="Open Sans" panose="020B0606030504020204" pitchFamily="34" charset="0"/>
              </a:rPr>
              <a:t> </a:t>
            </a:r>
            <a:r>
              <a:rPr lang="de-DE" sz="1600" noProof="0" dirty="0" err="1">
                <a:latin typeface="+mj-lt"/>
                <a:ea typeface="Open Sans" panose="020B0606030504020204" pitchFamily="34" charset="0"/>
                <a:cs typeface="Open Sans" panose="020B0606030504020204" pitchFamily="34" charset="0"/>
              </a:rPr>
              <a:t>well</a:t>
            </a:r>
            <a:r>
              <a:rPr lang="de-DE" sz="1600" noProof="0" dirty="0">
                <a:latin typeface="+mj-lt"/>
                <a:ea typeface="Open Sans" panose="020B0606030504020204" pitchFamily="34" charset="0"/>
                <a:cs typeface="Open Sans" panose="020B0606030504020204" pitchFamily="34" charset="0"/>
              </a:rPr>
              <a:t> </a:t>
            </a:r>
            <a:r>
              <a:rPr lang="de-DE" sz="1600" noProof="0" dirty="0" err="1">
                <a:latin typeface="+mj-lt"/>
                <a:ea typeface="Open Sans" panose="020B0606030504020204" pitchFamily="34" charset="0"/>
                <a:cs typeface="Open Sans" panose="020B0606030504020204" pitchFamily="34" charset="0"/>
              </a:rPr>
              <a:t>enough</a:t>
            </a:r>
            <a:r>
              <a:rPr lang="de-DE" sz="1600" noProof="0" dirty="0">
                <a:latin typeface="+mj-lt"/>
                <a:ea typeface="Open Sans" panose="020B0606030504020204" pitchFamily="34" charset="0"/>
                <a:cs typeface="Open Sans" panose="020B0606030504020204" pitchFamily="34" charset="0"/>
              </a:rPr>
              <a:t> to </a:t>
            </a:r>
            <a:r>
              <a:rPr lang="de-DE" sz="1600" noProof="0" dirty="0" err="1">
                <a:latin typeface="+mj-lt"/>
                <a:ea typeface="Open Sans" panose="020B0606030504020204" pitchFamily="34" charset="0"/>
                <a:cs typeface="Open Sans" panose="020B0606030504020204" pitchFamily="34" charset="0"/>
              </a:rPr>
              <a:t>apply</a:t>
            </a:r>
            <a:r>
              <a:rPr lang="de-DE" sz="1600" noProof="0" dirty="0">
                <a:latin typeface="+mj-lt"/>
                <a:ea typeface="Open Sans" panose="020B0606030504020204" pitchFamily="34" charset="0"/>
                <a:cs typeface="Open Sans" panose="020B0606030504020204" pitchFamily="34" charset="0"/>
              </a:rPr>
              <a:t> </a:t>
            </a:r>
            <a:r>
              <a:rPr lang="de-DE" sz="1600" noProof="0" dirty="0" err="1">
                <a:latin typeface="+mj-lt"/>
                <a:ea typeface="Open Sans" panose="020B0606030504020204" pitchFamily="34" charset="0"/>
                <a:cs typeface="Open Sans" panose="020B0606030504020204" pitchFamily="34" charset="0"/>
              </a:rPr>
              <a:t>them</a:t>
            </a:r>
            <a:r>
              <a:rPr lang="de-DE" sz="1600" noProof="0" dirty="0">
                <a:latin typeface="+mj-lt"/>
                <a:ea typeface="Open Sans" panose="020B0606030504020204" pitchFamily="34" charset="0"/>
                <a:cs typeface="Open Sans" panose="020B0606030504020204" pitchFamily="34" charset="0"/>
              </a:rPr>
              <a:t> in </a:t>
            </a:r>
            <a:r>
              <a:rPr lang="de-DE" sz="1600" noProof="0" dirty="0" err="1">
                <a:latin typeface="+mj-lt"/>
                <a:ea typeface="Open Sans" panose="020B0606030504020204" pitchFamily="34" charset="0"/>
                <a:cs typeface="Open Sans" panose="020B0606030504020204" pitchFamily="34" charset="0"/>
              </a:rPr>
              <a:t>practice</a:t>
            </a:r>
            <a:endParaRPr lang="de-DE" sz="1600" noProof="0" dirty="0">
              <a:latin typeface="+mj-lt"/>
              <a:ea typeface="Open Sans" panose="020B0606030504020204" pitchFamily="34" charset="0"/>
              <a:cs typeface="Open Sans" panose="020B0606030504020204" pitchFamily="34" charset="0"/>
            </a:endParaRPr>
          </a:p>
        </p:txBody>
      </p:sp>
      <p:sp>
        <p:nvSpPr>
          <p:cNvPr id="47" name="Textfeld 46">
            <a:extLst>
              <a:ext uri="{FF2B5EF4-FFF2-40B4-BE49-F238E27FC236}">
                <a16:creationId xmlns:a16="http://schemas.microsoft.com/office/drawing/2014/main" id="{D324676B-32F4-A061-7FCE-B26A075CF7AE}"/>
              </a:ext>
            </a:extLst>
          </p:cNvPr>
          <p:cNvSpPr txBox="1"/>
          <p:nvPr/>
        </p:nvSpPr>
        <p:spPr>
          <a:xfrm>
            <a:off x="9753249" y="4124944"/>
            <a:ext cx="2262183" cy="2270109"/>
          </a:xfrm>
          <a:prstGeom prst="rect">
            <a:avLst/>
          </a:prstGeom>
          <a:noFill/>
        </p:spPr>
        <p:txBody>
          <a:bodyPr wrap="square">
            <a:spAutoFit/>
          </a:bodyPr>
          <a:lstStyle/>
          <a:p>
            <a:pPr>
              <a:lnSpc>
                <a:spcPct val="150000"/>
              </a:lnSpc>
            </a:pPr>
            <a:r>
              <a:rPr lang="de-DE" sz="1600" noProof="0" dirty="0">
                <a:latin typeface="+mj-lt"/>
                <a:ea typeface="Open Sans" panose="020B0606030504020204" pitchFamily="34" charset="0"/>
                <a:cs typeface="Open Sans" panose="020B0606030504020204" pitchFamily="34" charset="0"/>
              </a:rPr>
              <a:t>Monitoring </a:t>
            </a:r>
            <a:r>
              <a:rPr lang="de-DE" sz="1600" noProof="0" dirty="0" err="1">
                <a:latin typeface="+mj-lt"/>
                <a:ea typeface="Open Sans" panose="020B0606030504020204" pitchFamily="34" charset="0"/>
                <a:cs typeface="Open Sans" panose="020B0606030504020204" pitchFamily="34" charset="0"/>
              </a:rPr>
              <a:t>keeps</a:t>
            </a:r>
            <a:r>
              <a:rPr lang="de-DE" sz="1600" noProof="0" dirty="0">
                <a:latin typeface="+mj-lt"/>
                <a:ea typeface="Open Sans" panose="020B0606030504020204" pitchFamily="34" charset="0"/>
                <a:cs typeface="Open Sans" panose="020B0606030504020204" pitchFamily="34" charset="0"/>
              </a:rPr>
              <a:t> the </a:t>
            </a:r>
            <a:r>
              <a:rPr lang="de-DE" sz="1600" noProof="0" dirty="0" err="1">
                <a:latin typeface="+mj-lt"/>
                <a:ea typeface="Open Sans" panose="020B0606030504020204" pitchFamily="34" charset="0"/>
                <a:cs typeface="Open Sans" panose="020B0606030504020204" pitchFamily="34" charset="0"/>
              </a:rPr>
              <a:t>approach</a:t>
            </a:r>
            <a:r>
              <a:rPr lang="de-DE" sz="1600" noProof="0" dirty="0">
                <a:latin typeface="+mj-lt"/>
                <a:ea typeface="Open Sans" panose="020B0606030504020204" pitchFamily="34" charset="0"/>
                <a:cs typeface="Open Sans" panose="020B0606030504020204" pitchFamily="34" charset="0"/>
              </a:rPr>
              <a:t> </a:t>
            </a:r>
            <a:r>
              <a:rPr lang="de-DE" sz="1600" noProof="0" dirty="0" err="1">
                <a:latin typeface="+mj-lt"/>
                <a:ea typeface="Open Sans" panose="020B0606030504020204" pitchFamily="34" charset="0"/>
                <a:cs typeface="Open Sans" panose="020B0606030504020204" pitchFamily="34" charset="0"/>
              </a:rPr>
              <a:t>current</a:t>
            </a:r>
            <a:r>
              <a:rPr lang="de-DE" sz="1600" noProof="0" dirty="0">
                <a:latin typeface="+mj-lt"/>
                <a:ea typeface="Open Sans" panose="020B0606030504020204" pitchFamily="34" charset="0"/>
                <a:cs typeface="Open Sans" panose="020B0606030504020204" pitchFamily="34" charset="0"/>
              </a:rPr>
              <a:t>. Providers change </a:t>
            </a:r>
            <a:r>
              <a:rPr lang="de-DE" sz="1600" noProof="0" dirty="0" err="1">
                <a:latin typeface="+mj-lt"/>
                <a:ea typeface="Open Sans" panose="020B0606030504020204" pitchFamily="34" charset="0"/>
                <a:cs typeface="Open Sans" panose="020B0606030504020204" pitchFamily="34" charset="0"/>
              </a:rPr>
              <a:t>terms</a:t>
            </a:r>
            <a:r>
              <a:rPr lang="de-DE" sz="1600" noProof="0" dirty="0">
                <a:latin typeface="+mj-lt"/>
                <a:ea typeface="Open Sans" panose="020B0606030504020204" pitchFamily="34" charset="0"/>
                <a:cs typeface="Open Sans" panose="020B0606030504020204" pitchFamily="34" charset="0"/>
              </a:rPr>
              <a:t> </a:t>
            </a:r>
            <a:r>
              <a:rPr lang="de-DE" sz="1600" noProof="0" dirty="0" err="1">
                <a:latin typeface="+mj-lt"/>
                <a:ea typeface="Open Sans" panose="020B0606030504020204" pitchFamily="34" charset="0"/>
                <a:cs typeface="Open Sans" panose="020B0606030504020204" pitchFamily="34" charset="0"/>
              </a:rPr>
              <a:t>or</a:t>
            </a:r>
            <a:r>
              <a:rPr lang="de-DE" sz="1600" noProof="0" dirty="0">
                <a:latin typeface="+mj-lt"/>
                <a:ea typeface="Open Sans" panose="020B0606030504020204" pitchFamily="34" charset="0"/>
                <a:cs typeface="Open Sans" panose="020B0606030504020204" pitchFamily="34" charset="0"/>
              </a:rPr>
              <a:t> </a:t>
            </a:r>
            <a:r>
              <a:rPr lang="de-DE" sz="1600" noProof="0" dirty="0" err="1">
                <a:latin typeface="+mj-lt"/>
                <a:ea typeface="Open Sans" panose="020B0606030504020204" pitchFamily="34" charset="0"/>
                <a:cs typeface="Open Sans" panose="020B0606030504020204" pitchFamily="34" charset="0"/>
              </a:rPr>
              <a:t>add</a:t>
            </a:r>
            <a:r>
              <a:rPr lang="de-DE" sz="1600" noProof="0" dirty="0">
                <a:latin typeface="+mj-lt"/>
                <a:ea typeface="Open Sans" panose="020B0606030504020204" pitchFamily="34" charset="0"/>
                <a:cs typeface="Open Sans" panose="020B0606030504020204" pitchFamily="34" charset="0"/>
              </a:rPr>
              <a:t> </a:t>
            </a:r>
            <a:r>
              <a:rPr lang="de-DE" sz="1600" noProof="0" dirty="0" err="1">
                <a:latin typeface="+mj-lt"/>
                <a:ea typeface="Open Sans" panose="020B0606030504020204" pitchFamily="34" charset="0"/>
                <a:cs typeface="Open Sans" panose="020B0606030504020204" pitchFamily="34" charset="0"/>
              </a:rPr>
              <a:t>new</a:t>
            </a:r>
            <a:r>
              <a:rPr lang="de-DE" sz="1600" noProof="0" dirty="0">
                <a:latin typeface="+mj-lt"/>
                <a:ea typeface="Open Sans" panose="020B0606030504020204" pitchFamily="34" charset="0"/>
                <a:cs typeface="Open Sans" panose="020B0606030504020204" pitchFamily="34" charset="0"/>
              </a:rPr>
              <a:t> </a:t>
            </a:r>
            <a:r>
              <a:rPr lang="de-DE" sz="1600" noProof="0" dirty="0" err="1">
                <a:latin typeface="+mj-lt"/>
                <a:ea typeface="Open Sans" panose="020B0606030504020204" pitchFamily="34" charset="0"/>
                <a:cs typeface="Open Sans" panose="020B0606030504020204" pitchFamily="34" charset="0"/>
              </a:rPr>
              <a:t>features</a:t>
            </a:r>
            <a:r>
              <a:rPr lang="de-DE" sz="1600" noProof="0" dirty="0">
                <a:latin typeface="+mj-lt"/>
                <a:ea typeface="Open Sans" panose="020B0606030504020204" pitchFamily="34" charset="0"/>
                <a:cs typeface="Open Sans" panose="020B0606030504020204" pitchFamily="34" charset="0"/>
              </a:rPr>
              <a:t> and </a:t>
            </a:r>
            <a:r>
              <a:rPr lang="de-DE" sz="1600" noProof="0" dirty="0" err="1">
                <a:latin typeface="+mj-lt"/>
                <a:ea typeface="Open Sans" panose="020B0606030504020204" pitchFamily="34" charset="0"/>
                <a:cs typeface="Open Sans" panose="020B0606030504020204" pitchFamily="34" charset="0"/>
              </a:rPr>
              <a:t>reviews</a:t>
            </a:r>
            <a:r>
              <a:rPr lang="de-DE" sz="1600" noProof="0" dirty="0">
                <a:latin typeface="+mj-lt"/>
                <a:ea typeface="Open Sans" panose="020B0606030504020204" pitchFamily="34" charset="0"/>
                <a:cs typeface="Open Sans" panose="020B0606030504020204" pitchFamily="34" charset="0"/>
              </a:rPr>
              <a:t> </a:t>
            </a:r>
            <a:r>
              <a:rPr lang="de-DE" sz="1600" noProof="0" dirty="0" err="1">
                <a:latin typeface="+mj-lt"/>
                <a:ea typeface="Open Sans" panose="020B0606030504020204" pitchFamily="34" charset="0"/>
                <a:cs typeface="Open Sans" panose="020B0606030504020204" pitchFamily="34" charset="0"/>
              </a:rPr>
              <a:t>need</a:t>
            </a:r>
            <a:r>
              <a:rPr lang="de-DE" sz="1600" noProof="0" dirty="0">
                <a:latin typeface="+mj-lt"/>
                <a:ea typeface="Open Sans" panose="020B0606030504020204" pitchFamily="34" charset="0"/>
                <a:cs typeface="Open Sans" panose="020B0606030504020204" pitchFamily="34" charset="0"/>
              </a:rPr>
              <a:t> to follow </a:t>
            </a:r>
            <a:r>
              <a:rPr lang="de-DE" sz="1600" noProof="0" dirty="0" err="1">
                <a:latin typeface="+mj-lt"/>
                <a:ea typeface="Open Sans" panose="020B0606030504020204" pitchFamily="34" charset="0"/>
                <a:cs typeface="Open Sans" panose="020B0606030504020204" pitchFamily="34" charset="0"/>
              </a:rPr>
              <a:t>those</a:t>
            </a:r>
            <a:r>
              <a:rPr lang="de-DE" sz="1600" noProof="0" dirty="0">
                <a:latin typeface="+mj-lt"/>
                <a:ea typeface="Open Sans" panose="020B0606030504020204" pitchFamily="34" charset="0"/>
                <a:cs typeface="Open Sans" panose="020B0606030504020204" pitchFamily="34" charset="0"/>
              </a:rPr>
              <a:t> </a:t>
            </a:r>
            <a:r>
              <a:rPr lang="de-DE" sz="1600" noProof="0" dirty="0" err="1">
                <a:latin typeface="+mj-lt"/>
                <a:ea typeface="Open Sans" panose="020B0606030504020204" pitchFamily="34" charset="0"/>
                <a:cs typeface="Open Sans" panose="020B0606030504020204" pitchFamily="34" charset="0"/>
              </a:rPr>
              <a:t>changes</a:t>
            </a:r>
            <a:endParaRPr lang="de-DE" sz="1600" noProof="0" dirty="0">
              <a:latin typeface="+mj-lt"/>
              <a:ea typeface="Open Sans" panose="020B0606030504020204" pitchFamily="34" charset="0"/>
              <a:cs typeface="Open Sans" panose="020B0606030504020204" pitchFamily="34" charset="0"/>
            </a:endParaRPr>
          </a:p>
        </p:txBody>
      </p:sp>
      <p:sp>
        <p:nvSpPr>
          <p:cNvPr id="48" name="Datumsplatzhalter 47">
            <a:extLst>
              <a:ext uri="{FF2B5EF4-FFF2-40B4-BE49-F238E27FC236}">
                <a16:creationId xmlns:a16="http://schemas.microsoft.com/office/drawing/2014/main" id="{5CEF10FB-F6A8-249C-1A41-3C75021087E2}"/>
              </a:ext>
            </a:extLst>
          </p:cNvPr>
          <p:cNvSpPr>
            <a:spLocks noGrp="1"/>
          </p:cNvSpPr>
          <p:nvPr>
            <p:ph type="dt" sz="half" idx="11"/>
          </p:nvPr>
        </p:nvSpPr>
        <p:spPr/>
        <p:txBody>
          <a:bodyPr/>
          <a:lstStyle/>
          <a:p>
            <a:r>
              <a:rPr lang="de-DE" dirty="0"/>
              <a:t>21.09.2026</a:t>
            </a:r>
            <a:endParaRPr lang="en-US" dirty="0"/>
          </a:p>
        </p:txBody>
      </p:sp>
      <p:sp>
        <p:nvSpPr>
          <p:cNvPr id="49" name="Fußzeilenplatzhalter 48">
            <a:extLst>
              <a:ext uri="{FF2B5EF4-FFF2-40B4-BE49-F238E27FC236}">
                <a16:creationId xmlns:a16="http://schemas.microsoft.com/office/drawing/2014/main" id="{F4837BAA-AEDE-C9D5-61A3-6BC83C9E0526}"/>
              </a:ext>
            </a:extLst>
          </p:cNvPr>
          <p:cNvSpPr>
            <a:spLocks noGrp="1"/>
          </p:cNvSpPr>
          <p:nvPr>
            <p:ph type="ftr" sz="quarter" idx="12"/>
          </p:nvPr>
        </p:nvSpPr>
        <p:spPr/>
        <p:txBody>
          <a:bodyPr/>
          <a:lstStyle/>
          <a:p>
            <a:r>
              <a:rPr lang="it-IT"/>
              <a:t>MunichTech EXPO 2026 - AI Governance</a:t>
            </a:r>
            <a:endParaRPr lang="de-DE"/>
          </a:p>
        </p:txBody>
      </p:sp>
      <p:sp>
        <p:nvSpPr>
          <p:cNvPr id="50" name="Foliennummernplatzhalter 49">
            <a:extLst>
              <a:ext uri="{FF2B5EF4-FFF2-40B4-BE49-F238E27FC236}">
                <a16:creationId xmlns:a16="http://schemas.microsoft.com/office/drawing/2014/main" id="{B7361679-1B0F-EFC8-D8CF-849FBC10B5FB}"/>
              </a:ext>
            </a:extLst>
          </p:cNvPr>
          <p:cNvSpPr>
            <a:spLocks noGrp="1"/>
          </p:cNvSpPr>
          <p:nvPr>
            <p:ph type="sldNum" sz="quarter" idx="13"/>
          </p:nvPr>
        </p:nvSpPr>
        <p:spPr/>
        <p:txBody>
          <a:bodyPr/>
          <a:lstStyle/>
          <a:p>
            <a:r>
              <a:rPr lang="de-DE" dirty="0"/>
              <a:t>11</a:t>
            </a:r>
          </a:p>
        </p:txBody>
      </p:sp>
    </p:spTree>
    <p:extLst>
      <p:ext uri="{BB962C8B-B14F-4D97-AF65-F5344CB8AC3E}">
        <p14:creationId xmlns:p14="http://schemas.microsoft.com/office/powerpoint/2010/main" val="7584786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umsplatzhalter 2">
            <a:extLst>
              <a:ext uri="{FF2B5EF4-FFF2-40B4-BE49-F238E27FC236}">
                <a16:creationId xmlns:a16="http://schemas.microsoft.com/office/drawing/2014/main" id="{F81343D2-2C82-25B9-AF3C-61968F91F86B}"/>
              </a:ext>
            </a:extLst>
          </p:cNvPr>
          <p:cNvSpPr>
            <a:spLocks noGrp="1"/>
          </p:cNvSpPr>
          <p:nvPr>
            <p:ph type="dt" sz="half" idx="11"/>
          </p:nvPr>
        </p:nvSpPr>
        <p:spPr/>
        <p:txBody>
          <a:bodyPr/>
          <a:lstStyle/>
          <a:p>
            <a:r>
              <a:rPr lang="de-DE" dirty="0"/>
              <a:t>21.09.2026</a:t>
            </a:r>
            <a:endParaRPr lang="en-US" dirty="0"/>
          </a:p>
        </p:txBody>
      </p:sp>
      <p:sp>
        <p:nvSpPr>
          <p:cNvPr id="4" name="Fußzeilenplatzhalter 3">
            <a:extLst>
              <a:ext uri="{FF2B5EF4-FFF2-40B4-BE49-F238E27FC236}">
                <a16:creationId xmlns:a16="http://schemas.microsoft.com/office/drawing/2014/main" id="{D19C5F13-704B-CB08-3E14-0C3C6F0B67F0}"/>
              </a:ext>
            </a:extLst>
          </p:cNvPr>
          <p:cNvSpPr>
            <a:spLocks noGrp="1"/>
          </p:cNvSpPr>
          <p:nvPr>
            <p:ph type="ftr" sz="quarter" idx="12"/>
          </p:nvPr>
        </p:nvSpPr>
        <p:spPr/>
        <p:txBody>
          <a:bodyPr/>
          <a:lstStyle/>
          <a:p>
            <a:r>
              <a:rPr lang="it-IT"/>
              <a:t>MunichTech EXPO 2026 - AI Governance</a:t>
            </a:r>
            <a:endParaRPr lang="de-DE"/>
          </a:p>
        </p:txBody>
      </p:sp>
      <p:sp>
        <p:nvSpPr>
          <p:cNvPr id="5" name="Foliennummernplatzhalter 4">
            <a:extLst>
              <a:ext uri="{FF2B5EF4-FFF2-40B4-BE49-F238E27FC236}">
                <a16:creationId xmlns:a16="http://schemas.microsoft.com/office/drawing/2014/main" id="{E0E1F561-B0E8-0974-A57F-AD2CE10E3071}"/>
              </a:ext>
            </a:extLst>
          </p:cNvPr>
          <p:cNvSpPr>
            <a:spLocks noGrp="1"/>
          </p:cNvSpPr>
          <p:nvPr>
            <p:ph type="sldNum" sz="quarter" idx="13"/>
          </p:nvPr>
        </p:nvSpPr>
        <p:spPr/>
        <p:txBody>
          <a:bodyPr/>
          <a:lstStyle/>
          <a:p>
            <a:r>
              <a:rPr lang="de-DE" dirty="0"/>
              <a:t>12</a:t>
            </a:r>
          </a:p>
        </p:txBody>
      </p:sp>
      <p:sp>
        <p:nvSpPr>
          <p:cNvPr id="6" name="Titel 5">
            <a:extLst>
              <a:ext uri="{FF2B5EF4-FFF2-40B4-BE49-F238E27FC236}">
                <a16:creationId xmlns:a16="http://schemas.microsoft.com/office/drawing/2014/main" id="{62096627-B057-3772-2F73-E752B98C1838}"/>
              </a:ext>
            </a:extLst>
          </p:cNvPr>
          <p:cNvSpPr>
            <a:spLocks noGrp="1"/>
          </p:cNvSpPr>
          <p:nvPr>
            <p:ph type="title"/>
          </p:nvPr>
        </p:nvSpPr>
        <p:spPr/>
        <p:txBody>
          <a:bodyPr>
            <a:normAutofit fontScale="90000"/>
          </a:bodyPr>
          <a:lstStyle/>
          <a:p>
            <a:r>
              <a:rPr lang="en-US" dirty="0"/>
              <a:t>The K11 Approach – how we support companies</a:t>
            </a:r>
          </a:p>
        </p:txBody>
      </p:sp>
      <p:sp>
        <p:nvSpPr>
          <p:cNvPr id="7" name="Textplatzhalter 6">
            <a:extLst>
              <a:ext uri="{FF2B5EF4-FFF2-40B4-BE49-F238E27FC236}">
                <a16:creationId xmlns:a16="http://schemas.microsoft.com/office/drawing/2014/main" id="{ECB39953-C7E4-D1E5-AED8-4D4D6A2EF62C}"/>
              </a:ext>
            </a:extLst>
          </p:cNvPr>
          <p:cNvSpPr>
            <a:spLocks noGrp="1"/>
          </p:cNvSpPr>
          <p:nvPr>
            <p:ph type="body" sz="quarter" idx="14"/>
          </p:nvPr>
        </p:nvSpPr>
        <p:spPr/>
        <p:txBody>
          <a:bodyPr/>
          <a:lstStyle/>
          <a:p>
            <a:r>
              <a:rPr lang="en-US" dirty="0"/>
              <a:t>Operational governance and independent legal advice</a:t>
            </a:r>
          </a:p>
        </p:txBody>
      </p:sp>
      <p:sp>
        <p:nvSpPr>
          <p:cNvPr id="13" name="Shape 2">
            <a:extLst>
              <a:ext uri="{FF2B5EF4-FFF2-40B4-BE49-F238E27FC236}">
                <a16:creationId xmlns:a16="http://schemas.microsoft.com/office/drawing/2014/main" id="{7372F4E3-C4E5-F039-19E1-0E981E3C3E8F}"/>
              </a:ext>
            </a:extLst>
          </p:cNvPr>
          <p:cNvSpPr/>
          <p:nvPr/>
        </p:nvSpPr>
        <p:spPr>
          <a:xfrm>
            <a:off x="462376" y="1746504"/>
            <a:ext cx="5212080" cy="3528881"/>
          </a:xfrm>
          <a:prstGeom prst="roundRect">
            <a:avLst>
              <a:gd name="adj" fmla="val 1860"/>
            </a:avLst>
          </a:prstGeom>
          <a:solidFill>
            <a:srgbClr val="ECECE8"/>
          </a:solidFill>
          <a:ln/>
        </p:spPr>
        <p:txBody>
          <a:bodyPr/>
          <a:lstStyle/>
          <a:p>
            <a:endParaRPr lang="en-US"/>
          </a:p>
        </p:txBody>
      </p:sp>
      <p:sp>
        <p:nvSpPr>
          <p:cNvPr id="15" name="Text 3">
            <a:extLst>
              <a:ext uri="{FF2B5EF4-FFF2-40B4-BE49-F238E27FC236}">
                <a16:creationId xmlns:a16="http://schemas.microsoft.com/office/drawing/2014/main" id="{066B1459-C0C2-35D8-237E-C661A094571B}"/>
              </a:ext>
            </a:extLst>
          </p:cNvPr>
          <p:cNvSpPr txBox="1"/>
          <p:nvPr/>
        </p:nvSpPr>
        <p:spPr>
          <a:xfrm>
            <a:off x="868680" y="1938528"/>
            <a:ext cx="4572000" cy="457200"/>
          </a:xfrm>
          <a:prstGeom prst="rect">
            <a:avLst/>
          </a:prstGeom>
          <a:noFill/>
          <a:ln/>
        </p:spPr>
        <p:txBody>
          <a:bodyPr wrap="square" lIns="0" tIns="0" rIns="0" bIns="0" rtlCol="0" anchor="ctr"/>
          <a:lstStyle/>
          <a:p>
            <a:pPr marL="0" indent="0">
              <a:buNone/>
            </a:pPr>
            <a:r>
              <a:rPr lang="en-US" sz="2400" b="1" dirty="0">
                <a:solidFill>
                  <a:srgbClr val="1B1F23"/>
                </a:solidFill>
                <a:latin typeface="+mj-lt"/>
                <a:ea typeface="Cambria" pitchFamily="34" charset="-122"/>
                <a:cs typeface="Cambria" pitchFamily="34" charset="-120"/>
              </a:rPr>
              <a:t>K11 Consulting GmbH</a:t>
            </a:r>
            <a:endParaRPr lang="en-US" sz="2400" dirty="0">
              <a:latin typeface="+mj-lt"/>
            </a:endParaRPr>
          </a:p>
        </p:txBody>
      </p:sp>
      <p:sp>
        <p:nvSpPr>
          <p:cNvPr id="17" name="Text 4">
            <a:extLst>
              <a:ext uri="{FF2B5EF4-FFF2-40B4-BE49-F238E27FC236}">
                <a16:creationId xmlns:a16="http://schemas.microsoft.com/office/drawing/2014/main" id="{051B6560-A0CA-55F6-C933-D24F96C9E73A}"/>
              </a:ext>
            </a:extLst>
          </p:cNvPr>
          <p:cNvSpPr txBox="1"/>
          <p:nvPr/>
        </p:nvSpPr>
        <p:spPr>
          <a:xfrm>
            <a:off x="868680" y="2414016"/>
            <a:ext cx="4572000" cy="457200"/>
          </a:xfrm>
          <a:prstGeom prst="rect">
            <a:avLst/>
          </a:prstGeom>
          <a:noFill/>
          <a:ln/>
        </p:spPr>
        <p:txBody>
          <a:bodyPr wrap="square" lIns="0" tIns="0" rIns="0" bIns="0" rtlCol="0" anchor="ctr"/>
          <a:lstStyle/>
          <a:p>
            <a:pPr marL="0" indent="0">
              <a:buNone/>
            </a:pPr>
            <a:r>
              <a:rPr lang="en-US" sz="1600" b="1" i="1" dirty="0">
                <a:solidFill>
                  <a:srgbClr val="FFC000"/>
                </a:solidFill>
                <a:latin typeface="+mj-lt"/>
                <a:ea typeface="Calibri" pitchFamily="34" charset="-122"/>
                <a:cs typeface="Calibri" pitchFamily="34" charset="-120"/>
              </a:rPr>
              <a:t>Operational consulting, implementation, and external governance functions</a:t>
            </a:r>
            <a:endParaRPr lang="en-US" sz="1600" b="1" dirty="0">
              <a:solidFill>
                <a:srgbClr val="FFC000"/>
              </a:solidFill>
              <a:latin typeface="+mj-lt"/>
            </a:endParaRPr>
          </a:p>
        </p:txBody>
      </p:sp>
      <p:sp>
        <p:nvSpPr>
          <p:cNvPr id="21" name="Text 6">
            <a:extLst>
              <a:ext uri="{FF2B5EF4-FFF2-40B4-BE49-F238E27FC236}">
                <a16:creationId xmlns:a16="http://schemas.microsoft.com/office/drawing/2014/main" id="{1A0A6638-5E90-5926-0324-46F892272218}"/>
              </a:ext>
            </a:extLst>
          </p:cNvPr>
          <p:cNvSpPr txBox="1"/>
          <p:nvPr/>
        </p:nvSpPr>
        <p:spPr>
          <a:xfrm>
            <a:off x="862874" y="3078712"/>
            <a:ext cx="4725693" cy="2873736"/>
          </a:xfrm>
          <a:prstGeom prst="rect">
            <a:avLst/>
          </a:prstGeom>
          <a:noFill/>
          <a:ln/>
        </p:spPr>
        <p:txBody>
          <a:bodyPr wrap="square" lIns="0" tIns="0" rIns="0" bIns="0" rtlCol="0" anchor="t"/>
          <a:lstStyle/>
          <a:p>
            <a:pPr marL="0" indent="0">
              <a:lnSpc>
                <a:spcPct val="105000"/>
              </a:lnSpc>
              <a:buNone/>
            </a:pPr>
            <a:r>
              <a:rPr lang="en-US" sz="1600" dirty="0">
                <a:solidFill>
                  <a:srgbClr val="1B1F23"/>
                </a:solidFill>
                <a:latin typeface="+mj-lt"/>
                <a:ea typeface="Calibri" pitchFamily="34" charset="-122"/>
                <a:cs typeface="Calibri" pitchFamily="34" charset="-120"/>
              </a:rPr>
              <a:t>K11 Consulting supports practical implementation and external officer roles for AI, information security and data protection.</a:t>
            </a:r>
          </a:p>
          <a:p>
            <a:pPr marL="0" indent="0">
              <a:lnSpc>
                <a:spcPct val="105000"/>
              </a:lnSpc>
              <a:buNone/>
            </a:pPr>
            <a:r>
              <a:rPr lang="en-US" sz="1600" dirty="0">
                <a:solidFill>
                  <a:srgbClr val="1B1F23"/>
                </a:solidFill>
                <a:latin typeface="+mj-lt"/>
                <a:ea typeface="Calibri" pitchFamily="34" charset="-122"/>
                <a:cs typeface="Calibri" pitchFamily="34" charset="-120"/>
              </a:rPr>
              <a:t>We help with policies, risk assessments and documentation, as well as training and supplier reviews.</a:t>
            </a:r>
          </a:p>
          <a:p>
            <a:pPr marL="0" indent="0">
              <a:lnSpc>
                <a:spcPct val="105000"/>
              </a:lnSpc>
              <a:buNone/>
            </a:pPr>
            <a:r>
              <a:rPr lang="en-US" sz="1600" dirty="0">
                <a:solidFill>
                  <a:srgbClr val="1B1F23"/>
                </a:solidFill>
                <a:latin typeface="+mj-lt"/>
                <a:ea typeface="Calibri" pitchFamily="34" charset="-122"/>
                <a:cs typeface="Calibri" pitchFamily="34" charset="-120"/>
              </a:rPr>
              <a:t>We also support readiness and audit preparation for ISO 42001, 27001 and 9001.</a:t>
            </a:r>
          </a:p>
        </p:txBody>
      </p:sp>
      <p:sp>
        <p:nvSpPr>
          <p:cNvPr id="39" name="Shape 15">
            <a:extLst>
              <a:ext uri="{FF2B5EF4-FFF2-40B4-BE49-F238E27FC236}">
                <a16:creationId xmlns:a16="http://schemas.microsoft.com/office/drawing/2014/main" id="{600576C5-AF52-7B1E-D9E5-FA8DC61396A2}"/>
              </a:ext>
            </a:extLst>
          </p:cNvPr>
          <p:cNvSpPr/>
          <p:nvPr/>
        </p:nvSpPr>
        <p:spPr>
          <a:xfrm>
            <a:off x="5994496" y="1746504"/>
            <a:ext cx="5562295" cy="3528881"/>
          </a:xfrm>
          <a:prstGeom prst="roundRect">
            <a:avLst>
              <a:gd name="adj" fmla="val 1860"/>
            </a:avLst>
          </a:prstGeom>
          <a:solidFill>
            <a:srgbClr val="1B1F23"/>
          </a:solidFill>
          <a:ln/>
        </p:spPr>
        <p:txBody>
          <a:bodyPr/>
          <a:lstStyle/>
          <a:p>
            <a:endParaRPr lang="en-US"/>
          </a:p>
        </p:txBody>
      </p:sp>
      <p:sp>
        <p:nvSpPr>
          <p:cNvPr id="41" name="Text 16">
            <a:extLst>
              <a:ext uri="{FF2B5EF4-FFF2-40B4-BE49-F238E27FC236}">
                <a16:creationId xmlns:a16="http://schemas.microsoft.com/office/drawing/2014/main" id="{D491287A-3F96-01C0-6DCC-FC5BC59AB7F9}"/>
              </a:ext>
            </a:extLst>
          </p:cNvPr>
          <p:cNvSpPr txBox="1"/>
          <p:nvPr/>
        </p:nvSpPr>
        <p:spPr>
          <a:xfrm>
            <a:off x="6400800" y="1938528"/>
            <a:ext cx="4922215" cy="457200"/>
          </a:xfrm>
          <a:prstGeom prst="rect">
            <a:avLst/>
          </a:prstGeom>
          <a:noFill/>
          <a:ln/>
        </p:spPr>
        <p:txBody>
          <a:bodyPr wrap="square" lIns="0" tIns="0" rIns="0" bIns="0" rtlCol="0" anchor="ctr"/>
          <a:lstStyle/>
          <a:p>
            <a:pPr marL="0" indent="0">
              <a:buNone/>
            </a:pPr>
            <a:r>
              <a:rPr lang="en-US" sz="2400" b="1" dirty="0">
                <a:solidFill>
                  <a:srgbClr val="FFFFFF"/>
                </a:solidFill>
                <a:latin typeface="+mj-lt"/>
                <a:ea typeface="Cambria" pitchFamily="34" charset="-122"/>
                <a:cs typeface="Cambria" pitchFamily="34" charset="-120"/>
              </a:rPr>
              <a:t>K11 Rechtsanwaltsgesellschaft</a:t>
            </a:r>
            <a:endParaRPr lang="en-US" sz="2400" dirty="0">
              <a:latin typeface="+mj-lt"/>
            </a:endParaRPr>
          </a:p>
        </p:txBody>
      </p:sp>
      <p:sp>
        <p:nvSpPr>
          <p:cNvPr id="43" name="Text 17">
            <a:extLst>
              <a:ext uri="{FF2B5EF4-FFF2-40B4-BE49-F238E27FC236}">
                <a16:creationId xmlns:a16="http://schemas.microsoft.com/office/drawing/2014/main" id="{362BE620-B844-869B-690F-D1F29584D8A8}"/>
              </a:ext>
            </a:extLst>
          </p:cNvPr>
          <p:cNvSpPr txBox="1"/>
          <p:nvPr/>
        </p:nvSpPr>
        <p:spPr>
          <a:xfrm>
            <a:off x="6400800" y="2414016"/>
            <a:ext cx="4922215" cy="457200"/>
          </a:xfrm>
          <a:prstGeom prst="rect">
            <a:avLst/>
          </a:prstGeom>
          <a:noFill/>
          <a:ln/>
        </p:spPr>
        <p:txBody>
          <a:bodyPr wrap="square" lIns="0" tIns="0" rIns="0" bIns="0" rtlCol="0" anchor="ctr"/>
          <a:lstStyle/>
          <a:p>
            <a:pPr marL="0" indent="0">
              <a:buNone/>
            </a:pPr>
            <a:r>
              <a:rPr lang="en-US" sz="1600" b="1" i="1" dirty="0">
                <a:solidFill>
                  <a:srgbClr val="DC8DAE"/>
                </a:solidFill>
                <a:latin typeface="+mj-lt"/>
                <a:ea typeface="Calibri" pitchFamily="34" charset="-122"/>
                <a:cs typeface="Calibri" pitchFamily="34" charset="-120"/>
              </a:rPr>
              <a:t>Specialized legal advice and legal review, where required</a:t>
            </a:r>
            <a:endParaRPr lang="en-US" sz="1600" b="1" dirty="0">
              <a:solidFill>
                <a:srgbClr val="DC8DAE"/>
              </a:solidFill>
              <a:latin typeface="+mj-lt"/>
            </a:endParaRPr>
          </a:p>
        </p:txBody>
      </p:sp>
      <p:sp>
        <p:nvSpPr>
          <p:cNvPr id="47" name="Text 19">
            <a:extLst>
              <a:ext uri="{FF2B5EF4-FFF2-40B4-BE49-F238E27FC236}">
                <a16:creationId xmlns:a16="http://schemas.microsoft.com/office/drawing/2014/main" id="{30CC31C0-E4B9-62A6-E61F-5C3600E29BD1}"/>
              </a:ext>
            </a:extLst>
          </p:cNvPr>
          <p:cNvSpPr txBox="1"/>
          <p:nvPr/>
        </p:nvSpPr>
        <p:spPr>
          <a:xfrm>
            <a:off x="6400800" y="3078711"/>
            <a:ext cx="4922215" cy="2771103"/>
          </a:xfrm>
          <a:prstGeom prst="rect">
            <a:avLst/>
          </a:prstGeom>
          <a:noFill/>
          <a:ln/>
        </p:spPr>
        <p:txBody>
          <a:bodyPr wrap="square" lIns="0" tIns="0" rIns="0" bIns="0" rtlCol="0" anchor="t"/>
          <a:lstStyle/>
          <a:p>
            <a:pPr marL="0" indent="0">
              <a:lnSpc>
                <a:spcPct val="105000"/>
              </a:lnSpc>
              <a:buNone/>
            </a:pPr>
            <a:r>
              <a:rPr lang="en-US" sz="1600" dirty="0">
                <a:solidFill>
                  <a:srgbClr val="FFFFFF"/>
                </a:solidFill>
                <a:latin typeface="+mj-lt"/>
                <a:ea typeface="Calibri" pitchFamily="34" charset="-122"/>
                <a:cs typeface="Calibri" pitchFamily="34" charset="-120"/>
              </a:rPr>
              <a:t>The K11 law firm provides independent legal advice on AI regulation, data protection and technology law.</a:t>
            </a:r>
          </a:p>
          <a:p>
            <a:pPr marL="0" indent="0">
              <a:lnSpc>
                <a:spcPct val="105000"/>
              </a:lnSpc>
              <a:buNone/>
            </a:pPr>
            <a:r>
              <a:rPr lang="en-US" sz="1600" dirty="0">
                <a:solidFill>
                  <a:srgbClr val="FFFFFF"/>
                </a:solidFill>
                <a:latin typeface="+mj-lt"/>
                <a:ea typeface="Calibri" pitchFamily="34" charset="-122"/>
                <a:cs typeface="Calibri" pitchFamily="34" charset="-120"/>
              </a:rPr>
              <a:t>This includes contracts, liability and responsibility.</a:t>
            </a:r>
          </a:p>
          <a:p>
            <a:pPr marL="0" indent="0">
              <a:lnSpc>
                <a:spcPct val="105000"/>
              </a:lnSpc>
              <a:buNone/>
            </a:pPr>
            <a:r>
              <a:rPr lang="en-US" sz="1600" dirty="0">
                <a:solidFill>
                  <a:srgbClr val="FFFFFF"/>
                </a:solidFill>
                <a:latin typeface="+mj-lt"/>
                <a:ea typeface="Calibri" pitchFamily="34" charset="-122"/>
                <a:cs typeface="Calibri" pitchFamily="34" charset="-120"/>
              </a:rPr>
              <a:t>For our customer assistant, the consulting work establishes the approval process. The legal work reviews the provider contract or clarifies a regulatory question.</a:t>
            </a:r>
          </a:p>
          <a:p>
            <a:pPr marL="0" indent="0">
              <a:lnSpc>
                <a:spcPct val="105000"/>
              </a:lnSpc>
              <a:buNone/>
            </a:pPr>
            <a:endParaRPr lang="en-US" sz="1600" dirty="0">
              <a:solidFill>
                <a:srgbClr val="FFFFFF"/>
              </a:solidFill>
              <a:latin typeface="+mj-lt"/>
              <a:ea typeface="Calibri" pitchFamily="34" charset="-122"/>
              <a:cs typeface="Calibri" pitchFamily="34" charset="-120"/>
            </a:endParaRPr>
          </a:p>
          <a:p>
            <a:pPr marL="0" indent="0">
              <a:lnSpc>
                <a:spcPct val="105000"/>
              </a:lnSpc>
              <a:buNone/>
            </a:pPr>
            <a:endParaRPr lang="en-US" sz="1600" dirty="0">
              <a:solidFill>
                <a:srgbClr val="FFFFFF"/>
              </a:solidFill>
              <a:latin typeface="+mj-lt"/>
              <a:ea typeface="Calibri" pitchFamily="34" charset="-122"/>
              <a:cs typeface="Calibri" pitchFamily="34" charset="-120"/>
            </a:endParaRPr>
          </a:p>
        </p:txBody>
      </p:sp>
      <p:pic>
        <p:nvPicPr>
          <p:cNvPr id="68" name="Grafik 67">
            <a:extLst>
              <a:ext uri="{FF2B5EF4-FFF2-40B4-BE49-F238E27FC236}">
                <a16:creationId xmlns:a16="http://schemas.microsoft.com/office/drawing/2014/main" id="{EF139803-D0FD-B8D3-804F-72FCA9CC9E5F}"/>
              </a:ext>
            </a:extLst>
          </p:cNvPr>
          <p:cNvPicPr>
            <a:picLocks noChangeAspect="1"/>
          </p:cNvPicPr>
          <p:nvPr/>
        </p:nvPicPr>
        <p:blipFill>
          <a:blip r:embed="rId3"/>
          <a:stretch>
            <a:fillRect/>
          </a:stretch>
        </p:blipFill>
        <p:spPr>
          <a:xfrm>
            <a:off x="10190730" y="1919263"/>
            <a:ext cx="1366061" cy="532306"/>
          </a:xfrm>
          <a:prstGeom prst="rect">
            <a:avLst/>
          </a:prstGeom>
        </p:spPr>
      </p:pic>
      <p:sp>
        <p:nvSpPr>
          <p:cNvPr id="8" name="body-1">
            <a:extLst>
              <a:ext uri="{FF2B5EF4-FFF2-40B4-BE49-F238E27FC236}">
                <a16:creationId xmlns:a16="http://schemas.microsoft.com/office/drawing/2014/main" id="{31646DE7-2E04-7F76-1A72-08A2FB48A0EE}"/>
              </a:ext>
            </a:extLst>
          </p:cNvPr>
          <p:cNvSpPr>
            <a:spLocks noGrp="1"/>
          </p:cNvSpPr>
          <p:nvPr/>
        </p:nvSpPr>
        <p:spPr>
          <a:xfrm>
            <a:off x="1529941" y="5750301"/>
            <a:ext cx="9992754" cy="342585"/>
          </a:xfrm>
          <a:prstGeom prst="rect">
            <a:avLst/>
          </a:prstGeom>
          <a:noFill/>
          <a:ln w="0">
            <a:noFill/>
          </a:ln>
        </p:spPr>
        <p:txBody>
          <a:bodyPr wrap="none" lIns="0" tIns="0" rIns="0" bIns="0" anchor="t">
            <a:noAutofit/>
          </a:bodyPr>
          <a:lstStyle/>
          <a:p>
            <a:pPr>
              <a:lnSpc>
                <a:spcPct val="112000"/>
              </a:lnSpc>
              <a:buNone/>
              <a:defRPr sz="2325" b="0">
                <a:solidFill>
                  <a:srgbClr val="151515"/>
                </a:solidFill>
                <a:latin typeface="Arial"/>
                <a:ea typeface="Arial"/>
                <a:cs typeface="Arial"/>
              </a:defRPr>
            </a:pPr>
            <a:r>
              <a:rPr lang="de-DE" sz="2000" b="1" dirty="0">
                <a:solidFill>
                  <a:srgbClr val="151515"/>
                </a:solidFill>
                <a:latin typeface="+mj-lt"/>
                <a:ea typeface="Arial"/>
                <a:cs typeface="Arial"/>
              </a:rPr>
              <a:t>The </a:t>
            </a:r>
            <a:r>
              <a:rPr lang="de-DE" sz="2000" b="1" dirty="0" err="1">
                <a:solidFill>
                  <a:srgbClr val="151515"/>
                </a:solidFill>
                <a:latin typeface="+mj-lt"/>
                <a:ea typeface="Arial"/>
                <a:cs typeface="Arial"/>
              </a:rPr>
              <a:t>two</a:t>
            </a:r>
            <a:r>
              <a:rPr lang="de-DE" sz="2000" b="1" dirty="0">
                <a:solidFill>
                  <a:srgbClr val="151515"/>
                </a:solidFill>
                <a:latin typeface="+mj-lt"/>
                <a:ea typeface="Arial"/>
                <a:cs typeface="Arial"/>
              </a:rPr>
              <a:t> </a:t>
            </a:r>
            <a:r>
              <a:rPr lang="de-DE" sz="2000" b="1" dirty="0" err="1">
                <a:solidFill>
                  <a:srgbClr val="151515"/>
                </a:solidFill>
                <a:latin typeface="+mj-lt"/>
                <a:ea typeface="Arial"/>
                <a:cs typeface="Arial"/>
              </a:rPr>
              <a:t>sides</a:t>
            </a:r>
            <a:r>
              <a:rPr lang="de-DE" sz="2000" b="1" dirty="0">
                <a:solidFill>
                  <a:srgbClr val="151515"/>
                </a:solidFill>
                <a:latin typeface="+mj-lt"/>
                <a:ea typeface="Arial"/>
                <a:cs typeface="Arial"/>
              </a:rPr>
              <a:t> connect legal </a:t>
            </a:r>
            <a:r>
              <a:rPr lang="de-DE" sz="2000" b="1" dirty="0" err="1">
                <a:solidFill>
                  <a:srgbClr val="151515"/>
                </a:solidFill>
                <a:latin typeface="+mj-lt"/>
                <a:ea typeface="Arial"/>
                <a:cs typeface="Arial"/>
              </a:rPr>
              <a:t>requirements</a:t>
            </a:r>
            <a:r>
              <a:rPr lang="de-DE" sz="2000" b="1" dirty="0">
                <a:solidFill>
                  <a:srgbClr val="151515"/>
                </a:solidFill>
                <a:latin typeface="+mj-lt"/>
                <a:ea typeface="Arial"/>
                <a:cs typeface="Arial"/>
              </a:rPr>
              <a:t> </a:t>
            </a:r>
            <a:r>
              <a:rPr lang="de-DE" sz="2000" b="1" dirty="0" err="1">
                <a:solidFill>
                  <a:srgbClr val="151515"/>
                </a:solidFill>
                <a:latin typeface="+mj-lt"/>
                <a:ea typeface="Arial"/>
                <a:cs typeface="Arial"/>
              </a:rPr>
              <a:t>with</a:t>
            </a:r>
            <a:r>
              <a:rPr lang="de-DE" sz="2000" b="1" dirty="0">
                <a:solidFill>
                  <a:srgbClr val="151515"/>
                </a:solidFill>
                <a:latin typeface="+mj-lt"/>
                <a:ea typeface="Arial"/>
                <a:cs typeface="Arial"/>
              </a:rPr>
              <a:t> the </a:t>
            </a:r>
            <a:r>
              <a:rPr lang="de-DE" sz="2000" b="1" dirty="0" err="1">
                <a:solidFill>
                  <a:srgbClr val="151515"/>
                </a:solidFill>
                <a:latin typeface="+mj-lt"/>
                <a:ea typeface="Arial"/>
                <a:cs typeface="Arial"/>
              </a:rPr>
              <a:t>practical</a:t>
            </a:r>
            <a:r>
              <a:rPr lang="de-DE" sz="2000" b="1" dirty="0">
                <a:solidFill>
                  <a:srgbClr val="151515"/>
                </a:solidFill>
                <a:latin typeface="+mj-lt"/>
                <a:ea typeface="Arial"/>
                <a:cs typeface="Arial"/>
              </a:rPr>
              <a:t> </a:t>
            </a:r>
            <a:r>
              <a:rPr lang="de-DE" sz="2000" b="1" dirty="0" err="1">
                <a:solidFill>
                  <a:srgbClr val="151515"/>
                </a:solidFill>
                <a:latin typeface="+mj-lt"/>
                <a:ea typeface="Arial"/>
                <a:cs typeface="Arial"/>
              </a:rPr>
              <a:t>steps</a:t>
            </a:r>
            <a:r>
              <a:rPr lang="de-DE" sz="2000" b="1" dirty="0">
                <a:solidFill>
                  <a:srgbClr val="151515"/>
                </a:solidFill>
                <a:latin typeface="+mj-lt"/>
                <a:ea typeface="Arial"/>
                <a:cs typeface="Arial"/>
              </a:rPr>
              <a:t> </a:t>
            </a:r>
            <a:r>
              <a:rPr lang="de-DE" sz="2000" b="1" dirty="0" err="1">
                <a:solidFill>
                  <a:srgbClr val="151515"/>
                </a:solidFill>
                <a:latin typeface="+mj-lt"/>
                <a:ea typeface="Arial"/>
                <a:cs typeface="Arial"/>
              </a:rPr>
              <a:t>needed</a:t>
            </a:r>
            <a:r>
              <a:rPr lang="de-DE" sz="2000" b="1" dirty="0">
                <a:solidFill>
                  <a:srgbClr val="151515"/>
                </a:solidFill>
                <a:latin typeface="+mj-lt"/>
                <a:ea typeface="Arial"/>
                <a:cs typeface="Arial"/>
              </a:rPr>
              <a:t> to </a:t>
            </a:r>
            <a:r>
              <a:rPr lang="de-DE" sz="2000" b="1" dirty="0" err="1">
                <a:solidFill>
                  <a:srgbClr val="151515"/>
                </a:solidFill>
                <a:latin typeface="+mj-lt"/>
                <a:ea typeface="Arial"/>
                <a:cs typeface="Arial"/>
              </a:rPr>
              <a:t>operate</a:t>
            </a:r>
            <a:r>
              <a:rPr lang="de-DE" sz="2000" b="1" dirty="0">
                <a:solidFill>
                  <a:srgbClr val="151515"/>
                </a:solidFill>
                <a:latin typeface="+mj-lt"/>
                <a:ea typeface="Arial"/>
                <a:cs typeface="Arial"/>
              </a:rPr>
              <a:t> AI.</a:t>
            </a:r>
          </a:p>
        </p:txBody>
      </p:sp>
      <p:sp>
        <p:nvSpPr>
          <p:cNvPr id="9" name="Pfeil nach rechts 8">
            <a:extLst>
              <a:ext uri="{FF2B5EF4-FFF2-40B4-BE49-F238E27FC236}">
                <a16:creationId xmlns:a16="http://schemas.microsoft.com/office/drawing/2014/main" id="{91461973-E38E-16A9-41F9-47EB2AB094C6}"/>
              </a:ext>
            </a:extLst>
          </p:cNvPr>
          <p:cNvSpPr/>
          <p:nvPr/>
        </p:nvSpPr>
        <p:spPr>
          <a:xfrm>
            <a:off x="810120" y="5665562"/>
            <a:ext cx="463805" cy="534333"/>
          </a:xfrm>
          <a:prstGeom prst="rightArrow">
            <a:avLst/>
          </a:prstGeom>
          <a:solidFill>
            <a:srgbClr val="FFC809"/>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9925827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1D5AF5-256A-E51B-2828-F0A3A53CF9D5}"/>
            </a:ext>
          </a:extLst>
        </p:cNvPr>
        <p:cNvGrpSpPr/>
        <p:nvPr/>
      </p:nvGrpSpPr>
      <p:grpSpPr>
        <a:xfrm>
          <a:off x="0" y="0"/>
          <a:ext cx="0" cy="0"/>
          <a:chOff x="0" y="0"/>
          <a:chExt cx="0" cy="0"/>
        </a:xfrm>
      </p:grpSpPr>
      <p:sp>
        <p:nvSpPr>
          <p:cNvPr id="6" name="Textplatzhalter 5">
            <a:extLst>
              <a:ext uri="{FF2B5EF4-FFF2-40B4-BE49-F238E27FC236}">
                <a16:creationId xmlns:a16="http://schemas.microsoft.com/office/drawing/2014/main" id="{A3E044E6-774E-9CB7-4A52-FD46600139F6}"/>
              </a:ext>
            </a:extLst>
          </p:cNvPr>
          <p:cNvSpPr>
            <a:spLocks noGrp="1"/>
          </p:cNvSpPr>
          <p:nvPr>
            <p:ph type="body" sz="quarter" idx="10"/>
          </p:nvPr>
        </p:nvSpPr>
        <p:spPr>
          <a:xfrm>
            <a:off x="227013" y="1431985"/>
            <a:ext cx="9041977" cy="4899803"/>
          </a:xfrm>
        </p:spPr>
        <p:txBody>
          <a:bodyPr>
            <a:noAutofit/>
          </a:bodyPr>
          <a:lstStyle/>
          <a:p>
            <a:pPr>
              <a:lnSpc>
                <a:spcPts val="3000"/>
              </a:lnSpc>
            </a:pPr>
            <a:r>
              <a:rPr lang="de-DE" dirty="0">
                <a:latin typeface="Calibri" panose="020F0502020204030204" pitchFamily="34" charset="0"/>
                <a:ea typeface="Calibri" panose="020F0502020204030204" pitchFamily="34" charset="0"/>
                <a:cs typeface="Calibri" panose="020F0502020204030204" pitchFamily="34" charset="0"/>
              </a:rPr>
              <a:t>K11 Consulting </a:t>
            </a:r>
            <a:r>
              <a:rPr lang="de-DE" dirty="0" err="1">
                <a:latin typeface="Calibri" panose="020F0502020204030204" pitchFamily="34" charset="0"/>
                <a:ea typeface="Calibri" panose="020F0502020204030204" pitchFamily="34" charset="0"/>
                <a:cs typeface="Calibri" panose="020F0502020204030204" pitchFamily="34" charset="0"/>
              </a:rPr>
              <a:t>brings</a:t>
            </a:r>
            <a:r>
              <a:rPr lang="de-DE" dirty="0">
                <a:latin typeface="Calibri" panose="020F0502020204030204" pitchFamily="34" charset="0"/>
                <a:ea typeface="Calibri" panose="020F0502020204030204" pitchFamily="34" charset="0"/>
                <a:cs typeface="Calibri" panose="020F0502020204030204" pitchFamily="34" charset="0"/>
              </a:rPr>
              <a:t> </a:t>
            </a:r>
            <a:r>
              <a:rPr lang="de-DE" dirty="0" err="1">
                <a:latin typeface="Calibri" panose="020F0502020204030204" pitchFamily="34" charset="0"/>
                <a:ea typeface="Calibri" panose="020F0502020204030204" pitchFamily="34" charset="0"/>
                <a:cs typeface="Calibri" panose="020F0502020204030204" pitchFamily="34" charset="0"/>
              </a:rPr>
              <a:t>together</a:t>
            </a:r>
            <a:r>
              <a:rPr lang="de-DE" dirty="0">
                <a:latin typeface="Calibri" panose="020F0502020204030204" pitchFamily="34" charset="0"/>
                <a:ea typeface="Calibri" panose="020F0502020204030204" pitchFamily="34" charset="0"/>
                <a:cs typeface="Calibri" panose="020F0502020204030204" pitchFamily="34" charset="0"/>
              </a:rPr>
              <a:t> AI </a:t>
            </a:r>
            <a:r>
              <a:rPr lang="de-DE" dirty="0" err="1">
                <a:latin typeface="Calibri" panose="020F0502020204030204" pitchFamily="34" charset="0"/>
                <a:ea typeface="Calibri" panose="020F0502020204030204" pitchFamily="34" charset="0"/>
                <a:cs typeface="Calibri" panose="020F0502020204030204" pitchFamily="34" charset="0"/>
              </a:rPr>
              <a:t>Governance</a:t>
            </a:r>
            <a:r>
              <a:rPr lang="de-DE" dirty="0">
                <a:latin typeface="Calibri" panose="020F0502020204030204" pitchFamily="34" charset="0"/>
                <a:ea typeface="Calibri" panose="020F0502020204030204" pitchFamily="34" charset="0"/>
                <a:cs typeface="Calibri" panose="020F0502020204030204" pitchFamily="34" charset="0"/>
              </a:rPr>
              <a:t>, Data </a:t>
            </a:r>
            <a:r>
              <a:rPr lang="de-DE" dirty="0" err="1">
                <a:latin typeface="Calibri" panose="020F0502020204030204" pitchFamily="34" charset="0"/>
                <a:ea typeface="Calibri" panose="020F0502020204030204" pitchFamily="34" charset="0"/>
                <a:cs typeface="Calibri" panose="020F0502020204030204" pitchFamily="34" charset="0"/>
              </a:rPr>
              <a:t>Protection</a:t>
            </a:r>
            <a:r>
              <a:rPr lang="de-DE" dirty="0">
                <a:latin typeface="Calibri" panose="020F0502020204030204" pitchFamily="34" charset="0"/>
                <a:ea typeface="Calibri" panose="020F0502020204030204" pitchFamily="34" charset="0"/>
                <a:cs typeface="Calibri" panose="020F0502020204030204" pitchFamily="34" charset="0"/>
              </a:rPr>
              <a:t> and Information Security.</a:t>
            </a:r>
            <a:br>
              <a:rPr lang="de-DE" dirty="0">
                <a:latin typeface="Calibri" panose="020F0502020204030204" pitchFamily="34" charset="0"/>
                <a:ea typeface="Calibri" panose="020F0502020204030204" pitchFamily="34" charset="0"/>
                <a:cs typeface="Calibri" panose="020F0502020204030204" pitchFamily="34" charset="0"/>
              </a:rPr>
            </a:br>
            <a:br>
              <a:rPr lang="de-DE" dirty="0">
                <a:latin typeface="Calibri" panose="020F0502020204030204" pitchFamily="34" charset="0"/>
                <a:ea typeface="Calibri" panose="020F0502020204030204" pitchFamily="34" charset="0"/>
                <a:cs typeface="Calibri" panose="020F0502020204030204" pitchFamily="34" charset="0"/>
              </a:rPr>
            </a:br>
            <a:r>
              <a:rPr lang="de-DE" dirty="0" err="1">
                <a:latin typeface="Calibri" panose="020F0502020204030204" pitchFamily="34" charset="0"/>
                <a:ea typeface="Calibri" panose="020F0502020204030204" pitchFamily="34" charset="0"/>
                <a:cs typeface="Calibri" panose="020F0502020204030204" pitchFamily="34" charset="0"/>
              </a:rPr>
              <a:t>What</a:t>
            </a:r>
            <a:r>
              <a:rPr lang="de-DE" dirty="0">
                <a:latin typeface="Calibri" panose="020F0502020204030204" pitchFamily="34" charset="0"/>
                <a:ea typeface="Calibri" panose="020F0502020204030204" pitchFamily="34" charset="0"/>
                <a:cs typeface="Calibri" panose="020F0502020204030204" pitchFamily="34" charset="0"/>
              </a:rPr>
              <a:t> </a:t>
            </a:r>
            <a:r>
              <a:rPr lang="de-DE" dirty="0" err="1">
                <a:latin typeface="Calibri" panose="020F0502020204030204" pitchFamily="34" charset="0"/>
                <a:ea typeface="Calibri" panose="020F0502020204030204" pitchFamily="34" charset="0"/>
                <a:cs typeface="Calibri" panose="020F0502020204030204" pitchFamily="34" charset="0"/>
              </a:rPr>
              <a:t>is</a:t>
            </a:r>
            <a:r>
              <a:rPr lang="de-DE" dirty="0">
                <a:latin typeface="Calibri" panose="020F0502020204030204" pitchFamily="34" charset="0"/>
                <a:ea typeface="Calibri" panose="020F0502020204030204" pitchFamily="34" charset="0"/>
                <a:cs typeface="Calibri" panose="020F0502020204030204" pitchFamily="34" charset="0"/>
              </a:rPr>
              <a:t> the </a:t>
            </a:r>
            <a:r>
              <a:rPr lang="de-DE" dirty="0" err="1">
                <a:latin typeface="Calibri" panose="020F0502020204030204" pitchFamily="34" charset="0"/>
                <a:ea typeface="Calibri" panose="020F0502020204030204" pitchFamily="34" charset="0"/>
                <a:cs typeface="Calibri" panose="020F0502020204030204" pitchFamily="34" charset="0"/>
              </a:rPr>
              <a:t>next</a:t>
            </a:r>
            <a:r>
              <a:rPr lang="de-DE" dirty="0">
                <a:latin typeface="Calibri" panose="020F0502020204030204" pitchFamily="34" charset="0"/>
                <a:ea typeface="Calibri" panose="020F0502020204030204" pitchFamily="34" charset="0"/>
                <a:cs typeface="Calibri" panose="020F0502020204030204" pitchFamily="34" charset="0"/>
              </a:rPr>
              <a:t> </a:t>
            </a:r>
            <a:r>
              <a:rPr lang="de-DE" dirty="0" err="1">
                <a:latin typeface="Calibri" panose="020F0502020204030204" pitchFamily="34" charset="0"/>
                <a:ea typeface="Calibri" panose="020F0502020204030204" pitchFamily="34" charset="0"/>
                <a:cs typeface="Calibri" panose="020F0502020204030204" pitchFamily="34" charset="0"/>
              </a:rPr>
              <a:t>decision</a:t>
            </a:r>
            <a:r>
              <a:rPr lang="de-DE" dirty="0">
                <a:latin typeface="Calibri" panose="020F0502020204030204" pitchFamily="34" charset="0"/>
                <a:ea typeface="Calibri" panose="020F0502020204030204" pitchFamily="34" charset="0"/>
                <a:cs typeface="Calibri" panose="020F0502020204030204" pitchFamily="34" charset="0"/>
              </a:rPr>
              <a:t> </a:t>
            </a:r>
            <a:r>
              <a:rPr lang="de-DE" dirty="0" err="1">
                <a:latin typeface="Calibri" panose="020F0502020204030204" pitchFamily="34" charset="0"/>
                <a:ea typeface="Calibri" panose="020F0502020204030204" pitchFamily="34" charset="0"/>
                <a:cs typeface="Calibri" panose="020F0502020204030204" pitchFamily="34" charset="0"/>
              </a:rPr>
              <a:t>you</a:t>
            </a:r>
            <a:r>
              <a:rPr lang="de-DE" dirty="0">
                <a:latin typeface="Calibri" panose="020F0502020204030204" pitchFamily="34" charset="0"/>
                <a:ea typeface="Calibri" panose="020F0502020204030204" pitchFamily="34" charset="0"/>
                <a:cs typeface="Calibri" panose="020F0502020204030204" pitchFamily="34" charset="0"/>
              </a:rPr>
              <a:t> </a:t>
            </a:r>
            <a:r>
              <a:rPr lang="de-DE" dirty="0" err="1">
                <a:latin typeface="Calibri" panose="020F0502020204030204" pitchFamily="34" charset="0"/>
                <a:ea typeface="Calibri" panose="020F0502020204030204" pitchFamily="34" charset="0"/>
                <a:cs typeface="Calibri" panose="020F0502020204030204" pitchFamily="34" charset="0"/>
              </a:rPr>
              <a:t>need</a:t>
            </a:r>
            <a:r>
              <a:rPr lang="de-DE" dirty="0">
                <a:latin typeface="Calibri" panose="020F0502020204030204" pitchFamily="34" charset="0"/>
                <a:ea typeface="Calibri" panose="020F0502020204030204" pitchFamily="34" charset="0"/>
                <a:cs typeface="Calibri" panose="020F0502020204030204" pitchFamily="34" charset="0"/>
              </a:rPr>
              <a:t> to </a:t>
            </a:r>
            <a:r>
              <a:rPr lang="de-DE" dirty="0" err="1">
                <a:latin typeface="Calibri" panose="020F0502020204030204" pitchFamily="34" charset="0"/>
                <a:ea typeface="Calibri" panose="020F0502020204030204" pitchFamily="34" charset="0"/>
                <a:cs typeface="Calibri" panose="020F0502020204030204" pitchFamily="34" charset="0"/>
              </a:rPr>
              <a:t>make</a:t>
            </a:r>
            <a:r>
              <a:rPr lang="de-DE" dirty="0">
                <a:latin typeface="Calibri" panose="020F0502020204030204" pitchFamily="34" charset="0"/>
                <a:ea typeface="Calibri" panose="020F0502020204030204" pitchFamily="34" charset="0"/>
                <a:cs typeface="Calibri" panose="020F0502020204030204" pitchFamily="34" charset="0"/>
              </a:rPr>
              <a:t>?</a:t>
            </a:r>
          </a:p>
          <a:p>
            <a:pPr>
              <a:lnSpc>
                <a:spcPct val="160000"/>
              </a:lnSpc>
              <a:spcBef>
                <a:spcPts val="0"/>
              </a:spcBef>
            </a:pPr>
            <a:endParaRPr lang="de-DE" noProof="0" dirty="0">
              <a:latin typeface="Calibri" panose="020F0502020204030204" pitchFamily="34" charset="0"/>
              <a:ea typeface="Calibri" panose="020F0502020204030204" pitchFamily="34" charset="0"/>
              <a:cs typeface="Calibri" panose="020F0502020204030204" pitchFamily="34" charset="0"/>
            </a:endParaRPr>
          </a:p>
          <a:p>
            <a:pPr>
              <a:lnSpc>
                <a:spcPct val="150000"/>
              </a:lnSpc>
              <a:spcBef>
                <a:spcPts val="0"/>
              </a:spcBef>
            </a:pPr>
            <a:endParaRPr lang="de-DE" noProof="0" dirty="0">
              <a:latin typeface="Calibri" panose="020F0502020204030204" pitchFamily="34" charset="0"/>
              <a:ea typeface="Calibri" panose="020F0502020204030204" pitchFamily="34" charset="0"/>
              <a:cs typeface="Calibri" panose="020F0502020204030204" pitchFamily="34" charset="0"/>
            </a:endParaRPr>
          </a:p>
        </p:txBody>
      </p:sp>
      <p:sp>
        <p:nvSpPr>
          <p:cNvPr id="3" name="Titel 2">
            <a:extLst>
              <a:ext uri="{FF2B5EF4-FFF2-40B4-BE49-F238E27FC236}">
                <a16:creationId xmlns:a16="http://schemas.microsoft.com/office/drawing/2014/main" id="{D487AE27-7057-FA5E-ECF4-AC86A3A66A54}"/>
              </a:ext>
            </a:extLst>
          </p:cNvPr>
          <p:cNvSpPr>
            <a:spLocks noGrp="1"/>
          </p:cNvSpPr>
          <p:nvPr>
            <p:ph type="title"/>
          </p:nvPr>
        </p:nvSpPr>
        <p:spPr/>
        <p:txBody>
          <a:bodyPr>
            <a:normAutofit fontScale="90000"/>
          </a:bodyPr>
          <a:lstStyle/>
          <a:p>
            <a:r>
              <a:rPr lang="de-DE" noProof="0" dirty="0">
                <a:latin typeface="Calibri" panose="020F0502020204030204" pitchFamily="34" charset="0"/>
                <a:ea typeface="Calibri" panose="020F0502020204030204" pitchFamily="34" charset="0"/>
                <a:cs typeface="Calibri" panose="020F0502020204030204" pitchFamily="34" charset="0"/>
              </a:rPr>
              <a:t>K11 Consulting GmbH</a:t>
            </a:r>
          </a:p>
        </p:txBody>
      </p:sp>
      <p:sp>
        <p:nvSpPr>
          <p:cNvPr id="4" name="Textplatzhalter 3">
            <a:extLst>
              <a:ext uri="{FF2B5EF4-FFF2-40B4-BE49-F238E27FC236}">
                <a16:creationId xmlns:a16="http://schemas.microsoft.com/office/drawing/2014/main" id="{06700437-C6C5-AE21-9CB5-E22F05F05D1D}"/>
              </a:ext>
            </a:extLst>
          </p:cNvPr>
          <p:cNvSpPr>
            <a:spLocks noGrp="1"/>
          </p:cNvSpPr>
          <p:nvPr>
            <p:ph type="body" sz="quarter" idx="14"/>
          </p:nvPr>
        </p:nvSpPr>
        <p:spPr/>
        <p:txBody>
          <a:bodyPr>
            <a:normAutofit/>
          </a:bodyPr>
          <a:lstStyle/>
          <a:p>
            <a:r>
              <a:rPr lang="de-DE" noProof="0" dirty="0" err="1">
                <a:latin typeface="Calibri" panose="020F0502020204030204" pitchFamily="34" charset="0"/>
                <a:ea typeface="Calibri" panose="020F0502020204030204" pitchFamily="34" charset="0"/>
                <a:cs typeface="Calibri" panose="020F0502020204030204" pitchFamily="34" charset="0"/>
              </a:rPr>
              <a:t>Your</a:t>
            </a:r>
            <a:r>
              <a:rPr lang="de-DE" noProof="0" dirty="0">
                <a:latin typeface="Calibri" panose="020F0502020204030204" pitchFamily="34" charset="0"/>
                <a:ea typeface="Calibri" panose="020F0502020204030204" pitchFamily="34" charset="0"/>
                <a:cs typeface="Calibri" panose="020F0502020204030204" pitchFamily="34" charset="0"/>
              </a:rPr>
              <a:t> expert for </a:t>
            </a:r>
            <a:r>
              <a:rPr lang="de-DE" noProof="0" dirty="0" err="1">
                <a:latin typeface="Calibri" panose="020F0502020204030204" pitchFamily="34" charset="0"/>
                <a:ea typeface="Calibri" panose="020F0502020204030204" pitchFamily="34" charset="0"/>
                <a:cs typeface="Calibri" panose="020F0502020204030204" pitchFamily="34" charset="0"/>
              </a:rPr>
              <a:t>regulatory</a:t>
            </a:r>
            <a:r>
              <a:rPr lang="de-DE" noProof="0" dirty="0">
                <a:latin typeface="Calibri" panose="020F0502020204030204" pitchFamily="34" charset="0"/>
                <a:ea typeface="Calibri" panose="020F0502020204030204" pitchFamily="34" charset="0"/>
                <a:cs typeface="Calibri" panose="020F0502020204030204" pitchFamily="34" charset="0"/>
              </a:rPr>
              <a:t> </a:t>
            </a:r>
            <a:r>
              <a:rPr lang="de-DE" noProof="0" dirty="0" err="1">
                <a:latin typeface="Calibri" panose="020F0502020204030204" pitchFamily="34" charset="0"/>
                <a:ea typeface="Calibri" panose="020F0502020204030204" pitchFamily="34" charset="0"/>
                <a:cs typeface="Calibri" panose="020F0502020204030204" pitchFamily="34" charset="0"/>
              </a:rPr>
              <a:t>topics</a:t>
            </a:r>
            <a:endParaRPr lang="de-DE" noProof="0" dirty="0">
              <a:latin typeface="Calibri" panose="020F0502020204030204" pitchFamily="34" charset="0"/>
              <a:ea typeface="Calibri" panose="020F0502020204030204" pitchFamily="34" charset="0"/>
              <a:cs typeface="Calibri" panose="020F0502020204030204" pitchFamily="34" charset="0"/>
            </a:endParaRPr>
          </a:p>
        </p:txBody>
      </p:sp>
      <p:sp>
        <p:nvSpPr>
          <p:cNvPr id="26" name="Textfeld 25">
            <a:extLst>
              <a:ext uri="{FF2B5EF4-FFF2-40B4-BE49-F238E27FC236}">
                <a16:creationId xmlns:a16="http://schemas.microsoft.com/office/drawing/2014/main" id="{88DF0EE2-1327-4473-0175-3A13394A4795}"/>
              </a:ext>
            </a:extLst>
          </p:cNvPr>
          <p:cNvSpPr txBox="1"/>
          <p:nvPr/>
        </p:nvSpPr>
        <p:spPr>
          <a:xfrm>
            <a:off x="3778977" y="5524824"/>
            <a:ext cx="2897938" cy="369332"/>
          </a:xfrm>
          <a:prstGeom prst="rect">
            <a:avLst/>
          </a:prstGeom>
          <a:noFill/>
        </p:spPr>
        <p:txBody>
          <a:bodyPr wrap="square" rtlCol="0">
            <a:spAutoFit/>
          </a:bodyPr>
          <a:lstStyle/>
          <a:p>
            <a:r>
              <a:rPr lang="de-DE" noProof="0" dirty="0">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www.k11-consulting.de</a:t>
            </a:r>
            <a:endParaRPr lang="de-DE" noProof="0" dirty="0">
              <a:latin typeface="Calibri" panose="020F0502020204030204" pitchFamily="34" charset="0"/>
              <a:ea typeface="Calibri" panose="020F0502020204030204" pitchFamily="34" charset="0"/>
              <a:cs typeface="Calibri" panose="020F0502020204030204" pitchFamily="34" charset="0"/>
            </a:endParaRPr>
          </a:p>
        </p:txBody>
      </p:sp>
      <p:sp>
        <p:nvSpPr>
          <p:cNvPr id="2" name="Datumsplatzhalter 1">
            <a:extLst>
              <a:ext uri="{FF2B5EF4-FFF2-40B4-BE49-F238E27FC236}">
                <a16:creationId xmlns:a16="http://schemas.microsoft.com/office/drawing/2014/main" id="{85DEA61D-16CA-2F70-7D73-5C26D08E3A88}"/>
              </a:ext>
            </a:extLst>
          </p:cNvPr>
          <p:cNvSpPr>
            <a:spLocks noGrp="1"/>
          </p:cNvSpPr>
          <p:nvPr>
            <p:ph type="dt" sz="half" idx="11"/>
          </p:nvPr>
        </p:nvSpPr>
        <p:spPr/>
        <p:txBody>
          <a:bodyPr/>
          <a:lstStyle/>
          <a:p>
            <a:r>
              <a:rPr lang="de-DE" dirty="0">
                <a:latin typeface="Calibri" panose="020F0502020204030204" pitchFamily="34" charset="0"/>
                <a:ea typeface="Calibri" panose="020F0502020204030204" pitchFamily="34" charset="0"/>
                <a:cs typeface="Calibri" panose="020F0502020204030204" pitchFamily="34" charset="0"/>
              </a:rPr>
              <a:t>21.09.2026</a:t>
            </a:r>
            <a:endParaRPr lang="de-DE" noProof="0" dirty="0">
              <a:latin typeface="Calibri" panose="020F0502020204030204" pitchFamily="34" charset="0"/>
              <a:ea typeface="Calibri" panose="020F0502020204030204" pitchFamily="34" charset="0"/>
              <a:cs typeface="Calibri" panose="020F0502020204030204" pitchFamily="34" charset="0"/>
            </a:endParaRPr>
          </a:p>
        </p:txBody>
      </p:sp>
      <p:sp>
        <p:nvSpPr>
          <p:cNvPr id="27" name="Fußzeilenplatzhalter 26">
            <a:extLst>
              <a:ext uri="{FF2B5EF4-FFF2-40B4-BE49-F238E27FC236}">
                <a16:creationId xmlns:a16="http://schemas.microsoft.com/office/drawing/2014/main" id="{A5B3F98F-BC64-C8A6-AED9-940E559931D1}"/>
              </a:ext>
            </a:extLst>
          </p:cNvPr>
          <p:cNvSpPr>
            <a:spLocks noGrp="1"/>
          </p:cNvSpPr>
          <p:nvPr>
            <p:ph type="ftr" sz="quarter" idx="12"/>
          </p:nvPr>
        </p:nvSpPr>
        <p:spPr/>
        <p:txBody>
          <a:bodyPr/>
          <a:lstStyle/>
          <a:p>
            <a:r>
              <a:rPr lang="it-IT" noProof="0">
                <a:latin typeface="Calibri" panose="020F0502020204030204" pitchFamily="34" charset="0"/>
                <a:ea typeface="Calibri" panose="020F0502020204030204" pitchFamily="34" charset="0"/>
                <a:cs typeface="Calibri" panose="020F0502020204030204" pitchFamily="34" charset="0"/>
              </a:rPr>
              <a:t>MunichTech EXPO 2026 - AI Governance</a:t>
            </a:r>
            <a:endParaRPr lang="de-DE" noProof="0" dirty="0">
              <a:latin typeface="Calibri" panose="020F0502020204030204" pitchFamily="34" charset="0"/>
              <a:ea typeface="Calibri" panose="020F0502020204030204" pitchFamily="34" charset="0"/>
              <a:cs typeface="Calibri" panose="020F0502020204030204" pitchFamily="34" charset="0"/>
            </a:endParaRPr>
          </a:p>
        </p:txBody>
      </p:sp>
      <p:sp>
        <p:nvSpPr>
          <p:cNvPr id="28" name="Foliennummernplatzhalter 27">
            <a:extLst>
              <a:ext uri="{FF2B5EF4-FFF2-40B4-BE49-F238E27FC236}">
                <a16:creationId xmlns:a16="http://schemas.microsoft.com/office/drawing/2014/main" id="{55A9D038-C1FB-7119-3973-DDD7B9BCEA94}"/>
              </a:ext>
            </a:extLst>
          </p:cNvPr>
          <p:cNvSpPr>
            <a:spLocks noGrp="1"/>
          </p:cNvSpPr>
          <p:nvPr>
            <p:ph type="sldNum" sz="quarter" idx="13"/>
          </p:nvPr>
        </p:nvSpPr>
        <p:spPr/>
        <p:txBody>
          <a:bodyPr/>
          <a:lstStyle/>
          <a:p>
            <a:r>
              <a:rPr lang="de-DE" noProof="0" dirty="0">
                <a:latin typeface="Calibri" panose="020F0502020204030204" pitchFamily="34" charset="0"/>
                <a:ea typeface="Calibri" panose="020F0502020204030204" pitchFamily="34" charset="0"/>
                <a:cs typeface="Calibri" panose="020F0502020204030204" pitchFamily="34" charset="0"/>
              </a:rPr>
              <a:t>13</a:t>
            </a:r>
          </a:p>
        </p:txBody>
      </p:sp>
      <p:pic>
        <p:nvPicPr>
          <p:cNvPr id="30" name="Grafik 29" descr="Ein Bild, das Muster, Pixel, Design enthält.&#10;&#10;KI-generierte Inhalte können fehlerhaft sein.">
            <a:extLst>
              <a:ext uri="{FF2B5EF4-FFF2-40B4-BE49-F238E27FC236}">
                <a16:creationId xmlns:a16="http://schemas.microsoft.com/office/drawing/2014/main" id="{B72646F7-A1B8-279B-B674-60F5845C638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97965" y="5212708"/>
            <a:ext cx="983558" cy="983558"/>
          </a:xfrm>
          <a:prstGeom prst="rect">
            <a:avLst/>
          </a:prstGeom>
        </p:spPr>
      </p:pic>
      <p:pic>
        <p:nvPicPr>
          <p:cNvPr id="7" name="Grafik 6" descr="Ein Bild, das Text, Poster, Screenshot enthält.&#10;&#10;KI-generierte Inhalte können fehlerhaft sein.">
            <a:extLst>
              <a:ext uri="{FF2B5EF4-FFF2-40B4-BE49-F238E27FC236}">
                <a16:creationId xmlns:a16="http://schemas.microsoft.com/office/drawing/2014/main" id="{E055D890-B248-8D94-5BEF-17118875BA6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919181" y="4031264"/>
            <a:ext cx="1310224" cy="1877988"/>
          </a:xfrm>
          <a:prstGeom prst="rect">
            <a:avLst/>
          </a:prstGeom>
        </p:spPr>
      </p:pic>
      <p:sp>
        <p:nvSpPr>
          <p:cNvPr id="8" name="Textfeld 7">
            <a:extLst>
              <a:ext uri="{FF2B5EF4-FFF2-40B4-BE49-F238E27FC236}">
                <a16:creationId xmlns:a16="http://schemas.microsoft.com/office/drawing/2014/main" id="{2BAD0643-D147-E3F9-C354-A3F42709A36A}"/>
              </a:ext>
            </a:extLst>
          </p:cNvPr>
          <p:cNvSpPr txBox="1"/>
          <p:nvPr/>
        </p:nvSpPr>
        <p:spPr>
          <a:xfrm>
            <a:off x="7158004" y="3195604"/>
            <a:ext cx="4114800" cy="646331"/>
          </a:xfrm>
          <a:prstGeom prst="rect">
            <a:avLst/>
          </a:prstGeom>
          <a:noFill/>
        </p:spPr>
        <p:txBody>
          <a:bodyPr wrap="square" rtlCol="0">
            <a:spAutoFit/>
          </a:bodyPr>
          <a:lstStyle/>
          <a:p>
            <a:r>
              <a:rPr lang="de-DE" noProof="0" dirty="0">
                <a:latin typeface="+mj-lt"/>
                <a:ea typeface="Calibri" panose="020F0502020204030204" pitchFamily="34" charset="0"/>
                <a:cs typeface="Calibri" panose="020F0502020204030204" pitchFamily="34" charset="0"/>
              </a:rPr>
              <a:t>Learn </a:t>
            </a:r>
            <a:r>
              <a:rPr lang="de-DE" noProof="0" dirty="0" err="1">
                <a:latin typeface="+mj-lt"/>
                <a:ea typeface="Calibri" panose="020F0502020204030204" pitchFamily="34" charset="0"/>
                <a:cs typeface="Calibri" panose="020F0502020204030204" pitchFamily="34" charset="0"/>
              </a:rPr>
              <a:t>more</a:t>
            </a:r>
            <a:r>
              <a:rPr lang="de-DE" noProof="0" dirty="0">
                <a:latin typeface="+mj-lt"/>
                <a:ea typeface="Calibri" panose="020F0502020204030204" pitchFamily="34" charset="0"/>
                <a:cs typeface="Calibri" panose="020F0502020204030204" pitchFamily="34" charset="0"/>
              </a:rPr>
              <a:t> </a:t>
            </a:r>
            <a:r>
              <a:rPr lang="de-DE" noProof="0" dirty="0" err="1">
                <a:latin typeface="+mj-lt"/>
                <a:ea typeface="Calibri" panose="020F0502020204030204" pitchFamily="34" charset="0"/>
                <a:cs typeface="Calibri" panose="020F0502020204030204" pitchFamily="34" charset="0"/>
              </a:rPr>
              <a:t>about</a:t>
            </a:r>
            <a:r>
              <a:rPr lang="de-DE" noProof="0" dirty="0">
                <a:latin typeface="+mj-lt"/>
                <a:ea typeface="Calibri" panose="020F0502020204030204" pitchFamily="34" charset="0"/>
                <a:cs typeface="Calibri" panose="020F0502020204030204" pitchFamily="34" charset="0"/>
              </a:rPr>
              <a:t> AI </a:t>
            </a:r>
            <a:r>
              <a:rPr lang="de-DE" noProof="0" dirty="0" err="1">
                <a:latin typeface="+mj-lt"/>
                <a:ea typeface="Calibri" panose="020F0502020204030204" pitchFamily="34" charset="0"/>
                <a:cs typeface="Calibri" panose="020F0502020204030204" pitchFamily="34" charset="0"/>
              </a:rPr>
              <a:t>Governance</a:t>
            </a:r>
            <a:r>
              <a:rPr lang="de-DE" noProof="0" dirty="0">
                <a:latin typeface="+mj-lt"/>
                <a:ea typeface="Calibri" panose="020F0502020204030204" pitchFamily="34" charset="0"/>
                <a:cs typeface="Calibri" panose="020F0502020204030204" pitchFamily="34" charset="0"/>
              </a:rPr>
              <a:t>:</a:t>
            </a:r>
            <a:br>
              <a:rPr lang="de-DE" noProof="0" dirty="0">
                <a:latin typeface="+mj-lt"/>
                <a:ea typeface="Calibri" panose="020F0502020204030204" pitchFamily="34" charset="0"/>
                <a:cs typeface="Calibri" panose="020F0502020204030204" pitchFamily="34" charset="0"/>
              </a:rPr>
            </a:br>
            <a:r>
              <a:rPr lang="de-DE" noProof="0" dirty="0">
                <a:latin typeface="+mj-lt"/>
                <a:ea typeface="Calibri" panose="020F0502020204030204" pitchFamily="34" charset="0"/>
                <a:cs typeface="Calibri" panose="020F0502020204030204" pitchFamily="34" charset="0"/>
                <a:hlinkClick r:id="rId6">
                  <a:extLst>
                    <a:ext uri="{A12FA001-AC4F-418D-AE19-62706E023703}">
                      <ahyp:hlinkClr xmlns:ahyp="http://schemas.microsoft.com/office/drawing/2018/hyperlinkcolor" val="tx"/>
                    </a:ext>
                  </a:extLst>
                </a:hlinkClick>
              </a:rPr>
              <a:t>AI Compliance | Duncker &amp; Humblot</a:t>
            </a:r>
            <a:endParaRPr lang="de-DE" noProof="0" dirty="0">
              <a:latin typeface="+mj-lt"/>
              <a:ea typeface="Calibri" panose="020F0502020204030204" pitchFamily="34" charset="0"/>
              <a:cs typeface="Calibri" panose="020F0502020204030204" pitchFamily="34" charset="0"/>
            </a:endParaRPr>
          </a:p>
        </p:txBody>
      </p:sp>
      <p:pic>
        <p:nvPicPr>
          <p:cNvPr id="33" name="Grafik 32">
            <a:extLst>
              <a:ext uri="{FF2B5EF4-FFF2-40B4-BE49-F238E27FC236}">
                <a16:creationId xmlns:a16="http://schemas.microsoft.com/office/drawing/2014/main" id="{74A8058C-0501-BAE9-2833-9EB913652B44}"/>
              </a:ext>
            </a:extLst>
          </p:cNvPr>
          <p:cNvPicPr>
            <a:picLocks noChangeAspect="1"/>
          </p:cNvPicPr>
          <p:nvPr/>
        </p:nvPicPr>
        <p:blipFill>
          <a:blip r:embed="rId7"/>
          <a:stretch>
            <a:fillRect/>
          </a:stretch>
        </p:blipFill>
        <p:spPr>
          <a:xfrm rot="12454431">
            <a:off x="6538185" y="3952522"/>
            <a:ext cx="1095655" cy="1095655"/>
          </a:xfrm>
          <a:prstGeom prst="rect">
            <a:avLst/>
          </a:prstGeom>
        </p:spPr>
      </p:pic>
      <p:sp>
        <p:nvSpPr>
          <p:cNvPr id="15" name="Textfeld 14">
            <a:extLst>
              <a:ext uri="{FF2B5EF4-FFF2-40B4-BE49-F238E27FC236}">
                <a16:creationId xmlns:a16="http://schemas.microsoft.com/office/drawing/2014/main" id="{C520CE59-19B8-19CB-3D6D-C06471912C21}"/>
              </a:ext>
            </a:extLst>
          </p:cNvPr>
          <p:cNvSpPr txBox="1"/>
          <p:nvPr/>
        </p:nvSpPr>
        <p:spPr>
          <a:xfrm>
            <a:off x="2797965" y="3051148"/>
            <a:ext cx="3420873" cy="2446824"/>
          </a:xfrm>
          <a:prstGeom prst="rect">
            <a:avLst/>
          </a:prstGeom>
          <a:noFill/>
        </p:spPr>
        <p:txBody>
          <a:bodyPr wrap="none" rtlCol="0">
            <a:spAutoFit/>
          </a:bodyPr>
          <a:lstStyle/>
          <a:p>
            <a:pPr>
              <a:lnSpc>
                <a:spcPct val="150000"/>
              </a:lnSpc>
            </a:pPr>
            <a:r>
              <a:rPr lang="de-DE" b="1" u="sng" dirty="0">
                <a:latin typeface="Calibri" panose="020F0502020204030204" pitchFamily="34" charset="0"/>
                <a:ea typeface="Calibri" panose="020F0502020204030204" pitchFamily="34" charset="0"/>
                <a:cs typeface="Calibri" panose="020F0502020204030204" pitchFamily="34" charset="0"/>
              </a:rPr>
              <a:t>Contact:</a:t>
            </a:r>
          </a:p>
          <a:p>
            <a:pPr>
              <a:lnSpc>
                <a:spcPct val="150000"/>
              </a:lnSpc>
              <a:spcBef>
                <a:spcPts val="0"/>
              </a:spcBef>
            </a:pPr>
            <a:r>
              <a:rPr lang="de-DE" dirty="0">
                <a:latin typeface="+mj-lt"/>
                <a:ea typeface="Calibri" panose="020F0502020204030204" pitchFamily="34" charset="0"/>
                <a:cs typeface="Calibri" panose="020F0502020204030204" pitchFamily="34" charset="0"/>
              </a:rPr>
              <a:t>Kaffeeberg 11, 71634 Ludwigsburg</a:t>
            </a:r>
          </a:p>
          <a:p>
            <a:pPr>
              <a:lnSpc>
                <a:spcPct val="150000"/>
              </a:lnSpc>
              <a:spcBef>
                <a:spcPts val="0"/>
              </a:spcBef>
            </a:pPr>
            <a:r>
              <a:rPr lang="de-DE" dirty="0">
                <a:latin typeface="+mj-lt"/>
                <a:ea typeface="Calibri" panose="020F0502020204030204" pitchFamily="34" charset="0"/>
                <a:cs typeface="Calibri" panose="020F0502020204030204" pitchFamily="34" charset="0"/>
              </a:rPr>
              <a:t>P: +49 (0) 177 6333972</a:t>
            </a:r>
          </a:p>
          <a:p>
            <a:pPr>
              <a:lnSpc>
                <a:spcPct val="150000"/>
              </a:lnSpc>
              <a:spcBef>
                <a:spcPts val="0"/>
              </a:spcBef>
            </a:pPr>
            <a:r>
              <a:rPr lang="de-DE" dirty="0">
                <a:latin typeface="+mj-lt"/>
                <a:ea typeface="Calibri" panose="020F0502020204030204" pitchFamily="34" charset="0"/>
                <a:cs typeface="Calibri" panose="020F0502020204030204" pitchFamily="34" charset="0"/>
              </a:rPr>
              <a:t>E: </a:t>
            </a:r>
            <a:r>
              <a:rPr lang="de-DE" dirty="0">
                <a:latin typeface="+mj-lt"/>
                <a:ea typeface="Calibri" panose="020F0502020204030204" pitchFamily="34" charset="0"/>
                <a:cs typeface="Calibri" panose="020F0502020204030204" pitchFamily="34" charset="0"/>
                <a:hlinkClick r:id="rId8">
                  <a:extLst>
                    <a:ext uri="{A12FA001-AC4F-418D-AE19-62706E023703}">
                      <ahyp:hlinkClr xmlns:ahyp="http://schemas.microsoft.com/office/drawing/2018/hyperlinkcolor" val="tx"/>
                    </a:ext>
                  </a:extLst>
                </a:hlinkClick>
              </a:rPr>
              <a:t>deicke@k11consulting.de</a:t>
            </a:r>
            <a:br>
              <a:rPr lang="de-DE" dirty="0">
                <a:latin typeface="+mj-lt"/>
                <a:ea typeface="Calibri" panose="020F0502020204030204" pitchFamily="34" charset="0"/>
                <a:cs typeface="Calibri" panose="020F0502020204030204" pitchFamily="34" charset="0"/>
              </a:rPr>
            </a:br>
            <a:r>
              <a:rPr lang="de-DE" dirty="0">
                <a:latin typeface="+mj-lt"/>
                <a:ea typeface="Calibri" panose="020F0502020204030204" pitchFamily="34" charset="0"/>
                <a:cs typeface="Calibri" panose="020F0502020204030204" pitchFamily="34" charset="0"/>
              </a:rPr>
              <a:t>LinkedIn: </a:t>
            </a:r>
            <a:r>
              <a:rPr lang="de-DE" dirty="0">
                <a:latin typeface="+mj-lt"/>
                <a:ea typeface="Calibri" panose="020F0502020204030204" pitchFamily="34" charset="0"/>
                <a:cs typeface="Calibri" panose="020F0502020204030204" pitchFamily="34" charset="0"/>
                <a:hlinkClick r:id="rId9">
                  <a:extLst>
                    <a:ext uri="{A12FA001-AC4F-418D-AE19-62706E023703}">
                      <ahyp:hlinkClr xmlns:ahyp="http://schemas.microsoft.com/office/drawing/2018/hyperlinkcolor" val="tx"/>
                    </a:ext>
                  </a:extLst>
                </a:hlinkClick>
              </a:rPr>
              <a:t>Dr. Alexander </a:t>
            </a:r>
            <a:r>
              <a:rPr lang="de-DE" dirty="0" err="1">
                <a:latin typeface="+mj-lt"/>
                <a:ea typeface="Calibri" panose="020F0502020204030204" pitchFamily="34" charset="0"/>
                <a:cs typeface="Calibri" panose="020F0502020204030204" pitchFamily="34" charset="0"/>
                <a:hlinkClick r:id="rId9">
                  <a:extLst>
                    <a:ext uri="{A12FA001-AC4F-418D-AE19-62706E023703}">
                      <ahyp:hlinkClr xmlns:ahyp="http://schemas.microsoft.com/office/drawing/2018/hyperlinkcolor" val="tx"/>
                    </a:ext>
                  </a:extLst>
                </a:hlinkClick>
              </a:rPr>
              <a:t>Deicke</a:t>
            </a:r>
            <a:endParaRPr lang="de-DE" dirty="0">
              <a:latin typeface="+mj-lt"/>
              <a:ea typeface="Calibri" panose="020F0502020204030204" pitchFamily="34" charset="0"/>
              <a:cs typeface="Calibri" panose="020F0502020204030204" pitchFamily="34" charset="0"/>
            </a:endParaRPr>
          </a:p>
          <a:p>
            <a:endParaRPr lang="en-US" dirty="0"/>
          </a:p>
        </p:txBody>
      </p:sp>
      <p:pic>
        <p:nvPicPr>
          <p:cNvPr id="9" name="Grafik 8">
            <a:extLst>
              <a:ext uri="{FF2B5EF4-FFF2-40B4-BE49-F238E27FC236}">
                <a16:creationId xmlns:a16="http://schemas.microsoft.com/office/drawing/2014/main" id="{4C8E19DA-3ABF-4FF6-ACCD-0FC409EABB21}"/>
              </a:ext>
            </a:extLst>
          </p:cNvPr>
          <p:cNvPicPr>
            <a:picLocks noChangeAspect="1"/>
          </p:cNvPicPr>
          <p:nvPr/>
        </p:nvPicPr>
        <p:blipFill>
          <a:blip r:embed="rId10"/>
          <a:stretch>
            <a:fillRect/>
          </a:stretch>
        </p:blipFill>
        <p:spPr>
          <a:xfrm>
            <a:off x="7561365" y="4026612"/>
            <a:ext cx="1307672" cy="1882640"/>
          </a:xfrm>
          <a:prstGeom prst="rect">
            <a:avLst/>
          </a:prstGeom>
        </p:spPr>
      </p:pic>
      <p:pic>
        <p:nvPicPr>
          <p:cNvPr id="16" name="Grafik 15">
            <a:extLst>
              <a:ext uri="{FF2B5EF4-FFF2-40B4-BE49-F238E27FC236}">
                <a16:creationId xmlns:a16="http://schemas.microsoft.com/office/drawing/2014/main" id="{8FFC94AC-76CC-9F50-AABC-17D6FC1D5B3A}"/>
              </a:ext>
            </a:extLst>
          </p:cNvPr>
          <p:cNvPicPr>
            <a:picLocks noChangeAspect="1"/>
          </p:cNvPicPr>
          <p:nvPr/>
        </p:nvPicPr>
        <p:blipFill>
          <a:blip r:embed="rId11"/>
          <a:stretch>
            <a:fillRect/>
          </a:stretch>
        </p:blipFill>
        <p:spPr>
          <a:xfrm>
            <a:off x="10281402" y="4026613"/>
            <a:ext cx="1307389" cy="1882640"/>
          </a:xfrm>
          <a:prstGeom prst="rect">
            <a:avLst/>
          </a:prstGeom>
        </p:spPr>
      </p:pic>
      <p:pic>
        <p:nvPicPr>
          <p:cNvPr id="18" name="Grafik 17">
            <a:extLst>
              <a:ext uri="{FF2B5EF4-FFF2-40B4-BE49-F238E27FC236}">
                <a16:creationId xmlns:a16="http://schemas.microsoft.com/office/drawing/2014/main" id="{E218811C-BBE9-D5A6-F58F-7490D6BB0BD3}"/>
              </a:ext>
            </a:extLst>
          </p:cNvPr>
          <p:cNvPicPr>
            <a:picLocks noChangeAspect="1"/>
          </p:cNvPicPr>
          <p:nvPr/>
        </p:nvPicPr>
        <p:blipFill>
          <a:blip r:embed="rId12"/>
          <a:srcRect l="8150" r="8150"/>
          <a:stretch>
            <a:fillRect/>
          </a:stretch>
        </p:blipFill>
        <p:spPr>
          <a:xfrm>
            <a:off x="339139" y="3168576"/>
            <a:ext cx="2225298" cy="3046946"/>
          </a:xfrm>
          <a:prstGeom prst="roundRect">
            <a:avLst>
              <a:gd name="adj" fmla="val 6923"/>
            </a:avLst>
          </a:prstGeom>
        </p:spPr>
      </p:pic>
    </p:spTree>
    <p:extLst>
      <p:ext uri="{BB962C8B-B14F-4D97-AF65-F5344CB8AC3E}">
        <p14:creationId xmlns:p14="http://schemas.microsoft.com/office/powerpoint/2010/main" val="401165719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LIDO_EVENT_SECTION_UUID" val="c68b4ff1-af75-4318-aa0c-5166d7e3c2e0"/>
  <p:tag name="SLIDO_PRESENTATION_ID" val="12b4dc87-68dd-4ecb-a078-d97a6c010a31"/>
  <p:tag name="SLIDO_EVENT_UUID" val="3893f10b-f534-4fb7-ba22-819c1eb966ed"/>
  <p:tag name="SLIDO_APP_VERSION" val="1.17.0.6602"/>
</p:tagLst>
</file>

<file path=ppt/theme/theme1.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Benutzerdefiniert 2">
      <a:majorFont>
        <a:latin typeface="Klavika Regular"/>
        <a:ea typeface=""/>
        <a:cs typeface=""/>
      </a:majorFont>
      <a:minorFont>
        <a:latin typeface="Klavika Regular"/>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D5B946E5C7A38B4EAE705807D813010C" ma:contentTypeVersion="12" ma:contentTypeDescription="Ein neues Dokument erstellen." ma:contentTypeScope="" ma:versionID="eea4d175e32a47cefaaaa5afaed6ae85">
  <xsd:schema xmlns:xsd="http://www.w3.org/2001/XMLSchema" xmlns:xs="http://www.w3.org/2001/XMLSchema" xmlns:p="http://schemas.microsoft.com/office/2006/metadata/properties" xmlns:ns2="1a7122e5-77b0-4944-8a32-2ddf58b4022c" xmlns:ns3="b5c77555-17ea-4113-a323-be6e93741bcd" targetNamespace="http://schemas.microsoft.com/office/2006/metadata/properties" ma:root="true" ma:fieldsID="0a8f997906dbf5575636cea58355faaf" ns2:_="" ns3:_="">
    <xsd:import namespace="1a7122e5-77b0-4944-8a32-2ddf58b4022c"/>
    <xsd:import namespace="b5c77555-17ea-4113-a323-be6e93741bc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MediaServiceBillingMetadata"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a7122e5-77b0-4944-8a32-2ddf58b4022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BillingMetadata" ma:index="15" nillable="true" ma:displayName="MediaServiceBillingMetadata" ma:hidden="true" ma:internalName="MediaServiceBillingMetadata" ma:readOnly="true">
      <xsd:simpleType>
        <xsd:restriction base="dms:Note"/>
      </xsd:simpleType>
    </xsd:element>
    <xsd:element name="lcf76f155ced4ddcb4097134ff3c332f" ma:index="17" nillable="true" ma:taxonomy="true" ma:internalName="lcf76f155ced4ddcb4097134ff3c332f" ma:taxonomyFieldName="MediaServiceImageTags" ma:displayName="Bildmarkierungen" ma:readOnly="false" ma:fieldId="{5cf76f15-5ced-4ddc-b409-7134ff3c332f}" ma:taxonomyMulti="true" ma:sspId="58903289-e405-4ab9-8749-1ce581319c85"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5c77555-17ea-4113-a323-be6e93741bcd"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cbd25615-633d-4b5c-b998-2323ad539ca0}" ma:internalName="TaxCatchAll" ma:showField="CatchAllData" ma:web="b5c77555-17ea-4113-a323-be6e93741bc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1a7122e5-77b0-4944-8a32-2ddf58b4022c">
      <Terms xmlns="http://schemas.microsoft.com/office/infopath/2007/PartnerControls"/>
    </lcf76f155ced4ddcb4097134ff3c332f>
    <TaxCatchAll xmlns="b5c77555-17ea-4113-a323-be6e93741bcd" xsi:nil="true"/>
  </documentManagement>
</p:properties>
</file>

<file path=customXml/itemProps1.xml><?xml version="1.0" encoding="utf-8"?>
<ds:datastoreItem xmlns:ds="http://schemas.openxmlformats.org/officeDocument/2006/customXml" ds:itemID="{5F8D99E2-41BD-4EB9-BB6D-679A11DDFD36}">
  <ds:schemaRefs>
    <ds:schemaRef ds:uri="http://schemas.microsoft.com/sharepoint/v3/contenttype/forms"/>
  </ds:schemaRefs>
</ds:datastoreItem>
</file>

<file path=customXml/itemProps2.xml><?xml version="1.0" encoding="utf-8"?>
<ds:datastoreItem xmlns:ds="http://schemas.openxmlformats.org/officeDocument/2006/customXml" ds:itemID="{01D797AE-80B9-44F7-B138-C3A93E57687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a7122e5-77b0-4944-8a32-2ddf58b4022c"/>
    <ds:schemaRef ds:uri="b5c77555-17ea-4113-a323-be6e93741bc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092ADE4-FEB1-49E0-930E-8966F9B6554A}">
  <ds:schemaRefs>
    <ds:schemaRef ds:uri="http://schemas.microsoft.com/office/2006/documentManagement/types"/>
    <ds:schemaRef ds:uri="http://purl.org/dc/elements/1.1/"/>
    <ds:schemaRef ds:uri="1a7122e5-77b0-4944-8a32-2ddf58b4022c"/>
    <ds:schemaRef ds:uri="http://purl.org/dc/dcmitype/"/>
    <ds:schemaRef ds:uri="http://schemas.openxmlformats.org/package/2006/metadata/core-properties"/>
    <ds:schemaRef ds:uri="http://purl.org/dc/terms/"/>
    <ds:schemaRef ds:uri="http://www.w3.org/XML/1998/namespace"/>
    <ds:schemaRef ds:uri="http://schemas.microsoft.com/office/infopath/2007/PartnerControls"/>
    <ds:schemaRef ds:uri="b5c77555-17ea-4113-a323-be6e93741bcd"/>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
  <TotalTime>0</TotalTime>
  <Words>4514</Words>
  <Application>Microsoft Macintosh PowerPoint</Application>
  <PresentationFormat>Breitbild</PresentationFormat>
  <Paragraphs>426</Paragraphs>
  <Slides>15</Slides>
  <Notes>14</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15</vt:i4>
      </vt:variant>
    </vt:vector>
  </HeadingPairs>
  <TitlesOfParts>
    <vt:vector size="21" baseType="lpstr">
      <vt:lpstr>Aptos</vt:lpstr>
      <vt:lpstr>Arial</vt:lpstr>
      <vt:lpstr>Calibri</vt:lpstr>
      <vt:lpstr>Klavika Regular</vt:lpstr>
      <vt:lpstr>Klavika Regular (Textkörper)</vt:lpstr>
      <vt:lpstr>Office</vt:lpstr>
      <vt:lpstr>PowerPoint-Präsentation</vt:lpstr>
      <vt:lpstr>One AI system. Five Capabilities. One launch decision</vt:lpstr>
      <vt:lpstr>PowerPoint-Präsentation</vt:lpstr>
      <vt:lpstr>EU AI Act obligations already in force</vt:lpstr>
      <vt:lpstr>EU AI Act obligations already in force</vt:lpstr>
      <vt:lpstr>Five questions before the assistant goes live</vt:lpstr>
      <vt:lpstr>Four reviews behind one AI system</vt:lpstr>
      <vt:lpstr>Four reviews behind one AI system</vt:lpstr>
      <vt:lpstr>Security and privacy follow the customer data</vt:lpstr>
      <vt:lpstr>Separate reviews slow down useful AI projects</vt:lpstr>
      <vt:lpstr>How do I bring AI into the organization?</vt:lpstr>
      <vt:lpstr>Compare business impact with implementation effort</vt:lpstr>
      <vt:lpstr>An AI Officer coordinates the work before launch</vt:lpstr>
      <vt:lpstr>The K11 Approach – how we support companies</vt:lpstr>
      <vt:lpstr>K11 Consulting GmbH</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Hannes Deuerling</dc:creator>
  <cp:lastModifiedBy>Simon Anstett</cp:lastModifiedBy>
  <cp:revision>5</cp:revision>
  <dcterms:created xsi:type="dcterms:W3CDTF">2025-03-21T16:10:12Z</dcterms:created>
  <dcterms:modified xsi:type="dcterms:W3CDTF">2026-09-21T09:45:07Z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0x010100D5B946E5C7A38B4EAE705807D813010C</vt:lpwstr>
  </property>
  <property fmtid="{D5CDD505-2E9C-101B-9397-08002B2CF9AE}" pid="3" name="MediaServiceImageTags">
    <vt:lpwstr/>
  </property>
</Properties>
</file>