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modernComment_190_DBD151EC.xml" ContentType="application/vnd.ms-powerpoint.comments+xml"/>
  <Override PartName="/ppt/comments/modernComment_B9C_770168DD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63" r:id="rId4"/>
    <p:sldMasterId id="2147483849" r:id="rId5"/>
    <p:sldMasterId id="2147483861" r:id="rId6"/>
    <p:sldMasterId id="2147483871" r:id="rId7"/>
    <p:sldMasterId id="2147483881" r:id="rId8"/>
  </p:sldMasterIdLst>
  <p:notesMasterIdLst>
    <p:notesMasterId r:id="rId29"/>
  </p:notesMasterIdLst>
  <p:handoutMasterIdLst>
    <p:handoutMasterId r:id="rId30"/>
  </p:handoutMasterIdLst>
  <p:sldIdLst>
    <p:sldId id="256" r:id="rId9"/>
    <p:sldId id="2988" r:id="rId10"/>
    <p:sldId id="2456" r:id="rId11"/>
    <p:sldId id="2990" r:id="rId12"/>
    <p:sldId id="2991" r:id="rId13"/>
    <p:sldId id="2992" r:id="rId14"/>
    <p:sldId id="2993" r:id="rId15"/>
    <p:sldId id="2998" r:id="rId16"/>
    <p:sldId id="2994" r:id="rId17"/>
    <p:sldId id="2995" r:id="rId18"/>
    <p:sldId id="2987" r:id="rId19"/>
    <p:sldId id="2999" r:id="rId20"/>
    <p:sldId id="2978" r:id="rId21"/>
    <p:sldId id="3001" r:id="rId22"/>
    <p:sldId id="3000" r:id="rId23"/>
    <p:sldId id="3002" r:id="rId24"/>
    <p:sldId id="657" r:id="rId25"/>
    <p:sldId id="3003" r:id="rId26"/>
    <p:sldId id="400" r:id="rId27"/>
    <p:sldId id="2972" r:id="rId28"/>
  </p:sldIdLst>
  <p:sldSz cx="12192000" cy="6858000"/>
  <p:notesSz cx="6811963" cy="9942513"/>
  <p:custDataLst>
    <p:tags r:id="rId31"/>
  </p:custDataLst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 userDrawn="1">
          <p15:clr>
            <a:srgbClr val="A4A3A4"/>
          </p15:clr>
        </p15:guide>
        <p15:guide id="2" pos="2144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7057589-1592-A441-9715-E56C2C6AB252}" name="Peintinger, Ann-Kathrin" initials="AP" userId="S::ann.peintinger@bcw-gruppe.de::9e2a9d6b-1a3c-42ad-a901-18dede161426" providerId="AD"/>
  <p188:author id="{4F8558F5-0380-5AF6-4C15-742475A12052}" name="Klöber, Jana" initials="" userId="S::jana.kloeber@bcw-gruppe.de::9158bd2a-487e-479c-92f1-b5a68b37d99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6B2"/>
    <a:srgbClr val="E6E6E6"/>
    <a:srgbClr val="F39412"/>
    <a:srgbClr val="F26522"/>
    <a:srgbClr val="FF9A00"/>
    <a:srgbClr val="F28A22"/>
    <a:srgbClr val="FFFFFF"/>
    <a:srgbClr val="2B245B"/>
    <a:srgbClr val="FF6600"/>
    <a:srgbClr val="0071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Helle Formatvorlage 2 - Akz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7AC3CCA-C797-4891-BE02-D94E43425B78}" styleName="Mittlere Formatvorlag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ittlere Formatvorlage 1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ittlere Formatvorlag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63" autoAdjust="0"/>
    <p:restoredTop sz="96731"/>
  </p:normalViewPr>
  <p:slideViewPr>
    <p:cSldViewPr snapToGrid="0" showGuides="1">
      <p:cViewPr>
        <p:scale>
          <a:sx n="90" d="100"/>
          <a:sy n="90" d="100"/>
        </p:scale>
        <p:origin x="426" y="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572"/>
    </p:cViewPr>
  </p:sorterViewPr>
  <p:notesViewPr>
    <p:cSldViewPr snapToGrid="0" showGuides="1">
      <p:cViewPr varScale="1">
        <p:scale>
          <a:sx n="66" d="100"/>
          <a:sy n="66" d="100"/>
        </p:scale>
        <p:origin x="0" y="0"/>
      </p:cViewPr>
      <p:guideLst>
        <p:guide orient="horz" pos="3132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microsoft.com/office/2018/10/relationships/authors" Target="author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5.xml"/></Relationships>
</file>

<file path=ppt/comments/modernComment_190_DBD151E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366A6B4-E8FB-456D-9145-763D08E97230}" authorId="{47057589-1592-A441-9715-E56C2C6AB252}" created="2024-03-25T11:58:53.137">
    <pc:sldMkLst xmlns:pc="http://schemas.microsoft.com/office/powerpoint/2013/main/command">
      <pc:docMk/>
      <pc:sldMk cId="3687928300" sldId="400"/>
    </pc:sldMkLst>
    <p188:txBody>
      <a:bodyPr/>
      <a:lstStyle/>
      <a:p>
        <a:r>
          <a:rPr lang="de-DE"/>
          <a:t>Bitte füllen Sie die Folie zu Ihrer Person aus.</a:t>
        </a:r>
      </a:p>
    </p188:txBody>
  </p188:cm>
</p188:cmLst>
</file>

<file path=ppt/comments/modernComment_B9C_770168D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366A6B4-E8FB-456D-9145-763D08E97230}" authorId="{47057589-1592-A441-9715-E56C2C6AB252}" created="2024-03-25T11:58:53.137">
    <pc:sldMkLst xmlns:pc="http://schemas.microsoft.com/office/powerpoint/2013/main/command">
      <pc:docMk/>
      <pc:sldMk cId="3687928300" sldId="400"/>
    </pc:sldMkLst>
    <p188:txBody>
      <a:bodyPr/>
      <a:lstStyle/>
      <a:p>
        <a:r>
          <a:rPr lang="de-DE"/>
          <a:t>Bitte füllen Sie die Folie zu Ihrer Person aus.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2951148" cy="496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71" tIns="46635" rIns="93271" bIns="46635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60815" y="2"/>
            <a:ext cx="2951148" cy="496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71" tIns="46635" rIns="93271" bIns="46635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A8D31C5-8D8B-4BC5-B123-E74E64DCE900}" type="datetime1">
              <a:rPr lang="de-DE" smtClean="0"/>
              <a:t>07.08.2026</a:t>
            </a:fld>
            <a:endParaRPr lang="de-DE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45712"/>
            <a:ext cx="2951148" cy="496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71" tIns="46635" rIns="93271" bIns="46635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60815" y="9445712"/>
            <a:ext cx="2951148" cy="496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71" tIns="46635" rIns="93271" bIns="4663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C7157A5-FB16-48B7-B216-6660B3138BE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468488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2951148" cy="496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71" tIns="46635" rIns="93271" bIns="46635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60815" y="2"/>
            <a:ext cx="2951148" cy="496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71" tIns="46635" rIns="93271" bIns="46635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FB02E2C-0A0D-44BE-BB71-D7CF8AD42E60}" type="datetime1">
              <a:rPr lang="de-DE" smtClean="0"/>
              <a:t>07.08.2026</a:t>
            </a:fld>
            <a:endParaRPr lang="de-DE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" y="746125"/>
            <a:ext cx="662940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8047" y="4722047"/>
            <a:ext cx="4995872" cy="4474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71" tIns="46635" rIns="93271" bIns="466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45712"/>
            <a:ext cx="2951148" cy="496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71" tIns="46635" rIns="93271" bIns="46635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60815" y="9445712"/>
            <a:ext cx="2951148" cy="496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71" tIns="46635" rIns="93271" bIns="4663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CB6D199-8F06-4346-AE65-F23F023EED6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5118300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Stand Sommersemester 2022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1DC48-779C-4A32-B572-047419109D08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36097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A1DC48-779C-4A32-B572-047419109D08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96808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CBB63669-D86E-4F7E-8355-F74B7841171E}" type="datetime1">
              <a:rPr lang="de-DE" smtClean="0"/>
              <a:t>07.08.2026</a:t>
            </a:fld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CB6D199-8F06-4346-AE65-F23F023EED68}" type="slidenum">
              <a:rPr lang="de-DE" smtClean="0"/>
              <a:pPr>
                <a:defRPr/>
              </a:pPr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5714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emf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jpeg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4.jpe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10">
            <a:extLst>
              <a:ext uri="{FF2B5EF4-FFF2-40B4-BE49-F238E27FC236}">
                <a16:creationId xmlns:a16="http://schemas.microsoft.com/office/drawing/2014/main" id="{75ADDC42-AFCD-08B2-071E-CFF835AA460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82964" y="3863559"/>
            <a:ext cx="10696755" cy="1354301"/>
          </a:xfrm>
        </p:spPr>
        <p:txBody>
          <a:bodyPr lIns="91440" tIns="45720" rIns="0" bIns="45720" anchor="b">
            <a:noAutofit/>
          </a:bodyPr>
          <a:lstStyle>
            <a:lvl1pPr algn="r">
              <a:buFontTx/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Modulname / Veranstaltung</a:t>
            </a:r>
          </a:p>
        </p:txBody>
      </p:sp>
      <p:sp>
        <p:nvSpPr>
          <p:cNvPr id="11" name="Inhaltsplatzhalter 10">
            <a:extLst>
              <a:ext uri="{FF2B5EF4-FFF2-40B4-BE49-F238E27FC236}">
                <a16:creationId xmlns:a16="http://schemas.microsoft.com/office/drawing/2014/main" id="{9CFC3BD2-331D-C204-6F86-05D190864DC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82964" y="5750928"/>
            <a:ext cx="10696755" cy="361920"/>
          </a:xfrm>
        </p:spPr>
        <p:txBody>
          <a:bodyPr lIns="91440" tIns="45720" rIns="0" bIns="45720">
            <a:noAutofit/>
          </a:bodyPr>
          <a:lstStyle>
            <a:lvl1pPr algn="r">
              <a:buFontTx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Vortragende/r</a:t>
            </a:r>
          </a:p>
        </p:txBody>
      </p:sp>
      <p:sp>
        <p:nvSpPr>
          <p:cNvPr id="12" name="Inhaltsplatzhalter 10">
            <a:extLst>
              <a:ext uri="{FF2B5EF4-FFF2-40B4-BE49-F238E27FC236}">
                <a16:creationId xmlns:a16="http://schemas.microsoft.com/office/drawing/2014/main" id="{F02CFF0A-E12A-2602-A1E2-CD73BF4A337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82964" y="5218247"/>
            <a:ext cx="10696755" cy="361920"/>
          </a:xfrm>
        </p:spPr>
        <p:txBody>
          <a:bodyPr lIns="91440" tIns="45720" rIns="0" bIns="45720">
            <a:noAutofit/>
          </a:bodyPr>
          <a:lstStyle>
            <a:lvl1pPr algn="r">
              <a:buFontTx/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ggfs. Untertitel</a:t>
            </a:r>
          </a:p>
        </p:txBody>
      </p:sp>
      <p:grpSp>
        <p:nvGrpSpPr>
          <p:cNvPr id="24" name="Group 4">
            <a:extLst>
              <a:ext uri="{FF2B5EF4-FFF2-40B4-BE49-F238E27FC236}">
                <a16:creationId xmlns:a16="http://schemas.microsoft.com/office/drawing/2014/main" id="{9EB86B0A-C861-01DD-900F-51BE458F444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576050" y="71438"/>
            <a:ext cx="539750" cy="541337"/>
            <a:chOff x="7292" y="45"/>
            <a:chExt cx="340" cy="341"/>
          </a:xfrm>
          <a:solidFill>
            <a:srgbClr val="4EC2A7"/>
          </a:solidFill>
        </p:grpSpPr>
        <p:sp>
          <p:nvSpPr>
            <p:cNvPr id="25" name="AutoShape 3">
              <a:extLst>
                <a:ext uri="{FF2B5EF4-FFF2-40B4-BE49-F238E27FC236}">
                  <a16:creationId xmlns:a16="http://schemas.microsoft.com/office/drawing/2014/main" id="{96B21D92-3B28-832A-070A-219DCC7F92F8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6" name="Rectangle 5">
              <a:extLst>
                <a:ext uri="{FF2B5EF4-FFF2-40B4-BE49-F238E27FC236}">
                  <a16:creationId xmlns:a16="http://schemas.microsoft.com/office/drawing/2014/main" id="{55CD0714-1F36-13AE-0386-16CA4B44923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447F0C5C-6174-DDC2-6CAD-8CCB5C23CA1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94" y="130"/>
              <a:ext cx="91" cy="175"/>
            </a:xfrm>
            <a:custGeom>
              <a:avLst/>
              <a:gdLst>
                <a:gd name="T0" fmla="*/ 124 w 248"/>
                <a:gd name="T1" fmla="*/ 0 h 473"/>
                <a:gd name="T2" fmla="*/ 0 w 248"/>
                <a:gd name="T3" fmla="*/ 236 h 473"/>
                <a:gd name="T4" fmla="*/ 124 w 248"/>
                <a:gd name="T5" fmla="*/ 473 h 473"/>
                <a:gd name="T6" fmla="*/ 248 w 248"/>
                <a:gd name="T7" fmla="*/ 236 h 473"/>
                <a:gd name="T8" fmla="*/ 124 w 248"/>
                <a:gd name="T9" fmla="*/ 0 h 473"/>
                <a:gd name="T10" fmla="*/ 124 w 248"/>
                <a:gd name="T11" fmla="*/ 349 h 473"/>
                <a:gd name="T12" fmla="*/ 65 w 248"/>
                <a:gd name="T13" fmla="*/ 237 h 473"/>
                <a:gd name="T14" fmla="*/ 124 w 248"/>
                <a:gd name="T15" fmla="*/ 124 h 473"/>
                <a:gd name="T16" fmla="*/ 182 w 248"/>
                <a:gd name="T17" fmla="*/ 237 h 473"/>
                <a:gd name="T18" fmla="*/ 124 w 248"/>
                <a:gd name="T19" fmla="*/ 349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8" h="473">
                  <a:moveTo>
                    <a:pt x="124" y="0"/>
                  </a:moveTo>
                  <a:cubicBezTo>
                    <a:pt x="55" y="0"/>
                    <a:pt x="0" y="106"/>
                    <a:pt x="0" y="236"/>
                  </a:cubicBezTo>
                  <a:cubicBezTo>
                    <a:pt x="0" y="367"/>
                    <a:pt x="55" y="473"/>
                    <a:pt x="124" y="473"/>
                  </a:cubicBezTo>
                  <a:cubicBezTo>
                    <a:pt x="192" y="473"/>
                    <a:pt x="248" y="367"/>
                    <a:pt x="248" y="236"/>
                  </a:cubicBezTo>
                  <a:cubicBezTo>
                    <a:pt x="248" y="106"/>
                    <a:pt x="192" y="0"/>
                    <a:pt x="124" y="0"/>
                  </a:cubicBezTo>
                  <a:close/>
                  <a:moveTo>
                    <a:pt x="124" y="349"/>
                  </a:moveTo>
                  <a:cubicBezTo>
                    <a:pt x="91" y="349"/>
                    <a:pt x="65" y="299"/>
                    <a:pt x="65" y="237"/>
                  </a:cubicBezTo>
                  <a:cubicBezTo>
                    <a:pt x="65" y="175"/>
                    <a:pt x="91" y="124"/>
                    <a:pt x="124" y="124"/>
                  </a:cubicBezTo>
                  <a:cubicBezTo>
                    <a:pt x="156" y="124"/>
                    <a:pt x="182" y="175"/>
                    <a:pt x="182" y="237"/>
                  </a:cubicBezTo>
                  <a:cubicBezTo>
                    <a:pt x="182" y="299"/>
                    <a:pt x="156" y="349"/>
                    <a:pt x="124" y="3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41F94686-8850-946A-FDD7-AE7C99C9399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135"/>
              <a:ext cx="54" cy="166"/>
            </a:xfrm>
            <a:custGeom>
              <a:avLst/>
              <a:gdLst>
                <a:gd name="T0" fmla="*/ 24 w 54"/>
                <a:gd name="T1" fmla="*/ 61 h 166"/>
                <a:gd name="T2" fmla="*/ 43 w 54"/>
                <a:gd name="T3" fmla="*/ 61 h 166"/>
                <a:gd name="T4" fmla="*/ 43 w 54"/>
                <a:gd name="T5" fmla="*/ 106 h 166"/>
                <a:gd name="T6" fmla="*/ 24 w 54"/>
                <a:gd name="T7" fmla="*/ 106 h 166"/>
                <a:gd name="T8" fmla="*/ 24 w 54"/>
                <a:gd name="T9" fmla="*/ 166 h 166"/>
                <a:gd name="T10" fmla="*/ 0 w 54"/>
                <a:gd name="T11" fmla="*/ 166 h 166"/>
                <a:gd name="T12" fmla="*/ 0 w 54"/>
                <a:gd name="T13" fmla="*/ 0 h 166"/>
                <a:gd name="T14" fmla="*/ 50 w 54"/>
                <a:gd name="T15" fmla="*/ 0 h 166"/>
                <a:gd name="T16" fmla="*/ 54 w 54"/>
                <a:gd name="T17" fmla="*/ 44 h 166"/>
                <a:gd name="T18" fmla="*/ 24 w 54"/>
                <a:gd name="T19" fmla="*/ 44 h 166"/>
                <a:gd name="T20" fmla="*/ 24 w 54"/>
                <a:gd name="T21" fmla="*/ 6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166">
                  <a:moveTo>
                    <a:pt x="24" y="61"/>
                  </a:moveTo>
                  <a:lnTo>
                    <a:pt x="43" y="61"/>
                  </a:lnTo>
                  <a:lnTo>
                    <a:pt x="43" y="106"/>
                  </a:lnTo>
                  <a:lnTo>
                    <a:pt x="24" y="106"/>
                  </a:lnTo>
                  <a:lnTo>
                    <a:pt x="24" y="166"/>
                  </a:lnTo>
                  <a:lnTo>
                    <a:pt x="0" y="166"/>
                  </a:lnTo>
                  <a:lnTo>
                    <a:pt x="0" y="0"/>
                  </a:lnTo>
                  <a:lnTo>
                    <a:pt x="50" y="0"/>
                  </a:lnTo>
                  <a:lnTo>
                    <a:pt x="54" y="44"/>
                  </a:lnTo>
                  <a:lnTo>
                    <a:pt x="24" y="44"/>
                  </a:lnTo>
                  <a:lnTo>
                    <a:pt x="24" y="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0D2380A1-53EA-88EA-C172-EB0B6DE59B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01" y="135"/>
              <a:ext cx="93" cy="166"/>
            </a:xfrm>
            <a:custGeom>
              <a:avLst/>
              <a:gdLst>
                <a:gd name="T0" fmla="*/ 82 w 93"/>
                <a:gd name="T1" fmla="*/ 0 h 166"/>
                <a:gd name="T2" fmla="*/ 63 w 93"/>
                <a:gd name="T3" fmla="*/ 0 h 166"/>
                <a:gd name="T4" fmla="*/ 46 w 93"/>
                <a:gd name="T5" fmla="*/ 72 h 166"/>
                <a:gd name="T6" fmla="*/ 30 w 93"/>
                <a:gd name="T7" fmla="*/ 0 h 166"/>
                <a:gd name="T8" fmla="*/ 11 w 93"/>
                <a:gd name="T9" fmla="*/ 0 h 166"/>
                <a:gd name="T10" fmla="*/ 0 w 93"/>
                <a:gd name="T11" fmla="*/ 166 h 166"/>
                <a:gd name="T12" fmla="*/ 24 w 93"/>
                <a:gd name="T13" fmla="*/ 166 h 166"/>
                <a:gd name="T14" fmla="*/ 28 w 93"/>
                <a:gd name="T15" fmla="*/ 93 h 166"/>
                <a:gd name="T16" fmla="*/ 46 w 93"/>
                <a:gd name="T17" fmla="*/ 166 h 166"/>
                <a:gd name="T18" fmla="*/ 46 w 93"/>
                <a:gd name="T19" fmla="*/ 166 h 166"/>
                <a:gd name="T20" fmla="*/ 46 w 93"/>
                <a:gd name="T21" fmla="*/ 166 h 166"/>
                <a:gd name="T22" fmla="*/ 46 w 93"/>
                <a:gd name="T23" fmla="*/ 166 h 166"/>
                <a:gd name="T24" fmla="*/ 46 w 93"/>
                <a:gd name="T25" fmla="*/ 166 h 166"/>
                <a:gd name="T26" fmla="*/ 65 w 93"/>
                <a:gd name="T27" fmla="*/ 93 h 166"/>
                <a:gd name="T28" fmla="*/ 69 w 93"/>
                <a:gd name="T29" fmla="*/ 166 h 166"/>
                <a:gd name="T30" fmla="*/ 93 w 93"/>
                <a:gd name="T31" fmla="*/ 166 h 166"/>
                <a:gd name="T32" fmla="*/ 82 w 93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166">
                  <a:moveTo>
                    <a:pt x="82" y="0"/>
                  </a:moveTo>
                  <a:lnTo>
                    <a:pt x="63" y="0"/>
                  </a:lnTo>
                  <a:lnTo>
                    <a:pt x="46" y="72"/>
                  </a:lnTo>
                  <a:lnTo>
                    <a:pt x="30" y="0"/>
                  </a:lnTo>
                  <a:lnTo>
                    <a:pt x="11" y="0"/>
                  </a:lnTo>
                  <a:lnTo>
                    <a:pt x="0" y="166"/>
                  </a:lnTo>
                  <a:lnTo>
                    <a:pt x="24" y="166"/>
                  </a:lnTo>
                  <a:lnTo>
                    <a:pt x="28" y="93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65" y="93"/>
                  </a:lnTo>
                  <a:lnTo>
                    <a:pt x="69" y="166"/>
                  </a:lnTo>
                  <a:lnTo>
                    <a:pt x="93" y="166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896114FA-3B6E-6F39-AB5C-33586D81FB2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320"/>
              <a:ext cx="29" cy="37"/>
            </a:xfrm>
            <a:custGeom>
              <a:avLst/>
              <a:gdLst>
                <a:gd name="T0" fmla="*/ 22 w 29"/>
                <a:gd name="T1" fmla="*/ 0 h 37"/>
                <a:gd name="T2" fmla="*/ 22 w 29"/>
                <a:gd name="T3" fmla="*/ 15 h 37"/>
                <a:gd name="T4" fmla="*/ 6 w 29"/>
                <a:gd name="T5" fmla="*/ 15 h 37"/>
                <a:gd name="T6" fmla="*/ 6 w 29"/>
                <a:gd name="T7" fmla="*/ 0 h 37"/>
                <a:gd name="T8" fmla="*/ 0 w 29"/>
                <a:gd name="T9" fmla="*/ 0 h 37"/>
                <a:gd name="T10" fmla="*/ 0 w 29"/>
                <a:gd name="T11" fmla="*/ 37 h 37"/>
                <a:gd name="T12" fmla="*/ 6 w 29"/>
                <a:gd name="T13" fmla="*/ 37 h 37"/>
                <a:gd name="T14" fmla="*/ 6 w 29"/>
                <a:gd name="T15" fmla="*/ 20 h 37"/>
                <a:gd name="T16" fmla="*/ 22 w 29"/>
                <a:gd name="T17" fmla="*/ 20 h 37"/>
                <a:gd name="T18" fmla="*/ 22 w 29"/>
                <a:gd name="T19" fmla="*/ 37 h 37"/>
                <a:gd name="T20" fmla="*/ 29 w 29"/>
                <a:gd name="T21" fmla="*/ 37 h 37"/>
                <a:gd name="T22" fmla="*/ 29 w 29"/>
                <a:gd name="T23" fmla="*/ 0 h 37"/>
                <a:gd name="T24" fmla="*/ 22 w 2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37">
                  <a:moveTo>
                    <a:pt x="22" y="0"/>
                  </a:moveTo>
                  <a:lnTo>
                    <a:pt x="22" y="15"/>
                  </a:lnTo>
                  <a:lnTo>
                    <a:pt x="6" y="15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6" y="37"/>
                  </a:lnTo>
                  <a:lnTo>
                    <a:pt x="6" y="20"/>
                  </a:lnTo>
                  <a:lnTo>
                    <a:pt x="22" y="20"/>
                  </a:lnTo>
                  <a:lnTo>
                    <a:pt x="22" y="37"/>
                  </a:lnTo>
                  <a:lnTo>
                    <a:pt x="29" y="37"/>
                  </a:lnTo>
                  <a:lnTo>
                    <a:pt x="29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D69E5ABD-3F71-4113-D67E-71481B3917A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63" y="329"/>
              <a:ext cx="28" cy="28"/>
            </a:xfrm>
            <a:custGeom>
              <a:avLst/>
              <a:gdLst>
                <a:gd name="T0" fmla="*/ 38 w 76"/>
                <a:gd name="T1" fmla="*/ 0 h 78"/>
                <a:gd name="T2" fmla="*/ 0 w 76"/>
                <a:gd name="T3" fmla="*/ 39 h 78"/>
                <a:gd name="T4" fmla="*/ 38 w 76"/>
                <a:gd name="T5" fmla="*/ 78 h 78"/>
                <a:gd name="T6" fmla="*/ 76 w 76"/>
                <a:gd name="T7" fmla="*/ 39 h 78"/>
                <a:gd name="T8" fmla="*/ 38 w 76"/>
                <a:gd name="T9" fmla="*/ 0 h 78"/>
                <a:gd name="T10" fmla="*/ 38 w 76"/>
                <a:gd name="T11" fmla="*/ 64 h 78"/>
                <a:gd name="T12" fmla="*/ 18 w 76"/>
                <a:gd name="T13" fmla="*/ 39 h 78"/>
                <a:gd name="T14" fmla="*/ 38 w 76"/>
                <a:gd name="T15" fmla="*/ 14 h 78"/>
                <a:gd name="T16" fmla="*/ 59 w 76"/>
                <a:gd name="T17" fmla="*/ 39 h 78"/>
                <a:gd name="T18" fmla="*/ 38 w 76"/>
                <a:gd name="T19" fmla="*/ 6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8">
                  <a:moveTo>
                    <a:pt x="38" y="0"/>
                  </a:move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60" y="78"/>
                    <a:pt x="76" y="61"/>
                    <a:pt x="76" y="39"/>
                  </a:cubicBezTo>
                  <a:cubicBezTo>
                    <a:pt x="76" y="16"/>
                    <a:pt x="61" y="0"/>
                    <a:pt x="38" y="0"/>
                  </a:cubicBezTo>
                  <a:close/>
                  <a:moveTo>
                    <a:pt x="38" y="64"/>
                  </a:moveTo>
                  <a:cubicBezTo>
                    <a:pt x="24" y="64"/>
                    <a:pt x="18" y="51"/>
                    <a:pt x="18" y="39"/>
                  </a:cubicBezTo>
                  <a:cubicBezTo>
                    <a:pt x="18" y="27"/>
                    <a:pt x="25" y="14"/>
                    <a:pt x="38" y="14"/>
                  </a:cubicBezTo>
                  <a:cubicBezTo>
                    <a:pt x="52" y="14"/>
                    <a:pt x="59" y="27"/>
                    <a:pt x="59" y="39"/>
                  </a:cubicBezTo>
                  <a:cubicBezTo>
                    <a:pt x="59" y="51"/>
                    <a:pt x="52" y="64"/>
                    <a:pt x="38" y="6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9F816E38-FC2F-8876-D1E9-3386E62F299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4" y="329"/>
              <a:ext cx="21" cy="28"/>
            </a:xfrm>
            <a:custGeom>
              <a:avLst/>
              <a:gdLst>
                <a:gd name="T0" fmla="*/ 54 w 56"/>
                <a:gd name="T1" fmla="*/ 59 h 78"/>
                <a:gd name="T2" fmla="*/ 52 w 56"/>
                <a:gd name="T3" fmla="*/ 60 h 78"/>
                <a:gd name="T4" fmla="*/ 39 w 56"/>
                <a:gd name="T5" fmla="*/ 64 h 78"/>
                <a:gd name="T6" fmla="*/ 17 w 56"/>
                <a:gd name="T7" fmla="*/ 39 h 78"/>
                <a:gd name="T8" fmla="*/ 38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5 w 56"/>
                <a:gd name="T15" fmla="*/ 3 h 78"/>
                <a:gd name="T16" fmla="*/ 54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4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4" y="59"/>
                  </a:moveTo>
                  <a:cubicBezTo>
                    <a:pt x="52" y="60"/>
                    <a:pt x="52" y="60"/>
                    <a:pt x="52" y="60"/>
                  </a:cubicBezTo>
                  <a:cubicBezTo>
                    <a:pt x="49" y="63"/>
                    <a:pt x="43" y="64"/>
                    <a:pt x="39" y="64"/>
                  </a:cubicBezTo>
                  <a:cubicBezTo>
                    <a:pt x="23" y="64"/>
                    <a:pt x="17" y="51"/>
                    <a:pt x="17" y="39"/>
                  </a:cubicBezTo>
                  <a:cubicBezTo>
                    <a:pt x="17" y="27"/>
                    <a:pt x="24" y="14"/>
                    <a:pt x="38" y="14"/>
                  </a:cubicBezTo>
                  <a:cubicBezTo>
                    <a:pt x="42" y="14"/>
                    <a:pt x="47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0" y="1"/>
                    <a:pt x="43" y="0"/>
                    <a:pt x="38" y="0"/>
                  </a:cubicBezTo>
                  <a:cubicBezTo>
                    <a:pt x="15" y="0"/>
                    <a:pt x="0" y="16"/>
                    <a:pt x="0" y="39"/>
                  </a:cubicBezTo>
                  <a:cubicBezTo>
                    <a:pt x="0" y="61"/>
                    <a:pt x="16" y="78"/>
                    <a:pt x="38" y="78"/>
                  </a:cubicBezTo>
                  <a:cubicBezTo>
                    <a:pt x="42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4" y="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3" name="Freeform 12">
              <a:extLst>
                <a:ext uri="{FF2B5EF4-FFF2-40B4-BE49-F238E27FC236}">
                  <a16:creationId xmlns:a16="http://schemas.microsoft.com/office/drawing/2014/main" id="{201342BC-2686-D709-D854-779333A6B72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19" y="317"/>
              <a:ext cx="24" cy="40"/>
            </a:xfrm>
            <a:custGeom>
              <a:avLst/>
              <a:gdLst>
                <a:gd name="T0" fmla="*/ 38 w 67"/>
                <a:gd name="T1" fmla="*/ 32 h 108"/>
                <a:gd name="T2" fmla="*/ 17 w 67"/>
                <a:gd name="T3" fmla="*/ 41 h 108"/>
                <a:gd name="T4" fmla="*/ 17 w 67"/>
                <a:gd name="T5" fmla="*/ 0 h 108"/>
                <a:gd name="T6" fmla="*/ 0 w 67"/>
                <a:gd name="T7" fmla="*/ 0 h 108"/>
                <a:gd name="T8" fmla="*/ 0 w 67"/>
                <a:gd name="T9" fmla="*/ 108 h 108"/>
                <a:gd name="T10" fmla="*/ 17 w 67"/>
                <a:gd name="T11" fmla="*/ 108 h 108"/>
                <a:gd name="T12" fmla="*/ 17 w 67"/>
                <a:gd name="T13" fmla="*/ 74 h 108"/>
                <a:gd name="T14" fmla="*/ 37 w 67"/>
                <a:gd name="T15" fmla="*/ 46 h 108"/>
                <a:gd name="T16" fmla="*/ 50 w 67"/>
                <a:gd name="T17" fmla="*/ 70 h 108"/>
                <a:gd name="T18" fmla="*/ 50 w 67"/>
                <a:gd name="T19" fmla="*/ 108 h 108"/>
                <a:gd name="T20" fmla="*/ 67 w 67"/>
                <a:gd name="T21" fmla="*/ 108 h 108"/>
                <a:gd name="T22" fmla="*/ 67 w 67"/>
                <a:gd name="T23" fmla="*/ 64 h 108"/>
                <a:gd name="T24" fmla="*/ 38 w 67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108">
                  <a:moveTo>
                    <a:pt x="38" y="32"/>
                  </a:moveTo>
                  <a:cubicBezTo>
                    <a:pt x="30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7" y="46"/>
                  </a:cubicBezTo>
                  <a:cubicBezTo>
                    <a:pt x="47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7" y="108"/>
                    <a:pt x="67" y="108"/>
                    <a:pt x="67" y="108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43"/>
                    <a:pt x="57" y="32"/>
                    <a:pt x="38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2AFE53E4-5088-1149-9D3E-DBCC3AD2D51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48" y="329"/>
              <a:ext cx="18" cy="28"/>
            </a:xfrm>
            <a:custGeom>
              <a:avLst/>
              <a:gdLst>
                <a:gd name="T0" fmla="*/ 30 w 48"/>
                <a:gd name="T1" fmla="*/ 32 h 78"/>
                <a:gd name="T2" fmla="*/ 18 w 48"/>
                <a:gd name="T3" fmla="*/ 21 h 78"/>
                <a:gd name="T4" fmla="*/ 29 w 48"/>
                <a:gd name="T5" fmla="*/ 14 h 78"/>
                <a:gd name="T6" fmla="*/ 42 w 48"/>
                <a:gd name="T7" fmla="*/ 17 h 78"/>
                <a:gd name="T8" fmla="*/ 44 w 48"/>
                <a:gd name="T9" fmla="*/ 19 h 78"/>
                <a:gd name="T10" fmla="*/ 45 w 48"/>
                <a:gd name="T11" fmla="*/ 3 h 78"/>
                <a:gd name="T12" fmla="*/ 44 w 48"/>
                <a:gd name="T13" fmla="*/ 3 h 78"/>
                <a:gd name="T14" fmla="*/ 27 w 48"/>
                <a:gd name="T15" fmla="*/ 0 h 78"/>
                <a:gd name="T16" fmla="*/ 0 w 48"/>
                <a:gd name="T17" fmla="*/ 24 h 78"/>
                <a:gd name="T18" fmla="*/ 19 w 48"/>
                <a:gd name="T19" fmla="*/ 45 h 78"/>
                <a:gd name="T20" fmla="*/ 31 w 48"/>
                <a:gd name="T21" fmla="*/ 55 h 78"/>
                <a:gd name="T22" fmla="*/ 19 w 48"/>
                <a:gd name="T23" fmla="*/ 64 h 78"/>
                <a:gd name="T24" fmla="*/ 4 w 48"/>
                <a:gd name="T25" fmla="*/ 59 h 78"/>
                <a:gd name="T26" fmla="*/ 2 w 48"/>
                <a:gd name="T27" fmla="*/ 58 h 78"/>
                <a:gd name="T28" fmla="*/ 1 w 48"/>
                <a:gd name="T29" fmla="*/ 73 h 78"/>
                <a:gd name="T30" fmla="*/ 2 w 48"/>
                <a:gd name="T31" fmla="*/ 74 h 78"/>
                <a:gd name="T32" fmla="*/ 22 w 48"/>
                <a:gd name="T33" fmla="*/ 78 h 78"/>
                <a:gd name="T34" fmla="*/ 48 w 48"/>
                <a:gd name="T35" fmla="*/ 54 h 78"/>
                <a:gd name="T36" fmla="*/ 30 w 48"/>
                <a:gd name="T37" fmla="*/ 3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78">
                  <a:moveTo>
                    <a:pt x="30" y="32"/>
                  </a:moveTo>
                  <a:cubicBezTo>
                    <a:pt x="22" y="28"/>
                    <a:pt x="18" y="26"/>
                    <a:pt x="18" y="21"/>
                  </a:cubicBezTo>
                  <a:cubicBezTo>
                    <a:pt x="18" y="16"/>
                    <a:pt x="24" y="14"/>
                    <a:pt x="29" y="14"/>
                  </a:cubicBezTo>
                  <a:cubicBezTo>
                    <a:pt x="31" y="14"/>
                    <a:pt x="39" y="16"/>
                    <a:pt x="42" y="17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39" y="2"/>
                    <a:pt x="34" y="0"/>
                    <a:pt x="27" y="0"/>
                  </a:cubicBezTo>
                  <a:cubicBezTo>
                    <a:pt x="11" y="0"/>
                    <a:pt x="0" y="9"/>
                    <a:pt x="0" y="24"/>
                  </a:cubicBezTo>
                  <a:cubicBezTo>
                    <a:pt x="0" y="36"/>
                    <a:pt x="11" y="41"/>
                    <a:pt x="19" y="45"/>
                  </a:cubicBezTo>
                  <a:cubicBezTo>
                    <a:pt x="26" y="48"/>
                    <a:pt x="31" y="51"/>
                    <a:pt x="31" y="55"/>
                  </a:cubicBezTo>
                  <a:cubicBezTo>
                    <a:pt x="31" y="64"/>
                    <a:pt x="21" y="64"/>
                    <a:pt x="19" y="64"/>
                  </a:cubicBezTo>
                  <a:cubicBezTo>
                    <a:pt x="16" y="64"/>
                    <a:pt x="9" y="63"/>
                    <a:pt x="4" y="59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8" y="77"/>
                    <a:pt x="16" y="78"/>
                    <a:pt x="22" y="78"/>
                  </a:cubicBezTo>
                  <a:cubicBezTo>
                    <a:pt x="35" y="78"/>
                    <a:pt x="48" y="71"/>
                    <a:pt x="48" y="54"/>
                  </a:cubicBezTo>
                  <a:cubicBezTo>
                    <a:pt x="48" y="40"/>
                    <a:pt x="38" y="36"/>
                    <a:pt x="30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790D50B5-20F6-BAE7-40ED-2CBCE17CB1B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68" y="329"/>
              <a:ext cx="21" cy="28"/>
            </a:xfrm>
            <a:custGeom>
              <a:avLst/>
              <a:gdLst>
                <a:gd name="T0" fmla="*/ 55 w 56"/>
                <a:gd name="T1" fmla="*/ 59 h 78"/>
                <a:gd name="T2" fmla="*/ 53 w 56"/>
                <a:gd name="T3" fmla="*/ 60 h 78"/>
                <a:gd name="T4" fmla="*/ 40 w 56"/>
                <a:gd name="T5" fmla="*/ 64 h 78"/>
                <a:gd name="T6" fmla="*/ 18 w 56"/>
                <a:gd name="T7" fmla="*/ 39 h 78"/>
                <a:gd name="T8" fmla="*/ 39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6 w 56"/>
                <a:gd name="T15" fmla="*/ 3 h 78"/>
                <a:gd name="T16" fmla="*/ 55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5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5" y="59"/>
                  </a:moveTo>
                  <a:cubicBezTo>
                    <a:pt x="53" y="60"/>
                    <a:pt x="53" y="60"/>
                    <a:pt x="53" y="60"/>
                  </a:cubicBezTo>
                  <a:cubicBezTo>
                    <a:pt x="49" y="63"/>
                    <a:pt x="44" y="64"/>
                    <a:pt x="40" y="64"/>
                  </a:cubicBezTo>
                  <a:cubicBezTo>
                    <a:pt x="23" y="64"/>
                    <a:pt x="18" y="51"/>
                    <a:pt x="18" y="39"/>
                  </a:cubicBezTo>
                  <a:cubicBezTo>
                    <a:pt x="18" y="27"/>
                    <a:pt x="25" y="14"/>
                    <a:pt x="39" y="14"/>
                  </a:cubicBezTo>
                  <a:cubicBezTo>
                    <a:pt x="43" y="14"/>
                    <a:pt x="48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1" y="1"/>
                    <a:pt x="44" y="0"/>
                    <a:pt x="38" y="0"/>
                  </a:cubicBez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43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F948F354-0307-FD9A-7200-06249189AA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93" y="317"/>
              <a:ext cx="25" cy="40"/>
            </a:xfrm>
            <a:custGeom>
              <a:avLst/>
              <a:gdLst>
                <a:gd name="T0" fmla="*/ 38 w 66"/>
                <a:gd name="T1" fmla="*/ 32 h 108"/>
                <a:gd name="T2" fmla="*/ 17 w 66"/>
                <a:gd name="T3" fmla="*/ 41 h 108"/>
                <a:gd name="T4" fmla="*/ 17 w 66"/>
                <a:gd name="T5" fmla="*/ 0 h 108"/>
                <a:gd name="T6" fmla="*/ 0 w 66"/>
                <a:gd name="T7" fmla="*/ 0 h 108"/>
                <a:gd name="T8" fmla="*/ 0 w 66"/>
                <a:gd name="T9" fmla="*/ 108 h 108"/>
                <a:gd name="T10" fmla="*/ 17 w 66"/>
                <a:gd name="T11" fmla="*/ 108 h 108"/>
                <a:gd name="T12" fmla="*/ 17 w 66"/>
                <a:gd name="T13" fmla="*/ 74 h 108"/>
                <a:gd name="T14" fmla="*/ 36 w 66"/>
                <a:gd name="T15" fmla="*/ 46 h 108"/>
                <a:gd name="T16" fmla="*/ 50 w 66"/>
                <a:gd name="T17" fmla="*/ 70 h 108"/>
                <a:gd name="T18" fmla="*/ 50 w 66"/>
                <a:gd name="T19" fmla="*/ 108 h 108"/>
                <a:gd name="T20" fmla="*/ 66 w 66"/>
                <a:gd name="T21" fmla="*/ 108 h 108"/>
                <a:gd name="T22" fmla="*/ 66 w 66"/>
                <a:gd name="T23" fmla="*/ 64 h 108"/>
                <a:gd name="T24" fmla="*/ 38 w 66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108">
                  <a:moveTo>
                    <a:pt x="38" y="32"/>
                  </a:moveTo>
                  <a:cubicBezTo>
                    <a:pt x="29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6" y="46"/>
                  </a:cubicBezTo>
                  <a:cubicBezTo>
                    <a:pt x="46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6" y="64"/>
                    <a:pt x="66" y="64"/>
                    <a:pt x="66" y="64"/>
                  </a:cubicBezTo>
                  <a:cubicBezTo>
                    <a:pt x="66" y="43"/>
                    <a:pt x="57" y="32"/>
                    <a:pt x="38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7" name="Freeform 16">
              <a:extLst>
                <a:ext uri="{FF2B5EF4-FFF2-40B4-BE49-F238E27FC236}">
                  <a16:creationId xmlns:a16="http://schemas.microsoft.com/office/drawing/2014/main" id="{763C223E-4AEC-ADD2-9A93-FB26D5F733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25" y="329"/>
              <a:ext cx="24" cy="28"/>
            </a:xfrm>
            <a:custGeom>
              <a:avLst/>
              <a:gdLst>
                <a:gd name="T0" fmla="*/ 49 w 66"/>
                <a:gd name="T1" fmla="*/ 0 h 76"/>
                <a:gd name="T2" fmla="*/ 49 w 66"/>
                <a:gd name="T3" fmla="*/ 34 h 76"/>
                <a:gd name="T4" fmla="*/ 29 w 66"/>
                <a:gd name="T5" fmla="*/ 62 h 76"/>
                <a:gd name="T6" fmla="*/ 16 w 66"/>
                <a:gd name="T7" fmla="*/ 38 h 76"/>
                <a:gd name="T8" fmla="*/ 16 w 66"/>
                <a:gd name="T9" fmla="*/ 0 h 76"/>
                <a:gd name="T10" fmla="*/ 0 w 66"/>
                <a:gd name="T11" fmla="*/ 0 h 76"/>
                <a:gd name="T12" fmla="*/ 0 w 66"/>
                <a:gd name="T13" fmla="*/ 44 h 76"/>
                <a:gd name="T14" fmla="*/ 28 w 66"/>
                <a:gd name="T15" fmla="*/ 76 h 76"/>
                <a:gd name="T16" fmla="*/ 50 w 66"/>
                <a:gd name="T17" fmla="*/ 66 h 76"/>
                <a:gd name="T18" fmla="*/ 50 w 66"/>
                <a:gd name="T19" fmla="*/ 74 h 76"/>
                <a:gd name="T20" fmla="*/ 66 w 66"/>
                <a:gd name="T21" fmla="*/ 74 h 76"/>
                <a:gd name="T22" fmla="*/ 66 w 66"/>
                <a:gd name="T23" fmla="*/ 0 h 76"/>
                <a:gd name="T24" fmla="*/ 49 w 66"/>
                <a:gd name="T25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76">
                  <a:moveTo>
                    <a:pt x="49" y="0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45"/>
                    <a:pt x="47" y="62"/>
                    <a:pt x="29" y="62"/>
                  </a:cubicBezTo>
                  <a:cubicBezTo>
                    <a:pt x="20" y="61"/>
                    <a:pt x="16" y="55"/>
                    <a:pt x="16" y="3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65"/>
                    <a:pt x="9" y="76"/>
                    <a:pt x="28" y="76"/>
                  </a:cubicBezTo>
                  <a:cubicBezTo>
                    <a:pt x="37" y="76"/>
                    <a:pt x="45" y="72"/>
                    <a:pt x="50" y="66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4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8" name="Rectangle 17">
              <a:extLst>
                <a:ext uri="{FF2B5EF4-FFF2-40B4-BE49-F238E27FC236}">
                  <a16:creationId xmlns:a16="http://schemas.microsoft.com/office/drawing/2014/main" id="{AD8F16F1-775D-12EB-5245-C191F9A1E62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557" y="317"/>
              <a:ext cx="6" cy="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9" name="Freeform 18">
              <a:extLst>
                <a:ext uri="{FF2B5EF4-FFF2-40B4-BE49-F238E27FC236}">
                  <a16:creationId xmlns:a16="http://schemas.microsoft.com/office/drawing/2014/main" id="{1EEF11C0-35A3-610B-D4CA-3B12308A846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69" y="329"/>
              <a:ext cx="25" cy="28"/>
            </a:xfrm>
            <a:custGeom>
              <a:avLst/>
              <a:gdLst>
                <a:gd name="T0" fmla="*/ 68 w 68"/>
                <a:gd name="T1" fmla="*/ 42 h 78"/>
                <a:gd name="T2" fmla="*/ 35 w 68"/>
                <a:gd name="T3" fmla="*/ 0 h 78"/>
                <a:gd name="T4" fmla="*/ 0 w 68"/>
                <a:gd name="T5" fmla="*/ 38 h 78"/>
                <a:gd name="T6" fmla="*/ 38 w 68"/>
                <a:gd name="T7" fmla="*/ 78 h 78"/>
                <a:gd name="T8" fmla="*/ 60 w 68"/>
                <a:gd name="T9" fmla="*/ 74 h 78"/>
                <a:gd name="T10" fmla="*/ 63 w 68"/>
                <a:gd name="T11" fmla="*/ 73 h 78"/>
                <a:gd name="T12" fmla="*/ 63 w 68"/>
                <a:gd name="T13" fmla="*/ 55 h 78"/>
                <a:gd name="T14" fmla="*/ 60 w 68"/>
                <a:gd name="T15" fmla="*/ 57 h 78"/>
                <a:gd name="T16" fmla="*/ 39 w 68"/>
                <a:gd name="T17" fmla="*/ 64 h 78"/>
                <a:gd name="T18" fmla="*/ 17 w 68"/>
                <a:gd name="T19" fmla="*/ 44 h 78"/>
                <a:gd name="T20" fmla="*/ 68 w 68"/>
                <a:gd name="T21" fmla="*/ 44 h 78"/>
                <a:gd name="T22" fmla="*/ 68 w 68"/>
                <a:gd name="T23" fmla="*/ 42 h 78"/>
                <a:gd name="T24" fmla="*/ 35 w 68"/>
                <a:gd name="T25" fmla="*/ 14 h 78"/>
                <a:gd name="T26" fmla="*/ 51 w 68"/>
                <a:gd name="T27" fmla="*/ 31 h 78"/>
                <a:gd name="T28" fmla="*/ 17 w 68"/>
                <a:gd name="T29" fmla="*/ 31 h 78"/>
                <a:gd name="T30" fmla="*/ 35 w 68"/>
                <a:gd name="T31" fmla="*/ 1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" h="78">
                  <a:moveTo>
                    <a:pt x="68" y="42"/>
                  </a:moveTo>
                  <a:cubicBezTo>
                    <a:pt x="68" y="14"/>
                    <a:pt x="57" y="0"/>
                    <a:pt x="35" y="0"/>
                  </a:cubicBezTo>
                  <a:cubicBezTo>
                    <a:pt x="14" y="0"/>
                    <a:pt x="0" y="16"/>
                    <a:pt x="0" y="38"/>
                  </a:cubicBezTo>
                  <a:cubicBezTo>
                    <a:pt x="0" y="64"/>
                    <a:pt x="14" y="78"/>
                    <a:pt x="38" y="78"/>
                  </a:cubicBezTo>
                  <a:cubicBezTo>
                    <a:pt x="49" y="78"/>
                    <a:pt x="55" y="76"/>
                    <a:pt x="60" y="74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3" y="55"/>
                    <a:pt x="63" y="55"/>
                    <a:pt x="63" y="55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57" y="60"/>
                    <a:pt x="47" y="64"/>
                    <a:pt x="39" y="64"/>
                  </a:cubicBezTo>
                  <a:cubicBezTo>
                    <a:pt x="29" y="64"/>
                    <a:pt x="18" y="56"/>
                    <a:pt x="17" y="44"/>
                  </a:cubicBezTo>
                  <a:cubicBezTo>
                    <a:pt x="68" y="44"/>
                    <a:pt x="68" y="44"/>
                    <a:pt x="68" y="44"/>
                  </a:cubicBezTo>
                  <a:lnTo>
                    <a:pt x="68" y="42"/>
                  </a:lnTo>
                  <a:close/>
                  <a:moveTo>
                    <a:pt x="35" y="14"/>
                  </a:moveTo>
                  <a:cubicBezTo>
                    <a:pt x="45" y="14"/>
                    <a:pt x="50" y="22"/>
                    <a:pt x="51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25"/>
                    <a:pt x="22" y="14"/>
                    <a:pt x="35" y="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875251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59F8223D-C415-F0FD-B9F5-F2AB143A26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4724"/>
          </a:xfrm>
          <a:prstGeom prst="rect">
            <a:avLst/>
          </a:prstGeom>
        </p:spPr>
      </p:pic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26EF2420-8737-958B-F77B-418863D04119}"/>
              </a:ext>
            </a:extLst>
          </p:cNvPr>
          <p:cNvGrpSpPr/>
          <p:nvPr userDrawn="1"/>
        </p:nvGrpSpPr>
        <p:grpSpPr>
          <a:xfrm>
            <a:off x="0" y="6569104"/>
            <a:ext cx="12192000" cy="18000"/>
            <a:chOff x="0" y="-2920"/>
            <a:chExt cx="13995000" cy="28800"/>
          </a:xfrm>
          <a:solidFill>
            <a:schemeClr val="accent1"/>
          </a:solidFill>
        </p:grpSpPr>
        <p:grpSp>
          <p:nvGrpSpPr>
            <p:cNvPr id="23" name="Gruppieren 22">
              <a:extLst>
                <a:ext uri="{FF2B5EF4-FFF2-40B4-BE49-F238E27FC236}">
                  <a16:creationId xmlns:a16="http://schemas.microsoft.com/office/drawing/2014/main" id="{43281764-9555-D6DA-61DB-BC4B7430DCF0}"/>
                </a:ext>
              </a:extLst>
            </p:cNvPr>
            <p:cNvGrpSpPr/>
            <p:nvPr/>
          </p:nvGrpSpPr>
          <p:grpSpPr>
            <a:xfrm>
              <a:off x="0" y="-2920"/>
              <a:ext cx="11196000" cy="28800"/>
              <a:chOff x="2099733" y="800098"/>
              <a:chExt cx="1998132" cy="499533"/>
            </a:xfrm>
            <a:grpFill/>
          </p:grpSpPr>
          <p:sp>
            <p:nvSpPr>
              <p:cNvPr id="25" name="Rechteck 24">
                <a:extLst>
                  <a:ext uri="{FF2B5EF4-FFF2-40B4-BE49-F238E27FC236}">
                    <a16:creationId xmlns:a16="http://schemas.microsoft.com/office/drawing/2014/main" id="{FA2CA09C-6B69-D0A5-4DBF-C6FB0F890F50}"/>
                  </a:ext>
                </a:extLst>
              </p:cNvPr>
              <p:cNvSpPr/>
              <p:nvPr/>
            </p:nvSpPr>
            <p:spPr>
              <a:xfrm>
                <a:off x="2099733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Rechteck 25">
                <a:extLst>
                  <a:ext uri="{FF2B5EF4-FFF2-40B4-BE49-F238E27FC236}">
                    <a16:creationId xmlns:a16="http://schemas.microsoft.com/office/drawing/2014/main" id="{2BDF2DEC-6CA7-E7E4-6864-0A834AA841CF}"/>
                  </a:ext>
                </a:extLst>
              </p:cNvPr>
              <p:cNvSpPr/>
              <p:nvPr/>
            </p:nvSpPr>
            <p:spPr>
              <a:xfrm>
                <a:off x="3598332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Rechteck 26">
                <a:extLst>
                  <a:ext uri="{FF2B5EF4-FFF2-40B4-BE49-F238E27FC236}">
                    <a16:creationId xmlns:a16="http://schemas.microsoft.com/office/drawing/2014/main" id="{7645837E-779F-D9A7-172B-1AB544314D9E}"/>
                  </a:ext>
                </a:extLst>
              </p:cNvPr>
              <p:cNvSpPr/>
              <p:nvPr/>
            </p:nvSpPr>
            <p:spPr>
              <a:xfrm>
                <a:off x="2599266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Rechteck 27">
                <a:extLst>
                  <a:ext uri="{FF2B5EF4-FFF2-40B4-BE49-F238E27FC236}">
                    <a16:creationId xmlns:a16="http://schemas.microsoft.com/office/drawing/2014/main" id="{2011E14C-BB7C-6214-FC01-CE60582ED2D9}"/>
                  </a:ext>
                </a:extLst>
              </p:cNvPr>
              <p:cNvSpPr/>
              <p:nvPr/>
            </p:nvSpPr>
            <p:spPr>
              <a:xfrm>
                <a:off x="3098799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4" name="Rechteck 23">
              <a:extLst>
                <a:ext uri="{FF2B5EF4-FFF2-40B4-BE49-F238E27FC236}">
                  <a16:creationId xmlns:a16="http://schemas.microsoft.com/office/drawing/2014/main" id="{7084C4D8-3458-D319-F3D1-EDB33F19E5F2}"/>
                </a:ext>
              </a:extLst>
            </p:cNvPr>
            <p:cNvSpPr/>
            <p:nvPr/>
          </p:nvSpPr>
          <p:spPr>
            <a:xfrm>
              <a:off x="11196000" y="-2920"/>
              <a:ext cx="2799000" cy="28800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</p:grpSp>
      <p:sp>
        <p:nvSpPr>
          <p:cNvPr id="16" name="Rectangle 41">
            <a:extLst>
              <a:ext uri="{FF2B5EF4-FFF2-40B4-BE49-F238E27FC236}">
                <a16:creationId xmlns:a16="http://schemas.microsoft.com/office/drawing/2014/main" id="{AB6D6D05-C770-D5C4-E7A0-6527E1D79D5F}"/>
              </a:ext>
            </a:extLst>
          </p:cNvPr>
          <p:cNvSpPr>
            <a:spLocks noGrp="1" noChangeArrowheads="1"/>
          </p:cNvSpPr>
          <p:nvPr userDrawn="1">
            <p:ph type="sldNum" sz="quarter" idx="10"/>
          </p:nvPr>
        </p:nvSpPr>
        <p:spPr>
          <a:xfrm>
            <a:off x="10119245" y="6613142"/>
            <a:ext cx="1928293" cy="244857"/>
          </a:xfrm>
          <a:prstGeom prst="rect">
            <a:avLst/>
          </a:prstGeom>
          <a:ln/>
        </p:spPr>
        <p:txBody>
          <a:bodyPr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17" name="Rectangle 42">
            <a:extLst>
              <a:ext uri="{FF2B5EF4-FFF2-40B4-BE49-F238E27FC236}">
                <a16:creationId xmlns:a16="http://schemas.microsoft.com/office/drawing/2014/main" id="{C0A1A46A-9CB1-BCDD-1C8C-0E8C4EC6D63A}"/>
              </a:ext>
            </a:extLst>
          </p:cNvPr>
          <p:cNvSpPr>
            <a:spLocks noGrp="1" noChangeArrowheads="1"/>
          </p:cNvSpPr>
          <p:nvPr userDrawn="1">
            <p:ph type="ftr" sz="quarter" idx="11"/>
          </p:nvPr>
        </p:nvSpPr>
        <p:spPr>
          <a:xfrm>
            <a:off x="2387600" y="6613143"/>
            <a:ext cx="7416800" cy="244856"/>
          </a:xfrm>
          <a:prstGeom prst="rect">
            <a:avLst/>
          </a:prstGeom>
          <a:ln/>
        </p:spPr>
        <p:txBody>
          <a:bodyPr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18" name="Rectangle 43">
            <a:extLst>
              <a:ext uri="{FF2B5EF4-FFF2-40B4-BE49-F238E27FC236}">
                <a16:creationId xmlns:a16="http://schemas.microsoft.com/office/drawing/2014/main" id="{D729B9CC-167D-3E6E-3646-EE06F591C091}"/>
              </a:ext>
            </a:extLst>
          </p:cNvPr>
          <p:cNvSpPr>
            <a:spLocks noGrp="1" noChangeArrowheads="1"/>
          </p:cNvSpPr>
          <p:nvPr userDrawn="1">
            <p:ph type="dt" sz="half" idx="12"/>
          </p:nvPr>
        </p:nvSpPr>
        <p:spPr>
          <a:xfrm>
            <a:off x="128589" y="6613142"/>
            <a:ext cx="2047412" cy="244857"/>
          </a:xfrm>
          <a:prstGeom prst="rect">
            <a:avLst/>
          </a:prstGeom>
          <a:ln/>
        </p:spPr>
        <p:txBody>
          <a:bodyPr lIns="0"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C70CC5A-F86C-4DB0-85D9-DB1E9555BA79}" type="datetime1">
              <a:rPr lang="de-DE" smtClean="0"/>
              <a:t>07.08.2026</a:t>
            </a:fld>
            <a:endParaRPr lang="de-DE"/>
          </a:p>
        </p:txBody>
      </p:sp>
      <p:sp>
        <p:nvSpPr>
          <p:cNvPr id="20" name="Textplatzhalter 7">
            <a:extLst>
              <a:ext uri="{FF2B5EF4-FFF2-40B4-BE49-F238E27FC236}">
                <a16:creationId xmlns:a16="http://schemas.microsoft.com/office/drawing/2014/main" id="{9858668B-CF56-F10D-D5BD-DA10074E08CA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44464" y="313571"/>
            <a:ext cx="10726642" cy="3385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29" name="Titel 1">
            <a:extLst>
              <a:ext uri="{FF2B5EF4-FFF2-40B4-BE49-F238E27FC236}">
                <a16:creationId xmlns:a16="http://schemas.microsoft.com/office/drawing/2014/main" id="{B989DF50-D8BD-3859-5983-B943E885C5A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43704" y="63133"/>
            <a:ext cx="10726642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200" b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de-DE"/>
              <a:t>Abschnittsbereich/Oberthema (optional)</a:t>
            </a:r>
          </a:p>
        </p:txBody>
      </p:sp>
      <p:sp>
        <p:nvSpPr>
          <p:cNvPr id="39" name="Textplatzhalter 2">
            <a:extLst>
              <a:ext uri="{FF2B5EF4-FFF2-40B4-BE49-F238E27FC236}">
                <a16:creationId xmlns:a16="http://schemas.microsoft.com/office/drawing/2014/main" id="{0DB6AFFA-B122-6E37-5796-608FC84C5539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144463" y="6228067"/>
            <a:ext cx="11903073" cy="296862"/>
          </a:xfrm>
          <a:prstGeom prst="rect">
            <a:avLst/>
          </a:prstGeom>
        </p:spPr>
        <p:txBody>
          <a:bodyPr lIns="0" rIns="0" bIns="0" anchor="b"/>
          <a:lstStyle>
            <a:lvl1pPr marL="0" indent="0" algn="l">
              <a:buNone/>
              <a:defRPr sz="800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DE"/>
              <a:t>Quellenangaben</a:t>
            </a:r>
          </a:p>
        </p:txBody>
      </p:sp>
      <p:sp>
        <p:nvSpPr>
          <p:cNvPr id="41" name="Inhaltsplatzhalter 2">
            <a:extLst>
              <a:ext uri="{FF2B5EF4-FFF2-40B4-BE49-F238E27FC236}">
                <a16:creationId xmlns:a16="http://schemas.microsoft.com/office/drawing/2014/main" id="{322AEF36-85D3-5780-15D5-613D8A4247A5}"/>
              </a:ext>
            </a:extLst>
          </p:cNvPr>
          <p:cNvSpPr>
            <a:spLocks noGrp="1"/>
          </p:cNvSpPr>
          <p:nvPr userDrawn="1">
            <p:ph idx="1" hasCustomPrompt="1"/>
          </p:nvPr>
        </p:nvSpPr>
        <p:spPr>
          <a:xfrm>
            <a:off x="143703" y="811822"/>
            <a:ext cx="11908597" cy="5389484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chemeClr val="accent1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grpSp>
        <p:nvGrpSpPr>
          <p:cNvPr id="33" name="Group 4">
            <a:extLst>
              <a:ext uri="{FF2B5EF4-FFF2-40B4-BE49-F238E27FC236}">
                <a16:creationId xmlns:a16="http://schemas.microsoft.com/office/drawing/2014/main" id="{2096F2F8-546D-FC52-E85F-74B60B22C345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576050" y="71438"/>
            <a:ext cx="539750" cy="541337"/>
            <a:chOff x="7292" y="45"/>
            <a:chExt cx="340" cy="341"/>
          </a:xfrm>
          <a:solidFill>
            <a:srgbClr val="4EC2A7"/>
          </a:solidFill>
        </p:grpSpPr>
        <p:sp>
          <p:nvSpPr>
            <p:cNvPr id="34" name="AutoShape 3">
              <a:extLst>
                <a:ext uri="{FF2B5EF4-FFF2-40B4-BE49-F238E27FC236}">
                  <a16:creationId xmlns:a16="http://schemas.microsoft.com/office/drawing/2014/main" id="{1A359D06-1322-6E73-3A65-935B1372902C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5" name="Rectangle 5">
              <a:extLst>
                <a:ext uri="{FF2B5EF4-FFF2-40B4-BE49-F238E27FC236}">
                  <a16:creationId xmlns:a16="http://schemas.microsoft.com/office/drawing/2014/main" id="{3CDF045C-2331-87C8-AB88-3D8BA58B237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6" name="Freeform 6">
              <a:extLst>
                <a:ext uri="{FF2B5EF4-FFF2-40B4-BE49-F238E27FC236}">
                  <a16:creationId xmlns:a16="http://schemas.microsoft.com/office/drawing/2014/main" id="{403654C8-5F6E-8F45-B8ED-DB4F3DBEAFB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94" y="130"/>
              <a:ext cx="91" cy="175"/>
            </a:xfrm>
            <a:custGeom>
              <a:avLst/>
              <a:gdLst>
                <a:gd name="T0" fmla="*/ 124 w 248"/>
                <a:gd name="T1" fmla="*/ 0 h 473"/>
                <a:gd name="T2" fmla="*/ 0 w 248"/>
                <a:gd name="T3" fmla="*/ 236 h 473"/>
                <a:gd name="T4" fmla="*/ 124 w 248"/>
                <a:gd name="T5" fmla="*/ 473 h 473"/>
                <a:gd name="T6" fmla="*/ 248 w 248"/>
                <a:gd name="T7" fmla="*/ 236 h 473"/>
                <a:gd name="T8" fmla="*/ 124 w 248"/>
                <a:gd name="T9" fmla="*/ 0 h 473"/>
                <a:gd name="T10" fmla="*/ 124 w 248"/>
                <a:gd name="T11" fmla="*/ 349 h 473"/>
                <a:gd name="T12" fmla="*/ 65 w 248"/>
                <a:gd name="T13" fmla="*/ 237 h 473"/>
                <a:gd name="T14" fmla="*/ 124 w 248"/>
                <a:gd name="T15" fmla="*/ 124 h 473"/>
                <a:gd name="T16" fmla="*/ 182 w 248"/>
                <a:gd name="T17" fmla="*/ 237 h 473"/>
                <a:gd name="T18" fmla="*/ 124 w 248"/>
                <a:gd name="T19" fmla="*/ 349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8" h="473">
                  <a:moveTo>
                    <a:pt x="124" y="0"/>
                  </a:moveTo>
                  <a:cubicBezTo>
                    <a:pt x="55" y="0"/>
                    <a:pt x="0" y="106"/>
                    <a:pt x="0" y="236"/>
                  </a:cubicBezTo>
                  <a:cubicBezTo>
                    <a:pt x="0" y="367"/>
                    <a:pt x="55" y="473"/>
                    <a:pt x="124" y="473"/>
                  </a:cubicBezTo>
                  <a:cubicBezTo>
                    <a:pt x="192" y="473"/>
                    <a:pt x="248" y="367"/>
                    <a:pt x="248" y="236"/>
                  </a:cubicBezTo>
                  <a:cubicBezTo>
                    <a:pt x="248" y="106"/>
                    <a:pt x="192" y="0"/>
                    <a:pt x="124" y="0"/>
                  </a:cubicBezTo>
                  <a:close/>
                  <a:moveTo>
                    <a:pt x="124" y="349"/>
                  </a:moveTo>
                  <a:cubicBezTo>
                    <a:pt x="91" y="349"/>
                    <a:pt x="65" y="299"/>
                    <a:pt x="65" y="237"/>
                  </a:cubicBezTo>
                  <a:cubicBezTo>
                    <a:pt x="65" y="175"/>
                    <a:pt x="91" y="124"/>
                    <a:pt x="124" y="124"/>
                  </a:cubicBezTo>
                  <a:cubicBezTo>
                    <a:pt x="156" y="124"/>
                    <a:pt x="182" y="175"/>
                    <a:pt x="182" y="237"/>
                  </a:cubicBezTo>
                  <a:cubicBezTo>
                    <a:pt x="182" y="299"/>
                    <a:pt x="156" y="349"/>
                    <a:pt x="124" y="3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8" name="Freeform 7">
              <a:extLst>
                <a:ext uri="{FF2B5EF4-FFF2-40B4-BE49-F238E27FC236}">
                  <a16:creationId xmlns:a16="http://schemas.microsoft.com/office/drawing/2014/main" id="{F4571135-5DDF-8735-0838-4DCEB1E3E5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135"/>
              <a:ext cx="54" cy="166"/>
            </a:xfrm>
            <a:custGeom>
              <a:avLst/>
              <a:gdLst>
                <a:gd name="T0" fmla="*/ 24 w 54"/>
                <a:gd name="T1" fmla="*/ 61 h 166"/>
                <a:gd name="T2" fmla="*/ 43 w 54"/>
                <a:gd name="T3" fmla="*/ 61 h 166"/>
                <a:gd name="T4" fmla="*/ 43 w 54"/>
                <a:gd name="T5" fmla="*/ 106 h 166"/>
                <a:gd name="T6" fmla="*/ 24 w 54"/>
                <a:gd name="T7" fmla="*/ 106 h 166"/>
                <a:gd name="T8" fmla="*/ 24 w 54"/>
                <a:gd name="T9" fmla="*/ 166 h 166"/>
                <a:gd name="T10" fmla="*/ 0 w 54"/>
                <a:gd name="T11" fmla="*/ 166 h 166"/>
                <a:gd name="T12" fmla="*/ 0 w 54"/>
                <a:gd name="T13" fmla="*/ 0 h 166"/>
                <a:gd name="T14" fmla="*/ 50 w 54"/>
                <a:gd name="T15" fmla="*/ 0 h 166"/>
                <a:gd name="T16" fmla="*/ 54 w 54"/>
                <a:gd name="T17" fmla="*/ 44 h 166"/>
                <a:gd name="T18" fmla="*/ 24 w 54"/>
                <a:gd name="T19" fmla="*/ 44 h 166"/>
                <a:gd name="T20" fmla="*/ 24 w 54"/>
                <a:gd name="T21" fmla="*/ 6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166">
                  <a:moveTo>
                    <a:pt x="24" y="61"/>
                  </a:moveTo>
                  <a:lnTo>
                    <a:pt x="43" y="61"/>
                  </a:lnTo>
                  <a:lnTo>
                    <a:pt x="43" y="106"/>
                  </a:lnTo>
                  <a:lnTo>
                    <a:pt x="24" y="106"/>
                  </a:lnTo>
                  <a:lnTo>
                    <a:pt x="24" y="166"/>
                  </a:lnTo>
                  <a:lnTo>
                    <a:pt x="0" y="166"/>
                  </a:lnTo>
                  <a:lnTo>
                    <a:pt x="0" y="0"/>
                  </a:lnTo>
                  <a:lnTo>
                    <a:pt x="50" y="0"/>
                  </a:lnTo>
                  <a:lnTo>
                    <a:pt x="54" y="44"/>
                  </a:lnTo>
                  <a:lnTo>
                    <a:pt x="24" y="44"/>
                  </a:lnTo>
                  <a:lnTo>
                    <a:pt x="24" y="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2EE884D5-05C0-EDC8-37E8-EFC6A1C2FE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01" y="135"/>
              <a:ext cx="93" cy="166"/>
            </a:xfrm>
            <a:custGeom>
              <a:avLst/>
              <a:gdLst>
                <a:gd name="T0" fmla="*/ 82 w 93"/>
                <a:gd name="T1" fmla="*/ 0 h 166"/>
                <a:gd name="T2" fmla="*/ 63 w 93"/>
                <a:gd name="T3" fmla="*/ 0 h 166"/>
                <a:gd name="T4" fmla="*/ 46 w 93"/>
                <a:gd name="T5" fmla="*/ 72 h 166"/>
                <a:gd name="T6" fmla="*/ 30 w 93"/>
                <a:gd name="T7" fmla="*/ 0 h 166"/>
                <a:gd name="T8" fmla="*/ 11 w 93"/>
                <a:gd name="T9" fmla="*/ 0 h 166"/>
                <a:gd name="T10" fmla="*/ 0 w 93"/>
                <a:gd name="T11" fmla="*/ 166 h 166"/>
                <a:gd name="T12" fmla="*/ 24 w 93"/>
                <a:gd name="T13" fmla="*/ 166 h 166"/>
                <a:gd name="T14" fmla="*/ 28 w 93"/>
                <a:gd name="T15" fmla="*/ 93 h 166"/>
                <a:gd name="T16" fmla="*/ 46 w 93"/>
                <a:gd name="T17" fmla="*/ 166 h 166"/>
                <a:gd name="T18" fmla="*/ 46 w 93"/>
                <a:gd name="T19" fmla="*/ 166 h 166"/>
                <a:gd name="T20" fmla="*/ 46 w 93"/>
                <a:gd name="T21" fmla="*/ 166 h 166"/>
                <a:gd name="T22" fmla="*/ 46 w 93"/>
                <a:gd name="T23" fmla="*/ 166 h 166"/>
                <a:gd name="T24" fmla="*/ 46 w 93"/>
                <a:gd name="T25" fmla="*/ 166 h 166"/>
                <a:gd name="T26" fmla="*/ 65 w 93"/>
                <a:gd name="T27" fmla="*/ 93 h 166"/>
                <a:gd name="T28" fmla="*/ 69 w 93"/>
                <a:gd name="T29" fmla="*/ 166 h 166"/>
                <a:gd name="T30" fmla="*/ 93 w 93"/>
                <a:gd name="T31" fmla="*/ 166 h 166"/>
                <a:gd name="T32" fmla="*/ 82 w 93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166">
                  <a:moveTo>
                    <a:pt x="82" y="0"/>
                  </a:moveTo>
                  <a:lnTo>
                    <a:pt x="63" y="0"/>
                  </a:lnTo>
                  <a:lnTo>
                    <a:pt x="46" y="72"/>
                  </a:lnTo>
                  <a:lnTo>
                    <a:pt x="30" y="0"/>
                  </a:lnTo>
                  <a:lnTo>
                    <a:pt x="11" y="0"/>
                  </a:lnTo>
                  <a:lnTo>
                    <a:pt x="0" y="166"/>
                  </a:lnTo>
                  <a:lnTo>
                    <a:pt x="24" y="166"/>
                  </a:lnTo>
                  <a:lnTo>
                    <a:pt x="28" y="93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65" y="93"/>
                  </a:lnTo>
                  <a:lnTo>
                    <a:pt x="69" y="166"/>
                  </a:lnTo>
                  <a:lnTo>
                    <a:pt x="93" y="166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AE8FAB83-9316-0588-B872-18388CF4D82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320"/>
              <a:ext cx="29" cy="37"/>
            </a:xfrm>
            <a:custGeom>
              <a:avLst/>
              <a:gdLst>
                <a:gd name="T0" fmla="*/ 22 w 29"/>
                <a:gd name="T1" fmla="*/ 0 h 37"/>
                <a:gd name="T2" fmla="*/ 22 w 29"/>
                <a:gd name="T3" fmla="*/ 15 h 37"/>
                <a:gd name="T4" fmla="*/ 6 w 29"/>
                <a:gd name="T5" fmla="*/ 15 h 37"/>
                <a:gd name="T6" fmla="*/ 6 w 29"/>
                <a:gd name="T7" fmla="*/ 0 h 37"/>
                <a:gd name="T8" fmla="*/ 0 w 29"/>
                <a:gd name="T9" fmla="*/ 0 h 37"/>
                <a:gd name="T10" fmla="*/ 0 w 29"/>
                <a:gd name="T11" fmla="*/ 37 h 37"/>
                <a:gd name="T12" fmla="*/ 6 w 29"/>
                <a:gd name="T13" fmla="*/ 37 h 37"/>
                <a:gd name="T14" fmla="*/ 6 w 29"/>
                <a:gd name="T15" fmla="*/ 20 h 37"/>
                <a:gd name="T16" fmla="*/ 22 w 29"/>
                <a:gd name="T17" fmla="*/ 20 h 37"/>
                <a:gd name="T18" fmla="*/ 22 w 29"/>
                <a:gd name="T19" fmla="*/ 37 h 37"/>
                <a:gd name="T20" fmla="*/ 29 w 29"/>
                <a:gd name="T21" fmla="*/ 37 h 37"/>
                <a:gd name="T22" fmla="*/ 29 w 29"/>
                <a:gd name="T23" fmla="*/ 0 h 37"/>
                <a:gd name="T24" fmla="*/ 22 w 2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37">
                  <a:moveTo>
                    <a:pt x="22" y="0"/>
                  </a:moveTo>
                  <a:lnTo>
                    <a:pt x="22" y="15"/>
                  </a:lnTo>
                  <a:lnTo>
                    <a:pt x="6" y="15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6" y="37"/>
                  </a:lnTo>
                  <a:lnTo>
                    <a:pt x="6" y="20"/>
                  </a:lnTo>
                  <a:lnTo>
                    <a:pt x="22" y="20"/>
                  </a:lnTo>
                  <a:lnTo>
                    <a:pt x="22" y="37"/>
                  </a:lnTo>
                  <a:lnTo>
                    <a:pt x="29" y="37"/>
                  </a:lnTo>
                  <a:lnTo>
                    <a:pt x="29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51A38EEA-AB80-ED88-5872-6A43141472D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63" y="329"/>
              <a:ext cx="28" cy="28"/>
            </a:xfrm>
            <a:custGeom>
              <a:avLst/>
              <a:gdLst>
                <a:gd name="T0" fmla="*/ 38 w 76"/>
                <a:gd name="T1" fmla="*/ 0 h 78"/>
                <a:gd name="T2" fmla="*/ 0 w 76"/>
                <a:gd name="T3" fmla="*/ 39 h 78"/>
                <a:gd name="T4" fmla="*/ 38 w 76"/>
                <a:gd name="T5" fmla="*/ 78 h 78"/>
                <a:gd name="T6" fmla="*/ 76 w 76"/>
                <a:gd name="T7" fmla="*/ 39 h 78"/>
                <a:gd name="T8" fmla="*/ 38 w 76"/>
                <a:gd name="T9" fmla="*/ 0 h 78"/>
                <a:gd name="T10" fmla="*/ 38 w 76"/>
                <a:gd name="T11" fmla="*/ 64 h 78"/>
                <a:gd name="T12" fmla="*/ 18 w 76"/>
                <a:gd name="T13" fmla="*/ 39 h 78"/>
                <a:gd name="T14" fmla="*/ 38 w 76"/>
                <a:gd name="T15" fmla="*/ 14 h 78"/>
                <a:gd name="T16" fmla="*/ 59 w 76"/>
                <a:gd name="T17" fmla="*/ 39 h 78"/>
                <a:gd name="T18" fmla="*/ 38 w 76"/>
                <a:gd name="T19" fmla="*/ 6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8">
                  <a:moveTo>
                    <a:pt x="38" y="0"/>
                  </a:move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60" y="78"/>
                    <a:pt x="76" y="61"/>
                    <a:pt x="76" y="39"/>
                  </a:cubicBezTo>
                  <a:cubicBezTo>
                    <a:pt x="76" y="16"/>
                    <a:pt x="61" y="0"/>
                    <a:pt x="38" y="0"/>
                  </a:cubicBezTo>
                  <a:close/>
                  <a:moveTo>
                    <a:pt x="38" y="64"/>
                  </a:moveTo>
                  <a:cubicBezTo>
                    <a:pt x="24" y="64"/>
                    <a:pt x="18" y="51"/>
                    <a:pt x="18" y="39"/>
                  </a:cubicBezTo>
                  <a:cubicBezTo>
                    <a:pt x="18" y="27"/>
                    <a:pt x="25" y="14"/>
                    <a:pt x="38" y="14"/>
                  </a:cubicBezTo>
                  <a:cubicBezTo>
                    <a:pt x="52" y="14"/>
                    <a:pt x="59" y="27"/>
                    <a:pt x="59" y="39"/>
                  </a:cubicBezTo>
                  <a:cubicBezTo>
                    <a:pt x="59" y="51"/>
                    <a:pt x="52" y="64"/>
                    <a:pt x="38" y="6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DD553B61-3B06-E0DF-1C09-FC80977AE01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4" y="329"/>
              <a:ext cx="21" cy="28"/>
            </a:xfrm>
            <a:custGeom>
              <a:avLst/>
              <a:gdLst>
                <a:gd name="T0" fmla="*/ 54 w 56"/>
                <a:gd name="T1" fmla="*/ 59 h 78"/>
                <a:gd name="T2" fmla="*/ 52 w 56"/>
                <a:gd name="T3" fmla="*/ 60 h 78"/>
                <a:gd name="T4" fmla="*/ 39 w 56"/>
                <a:gd name="T5" fmla="*/ 64 h 78"/>
                <a:gd name="T6" fmla="*/ 17 w 56"/>
                <a:gd name="T7" fmla="*/ 39 h 78"/>
                <a:gd name="T8" fmla="*/ 38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5 w 56"/>
                <a:gd name="T15" fmla="*/ 3 h 78"/>
                <a:gd name="T16" fmla="*/ 54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4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4" y="59"/>
                  </a:moveTo>
                  <a:cubicBezTo>
                    <a:pt x="52" y="60"/>
                    <a:pt x="52" y="60"/>
                    <a:pt x="52" y="60"/>
                  </a:cubicBezTo>
                  <a:cubicBezTo>
                    <a:pt x="49" y="63"/>
                    <a:pt x="43" y="64"/>
                    <a:pt x="39" y="64"/>
                  </a:cubicBezTo>
                  <a:cubicBezTo>
                    <a:pt x="23" y="64"/>
                    <a:pt x="17" y="51"/>
                    <a:pt x="17" y="39"/>
                  </a:cubicBezTo>
                  <a:cubicBezTo>
                    <a:pt x="17" y="27"/>
                    <a:pt x="24" y="14"/>
                    <a:pt x="38" y="14"/>
                  </a:cubicBezTo>
                  <a:cubicBezTo>
                    <a:pt x="42" y="14"/>
                    <a:pt x="47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0" y="1"/>
                    <a:pt x="43" y="0"/>
                    <a:pt x="38" y="0"/>
                  </a:cubicBezTo>
                  <a:cubicBezTo>
                    <a:pt x="15" y="0"/>
                    <a:pt x="0" y="16"/>
                    <a:pt x="0" y="39"/>
                  </a:cubicBezTo>
                  <a:cubicBezTo>
                    <a:pt x="0" y="61"/>
                    <a:pt x="16" y="78"/>
                    <a:pt x="38" y="78"/>
                  </a:cubicBezTo>
                  <a:cubicBezTo>
                    <a:pt x="42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4" y="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F0D30C0E-2895-7A4F-D391-02024A1A7EA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19" y="317"/>
              <a:ext cx="24" cy="40"/>
            </a:xfrm>
            <a:custGeom>
              <a:avLst/>
              <a:gdLst>
                <a:gd name="T0" fmla="*/ 38 w 67"/>
                <a:gd name="T1" fmla="*/ 32 h 108"/>
                <a:gd name="T2" fmla="*/ 17 w 67"/>
                <a:gd name="T3" fmla="*/ 41 h 108"/>
                <a:gd name="T4" fmla="*/ 17 w 67"/>
                <a:gd name="T5" fmla="*/ 0 h 108"/>
                <a:gd name="T6" fmla="*/ 0 w 67"/>
                <a:gd name="T7" fmla="*/ 0 h 108"/>
                <a:gd name="T8" fmla="*/ 0 w 67"/>
                <a:gd name="T9" fmla="*/ 108 h 108"/>
                <a:gd name="T10" fmla="*/ 17 w 67"/>
                <a:gd name="T11" fmla="*/ 108 h 108"/>
                <a:gd name="T12" fmla="*/ 17 w 67"/>
                <a:gd name="T13" fmla="*/ 74 h 108"/>
                <a:gd name="T14" fmla="*/ 37 w 67"/>
                <a:gd name="T15" fmla="*/ 46 h 108"/>
                <a:gd name="T16" fmla="*/ 50 w 67"/>
                <a:gd name="T17" fmla="*/ 70 h 108"/>
                <a:gd name="T18" fmla="*/ 50 w 67"/>
                <a:gd name="T19" fmla="*/ 108 h 108"/>
                <a:gd name="T20" fmla="*/ 67 w 67"/>
                <a:gd name="T21" fmla="*/ 108 h 108"/>
                <a:gd name="T22" fmla="*/ 67 w 67"/>
                <a:gd name="T23" fmla="*/ 64 h 108"/>
                <a:gd name="T24" fmla="*/ 38 w 67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108">
                  <a:moveTo>
                    <a:pt x="38" y="32"/>
                  </a:moveTo>
                  <a:cubicBezTo>
                    <a:pt x="30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7" y="46"/>
                  </a:cubicBezTo>
                  <a:cubicBezTo>
                    <a:pt x="47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7" y="108"/>
                    <a:pt x="67" y="108"/>
                    <a:pt x="67" y="108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43"/>
                    <a:pt x="57" y="32"/>
                    <a:pt x="38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16C4CB27-FA6A-2B64-0742-78795BF480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48" y="329"/>
              <a:ext cx="18" cy="28"/>
            </a:xfrm>
            <a:custGeom>
              <a:avLst/>
              <a:gdLst>
                <a:gd name="T0" fmla="*/ 30 w 48"/>
                <a:gd name="T1" fmla="*/ 32 h 78"/>
                <a:gd name="T2" fmla="*/ 18 w 48"/>
                <a:gd name="T3" fmla="*/ 21 h 78"/>
                <a:gd name="T4" fmla="*/ 29 w 48"/>
                <a:gd name="T5" fmla="*/ 14 h 78"/>
                <a:gd name="T6" fmla="*/ 42 w 48"/>
                <a:gd name="T7" fmla="*/ 17 h 78"/>
                <a:gd name="T8" fmla="*/ 44 w 48"/>
                <a:gd name="T9" fmla="*/ 19 h 78"/>
                <a:gd name="T10" fmla="*/ 45 w 48"/>
                <a:gd name="T11" fmla="*/ 3 h 78"/>
                <a:gd name="T12" fmla="*/ 44 w 48"/>
                <a:gd name="T13" fmla="*/ 3 h 78"/>
                <a:gd name="T14" fmla="*/ 27 w 48"/>
                <a:gd name="T15" fmla="*/ 0 h 78"/>
                <a:gd name="T16" fmla="*/ 0 w 48"/>
                <a:gd name="T17" fmla="*/ 24 h 78"/>
                <a:gd name="T18" fmla="*/ 19 w 48"/>
                <a:gd name="T19" fmla="*/ 45 h 78"/>
                <a:gd name="T20" fmla="*/ 31 w 48"/>
                <a:gd name="T21" fmla="*/ 55 h 78"/>
                <a:gd name="T22" fmla="*/ 19 w 48"/>
                <a:gd name="T23" fmla="*/ 64 h 78"/>
                <a:gd name="T24" fmla="*/ 4 w 48"/>
                <a:gd name="T25" fmla="*/ 59 h 78"/>
                <a:gd name="T26" fmla="*/ 2 w 48"/>
                <a:gd name="T27" fmla="*/ 58 h 78"/>
                <a:gd name="T28" fmla="*/ 1 w 48"/>
                <a:gd name="T29" fmla="*/ 73 h 78"/>
                <a:gd name="T30" fmla="*/ 2 w 48"/>
                <a:gd name="T31" fmla="*/ 74 h 78"/>
                <a:gd name="T32" fmla="*/ 22 w 48"/>
                <a:gd name="T33" fmla="*/ 78 h 78"/>
                <a:gd name="T34" fmla="*/ 48 w 48"/>
                <a:gd name="T35" fmla="*/ 54 h 78"/>
                <a:gd name="T36" fmla="*/ 30 w 48"/>
                <a:gd name="T37" fmla="*/ 3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78">
                  <a:moveTo>
                    <a:pt x="30" y="32"/>
                  </a:moveTo>
                  <a:cubicBezTo>
                    <a:pt x="22" y="28"/>
                    <a:pt x="18" y="26"/>
                    <a:pt x="18" y="21"/>
                  </a:cubicBezTo>
                  <a:cubicBezTo>
                    <a:pt x="18" y="16"/>
                    <a:pt x="24" y="14"/>
                    <a:pt x="29" y="14"/>
                  </a:cubicBezTo>
                  <a:cubicBezTo>
                    <a:pt x="31" y="14"/>
                    <a:pt x="39" y="16"/>
                    <a:pt x="42" y="17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39" y="2"/>
                    <a:pt x="34" y="0"/>
                    <a:pt x="27" y="0"/>
                  </a:cubicBezTo>
                  <a:cubicBezTo>
                    <a:pt x="11" y="0"/>
                    <a:pt x="0" y="9"/>
                    <a:pt x="0" y="24"/>
                  </a:cubicBezTo>
                  <a:cubicBezTo>
                    <a:pt x="0" y="36"/>
                    <a:pt x="11" y="41"/>
                    <a:pt x="19" y="45"/>
                  </a:cubicBezTo>
                  <a:cubicBezTo>
                    <a:pt x="26" y="48"/>
                    <a:pt x="31" y="51"/>
                    <a:pt x="31" y="55"/>
                  </a:cubicBezTo>
                  <a:cubicBezTo>
                    <a:pt x="31" y="64"/>
                    <a:pt x="21" y="64"/>
                    <a:pt x="19" y="64"/>
                  </a:cubicBezTo>
                  <a:cubicBezTo>
                    <a:pt x="16" y="64"/>
                    <a:pt x="9" y="63"/>
                    <a:pt x="4" y="59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8" y="77"/>
                    <a:pt x="16" y="78"/>
                    <a:pt x="22" y="78"/>
                  </a:cubicBezTo>
                  <a:cubicBezTo>
                    <a:pt x="35" y="78"/>
                    <a:pt x="48" y="71"/>
                    <a:pt x="48" y="54"/>
                  </a:cubicBezTo>
                  <a:cubicBezTo>
                    <a:pt x="48" y="40"/>
                    <a:pt x="38" y="36"/>
                    <a:pt x="30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3FA6D295-2048-0BA5-6261-D83E34DE6F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68" y="329"/>
              <a:ext cx="21" cy="28"/>
            </a:xfrm>
            <a:custGeom>
              <a:avLst/>
              <a:gdLst>
                <a:gd name="T0" fmla="*/ 55 w 56"/>
                <a:gd name="T1" fmla="*/ 59 h 78"/>
                <a:gd name="T2" fmla="*/ 53 w 56"/>
                <a:gd name="T3" fmla="*/ 60 h 78"/>
                <a:gd name="T4" fmla="*/ 40 w 56"/>
                <a:gd name="T5" fmla="*/ 64 h 78"/>
                <a:gd name="T6" fmla="*/ 18 w 56"/>
                <a:gd name="T7" fmla="*/ 39 h 78"/>
                <a:gd name="T8" fmla="*/ 39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6 w 56"/>
                <a:gd name="T15" fmla="*/ 3 h 78"/>
                <a:gd name="T16" fmla="*/ 55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5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5" y="59"/>
                  </a:moveTo>
                  <a:cubicBezTo>
                    <a:pt x="53" y="60"/>
                    <a:pt x="53" y="60"/>
                    <a:pt x="53" y="60"/>
                  </a:cubicBezTo>
                  <a:cubicBezTo>
                    <a:pt x="49" y="63"/>
                    <a:pt x="44" y="64"/>
                    <a:pt x="40" y="64"/>
                  </a:cubicBezTo>
                  <a:cubicBezTo>
                    <a:pt x="23" y="64"/>
                    <a:pt x="18" y="51"/>
                    <a:pt x="18" y="39"/>
                  </a:cubicBezTo>
                  <a:cubicBezTo>
                    <a:pt x="18" y="27"/>
                    <a:pt x="25" y="14"/>
                    <a:pt x="39" y="14"/>
                  </a:cubicBezTo>
                  <a:cubicBezTo>
                    <a:pt x="43" y="14"/>
                    <a:pt x="48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1" y="1"/>
                    <a:pt x="44" y="0"/>
                    <a:pt x="38" y="0"/>
                  </a:cubicBez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43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2D42B5DC-EA9A-6E15-DE86-542ED91611C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93" y="317"/>
              <a:ext cx="25" cy="40"/>
            </a:xfrm>
            <a:custGeom>
              <a:avLst/>
              <a:gdLst>
                <a:gd name="T0" fmla="*/ 38 w 66"/>
                <a:gd name="T1" fmla="*/ 32 h 108"/>
                <a:gd name="T2" fmla="*/ 17 w 66"/>
                <a:gd name="T3" fmla="*/ 41 h 108"/>
                <a:gd name="T4" fmla="*/ 17 w 66"/>
                <a:gd name="T5" fmla="*/ 0 h 108"/>
                <a:gd name="T6" fmla="*/ 0 w 66"/>
                <a:gd name="T7" fmla="*/ 0 h 108"/>
                <a:gd name="T8" fmla="*/ 0 w 66"/>
                <a:gd name="T9" fmla="*/ 108 h 108"/>
                <a:gd name="T10" fmla="*/ 17 w 66"/>
                <a:gd name="T11" fmla="*/ 108 h 108"/>
                <a:gd name="T12" fmla="*/ 17 w 66"/>
                <a:gd name="T13" fmla="*/ 74 h 108"/>
                <a:gd name="T14" fmla="*/ 36 w 66"/>
                <a:gd name="T15" fmla="*/ 46 h 108"/>
                <a:gd name="T16" fmla="*/ 50 w 66"/>
                <a:gd name="T17" fmla="*/ 70 h 108"/>
                <a:gd name="T18" fmla="*/ 50 w 66"/>
                <a:gd name="T19" fmla="*/ 108 h 108"/>
                <a:gd name="T20" fmla="*/ 66 w 66"/>
                <a:gd name="T21" fmla="*/ 108 h 108"/>
                <a:gd name="T22" fmla="*/ 66 w 66"/>
                <a:gd name="T23" fmla="*/ 64 h 108"/>
                <a:gd name="T24" fmla="*/ 38 w 66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108">
                  <a:moveTo>
                    <a:pt x="38" y="32"/>
                  </a:moveTo>
                  <a:cubicBezTo>
                    <a:pt x="29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6" y="46"/>
                  </a:cubicBezTo>
                  <a:cubicBezTo>
                    <a:pt x="46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6" y="64"/>
                    <a:pt x="66" y="64"/>
                    <a:pt x="66" y="64"/>
                  </a:cubicBezTo>
                  <a:cubicBezTo>
                    <a:pt x="66" y="43"/>
                    <a:pt x="57" y="32"/>
                    <a:pt x="38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7E3E2975-67B3-35E8-70CA-255F87F958A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25" y="329"/>
              <a:ext cx="24" cy="28"/>
            </a:xfrm>
            <a:custGeom>
              <a:avLst/>
              <a:gdLst>
                <a:gd name="T0" fmla="*/ 49 w 66"/>
                <a:gd name="T1" fmla="*/ 0 h 76"/>
                <a:gd name="T2" fmla="*/ 49 w 66"/>
                <a:gd name="T3" fmla="*/ 34 h 76"/>
                <a:gd name="T4" fmla="*/ 29 w 66"/>
                <a:gd name="T5" fmla="*/ 62 h 76"/>
                <a:gd name="T6" fmla="*/ 16 w 66"/>
                <a:gd name="T7" fmla="*/ 38 h 76"/>
                <a:gd name="T8" fmla="*/ 16 w 66"/>
                <a:gd name="T9" fmla="*/ 0 h 76"/>
                <a:gd name="T10" fmla="*/ 0 w 66"/>
                <a:gd name="T11" fmla="*/ 0 h 76"/>
                <a:gd name="T12" fmla="*/ 0 w 66"/>
                <a:gd name="T13" fmla="*/ 44 h 76"/>
                <a:gd name="T14" fmla="*/ 28 w 66"/>
                <a:gd name="T15" fmla="*/ 76 h 76"/>
                <a:gd name="T16" fmla="*/ 50 w 66"/>
                <a:gd name="T17" fmla="*/ 66 h 76"/>
                <a:gd name="T18" fmla="*/ 50 w 66"/>
                <a:gd name="T19" fmla="*/ 74 h 76"/>
                <a:gd name="T20" fmla="*/ 66 w 66"/>
                <a:gd name="T21" fmla="*/ 74 h 76"/>
                <a:gd name="T22" fmla="*/ 66 w 66"/>
                <a:gd name="T23" fmla="*/ 0 h 76"/>
                <a:gd name="T24" fmla="*/ 49 w 66"/>
                <a:gd name="T25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76">
                  <a:moveTo>
                    <a:pt x="49" y="0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45"/>
                    <a:pt x="47" y="62"/>
                    <a:pt x="29" y="62"/>
                  </a:cubicBezTo>
                  <a:cubicBezTo>
                    <a:pt x="20" y="61"/>
                    <a:pt x="16" y="55"/>
                    <a:pt x="16" y="3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65"/>
                    <a:pt x="9" y="76"/>
                    <a:pt x="28" y="76"/>
                  </a:cubicBezTo>
                  <a:cubicBezTo>
                    <a:pt x="37" y="76"/>
                    <a:pt x="45" y="72"/>
                    <a:pt x="50" y="66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4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0" name="Rectangle 17">
              <a:extLst>
                <a:ext uri="{FF2B5EF4-FFF2-40B4-BE49-F238E27FC236}">
                  <a16:creationId xmlns:a16="http://schemas.microsoft.com/office/drawing/2014/main" id="{394327D9-68FA-F5A8-18AF-550A8BA665F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557" y="317"/>
              <a:ext cx="6" cy="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2C76126B-3E54-A4B3-2ACA-55DA6CC571E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69" y="329"/>
              <a:ext cx="25" cy="28"/>
            </a:xfrm>
            <a:custGeom>
              <a:avLst/>
              <a:gdLst>
                <a:gd name="T0" fmla="*/ 68 w 68"/>
                <a:gd name="T1" fmla="*/ 42 h 78"/>
                <a:gd name="T2" fmla="*/ 35 w 68"/>
                <a:gd name="T3" fmla="*/ 0 h 78"/>
                <a:gd name="T4" fmla="*/ 0 w 68"/>
                <a:gd name="T5" fmla="*/ 38 h 78"/>
                <a:gd name="T6" fmla="*/ 38 w 68"/>
                <a:gd name="T7" fmla="*/ 78 h 78"/>
                <a:gd name="T8" fmla="*/ 60 w 68"/>
                <a:gd name="T9" fmla="*/ 74 h 78"/>
                <a:gd name="T10" fmla="*/ 63 w 68"/>
                <a:gd name="T11" fmla="*/ 73 h 78"/>
                <a:gd name="T12" fmla="*/ 63 w 68"/>
                <a:gd name="T13" fmla="*/ 55 h 78"/>
                <a:gd name="T14" fmla="*/ 60 w 68"/>
                <a:gd name="T15" fmla="*/ 57 h 78"/>
                <a:gd name="T16" fmla="*/ 39 w 68"/>
                <a:gd name="T17" fmla="*/ 64 h 78"/>
                <a:gd name="T18" fmla="*/ 17 w 68"/>
                <a:gd name="T19" fmla="*/ 44 h 78"/>
                <a:gd name="T20" fmla="*/ 68 w 68"/>
                <a:gd name="T21" fmla="*/ 44 h 78"/>
                <a:gd name="T22" fmla="*/ 68 w 68"/>
                <a:gd name="T23" fmla="*/ 42 h 78"/>
                <a:gd name="T24" fmla="*/ 35 w 68"/>
                <a:gd name="T25" fmla="*/ 14 h 78"/>
                <a:gd name="T26" fmla="*/ 51 w 68"/>
                <a:gd name="T27" fmla="*/ 31 h 78"/>
                <a:gd name="T28" fmla="*/ 17 w 68"/>
                <a:gd name="T29" fmla="*/ 31 h 78"/>
                <a:gd name="T30" fmla="*/ 35 w 68"/>
                <a:gd name="T31" fmla="*/ 1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" h="78">
                  <a:moveTo>
                    <a:pt x="68" y="42"/>
                  </a:moveTo>
                  <a:cubicBezTo>
                    <a:pt x="68" y="14"/>
                    <a:pt x="57" y="0"/>
                    <a:pt x="35" y="0"/>
                  </a:cubicBezTo>
                  <a:cubicBezTo>
                    <a:pt x="14" y="0"/>
                    <a:pt x="0" y="16"/>
                    <a:pt x="0" y="38"/>
                  </a:cubicBezTo>
                  <a:cubicBezTo>
                    <a:pt x="0" y="64"/>
                    <a:pt x="14" y="78"/>
                    <a:pt x="38" y="78"/>
                  </a:cubicBezTo>
                  <a:cubicBezTo>
                    <a:pt x="49" y="78"/>
                    <a:pt x="55" y="76"/>
                    <a:pt x="60" y="74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3" y="55"/>
                    <a:pt x="63" y="55"/>
                    <a:pt x="63" y="55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57" y="60"/>
                    <a:pt x="47" y="64"/>
                    <a:pt x="39" y="64"/>
                  </a:cubicBezTo>
                  <a:cubicBezTo>
                    <a:pt x="29" y="64"/>
                    <a:pt x="18" y="56"/>
                    <a:pt x="17" y="44"/>
                  </a:cubicBezTo>
                  <a:cubicBezTo>
                    <a:pt x="68" y="44"/>
                    <a:pt x="68" y="44"/>
                    <a:pt x="68" y="44"/>
                  </a:cubicBezTo>
                  <a:lnTo>
                    <a:pt x="68" y="42"/>
                  </a:lnTo>
                  <a:close/>
                  <a:moveTo>
                    <a:pt x="35" y="14"/>
                  </a:moveTo>
                  <a:cubicBezTo>
                    <a:pt x="45" y="14"/>
                    <a:pt x="50" y="22"/>
                    <a:pt x="51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25"/>
                    <a:pt x="22" y="14"/>
                    <a:pt x="35" y="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2481360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1">
            <a:extLst>
              <a:ext uri="{FF2B5EF4-FFF2-40B4-BE49-F238E27FC236}">
                <a16:creationId xmlns:a16="http://schemas.microsoft.com/office/drawing/2014/main" id="{C9949E32-4955-4125-1DFB-2836B2DB065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613200"/>
            <a:ext cx="1928293" cy="244800"/>
          </a:xfrm>
          <a:prstGeom prst="rect">
            <a:avLst/>
          </a:prstGeom>
          <a:ln/>
        </p:spPr>
        <p:txBody>
          <a:bodyPr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10" name="Rectangle 42">
            <a:extLst>
              <a:ext uri="{FF2B5EF4-FFF2-40B4-BE49-F238E27FC236}">
                <a16:creationId xmlns:a16="http://schemas.microsoft.com/office/drawing/2014/main" id="{693C7A0A-188B-674E-8ADE-589398307C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613200"/>
            <a:ext cx="7416800" cy="244800"/>
          </a:xfrm>
          <a:prstGeom prst="rect">
            <a:avLst/>
          </a:prstGeom>
          <a:ln/>
        </p:spPr>
        <p:txBody>
          <a:bodyPr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11" name="Rectangle 43">
            <a:extLst>
              <a:ext uri="{FF2B5EF4-FFF2-40B4-BE49-F238E27FC236}">
                <a16:creationId xmlns:a16="http://schemas.microsoft.com/office/drawing/2014/main" id="{CF1AD3E6-4260-D2B5-270C-C12A9A659635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xfrm>
            <a:off x="128588" y="6613200"/>
            <a:ext cx="2047412" cy="244800"/>
          </a:xfrm>
          <a:prstGeom prst="rect">
            <a:avLst/>
          </a:prstGeom>
          <a:ln/>
        </p:spPr>
        <p:txBody>
          <a:bodyPr lIns="0"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D355A739-C617-482C-ADB8-C656C92F3DDA}" type="datetime1">
              <a:rPr lang="de-DE" smtClean="0"/>
              <a:t>07.08.2026</a:t>
            </a:fld>
            <a:endParaRPr lang="de-DE"/>
          </a:p>
        </p:txBody>
      </p:sp>
      <p:sp>
        <p:nvSpPr>
          <p:cNvPr id="12" name="Inhaltsplatzhalter 13">
            <a:extLst>
              <a:ext uri="{FF2B5EF4-FFF2-40B4-BE49-F238E27FC236}">
                <a16:creationId xmlns:a16="http://schemas.microsoft.com/office/drawing/2014/main" id="{B429C01A-165B-4994-4D94-B66AF6607F2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110194" y="4114800"/>
            <a:ext cx="9081805" cy="1080000"/>
          </a:xfrm>
          <a:prstGeom prst="rect">
            <a:avLst/>
          </a:prstGeom>
          <a:solidFill>
            <a:schemeClr val="tx2"/>
          </a:solidFill>
        </p:spPr>
        <p:txBody>
          <a:bodyPr lIns="180000" tIns="0" rIns="72000" bIns="0" anchor="ctr">
            <a:norm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b="1" cap="none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Zwischenüberschrift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62253169-8766-A25F-F42B-513B24C8128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45559" y="4114800"/>
            <a:ext cx="1692000" cy="10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7500" spc="-3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#</a:t>
            </a:r>
          </a:p>
        </p:txBody>
      </p:sp>
      <p:grpSp>
        <p:nvGrpSpPr>
          <p:cNvPr id="7" name="Group 4" hidden="1">
            <a:extLst>
              <a:ext uri="{FF2B5EF4-FFF2-40B4-BE49-F238E27FC236}">
                <a16:creationId xmlns:a16="http://schemas.microsoft.com/office/drawing/2014/main" id="{A8359B85-A07D-EA1F-7C1C-97AE473FB91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525716" y="71438"/>
            <a:ext cx="539750" cy="541337"/>
            <a:chOff x="7292" y="45"/>
            <a:chExt cx="340" cy="341"/>
          </a:xfrm>
          <a:solidFill>
            <a:schemeClr val="bg1"/>
          </a:solidFill>
        </p:grpSpPr>
        <p:sp>
          <p:nvSpPr>
            <p:cNvPr id="24" name="AutoShape 3">
              <a:extLst>
                <a:ext uri="{FF2B5EF4-FFF2-40B4-BE49-F238E27FC236}">
                  <a16:creationId xmlns:a16="http://schemas.microsoft.com/office/drawing/2014/main" id="{F7FB614C-04FE-1BC0-A23D-C199BF132590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5" name="Rectangle 5">
              <a:extLst>
                <a:ext uri="{FF2B5EF4-FFF2-40B4-BE49-F238E27FC236}">
                  <a16:creationId xmlns:a16="http://schemas.microsoft.com/office/drawing/2014/main" id="{49203949-CBC1-5572-B97C-AAA41F23397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solidFill>
              <a:srgbClr val="4EC2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B288918B-14BB-8804-6E2D-CFDF2308599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94" y="130"/>
              <a:ext cx="91" cy="175"/>
            </a:xfrm>
            <a:custGeom>
              <a:avLst/>
              <a:gdLst>
                <a:gd name="T0" fmla="*/ 124 w 248"/>
                <a:gd name="T1" fmla="*/ 0 h 473"/>
                <a:gd name="T2" fmla="*/ 0 w 248"/>
                <a:gd name="T3" fmla="*/ 236 h 473"/>
                <a:gd name="T4" fmla="*/ 124 w 248"/>
                <a:gd name="T5" fmla="*/ 473 h 473"/>
                <a:gd name="T6" fmla="*/ 248 w 248"/>
                <a:gd name="T7" fmla="*/ 236 h 473"/>
                <a:gd name="T8" fmla="*/ 124 w 248"/>
                <a:gd name="T9" fmla="*/ 0 h 473"/>
                <a:gd name="T10" fmla="*/ 124 w 248"/>
                <a:gd name="T11" fmla="*/ 349 h 473"/>
                <a:gd name="T12" fmla="*/ 65 w 248"/>
                <a:gd name="T13" fmla="*/ 237 h 473"/>
                <a:gd name="T14" fmla="*/ 124 w 248"/>
                <a:gd name="T15" fmla="*/ 124 h 473"/>
                <a:gd name="T16" fmla="*/ 182 w 248"/>
                <a:gd name="T17" fmla="*/ 237 h 473"/>
                <a:gd name="T18" fmla="*/ 124 w 248"/>
                <a:gd name="T19" fmla="*/ 349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8" h="473">
                  <a:moveTo>
                    <a:pt x="124" y="0"/>
                  </a:moveTo>
                  <a:cubicBezTo>
                    <a:pt x="55" y="0"/>
                    <a:pt x="0" y="106"/>
                    <a:pt x="0" y="236"/>
                  </a:cubicBezTo>
                  <a:cubicBezTo>
                    <a:pt x="0" y="367"/>
                    <a:pt x="55" y="473"/>
                    <a:pt x="124" y="473"/>
                  </a:cubicBezTo>
                  <a:cubicBezTo>
                    <a:pt x="192" y="473"/>
                    <a:pt x="248" y="367"/>
                    <a:pt x="248" y="236"/>
                  </a:cubicBezTo>
                  <a:cubicBezTo>
                    <a:pt x="248" y="106"/>
                    <a:pt x="192" y="0"/>
                    <a:pt x="124" y="0"/>
                  </a:cubicBezTo>
                  <a:close/>
                  <a:moveTo>
                    <a:pt x="124" y="349"/>
                  </a:moveTo>
                  <a:cubicBezTo>
                    <a:pt x="91" y="349"/>
                    <a:pt x="65" y="299"/>
                    <a:pt x="65" y="237"/>
                  </a:cubicBezTo>
                  <a:cubicBezTo>
                    <a:pt x="65" y="175"/>
                    <a:pt x="91" y="124"/>
                    <a:pt x="124" y="124"/>
                  </a:cubicBezTo>
                  <a:cubicBezTo>
                    <a:pt x="156" y="124"/>
                    <a:pt x="182" y="175"/>
                    <a:pt x="182" y="237"/>
                  </a:cubicBezTo>
                  <a:cubicBezTo>
                    <a:pt x="182" y="299"/>
                    <a:pt x="156" y="349"/>
                    <a:pt x="124" y="3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AC6D1C36-8A71-1712-CCDD-DD69932BC9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135"/>
              <a:ext cx="54" cy="166"/>
            </a:xfrm>
            <a:custGeom>
              <a:avLst/>
              <a:gdLst>
                <a:gd name="T0" fmla="*/ 24 w 54"/>
                <a:gd name="T1" fmla="*/ 61 h 166"/>
                <a:gd name="T2" fmla="*/ 43 w 54"/>
                <a:gd name="T3" fmla="*/ 61 h 166"/>
                <a:gd name="T4" fmla="*/ 43 w 54"/>
                <a:gd name="T5" fmla="*/ 106 h 166"/>
                <a:gd name="T6" fmla="*/ 24 w 54"/>
                <a:gd name="T7" fmla="*/ 106 h 166"/>
                <a:gd name="T8" fmla="*/ 24 w 54"/>
                <a:gd name="T9" fmla="*/ 166 h 166"/>
                <a:gd name="T10" fmla="*/ 0 w 54"/>
                <a:gd name="T11" fmla="*/ 166 h 166"/>
                <a:gd name="T12" fmla="*/ 0 w 54"/>
                <a:gd name="T13" fmla="*/ 0 h 166"/>
                <a:gd name="T14" fmla="*/ 50 w 54"/>
                <a:gd name="T15" fmla="*/ 0 h 166"/>
                <a:gd name="T16" fmla="*/ 54 w 54"/>
                <a:gd name="T17" fmla="*/ 44 h 166"/>
                <a:gd name="T18" fmla="*/ 24 w 54"/>
                <a:gd name="T19" fmla="*/ 44 h 166"/>
                <a:gd name="T20" fmla="*/ 24 w 54"/>
                <a:gd name="T21" fmla="*/ 6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166">
                  <a:moveTo>
                    <a:pt x="24" y="61"/>
                  </a:moveTo>
                  <a:lnTo>
                    <a:pt x="43" y="61"/>
                  </a:lnTo>
                  <a:lnTo>
                    <a:pt x="43" y="106"/>
                  </a:lnTo>
                  <a:lnTo>
                    <a:pt x="24" y="106"/>
                  </a:lnTo>
                  <a:lnTo>
                    <a:pt x="24" y="166"/>
                  </a:lnTo>
                  <a:lnTo>
                    <a:pt x="0" y="166"/>
                  </a:lnTo>
                  <a:lnTo>
                    <a:pt x="0" y="0"/>
                  </a:lnTo>
                  <a:lnTo>
                    <a:pt x="50" y="0"/>
                  </a:lnTo>
                  <a:lnTo>
                    <a:pt x="54" y="44"/>
                  </a:lnTo>
                  <a:lnTo>
                    <a:pt x="24" y="44"/>
                  </a:lnTo>
                  <a:lnTo>
                    <a:pt x="24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CC28F407-F3A7-AC74-373A-3701BA33A9E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01" y="135"/>
              <a:ext cx="93" cy="166"/>
            </a:xfrm>
            <a:custGeom>
              <a:avLst/>
              <a:gdLst>
                <a:gd name="T0" fmla="*/ 82 w 93"/>
                <a:gd name="T1" fmla="*/ 0 h 166"/>
                <a:gd name="T2" fmla="*/ 63 w 93"/>
                <a:gd name="T3" fmla="*/ 0 h 166"/>
                <a:gd name="T4" fmla="*/ 46 w 93"/>
                <a:gd name="T5" fmla="*/ 72 h 166"/>
                <a:gd name="T6" fmla="*/ 30 w 93"/>
                <a:gd name="T7" fmla="*/ 0 h 166"/>
                <a:gd name="T8" fmla="*/ 11 w 93"/>
                <a:gd name="T9" fmla="*/ 0 h 166"/>
                <a:gd name="T10" fmla="*/ 0 w 93"/>
                <a:gd name="T11" fmla="*/ 166 h 166"/>
                <a:gd name="T12" fmla="*/ 24 w 93"/>
                <a:gd name="T13" fmla="*/ 166 h 166"/>
                <a:gd name="T14" fmla="*/ 28 w 93"/>
                <a:gd name="T15" fmla="*/ 93 h 166"/>
                <a:gd name="T16" fmla="*/ 46 w 93"/>
                <a:gd name="T17" fmla="*/ 166 h 166"/>
                <a:gd name="T18" fmla="*/ 46 w 93"/>
                <a:gd name="T19" fmla="*/ 166 h 166"/>
                <a:gd name="T20" fmla="*/ 46 w 93"/>
                <a:gd name="T21" fmla="*/ 166 h 166"/>
                <a:gd name="T22" fmla="*/ 46 w 93"/>
                <a:gd name="T23" fmla="*/ 166 h 166"/>
                <a:gd name="T24" fmla="*/ 46 w 93"/>
                <a:gd name="T25" fmla="*/ 166 h 166"/>
                <a:gd name="T26" fmla="*/ 65 w 93"/>
                <a:gd name="T27" fmla="*/ 93 h 166"/>
                <a:gd name="T28" fmla="*/ 69 w 93"/>
                <a:gd name="T29" fmla="*/ 166 h 166"/>
                <a:gd name="T30" fmla="*/ 93 w 93"/>
                <a:gd name="T31" fmla="*/ 166 h 166"/>
                <a:gd name="T32" fmla="*/ 82 w 93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166">
                  <a:moveTo>
                    <a:pt x="82" y="0"/>
                  </a:moveTo>
                  <a:lnTo>
                    <a:pt x="63" y="0"/>
                  </a:lnTo>
                  <a:lnTo>
                    <a:pt x="46" y="72"/>
                  </a:lnTo>
                  <a:lnTo>
                    <a:pt x="30" y="0"/>
                  </a:lnTo>
                  <a:lnTo>
                    <a:pt x="11" y="0"/>
                  </a:lnTo>
                  <a:lnTo>
                    <a:pt x="0" y="166"/>
                  </a:lnTo>
                  <a:lnTo>
                    <a:pt x="24" y="166"/>
                  </a:lnTo>
                  <a:lnTo>
                    <a:pt x="28" y="93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65" y="93"/>
                  </a:lnTo>
                  <a:lnTo>
                    <a:pt x="69" y="166"/>
                  </a:lnTo>
                  <a:lnTo>
                    <a:pt x="93" y="166"/>
                  </a:lnTo>
                  <a:lnTo>
                    <a:pt x="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4CBCBCEE-9E2F-1C48-9B29-E2EC9CA446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320"/>
              <a:ext cx="29" cy="37"/>
            </a:xfrm>
            <a:custGeom>
              <a:avLst/>
              <a:gdLst>
                <a:gd name="T0" fmla="*/ 22 w 29"/>
                <a:gd name="T1" fmla="*/ 0 h 37"/>
                <a:gd name="T2" fmla="*/ 22 w 29"/>
                <a:gd name="T3" fmla="*/ 15 h 37"/>
                <a:gd name="T4" fmla="*/ 6 w 29"/>
                <a:gd name="T5" fmla="*/ 15 h 37"/>
                <a:gd name="T6" fmla="*/ 6 w 29"/>
                <a:gd name="T7" fmla="*/ 0 h 37"/>
                <a:gd name="T8" fmla="*/ 0 w 29"/>
                <a:gd name="T9" fmla="*/ 0 h 37"/>
                <a:gd name="T10" fmla="*/ 0 w 29"/>
                <a:gd name="T11" fmla="*/ 37 h 37"/>
                <a:gd name="T12" fmla="*/ 6 w 29"/>
                <a:gd name="T13" fmla="*/ 37 h 37"/>
                <a:gd name="T14" fmla="*/ 6 w 29"/>
                <a:gd name="T15" fmla="*/ 20 h 37"/>
                <a:gd name="T16" fmla="*/ 22 w 29"/>
                <a:gd name="T17" fmla="*/ 20 h 37"/>
                <a:gd name="T18" fmla="*/ 22 w 29"/>
                <a:gd name="T19" fmla="*/ 37 h 37"/>
                <a:gd name="T20" fmla="*/ 29 w 29"/>
                <a:gd name="T21" fmla="*/ 37 h 37"/>
                <a:gd name="T22" fmla="*/ 29 w 29"/>
                <a:gd name="T23" fmla="*/ 0 h 37"/>
                <a:gd name="T24" fmla="*/ 22 w 2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37">
                  <a:moveTo>
                    <a:pt x="22" y="0"/>
                  </a:moveTo>
                  <a:lnTo>
                    <a:pt x="22" y="15"/>
                  </a:lnTo>
                  <a:lnTo>
                    <a:pt x="6" y="15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6" y="37"/>
                  </a:lnTo>
                  <a:lnTo>
                    <a:pt x="6" y="20"/>
                  </a:lnTo>
                  <a:lnTo>
                    <a:pt x="22" y="20"/>
                  </a:lnTo>
                  <a:lnTo>
                    <a:pt x="22" y="37"/>
                  </a:lnTo>
                  <a:lnTo>
                    <a:pt x="29" y="37"/>
                  </a:lnTo>
                  <a:lnTo>
                    <a:pt x="29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CC04A213-3F92-FF4C-6027-0638F349944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63" y="329"/>
              <a:ext cx="28" cy="28"/>
            </a:xfrm>
            <a:custGeom>
              <a:avLst/>
              <a:gdLst>
                <a:gd name="T0" fmla="*/ 38 w 76"/>
                <a:gd name="T1" fmla="*/ 0 h 78"/>
                <a:gd name="T2" fmla="*/ 0 w 76"/>
                <a:gd name="T3" fmla="*/ 39 h 78"/>
                <a:gd name="T4" fmla="*/ 38 w 76"/>
                <a:gd name="T5" fmla="*/ 78 h 78"/>
                <a:gd name="T6" fmla="*/ 76 w 76"/>
                <a:gd name="T7" fmla="*/ 39 h 78"/>
                <a:gd name="T8" fmla="*/ 38 w 76"/>
                <a:gd name="T9" fmla="*/ 0 h 78"/>
                <a:gd name="T10" fmla="*/ 38 w 76"/>
                <a:gd name="T11" fmla="*/ 64 h 78"/>
                <a:gd name="T12" fmla="*/ 18 w 76"/>
                <a:gd name="T13" fmla="*/ 39 h 78"/>
                <a:gd name="T14" fmla="*/ 38 w 76"/>
                <a:gd name="T15" fmla="*/ 14 h 78"/>
                <a:gd name="T16" fmla="*/ 59 w 76"/>
                <a:gd name="T17" fmla="*/ 39 h 78"/>
                <a:gd name="T18" fmla="*/ 38 w 76"/>
                <a:gd name="T19" fmla="*/ 6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8">
                  <a:moveTo>
                    <a:pt x="38" y="0"/>
                  </a:move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60" y="78"/>
                    <a:pt x="76" y="61"/>
                    <a:pt x="76" y="39"/>
                  </a:cubicBezTo>
                  <a:cubicBezTo>
                    <a:pt x="76" y="16"/>
                    <a:pt x="61" y="0"/>
                    <a:pt x="38" y="0"/>
                  </a:cubicBezTo>
                  <a:close/>
                  <a:moveTo>
                    <a:pt x="38" y="64"/>
                  </a:moveTo>
                  <a:cubicBezTo>
                    <a:pt x="24" y="64"/>
                    <a:pt x="18" y="51"/>
                    <a:pt x="18" y="39"/>
                  </a:cubicBezTo>
                  <a:cubicBezTo>
                    <a:pt x="18" y="27"/>
                    <a:pt x="25" y="14"/>
                    <a:pt x="38" y="14"/>
                  </a:cubicBezTo>
                  <a:cubicBezTo>
                    <a:pt x="52" y="14"/>
                    <a:pt x="59" y="27"/>
                    <a:pt x="59" y="39"/>
                  </a:cubicBezTo>
                  <a:cubicBezTo>
                    <a:pt x="59" y="51"/>
                    <a:pt x="52" y="64"/>
                    <a:pt x="38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AF20F0E2-1F71-9BA2-8559-F6EC8D95AD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4" y="329"/>
              <a:ext cx="21" cy="28"/>
            </a:xfrm>
            <a:custGeom>
              <a:avLst/>
              <a:gdLst>
                <a:gd name="T0" fmla="*/ 54 w 56"/>
                <a:gd name="T1" fmla="*/ 59 h 78"/>
                <a:gd name="T2" fmla="*/ 52 w 56"/>
                <a:gd name="T3" fmla="*/ 60 h 78"/>
                <a:gd name="T4" fmla="*/ 39 w 56"/>
                <a:gd name="T5" fmla="*/ 64 h 78"/>
                <a:gd name="T6" fmla="*/ 17 w 56"/>
                <a:gd name="T7" fmla="*/ 39 h 78"/>
                <a:gd name="T8" fmla="*/ 38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5 w 56"/>
                <a:gd name="T15" fmla="*/ 3 h 78"/>
                <a:gd name="T16" fmla="*/ 54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4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4" y="59"/>
                  </a:moveTo>
                  <a:cubicBezTo>
                    <a:pt x="52" y="60"/>
                    <a:pt x="52" y="60"/>
                    <a:pt x="52" y="60"/>
                  </a:cubicBezTo>
                  <a:cubicBezTo>
                    <a:pt x="49" y="63"/>
                    <a:pt x="43" y="64"/>
                    <a:pt x="39" y="64"/>
                  </a:cubicBezTo>
                  <a:cubicBezTo>
                    <a:pt x="23" y="64"/>
                    <a:pt x="17" y="51"/>
                    <a:pt x="17" y="39"/>
                  </a:cubicBezTo>
                  <a:cubicBezTo>
                    <a:pt x="17" y="27"/>
                    <a:pt x="24" y="14"/>
                    <a:pt x="38" y="14"/>
                  </a:cubicBezTo>
                  <a:cubicBezTo>
                    <a:pt x="42" y="14"/>
                    <a:pt x="47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0" y="1"/>
                    <a:pt x="43" y="0"/>
                    <a:pt x="38" y="0"/>
                  </a:cubicBezTo>
                  <a:cubicBezTo>
                    <a:pt x="15" y="0"/>
                    <a:pt x="0" y="16"/>
                    <a:pt x="0" y="39"/>
                  </a:cubicBezTo>
                  <a:cubicBezTo>
                    <a:pt x="0" y="61"/>
                    <a:pt x="16" y="78"/>
                    <a:pt x="38" y="78"/>
                  </a:cubicBezTo>
                  <a:cubicBezTo>
                    <a:pt x="42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4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" name="Freeform 12">
              <a:extLst>
                <a:ext uri="{FF2B5EF4-FFF2-40B4-BE49-F238E27FC236}">
                  <a16:creationId xmlns:a16="http://schemas.microsoft.com/office/drawing/2014/main" id="{3867347F-E311-79B0-3061-C5507BF9D30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19" y="317"/>
              <a:ext cx="24" cy="40"/>
            </a:xfrm>
            <a:custGeom>
              <a:avLst/>
              <a:gdLst>
                <a:gd name="T0" fmla="*/ 38 w 67"/>
                <a:gd name="T1" fmla="*/ 32 h 108"/>
                <a:gd name="T2" fmla="*/ 17 w 67"/>
                <a:gd name="T3" fmla="*/ 41 h 108"/>
                <a:gd name="T4" fmla="*/ 17 w 67"/>
                <a:gd name="T5" fmla="*/ 0 h 108"/>
                <a:gd name="T6" fmla="*/ 0 w 67"/>
                <a:gd name="T7" fmla="*/ 0 h 108"/>
                <a:gd name="T8" fmla="*/ 0 w 67"/>
                <a:gd name="T9" fmla="*/ 108 h 108"/>
                <a:gd name="T10" fmla="*/ 17 w 67"/>
                <a:gd name="T11" fmla="*/ 108 h 108"/>
                <a:gd name="T12" fmla="*/ 17 w 67"/>
                <a:gd name="T13" fmla="*/ 74 h 108"/>
                <a:gd name="T14" fmla="*/ 37 w 67"/>
                <a:gd name="T15" fmla="*/ 46 h 108"/>
                <a:gd name="T16" fmla="*/ 50 w 67"/>
                <a:gd name="T17" fmla="*/ 70 h 108"/>
                <a:gd name="T18" fmla="*/ 50 w 67"/>
                <a:gd name="T19" fmla="*/ 108 h 108"/>
                <a:gd name="T20" fmla="*/ 67 w 67"/>
                <a:gd name="T21" fmla="*/ 108 h 108"/>
                <a:gd name="T22" fmla="*/ 67 w 67"/>
                <a:gd name="T23" fmla="*/ 64 h 108"/>
                <a:gd name="T24" fmla="*/ 38 w 67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108">
                  <a:moveTo>
                    <a:pt x="38" y="32"/>
                  </a:moveTo>
                  <a:cubicBezTo>
                    <a:pt x="30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7" y="46"/>
                  </a:cubicBezTo>
                  <a:cubicBezTo>
                    <a:pt x="47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7" y="108"/>
                    <a:pt x="67" y="108"/>
                    <a:pt x="67" y="108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43"/>
                    <a:pt x="57" y="32"/>
                    <a:pt x="3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3" name="Freeform 13">
              <a:extLst>
                <a:ext uri="{FF2B5EF4-FFF2-40B4-BE49-F238E27FC236}">
                  <a16:creationId xmlns:a16="http://schemas.microsoft.com/office/drawing/2014/main" id="{98C516FC-72CD-B39F-1486-F8B38AE84D0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48" y="329"/>
              <a:ext cx="18" cy="28"/>
            </a:xfrm>
            <a:custGeom>
              <a:avLst/>
              <a:gdLst>
                <a:gd name="T0" fmla="*/ 30 w 48"/>
                <a:gd name="T1" fmla="*/ 32 h 78"/>
                <a:gd name="T2" fmla="*/ 18 w 48"/>
                <a:gd name="T3" fmla="*/ 21 h 78"/>
                <a:gd name="T4" fmla="*/ 29 w 48"/>
                <a:gd name="T5" fmla="*/ 14 h 78"/>
                <a:gd name="T6" fmla="*/ 42 w 48"/>
                <a:gd name="T7" fmla="*/ 17 h 78"/>
                <a:gd name="T8" fmla="*/ 44 w 48"/>
                <a:gd name="T9" fmla="*/ 19 h 78"/>
                <a:gd name="T10" fmla="*/ 45 w 48"/>
                <a:gd name="T11" fmla="*/ 3 h 78"/>
                <a:gd name="T12" fmla="*/ 44 w 48"/>
                <a:gd name="T13" fmla="*/ 3 h 78"/>
                <a:gd name="T14" fmla="*/ 27 w 48"/>
                <a:gd name="T15" fmla="*/ 0 h 78"/>
                <a:gd name="T16" fmla="*/ 0 w 48"/>
                <a:gd name="T17" fmla="*/ 24 h 78"/>
                <a:gd name="T18" fmla="*/ 19 w 48"/>
                <a:gd name="T19" fmla="*/ 45 h 78"/>
                <a:gd name="T20" fmla="*/ 31 w 48"/>
                <a:gd name="T21" fmla="*/ 55 h 78"/>
                <a:gd name="T22" fmla="*/ 19 w 48"/>
                <a:gd name="T23" fmla="*/ 64 h 78"/>
                <a:gd name="T24" fmla="*/ 4 w 48"/>
                <a:gd name="T25" fmla="*/ 59 h 78"/>
                <a:gd name="T26" fmla="*/ 2 w 48"/>
                <a:gd name="T27" fmla="*/ 58 h 78"/>
                <a:gd name="T28" fmla="*/ 1 w 48"/>
                <a:gd name="T29" fmla="*/ 73 h 78"/>
                <a:gd name="T30" fmla="*/ 2 w 48"/>
                <a:gd name="T31" fmla="*/ 74 h 78"/>
                <a:gd name="T32" fmla="*/ 22 w 48"/>
                <a:gd name="T33" fmla="*/ 78 h 78"/>
                <a:gd name="T34" fmla="*/ 48 w 48"/>
                <a:gd name="T35" fmla="*/ 54 h 78"/>
                <a:gd name="T36" fmla="*/ 30 w 48"/>
                <a:gd name="T37" fmla="*/ 3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78">
                  <a:moveTo>
                    <a:pt x="30" y="32"/>
                  </a:moveTo>
                  <a:cubicBezTo>
                    <a:pt x="22" y="28"/>
                    <a:pt x="18" y="26"/>
                    <a:pt x="18" y="21"/>
                  </a:cubicBezTo>
                  <a:cubicBezTo>
                    <a:pt x="18" y="16"/>
                    <a:pt x="24" y="14"/>
                    <a:pt x="29" y="14"/>
                  </a:cubicBezTo>
                  <a:cubicBezTo>
                    <a:pt x="31" y="14"/>
                    <a:pt x="39" y="16"/>
                    <a:pt x="42" y="17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39" y="2"/>
                    <a:pt x="34" y="0"/>
                    <a:pt x="27" y="0"/>
                  </a:cubicBezTo>
                  <a:cubicBezTo>
                    <a:pt x="11" y="0"/>
                    <a:pt x="0" y="9"/>
                    <a:pt x="0" y="24"/>
                  </a:cubicBezTo>
                  <a:cubicBezTo>
                    <a:pt x="0" y="36"/>
                    <a:pt x="11" y="41"/>
                    <a:pt x="19" y="45"/>
                  </a:cubicBezTo>
                  <a:cubicBezTo>
                    <a:pt x="26" y="48"/>
                    <a:pt x="31" y="51"/>
                    <a:pt x="31" y="55"/>
                  </a:cubicBezTo>
                  <a:cubicBezTo>
                    <a:pt x="31" y="64"/>
                    <a:pt x="21" y="64"/>
                    <a:pt x="19" y="64"/>
                  </a:cubicBezTo>
                  <a:cubicBezTo>
                    <a:pt x="16" y="64"/>
                    <a:pt x="9" y="63"/>
                    <a:pt x="4" y="59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8" y="77"/>
                    <a:pt x="16" y="78"/>
                    <a:pt x="22" y="78"/>
                  </a:cubicBezTo>
                  <a:cubicBezTo>
                    <a:pt x="35" y="78"/>
                    <a:pt x="48" y="71"/>
                    <a:pt x="48" y="54"/>
                  </a:cubicBezTo>
                  <a:cubicBezTo>
                    <a:pt x="48" y="40"/>
                    <a:pt x="38" y="36"/>
                    <a:pt x="3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4" name="Freeform 14">
              <a:extLst>
                <a:ext uri="{FF2B5EF4-FFF2-40B4-BE49-F238E27FC236}">
                  <a16:creationId xmlns:a16="http://schemas.microsoft.com/office/drawing/2014/main" id="{01E2177C-487C-22A4-D6B6-FF907E962F4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68" y="329"/>
              <a:ext cx="21" cy="28"/>
            </a:xfrm>
            <a:custGeom>
              <a:avLst/>
              <a:gdLst>
                <a:gd name="T0" fmla="*/ 55 w 56"/>
                <a:gd name="T1" fmla="*/ 59 h 78"/>
                <a:gd name="T2" fmla="*/ 53 w 56"/>
                <a:gd name="T3" fmla="*/ 60 h 78"/>
                <a:gd name="T4" fmla="*/ 40 w 56"/>
                <a:gd name="T5" fmla="*/ 64 h 78"/>
                <a:gd name="T6" fmla="*/ 18 w 56"/>
                <a:gd name="T7" fmla="*/ 39 h 78"/>
                <a:gd name="T8" fmla="*/ 39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6 w 56"/>
                <a:gd name="T15" fmla="*/ 3 h 78"/>
                <a:gd name="T16" fmla="*/ 55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5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5" y="59"/>
                  </a:moveTo>
                  <a:cubicBezTo>
                    <a:pt x="53" y="60"/>
                    <a:pt x="53" y="60"/>
                    <a:pt x="53" y="60"/>
                  </a:cubicBezTo>
                  <a:cubicBezTo>
                    <a:pt x="49" y="63"/>
                    <a:pt x="44" y="64"/>
                    <a:pt x="40" y="64"/>
                  </a:cubicBezTo>
                  <a:cubicBezTo>
                    <a:pt x="23" y="64"/>
                    <a:pt x="18" y="51"/>
                    <a:pt x="18" y="39"/>
                  </a:cubicBezTo>
                  <a:cubicBezTo>
                    <a:pt x="18" y="27"/>
                    <a:pt x="25" y="14"/>
                    <a:pt x="39" y="14"/>
                  </a:cubicBezTo>
                  <a:cubicBezTo>
                    <a:pt x="43" y="14"/>
                    <a:pt x="48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1" y="1"/>
                    <a:pt x="44" y="0"/>
                    <a:pt x="38" y="0"/>
                  </a:cubicBez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43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5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5" name="Freeform 15">
              <a:extLst>
                <a:ext uri="{FF2B5EF4-FFF2-40B4-BE49-F238E27FC236}">
                  <a16:creationId xmlns:a16="http://schemas.microsoft.com/office/drawing/2014/main" id="{8647FAD2-528D-280E-366A-5D554910CE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93" y="317"/>
              <a:ext cx="25" cy="40"/>
            </a:xfrm>
            <a:custGeom>
              <a:avLst/>
              <a:gdLst>
                <a:gd name="T0" fmla="*/ 38 w 66"/>
                <a:gd name="T1" fmla="*/ 32 h 108"/>
                <a:gd name="T2" fmla="*/ 17 w 66"/>
                <a:gd name="T3" fmla="*/ 41 h 108"/>
                <a:gd name="T4" fmla="*/ 17 w 66"/>
                <a:gd name="T5" fmla="*/ 0 h 108"/>
                <a:gd name="T6" fmla="*/ 0 w 66"/>
                <a:gd name="T7" fmla="*/ 0 h 108"/>
                <a:gd name="T8" fmla="*/ 0 w 66"/>
                <a:gd name="T9" fmla="*/ 108 h 108"/>
                <a:gd name="T10" fmla="*/ 17 w 66"/>
                <a:gd name="T11" fmla="*/ 108 h 108"/>
                <a:gd name="T12" fmla="*/ 17 w 66"/>
                <a:gd name="T13" fmla="*/ 74 h 108"/>
                <a:gd name="T14" fmla="*/ 36 w 66"/>
                <a:gd name="T15" fmla="*/ 46 h 108"/>
                <a:gd name="T16" fmla="*/ 50 w 66"/>
                <a:gd name="T17" fmla="*/ 70 h 108"/>
                <a:gd name="T18" fmla="*/ 50 w 66"/>
                <a:gd name="T19" fmla="*/ 108 h 108"/>
                <a:gd name="T20" fmla="*/ 66 w 66"/>
                <a:gd name="T21" fmla="*/ 108 h 108"/>
                <a:gd name="T22" fmla="*/ 66 w 66"/>
                <a:gd name="T23" fmla="*/ 64 h 108"/>
                <a:gd name="T24" fmla="*/ 38 w 66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108">
                  <a:moveTo>
                    <a:pt x="38" y="32"/>
                  </a:moveTo>
                  <a:cubicBezTo>
                    <a:pt x="29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6" y="46"/>
                  </a:cubicBezTo>
                  <a:cubicBezTo>
                    <a:pt x="46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6" y="64"/>
                    <a:pt x="66" y="64"/>
                    <a:pt x="66" y="64"/>
                  </a:cubicBezTo>
                  <a:cubicBezTo>
                    <a:pt x="66" y="43"/>
                    <a:pt x="57" y="32"/>
                    <a:pt x="3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6" name="Freeform 16">
              <a:extLst>
                <a:ext uri="{FF2B5EF4-FFF2-40B4-BE49-F238E27FC236}">
                  <a16:creationId xmlns:a16="http://schemas.microsoft.com/office/drawing/2014/main" id="{DFC7460A-4511-9B22-D52A-812CB79C045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25" y="329"/>
              <a:ext cx="24" cy="28"/>
            </a:xfrm>
            <a:custGeom>
              <a:avLst/>
              <a:gdLst>
                <a:gd name="T0" fmla="*/ 49 w 66"/>
                <a:gd name="T1" fmla="*/ 0 h 76"/>
                <a:gd name="T2" fmla="*/ 49 w 66"/>
                <a:gd name="T3" fmla="*/ 34 h 76"/>
                <a:gd name="T4" fmla="*/ 29 w 66"/>
                <a:gd name="T5" fmla="*/ 62 h 76"/>
                <a:gd name="T6" fmla="*/ 16 w 66"/>
                <a:gd name="T7" fmla="*/ 38 h 76"/>
                <a:gd name="T8" fmla="*/ 16 w 66"/>
                <a:gd name="T9" fmla="*/ 0 h 76"/>
                <a:gd name="T10" fmla="*/ 0 w 66"/>
                <a:gd name="T11" fmla="*/ 0 h 76"/>
                <a:gd name="T12" fmla="*/ 0 w 66"/>
                <a:gd name="T13" fmla="*/ 44 h 76"/>
                <a:gd name="T14" fmla="*/ 28 w 66"/>
                <a:gd name="T15" fmla="*/ 76 h 76"/>
                <a:gd name="T16" fmla="*/ 50 w 66"/>
                <a:gd name="T17" fmla="*/ 66 h 76"/>
                <a:gd name="T18" fmla="*/ 50 w 66"/>
                <a:gd name="T19" fmla="*/ 74 h 76"/>
                <a:gd name="T20" fmla="*/ 66 w 66"/>
                <a:gd name="T21" fmla="*/ 74 h 76"/>
                <a:gd name="T22" fmla="*/ 66 w 66"/>
                <a:gd name="T23" fmla="*/ 0 h 76"/>
                <a:gd name="T24" fmla="*/ 49 w 66"/>
                <a:gd name="T25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76">
                  <a:moveTo>
                    <a:pt x="49" y="0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45"/>
                    <a:pt x="47" y="62"/>
                    <a:pt x="29" y="62"/>
                  </a:cubicBezTo>
                  <a:cubicBezTo>
                    <a:pt x="20" y="61"/>
                    <a:pt x="16" y="55"/>
                    <a:pt x="16" y="3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65"/>
                    <a:pt x="9" y="76"/>
                    <a:pt x="28" y="76"/>
                  </a:cubicBezTo>
                  <a:cubicBezTo>
                    <a:pt x="37" y="76"/>
                    <a:pt x="45" y="72"/>
                    <a:pt x="50" y="66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4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7" name="Rectangle 17">
              <a:extLst>
                <a:ext uri="{FF2B5EF4-FFF2-40B4-BE49-F238E27FC236}">
                  <a16:creationId xmlns:a16="http://schemas.microsoft.com/office/drawing/2014/main" id="{F1B31939-D971-B78C-A46E-0E258770F83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557" y="317"/>
              <a:ext cx="6" cy="4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8" name="Freeform 18">
              <a:extLst>
                <a:ext uri="{FF2B5EF4-FFF2-40B4-BE49-F238E27FC236}">
                  <a16:creationId xmlns:a16="http://schemas.microsoft.com/office/drawing/2014/main" id="{230BFA8E-59B6-74EB-A644-D698FA08A50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69" y="329"/>
              <a:ext cx="25" cy="28"/>
            </a:xfrm>
            <a:custGeom>
              <a:avLst/>
              <a:gdLst>
                <a:gd name="T0" fmla="*/ 68 w 68"/>
                <a:gd name="T1" fmla="*/ 42 h 78"/>
                <a:gd name="T2" fmla="*/ 35 w 68"/>
                <a:gd name="T3" fmla="*/ 0 h 78"/>
                <a:gd name="T4" fmla="*/ 0 w 68"/>
                <a:gd name="T5" fmla="*/ 38 h 78"/>
                <a:gd name="T6" fmla="*/ 38 w 68"/>
                <a:gd name="T7" fmla="*/ 78 h 78"/>
                <a:gd name="T8" fmla="*/ 60 w 68"/>
                <a:gd name="T9" fmla="*/ 74 h 78"/>
                <a:gd name="T10" fmla="*/ 63 w 68"/>
                <a:gd name="T11" fmla="*/ 73 h 78"/>
                <a:gd name="T12" fmla="*/ 63 w 68"/>
                <a:gd name="T13" fmla="*/ 55 h 78"/>
                <a:gd name="T14" fmla="*/ 60 w 68"/>
                <a:gd name="T15" fmla="*/ 57 h 78"/>
                <a:gd name="T16" fmla="*/ 39 w 68"/>
                <a:gd name="T17" fmla="*/ 64 h 78"/>
                <a:gd name="T18" fmla="*/ 17 w 68"/>
                <a:gd name="T19" fmla="*/ 44 h 78"/>
                <a:gd name="T20" fmla="*/ 68 w 68"/>
                <a:gd name="T21" fmla="*/ 44 h 78"/>
                <a:gd name="T22" fmla="*/ 68 w 68"/>
                <a:gd name="T23" fmla="*/ 42 h 78"/>
                <a:gd name="T24" fmla="*/ 35 w 68"/>
                <a:gd name="T25" fmla="*/ 14 h 78"/>
                <a:gd name="T26" fmla="*/ 51 w 68"/>
                <a:gd name="T27" fmla="*/ 31 h 78"/>
                <a:gd name="T28" fmla="*/ 17 w 68"/>
                <a:gd name="T29" fmla="*/ 31 h 78"/>
                <a:gd name="T30" fmla="*/ 35 w 68"/>
                <a:gd name="T31" fmla="*/ 1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" h="78">
                  <a:moveTo>
                    <a:pt x="68" y="42"/>
                  </a:moveTo>
                  <a:cubicBezTo>
                    <a:pt x="68" y="14"/>
                    <a:pt x="57" y="0"/>
                    <a:pt x="35" y="0"/>
                  </a:cubicBezTo>
                  <a:cubicBezTo>
                    <a:pt x="14" y="0"/>
                    <a:pt x="0" y="16"/>
                    <a:pt x="0" y="38"/>
                  </a:cubicBezTo>
                  <a:cubicBezTo>
                    <a:pt x="0" y="64"/>
                    <a:pt x="14" y="78"/>
                    <a:pt x="38" y="78"/>
                  </a:cubicBezTo>
                  <a:cubicBezTo>
                    <a:pt x="49" y="78"/>
                    <a:pt x="55" y="76"/>
                    <a:pt x="60" y="74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3" y="55"/>
                    <a:pt x="63" y="55"/>
                    <a:pt x="63" y="55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57" y="60"/>
                    <a:pt x="47" y="64"/>
                    <a:pt x="39" y="64"/>
                  </a:cubicBezTo>
                  <a:cubicBezTo>
                    <a:pt x="29" y="64"/>
                    <a:pt x="18" y="56"/>
                    <a:pt x="17" y="44"/>
                  </a:cubicBezTo>
                  <a:cubicBezTo>
                    <a:pt x="68" y="44"/>
                    <a:pt x="68" y="44"/>
                    <a:pt x="68" y="44"/>
                  </a:cubicBezTo>
                  <a:lnTo>
                    <a:pt x="68" y="42"/>
                  </a:lnTo>
                  <a:close/>
                  <a:moveTo>
                    <a:pt x="35" y="14"/>
                  </a:moveTo>
                  <a:cubicBezTo>
                    <a:pt x="45" y="14"/>
                    <a:pt x="50" y="22"/>
                    <a:pt x="51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25"/>
                    <a:pt x="22" y="14"/>
                    <a:pt x="3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31225D8-4E12-17FD-2441-6BEC63ABC0C5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576050" y="71438"/>
            <a:ext cx="539750" cy="541337"/>
            <a:chOff x="7292" y="45"/>
            <a:chExt cx="340" cy="341"/>
          </a:xfrm>
          <a:solidFill>
            <a:schemeClr val="bg1"/>
          </a:solidFill>
        </p:grpSpPr>
        <p:sp>
          <p:nvSpPr>
            <p:cNvPr id="6" name="AutoShape 3">
              <a:extLst>
                <a:ext uri="{FF2B5EF4-FFF2-40B4-BE49-F238E27FC236}">
                  <a16:creationId xmlns:a16="http://schemas.microsoft.com/office/drawing/2014/main" id="{973AF1D3-585B-FFE0-C73F-B251AC2BC5E0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" name="Rectangle 5">
              <a:extLst>
                <a:ext uri="{FF2B5EF4-FFF2-40B4-BE49-F238E27FC236}">
                  <a16:creationId xmlns:a16="http://schemas.microsoft.com/office/drawing/2014/main" id="{1E39549D-538F-0BDB-C670-1894549A1D5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E066A650-54F2-8F6C-3098-F38A3611F3E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94" y="130"/>
              <a:ext cx="91" cy="175"/>
            </a:xfrm>
            <a:custGeom>
              <a:avLst/>
              <a:gdLst>
                <a:gd name="T0" fmla="*/ 124 w 248"/>
                <a:gd name="T1" fmla="*/ 0 h 473"/>
                <a:gd name="T2" fmla="*/ 0 w 248"/>
                <a:gd name="T3" fmla="*/ 236 h 473"/>
                <a:gd name="T4" fmla="*/ 124 w 248"/>
                <a:gd name="T5" fmla="*/ 473 h 473"/>
                <a:gd name="T6" fmla="*/ 248 w 248"/>
                <a:gd name="T7" fmla="*/ 236 h 473"/>
                <a:gd name="T8" fmla="*/ 124 w 248"/>
                <a:gd name="T9" fmla="*/ 0 h 473"/>
                <a:gd name="T10" fmla="*/ 124 w 248"/>
                <a:gd name="T11" fmla="*/ 349 h 473"/>
                <a:gd name="T12" fmla="*/ 65 w 248"/>
                <a:gd name="T13" fmla="*/ 237 h 473"/>
                <a:gd name="T14" fmla="*/ 124 w 248"/>
                <a:gd name="T15" fmla="*/ 124 h 473"/>
                <a:gd name="T16" fmla="*/ 182 w 248"/>
                <a:gd name="T17" fmla="*/ 237 h 473"/>
                <a:gd name="T18" fmla="*/ 124 w 248"/>
                <a:gd name="T19" fmla="*/ 349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8" h="473">
                  <a:moveTo>
                    <a:pt x="124" y="0"/>
                  </a:moveTo>
                  <a:cubicBezTo>
                    <a:pt x="55" y="0"/>
                    <a:pt x="0" y="106"/>
                    <a:pt x="0" y="236"/>
                  </a:cubicBezTo>
                  <a:cubicBezTo>
                    <a:pt x="0" y="367"/>
                    <a:pt x="55" y="473"/>
                    <a:pt x="124" y="473"/>
                  </a:cubicBezTo>
                  <a:cubicBezTo>
                    <a:pt x="192" y="473"/>
                    <a:pt x="248" y="367"/>
                    <a:pt x="248" y="236"/>
                  </a:cubicBezTo>
                  <a:cubicBezTo>
                    <a:pt x="248" y="106"/>
                    <a:pt x="192" y="0"/>
                    <a:pt x="124" y="0"/>
                  </a:cubicBezTo>
                  <a:close/>
                  <a:moveTo>
                    <a:pt x="124" y="349"/>
                  </a:moveTo>
                  <a:cubicBezTo>
                    <a:pt x="91" y="349"/>
                    <a:pt x="65" y="299"/>
                    <a:pt x="65" y="237"/>
                  </a:cubicBezTo>
                  <a:cubicBezTo>
                    <a:pt x="65" y="175"/>
                    <a:pt x="91" y="124"/>
                    <a:pt x="124" y="124"/>
                  </a:cubicBezTo>
                  <a:cubicBezTo>
                    <a:pt x="156" y="124"/>
                    <a:pt x="182" y="175"/>
                    <a:pt x="182" y="237"/>
                  </a:cubicBezTo>
                  <a:cubicBezTo>
                    <a:pt x="182" y="299"/>
                    <a:pt x="156" y="349"/>
                    <a:pt x="124" y="3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829EE6BE-50BA-C04A-0DB9-301F73B1B0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135"/>
              <a:ext cx="54" cy="166"/>
            </a:xfrm>
            <a:custGeom>
              <a:avLst/>
              <a:gdLst>
                <a:gd name="T0" fmla="*/ 24 w 54"/>
                <a:gd name="T1" fmla="*/ 61 h 166"/>
                <a:gd name="T2" fmla="*/ 43 w 54"/>
                <a:gd name="T3" fmla="*/ 61 h 166"/>
                <a:gd name="T4" fmla="*/ 43 w 54"/>
                <a:gd name="T5" fmla="*/ 106 h 166"/>
                <a:gd name="T6" fmla="*/ 24 w 54"/>
                <a:gd name="T7" fmla="*/ 106 h 166"/>
                <a:gd name="T8" fmla="*/ 24 w 54"/>
                <a:gd name="T9" fmla="*/ 166 h 166"/>
                <a:gd name="T10" fmla="*/ 0 w 54"/>
                <a:gd name="T11" fmla="*/ 166 h 166"/>
                <a:gd name="T12" fmla="*/ 0 w 54"/>
                <a:gd name="T13" fmla="*/ 0 h 166"/>
                <a:gd name="T14" fmla="*/ 50 w 54"/>
                <a:gd name="T15" fmla="*/ 0 h 166"/>
                <a:gd name="T16" fmla="*/ 54 w 54"/>
                <a:gd name="T17" fmla="*/ 44 h 166"/>
                <a:gd name="T18" fmla="*/ 24 w 54"/>
                <a:gd name="T19" fmla="*/ 44 h 166"/>
                <a:gd name="T20" fmla="*/ 24 w 54"/>
                <a:gd name="T21" fmla="*/ 6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166">
                  <a:moveTo>
                    <a:pt x="24" y="61"/>
                  </a:moveTo>
                  <a:lnTo>
                    <a:pt x="43" y="61"/>
                  </a:lnTo>
                  <a:lnTo>
                    <a:pt x="43" y="106"/>
                  </a:lnTo>
                  <a:lnTo>
                    <a:pt x="24" y="106"/>
                  </a:lnTo>
                  <a:lnTo>
                    <a:pt x="24" y="166"/>
                  </a:lnTo>
                  <a:lnTo>
                    <a:pt x="0" y="166"/>
                  </a:lnTo>
                  <a:lnTo>
                    <a:pt x="0" y="0"/>
                  </a:lnTo>
                  <a:lnTo>
                    <a:pt x="50" y="0"/>
                  </a:lnTo>
                  <a:lnTo>
                    <a:pt x="54" y="44"/>
                  </a:lnTo>
                  <a:lnTo>
                    <a:pt x="24" y="44"/>
                  </a:lnTo>
                  <a:lnTo>
                    <a:pt x="24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69A8F91B-A464-7289-E6C3-19BF8A24BF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01" y="135"/>
              <a:ext cx="93" cy="166"/>
            </a:xfrm>
            <a:custGeom>
              <a:avLst/>
              <a:gdLst>
                <a:gd name="T0" fmla="*/ 82 w 93"/>
                <a:gd name="T1" fmla="*/ 0 h 166"/>
                <a:gd name="T2" fmla="*/ 63 w 93"/>
                <a:gd name="T3" fmla="*/ 0 h 166"/>
                <a:gd name="T4" fmla="*/ 46 w 93"/>
                <a:gd name="T5" fmla="*/ 72 h 166"/>
                <a:gd name="T6" fmla="*/ 30 w 93"/>
                <a:gd name="T7" fmla="*/ 0 h 166"/>
                <a:gd name="T8" fmla="*/ 11 w 93"/>
                <a:gd name="T9" fmla="*/ 0 h 166"/>
                <a:gd name="T10" fmla="*/ 0 w 93"/>
                <a:gd name="T11" fmla="*/ 166 h 166"/>
                <a:gd name="T12" fmla="*/ 24 w 93"/>
                <a:gd name="T13" fmla="*/ 166 h 166"/>
                <a:gd name="T14" fmla="*/ 28 w 93"/>
                <a:gd name="T15" fmla="*/ 93 h 166"/>
                <a:gd name="T16" fmla="*/ 46 w 93"/>
                <a:gd name="T17" fmla="*/ 166 h 166"/>
                <a:gd name="T18" fmla="*/ 46 w 93"/>
                <a:gd name="T19" fmla="*/ 166 h 166"/>
                <a:gd name="T20" fmla="*/ 46 w 93"/>
                <a:gd name="T21" fmla="*/ 166 h 166"/>
                <a:gd name="T22" fmla="*/ 46 w 93"/>
                <a:gd name="T23" fmla="*/ 166 h 166"/>
                <a:gd name="T24" fmla="*/ 46 w 93"/>
                <a:gd name="T25" fmla="*/ 166 h 166"/>
                <a:gd name="T26" fmla="*/ 65 w 93"/>
                <a:gd name="T27" fmla="*/ 93 h 166"/>
                <a:gd name="T28" fmla="*/ 69 w 93"/>
                <a:gd name="T29" fmla="*/ 166 h 166"/>
                <a:gd name="T30" fmla="*/ 93 w 93"/>
                <a:gd name="T31" fmla="*/ 166 h 166"/>
                <a:gd name="T32" fmla="*/ 82 w 93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166">
                  <a:moveTo>
                    <a:pt x="82" y="0"/>
                  </a:moveTo>
                  <a:lnTo>
                    <a:pt x="63" y="0"/>
                  </a:lnTo>
                  <a:lnTo>
                    <a:pt x="46" y="72"/>
                  </a:lnTo>
                  <a:lnTo>
                    <a:pt x="30" y="0"/>
                  </a:lnTo>
                  <a:lnTo>
                    <a:pt x="11" y="0"/>
                  </a:lnTo>
                  <a:lnTo>
                    <a:pt x="0" y="166"/>
                  </a:lnTo>
                  <a:lnTo>
                    <a:pt x="24" y="166"/>
                  </a:lnTo>
                  <a:lnTo>
                    <a:pt x="28" y="93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65" y="93"/>
                  </a:lnTo>
                  <a:lnTo>
                    <a:pt x="69" y="166"/>
                  </a:lnTo>
                  <a:lnTo>
                    <a:pt x="93" y="166"/>
                  </a:lnTo>
                  <a:lnTo>
                    <a:pt x="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73739417-1807-4452-5011-8D78CC1A0CF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320"/>
              <a:ext cx="29" cy="37"/>
            </a:xfrm>
            <a:custGeom>
              <a:avLst/>
              <a:gdLst>
                <a:gd name="T0" fmla="*/ 22 w 29"/>
                <a:gd name="T1" fmla="*/ 0 h 37"/>
                <a:gd name="T2" fmla="*/ 22 w 29"/>
                <a:gd name="T3" fmla="*/ 15 h 37"/>
                <a:gd name="T4" fmla="*/ 6 w 29"/>
                <a:gd name="T5" fmla="*/ 15 h 37"/>
                <a:gd name="T6" fmla="*/ 6 w 29"/>
                <a:gd name="T7" fmla="*/ 0 h 37"/>
                <a:gd name="T8" fmla="*/ 0 w 29"/>
                <a:gd name="T9" fmla="*/ 0 h 37"/>
                <a:gd name="T10" fmla="*/ 0 w 29"/>
                <a:gd name="T11" fmla="*/ 37 h 37"/>
                <a:gd name="T12" fmla="*/ 6 w 29"/>
                <a:gd name="T13" fmla="*/ 37 h 37"/>
                <a:gd name="T14" fmla="*/ 6 w 29"/>
                <a:gd name="T15" fmla="*/ 20 h 37"/>
                <a:gd name="T16" fmla="*/ 22 w 29"/>
                <a:gd name="T17" fmla="*/ 20 h 37"/>
                <a:gd name="T18" fmla="*/ 22 w 29"/>
                <a:gd name="T19" fmla="*/ 37 h 37"/>
                <a:gd name="T20" fmla="*/ 29 w 29"/>
                <a:gd name="T21" fmla="*/ 37 h 37"/>
                <a:gd name="T22" fmla="*/ 29 w 29"/>
                <a:gd name="T23" fmla="*/ 0 h 37"/>
                <a:gd name="T24" fmla="*/ 22 w 2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37">
                  <a:moveTo>
                    <a:pt x="22" y="0"/>
                  </a:moveTo>
                  <a:lnTo>
                    <a:pt x="22" y="15"/>
                  </a:lnTo>
                  <a:lnTo>
                    <a:pt x="6" y="15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6" y="37"/>
                  </a:lnTo>
                  <a:lnTo>
                    <a:pt x="6" y="20"/>
                  </a:lnTo>
                  <a:lnTo>
                    <a:pt x="22" y="20"/>
                  </a:lnTo>
                  <a:lnTo>
                    <a:pt x="22" y="37"/>
                  </a:lnTo>
                  <a:lnTo>
                    <a:pt x="29" y="37"/>
                  </a:lnTo>
                  <a:lnTo>
                    <a:pt x="29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287080BB-11B6-1BFE-15B4-A337EF5D5F3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63" y="329"/>
              <a:ext cx="28" cy="28"/>
            </a:xfrm>
            <a:custGeom>
              <a:avLst/>
              <a:gdLst>
                <a:gd name="T0" fmla="*/ 38 w 76"/>
                <a:gd name="T1" fmla="*/ 0 h 78"/>
                <a:gd name="T2" fmla="*/ 0 w 76"/>
                <a:gd name="T3" fmla="*/ 39 h 78"/>
                <a:gd name="T4" fmla="*/ 38 w 76"/>
                <a:gd name="T5" fmla="*/ 78 h 78"/>
                <a:gd name="T6" fmla="*/ 76 w 76"/>
                <a:gd name="T7" fmla="*/ 39 h 78"/>
                <a:gd name="T8" fmla="*/ 38 w 76"/>
                <a:gd name="T9" fmla="*/ 0 h 78"/>
                <a:gd name="T10" fmla="*/ 38 w 76"/>
                <a:gd name="T11" fmla="*/ 64 h 78"/>
                <a:gd name="T12" fmla="*/ 18 w 76"/>
                <a:gd name="T13" fmla="*/ 39 h 78"/>
                <a:gd name="T14" fmla="*/ 38 w 76"/>
                <a:gd name="T15" fmla="*/ 14 h 78"/>
                <a:gd name="T16" fmla="*/ 59 w 76"/>
                <a:gd name="T17" fmla="*/ 39 h 78"/>
                <a:gd name="T18" fmla="*/ 38 w 76"/>
                <a:gd name="T19" fmla="*/ 6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8">
                  <a:moveTo>
                    <a:pt x="38" y="0"/>
                  </a:move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60" y="78"/>
                    <a:pt x="76" y="61"/>
                    <a:pt x="76" y="39"/>
                  </a:cubicBezTo>
                  <a:cubicBezTo>
                    <a:pt x="76" y="16"/>
                    <a:pt x="61" y="0"/>
                    <a:pt x="38" y="0"/>
                  </a:cubicBezTo>
                  <a:close/>
                  <a:moveTo>
                    <a:pt x="38" y="64"/>
                  </a:moveTo>
                  <a:cubicBezTo>
                    <a:pt x="24" y="64"/>
                    <a:pt x="18" y="51"/>
                    <a:pt x="18" y="39"/>
                  </a:cubicBezTo>
                  <a:cubicBezTo>
                    <a:pt x="18" y="27"/>
                    <a:pt x="25" y="14"/>
                    <a:pt x="38" y="14"/>
                  </a:cubicBezTo>
                  <a:cubicBezTo>
                    <a:pt x="52" y="14"/>
                    <a:pt x="59" y="27"/>
                    <a:pt x="59" y="39"/>
                  </a:cubicBezTo>
                  <a:cubicBezTo>
                    <a:pt x="59" y="51"/>
                    <a:pt x="52" y="64"/>
                    <a:pt x="38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67EFBFF6-482C-CF00-C99D-34FF7BE9635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4" y="329"/>
              <a:ext cx="21" cy="28"/>
            </a:xfrm>
            <a:custGeom>
              <a:avLst/>
              <a:gdLst>
                <a:gd name="T0" fmla="*/ 54 w 56"/>
                <a:gd name="T1" fmla="*/ 59 h 78"/>
                <a:gd name="T2" fmla="*/ 52 w 56"/>
                <a:gd name="T3" fmla="*/ 60 h 78"/>
                <a:gd name="T4" fmla="*/ 39 w 56"/>
                <a:gd name="T5" fmla="*/ 64 h 78"/>
                <a:gd name="T6" fmla="*/ 17 w 56"/>
                <a:gd name="T7" fmla="*/ 39 h 78"/>
                <a:gd name="T8" fmla="*/ 38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5 w 56"/>
                <a:gd name="T15" fmla="*/ 3 h 78"/>
                <a:gd name="T16" fmla="*/ 54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4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4" y="59"/>
                  </a:moveTo>
                  <a:cubicBezTo>
                    <a:pt x="52" y="60"/>
                    <a:pt x="52" y="60"/>
                    <a:pt x="52" y="60"/>
                  </a:cubicBezTo>
                  <a:cubicBezTo>
                    <a:pt x="49" y="63"/>
                    <a:pt x="43" y="64"/>
                    <a:pt x="39" y="64"/>
                  </a:cubicBezTo>
                  <a:cubicBezTo>
                    <a:pt x="23" y="64"/>
                    <a:pt x="17" y="51"/>
                    <a:pt x="17" y="39"/>
                  </a:cubicBezTo>
                  <a:cubicBezTo>
                    <a:pt x="17" y="27"/>
                    <a:pt x="24" y="14"/>
                    <a:pt x="38" y="14"/>
                  </a:cubicBezTo>
                  <a:cubicBezTo>
                    <a:pt x="42" y="14"/>
                    <a:pt x="47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0" y="1"/>
                    <a:pt x="43" y="0"/>
                    <a:pt x="38" y="0"/>
                  </a:cubicBezTo>
                  <a:cubicBezTo>
                    <a:pt x="15" y="0"/>
                    <a:pt x="0" y="16"/>
                    <a:pt x="0" y="39"/>
                  </a:cubicBezTo>
                  <a:cubicBezTo>
                    <a:pt x="0" y="61"/>
                    <a:pt x="16" y="78"/>
                    <a:pt x="38" y="78"/>
                  </a:cubicBezTo>
                  <a:cubicBezTo>
                    <a:pt x="42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4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1088236C-7117-85BE-5508-A70C5FD642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19" y="317"/>
              <a:ext cx="24" cy="40"/>
            </a:xfrm>
            <a:custGeom>
              <a:avLst/>
              <a:gdLst>
                <a:gd name="T0" fmla="*/ 38 w 67"/>
                <a:gd name="T1" fmla="*/ 32 h 108"/>
                <a:gd name="T2" fmla="*/ 17 w 67"/>
                <a:gd name="T3" fmla="*/ 41 h 108"/>
                <a:gd name="T4" fmla="*/ 17 w 67"/>
                <a:gd name="T5" fmla="*/ 0 h 108"/>
                <a:gd name="T6" fmla="*/ 0 w 67"/>
                <a:gd name="T7" fmla="*/ 0 h 108"/>
                <a:gd name="T8" fmla="*/ 0 w 67"/>
                <a:gd name="T9" fmla="*/ 108 h 108"/>
                <a:gd name="T10" fmla="*/ 17 w 67"/>
                <a:gd name="T11" fmla="*/ 108 h 108"/>
                <a:gd name="T12" fmla="*/ 17 w 67"/>
                <a:gd name="T13" fmla="*/ 74 h 108"/>
                <a:gd name="T14" fmla="*/ 37 w 67"/>
                <a:gd name="T15" fmla="*/ 46 h 108"/>
                <a:gd name="T16" fmla="*/ 50 w 67"/>
                <a:gd name="T17" fmla="*/ 70 h 108"/>
                <a:gd name="T18" fmla="*/ 50 w 67"/>
                <a:gd name="T19" fmla="*/ 108 h 108"/>
                <a:gd name="T20" fmla="*/ 67 w 67"/>
                <a:gd name="T21" fmla="*/ 108 h 108"/>
                <a:gd name="T22" fmla="*/ 67 w 67"/>
                <a:gd name="T23" fmla="*/ 64 h 108"/>
                <a:gd name="T24" fmla="*/ 38 w 67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108">
                  <a:moveTo>
                    <a:pt x="38" y="32"/>
                  </a:moveTo>
                  <a:cubicBezTo>
                    <a:pt x="30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7" y="46"/>
                  </a:cubicBezTo>
                  <a:cubicBezTo>
                    <a:pt x="47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7" y="108"/>
                    <a:pt x="67" y="108"/>
                    <a:pt x="67" y="108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43"/>
                    <a:pt x="57" y="32"/>
                    <a:pt x="3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8E24DDB4-000B-D337-E0EB-CB4CDC99043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48" y="329"/>
              <a:ext cx="18" cy="28"/>
            </a:xfrm>
            <a:custGeom>
              <a:avLst/>
              <a:gdLst>
                <a:gd name="T0" fmla="*/ 30 w 48"/>
                <a:gd name="T1" fmla="*/ 32 h 78"/>
                <a:gd name="T2" fmla="*/ 18 w 48"/>
                <a:gd name="T3" fmla="*/ 21 h 78"/>
                <a:gd name="T4" fmla="*/ 29 w 48"/>
                <a:gd name="T5" fmla="*/ 14 h 78"/>
                <a:gd name="T6" fmla="*/ 42 w 48"/>
                <a:gd name="T7" fmla="*/ 17 h 78"/>
                <a:gd name="T8" fmla="*/ 44 w 48"/>
                <a:gd name="T9" fmla="*/ 19 h 78"/>
                <a:gd name="T10" fmla="*/ 45 w 48"/>
                <a:gd name="T11" fmla="*/ 3 h 78"/>
                <a:gd name="T12" fmla="*/ 44 w 48"/>
                <a:gd name="T13" fmla="*/ 3 h 78"/>
                <a:gd name="T14" fmla="*/ 27 w 48"/>
                <a:gd name="T15" fmla="*/ 0 h 78"/>
                <a:gd name="T16" fmla="*/ 0 w 48"/>
                <a:gd name="T17" fmla="*/ 24 h 78"/>
                <a:gd name="T18" fmla="*/ 19 w 48"/>
                <a:gd name="T19" fmla="*/ 45 h 78"/>
                <a:gd name="T20" fmla="*/ 31 w 48"/>
                <a:gd name="T21" fmla="*/ 55 h 78"/>
                <a:gd name="T22" fmla="*/ 19 w 48"/>
                <a:gd name="T23" fmla="*/ 64 h 78"/>
                <a:gd name="T24" fmla="*/ 4 w 48"/>
                <a:gd name="T25" fmla="*/ 59 h 78"/>
                <a:gd name="T26" fmla="*/ 2 w 48"/>
                <a:gd name="T27" fmla="*/ 58 h 78"/>
                <a:gd name="T28" fmla="*/ 1 w 48"/>
                <a:gd name="T29" fmla="*/ 73 h 78"/>
                <a:gd name="T30" fmla="*/ 2 w 48"/>
                <a:gd name="T31" fmla="*/ 74 h 78"/>
                <a:gd name="T32" fmla="*/ 22 w 48"/>
                <a:gd name="T33" fmla="*/ 78 h 78"/>
                <a:gd name="T34" fmla="*/ 48 w 48"/>
                <a:gd name="T35" fmla="*/ 54 h 78"/>
                <a:gd name="T36" fmla="*/ 30 w 48"/>
                <a:gd name="T37" fmla="*/ 3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78">
                  <a:moveTo>
                    <a:pt x="30" y="32"/>
                  </a:moveTo>
                  <a:cubicBezTo>
                    <a:pt x="22" y="28"/>
                    <a:pt x="18" y="26"/>
                    <a:pt x="18" y="21"/>
                  </a:cubicBezTo>
                  <a:cubicBezTo>
                    <a:pt x="18" y="16"/>
                    <a:pt x="24" y="14"/>
                    <a:pt x="29" y="14"/>
                  </a:cubicBezTo>
                  <a:cubicBezTo>
                    <a:pt x="31" y="14"/>
                    <a:pt x="39" y="16"/>
                    <a:pt x="42" y="17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39" y="2"/>
                    <a:pt x="34" y="0"/>
                    <a:pt x="27" y="0"/>
                  </a:cubicBezTo>
                  <a:cubicBezTo>
                    <a:pt x="11" y="0"/>
                    <a:pt x="0" y="9"/>
                    <a:pt x="0" y="24"/>
                  </a:cubicBezTo>
                  <a:cubicBezTo>
                    <a:pt x="0" y="36"/>
                    <a:pt x="11" y="41"/>
                    <a:pt x="19" y="45"/>
                  </a:cubicBezTo>
                  <a:cubicBezTo>
                    <a:pt x="26" y="48"/>
                    <a:pt x="31" y="51"/>
                    <a:pt x="31" y="55"/>
                  </a:cubicBezTo>
                  <a:cubicBezTo>
                    <a:pt x="31" y="64"/>
                    <a:pt x="21" y="64"/>
                    <a:pt x="19" y="64"/>
                  </a:cubicBezTo>
                  <a:cubicBezTo>
                    <a:pt x="16" y="64"/>
                    <a:pt x="9" y="63"/>
                    <a:pt x="4" y="59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8" y="77"/>
                    <a:pt x="16" y="78"/>
                    <a:pt x="22" y="78"/>
                  </a:cubicBezTo>
                  <a:cubicBezTo>
                    <a:pt x="35" y="78"/>
                    <a:pt x="48" y="71"/>
                    <a:pt x="48" y="54"/>
                  </a:cubicBezTo>
                  <a:cubicBezTo>
                    <a:pt x="48" y="40"/>
                    <a:pt x="38" y="36"/>
                    <a:pt x="3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348DB449-53CC-6A0D-9DA3-81C13935313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68" y="329"/>
              <a:ext cx="21" cy="28"/>
            </a:xfrm>
            <a:custGeom>
              <a:avLst/>
              <a:gdLst>
                <a:gd name="T0" fmla="*/ 55 w 56"/>
                <a:gd name="T1" fmla="*/ 59 h 78"/>
                <a:gd name="T2" fmla="*/ 53 w 56"/>
                <a:gd name="T3" fmla="*/ 60 h 78"/>
                <a:gd name="T4" fmla="*/ 40 w 56"/>
                <a:gd name="T5" fmla="*/ 64 h 78"/>
                <a:gd name="T6" fmla="*/ 18 w 56"/>
                <a:gd name="T7" fmla="*/ 39 h 78"/>
                <a:gd name="T8" fmla="*/ 39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6 w 56"/>
                <a:gd name="T15" fmla="*/ 3 h 78"/>
                <a:gd name="T16" fmla="*/ 55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5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5" y="59"/>
                  </a:moveTo>
                  <a:cubicBezTo>
                    <a:pt x="53" y="60"/>
                    <a:pt x="53" y="60"/>
                    <a:pt x="53" y="60"/>
                  </a:cubicBezTo>
                  <a:cubicBezTo>
                    <a:pt x="49" y="63"/>
                    <a:pt x="44" y="64"/>
                    <a:pt x="40" y="64"/>
                  </a:cubicBezTo>
                  <a:cubicBezTo>
                    <a:pt x="23" y="64"/>
                    <a:pt x="18" y="51"/>
                    <a:pt x="18" y="39"/>
                  </a:cubicBezTo>
                  <a:cubicBezTo>
                    <a:pt x="18" y="27"/>
                    <a:pt x="25" y="14"/>
                    <a:pt x="39" y="14"/>
                  </a:cubicBezTo>
                  <a:cubicBezTo>
                    <a:pt x="43" y="14"/>
                    <a:pt x="48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1" y="1"/>
                    <a:pt x="44" y="0"/>
                    <a:pt x="38" y="0"/>
                  </a:cubicBez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43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5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23C47BEF-EEAD-C5F0-5499-5AC7D7017E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93" y="317"/>
              <a:ext cx="25" cy="40"/>
            </a:xfrm>
            <a:custGeom>
              <a:avLst/>
              <a:gdLst>
                <a:gd name="T0" fmla="*/ 38 w 66"/>
                <a:gd name="T1" fmla="*/ 32 h 108"/>
                <a:gd name="T2" fmla="*/ 17 w 66"/>
                <a:gd name="T3" fmla="*/ 41 h 108"/>
                <a:gd name="T4" fmla="*/ 17 w 66"/>
                <a:gd name="T5" fmla="*/ 0 h 108"/>
                <a:gd name="T6" fmla="*/ 0 w 66"/>
                <a:gd name="T7" fmla="*/ 0 h 108"/>
                <a:gd name="T8" fmla="*/ 0 w 66"/>
                <a:gd name="T9" fmla="*/ 108 h 108"/>
                <a:gd name="T10" fmla="*/ 17 w 66"/>
                <a:gd name="T11" fmla="*/ 108 h 108"/>
                <a:gd name="T12" fmla="*/ 17 w 66"/>
                <a:gd name="T13" fmla="*/ 74 h 108"/>
                <a:gd name="T14" fmla="*/ 36 w 66"/>
                <a:gd name="T15" fmla="*/ 46 h 108"/>
                <a:gd name="T16" fmla="*/ 50 w 66"/>
                <a:gd name="T17" fmla="*/ 70 h 108"/>
                <a:gd name="T18" fmla="*/ 50 w 66"/>
                <a:gd name="T19" fmla="*/ 108 h 108"/>
                <a:gd name="T20" fmla="*/ 66 w 66"/>
                <a:gd name="T21" fmla="*/ 108 h 108"/>
                <a:gd name="T22" fmla="*/ 66 w 66"/>
                <a:gd name="T23" fmla="*/ 64 h 108"/>
                <a:gd name="T24" fmla="*/ 38 w 66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108">
                  <a:moveTo>
                    <a:pt x="38" y="32"/>
                  </a:moveTo>
                  <a:cubicBezTo>
                    <a:pt x="29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6" y="46"/>
                  </a:cubicBezTo>
                  <a:cubicBezTo>
                    <a:pt x="46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6" y="64"/>
                    <a:pt x="66" y="64"/>
                    <a:pt x="66" y="64"/>
                  </a:cubicBezTo>
                  <a:cubicBezTo>
                    <a:pt x="66" y="43"/>
                    <a:pt x="57" y="32"/>
                    <a:pt x="3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9" name="Freeform 16">
              <a:extLst>
                <a:ext uri="{FF2B5EF4-FFF2-40B4-BE49-F238E27FC236}">
                  <a16:creationId xmlns:a16="http://schemas.microsoft.com/office/drawing/2014/main" id="{F1E2760E-0451-07BC-B068-2A8F9C9F7A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25" y="329"/>
              <a:ext cx="24" cy="28"/>
            </a:xfrm>
            <a:custGeom>
              <a:avLst/>
              <a:gdLst>
                <a:gd name="T0" fmla="*/ 49 w 66"/>
                <a:gd name="T1" fmla="*/ 0 h 76"/>
                <a:gd name="T2" fmla="*/ 49 w 66"/>
                <a:gd name="T3" fmla="*/ 34 h 76"/>
                <a:gd name="T4" fmla="*/ 29 w 66"/>
                <a:gd name="T5" fmla="*/ 62 h 76"/>
                <a:gd name="T6" fmla="*/ 16 w 66"/>
                <a:gd name="T7" fmla="*/ 38 h 76"/>
                <a:gd name="T8" fmla="*/ 16 w 66"/>
                <a:gd name="T9" fmla="*/ 0 h 76"/>
                <a:gd name="T10" fmla="*/ 0 w 66"/>
                <a:gd name="T11" fmla="*/ 0 h 76"/>
                <a:gd name="T12" fmla="*/ 0 w 66"/>
                <a:gd name="T13" fmla="*/ 44 h 76"/>
                <a:gd name="T14" fmla="*/ 28 w 66"/>
                <a:gd name="T15" fmla="*/ 76 h 76"/>
                <a:gd name="T16" fmla="*/ 50 w 66"/>
                <a:gd name="T17" fmla="*/ 66 h 76"/>
                <a:gd name="T18" fmla="*/ 50 w 66"/>
                <a:gd name="T19" fmla="*/ 74 h 76"/>
                <a:gd name="T20" fmla="*/ 66 w 66"/>
                <a:gd name="T21" fmla="*/ 74 h 76"/>
                <a:gd name="T22" fmla="*/ 66 w 66"/>
                <a:gd name="T23" fmla="*/ 0 h 76"/>
                <a:gd name="T24" fmla="*/ 49 w 66"/>
                <a:gd name="T25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76">
                  <a:moveTo>
                    <a:pt x="49" y="0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45"/>
                    <a:pt x="47" y="62"/>
                    <a:pt x="29" y="62"/>
                  </a:cubicBezTo>
                  <a:cubicBezTo>
                    <a:pt x="20" y="61"/>
                    <a:pt x="16" y="55"/>
                    <a:pt x="16" y="3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65"/>
                    <a:pt x="9" y="76"/>
                    <a:pt x="28" y="76"/>
                  </a:cubicBezTo>
                  <a:cubicBezTo>
                    <a:pt x="37" y="76"/>
                    <a:pt x="45" y="72"/>
                    <a:pt x="50" y="66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4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0" name="Rectangle 17">
              <a:extLst>
                <a:ext uri="{FF2B5EF4-FFF2-40B4-BE49-F238E27FC236}">
                  <a16:creationId xmlns:a16="http://schemas.microsoft.com/office/drawing/2014/main" id="{B6D32CA4-C01E-FACC-4BEC-5BE2D944949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557" y="317"/>
              <a:ext cx="6" cy="4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" name="Freeform 18">
              <a:extLst>
                <a:ext uri="{FF2B5EF4-FFF2-40B4-BE49-F238E27FC236}">
                  <a16:creationId xmlns:a16="http://schemas.microsoft.com/office/drawing/2014/main" id="{6293F925-D043-48EF-D699-5F7D7A9924E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69" y="329"/>
              <a:ext cx="25" cy="28"/>
            </a:xfrm>
            <a:custGeom>
              <a:avLst/>
              <a:gdLst>
                <a:gd name="T0" fmla="*/ 68 w 68"/>
                <a:gd name="T1" fmla="*/ 42 h 78"/>
                <a:gd name="T2" fmla="*/ 35 w 68"/>
                <a:gd name="T3" fmla="*/ 0 h 78"/>
                <a:gd name="T4" fmla="*/ 0 w 68"/>
                <a:gd name="T5" fmla="*/ 38 h 78"/>
                <a:gd name="T6" fmla="*/ 38 w 68"/>
                <a:gd name="T7" fmla="*/ 78 h 78"/>
                <a:gd name="T8" fmla="*/ 60 w 68"/>
                <a:gd name="T9" fmla="*/ 74 h 78"/>
                <a:gd name="T10" fmla="*/ 63 w 68"/>
                <a:gd name="T11" fmla="*/ 73 h 78"/>
                <a:gd name="T12" fmla="*/ 63 w 68"/>
                <a:gd name="T13" fmla="*/ 55 h 78"/>
                <a:gd name="T14" fmla="*/ 60 w 68"/>
                <a:gd name="T15" fmla="*/ 57 h 78"/>
                <a:gd name="T16" fmla="*/ 39 w 68"/>
                <a:gd name="T17" fmla="*/ 64 h 78"/>
                <a:gd name="T18" fmla="*/ 17 w 68"/>
                <a:gd name="T19" fmla="*/ 44 h 78"/>
                <a:gd name="T20" fmla="*/ 68 w 68"/>
                <a:gd name="T21" fmla="*/ 44 h 78"/>
                <a:gd name="T22" fmla="*/ 68 w 68"/>
                <a:gd name="T23" fmla="*/ 42 h 78"/>
                <a:gd name="T24" fmla="*/ 35 w 68"/>
                <a:gd name="T25" fmla="*/ 14 h 78"/>
                <a:gd name="T26" fmla="*/ 51 w 68"/>
                <a:gd name="T27" fmla="*/ 31 h 78"/>
                <a:gd name="T28" fmla="*/ 17 w 68"/>
                <a:gd name="T29" fmla="*/ 31 h 78"/>
                <a:gd name="T30" fmla="*/ 35 w 68"/>
                <a:gd name="T31" fmla="*/ 1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" h="78">
                  <a:moveTo>
                    <a:pt x="68" y="42"/>
                  </a:moveTo>
                  <a:cubicBezTo>
                    <a:pt x="68" y="14"/>
                    <a:pt x="57" y="0"/>
                    <a:pt x="35" y="0"/>
                  </a:cubicBezTo>
                  <a:cubicBezTo>
                    <a:pt x="14" y="0"/>
                    <a:pt x="0" y="16"/>
                    <a:pt x="0" y="38"/>
                  </a:cubicBezTo>
                  <a:cubicBezTo>
                    <a:pt x="0" y="64"/>
                    <a:pt x="14" y="78"/>
                    <a:pt x="38" y="78"/>
                  </a:cubicBezTo>
                  <a:cubicBezTo>
                    <a:pt x="49" y="78"/>
                    <a:pt x="55" y="76"/>
                    <a:pt x="60" y="74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3" y="55"/>
                    <a:pt x="63" y="55"/>
                    <a:pt x="63" y="55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57" y="60"/>
                    <a:pt x="47" y="64"/>
                    <a:pt x="39" y="64"/>
                  </a:cubicBezTo>
                  <a:cubicBezTo>
                    <a:pt x="29" y="64"/>
                    <a:pt x="18" y="56"/>
                    <a:pt x="17" y="44"/>
                  </a:cubicBezTo>
                  <a:cubicBezTo>
                    <a:pt x="68" y="44"/>
                    <a:pt x="68" y="44"/>
                    <a:pt x="68" y="44"/>
                  </a:cubicBezTo>
                  <a:lnTo>
                    <a:pt x="68" y="42"/>
                  </a:lnTo>
                  <a:close/>
                  <a:moveTo>
                    <a:pt x="35" y="14"/>
                  </a:moveTo>
                  <a:cubicBezTo>
                    <a:pt x="45" y="14"/>
                    <a:pt x="50" y="22"/>
                    <a:pt x="51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25"/>
                    <a:pt x="22" y="14"/>
                    <a:pt x="3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483178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: 2 Fe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rafik 27">
            <a:extLst>
              <a:ext uri="{FF2B5EF4-FFF2-40B4-BE49-F238E27FC236}">
                <a16:creationId xmlns:a16="http://schemas.microsoft.com/office/drawing/2014/main" id="{2DE38955-9C41-A404-96E8-5279AE0FB8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4724"/>
          </a:xfrm>
          <a:prstGeom prst="rect">
            <a:avLst/>
          </a:prstGeom>
        </p:spPr>
      </p:pic>
      <p:sp>
        <p:nvSpPr>
          <p:cNvPr id="45" name="Textplatzhalter 7">
            <a:extLst>
              <a:ext uri="{FF2B5EF4-FFF2-40B4-BE49-F238E27FC236}">
                <a16:creationId xmlns:a16="http://schemas.microsoft.com/office/drawing/2014/main" id="{A015A881-8FA3-6CD7-90DA-D526A37EF5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463" y="313571"/>
            <a:ext cx="11352739" cy="3385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46" name="Titel 1">
            <a:extLst>
              <a:ext uri="{FF2B5EF4-FFF2-40B4-BE49-F238E27FC236}">
                <a16:creationId xmlns:a16="http://schemas.microsoft.com/office/drawing/2014/main" id="{C9685088-B8AD-DD18-E84E-99A5E0BEEA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703" y="63133"/>
            <a:ext cx="1135273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200" b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de-DE"/>
              <a:t>Abschnittsbereich/Oberthema (optional)</a:t>
            </a:r>
          </a:p>
        </p:txBody>
      </p:sp>
      <p:sp>
        <p:nvSpPr>
          <p:cNvPr id="19" name="Rectangle 41">
            <a:extLst>
              <a:ext uri="{FF2B5EF4-FFF2-40B4-BE49-F238E27FC236}">
                <a16:creationId xmlns:a16="http://schemas.microsoft.com/office/drawing/2014/main" id="{7B2549EE-336C-7A8E-0C79-5F0FFC03469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613200"/>
            <a:ext cx="1928293" cy="241930"/>
          </a:xfrm>
          <a:prstGeom prst="rect">
            <a:avLst/>
          </a:prstGeom>
          <a:ln/>
        </p:spPr>
        <p:txBody>
          <a:bodyPr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cxnSp>
        <p:nvCxnSpPr>
          <p:cNvPr id="21" name="Gerade Verbindung 10">
            <a:extLst>
              <a:ext uri="{FF2B5EF4-FFF2-40B4-BE49-F238E27FC236}">
                <a16:creationId xmlns:a16="http://schemas.microsoft.com/office/drawing/2014/main" id="{542EBA51-50F2-D597-2B65-72FD43735B15}"/>
              </a:ext>
            </a:extLst>
          </p:cNvPr>
          <p:cNvCxnSpPr>
            <a:cxnSpLocks/>
            <a:endCxn id="41" idx="0"/>
          </p:cNvCxnSpPr>
          <p:nvPr userDrawn="1"/>
        </p:nvCxnSpPr>
        <p:spPr>
          <a:xfrm>
            <a:off x="6096000" y="771525"/>
            <a:ext cx="0" cy="545654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42">
            <a:extLst>
              <a:ext uri="{FF2B5EF4-FFF2-40B4-BE49-F238E27FC236}">
                <a16:creationId xmlns:a16="http://schemas.microsoft.com/office/drawing/2014/main" id="{D42EF65C-B85B-6667-D5D5-73CA39E8B0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613200"/>
            <a:ext cx="7416800" cy="244800"/>
          </a:xfrm>
          <a:prstGeom prst="rect">
            <a:avLst/>
          </a:prstGeom>
          <a:ln/>
        </p:spPr>
        <p:txBody>
          <a:bodyPr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27" name="Rectangle 43">
            <a:extLst>
              <a:ext uri="{FF2B5EF4-FFF2-40B4-BE49-F238E27FC236}">
                <a16:creationId xmlns:a16="http://schemas.microsoft.com/office/drawing/2014/main" id="{AE50C920-E117-1216-FD50-B4BB5E634CEB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xfrm>
            <a:off x="128588" y="6613200"/>
            <a:ext cx="2047412" cy="241930"/>
          </a:xfrm>
          <a:prstGeom prst="rect">
            <a:avLst/>
          </a:prstGeom>
          <a:ln/>
        </p:spPr>
        <p:txBody>
          <a:bodyPr lIns="0"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4219223-E3B4-4EB5-8558-65965FC5C5AB}" type="datetime1">
              <a:rPr lang="de-DE" smtClean="0"/>
              <a:t>07.08.2026</a:t>
            </a:fld>
            <a:endParaRPr lang="de-DE"/>
          </a:p>
        </p:txBody>
      </p: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3D5CD284-BDB2-72F3-8078-C9AD4D6625C3}"/>
              </a:ext>
            </a:extLst>
          </p:cNvPr>
          <p:cNvGrpSpPr/>
          <p:nvPr userDrawn="1"/>
        </p:nvGrpSpPr>
        <p:grpSpPr>
          <a:xfrm>
            <a:off x="0" y="6569104"/>
            <a:ext cx="12192000" cy="18000"/>
            <a:chOff x="0" y="-2920"/>
            <a:chExt cx="13995000" cy="28800"/>
          </a:xfrm>
          <a:solidFill>
            <a:schemeClr val="accent1"/>
          </a:solidFill>
        </p:grpSpPr>
        <p:grpSp>
          <p:nvGrpSpPr>
            <p:cNvPr id="31" name="Gruppieren 30">
              <a:extLst>
                <a:ext uri="{FF2B5EF4-FFF2-40B4-BE49-F238E27FC236}">
                  <a16:creationId xmlns:a16="http://schemas.microsoft.com/office/drawing/2014/main" id="{AB20A07D-47BC-2A32-9276-C22D37E80932}"/>
                </a:ext>
              </a:extLst>
            </p:cNvPr>
            <p:cNvGrpSpPr/>
            <p:nvPr/>
          </p:nvGrpSpPr>
          <p:grpSpPr>
            <a:xfrm>
              <a:off x="0" y="-2920"/>
              <a:ext cx="11196000" cy="28800"/>
              <a:chOff x="2099733" y="800098"/>
              <a:chExt cx="1998132" cy="499533"/>
            </a:xfrm>
            <a:grpFill/>
          </p:grpSpPr>
          <p:sp>
            <p:nvSpPr>
              <p:cNvPr id="33" name="Rechteck 32">
                <a:extLst>
                  <a:ext uri="{FF2B5EF4-FFF2-40B4-BE49-F238E27FC236}">
                    <a16:creationId xmlns:a16="http://schemas.microsoft.com/office/drawing/2014/main" id="{019EDE9E-08DE-1CC6-C689-F144F6B1DC09}"/>
                  </a:ext>
                </a:extLst>
              </p:cNvPr>
              <p:cNvSpPr/>
              <p:nvPr/>
            </p:nvSpPr>
            <p:spPr>
              <a:xfrm>
                <a:off x="2099733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Rechteck 33">
                <a:extLst>
                  <a:ext uri="{FF2B5EF4-FFF2-40B4-BE49-F238E27FC236}">
                    <a16:creationId xmlns:a16="http://schemas.microsoft.com/office/drawing/2014/main" id="{0A7B0419-1F6E-18C5-6E2F-AD6709B3E15F}"/>
                  </a:ext>
                </a:extLst>
              </p:cNvPr>
              <p:cNvSpPr/>
              <p:nvPr/>
            </p:nvSpPr>
            <p:spPr>
              <a:xfrm>
                <a:off x="3598332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Rechteck 34">
                <a:extLst>
                  <a:ext uri="{FF2B5EF4-FFF2-40B4-BE49-F238E27FC236}">
                    <a16:creationId xmlns:a16="http://schemas.microsoft.com/office/drawing/2014/main" id="{6D178776-CC47-3BBA-B09F-AE3864103642}"/>
                  </a:ext>
                </a:extLst>
              </p:cNvPr>
              <p:cNvSpPr/>
              <p:nvPr/>
            </p:nvSpPr>
            <p:spPr>
              <a:xfrm>
                <a:off x="2599266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Rechteck 35">
                <a:extLst>
                  <a:ext uri="{FF2B5EF4-FFF2-40B4-BE49-F238E27FC236}">
                    <a16:creationId xmlns:a16="http://schemas.microsoft.com/office/drawing/2014/main" id="{5B7CCA91-E69D-C5F4-943C-4E6CDDC4401A}"/>
                  </a:ext>
                </a:extLst>
              </p:cNvPr>
              <p:cNvSpPr/>
              <p:nvPr/>
            </p:nvSpPr>
            <p:spPr>
              <a:xfrm>
                <a:off x="3098799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2" name="Rechteck 31">
              <a:extLst>
                <a:ext uri="{FF2B5EF4-FFF2-40B4-BE49-F238E27FC236}">
                  <a16:creationId xmlns:a16="http://schemas.microsoft.com/office/drawing/2014/main" id="{38DB0F70-62E1-AAB3-599D-943B29EA6E8B}"/>
                </a:ext>
              </a:extLst>
            </p:cNvPr>
            <p:cNvSpPr/>
            <p:nvPr/>
          </p:nvSpPr>
          <p:spPr>
            <a:xfrm>
              <a:off x="11196000" y="-2920"/>
              <a:ext cx="2799000" cy="28800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</p:grpSp>
      <p:sp>
        <p:nvSpPr>
          <p:cNvPr id="41" name="Textplatzhalter 2">
            <a:extLst>
              <a:ext uri="{FF2B5EF4-FFF2-40B4-BE49-F238E27FC236}">
                <a16:creationId xmlns:a16="http://schemas.microsoft.com/office/drawing/2014/main" id="{5243FA39-D2B8-1BFD-A78E-2F6BA971549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463" y="6228067"/>
            <a:ext cx="11903073" cy="296862"/>
          </a:xfrm>
          <a:prstGeom prst="rect">
            <a:avLst/>
          </a:prstGeom>
        </p:spPr>
        <p:txBody>
          <a:bodyPr lIns="0" rIns="0" bIns="0" anchor="b"/>
          <a:lstStyle>
            <a:lvl1pPr marL="0" indent="0" algn="l">
              <a:buNone/>
              <a:defRPr sz="800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DE"/>
              <a:t>Quellenangaben</a:t>
            </a:r>
          </a:p>
        </p:txBody>
      </p:sp>
      <p:sp>
        <p:nvSpPr>
          <p:cNvPr id="47" name="Inhaltsplatzhalter 2">
            <a:extLst>
              <a:ext uri="{FF2B5EF4-FFF2-40B4-BE49-F238E27FC236}">
                <a16:creationId xmlns:a16="http://schemas.microsoft.com/office/drawing/2014/main" id="{0A73D454-D7A2-DA12-4E6D-7AF124C78DF1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096738" y="811823"/>
            <a:ext cx="5950800" cy="5388952"/>
          </a:xfrm>
          <a:prstGeom prst="rect">
            <a:avLst/>
          </a:prstGeom>
        </p:spPr>
        <p:txBody>
          <a:bodyPr lIns="90000" tIns="0" rIns="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chemeClr val="accent1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sp>
        <p:nvSpPr>
          <p:cNvPr id="48" name="Inhaltsplatzhalter 2">
            <a:extLst>
              <a:ext uri="{FF2B5EF4-FFF2-40B4-BE49-F238E27FC236}">
                <a16:creationId xmlns:a16="http://schemas.microsoft.com/office/drawing/2014/main" id="{55AE4EDC-D988-DD00-0C06-9FF4B12895B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3703" y="811822"/>
            <a:ext cx="5949947" cy="5389484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chemeClr val="accent1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AC47EA89-D154-96C0-BFA0-F44FB0B3407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576050" y="71438"/>
            <a:ext cx="539750" cy="541337"/>
            <a:chOff x="7292" y="45"/>
            <a:chExt cx="340" cy="341"/>
          </a:xfrm>
          <a:solidFill>
            <a:srgbClr val="4EC2A7"/>
          </a:solidFill>
        </p:grpSpPr>
        <p:sp>
          <p:nvSpPr>
            <p:cNvPr id="3" name="AutoShape 3">
              <a:extLst>
                <a:ext uri="{FF2B5EF4-FFF2-40B4-BE49-F238E27FC236}">
                  <a16:creationId xmlns:a16="http://schemas.microsoft.com/office/drawing/2014/main" id="{86D74F42-76D9-DE4D-98BA-A3C0969CD33B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" name="Rectangle 5">
              <a:extLst>
                <a:ext uri="{FF2B5EF4-FFF2-40B4-BE49-F238E27FC236}">
                  <a16:creationId xmlns:a16="http://schemas.microsoft.com/office/drawing/2014/main" id="{2306436B-2772-374A-07A9-CACEAD22E9C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FBE49CB6-7667-BAC0-4E66-DD5FCF86076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94" y="130"/>
              <a:ext cx="91" cy="175"/>
            </a:xfrm>
            <a:custGeom>
              <a:avLst/>
              <a:gdLst>
                <a:gd name="T0" fmla="*/ 124 w 248"/>
                <a:gd name="T1" fmla="*/ 0 h 473"/>
                <a:gd name="T2" fmla="*/ 0 w 248"/>
                <a:gd name="T3" fmla="*/ 236 h 473"/>
                <a:gd name="T4" fmla="*/ 124 w 248"/>
                <a:gd name="T5" fmla="*/ 473 h 473"/>
                <a:gd name="T6" fmla="*/ 248 w 248"/>
                <a:gd name="T7" fmla="*/ 236 h 473"/>
                <a:gd name="T8" fmla="*/ 124 w 248"/>
                <a:gd name="T9" fmla="*/ 0 h 473"/>
                <a:gd name="T10" fmla="*/ 124 w 248"/>
                <a:gd name="T11" fmla="*/ 349 h 473"/>
                <a:gd name="T12" fmla="*/ 65 w 248"/>
                <a:gd name="T13" fmla="*/ 237 h 473"/>
                <a:gd name="T14" fmla="*/ 124 w 248"/>
                <a:gd name="T15" fmla="*/ 124 h 473"/>
                <a:gd name="T16" fmla="*/ 182 w 248"/>
                <a:gd name="T17" fmla="*/ 237 h 473"/>
                <a:gd name="T18" fmla="*/ 124 w 248"/>
                <a:gd name="T19" fmla="*/ 349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8" h="473">
                  <a:moveTo>
                    <a:pt x="124" y="0"/>
                  </a:moveTo>
                  <a:cubicBezTo>
                    <a:pt x="55" y="0"/>
                    <a:pt x="0" y="106"/>
                    <a:pt x="0" y="236"/>
                  </a:cubicBezTo>
                  <a:cubicBezTo>
                    <a:pt x="0" y="367"/>
                    <a:pt x="55" y="473"/>
                    <a:pt x="124" y="473"/>
                  </a:cubicBezTo>
                  <a:cubicBezTo>
                    <a:pt x="192" y="473"/>
                    <a:pt x="248" y="367"/>
                    <a:pt x="248" y="236"/>
                  </a:cubicBezTo>
                  <a:cubicBezTo>
                    <a:pt x="248" y="106"/>
                    <a:pt x="192" y="0"/>
                    <a:pt x="124" y="0"/>
                  </a:cubicBezTo>
                  <a:close/>
                  <a:moveTo>
                    <a:pt x="124" y="349"/>
                  </a:moveTo>
                  <a:cubicBezTo>
                    <a:pt x="91" y="349"/>
                    <a:pt x="65" y="299"/>
                    <a:pt x="65" y="237"/>
                  </a:cubicBezTo>
                  <a:cubicBezTo>
                    <a:pt x="65" y="175"/>
                    <a:pt x="91" y="124"/>
                    <a:pt x="124" y="124"/>
                  </a:cubicBezTo>
                  <a:cubicBezTo>
                    <a:pt x="156" y="124"/>
                    <a:pt x="182" y="175"/>
                    <a:pt x="182" y="237"/>
                  </a:cubicBezTo>
                  <a:cubicBezTo>
                    <a:pt x="182" y="299"/>
                    <a:pt x="156" y="349"/>
                    <a:pt x="124" y="3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5B253D4C-E7DA-F244-626B-99474D127CF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135"/>
              <a:ext cx="54" cy="166"/>
            </a:xfrm>
            <a:custGeom>
              <a:avLst/>
              <a:gdLst>
                <a:gd name="T0" fmla="*/ 24 w 54"/>
                <a:gd name="T1" fmla="*/ 61 h 166"/>
                <a:gd name="T2" fmla="*/ 43 w 54"/>
                <a:gd name="T3" fmla="*/ 61 h 166"/>
                <a:gd name="T4" fmla="*/ 43 w 54"/>
                <a:gd name="T5" fmla="*/ 106 h 166"/>
                <a:gd name="T6" fmla="*/ 24 w 54"/>
                <a:gd name="T7" fmla="*/ 106 h 166"/>
                <a:gd name="T8" fmla="*/ 24 w 54"/>
                <a:gd name="T9" fmla="*/ 166 h 166"/>
                <a:gd name="T10" fmla="*/ 0 w 54"/>
                <a:gd name="T11" fmla="*/ 166 h 166"/>
                <a:gd name="T12" fmla="*/ 0 w 54"/>
                <a:gd name="T13" fmla="*/ 0 h 166"/>
                <a:gd name="T14" fmla="*/ 50 w 54"/>
                <a:gd name="T15" fmla="*/ 0 h 166"/>
                <a:gd name="T16" fmla="*/ 54 w 54"/>
                <a:gd name="T17" fmla="*/ 44 h 166"/>
                <a:gd name="T18" fmla="*/ 24 w 54"/>
                <a:gd name="T19" fmla="*/ 44 h 166"/>
                <a:gd name="T20" fmla="*/ 24 w 54"/>
                <a:gd name="T21" fmla="*/ 6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166">
                  <a:moveTo>
                    <a:pt x="24" y="61"/>
                  </a:moveTo>
                  <a:lnTo>
                    <a:pt x="43" y="61"/>
                  </a:lnTo>
                  <a:lnTo>
                    <a:pt x="43" y="106"/>
                  </a:lnTo>
                  <a:lnTo>
                    <a:pt x="24" y="106"/>
                  </a:lnTo>
                  <a:lnTo>
                    <a:pt x="24" y="166"/>
                  </a:lnTo>
                  <a:lnTo>
                    <a:pt x="0" y="166"/>
                  </a:lnTo>
                  <a:lnTo>
                    <a:pt x="0" y="0"/>
                  </a:lnTo>
                  <a:lnTo>
                    <a:pt x="50" y="0"/>
                  </a:lnTo>
                  <a:lnTo>
                    <a:pt x="54" y="44"/>
                  </a:lnTo>
                  <a:lnTo>
                    <a:pt x="24" y="44"/>
                  </a:lnTo>
                  <a:lnTo>
                    <a:pt x="24" y="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34B569C1-54F9-86B4-8EAE-03B1D7F776D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01" y="135"/>
              <a:ext cx="93" cy="166"/>
            </a:xfrm>
            <a:custGeom>
              <a:avLst/>
              <a:gdLst>
                <a:gd name="T0" fmla="*/ 82 w 93"/>
                <a:gd name="T1" fmla="*/ 0 h 166"/>
                <a:gd name="T2" fmla="*/ 63 w 93"/>
                <a:gd name="T3" fmla="*/ 0 h 166"/>
                <a:gd name="T4" fmla="*/ 46 w 93"/>
                <a:gd name="T5" fmla="*/ 72 h 166"/>
                <a:gd name="T6" fmla="*/ 30 w 93"/>
                <a:gd name="T7" fmla="*/ 0 h 166"/>
                <a:gd name="T8" fmla="*/ 11 w 93"/>
                <a:gd name="T9" fmla="*/ 0 h 166"/>
                <a:gd name="T10" fmla="*/ 0 w 93"/>
                <a:gd name="T11" fmla="*/ 166 h 166"/>
                <a:gd name="T12" fmla="*/ 24 w 93"/>
                <a:gd name="T13" fmla="*/ 166 h 166"/>
                <a:gd name="T14" fmla="*/ 28 w 93"/>
                <a:gd name="T15" fmla="*/ 93 h 166"/>
                <a:gd name="T16" fmla="*/ 46 w 93"/>
                <a:gd name="T17" fmla="*/ 166 h 166"/>
                <a:gd name="T18" fmla="*/ 46 w 93"/>
                <a:gd name="T19" fmla="*/ 166 h 166"/>
                <a:gd name="T20" fmla="*/ 46 w 93"/>
                <a:gd name="T21" fmla="*/ 166 h 166"/>
                <a:gd name="T22" fmla="*/ 46 w 93"/>
                <a:gd name="T23" fmla="*/ 166 h 166"/>
                <a:gd name="T24" fmla="*/ 46 w 93"/>
                <a:gd name="T25" fmla="*/ 166 h 166"/>
                <a:gd name="T26" fmla="*/ 65 w 93"/>
                <a:gd name="T27" fmla="*/ 93 h 166"/>
                <a:gd name="T28" fmla="*/ 69 w 93"/>
                <a:gd name="T29" fmla="*/ 166 h 166"/>
                <a:gd name="T30" fmla="*/ 93 w 93"/>
                <a:gd name="T31" fmla="*/ 166 h 166"/>
                <a:gd name="T32" fmla="*/ 82 w 93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166">
                  <a:moveTo>
                    <a:pt x="82" y="0"/>
                  </a:moveTo>
                  <a:lnTo>
                    <a:pt x="63" y="0"/>
                  </a:lnTo>
                  <a:lnTo>
                    <a:pt x="46" y="72"/>
                  </a:lnTo>
                  <a:lnTo>
                    <a:pt x="30" y="0"/>
                  </a:lnTo>
                  <a:lnTo>
                    <a:pt x="11" y="0"/>
                  </a:lnTo>
                  <a:lnTo>
                    <a:pt x="0" y="166"/>
                  </a:lnTo>
                  <a:lnTo>
                    <a:pt x="24" y="166"/>
                  </a:lnTo>
                  <a:lnTo>
                    <a:pt x="28" y="93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65" y="93"/>
                  </a:lnTo>
                  <a:lnTo>
                    <a:pt x="69" y="166"/>
                  </a:lnTo>
                  <a:lnTo>
                    <a:pt x="93" y="166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37DD88ED-EDD5-2971-3B1D-33E5DE1B968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320"/>
              <a:ext cx="29" cy="37"/>
            </a:xfrm>
            <a:custGeom>
              <a:avLst/>
              <a:gdLst>
                <a:gd name="T0" fmla="*/ 22 w 29"/>
                <a:gd name="T1" fmla="*/ 0 h 37"/>
                <a:gd name="T2" fmla="*/ 22 w 29"/>
                <a:gd name="T3" fmla="*/ 15 h 37"/>
                <a:gd name="T4" fmla="*/ 6 w 29"/>
                <a:gd name="T5" fmla="*/ 15 h 37"/>
                <a:gd name="T6" fmla="*/ 6 w 29"/>
                <a:gd name="T7" fmla="*/ 0 h 37"/>
                <a:gd name="T8" fmla="*/ 0 w 29"/>
                <a:gd name="T9" fmla="*/ 0 h 37"/>
                <a:gd name="T10" fmla="*/ 0 w 29"/>
                <a:gd name="T11" fmla="*/ 37 h 37"/>
                <a:gd name="T12" fmla="*/ 6 w 29"/>
                <a:gd name="T13" fmla="*/ 37 h 37"/>
                <a:gd name="T14" fmla="*/ 6 w 29"/>
                <a:gd name="T15" fmla="*/ 20 h 37"/>
                <a:gd name="T16" fmla="*/ 22 w 29"/>
                <a:gd name="T17" fmla="*/ 20 h 37"/>
                <a:gd name="T18" fmla="*/ 22 w 29"/>
                <a:gd name="T19" fmla="*/ 37 h 37"/>
                <a:gd name="T20" fmla="*/ 29 w 29"/>
                <a:gd name="T21" fmla="*/ 37 h 37"/>
                <a:gd name="T22" fmla="*/ 29 w 29"/>
                <a:gd name="T23" fmla="*/ 0 h 37"/>
                <a:gd name="T24" fmla="*/ 22 w 2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37">
                  <a:moveTo>
                    <a:pt x="22" y="0"/>
                  </a:moveTo>
                  <a:lnTo>
                    <a:pt x="22" y="15"/>
                  </a:lnTo>
                  <a:lnTo>
                    <a:pt x="6" y="15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6" y="37"/>
                  </a:lnTo>
                  <a:lnTo>
                    <a:pt x="6" y="20"/>
                  </a:lnTo>
                  <a:lnTo>
                    <a:pt x="22" y="20"/>
                  </a:lnTo>
                  <a:lnTo>
                    <a:pt x="22" y="37"/>
                  </a:lnTo>
                  <a:lnTo>
                    <a:pt x="29" y="37"/>
                  </a:lnTo>
                  <a:lnTo>
                    <a:pt x="29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E5769156-E75B-53BB-5C00-B43AEC2E906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63" y="329"/>
              <a:ext cx="28" cy="28"/>
            </a:xfrm>
            <a:custGeom>
              <a:avLst/>
              <a:gdLst>
                <a:gd name="T0" fmla="*/ 38 w 76"/>
                <a:gd name="T1" fmla="*/ 0 h 78"/>
                <a:gd name="T2" fmla="*/ 0 w 76"/>
                <a:gd name="T3" fmla="*/ 39 h 78"/>
                <a:gd name="T4" fmla="*/ 38 w 76"/>
                <a:gd name="T5" fmla="*/ 78 h 78"/>
                <a:gd name="T6" fmla="*/ 76 w 76"/>
                <a:gd name="T7" fmla="*/ 39 h 78"/>
                <a:gd name="T8" fmla="*/ 38 w 76"/>
                <a:gd name="T9" fmla="*/ 0 h 78"/>
                <a:gd name="T10" fmla="*/ 38 w 76"/>
                <a:gd name="T11" fmla="*/ 64 h 78"/>
                <a:gd name="T12" fmla="*/ 18 w 76"/>
                <a:gd name="T13" fmla="*/ 39 h 78"/>
                <a:gd name="T14" fmla="*/ 38 w 76"/>
                <a:gd name="T15" fmla="*/ 14 h 78"/>
                <a:gd name="T16" fmla="*/ 59 w 76"/>
                <a:gd name="T17" fmla="*/ 39 h 78"/>
                <a:gd name="T18" fmla="*/ 38 w 76"/>
                <a:gd name="T19" fmla="*/ 6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8">
                  <a:moveTo>
                    <a:pt x="38" y="0"/>
                  </a:move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60" y="78"/>
                    <a:pt x="76" y="61"/>
                    <a:pt x="76" y="39"/>
                  </a:cubicBezTo>
                  <a:cubicBezTo>
                    <a:pt x="76" y="16"/>
                    <a:pt x="61" y="0"/>
                    <a:pt x="38" y="0"/>
                  </a:cubicBezTo>
                  <a:close/>
                  <a:moveTo>
                    <a:pt x="38" y="64"/>
                  </a:moveTo>
                  <a:cubicBezTo>
                    <a:pt x="24" y="64"/>
                    <a:pt x="18" y="51"/>
                    <a:pt x="18" y="39"/>
                  </a:cubicBezTo>
                  <a:cubicBezTo>
                    <a:pt x="18" y="27"/>
                    <a:pt x="25" y="14"/>
                    <a:pt x="38" y="14"/>
                  </a:cubicBezTo>
                  <a:cubicBezTo>
                    <a:pt x="52" y="14"/>
                    <a:pt x="59" y="27"/>
                    <a:pt x="59" y="39"/>
                  </a:cubicBezTo>
                  <a:cubicBezTo>
                    <a:pt x="59" y="51"/>
                    <a:pt x="52" y="64"/>
                    <a:pt x="38" y="6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F049097E-58F4-7DC0-7DB0-83A6FC362BD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4" y="329"/>
              <a:ext cx="21" cy="28"/>
            </a:xfrm>
            <a:custGeom>
              <a:avLst/>
              <a:gdLst>
                <a:gd name="T0" fmla="*/ 54 w 56"/>
                <a:gd name="T1" fmla="*/ 59 h 78"/>
                <a:gd name="T2" fmla="*/ 52 w 56"/>
                <a:gd name="T3" fmla="*/ 60 h 78"/>
                <a:gd name="T4" fmla="*/ 39 w 56"/>
                <a:gd name="T5" fmla="*/ 64 h 78"/>
                <a:gd name="T6" fmla="*/ 17 w 56"/>
                <a:gd name="T7" fmla="*/ 39 h 78"/>
                <a:gd name="T8" fmla="*/ 38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5 w 56"/>
                <a:gd name="T15" fmla="*/ 3 h 78"/>
                <a:gd name="T16" fmla="*/ 54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4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4" y="59"/>
                  </a:moveTo>
                  <a:cubicBezTo>
                    <a:pt x="52" y="60"/>
                    <a:pt x="52" y="60"/>
                    <a:pt x="52" y="60"/>
                  </a:cubicBezTo>
                  <a:cubicBezTo>
                    <a:pt x="49" y="63"/>
                    <a:pt x="43" y="64"/>
                    <a:pt x="39" y="64"/>
                  </a:cubicBezTo>
                  <a:cubicBezTo>
                    <a:pt x="23" y="64"/>
                    <a:pt x="17" y="51"/>
                    <a:pt x="17" y="39"/>
                  </a:cubicBezTo>
                  <a:cubicBezTo>
                    <a:pt x="17" y="27"/>
                    <a:pt x="24" y="14"/>
                    <a:pt x="38" y="14"/>
                  </a:cubicBezTo>
                  <a:cubicBezTo>
                    <a:pt x="42" y="14"/>
                    <a:pt x="47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0" y="1"/>
                    <a:pt x="43" y="0"/>
                    <a:pt x="38" y="0"/>
                  </a:cubicBezTo>
                  <a:cubicBezTo>
                    <a:pt x="15" y="0"/>
                    <a:pt x="0" y="16"/>
                    <a:pt x="0" y="39"/>
                  </a:cubicBezTo>
                  <a:cubicBezTo>
                    <a:pt x="0" y="61"/>
                    <a:pt x="16" y="78"/>
                    <a:pt x="38" y="78"/>
                  </a:cubicBezTo>
                  <a:cubicBezTo>
                    <a:pt x="42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4" y="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3613FA3F-CD08-1D79-CF21-BAB933D569B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19" y="317"/>
              <a:ext cx="24" cy="40"/>
            </a:xfrm>
            <a:custGeom>
              <a:avLst/>
              <a:gdLst>
                <a:gd name="T0" fmla="*/ 38 w 67"/>
                <a:gd name="T1" fmla="*/ 32 h 108"/>
                <a:gd name="T2" fmla="*/ 17 w 67"/>
                <a:gd name="T3" fmla="*/ 41 h 108"/>
                <a:gd name="T4" fmla="*/ 17 w 67"/>
                <a:gd name="T5" fmla="*/ 0 h 108"/>
                <a:gd name="T6" fmla="*/ 0 w 67"/>
                <a:gd name="T7" fmla="*/ 0 h 108"/>
                <a:gd name="T8" fmla="*/ 0 w 67"/>
                <a:gd name="T9" fmla="*/ 108 h 108"/>
                <a:gd name="T10" fmla="*/ 17 w 67"/>
                <a:gd name="T11" fmla="*/ 108 h 108"/>
                <a:gd name="T12" fmla="*/ 17 w 67"/>
                <a:gd name="T13" fmla="*/ 74 h 108"/>
                <a:gd name="T14" fmla="*/ 37 w 67"/>
                <a:gd name="T15" fmla="*/ 46 h 108"/>
                <a:gd name="T16" fmla="*/ 50 w 67"/>
                <a:gd name="T17" fmla="*/ 70 h 108"/>
                <a:gd name="T18" fmla="*/ 50 w 67"/>
                <a:gd name="T19" fmla="*/ 108 h 108"/>
                <a:gd name="T20" fmla="*/ 67 w 67"/>
                <a:gd name="T21" fmla="*/ 108 h 108"/>
                <a:gd name="T22" fmla="*/ 67 w 67"/>
                <a:gd name="T23" fmla="*/ 64 h 108"/>
                <a:gd name="T24" fmla="*/ 38 w 67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108">
                  <a:moveTo>
                    <a:pt x="38" y="32"/>
                  </a:moveTo>
                  <a:cubicBezTo>
                    <a:pt x="30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7" y="46"/>
                  </a:cubicBezTo>
                  <a:cubicBezTo>
                    <a:pt x="47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7" y="108"/>
                    <a:pt x="67" y="108"/>
                    <a:pt x="67" y="108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43"/>
                    <a:pt x="57" y="32"/>
                    <a:pt x="38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CEDC6952-FA05-D380-79F7-0A15B9FEE26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48" y="329"/>
              <a:ext cx="18" cy="28"/>
            </a:xfrm>
            <a:custGeom>
              <a:avLst/>
              <a:gdLst>
                <a:gd name="T0" fmla="*/ 30 w 48"/>
                <a:gd name="T1" fmla="*/ 32 h 78"/>
                <a:gd name="T2" fmla="*/ 18 w 48"/>
                <a:gd name="T3" fmla="*/ 21 h 78"/>
                <a:gd name="T4" fmla="*/ 29 w 48"/>
                <a:gd name="T5" fmla="*/ 14 h 78"/>
                <a:gd name="T6" fmla="*/ 42 w 48"/>
                <a:gd name="T7" fmla="*/ 17 h 78"/>
                <a:gd name="T8" fmla="*/ 44 w 48"/>
                <a:gd name="T9" fmla="*/ 19 h 78"/>
                <a:gd name="T10" fmla="*/ 45 w 48"/>
                <a:gd name="T11" fmla="*/ 3 h 78"/>
                <a:gd name="T12" fmla="*/ 44 w 48"/>
                <a:gd name="T13" fmla="*/ 3 h 78"/>
                <a:gd name="T14" fmla="*/ 27 w 48"/>
                <a:gd name="T15" fmla="*/ 0 h 78"/>
                <a:gd name="T16" fmla="*/ 0 w 48"/>
                <a:gd name="T17" fmla="*/ 24 h 78"/>
                <a:gd name="T18" fmla="*/ 19 w 48"/>
                <a:gd name="T19" fmla="*/ 45 h 78"/>
                <a:gd name="T20" fmla="*/ 31 w 48"/>
                <a:gd name="T21" fmla="*/ 55 h 78"/>
                <a:gd name="T22" fmla="*/ 19 w 48"/>
                <a:gd name="T23" fmla="*/ 64 h 78"/>
                <a:gd name="T24" fmla="*/ 4 w 48"/>
                <a:gd name="T25" fmla="*/ 59 h 78"/>
                <a:gd name="T26" fmla="*/ 2 w 48"/>
                <a:gd name="T27" fmla="*/ 58 h 78"/>
                <a:gd name="T28" fmla="*/ 1 w 48"/>
                <a:gd name="T29" fmla="*/ 73 h 78"/>
                <a:gd name="T30" fmla="*/ 2 w 48"/>
                <a:gd name="T31" fmla="*/ 74 h 78"/>
                <a:gd name="T32" fmla="*/ 22 w 48"/>
                <a:gd name="T33" fmla="*/ 78 h 78"/>
                <a:gd name="T34" fmla="*/ 48 w 48"/>
                <a:gd name="T35" fmla="*/ 54 h 78"/>
                <a:gd name="T36" fmla="*/ 30 w 48"/>
                <a:gd name="T37" fmla="*/ 3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78">
                  <a:moveTo>
                    <a:pt x="30" y="32"/>
                  </a:moveTo>
                  <a:cubicBezTo>
                    <a:pt x="22" y="28"/>
                    <a:pt x="18" y="26"/>
                    <a:pt x="18" y="21"/>
                  </a:cubicBezTo>
                  <a:cubicBezTo>
                    <a:pt x="18" y="16"/>
                    <a:pt x="24" y="14"/>
                    <a:pt x="29" y="14"/>
                  </a:cubicBezTo>
                  <a:cubicBezTo>
                    <a:pt x="31" y="14"/>
                    <a:pt x="39" y="16"/>
                    <a:pt x="42" y="17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39" y="2"/>
                    <a:pt x="34" y="0"/>
                    <a:pt x="27" y="0"/>
                  </a:cubicBezTo>
                  <a:cubicBezTo>
                    <a:pt x="11" y="0"/>
                    <a:pt x="0" y="9"/>
                    <a:pt x="0" y="24"/>
                  </a:cubicBezTo>
                  <a:cubicBezTo>
                    <a:pt x="0" y="36"/>
                    <a:pt x="11" y="41"/>
                    <a:pt x="19" y="45"/>
                  </a:cubicBezTo>
                  <a:cubicBezTo>
                    <a:pt x="26" y="48"/>
                    <a:pt x="31" y="51"/>
                    <a:pt x="31" y="55"/>
                  </a:cubicBezTo>
                  <a:cubicBezTo>
                    <a:pt x="31" y="64"/>
                    <a:pt x="21" y="64"/>
                    <a:pt x="19" y="64"/>
                  </a:cubicBezTo>
                  <a:cubicBezTo>
                    <a:pt x="16" y="64"/>
                    <a:pt x="9" y="63"/>
                    <a:pt x="4" y="59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8" y="77"/>
                    <a:pt x="16" y="78"/>
                    <a:pt x="22" y="78"/>
                  </a:cubicBezTo>
                  <a:cubicBezTo>
                    <a:pt x="35" y="78"/>
                    <a:pt x="48" y="71"/>
                    <a:pt x="48" y="54"/>
                  </a:cubicBezTo>
                  <a:cubicBezTo>
                    <a:pt x="48" y="40"/>
                    <a:pt x="38" y="36"/>
                    <a:pt x="30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D98DC45C-7E2F-A943-7EED-8100495F5F8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68" y="329"/>
              <a:ext cx="21" cy="28"/>
            </a:xfrm>
            <a:custGeom>
              <a:avLst/>
              <a:gdLst>
                <a:gd name="T0" fmla="*/ 55 w 56"/>
                <a:gd name="T1" fmla="*/ 59 h 78"/>
                <a:gd name="T2" fmla="*/ 53 w 56"/>
                <a:gd name="T3" fmla="*/ 60 h 78"/>
                <a:gd name="T4" fmla="*/ 40 w 56"/>
                <a:gd name="T5" fmla="*/ 64 h 78"/>
                <a:gd name="T6" fmla="*/ 18 w 56"/>
                <a:gd name="T7" fmla="*/ 39 h 78"/>
                <a:gd name="T8" fmla="*/ 39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6 w 56"/>
                <a:gd name="T15" fmla="*/ 3 h 78"/>
                <a:gd name="T16" fmla="*/ 55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5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5" y="59"/>
                  </a:moveTo>
                  <a:cubicBezTo>
                    <a:pt x="53" y="60"/>
                    <a:pt x="53" y="60"/>
                    <a:pt x="53" y="60"/>
                  </a:cubicBezTo>
                  <a:cubicBezTo>
                    <a:pt x="49" y="63"/>
                    <a:pt x="44" y="64"/>
                    <a:pt x="40" y="64"/>
                  </a:cubicBezTo>
                  <a:cubicBezTo>
                    <a:pt x="23" y="64"/>
                    <a:pt x="18" y="51"/>
                    <a:pt x="18" y="39"/>
                  </a:cubicBezTo>
                  <a:cubicBezTo>
                    <a:pt x="18" y="27"/>
                    <a:pt x="25" y="14"/>
                    <a:pt x="39" y="14"/>
                  </a:cubicBezTo>
                  <a:cubicBezTo>
                    <a:pt x="43" y="14"/>
                    <a:pt x="48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1" y="1"/>
                    <a:pt x="44" y="0"/>
                    <a:pt x="38" y="0"/>
                  </a:cubicBez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43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E7EAFC11-256F-7DC2-EA53-265DA879161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93" y="317"/>
              <a:ext cx="25" cy="40"/>
            </a:xfrm>
            <a:custGeom>
              <a:avLst/>
              <a:gdLst>
                <a:gd name="T0" fmla="*/ 38 w 66"/>
                <a:gd name="T1" fmla="*/ 32 h 108"/>
                <a:gd name="T2" fmla="*/ 17 w 66"/>
                <a:gd name="T3" fmla="*/ 41 h 108"/>
                <a:gd name="T4" fmla="*/ 17 w 66"/>
                <a:gd name="T5" fmla="*/ 0 h 108"/>
                <a:gd name="T6" fmla="*/ 0 w 66"/>
                <a:gd name="T7" fmla="*/ 0 h 108"/>
                <a:gd name="T8" fmla="*/ 0 w 66"/>
                <a:gd name="T9" fmla="*/ 108 h 108"/>
                <a:gd name="T10" fmla="*/ 17 w 66"/>
                <a:gd name="T11" fmla="*/ 108 h 108"/>
                <a:gd name="T12" fmla="*/ 17 w 66"/>
                <a:gd name="T13" fmla="*/ 74 h 108"/>
                <a:gd name="T14" fmla="*/ 36 w 66"/>
                <a:gd name="T15" fmla="*/ 46 h 108"/>
                <a:gd name="T16" fmla="*/ 50 w 66"/>
                <a:gd name="T17" fmla="*/ 70 h 108"/>
                <a:gd name="T18" fmla="*/ 50 w 66"/>
                <a:gd name="T19" fmla="*/ 108 h 108"/>
                <a:gd name="T20" fmla="*/ 66 w 66"/>
                <a:gd name="T21" fmla="*/ 108 h 108"/>
                <a:gd name="T22" fmla="*/ 66 w 66"/>
                <a:gd name="T23" fmla="*/ 64 h 108"/>
                <a:gd name="T24" fmla="*/ 38 w 66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108">
                  <a:moveTo>
                    <a:pt x="38" y="32"/>
                  </a:moveTo>
                  <a:cubicBezTo>
                    <a:pt x="29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6" y="46"/>
                  </a:cubicBezTo>
                  <a:cubicBezTo>
                    <a:pt x="46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6" y="64"/>
                    <a:pt x="66" y="64"/>
                    <a:pt x="66" y="64"/>
                  </a:cubicBezTo>
                  <a:cubicBezTo>
                    <a:pt x="66" y="43"/>
                    <a:pt x="57" y="32"/>
                    <a:pt x="38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818B5CEC-EBBD-3ADB-6A9C-93B213C3B29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25" y="329"/>
              <a:ext cx="24" cy="28"/>
            </a:xfrm>
            <a:custGeom>
              <a:avLst/>
              <a:gdLst>
                <a:gd name="T0" fmla="*/ 49 w 66"/>
                <a:gd name="T1" fmla="*/ 0 h 76"/>
                <a:gd name="T2" fmla="*/ 49 w 66"/>
                <a:gd name="T3" fmla="*/ 34 h 76"/>
                <a:gd name="T4" fmla="*/ 29 w 66"/>
                <a:gd name="T5" fmla="*/ 62 h 76"/>
                <a:gd name="T6" fmla="*/ 16 w 66"/>
                <a:gd name="T7" fmla="*/ 38 h 76"/>
                <a:gd name="T8" fmla="*/ 16 w 66"/>
                <a:gd name="T9" fmla="*/ 0 h 76"/>
                <a:gd name="T10" fmla="*/ 0 w 66"/>
                <a:gd name="T11" fmla="*/ 0 h 76"/>
                <a:gd name="T12" fmla="*/ 0 w 66"/>
                <a:gd name="T13" fmla="*/ 44 h 76"/>
                <a:gd name="T14" fmla="*/ 28 w 66"/>
                <a:gd name="T15" fmla="*/ 76 h 76"/>
                <a:gd name="T16" fmla="*/ 50 w 66"/>
                <a:gd name="T17" fmla="*/ 66 h 76"/>
                <a:gd name="T18" fmla="*/ 50 w 66"/>
                <a:gd name="T19" fmla="*/ 74 h 76"/>
                <a:gd name="T20" fmla="*/ 66 w 66"/>
                <a:gd name="T21" fmla="*/ 74 h 76"/>
                <a:gd name="T22" fmla="*/ 66 w 66"/>
                <a:gd name="T23" fmla="*/ 0 h 76"/>
                <a:gd name="T24" fmla="*/ 49 w 66"/>
                <a:gd name="T25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76">
                  <a:moveTo>
                    <a:pt x="49" y="0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45"/>
                    <a:pt x="47" y="62"/>
                    <a:pt x="29" y="62"/>
                  </a:cubicBezTo>
                  <a:cubicBezTo>
                    <a:pt x="20" y="61"/>
                    <a:pt x="16" y="55"/>
                    <a:pt x="16" y="3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65"/>
                    <a:pt x="9" y="76"/>
                    <a:pt x="28" y="76"/>
                  </a:cubicBezTo>
                  <a:cubicBezTo>
                    <a:pt x="37" y="76"/>
                    <a:pt x="45" y="72"/>
                    <a:pt x="50" y="66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4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B170E227-33F5-6DAD-2F45-8498101432A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557" y="317"/>
              <a:ext cx="6" cy="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7" name="Freeform 18">
              <a:extLst>
                <a:ext uri="{FF2B5EF4-FFF2-40B4-BE49-F238E27FC236}">
                  <a16:creationId xmlns:a16="http://schemas.microsoft.com/office/drawing/2014/main" id="{3C485E44-48F4-F522-D766-E3131B0D055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69" y="329"/>
              <a:ext cx="25" cy="28"/>
            </a:xfrm>
            <a:custGeom>
              <a:avLst/>
              <a:gdLst>
                <a:gd name="T0" fmla="*/ 68 w 68"/>
                <a:gd name="T1" fmla="*/ 42 h 78"/>
                <a:gd name="T2" fmla="*/ 35 w 68"/>
                <a:gd name="T3" fmla="*/ 0 h 78"/>
                <a:gd name="T4" fmla="*/ 0 w 68"/>
                <a:gd name="T5" fmla="*/ 38 h 78"/>
                <a:gd name="T6" fmla="*/ 38 w 68"/>
                <a:gd name="T7" fmla="*/ 78 h 78"/>
                <a:gd name="T8" fmla="*/ 60 w 68"/>
                <a:gd name="T9" fmla="*/ 74 h 78"/>
                <a:gd name="T10" fmla="*/ 63 w 68"/>
                <a:gd name="T11" fmla="*/ 73 h 78"/>
                <a:gd name="T12" fmla="*/ 63 w 68"/>
                <a:gd name="T13" fmla="*/ 55 h 78"/>
                <a:gd name="T14" fmla="*/ 60 w 68"/>
                <a:gd name="T15" fmla="*/ 57 h 78"/>
                <a:gd name="T16" fmla="*/ 39 w 68"/>
                <a:gd name="T17" fmla="*/ 64 h 78"/>
                <a:gd name="T18" fmla="*/ 17 w 68"/>
                <a:gd name="T19" fmla="*/ 44 h 78"/>
                <a:gd name="T20" fmla="*/ 68 w 68"/>
                <a:gd name="T21" fmla="*/ 44 h 78"/>
                <a:gd name="T22" fmla="*/ 68 w 68"/>
                <a:gd name="T23" fmla="*/ 42 h 78"/>
                <a:gd name="T24" fmla="*/ 35 w 68"/>
                <a:gd name="T25" fmla="*/ 14 h 78"/>
                <a:gd name="T26" fmla="*/ 51 w 68"/>
                <a:gd name="T27" fmla="*/ 31 h 78"/>
                <a:gd name="T28" fmla="*/ 17 w 68"/>
                <a:gd name="T29" fmla="*/ 31 h 78"/>
                <a:gd name="T30" fmla="*/ 35 w 68"/>
                <a:gd name="T31" fmla="*/ 1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" h="78">
                  <a:moveTo>
                    <a:pt x="68" y="42"/>
                  </a:moveTo>
                  <a:cubicBezTo>
                    <a:pt x="68" y="14"/>
                    <a:pt x="57" y="0"/>
                    <a:pt x="35" y="0"/>
                  </a:cubicBezTo>
                  <a:cubicBezTo>
                    <a:pt x="14" y="0"/>
                    <a:pt x="0" y="16"/>
                    <a:pt x="0" y="38"/>
                  </a:cubicBezTo>
                  <a:cubicBezTo>
                    <a:pt x="0" y="64"/>
                    <a:pt x="14" y="78"/>
                    <a:pt x="38" y="78"/>
                  </a:cubicBezTo>
                  <a:cubicBezTo>
                    <a:pt x="49" y="78"/>
                    <a:pt x="55" y="76"/>
                    <a:pt x="60" y="74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3" y="55"/>
                    <a:pt x="63" y="55"/>
                    <a:pt x="63" y="55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57" y="60"/>
                    <a:pt x="47" y="64"/>
                    <a:pt x="39" y="64"/>
                  </a:cubicBezTo>
                  <a:cubicBezTo>
                    <a:pt x="29" y="64"/>
                    <a:pt x="18" y="56"/>
                    <a:pt x="17" y="44"/>
                  </a:cubicBezTo>
                  <a:cubicBezTo>
                    <a:pt x="68" y="44"/>
                    <a:pt x="68" y="44"/>
                    <a:pt x="68" y="44"/>
                  </a:cubicBezTo>
                  <a:lnTo>
                    <a:pt x="68" y="42"/>
                  </a:lnTo>
                  <a:close/>
                  <a:moveTo>
                    <a:pt x="35" y="14"/>
                  </a:moveTo>
                  <a:cubicBezTo>
                    <a:pt x="45" y="14"/>
                    <a:pt x="50" y="22"/>
                    <a:pt x="51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25"/>
                    <a:pt x="22" y="14"/>
                    <a:pt x="35" y="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660715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kal: 2 Fe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rafik 26">
            <a:extLst>
              <a:ext uri="{FF2B5EF4-FFF2-40B4-BE49-F238E27FC236}">
                <a16:creationId xmlns:a16="http://schemas.microsoft.com/office/drawing/2014/main" id="{D10B187B-092C-1CCB-42EE-A00FE97CB2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4724"/>
          </a:xfrm>
          <a:prstGeom prst="rect">
            <a:avLst/>
          </a:prstGeom>
        </p:spPr>
      </p:pic>
      <p:cxnSp>
        <p:nvCxnSpPr>
          <p:cNvPr id="17" name="Gerade Verbindung 8">
            <a:extLst>
              <a:ext uri="{FF2B5EF4-FFF2-40B4-BE49-F238E27FC236}">
                <a16:creationId xmlns:a16="http://schemas.microsoft.com/office/drawing/2014/main" id="{961EDC53-6FDF-AF2E-23CB-1A59B47A7D6F}"/>
              </a:ext>
            </a:extLst>
          </p:cNvPr>
          <p:cNvCxnSpPr>
            <a:cxnSpLocks/>
          </p:cNvCxnSpPr>
          <p:nvPr userDrawn="1"/>
        </p:nvCxnSpPr>
        <p:spPr>
          <a:xfrm>
            <a:off x="127828" y="3499338"/>
            <a:ext cx="11924472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42">
            <a:extLst>
              <a:ext uri="{FF2B5EF4-FFF2-40B4-BE49-F238E27FC236}">
                <a16:creationId xmlns:a16="http://schemas.microsoft.com/office/drawing/2014/main" id="{870FB147-747F-8D5E-6C1E-67F98F5063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613200"/>
            <a:ext cx="7416800" cy="244800"/>
          </a:xfrm>
          <a:prstGeom prst="rect">
            <a:avLst/>
          </a:prstGeom>
          <a:ln/>
        </p:spPr>
        <p:txBody>
          <a:bodyPr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25" name="Rectangle 43">
            <a:extLst>
              <a:ext uri="{FF2B5EF4-FFF2-40B4-BE49-F238E27FC236}">
                <a16:creationId xmlns:a16="http://schemas.microsoft.com/office/drawing/2014/main" id="{4B52A3FB-1578-8273-31CF-08CF5AB8B3B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xfrm>
            <a:off x="128588" y="6613200"/>
            <a:ext cx="2047412" cy="244800"/>
          </a:xfrm>
          <a:prstGeom prst="rect">
            <a:avLst/>
          </a:prstGeom>
          <a:ln/>
        </p:spPr>
        <p:txBody>
          <a:bodyPr lIns="0"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10E53B7-82C2-48EA-85F5-53B1FC4AA18C}" type="datetime1">
              <a:rPr lang="de-DE" smtClean="0"/>
              <a:t>07.08.2026</a:t>
            </a:fld>
            <a:endParaRPr lang="de-DE"/>
          </a:p>
        </p:txBody>
      </p: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90BEECE4-C6CC-7951-FE32-6D286076FDD4}"/>
              </a:ext>
            </a:extLst>
          </p:cNvPr>
          <p:cNvGrpSpPr/>
          <p:nvPr userDrawn="1"/>
        </p:nvGrpSpPr>
        <p:grpSpPr>
          <a:xfrm>
            <a:off x="0" y="6569104"/>
            <a:ext cx="12192000" cy="18000"/>
            <a:chOff x="0" y="-2920"/>
            <a:chExt cx="13995000" cy="28800"/>
          </a:xfrm>
          <a:solidFill>
            <a:schemeClr val="accent1"/>
          </a:solidFill>
        </p:grpSpPr>
        <p:grpSp>
          <p:nvGrpSpPr>
            <p:cNvPr id="30" name="Gruppieren 29">
              <a:extLst>
                <a:ext uri="{FF2B5EF4-FFF2-40B4-BE49-F238E27FC236}">
                  <a16:creationId xmlns:a16="http://schemas.microsoft.com/office/drawing/2014/main" id="{D5D339A7-4159-A57C-16A3-9B421FBBAAC5}"/>
                </a:ext>
              </a:extLst>
            </p:cNvPr>
            <p:cNvGrpSpPr/>
            <p:nvPr/>
          </p:nvGrpSpPr>
          <p:grpSpPr>
            <a:xfrm>
              <a:off x="0" y="-2920"/>
              <a:ext cx="11196000" cy="28800"/>
              <a:chOff x="2099733" y="800098"/>
              <a:chExt cx="1998132" cy="499533"/>
            </a:xfrm>
            <a:grpFill/>
          </p:grpSpPr>
          <p:sp>
            <p:nvSpPr>
              <p:cNvPr id="32" name="Rechteck 31">
                <a:extLst>
                  <a:ext uri="{FF2B5EF4-FFF2-40B4-BE49-F238E27FC236}">
                    <a16:creationId xmlns:a16="http://schemas.microsoft.com/office/drawing/2014/main" id="{233526A1-E8C7-5190-501E-DE5948C518B6}"/>
                  </a:ext>
                </a:extLst>
              </p:cNvPr>
              <p:cNvSpPr/>
              <p:nvPr/>
            </p:nvSpPr>
            <p:spPr>
              <a:xfrm>
                <a:off x="2099733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Rechteck 32">
                <a:extLst>
                  <a:ext uri="{FF2B5EF4-FFF2-40B4-BE49-F238E27FC236}">
                    <a16:creationId xmlns:a16="http://schemas.microsoft.com/office/drawing/2014/main" id="{F86C07F1-245C-2EC4-8A86-C10CBBFA8FDE}"/>
                  </a:ext>
                </a:extLst>
              </p:cNvPr>
              <p:cNvSpPr/>
              <p:nvPr/>
            </p:nvSpPr>
            <p:spPr>
              <a:xfrm>
                <a:off x="3598332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Rechteck 33">
                <a:extLst>
                  <a:ext uri="{FF2B5EF4-FFF2-40B4-BE49-F238E27FC236}">
                    <a16:creationId xmlns:a16="http://schemas.microsoft.com/office/drawing/2014/main" id="{E090F69C-687B-EB4B-A5CA-1A25279C22BF}"/>
                  </a:ext>
                </a:extLst>
              </p:cNvPr>
              <p:cNvSpPr/>
              <p:nvPr/>
            </p:nvSpPr>
            <p:spPr>
              <a:xfrm>
                <a:off x="2599266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Rechteck 34">
                <a:extLst>
                  <a:ext uri="{FF2B5EF4-FFF2-40B4-BE49-F238E27FC236}">
                    <a16:creationId xmlns:a16="http://schemas.microsoft.com/office/drawing/2014/main" id="{E7BF6C9B-0124-E7C8-3BCA-86C96EBFEF9A}"/>
                  </a:ext>
                </a:extLst>
              </p:cNvPr>
              <p:cNvSpPr/>
              <p:nvPr/>
            </p:nvSpPr>
            <p:spPr>
              <a:xfrm>
                <a:off x="3098799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1" name="Rechteck 30">
              <a:extLst>
                <a:ext uri="{FF2B5EF4-FFF2-40B4-BE49-F238E27FC236}">
                  <a16:creationId xmlns:a16="http://schemas.microsoft.com/office/drawing/2014/main" id="{133B03E5-1A2A-B746-51E0-B3DF3B3E678A}"/>
                </a:ext>
              </a:extLst>
            </p:cNvPr>
            <p:cNvSpPr/>
            <p:nvPr/>
          </p:nvSpPr>
          <p:spPr>
            <a:xfrm>
              <a:off x="11196000" y="-2920"/>
              <a:ext cx="2799000" cy="28800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</p:grpSp>
      <p:sp>
        <p:nvSpPr>
          <p:cNvPr id="39" name="Rectangle 41">
            <a:extLst>
              <a:ext uri="{FF2B5EF4-FFF2-40B4-BE49-F238E27FC236}">
                <a16:creationId xmlns:a16="http://schemas.microsoft.com/office/drawing/2014/main" id="{9388D0D2-308C-DF24-ED2C-7E1B6920128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613200"/>
            <a:ext cx="1928293" cy="241930"/>
          </a:xfrm>
          <a:prstGeom prst="rect">
            <a:avLst/>
          </a:prstGeom>
          <a:ln/>
        </p:spPr>
        <p:txBody>
          <a:bodyPr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40" name="Textplatzhalter 2">
            <a:extLst>
              <a:ext uri="{FF2B5EF4-FFF2-40B4-BE49-F238E27FC236}">
                <a16:creationId xmlns:a16="http://schemas.microsoft.com/office/drawing/2014/main" id="{573913AA-2E2E-1DC3-5AEB-4B4873E922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463" y="6228067"/>
            <a:ext cx="11903073" cy="296862"/>
          </a:xfrm>
          <a:prstGeom prst="rect">
            <a:avLst/>
          </a:prstGeom>
        </p:spPr>
        <p:txBody>
          <a:bodyPr lIns="0" rIns="0" bIns="0" anchor="b"/>
          <a:lstStyle>
            <a:lvl1pPr marL="0" indent="0" algn="l">
              <a:buNone/>
              <a:defRPr sz="800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DE"/>
              <a:t>Quellenangaben</a:t>
            </a:r>
          </a:p>
        </p:txBody>
      </p:sp>
      <p:sp>
        <p:nvSpPr>
          <p:cNvPr id="45" name="Textplatzhalter 7">
            <a:extLst>
              <a:ext uri="{FF2B5EF4-FFF2-40B4-BE49-F238E27FC236}">
                <a16:creationId xmlns:a16="http://schemas.microsoft.com/office/drawing/2014/main" id="{CE83138D-4FCA-DE2A-1DB0-4F32E372CCE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463" y="313571"/>
            <a:ext cx="11352739" cy="3385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46" name="Titel 1">
            <a:extLst>
              <a:ext uri="{FF2B5EF4-FFF2-40B4-BE49-F238E27FC236}">
                <a16:creationId xmlns:a16="http://schemas.microsoft.com/office/drawing/2014/main" id="{524D7229-9138-EDBF-7DCF-D0997F814B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703" y="63133"/>
            <a:ext cx="1135273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200" b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de-DE"/>
              <a:t>Abschnittsbereich/Oberthema (optional)</a:t>
            </a:r>
          </a:p>
        </p:txBody>
      </p:sp>
      <p:sp>
        <p:nvSpPr>
          <p:cNvPr id="48" name="Inhaltsplatzhalter 2">
            <a:extLst>
              <a:ext uri="{FF2B5EF4-FFF2-40B4-BE49-F238E27FC236}">
                <a16:creationId xmlns:a16="http://schemas.microsoft.com/office/drawing/2014/main" id="{05ADC640-D6D2-DF2F-6EAA-24BB03DA057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3703" y="811822"/>
            <a:ext cx="11908597" cy="2682265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chemeClr val="accent1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sp>
        <p:nvSpPr>
          <p:cNvPr id="49" name="Inhaltsplatzhalter 2">
            <a:extLst>
              <a:ext uri="{FF2B5EF4-FFF2-40B4-BE49-F238E27FC236}">
                <a16:creationId xmlns:a16="http://schemas.microsoft.com/office/drawing/2014/main" id="{2360085A-4D93-6D69-B883-622B5CE00AE4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143703" y="3520068"/>
            <a:ext cx="11908597" cy="2682265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chemeClr val="accent1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E9DC3F4E-BFFB-EC68-D10A-6DF894D6D92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576050" y="71438"/>
            <a:ext cx="539750" cy="541337"/>
            <a:chOff x="7292" y="45"/>
            <a:chExt cx="340" cy="341"/>
          </a:xfrm>
          <a:solidFill>
            <a:srgbClr val="4EC2A7"/>
          </a:solidFill>
        </p:grpSpPr>
        <p:sp>
          <p:nvSpPr>
            <p:cNvPr id="3" name="AutoShape 3">
              <a:extLst>
                <a:ext uri="{FF2B5EF4-FFF2-40B4-BE49-F238E27FC236}">
                  <a16:creationId xmlns:a16="http://schemas.microsoft.com/office/drawing/2014/main" id="{9625DAFB-3F35-4B50-C091-201DF0D5C342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" name="Rectangle 5">
              <a:extLst>
                <a:ext uri="{FF2B5EF4-FFF2-40B4-BE49-F238E27FC236}">
                  <a16:creationId xmlns:a16="http://schemas.microsoft.com/office/drawing/2014/main" id="{1952F3FA-85F2-9C5C-045F-A20D5C77C14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21D4628D-CBE1-D219-0AFC-13F9B7CC9D3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94" y="130"/>
              <a:ext cx="91" cy="175"/>
            </a:xfrm>
            <a:custGeom>
              <a:avLst/>
              <a:gdLst>
                <a:gd name="T0" fmla="*/ 124 w 248"/>
                <a:gd name="T1" fmla="*/ 0 h 473"/>
                <a:gd name="T2" fmla="*/ 0 w 248"/>
                <a:gd name="T3" fmla="*/ 236 h 473"/>
                <a:gd name="T4" fmla="*/ 124 w 248"/>
                <a:gd name="T5" fmla="*/ 473 h 473"/>
                <a:gd name="T6" fmla="*/ 248 w 248"/>
                <a:gd name="T7" fmla="*/ 236 h 473"/>
                <a:gd name="T8" fmla="*/ 124 w 248"/>
                <a:gd name="T9" fmla="*/ 0 h 473"/>
                <a:gd name="T10" fmla="*/ 124 w 248"/>
                <a:gd name="T11" fmla="*/ 349 h 473"/>
                <a:gd name="T12" fmla="*/ 65 w 248"/>
                <a:gd name="T13" fmla="*/ 237 h 473"/>
                <a:gd name="T14" fmla="*/ 124 w 248"/>
                <a:gd name="T15" fmla="*/ 124 h 473"/>
                <a:gd name="T16" fmla="*/ 182 w 248"/>
                <a:gd name="T17" fmla="*/ 237 h 473"/>
                <a:gd name="T18" fmla="*/ 124 w 248"/>
                <a:gd name="T19" fmla="*/ 349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8" h="473">
                  <a:moveTo>
                    <a:pt x="124" y="0"/>
                  </a:moveTo>
                  <a:cubicBezTo>
                    <a:pt x="55" y="0"/>
                    <a:pt x="0" y="106"/>
                    <a:pt x="0" y="236"/>
                  </a:cubicBezTo>
                  <a:cubicBezTo>
                    <a:pt x="0" y="367"/>
                    <a:pt x="55" y="473"/>
                    <a:pt x="124" y="473"/>
                  </a:cubicBezTo>
                  <a:cubicBezTo>
                    <a:pt x="192" y="473"/>
                    <a:pt x="248" y="367"/>
                    <a:pt x="248" y="236"/>
                  </a:cubicBezTo>
                  <a:cubicBezTo>
                    <a:pt x="248" y="106"/>
                    <a:pt x="192" y="0"/>
                    <a:pt x="124" y="0"/>
                  </a:cubicBezTo>
                  <a:close/>
                  <a:moveTo>
                    <a:pt x="124" y="349"/>
                  </a:moveTo>
                  <a:cubicBezTo>
                    <a:pt x="91" y="349"/>
                    <a:pt x="65" y="299"/>
                    <a:pt x="65" y="237"/>
                  </a:cubicBezTo>
                  <a:cubicBezTo>
                    <a:pt x="65" y="175"/>
                    <a:pt x="91" y="124"/>
                    <a:pt x="124" y="124"/>
                  </a:cubicBezTo>
                  <a:cubicBezTo>
                    <a:pt x="156" y="124"/>
                    <a:pt x="182" y="175"/>
                    <a:pt x="182" y="237"/>
                  </a:cubicBezTo>
                  <a:cubicBezTo>
                    <a:pt x="182" y="299"/>
                    <a:pt x="156" y="349"/>
                    <a:pt x="124" y="3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B12D49F4-80BF-DA97-86D5-96483D3E8E8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135"/>
              <a:ext cx="54" cy="166"/>
            </a:xfrm>
            <a:custGeom>
              <a:avLst/>
              <a:gdLst>
                <a:gd name="T0" fmla="*/ 24 w 54"/>
                <a:gd name="T1" fmla="*/ 61 h 166"/>
                <a:gd name="T2" fmla="*/ 43 w 54"/>
                <a:gd name="T3" fmla="*/ 61 h 166"/>
                <a:gd name="T4" fmla="*/ 43 w 54"/>
                <a:gd name="T5" fmla="*/ 106 h 166"/>
                <a:gd name="T6" fmla="*/ 24 w 54"/>
                <a:gd name="T7" fmla="*/ 106 h 166"/>
                <a:gd name="T8" fmla="*/ 24 w 54"/>
                <a:gd name="T9" fmla="*/ 166 h 166"/>
                <a:gd name="T10" fmla="*/ 0 w 54"/>
                <a:gd name="T11" fmla="*/ 166 h 166"/>
                <a:gd name="T12" fmla="*/ 0 w 54"/>
                <a:gd name="T13" fmla="*/ 0 h 166"/>
                <a:gd name="T14" fmla="*/ 50 w 54"/>
                <a:gd name="T15" fmla="*/ 0 h 166"/>
                <a:gd name="T16" fmla="*/ 54 w 54"/>
                <a:gd name="T17" fmla="*/ 44 h 166"/>
                <a:gd name="T18" fmla="*/ 24 w 54"/>
                <a:gd name="T19" fmla="*/ 44 h 166"/>
                <a:gd name="T20" fmla="*/ 24 w 54"/>
                <a:gd name="T21" fmla="*/ 6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166">
                  <a:moveTo>
                    <a:pt x="24" y="61"/>
                  </a:moveTo>
                  <a:lnTo>
                    <a:pt x="43" y="61"/>
                  </a:lnTo>
                  <a:lnTo>
                    <a:pt x="43" y="106"/>
                  </a:lnTo>
                  <a:lnTo>
                    <a:pt x="24" y="106"/>
                  </a:lnTo>
                  <a:lnTo>
                    <a:pt x="24" y="166"/>
                  </a:lnTo>
                  <a:lnTo>
                    <a:pt x="0" y="166"/>
                  </a:lnTo>
                  <a:lnTo>
                    <a:pt x="0" y="0"/>
                  </a:lnTo>
                  <a:lnTo>
                    <a:pt x="50" y="0"/>
                  </a:lnTo>
                  <a:lnTo>
                    <a:pt x="54" y="44"/>
                  </a:lnTo>
                  <a:lnTo>
                    <a:pt x="24" y="44"/>
                  </a:lnTo>
                  <a:lnTo>
                    <a:pt x="24" y="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3BB774FB-551F-EEE2-20AD-03DD2B20881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01" y="135"/>
              <a:ext cx="93" cy="166"/>
            </a:xfrm>
            <a:custGeom>
              <a:avLst/>
              <a:gdLst>
                <a:gd name="T0" fmla="*/ 82 w 93"/>
                <a:gd name="T1" fmla="*/ 0 h 166"/>
                <a:gd name="T2" fmla="*/ 63 w 93"/>
                <a:gd name="T3" fmla="*/ 0 h 166"/>
                <a:gd name="T4" fmla="*/ 46 w 93"/>
                <a:gd name="T5" fmla="*/ 72 h 166"/>
                <a:gd name="T6" fmla="*/ 30 w 93"/>
                <a:gd name="T7" fmla="*/ 0 h 166"/>
                <a:gd name="T8" fmla="*/ 11 w 93"/>
                <a:gd name="T9" fmla="*/ 0 h 166"/>
                <a:gd name="T10" fmla="*/ 0 w 93"/>
                <a:gd name="T11" fmla="*/ 166 h 166"/>
                <a:gd name="T12" fmla="*/ 24 w 93"/>
                <a:gd name="T13" fmla="*/ 166 h 166"/>
                <a:gd name="T14" fmla="*/ 28 w 93"/>
                <a:gd name="T15" fmla="*/ 93 h 166"/>
                <a:gd name="T16" fmla="*/ 46 w 93"/>
                <a:gd name="T17" fmla="*/ 166 h 166"/>
                <a:gd name="T18" fmla="*/ 46 w 93"/>
                <a:gd name="T19" fmla="*/ 166 h 166"/>
                <a:gd name="T20" fmla="*/ 46 w 93"/>
                <a:gd name="T21" fmla="*/ 166 h 166"/>
                <a:gd name="T22" fmla="*/ 46 w 93"/>
                <a:gd name="T23" fmla="*/ 166 h 166"/>
                <a:gd name="T24" fmla="*/ 46 w 93"/>
                <a:gd name="T25" fmla="*/ 166 h 166"/>
                <a:gd name="T26" fmla="*/ 65 w 93"/>
                <a:gd name="T27" fmla="*/ 93 h 166"/>
                <a:gd name="T28" fmla="*/ 69 w 93"/>
                <a:gd name="T29" fmla="*/ 166 h 166"/>
                <a:gd name="T30" fmla="*/ 93 w 93"/>
                <a:gd name="T31" fmla="*/ 166 h 166"/>
                <a:gd name="T32" fmla="*/ 82 w 93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166">
                  <a:moveTo>
                    <a:pt x="82" y="0"/>
                  </a:moveTo>
                  <a:lnTo>
                    <a:pt x="63" y="0"/>
                  </a:lnTo>
                  <a:lnTo>
                    <a:pt x="46" y="72"/>
                  </a:lnTo>
                  <a:lnTo>
                    <a:pt x="30" y="0"/>
                  </a:lnTo>
                  <a:lnTo>
                    <a:pt x="11" y="0"/>
                  </a:lnTo>
                  <a:lnTo>
                    <a:pt x="0" y="166"/>
                  </a:lnTo>
                  <a:lnTo>
                    <a:pt x="24" y="166"/>
                  </a:lnTo>
                  <a:lnTo>
                    <a:pt x="28" y="93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65" y="93"/>
                  </a:lnTo>
                  <a:lnTo>
                    <a:pt x="69" y="166"/>
                  </a:lnTo>
                  <a:lnTo>
                    <a:pt x="93" y="166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72A4187B-A38A-549A-765D-E1A69F71DF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320"/>
              <a:ext cx="29" cy="37"/>
            </a:xfrm>
            <a:custGeom>
              <a:avLst/>
              <a:gdLst>
                <a:gd name="T0" fmla="*/ 22 w 29"/>
                <a:gd name="T1" fmla="*/ 0 h 37"/>
                <a:gd name="T2" fmla="*/ 22 w 29"/>
                <a:gd name="T3" fmla="*/ 15 h 37"/>
                <a:gd name="T4" fmla="*/ 6 w 29"/>
                <a:gd name="T5" fmla="*/ 15 h 37"/>
                <a:gd name="T6" fmla="*/ 6 w 29"/>
                <a:gd name="T7" fmla="*/ 0 h 37"/>
                <a:gd name="T8" fmla="*/ 0 w 29"/>
                <a:gd name="T9" fmla="*/ 0 h 37"/>
                <a:gd name="T10" fmla="*/ 0 w 29"/>
                <a:gd name="T11" fmla="*/ 37 h 37"/>
                <a:gd name="T12" fmla="*/ 6 w 29"/>
                <a:gd name="T13" fmla="*/ 37 h 37"/>
                <a:gd name="T14" fmla="*/ 6 w 29"/>
                <a:gd name="T15" fmla="*/ 20 h 37"/>
                <a:gd name="T16" fmla="*/ 22 w 29"/>
                <a:gd name="T17" fmla="*/ 20 h 37"/>
                <a:gd name="T18" fmla="*/ 22 w 29"/>
                <a:gd name="T19" fmla="*/ 37 h 37"/>
                <a:gd name="T20" fmla="*/ 29 w 29"/>
                <a:gd name="T21" fmla="*/ 37 h 37"/>
                <a:gd name="T22" fmla="*/ 29 w 29"/>
                <a:gd name="T23" fmla="*/ 0 h 37"/>
                <a:gd name="T24" fmla="*/ 22 w 2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37">
                  <a:moveTo>
                    <a:pt x="22" y="0"/>
                  </a:moveTo>
                  <a:lnTo>
                    <a:pt x="22" y="15"/>
                  </a:lnTo>
                  <a:lnTo>
                    <a:pt x="6" y="15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6" y="37"/>
                  </a:lnTo>
                  <a:lnTo>
                    <a:pt x="6" y="20"/>
                  </a:lnTo>
                  <a:lnTo>
                    <a:pt x="22" y="20"/>
                  </a:lnTo>
                  <a:lnTo>
                    <a:pt x="22" y="37"/>
                  </a:lnTo>
                  <a:lnTo>
                    <a:pt x="29" y="37"/>
                  </a:lnTo>
                  <a:lnTo>
                    <a:pt x="29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189C5EEB-65A8-CE35-42E4-BE91A390398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63" y="329"/>
              <a:ext cx="28" cy="28"/>
            </a:xfrm>
            <a:custGeom>
              <a:avLst/>
              <a:gdLst>
                <a:gd name="T0" fmla="*/ 38 w 76"/>
                <a:gd name="T1" fmla="*/ 0 h 78"/>
                <a:gd name="T2" fmla="*/ 0 w 76"/>
                <a:gd name="T3" fmla="*/ 39 h 78"/>
                <a:gd name="T4" fmla="*/ 38 w 76"/>
                <a:gd name="T5" fmla="*/ 78 h 78"/>
                <a:gd name="T6" fmla="*/ 76 w 76"/>
                <a:gd name="T7" fmla="*/ 39 h 78"/>
                <a:gd name="T8" fmla="*/ 38 w 76"/>
                <a:gd name="T9" fmla="*/ 0 h 78"/>
                <a:gd name="T10" fmla="*/ 38 w 76"/>
                <a:gd name="T11" fmla="*/ 64 h 78"/>
                <a:gd name="T12" fmla="*/ 18 w 76"/>
                <a:gd name="T13" fmla="*/ 39 h 78"/>
                <a:gd name="T14" fmla="*/ 38 w 76"/>
                <a:gd name="T15" fmla="*/ 14 h 78"/>
                <a:gd name="T16" fmla="*/ 59 w 76"/>
                <a:gd name="T17" fmla="*/ 39 h 78"/>
                <a:gd name="T18" fmla="*/ 38 w 76"/>
                <a:gd name="T19" fmla="*/ 6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8">
                  <a:moveTo>
                    <a:pt x="38" y="0"/>
                  </a:move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60" y="78"/>
                    <a:pt x="76" y="61"/>
                    <a:pt x="76" y="39"/>
                  </a:cubicBezTo>
                  <a:cubicBezTo>
                    <a:pt x="76" y="16"/>
                    <a:pt x="61" y="0"/>
                    <a:pt x="38" y="0"/>
                  </a:cubicBezTo>
                  <a:close/>
                  <a:moveTo>
                    <a:pt x="38" y="64"/>
                  </a:moveTo>
                  <a:cubicBezTo>
                    <a:pt x="24" y="64"/>
                    <a:pt x="18" y="51"/>
                    <a:pt x="18" y="39"/>
                  </a:cubicBezTo>
                  <a:cubicBezTo>
                    <a:pt x="18" y="27"/>
                    <a:pt x="25" y="14"/>
                    <a:pt x="38" y="14"/>
                  </a:cubicBezTo>
                  <a:cubicBezTo>
                    <a:pt x="52" y="14"/>
                    <a:pt x="59" y="27"/>
                    <a:pt x="59" y="39"/>
                  </a:cubicBezTo>
                  <a:cubicBezTo>
                    <a:pt x="59" y="51"/>
                    <a:pt x="52" y="64"/>
                    <a:pt x="38" y="6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1BFFFE9F-777E-D8DB-BD18-A466CF7BF3A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4" y="329"/>
              <a:ext cx="21" cy="28"/>
            </a:xfrm>
            <a:custGeom>
              <a:avLst/>
              <a:gdLst>
                <a:gd name="T0" fmla="*/ 54 w 56"/>
                <a:gd name="T1" fmla="*/ 59 h 78"/>
                <a:gd name="T2" fmla="*/ 52 w 56"/>
                <a:gd name="T3" fmla="*/ 60 h 78"/>
                <a:gd name="T4" fmla="*/ 39 w 56"/>
                <a:gd name="T5" fmla="*/ 64 h 78"/>
                <a:gd name="T6" fmla="*/ 17 w 56"/>
                <a:gd name="T7" fmla="*/ 39 h 78"/>
                <a:gd name="T8" fmla="*/ 38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5 w 56"/>
                <a:gd name="T15" fmla="*/ 3 h 78"/>
                <a:gd name="T16" fmla="*/ 54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4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4" y="59"/>
                  </a:moveTo>
                  <a:cubicBezTo>
                    <a:pt x="52" y="60"/>
                    <a:pt x="52" y="60"/>
                    <a:pt x="52" y="60"/>
                  </a:cubicBezTo>
                  <a:cubicBezTo>
                    <a:pt x="49" y="63"/>
                    <a:pt x="43" y="64"/>
                    <a:pt x="39" y="64"/>
                  </a:cubicBezTo>
                  <a:cubicBezTo>
                    <a:pt x="23" y="64"/>
                    <a:pt x="17" y="51"/>
                    <a:pt x="17" y="39"/>
                  </a:cubicBezTo>
                  <a:cubicBezTo>
                    <a:pt x="17" y="27"/>
                    <a:pt x="24" y="14"/>
                    <a:pt x="38" y="14"/>
                  </a:cubicBezTo>
                  <a:cubicBezTo>
                    <a:pt x="42" y="14"/>
                    <a:pt x="47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0" y="1"/>
                    <a:pt x="43" y="0"/>
                    <a:pt x="38" y="0"/>
                  </a:cubicBezTo>
                  <a:cubicBezTo>
                    <a:pt x="15" y="0"/>
                    <a:pt x="0" y="16"/>
                    <a:pt x="0" y="39"/>
                  </a:cubicBezTo>
                  <a:cubicBezTo>
                    <a:pt x="0" y="61"/>
                    <a:pt x="16" y="78"/>
                    <a:pt x="38" y="78"/>
                  </a:cubicBezTo>
                  <a:cubicBezTo>
                    <a:pt x="42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4" y="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C8F890D8-BCBB-7B8E-7955-B82BE79B9B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19" y="317"/>
              <a:ext cx="24" cy="40"/>
            </a:xfrm>
            <a:custGeom>
              <a:avLst/>
              <a:gdLst>
                <a:gd name="T0" fmla="*/ 38 w 67"/>
                <a:gd name="T1" fmla="*/ 32 h 108"/>
                <a:gd name="T2" fmla="*/ 17 w 67"/>
                <a:gd name="T3" fmla="*/ 41 h 108"/>
                <a:gd name="T4" fmla="*/ 17 w 67"/>
                <a:gd name="T5" fmla="*/ 0 h 108"/>
                <a:gd name="T6" fmla="*/ 0 w 67"/>
                <a:gd name="T7" fmla="*/ 0 h 108"/>
                <a:gd name="T8" fmla="*/ 0 w 67"/>
                <a:gd name="T9" fmla="*/ 108 h 108"/>
                <a:gd name="T10" fmla="*/ 17 w 67"/>
                <a:gd name="T11" fmla="*/ 108 h 108"/>
                <a:gd name="T12" fmla="*/ 17 w 67"/>
                <a:gd name="T13" fmla="*/ 74 h 108"/>
                <a:gd name="T14" fmla="*/ 37 w 67"/>
                <a:gd name="T15" fmla="*/ 46 h 108"/>
                <a:gd name="T16" fmla="*/ 50 w 67"/>
                <a:gd name="T17" fmla="*/ 70 h 108"/>
                <a:gd name="T18" fmla="*/ 50 w 67"/>
                <a:gd name="T19" fmla="*/ 108 h 108"/>
                <a:gd name="T20" fmla="*/ 67 w 67"/>
                <a:gd name="T21" fmla="*/ 108 h 108"/>
                <a:gd name="T22" fmla="*/ 67 w 67"/>
                <a:gd name="T23" fmla="*/ 64 h 108"/>
                <a:gd name="T24" fmla="*/ 38 w 67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108">
                  <a:moveTo>
                    <a:pt x="38" y="32"/>
                  </a:moveTo>
                  <a:cubicBezTo>
                    <a:pt x="30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7" y="46"/>
                  </a:cubicBezTo>
                  <a:cubicBezTo>
                    <a:pt x="47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7" y="108"/>
                    <a:pt x="67" y="108"/>
                    <a:pt x="67" y="108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43"/>
                    <a:pt x="57" y="32"/>
                    <a:pt x="38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199D6115-72BA-CE10-C7CE-D339C9CA323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48" y="329"/>
              <a:ext cx="18" cy="28"/>
            </a:xfrm>
            <a:custGeom>
              <a:avLst/>
              <a:gdLst>
                <a:gd name="T0" fmla="*/ 30 w 48"/>
                <a:gd name="T1" fmla="*/ 32 h 78"/>
                <a:gd name="T2" fmla="*/ 18 w 48"/>
                <a:gd name="T3" fmla="*/ 21 h 78"/>
                <a:gd name="T4" fmla="*/ 29 w 48"/>
                <a:gd name="T5" fmla="*/ 14 h 78"/>
                <a:gd name="T6" fmla="*/ 42 w 48"/>
                <a:gd name="T7" fmla="*/ 17 h 78"/>
                <a:gd name="T8" fmla="*/ 44 w 48"/>
                <a:gd name="T9" fmla="*/ 19 h 78"/>
                <a:gd name="T10" fmla="*/ 45 w 48"/>
                <a:gd name="T11" fmla="*/ 3 h 78"/>
                <a:gd name="T12" fmla="*/ 44 w 48"/>
                <a:gd name="T13" fmla="*/ 3 h 78"/>
                <a:gd name="T14" fmla="*/ 27 w 48"/>
                <a:gd name="T15" fmla="*/ 0 h 78"/>
                <a:gd name="T16" fmla="*/ 0 w 48"/>
                <a:gd name="T17" fmla="*/ 24 h 78"/>
                <a:gd name="T18" fmla="*/ 19 w 48"/>
                <a:gd name="T19" fmla="*/ 45 h 78"/>
                <a:gd name="T20" fmla="*/ 31 w 48"/>
                <a:gd name="T21" fmla="*/ 55 h 78"/>
                <a:gd name="T22" fmla="*/ 19 w 48"/>
                <a:gd name="T23" fmla="*/ 64 h 78"/>
                <a:gd name="T24" fmla="*/ 4 w 48"/>
                <a:gd name="T25" fmla="*/ 59 h 78"/>
                <a:gd name="T26" fmla="*/ 2 w 48"/>
                <a:gd name="T27" fmla="*/ 58 h 78"/>
                <a:gd name="T28" fmla="*/ 1 w 48"/>
                <a:gd name="T29" fmla="*/ 73 h 78"/>
                <a:gd name="T30" fmla="*/ 2 w 48"/>
                <a:gd name="T31" fmla="*/ 74 h 78"/>
                <a:gd name="T32" fmla="*/ 22 w 48"/>
                <a:gd name="T33" fmla="*/ 78 h 78"/>
                <a:gd name="T34" fmla="*/ 48 w 48"/>
                <a:gd name="T35" fmla="*/ 54 h 78"/>
                <a:gd name="T36" fmla="*/ 30 w 48"/>
                <a:gd name="T37" fmla="*/ 3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78">
                  <a:moveTo>
                    <a:pt x="30" y="32"/>
                  </a:moveTo>
                  <a:cubicBezTo>
                    <a:pt x="22" y="28"/>
                    <a:pt x="18" y="26"/>
                    <a:pt x="18" y="21"/>
                  </a:cubicBezTo>
                  <a:cubicBezTo>
                    <a:pt x="18" y="16"/>
                    <a:pt x="24" y="14"/>
                    <a:pt x="29" y="14"/>
                  </a:cubicBezTo>
                  <a:cubicBezTo>
                    <a:pt x="31" y="14"/>
                    <a:pt x="39" y="16"/>
                    <a:pt x="42" y="17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39" y="2"/>
                    <a:pt x="34" y="0"/>
                    <a:pt x="27" y="0"/>
                  </a:cubicBezTo>
                  <a:cubicBezTo>
                    <a:pt x="11" y="0"/>
                    <a:pt x="0" y="9"/>
                    <a:pt x="0" y="24"/>
                  </a:cubicBezTo>
                  <a:cubicBezTo>
                    <a:pt x="0" y="36"/>
                    <a:pt x="11" y="41"/>
                    <a:pt x="19" y="45"/>
                  </a:cubicBezTo>
                  <a:cubicBezTo>
                    <a:pt x="26" y="48"/>
                    <a:pt x="31" y="51"/>
                    <a:pt x="31" y="55"/>
                  </a:cubicBezTo>
                  <a:cubicBezTo>
                    <a:pt x="31" y="64"/>
                    <a:pt x="21" y="64"/>
                    <a:pt x="19" y="64"/>
                  </a:cubicBezTo>
                  <a:cubicBezTo>
                    <a:pt x="16" y="64"/>
                    <a:pt x="9" y="63"/>
                    <a:pt x="4" y="59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8" y="77"/>
                    <a:pt x="16" y="78"/>
                    <a:pt x="22" y="78"/>
                  </a:cubicBezTo>
                  <a:cubicBezTo>
                    <a:pt x="35" y="78"/>
                    <a:pt x="48" y="71"/>
                    <a:pt x="48" y="54"/>
                  </a:cubicBezTo>
                  <a:cubicBezTo>
                    <a:pt x="48" y="40"/>
                    <a:pt x="38" y="36"/>
                    <a:pt x="30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077DCDBC-0E0D-36BE-9909-40B09689A72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68" y="329"/>
              <a:ext cx="21" cy="28"/>
            </a:xfrm>
            <a:custGeom>
              <a:avLst/>
              <a:gdLst>
                <a:gd name="T0" fmla="*/ 55 w 56"/>
                <a:gd name="T1" fmla="*/ 59 h 78"/>
                <a:gd name="T2" fmla="*/ 53 w 56"/>
                <a:gd name="T3" fmla="*/ 60 h 78"/>
                <a:gd name="T4" fmla="*/ 40 w 56"/>
                <a:gd name="T5" fmla="*/ 64 h 78"/>
                <a:gd name="T6" fmla="*/ 18 w 56"/>
                <a:gd name="T7" fmla="*/ 39 h 78"/>
                <a:gd name="T8" fmla="*/ 39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6 w 56"/>
                <a:gd name="T15" fmla="*/ 3 h 78"/>
                <a:gd name="T16" fmla="*/ 55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5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5" y="59"/>
                  </a:moveTo>
                  <a:cubicBezTo>
                    <a:pt x="53" y="60"/>
                    <a:pt x="53" y="60"/>
                    <a:pt x="53" y="60"/>
                  </a:cubicBezTo>
                  <a:cubicBezTo>
                    <a:pt x="49" y="63"/>
                    <a:pt x="44" y="64"/>
                    <a:pt x="40" y="64"/>
                  </a:cubicBezTo>
                  <a:cubicBezTo>
                    <a:pt x="23" y="64"/>
                    <a:pt x="18" y="51"/>
                    <a:pt x="18" y="39"/>
                  </a:cubicBezTo>
                  <a:cubicBezTo>
                    <a:pt x="18" y="27"/>
                    <a:pt x="25" y="14"/>
                    <a:pt x="39" y="14"/>
                  </a:cubicBezTo>
                  <a:cubicBezTo>
                    <a:pt x="43" y="14"/>
                    <a:pt x="48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1" y="1"/>
                    <a:pt x="44" y="0"/>
                    <a:pt x="38" y="0"/>
                  </a:cubicBez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43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1CB6BB44-F180-2B4C-D93C-C993FB1304E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93" y="317"/>
              <a:ext cx="25" cy="40"/>
            </a:xfrm>
            <a:custGeom>
              <a:avLst/>
              <a:gdLst>
                <a:gd name="T0" fmla="*/ 38 w 66"/>
                <a:gd name="T1" fmla="*/ 32 h 108"/>
                <a:gd name="T2" fmla="*/ 17 w 66"/>
                <a:gd name="T3" fmla="*/ 41 h 108"/>
                <a:gd name="T4" fmla="*/ 17 w 66"/>
                <a:gd name="T5" fmla="*/ 0 h 108"/>
                <a:gd name="T6" fmla="*/ 0 w 66"/>
                <a:gd name="T7" fmla="*/ 0 h 108"/>
                <a:gd name="T8" fmla="*/ 0 w 66"/>
                <a:gd name="T9" fmla="*/ 108 h 108"/>
                <a:gd name="T10" fmla="*/ 17 w 66"/>
                <a:gd name="T11" fmla="*/ 108 h 108"/>
                <a:gd name="T12" fmla="*/ 17 w 66"/>
                <a:gd name="T13" fmla="*/ 74 h 108"/>
                <a:gd name="T14" fmla="*/ 36 w 66"/>
                <a:gd name="T15" fmla="*/ 46 h 108"/>
                <a:gd name="T16" fmla="*/ 50 w 66"/>
                <a:gd name="T17" fmla="*/ 70 h 108"/>
                <a:gd name="T18" fmla="*/ 50 w 66"/>
                <a:gd name="T19" fmla="*/ 108 h 108"/>
                <a:gd name="T20" fmla="*/ 66 w 66"/>
                <a:gd name="T21" fmla="*/ 108 h 108"/>
                <a:gd name="T22" fmla="*/ 66 w 66"/>
                <a:gd name="T23" fmla="*/ 64 h 108"/>
                <a:gd name="T24" fmla="*/ 38 w 66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108">
                  <a:moveTo>
                    <a:pt x="38" y="32"/>
                  </a:moveTo>
                  <a:cubicBezTo>
                    <a:pt x="29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6" y="46"/>
                  </a:cubicBezTo>
                  <a:cubicBezTo>
                    <a:pt x="46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6" y="64"/>
                    <a:pt x="66" y="64"/>
                    <a:pt x="66" y="64"/>
                  </a:cubicBezTo>
                  <a:cubicBezTo>
                    <a:pt x="66" y="43"/>
                    <a:pt x="57" y="32"/>
                    <a:pt x="38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E517D68C-DD40-1C03-9E36-73EAC724021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25" y="329"/>
              <a:ext cx="24" cy="28"/>
            </a:xfrm>
            <a:custGeom>
              <a:avLst/>
              <a:gdLst>
                <a:gd name="T0" fmla="*/ 49 w 66"/>
                <a:gd name="T1" fmla="*/ 0 h 76"/>
                <a:gd name="T2" fmla="*/ 49 w 66"/>
                <a:gd name="T3" fmla="*/ 34 h 76"/>
                <a:gd name="T4" fmla="*/ 29 w 66"/>
                <a:gd name="T5" fmla="*/ 62 h 76"/>
                <a:gd name="T6" fmla="*/ 16 w 66"/>
                <a:gd name="T7" fmla="*/ 38 h 76"/>
                <a:gd name="T8" fmla="*/ 16 w 66"/>
                <a:gd name="T9" fmla="*/ 0 h 76"/>
                <a:gd name="T10" fmla="*/ 0 w 66"/>
                <a:gd name="T11" fmla="*/ 0 h 76"/>
                <a:gd name="T12" fmla="*/ 0 w 66"/>
                <a:gd name="T13" fmla="*/ 44 h 76"/>
                <a:gd name="T14" fmla="*/ 28 w 66"/>
                <a:gd name="T15" fmla="*/ 76 h 76"/>
                <a:gd name="T16" fmla="*/ 50 w 66"/>
                <a:gd name="T17" fmla="*/ 66 h 76"/>
                <a:gd name="T18" fmla="*/ 50 w 66"/>
                <a:gd name="T19" fmla="*/ 74 h 76"/>
                <a:gd name="T20" fmla="*/ 66 w 66"/>
                <a:gd name="T21" fmla="*/ 74 h 76"/>
                <a:gd name="T22" fmla="*/ 66 w 66"/>
                <a:gd name="T23" fmla="*/ 0 h 76"/>
                <a:gd name="T24" fmla="*/ 49 w 66"/>
                <a:gd name="T25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76">
                  <a:moveTo>
                    <a:pt x="49" y="0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45"/>
                    <a:pt x="47" y="62"/>
                    <a:pt x="29" y="62"/>
                  </a:cubicBezTo>
                  <a:cubicBezTo>
                    <a:pt x="20" y="61"/>
                    <a:pt x="16" y="55"/>
                    <a:pt x="16" y="3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65"/>
                    <a:pt x="9" y="76"/>
                    <a:pt x="28" y="76"/>
                  </a:cubicBezTo>
                  <a:cubicBezTo>
                    <a:pt x="37" y="76"/>
                    <a:pt x="45" y="72"/>
                    <a:pt x="50" y="66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4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C44855F9-54A0-CBDD-A20A-84F40085921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557" y="317"/>
              <a:ext cx="6" cy="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0B989D6A-9C02-7815-57B8-411BB3CCA2D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69" y="329"/>
              <a:ext cx="25" cy="28"/>
            </a:xfrm>
            <a:custGeom>
              <a:avLst/>
              <a:gdLst>
                <a:gd name="T0" fmla="*/ 68 w 68"/>
                <a:gd name="T1" fmla="*/ 42 h 78"/>
                <a:gd name="T2" fmla="*/ 35 w 68"/>
                <a:gd name="T3" fmla="*/ 0 h 78"/>
                <a:gd name="T4" fmla="*/ 0 w 68"/>
                <a:gd name="T5" fmla="*/ 38 h 78"/>
                <a:gd name="T6" fmla="*/ 38 w 68"/>
                <a:gd name="T7" fmla="*/ 78 h 78"/>
                <a:gd name="T8" fmla="*/ 60 w 68"/>
                <a:gd name="T9" fmla="*/ 74 h 78"/>
                <a:gd name="T10" fmla="*/ 63 w 68"/>
                <a:gd name="T11" fmla="*/ 73 h 78"/>
                <a:gd name="T12" fmla="*/ 63 w 68"/>
                <a:gd name="T13" fmla="*/ 55 h 78"/>
                <a:gd name="T14" fmla="*/ 60 w 68"/>
                <a:gd name="T15" fmla="*/ 57 h 78"/>
                <a:gd name="T16" fmla="*/ 39 w 68"/>
                <a:gd name="T17" fmla="*/ 64 h 78"/>
                <a:gd name="T18" fmla="*/ 17 w 68"/>
                <a:gd name="T19" fmla="*/ 44 h 78"/>
                <a:gd name="T20" fmla="*/ 68 w 68"/>
                <a:gd name="T21" fmla="*/ 44 h 78"/>
                <a:gd name="T22" fmla="*/ 68 w 68"/>
                <a:gd name="T23" fmla="*/ 42 h 78"/>
                <a:gd name="T24" fmla="*/ 35 w 68"/>
                <a:gd name="T25" fmla="*/ 14 h 78"/>
                <a:gd name="T26" fmla="*/ 51 w 68"/>
                <a:gd name="T27" fmla="*/ 31 h 78"/>
                <a:gd name="T28" fmla="*/ 17 w 68"/>
                <a:gd name="T29" fmla="*/ 31 h 78"/>
                <a:gd name="T30" fmla="*/ 35 w 68"/>
                <a:gd name="T31" fmla="*/ 1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" h="78">
                  <a:moveTo>
                    <a:pt x="68" y="42"/>
                  </a:moveTo>
                  <a:cubicBezTo>
                    <a:pt x="68" y="14"/>
                    <a:pt x="57" y="0"/>
                    <a:pt x="35" y="0"/>
                  </a:cubicBezTo>
                  <a:cubicBezTo>
                    <a:pt x="14" y="0"/>
                    <a:pt x="0" y="16"/>
                    <a:pt x="0" y="38"/>
                  </a:cubicBezTo>
                  <a:cubicBezTo>
                    <a:pt x="0" y="64"/>
                    <a:pt x="14" y="78"/>
                    <a:pt x="38" y="78"/>
                  </a:cubicBezTo>
                  <a:cubicBezTo>
                    <a:pt x="49" y="78"/>
                    <a:pt x="55" y="76"/>
                    <a:pt x="60" y="74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3" y="55"/>
                    <a:pt x="63" y="55"/>
                    <a:pt x="63" y="55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57" y="60"/>
                    <a:pt x="47" y="64"/>
                    <a:pt x="39" y="64"/>
                  </a:cubicBezTo>
                  <a:cubicBezTo>
                    <a:pt x="29" y="64"/>
                    <a:pt x="18" y="56"/>
                    <a:pt x="17" y="44"/>
                  </a:cubicBezTo>
                  <a:cubicBezTo>
                    <a:pt x="68" y="44"/>
                    <a:pt x="68" y="44"/>
                    <a:pt x="68" y="44"/>
                  </a:cubicBezTo>
                  <a:lnTo>
                    <a:pt x="68" y="42"/>
                  </a:lnTo>
                  <a:close/>
                  <a:moveTo>
                    <a:pt x="35" y="14"/>
                  </a:moveTo>
                  <a:cubicBezTo>
                    <a:pt x="45" y="14"/>
                    <a:pt x="50" y="22"/>
                    <a:pt x="51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25"/>
                    <a:pt x="22" y="14"/>
                    <a:pt x="35" y="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14961626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Fe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rafik 22">
            <a:extLst>
              <a:ext uri="{FF2B5EF4-FFF2-40B4-BE49-F238E27FC236}">
                <a16:creationId xmlns:a16="http://schemas.microsoft.com/office/drawing/2014/main" id="{4FD94AD5-D22E-0A42-2ED6-1E4DCE5183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4724"/>
          </a:xfrm>
          <a:prstGeom prst="rect">
            <a:avLst/>
          </a:prstGeom>
        </p:spPr>
      </p:pic>
      <p:cxnSp>
        <p:nvCxnSpPr>
          <p:cNvPr id="21" name="Gerade Verbindung 10">
            <a:extLst>
              <a:ext uri="{FF2B5EF4-FFF2-40B4-BE49-F238E27FC236}">
                <a16:creationId xmlns:a16="http://schemas.microsoft.com/office/drawing/2014/main" id="{576DE3A0-BC68-E21E-EBDE-96B95789A182}"/>
              </a:ext>
            </a:extLst>
          </p:cNvPr>
          <p:cNvCxnSpPr>
            <a:cxnSpLocks/>
          </p:cNvCxnSpPr>
          <p:nvPr userDrawn="1"/>
        </p:nvCxnSpPr>
        <p:spPr>
          <a:xfrm>
            <a:off x="6096000" y="771525"/>
            <a:ext cx="0" cy="531725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42">
            <a:extLst>
              <a:ext uri="{FF2B5EF4-FFF2-40B4-BE49-F238E27FC236}">
                <a16:creationId xmlns:a16="http://schemas.microsoft.com/office/drawing/2014/main" id="{1EED5A13-6F18-81BD-218D-DFCD7723FB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613200"/>
            <a:ext cx="7416800" cy="244800"/>
          </a:xfrm>
          <a:prstGeom prst="rect">
            <a:avLst/>
          </a:prstGeom>
          <a:ln/>
        </p:spPr>
        <p:txBody>
          <a:bodyPr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32" name="Inhaltsplatzhalter 2">
            <a:extLst>
              <a:ext uri="{FF2B5EF4-FFF2-40B4-BE49-F238E27FC236}">
                <a16:creationId xmlns:a16="http://schemas.microsoft.com/office/drawing/2014/main" id="{0FB9A6C7-2747-E48A-BE2B-83072F7C47C4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096738" y="811823"/>
            <a:ext cx="5950800" cy="2682000"/>
          </a:xfrm>
          <a:prstGeom prst="rect">
            <a:avLst/>
          </a:prstGeom>
        </p:spPr>
        <p:txBody>
          <a:bodyPr lIns="90000" tIns="0" rIns="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chemeClr val="accent1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sp>
        <p:nvSpPr>
          <p:cNvPr id="35" name="Rectangle 43">
            <a:extLst>
              <a:ext uri="{FF2B5EF4-FFF2-40B4-BE49-F238E27FC236}">
                <a16:creationId xmlns:a16="http://schemas.microsoft.com/office/drawing/2014/main" id="{60F89AE4-6C31-21D6-E3C2-063FF7739A1C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xfrm>
            <a:off x="127828" y="6613200"/>
            <a:ext cx="2048172" cy="244800"/>
          </a:xfrm>
          <a:prstGeom prst="rect">
            <a:avLst/>
          </a:prstGeom>
          <a:ln/>
        </p:spPr>
        <p:txBody>
          <a:bodyPr lIns="0"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C4BE953-5560-44FE-9320-6A79BF404A38}" type="datetime1">
              <a:rPr lang="de-DE" smtClean="0"/>
              <a:t>07.08.2026</a:t>
            </a:fld>
            <a:endParaRPr lang="de-DE"/>
          </a:p>
        </p:txBody>
      </p: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D173B6C7-299E-6C2A-F2A2-0B27636152FD}"/>
              </a:ext>
            </a:extLst>
          </p:cNvPr>
          <p:cNvGrpSpPr/>
          <p:nvPr userDrawn="1"/>
        </p:nvGrpSpPr>
        <p:grpSpPr>
          <a:xfrm>
            <a:off x="0" y="6569104"/>
            <a:ext cx="12192000" cy="18000"/>
            <a:chOff x="0" y="-2920"/>
            <a:chExt cx="13995000" cy="28800"/>
          </a:xfrm>
          <a:solidFill>
            <a:schemeClr val="accent1"/>
          </a:solidFill>
        </p:grpSpPr>
        <p:grpSp>
          <p:nvGrpSpPr>
            <p:cNvPr id="39" name="Gruppieren 38">
              <a:extLst>
                <a:ext uri="{FF2B5EF4-FFF2-40B4-BE49-F238E27FC236}">
                  <a16:creationId xmlns:a16="http://schemas.microsoft.com/office/drawing/2014/main" id="{13C260C8-9CE4-98ED-2395-A9102DD89784}"/>
                </a:ext>
              </a:extLst>
            </p:cNvPr>
            <p:cNvGrpSpPr/>
            <p:nvPr/>
          </p:nvGrpSpPr>
          <p:grpSpPr>
            <a:xfrm>
              <a:off x="0" y="-2920"/>
              <a:ext cx="11196000" cy="28800"/>
              <a:chOff x="2099733" y="800098"/>
              <a:chExt cx="1998132" cy="499533"/>
            </a:xfrm>
            <a:grpFill/>
          </p:grpSpPr>
          <p:sp>
            <p:nvSpPr>
              <p:cNvPr id="41" name="Rechteck 40">
                <a:extLst>
                  <a:ext uri="{FF2B5EF4-FFF2-40B4-BE49-F238E27FC236}">
                    <a16:creationId xmlns:a16="http://schemas.microsoft.com/office/drawing/2014/main" id="{6C4D664D-8726-110F-C07D-C8AFA79CAC5C}"/>
                  </a:ext>
                </a:extLst>
              </p:cNvPr>
              <p:cNvSpPr/>
              <p:nvPr/>
            </p:nvSpPr>
            <p:spPr>
              <a:xfrm>
                <a:off x="2099733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Rechteck 41">
                <a:extLst>
                  <a:ext uri="{FF2B5EF4-FFF2-40B4-BE49-F238E27FC236}">
                    <a16:creationId xmlns:a16="http://schemas.microsoft.com/office/drawing/2014/main" id="{F6C1BC44-DE50-F65B-38E0-8A3FA17566BD}"/>
                  </a:ext>
                </a:extLst>
              </p:cNvPr>
              <p:cNvSpPr/>
              <p:nvPr/>
            </p:nvSpPr>
            <p:spPr>
              <a:xfrm>
                <a:off x="3598332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Rechteck 42">
                <a:extLst>
                  <a:ext uri="{FF2B5EF4-FFF2-40B4-BE49-F238E27FC236}">
                    <a16:creationId xmlns:a16="http://schemas.microsoft.com/office/drawing/2014/main" id="{CAA9533A-35BD-53F0-1CC2-FF92C3F2B5BD}"/>
                  </a:ext>
                </a:extLst>
              </p:cNvPr>
              <p:cNvSpPr/>
              <p:nvPr/>
            </p:nvSpPr>
            <p:spPr>
              <a:xfrm>
                <a:off x="2599266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Rechteck 43">
                <a:extLst>
                  <a:ext uri="{FF2B5EF4-FFF2-40B4-BE49-F238E27FC236}">
                    <a16:creationId xmlns:a16="http://schemas.microsoft.com/office/drawing/2014/main" id="{679195CF-D8FE-C3F0-6552-B4D17C0B8F13}"/>
                  </a:ext>
                </a:extLst>
              </p:cNvPr>
              <p:cNvSpPr/>
              <p:nvPr/>
            </p:nvSpPr>
            <p:spPr>
              <a:xfrm>
                <a:off x="3098799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17E00BD4-BECF-713D-E29A-4C81C1AE2FF9}"/>
                </a:ext>
              </a:extLst>
            </p:cNvPr>
            <p:cNvSpPr/>
            <p:nvPr/>
          </p:nvSpPr>
          <p:spPr>
            <a:xfrm>
              <a:off x="11196000" y="-2920"/>
              <a:ext cx="2799000" cy="28800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</p:grpSp>
      <p:sp>
        <p:nvSpPr>
          <p:cNvPr id="48" name="Rectangle 41">
            <a:extLst>
              <a:ext uri="{FF2B5EF4-FFF2-40B4-BE49-F238E27FC236}">
                <a16:creationId xmlns:a16="http://schemas.microsoft.com/office/drawing/2014/main" id="{7230CECE-8310-1CDD-E5AE-F7D88A5E992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613200"/>
            <a:ext cx="1928293" cy="241930"/>
          </a:xfrm>
          <a:prstGeom prst="rect">
            <a:avLst/>
          </a:prstGeom>
          <a:ln/>
        </p:spPr>
        <p:txBody>
          <a:bodyPr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58" name="Inhaltsplatzhalter 2">
            <a:extLst>
              <a:ext uri="{FF2B5EF4-FFF2-40B4-BE49-F238E27FC236}">
                <a16:creationId xmlns:a16="http://schemas.microsoft.com/office/drawing/2014/main" id="{774CBE63-3BDB-6A53-3227-3C18F08189A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3703" y="811822"/>
            <a:ext cx="5949947" cy="2682265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chemeClr val="accent1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sp>
        <p:nvSpPr>
          <p:cNvPr id="62" name="Textplatzhalter 2">
            <a:extLst>
              <a:ext uri="{FF2B5EF4-FFF2-40B4-BE49-F238E27FC236}">
                <a16:creationId xmlns:a16="http://schemas.microsoft.com/office/drawing/2014/main" id="{AB677F52-C067-5BF2-E4A1-2629CBE264F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4463" y="6228067"/>
            <a:ext cx="11903073" cy="296862"/>
          </a:xfrm>
          <a:prstGeom prst="rect">
            <a:avLst/>
          </a:prstGeom>
        </p:spPr>
        <p:txBody>
          <a:bodyPr lIns="0" rIns="0" bIns="0" anchor="b"/>
          <a:lstStyle>
            <a:lvl1pPr marL="0" indent="0" algn="l">
              <a:buNone/>
              <a:defRPr sz="800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DE"/>
              <a:t>Quellenangaben</a:t>
            </a:r>
          </a:p>
        </p:txBody>
      </p:sp>
      <p:sp>
        <p:nvSpPr>
          <p:cNvPr id="66" name="Textplatzhalter 7">
            <a:extLst>
              <a:ext uri="{FF2B5EF4-FFF2-40B4-BE49-F238E27FC236}">
                <a16:creationId xmlns:a16="http://schemas.microsoft.com/office/drawing/2014/main" id="{2A9276C1-30D4-E5E0-DA59-FCD16D9C01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463" y="313571"/>
            <a:ext cx="11352739" cy="3385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67" name="Titel 1">
            <a:extLst>
              <a:ext uri="{FF2B5EF4-FFF2-40B4-BE49-F238E27FC236}">
                <a16:creationId xmlns:a16="http://schemas.microsoft.com/office/drawing/2014/main" id="{27216B1E-9B88-BFE6-E785-8E5E7B5673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703" y="63133"/>
            <a:ext cx="1135273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200" b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de-DE"/>
              <a:t>Abschnittsbereich/Oberthema (optional)</a:t>
            </a:r>
          </a:p>
        </p:txBody>
      </p:sp>
      <p:sp>
        <p:nvSpPr>
          <p:cNvPr id="72" name="Inhaltsplatzhalter 2">
            <a:extLst>
              <a:ext uri="{FF2B5EF4-FFF2-40B4-BE49-F238E27FC236}">
                <a16:creationId xmlns:a16="http://schemas.microsoft.com/office/drawing/2014/main" id="{CA17DA21-DFCE-03DE-47B4-AA062B176561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6096738" y="3520069"/>
            <a:ext cx="5950800" cy="2682000"/>
          </a:xfrm>
          <a:prstGeom prst="rect">
            <a:avLst/>
          </a:prstGeom>
        </p:spPr>
        <p:txBody>
          <a:bodyPr lIns="90000" tIns="0" rIns="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chemeClr val="accent1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sp>
        <p:nvSpPr>
          <p:cNvPr id="73" name="Inhaltsplatzhalter 2">
            <a:extLst>
              <a:ext uri="{FF2B5EF4-FFF2-40B4-BE49-F238E27FC236}">
                <a16:creationId xmlns:a16="http://schemas.microsoft.com/office/drawing/2014/main" id="{655F651B-19DE-146D-3549-773649B17456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143703" y="3520068"/>
            <a:ext cx="5949947" cy="2682265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chemeClr val="accent1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cxnSp>
        <p:nvCxnSpPr>
          <p:cNvPr id="29" name="Gerade Verbindung 8">
            <a:extLst>
              <a:ext uri="{FF2B5EF4-FFF2-40B4-BE49-F238E27FC236}">
                <a16:creationId xmlns:a16="http://schemas.microsoft.com/office/drawing/2014/main" id="{50589A48-877E-7C7F-6B43-228C5AFA31B1}"/>
              </a:ext>
            </a:extLst>
          </p:cNvPr>
          <p:cNvCxnSpPr>
            <a:cxnSpLocks/>
          </p:cNvCxnSpPr>
          <p:nvPr userDrawn="1"/>
        </p:nvCxnSpPr>
        <p:spPr>
          <a:xfrm>
            <a:off x="146052" y="3499338"/>
            <a:ext cx="1190624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4">
            <a:extLst>
              <a:ext uri="{FF2B5EF4-FFF2-40B4-BE49-F238E27FC236}">
                <a16:creationId xmlns:a16="http://schemas.microsoft.com/office/drawing/2014/main" id="{616B3415-507A-DFEC-3D46-017C6302850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576050" y="71438"/>
            <a:ext cx="539750" cy="541337"/>
            <a:chOff x="7292" y="45"/>
            <a:chExt cx="340" cy="341"/>
          </a:xfrm>
          <a:solidFill>
            <a:srgbClr val="4EC2A7"/>
          </a:solidFill>
        </p:grpSpPr>
        <p:sp>
          <p:nvSpPr>
            <p:cNvPr id="3" name="AutoShape 3">
              <a:extLst>
                <a:ext uri="{FF2B5EF4-FFF2-40B4-BE49-F238E27FC236}">
                  <a16:creationId xmlns:a16="http://schemas.microsoft.com/office/drawing/2014/main" id="{146EAF57-58AF-A27E-A3AD-27F814B963A3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" name="Rectangle 5">
              <a:extLst>
                <a:ext uri="{FF2B5EF4-FFF2-40B4-BE49-F238E27FC236}">
                  <a16:creationId xmlns:a16="http://schemas.microsoft.com/office/drawing/2014/main" id="{5223F70B-0193-E208-8E88-3D93171FBF4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C84C5AD4-C624-C8E5-E2EA-EB0765C7225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94" y="130"/>
              <a:ext cx="91" cy="175"/>
            </a:xfrm>
            <a:custGeom>
              <a:avLst/>
              <a:gdLst>
                <a:gd name="T0" fmla="*/ 124 w 248"/>
                <a:gd name="T1" fmla="*/ 0 h 473"/>
                <a:gd name="T2" fmla="*/ 0 w 248"/>
                <a:gd name="T3" fmla="*/ 236 h 473"/>
                <a:gd name="T4" fmla="*/ 124 w 248"/>
                <a:gd name="T5" fmla="*/ 473 h 473"/>
                <a:gd name="T6" fmla="*/ 248 w 248"/>
                <a:gd name="T7" fmla="*/ 236 h 473"/>
                <a:gd name="T8" fmla="*/ 124 w 248"/>
                <a:gd name="T9" fmla="*/ 0 h 473"/>
                <a:gd name="T10" fmla="*/ 124 w 248"/>
                <a:gd name="T11" fmla="*/ 349 h 473"/>
                <a:gd name="T12" fmla="*/ 65 w 248"/>
                <a:gd name="T13" fmla="*/ 237 h 473"/>
                <a:gd name="T14" fmla="*/ 124 w 248"/>
                <a:gd name="T15" fmla="*/ 124 h 473"/>
                <a:gd name="T16" fmla="*/ 182 w 248"/>
                <a:gd name="T17" fmla="*/ 237 h 473"/>
                <a:gd name="T18" fmla="*/ 124 w 248"/>
                <a:gd name="T19" fmla="*/ 349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8" h="473">
                  <a:moveTo>
                    <a:pt x="124" y="0"/>
                  </a:moveTo>
                  <a:cubicBezTo>
                    <a:pt x="55" y="0"/>
                    <a:pt x="0" y="106"/>
                    <a:pt x="0" y="236"/>
                  </a:cubicBezTo>
                  <a:cubicBezTo>
                    <a:pt x="0" y="367"/>
                    <a:pt x="55" y="473"/>
                    <a:pt x="124" y="473"/>
                  </a:cubicBezTo>
                  <a:cubicBezTo>
                    <a:pt x="192" y="473"/>
                    <a:pt x="248" y="367"/>
                    <a:pt x="248" y="236"/>
                  </a:cubicBezTo>
                  <a:cubicBezTo>
                    <a:pt x="248" y="106"/>
                    <a:pt x="192" y="0"/>
                    <a:pt x="124" y="0"/>
                  </a:cubicBezTo>
                  <a:close/>
                  <a:moveTo>
                    <a:pt x="124" y="349"/>
                  </a:moveTo>
                  <a:cubicBezTo>
                    <a:pt x="91" y="349"/>
                    <a:pt x="65" y="299"/>
                    <a:pt x="65" y="237"/>
                  </a:cubicBezTo>
                  <a:cubicBezTo>
                    <a:pt x="65" y="175"/>
                    <a:pt x="91" y="124"/>
                    <a:pt x="124" y="124"/>
                  </a:cubicBezTo>
                  <a:cubicBezTo>
                    <a:pt x="156" y="124"/>
                    <a:pt x="182" y="175"/>
                    <a:pt x="182" y="237"/>
                  </a:cubicBezTo>
                  <a:cubicBezTo>
                    <a:pt x="182" y="299"/>
                    <a:pt x="156" y="349"/>
                    <a:pt x="124" y="3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3FE37B08-B325-33B9-8046-384EEDAD547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135"/>
              <a:ext cx="54" cy="166"/>
            </a:xfrm>
            <a:custGeom>
              <a:avLst/>
              <a:gdLst>
                <a:gd name="T0" fmla="*/ 24 w 54"/>
                <a:gd name="T1" fmla="*/ 61 h 166"/>
                <a:gd name="T2" fmla="*/ 43 w 54"/>
                <a:gd name="T3" fmla="*/ 61 h 166"/>
                <a:gd name="T4" fmla="*/ 43 w 54"/>
                <a:gd name="T5" fmla="*/ 106 h 166"/>
                <a:gd name="T6" fmla="*/ 24 w 54"/>
                <a:gd name="T7" fmla="*/ 106 h 166"/>
                <a:gd name="T8" fmla="*/ 24 w 54"/>
                <a:gd name="T9" fmla="*/ 166 h 166"/>
                <a:gd name="T10" fmla="*/ 0 w 54"/>
                <a:gd name="T11" fmla="*/ 166 h 166"/>
                <a:gd name="T12" fmla="*/ 0 w 54"/>
                <a:gd name="T13" fmla="*/ 0 h 166"/>
                <a:gd name="T14" fmla="*/ 50 w 54"/>
                <a:gd name="T15" fmla="*/ 0 h 166"/>
                <a:gd name="T16" fmla="*/ 54 w 54"/>
                <a:gd name="T17" fmla="*/ 44 h 166"/>
                <a:gd name="T18" fmla="*/ 24 w 54"/>
                <a:gd name="T19" fmla="*/ 44 h 166"/>
                <a:gd name="T20" fmla="*/ 24 w 54"/>
                <a:gd name="T21" fmla="*/ 6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166">
                  <a:moveTo>
                    <a:pt x="24" y="61"/>
                  </a:moveTo>
                  <a:lnTo>
                    <a:pt x="43" y="61"/>
                  </a:lnTo>
                  <a:lnTo>
                    <a:pt x="43" y="106"/>
                  </a:lnTo>
                  <a:lnTo>
                    <a:pt x="24" y="106"/>
                  </a:lnTo>
                  <a:lnTo>
                    <a:pt x="24" y="166"/>
                  </a:lnTo>
                  <a:lnTo>
                    <a:pt x="0" y="166"/>
                  </a:lnTo>
                  <a:lnTo>
                    <a:pt x="0" y="0"/>
                  </a:lnTo>
                  <a:lnTo>
                    <a:pt x="50" y="0"/>
                  </a:lnTo>
                  <a:lnTo>
                    <a:pt x="54" y="44"/>
                  </a:lnTo>
                  <a:lnTo>
                    <a:pt x="24" y="44"/>
                  </a:lnTo>
                  <a:lnTo>
                    <a:pt x="24" y="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2E6C33D2-C3E2-B49F-9BC5-4DACBB7129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01" y="135"/>
              <a:ext cx="93" cy="166"/>
            </a:xfrm>
            <a:custGeom>
              <a:avLst/>
              <a:gdLst>
                <a:gd name="T0" fmla="*/ 82 w 93"/>
                <a:gd name="T1" fmla="*/ 0 h 166"/>
                <a:gd name="T2" fmla="*/ 63 w 93"/>
                <a:gd name="T3" fmla="*/ 0 h 166"/>
                <a:gd name="T4" fmla="*/ 46 w 93"/>
                <a:gd name="T5" fmla="*/ 72 h 166"/>
                <a:gd name="T6" fmla="*/ 30 w 93"/>
                <a:gd name="T7" fmla="*/ 0 h 166"/>
                <a:gd name="T8" fmla="*/ 11 w 93"/>
                <a:gd name="T9" fmla="*/ 0 h 166"/>
                <a:gd name="T10" fmla="*/ 0 w 93"/>
                <a:gd name="T11" fmla="*/ 166 h 166"/>
                <a:gd name="T12" fmla="*/ 24 w 93"/>
                <a:gd name="T13" fmla="*/ 166 h 166"/>
                <a:gd name="T14" fmla="*/ 28 w 93"/>
                <a:gd name="T15" fmla="*/ 93 h 166"/>
                <a:gd name="T16" fmla="*/ 46 w 93"/>
                <a:gd name="T17" fmla="*/ 166 h 166"/>
                <a:gd name="T18" fmla="*/ 46 w 93"/>
                <a:gd name="T19" fmla="*/ 166 h 166"/>
                <a:gd name="T20" fmla="*/ 46 w 93"/>
                <a:gd name="T21" fmla="*/ 166 h 166"/>
                <a:gd name="T22" fmla="*/ 46 w 93"/>
                <a:gd name="T23" fmla="*/ 166 h 166"/>
                <a:gd name="T24" fmla="*/ 46 w 93"/>
                <a:gd name="T25" fmla="*/ 166 h 166"/>
                <a:gd name="T26" fmla="*/ 65 w 93"/>
                <a:gd name="T27" fmla="*/ 93 h 166"/>
                <a:gd name="T28" fmla="*/ 69 w 93"/>
                <a:gd name="T29" fmla="*/ 166 h 166"/>
                <a:gd name="T30" fmla="*/ 93 w 93"/>
                <a:gd name="T31" fmla="*/ 166 h 166"/>
                <a:gd name="T32" fmla="*/ 82 w 93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166">
                  <a:moveTo>
                    <a:pt x="82" y="0"/>
                  </a:moveTo>
                  <a:lnTo>
                    <a:pt x="63" y="0"/>
                  </a:lnTo>
                  <a:lnTo>
                    <a:pt x="46" y="72"/>
                  </a:lnTo>
                  <a:lnTo>
                    <a:pt x="30" y="0"/>
                  </a:lnTo>
                  <a:lnTo>
                    <a:pt x="11" y="0"/>
                  </a:lnTo>
                  <a:lnTo>
                    <a:pt x="0" y="166"/>
                  </a:lnTo>
                  <a:lnTo>
                    <a:pt x="24" y="166"/>
                  </a:lnTo>
                  <a:lnTo>
                    <a:pt x="28" y="93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65" y="93"/>
                  </a:lnTo>
                  <a:lnTo>
                    <a:pt x="69" y="166"/>
                  </a:lnTo>
                  <a:lnTo>
                    <a:pt x="93" y="166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020BFAAA-BC8A-1DE9-837A-09A523E3B1D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320"/>
              <a:ext cx="29" cy="37"/>
            </a:xfrm>
            <a:custGeom>
              <a:avLst/>
              <a:gdLst>
                <a:gd name="T0" fmla="*/ 22 w 29"/>
                <a:gd name="T1" fmla="*/ 0 h 37"/>
                <a:gd name="T2" fmla="*/ 22 w 29"/>
                <a:gd name="T3" fmla="*/ 15 h 37"/>
                <a:gd name="T4" fmla="*/ 6 w 29"/>
                <a:gd name="T5" fmla="*/ 15 h 37"/>
                <a:gd name="T6" fmla="*/ 6 w 29"/>
                <a:gd name="T7" fmla="*/ 0 h 37"/>
                <a:gd name="T8" fmla="*/ 0 w 29"/>
                <a:gd name="T9" fmla="*/ 0 h 37"/>
                <a:gd name="T10" fmla="*/ 0 w 29"/>
                <a:gd name="T11" fmla="*/ 37 h 37"/>
                <a:gd name="T12" fmla="*/ 6 w 29"/>
                <a:gd name="T13" fmla="*/ 37 h 37"/>
                <a:gd name="T14" fmla="*/ 6 w 29"/>
                <a:gd name="T15" fmla="*/ 20 h 37"/>
                <a:gd name="T16" fmla="*/ 22 w 29"/>
                <a:gd name="T17" fmla="*/ 20 h 37"/>
                <a:gd name="T18" fmla="*/ 22 w 29"/>
                <a:gd name="T19" fmla="*/ 37 h 37"/>
                <a:gd name="T20" fmla="*/ 29 w 29"/>
                <a:gd name="T21" fmla="*/ 37 h 37"/>
                <a:gd name="T22" fmla="*/ 29 w 29"/>
                <a:gd name="T23" fmla="*/ 0 h 37"/>
                <a:gd name="T24" fmla="*/ 22 w 2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37">
                  <a:moveTo>
                    <a:pt x="22" y="0"/>
                  </a:moveTo>
                  <a:lnTo>
                    <a:pt x="22" y="15"/>
                  </a:lnTo>
                  <a:lnTo>
                    <a:pt x="6" y="15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6" y="37"/>
                  </a:lnTo>
                  <a:lnTo>
                    <a:pt x="6" y="20"/>
                  </a:lnTo>
                  <a:lnTo>
                    <a:pt x="22" y="20"/>
                  </a:lnTo>
                  <a:lnTo>
                    <a:pt x="22" y="37"/>
                  </a:lnTo>
                  <a:lnTo>
                    <a:pt x="29" y="37"/>
                  </a:lnTo>
                  <a:lnTo>
                    <a:pt x="29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023EFC79-25F2-89EF-4859-AB41D70D3EA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63" y="329"/>
              <a:ext cx="28" cy="28"/>
            </a:xfrm>
            <a:custGeom>
              <a:avLst/>
              <a:gdLst>
                <a:gd name="T0" fmla="*/ 38 w 76"/>
                <a:gd name="T1" fmla="*/ 0 h 78"/>
                <a:gd name="T2" fmla="*/ 0 w 76"/>
                <a:gd name="T3" fmla="*/ 39 h 78"/>
                <a:gd name="T4" fmla="*/ 38 w 76"/>
                <a:gd name="T5" fmla="*/ 78 h 78"/>
                <a:gd name="T6" fmla="*/ 76 w 76"/>
                <a:gd name="T7" fmla="*/ 39 h 78"/>
                <a:gd name="T8" fmla="*/ 38 w 76"/>
                <a:gd name="T9" fmla="*/ 0 h 78"/>
                <a:gd name="T10" fmla="*/ 38 w 76"/>
                <a:gd name="T11" fmla="*/ 64 h 78"/>
                <a:gd name="T12" fmla="*/ 18 w 76"/>
                <a:gd name="T13" fmla="*/ 39 h 78"/>
                <a:gd name="T14" fmla="*/ 38 w 76"/>
                <a:gd name="T15" fmla="*/ 14 h 78"/>
                <a:gd name="T16" fmla="*/ 59 w 76"/>
                <a:gd name="T17" fmla="*/ 39 h 78"/>
                <a:gd name="T18" fmla="*/ 38 w 76"/>
                <a:gd name="T19" fmla="*/ 6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8">
                  <a:moveTo>
                    <a:pt x="38" y="0"/>
                  </a:move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60" y="78"/>
                    <a:pt x="76" y="61"/>
                    <a:pt x="76" y="39"/>
                  </a:cubicBezTo>
                  <a:cubicBezTo>
                    <a:pt x="76" y="16"/>
                    <a:pt x="61" y="0"/>
                    <a:pt x="38" y="0"/>
                  </a:cubicBezTo>
                  <a:close/>
                  <a:moveTo>
                    <a:pt x="38" y="64"/>
                  </a:moveTo>
                  <a:cubicBezTo>
                    <a:pt x="24" y="64"/>
                    <a:pt x="18" y="51"/>
                    <a:pt x="18" y="39"/>
                  </a:cubicBezTo>
                  <a:cubicBezTo>
                    <a:pt x="18" y="27"/>
                    <a:pt x="25" y="14"/>
                    <a:pt x="38" y="14"/>
                  </a:cubicBezTo>
                  <a:cubicBezTo>
                    <a:pt x="52" y="14"/>
                    <a:pt x="59" y="27"/>
                    <a:pt x="59" y="39"/>
                  </a:cubicBezTo>
                  <a:cubicBezTo>
                    <a:pt x="59" y="51"/>
                    <a:pt x="52" y="64"/>
                    <a:pt x="38" y="6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7B50FACC-7DBA-69E4-B62A-C7CDC913D7C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4" y="329"/>
              <a:ext cx="21" cy="28"/>
            </a:xfrm>
            <a:custGeom>
              <a:avLst/>
              <a:gdLst>
                <a:gd name="T0" fmla="*/ 54 w 56"/>
                <a:gd name="T1" fmla="*/ 59 h 78"/>
                <a:gd name="T2" fmla="*/ 52 w 56"/>
                <a:gd name="T3" fmla="*/ 60 h 78"/>
                <a:gd name="T4" fmla="*/ 39 w 56"/>
                <a:gd name="T5" fmla="*/ 64 h 78"/>
                <a:gd name="T6" fmla="*/ 17 w 56"/>
                <a:gd name="T7" fmla="*/ 39 h 78"/>
                <a:gd name="T8" fmla="*/ 38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5 w 56"/>
                <a:gd name="T15" fmla="*/ 3 h 78"/>
                <a:gd name="T16" fmla="*/ 54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4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4" y="59"/>
                  </a:moveTo>
                  <a:cubicBezTo>
                    <a:pt x="52" y="60"/>
                    <a:pt x="52" y="60"/>
                    <a:pt x="52" y="60"/>
                  </a:cubicBezTo>
                  <a:cubicBezTo>
                    <a:pt x="49" y="63"/>
                    <a:pt x="43" y="64"/>
                    <a:pt x="39" y="64"/>
                  </a:cubicBezTo>
                  <a:cubicBezTo>
                    <a:pt x="23" y="64"/>
                    <a:pt x="17" y="51"/>
                    <a:pt x="17" y="39"/>
                  </a:cubicBezTo>
                  <a:cubicBezTo>
                    <a:pt x="17" y="27"/>
                    <a:pt x="24" y="14"/>
                    <a:pt x="38" y="14"/>
                  </a:cubicBezTo>
                  <a:cubicBezTo>
                    <a:pt x="42" y="14"/>
                    <a:pt x="47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0" y="1"/>
                    <a:pt x="43" y="0"/>
                    <a:pt x="38" y="0"/>
                  </a:cubicBezTo>
                  <a:cubicBezTo>
                    <a:pt x="15" y="0"/>
                    <a:pt x="0" y="16"/>
                    <a:pt x="0" y="39"/>
                  </a:cubicBezTo>
                  <a:cubicBezTo>
                    <a:pt x="0" y="61"/>
                    <a:pt x="16" y="78"/>
                    <a:pt x="38" y="78"/>
                  </a:cubicBezTo>
                  <a:cubicBezTo>
                    <a:pt x="42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4" y="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F1DFA78D-C081-3C23-0F45-B2A2DC73D6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19" y="317"/>
              <a:ext cx="24" cy="40"/>
            </a:xfrm>
            <a:custGeom>
              <a:avLst/>
              <a:gdLst>
                <a:gd name="T0" fmla="*/ 38 w 67"/>
                <a:gd name="T1" fmla="*/ 32 h 108"/>
                <a:gd name="T2" fmla="*/ 17 w 67"/>
                <a:gd name="T3" fmla="*/ 41 h 108"/>
                <a:gd name="T4" fmla="*/ 17 w 67"/>
                <a:gd name="T5" fmla="*/ 0 h 108"/>
                <a:gd name="T6" fmla="*/ 0 w 67"/>
                <a:gd name="T7" fmla="*/ 0 h 108"/>
                <a:gd name="T8" fmla="*/ 0 w 67"/>
                <a:gd name="T9" fmla="*/ 108 h 108"/>
                <a:gd name="T10" fmla="*/ 17 w 67"/>
                <a:gd name="T11" fmla="*/ 108 h 108"/>
                <a:gd name="T12" fmla="*/ 17 w 67"/>
                <a:gd name="T13" fmla="*/ 74 h 108"/>
                <a:gd name="T14" fmla="*/ 37 w 67"/>
                <a:gd name="T15" fmla="*/ 46 h 108"/>
                <a:gd name="T16" fmla="*/ 50 w 67"/>
                <a:gd name="T17" fmla="*/ 70 h 108"/>
                <a:gd name="T18" fmla="*/ 50 w 67"/>
                <a:gd name="T19" fmla="*/ 108 h 108"/>
                <a:gd name="T20" fmla="*/ 67 w 67"/>
                <a:gd name="T21" fmla="*/ 108 h 108"/>
                <a:gd name="T22" fmla="*/ 67 w 67"/>
                <a:gd name="T23" fmla="*/ 64 h 108"/>
                <a:gd name="T24" fmla="*/ 38 w 67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108">
                  <a:moveTo>
                    <a:pt x="38" y="32"/>
                  </a:moveTo>
                  <a:cubicBezTo>
                    <a:pt x="30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7" y="46"/>
                  </a:cubicBezTo>
                  <a:cubicBezTo>
                    <a:pt x="47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7" y="108"/>
                    <a:pt x="67" y="108"/>
                    <a:pt x="67" y="108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43"/>
                    <a:pt x="57" y="32"/>
                    <a:pt x="38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A7DB4207-075B-BEA9-407C-FB5B8A33812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48" y="329"/>
              <a:ext cx="18" cy="28"/>
            </a:xfrm>
            <a:custGeom>
              <a:avLst/>
              <a:gdLst>
                <a:gd name="T0" fmla="*/ 30 w 48"/>
                <a:gd name="T1" fmla="*/ 32 h 78"/>
                <a:gd name="T2" fmla="*/ 18 w 48"/>
                <a:gd name="T3" fmla="*/ 21 h 78"/>
                <a:gd name="T4" fmla="*/ 29 w 48"/>
                <a:gd name="T5" fmla="*/ 14 h 78"/>
                <a:gd name="T6" fmla="*/ 42 w 48"/>
                <a:gd name="T7" fmla="*/ 17 h 78"/>
                <a:gd name="T8" fmla="*/ 44 w 48"/>
                <a:gd name="T9" fmla="*/ 19 h 78"/>
                <a:gd name="T10" fmla="*/ 45 w 48"/>
                <a:gd name="T11" fmla="*/ 3 h 78"/>
                <a:gd name="T12" fmla="*/ 44 w 48"/>
                <a:gd name="T13" fmla="*/ 3 h 78"/>
                <a:gd name="T14" fmla="*/ 27 w 48"/>
                <a:gd name="T15" fmla="*/ 0 h 78"/>
                <a:gd name="T16" fmla="*/ 0 w 48"/>
                <a:gd name="T17" fmla="*/ 24 h 78"/>
                <a:gd name="T18" fmla="*/ 19 w 48"/>
                <a:gd name="T19" fmla="*/ 45 h 78"/>
                <a:gd name="T20" fmla="*/ 31 w 48"/>
                <a:gd name="T21" fmla="*/ 55 h 78"/>
                <a:gd name="T22" fmla="*/ 19 w 48"/>
                <a:gd name="T23" fmla="*/ 64 h 78"/>
                <a:gd name="T24" fmla="*/ 4 w 48"/>
                <a:gd name="T25" fmla="*/ 59 h 78"/>
                <a:gd name="T26" fmla="*/ 2 w 48"/>
                <a:gd name="T27" fmla="*/ 58 h 78"/>
                <a:gd name="T28" fmla="*/ 1 w 48"/>
                <a:gd name="T29" fmla="*/ 73 h 78"/>
                <a:gd name="T30" fmla="*/ 2 w 48"/>
                <a:gd name="T31" fmla="*/ 74 h 78"/>
                <a:gd name="T32" fmla="*/ 22 w 48"/>
                <a:gd name="T33" fmla="*/ 78 h 78"/>
                <a:gd name="T34" fmla="*/ 48 w 48"/>
                <a:gd name="T35" fmla="*/ 54 h 78"/>
                <a:gd name="T36" fmla="*/ 30 w 48"/>
                <a:gd name="T37" fmla="*/ 3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78">
                  <a:moveTo>
                    <a:pt x="30" y="32"/>
                  </a:moveTo>
                  <a:cubicBezTo>
                    <a:pt x="22" y="28"/>
                    <a:pt x="18" y="26"/>
                    <a:pt x="18" y="21"/>
                  </a:cubicBezTo>
                  <a:cubicBezTo>
                    <a:pt x="18" y="16"/>
                    <a:pt x="24" y="14"/>
                    <a:pt x="29" y="14"/>
                  </a:cubicBezTo>
                  <a:cubicBezTo>
                    <a:pt x="31" y="14"/>
                    <a:pt x="39" y="16"/>
                    <a:pt x="42" y="17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39" y="2"/>
                    <a:pt x="34" y="0"/>
                    <a:pt x="27" y="0"/>
                  </a:cubicBezTo>
                  <a:cubicBezTo>
                    <a:pt x="11" y="0"/>
                    <a:pt x="0" y="9"/>
                    <a:pt x="0" y="24"/>
                  </a:cubicBezTo>
                  <a:cubicBezTo>
                    <a:pt x="0" y="36"/>
                    <a:pt x="11" y="41"/>
                    <a:pt x="19" y="45"/>
                  </a:cubicBezTo>
                  <a:cubicBezTo>
                    <a:pt x="26" y="48"/>
                    <a:pt x="31" y="51"/>
                    <a:pt x="31" y="55"/>
                  </a:cubicBezTo>
                  <a:cubicBezTo>
                    <a:pt x="31" y="64"/>
                    <a:pt x="21" y="64"/>
                    <a:pt x="19" y="64"/>
                  </a:cubicBezTo>
                  <a:cubicBezTo>
                    <a:pt x="16" y="64"/>
                    <a:pt x="9" y="63"/>
                    <a:pt x="4" y="59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8" y="77"/>
                    <a:pt x="16" y="78"/>
                    <a:pt x="22" y="78"/>
                  </a:cubicBezTo>
                  <a:cubicBezTo>
                    <a:pt x="35" y="78"/>
                    <a:pt x="48" y="71"/>
                    <a:pt x="48" y="54"/>
                  </a:cubicBezTo>
                  <a:cubicBezTo>
                    <a:pt x="48" y="40"/>
                    <a:pt x="38" y="36"/>
                    <a:pt x="30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3A51BBC6-AFDF-03F7-7760-F38A354A79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68" y="329"/>
              <a:ext cx="21" cy="28"/>
            </a:xfrm>
            <a:custGeom>
              <a:avLst/>
              <a:gdLst>
                <a:gd name="T0" fmla="*/ 55 w 56"/>
                <a:gd name="T1" fmla="*/ 59 h 78"/>
                <a:gd name="T2" fmla="*/ 53 w 56"/>
                <a:gd name="T3" fmla="*/ 60 h 78"/>
                <a:gd name="T4" fmla="*/ 40 w 56"/>
                <a:gd name="T5" fmla="*/ 64 h 78"/>
                <a:gd name="T6" fmla="*/ 18 w 56"/>
                <a:gd name="T7" fmla="*/ 39 h 78"/>
                <a:gd name="T8" fmla="*/ 39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6 w 56"/>
                <a:gd name="T15" fmla="*/ 3 h 78"/>
                <a:gd name="T16" fmla="*/ 55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5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5" y="59"/>
                  </a:moveTo>
                  <a:cubicBezTo>
                    <a:pt x="53" y="60"/>
                    <a:pt x="53" y="60"/>
                    <a:pt x="53" y="60"/>
                  </a:cubicBezTo>
                  <a:cubicBezTo>
                    <a:pt x="49" y="63"/>
                    <a:pt x="44" y="64"/>
                    <a:pt x="40" y="64"/>
                  </a:cubicBezTo>
                  <a:cubicBezTo>
                    <a:pt x="23" y="64"/>
                    <a:pt x="18" y="51"/>
                    <a:pt x="18" y="39"/>
                  </a:cubicBezTo>
                  <a:cubicBezTo>
                    <a:pt x="18" y="27"/>
                    <a:pt x="25" y="14"/>
                    <a:pt x="39" y="14"/>
                  </a:cubicBezTo>
                  <a:cubicBezTo>
                    <a:pt x="43" y="14"/>
                    <a:pt x="48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1" y="1"/>
                    <a:pt x="44" y="0"/>
                    <a:pt x="38" y="0"/>
                  </a:cubicBez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43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0A1D496C-5CCD-0557-543B-357A2C47C5C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93" y="317"/>
              <a:ext cx="25" cy="40"/>
            </a:xfrm>
            <a:custGeom>
              <a:avLst/>
              <a:gdLst>
                <a:gd name="T0" fmla="*/ 38 w 66"/>
                <a:gd name="T1" fmla="*/ 32 h 108"/>
                <a:gd name="T2" fmla="*/ 17 w 66"/>
                <a:gd name="T3" fmla="*/ 41 h 108"/>
                <a:gd name="T4" fmla="*/ 17 w 66"/>
                <a:gd name="T5" fmla="*/ 0 h 108"/>
                <a:gd name="T6" fmla="*/ 0 w 66"/>
                <a:gd name="T7" fmla="*/ 0 h 108"/>
                <a:gd name="T8" fmla="*/ 0 w 66"/>
                <a:gd name="T9" fmla="*/ 108 h 108"/>
                <a:gd name="T10" fmla="*/ 17 w 66"/>
                <a:gd name="T11" fmla="*/ 108 h 108"/>
                <a:gd name="T12" fmla="*/ 17 w 66"/>
                <a:gd name="T13" fmla="*/ 74 h 108"/>
                <a:gd name="T14" fmla="*/ 36 w 66"/>
                <a:gd name="T15" fmla="*/ 46 h 108"/>
                <a:gd name="T16" fmla="*/ 50 w 66"/>
                <a:gd name="T17" fmla="*/ 70 h 108"/>
                <a:gd name="T18" fmla="*/ 50 w 66"/>
                <a:gd name="T19" fmla="*/ 108 h 108"/>
                <a:gd name="T20" fmla="*/ 66 w 66"/>
                <a:gd name="T21" fmla="*/ 108 h 108"/>
                <a:gd name="T22" fmla="*/ 66 w 66"/>
                <a:gd name="T23" fmla="*/ 64 h 108"/>
                <a:gd name="T24" fmla="*/ 38 w 66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108">
                  <a:moveTo>
                    <a:pt x="38" y="32"/>
                  </a:moveTo>
                  <a:cubicBezTo>
                    <a:pt x="29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6" y="46"/>
                  </a:cubicBezTo>
                  <a:cubicBezTo>
                    <a:pt x="46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6" y="64"/>
                    <a:pt x="66" y="64"/>
                    <a:pt x="66" y="64"/>
                  </a:cubicBezTo>
                  <a:cubicBezTo>
                    <a:pt x="66" y="43"/>
                    <a:pt x="57" y="32"/>
                    <a:pt x="38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9CA5C619-7181-FC6D-BD48-0C7C94742B9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25" y="329"/>
              <a:ext cx="24" cy="28"/>
            </a:xfrm>
            <a:custGeom>
              <a:avLst/>
              <a:gdLst>
                <a:gd name="T0" fmla="*/ 49 w 66"/>
                <a:gd name="T1" fmla="*/ 0 h 76"/>
                <a:gd name="T2" fmla="*/ 49 w 66"/>
                <a:gd name="T3" fmla="*/ 34 h 76"/>
                <a:gd name="T4" fmla="*/ 29 w 66"/>
                <a:gd name="T5" fmla="*/ 62 h 76"/>
                <a:gd name="T6" fmla="*/ 16 w 66"/>
                <a:gd name="T7" fmla="*/ 38 h 76"/>
                <a:gd name="T8" fmla="*/ 16 w 66"/>
                <a:gd name="T9" fmla="*/ 0 h 76"/>
                <a:gd name="T10" fmla="*/ 0 w 66"/>
                <a:gd name="T11" fmla="*/ 0 h 76"/>
                <a:gd name="T12" fmla="*/ 0 w 66"/>
                <a:gd name="T13" fmla="*/ 44 h 76"/>
                <a:gd name="T14" fmla="*/ 28 w 66"/>
                <a:gd name="T15" fmla="*/ 76 h 76"/>
                <a:gd name="T16" fmla="*/ 50 w 66"/>
                <a:gd name="T17" fmla="*/ 66 h 76"/>
                <a:gd name="T18" fmla="*/ 50 w 66"/>
                <a:gd name="T19" fmla="*/ 74 h 76"/>
                <a:gd name="T20" fmla="*/ 66 w 66"/>
                <a:gd name="T21" fmla="*/ 74 h 76"/>
                <a:gd name="T22" fmla="*/ 66 w 66"/>
                <a:gd name="T23" fmla="*/ 0 h 76"/>
                <a:gd name="T24" fmla="*/ 49 w 66"/>
                <a:gd name="T25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76">
                  <a:moveTo>
                    <a:pt x="49" y="0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45"/>
                    <a:pt x="47" y="62"/>
                    <a:pt x="29" y="62"/>
                  </a:cubicBezTo>
                  <a:cubicBezTo>
                    <a:pt x="20" y="61"/>
                    <a:pt x="16" y="55"/>
                    <a:pt x="16" y="3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65"/>
                    <a:pt x="9" y="76"/>
                    <a:pt x="28" y="76"/>
                  </a:cubicBezTo>
                  <a:cubicBezTo>
                    <a:pt x="37" y="76"/>
                    <a:pt x="45" y="72"/>
                    <a:pt x="50" y="66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4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FABE008F-FF8B-7739-5133-4DB9C903537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557" y="317"/>
              <a:ext cx="6" cy="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7" name="Freeform 18">
              <a:extLst>
                <a:ext uri="{FF2B5EF4-FFF2-40B4-BE49-F238E27FC236}">
                  <a16:creationId xmlns:a16="http://schemas.microsoft.com/office/drawing/2014/main" id="{0A5D2B24-6A1D-BFBD-BFC4-3CCC0DCA3C4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69" y="329"/>
              <a:ext cx="25" cy="28"/>
            </a:xfrm>
            <a:custGeom>
              <a:avLst/>
              <a:gdLst>
                <a:gd name="T0" fmla="*/ 68 w 68"/>
                <a:gd name="T1" fmla="*/ 42 h 78"/>
                <a:gd name="T2" fmla="*/ 35 w 68"/>
                <a:gd name="T3" fmla="*/ 0 h 78"/>
                <a:gd name="T4" fmla="*/ 0 w 68"/>
                <a:gd name="T5" fmla="*/ 38 h 78"/>
                <a:gd name="T6" fmla="*/ 38 w 68"/>
                <a:gd name="T7" fmla="*/ 78 h 78"/>
                <a:gd name="T8" fmla="*/ 60 w 68"/>
                <a:gd name="T9" fmla="*/ 74 h 78"/>
                <a:gd name="T10" fmla="*/ 63 w 68"/>
                <a:gd name="T11" fmla="*/ 73 h 78"/>
                <a:gd name="T12" fmla="*/ 63 w 68"/>
                <a:gd name="T13" fmla="*/ 55 h 78"/>
                <a:gd name="T14" fmla="*/ 60 w 68"/>
                <a:gd name="T15" fmla="*/ 57 h 78"/>
                <a:gd name="T16" fmla="*/ 39 w 68"/>
                <a:gd name="T17" fmla="*/ 64 h 78"/>
                <a:gd name="T18" fmla="*/ 17 w 68"/>
                <a:gd name="T19" fmla="*/ 44 h 78"/>
                <a:gd name="T20" fmla="*/ 68 w 68"/>
                <a:gd name="T21" fmla="*/ 44 h 78"/>
                <a:gd name="T22" fmla="*/ 68 w 68"/>
                <a:gd name="T23" fmla="*/ 42 h 78"/>
                <a:gd name="T24" fmla="*/ 35 w 68"/>
                <a:gd name="T25" fmla="*/ 14 h 78"/>
                <a:gd name="T26" fmla="*/ 51 w 68"/>
                <a:gd name="T27" fmla="*/ 31 h 78"/>
                <a:gd name="T28" fmla="*/ 17 w 68"/>
                <a:gd name="T29" fmla="*/ 31 h 78"/>
                <a:gd name="T30" fmla="*/ 35 w 68"/>
                <a:gd name="T31" fmla="*/ 1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" h="78">
                  <a:moveTo>
                    <a:pt x="68" y="42"/>
                  </a:moveTo>
                  <a:cubicBezTo>
                    <a:pt x="68" y="14"/>
                    <a:pt x="57" y="0"/>
                    <a:pt x="35" y="0"/>
                  </a:cubicBezTo>
                  <a:cubicBezTo>
                    <a:pt x="14" y="0"/>
                    <a:pt x="0" y="16"/>
                    <a:pt x="0" y="38"/>
                  </a:cubicBezTo>
                  <a:cubicBezTo>
                    <a:pt x="0" y="64"/>
                    <a:pt x="14" y="78"/>
                    <a:pt x="38" y="78"/>
                  </a:cubicBezTo>
                  <a:cubicBezTo>
                    <a:pt x="49" y="78"/>
                    <a:pt x="55" y="76"/>
                    <a:pt x="60" y="74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3" y="55"/>
                    <a:pt x="63" y="55"/>
                    <a:pt x="63" y="55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57" y="60"/>
                    <a:pt x="47" y="64"/>
                    <a:pt x="39" y="64"/>
                  </a:cubicBezTo>
                  <a:cubicBezTo>
                    <a:pt x="29" y="64"/>
                    <a:pt x="18" y="56"/>
                    <a:pt x="17" y="44"/>
                  </a:cubicBezTo>
                  <a:cubicBezTo>
                    <a:pt x="68" y="44"/>
                    <a:pt x="68" y="44"/>
                    <a:pt x="68" y="44"/>
                  </a:cubicBezTo>
                  <a:lnTo>
                    <a:pt x="68" y="42"/>
                  </a:lnTo>
                  <a:close/>
                  <a:moveTo>
                    <a:pt x="35" y="14"/>
                  </a:moveTo>
                  <a:cubicBezTo>
                    <a:pt x="45" y="14"/>
                    <a:pt x="50" y="22"/>
                    <a:pt x="51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25"/>
                    <a:pt x="22" y="14"/>
                    <a:pt x="35" y="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660946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fik 19">
            <a:extLst>
              <a:ext uri="{FF2B5EF4-FFF2-40B4-BE49-F238E27FC236}">
                <a16:creationId xmlns:a16="http://schemas.microsoft.com/office/drawing/2014/main" id="{D9CE7353-0753-FD23-CCBD-175254324E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" y="0"/>
            <a:ext cx="12192000" cy="685265"/>
          </a:xfrm>
          <a:prstGeom prst="rect">
            <a:avLst/>
          </a:prstGeom>
        </p:spPr>
      </p:pic>
      <p:pic>
        <p:nvPicPr>
          <p:cNvPr id="3" name="Grafik 2" hidden="1">
            <a:extLst>
              <a:ext uri="{FF2B5EF4-FFF2-40B4-BE49-F238E27FC236}">
                <a16:creationId xmlns:a16="http://schemas.microsoft.com/office/drawing/2014/main" id="{E0C795E5-1BAE-0B69-A63D-A191CE9A18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265"/>
          </a:xfrm>
          <a:prstGeom prst="rect">
            <a:avLst/>
          </a:prstGeom>
        </p:spPr>
      </p:pic>
      <p:sp>
        <p:nvSpPr>
          <p:cNvPr id="33" name="Rectangle 42">
            <a:extLst>
              <a:ext uri="{FF2B5EF4-FFF2-40B4-BE49-F238E27FC236}">
                <a16:creationId xmlns:a16="http://schemas.microsoft.com/office/drawing/2014/main" id="{6B7738C8-0D4C-91C0-7D32-F094FFAC5159}"/>
              </a:ext>
            </a:extLst>
          </p:cNvPr>
          <p:cNvSpPr>
            <a:spLocks noGrp="1" noChangeArrowheads="1"/>
          </p:cNvSpPr>
          <p:nvPr userDrawn="1">
            <p:ph type="ftr" sz="quarter" idx="11"/>
          </p:nvPr>
        </p:nvSpPr>
        <p:spPr>
          <a:xfrm>
            <a:off x="2387600" y="6613142"/>
            <a:ext cx="7416800" cy="244857"/>
          </a:xfrm>
          <a:prstGeom prst="rect">
            <a:avLst/>
          </a:prstGeom>
          <a:ln/>
        </p:spPr>
        <p:txBody>
          <a:bodyPr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34" name="Rectangle 43">
            <a:extLst>
              <a:ext uri="{FF2B5EF4-FFF2-40B4-BE49-F238E27FC236}">
                <a16:creationId xmlns:a16="http://schemas.microsoft.com/office/drawing/2014/main" id="{8CC59F43-D9BE-770D-1E04-88F81044FE7B}"/>
              </a:ext>
            </a:extLst>
          </p:cNvPr>
          <p:cNvSpPr>
            <a:spLocks noGrp="1" noChangeArrowheads="1"/>
          </p:cNvSpPr>
          <p:nvPr userDrawn="1">
            <p:ph type="dt" sz="half" idx="12"/>
          </p:nvPr>
        </p:nvSpPr>
        <p:spPr>
          <a:xfrm>
            <a:off x="128588" y="6613142"/>
            <a:ext cx="2047412" cy="244857"/>
          </a:xfrm>
          <a:prstGeom prst="rect">
            <a:avLst/>
          </a:prstGeom>
          <a:ln/>
        </p:spPr>
        <p:txBody>
          <a:bodyPr lIns="0"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E9AA94F-A9A3-4A8A-949D-33313F68CC52}" type="datetime1">
              <a:rPr lang="de-DE" smtClean="0"/>
              <a:t>07.08.2026</a:t>
            </a:fld>
            <a:endParaRPr lang="de-DE"/>
          </a:p>
        </p:txBody>
      </p: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FE79847E-8A42-F989-38A1-8ECD98016D98}"/>
              </a:ext>
            </a:extLst>
          </p:cNvPr>
          <p:cNvGrpSpPr/>
          <p:nvPr userDrawn="1"/>
        </p:nvGrpSpPr>
        <p:grpSpPr>
          <a:xfrm>
            <a:off x="0" y="6569104"/>
            <a:ext cx="12192000" cy="18000"/>
            <a:chOff x="0" y="-2920"/>
            <a:chExt cx="13995000" cy="28800"/>
          </a:xfrm>
          <a:solidFill>
            <a:schemeClr val="accent1"/>
          </a:solidFill>
        </p:grpSpPr>
        <p:grpSp>
          <p:nvGrpSpPr>
            <p:cNvPr id="37" name="Gruppieren 36">
              <a:extLst>
                <a:ext uri="{FF2B5EF4-FFF2-40B4-BE49-F238E27FC236}">
                  <a16:creationId xmlns:a16="http://schemas.microsoft.com/office/drawing/2014/main" id="{5A17E24D-5426-AF11-991D-A29D9A9BCC58}"/>
                </a:ext>
              </a:extLst>
            </p:cNvPr>
            <p:cNvGrpSpPr/>
            <p:nvPr/>
          </p:nvGrpSpPr>
          <p:grpSpPr>
            <a:xfrm>
              <a:off x="0" y="-2920"/>
              <a:ext cx="11196000" cy="28800"/>
              <a:chOff x="2099733" y="800098"/>
              <a:chExt cx="1998132" cy="499533"/>
            </a:xfrm>
            <a:grpFill/>
          </p:grpSpPr>
          <p:sp>
            <p:nvSpPr>
              <p:cNvPr id="39" name="Rechteck 38">
                <a:extLst>
                  <a:ext uri="{FF2B5EF4-FFF2-40B4-BE49-F238E27FC236}">
                    <a16:creationId xmlns:a16="http://schemas.microsoft.com/office/drawing/2014/main" id="{8D92C92A-4740-46B3-B362-FD87730BB34C}"/>
                  </a:ext>
                </a:extLst>
              </p:cNvPr>
              <p:cNvSpPr/>
              <p:nvPr/>
            </p:nvSpPr>
            <p:spPr>
              <a:xfrm>
                <a:off x="2099733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Rechteck 39">
                <a:extLst>
                  <a:ext uri="{FF2B5EF4-FFF2-40B4-BE49-F238E27FC236}">
                    <a16:creationId xmlns:a16="http://schemas.microsoft.com/office/drawing/2014/main" id="{0E579127-A530-2592-CBF1-50A70D38A0BD}"/>
                  </a:ext>
                </a:extLst>
              </p:cNvPr>
              <p:cNvSpPr/>
              <p:nvPr/>
            </p:nvSpPr>
            <p:spPr>
              <a:xfrm>
                <a:off x="3598332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Rechteck 40">
                <a:extLst>
                  <a:ext uri="{FF2B5EF4-FFF2-40B4-BE49-F238E27FC236}">
                    <a16:creationId xmlns:a16="http://schemas.microsoft.com/office/drawing/2014/main" id="{C3B620B4-55CA-FB17-3FCE-49F7A88EF073}"/>
                  </a:ext>
                </a:extLst>
              </p:cNvPr>
              <p:cNvSpPr/>
              <p:nvPr/>
            </p:nvSpPr>
            <p:spPr>
              <a:xfrm>
                <a:off x="2599266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Rechteck 41">
                <a:extLst>
                  <a:ext uri="{FF2B5EF4-FFF2-40B4-BE49-F238E27FC236}">
                    <a16:creationId xmlns:a16="http://schemas.microsoft.com/office/drawing/2014/main" id="{E7070A89-110E-A643-6D53-4F65B84DB59E}"/>
                  </a:ext>
                </a:extLst>
              </p:cNvPr>
              <p:cNvSpPr/>
              <p:nvPr/>
            </p:nvSpPr>
            <p:spPr>
              <a:xfrm>
                <a:off x="3098799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8" name="Rechteck 37">
              <a:extLst>
                <a:ext uri="{FF2B5EF4-FFF2-40B4-BE49-F238E27FC236}">
                  <a16:creationId xmlns:a16="http://schemas.microsoft.com/office/drawing/2014/main" id="{2F8422C7-E3AB-1F00-2A6F-E78C1FDAD8BD}"/>
                </a:ext>
              </a:extLst>
            </p:cNvPr>
            <p:cNvSpPr/>
            <p:nvPr/>
          </p:nvSpPr>
          <p:spPr>
            <a:xfrm>
              <a:off x="11196000" y="-2920"/>
              <a:ext cx="2799000" cy="28800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</p:grpSp>
      <p:sp>
        <p:nvSpPr>
          <p:cNvPr id="58" name="Rectangle 41">
            <a:extLst>
              <a:ext uri="{FF2B5EF4-FFF2-40B4-BE49-F238E27FC236}">
                <a16:creationId xmlns:a16="http://schemas.microsoft.com/office/drawing/2014/main" id="{F612DEFD-53F8-0C4B-F8D8-629E23F7AB37}"/>
              </a:ext>
            </a:extLst>
          </p:cNvPr>
          <p:cNvSpPr>
            <a:spLocks noGrp="1" noChangeArrowheads="1"/>
          </p:cNvSpPr>
          <p:nvPr userDrawn="1">
            <p:ph type="sldNum" sz="quarter" idx="10"/>
          </p:nvPr>
        </p:nvSpPr>
        <p:spPr>
          <a:xfrm>
            <a:off x="10119245" y="6613200"/>
            <a:ext cx="1928293" cy="241930"/>
          </a:xfrm>
          <a:prstGeom prst="rect">
            <a:avLst/>
          </a:prstGeom>
          <a:ln/>
        </p:spPr>
        <p:txBody>
          <a:bodyPr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62" name="Textplatzhalter 2">
            <a:extLst>
              <a:ext uri="{FF2B5EF4-FFF2-40B4-BE49-F238E27FC236}">
                <a16:creationId xmlns:a16="http://schemas.microsoft.com/office/drawing/2014/main" id="{23BFF2BF-11C5-3115-5033-0F0A1F3BCA9B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144463" y="6228067"/>
            <a:ext cx="11903073" cy="296862"/>
          </a:xfrm>
          <a:prstGeom prst="rect">
            <a:avLst/>
          </a:prstGeom>
        </p:spPr>
        <p:txBody>
          <a:bodyPr lIns="0" rIns="0" bIns="0" anchor="b"/>
          <a:lstStyle>
            <a:lvl1pPr marL="0" indent="0" algn="l">
              <a:buNone/>
              <a:defRPr sz="800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DE"/>
              <a:t>Quellenangaben</a:t>
            </a:r>
          </a:p>
        </p:txBody>
      </p:sp>
      <p:sp>
        <p:nvSpPr>
          <p:cNvPr id="68" name="Textplatzhalter 7">
            <a:extLst>
              <a:ext uri="{FF2B5EF4-FFF2-40B4-BE49-F238E27FC236}">
                <a16:creationId xmlns:a16="http://schemas.microsoft.com/office/drawing/2014/main" id="{7DDE68EC-AB0E-81B1-6DCE-F0B464D1C0E7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44463" y="313571"/>
            <a:ext cx="11352739" cy="3385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69" name="Titel 1">
            <a:extLst>
              <a:ext uri="{FF2B5EF4-FFF2-40B4-BE49-F238E27FC236}">
                <a16:creationId xmlns:a16="http://schemas.microsoft.com/office/drawing/2014/main" id="{3FA66C01-E395-C673-1F47-E947F2007187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43703" y="63133"/>
            <a:ext cx="1135273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200" b="0"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de-DE"/>
              <a:t>Abschnittsbereich/Oberthema (optional)</a:t>
            </a:r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616769A5-F4A4-FAF2-95BC-4F0BD847BD1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576050" y="71438"/>
            <a:ext cx="539750" cy="541337"/>
            <a:chOff x="7292" y="45"/>
            <a:chExt cx="340" cy="341"/>
          </a:xfrm>
          <a:solidFill>
            <a:srgbClr val="4EC2A7"/>
          </a:solidFill>
        </p:grpSpPr>
        <p:sp>
          <p:nvSpPr>
            <p:cNvPr id="4" name="AutoShape 3">
              <a:extLst>
                <a:ext uri="{FF2B5EF4-FFF2-40B4-BE49-F238E27FC236}">
                  <a16:creationId xmlns:a16="http://schemas.microsoft.com/office/drawing/2014/main" id="{597FF317-7590-77D4-0A70-6F05166F54E2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1158EE51-F00B-1840-E31A-907A1CB3D20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BA958CC0-7A2E-C9C2-621A-D10346EFFB4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94" y="130"/>
              <a:ext cx="91" cy="175"/>
            </a:xfrm>
            <a:custGeom>
              <a:avLst/>
              <a:gdLst>
                <a:gd name="T0" fmla="*/ 124 w 248"/>
                <a:gd name="T1" fmla="*/ 0 h 473"/>
                <a:gd name="T2" fmla="*/ 0 w 248"/>
                <a:gd name="T3" fmla="*/ 236 h 473"/>
                <a:gd name="T4" fmla="*/ 124 w 248"/>
                <a:gd name="T5" fmla="*/ 473 h 473"/>
                <a:gd name="T6" fmla="*/ 248 w 248"/>
                <a:gd name="T7" fmla="*/ 236 h 473"/>
                <a:gd name="T8" fmla="*/ 124 w 248"/>
                <a:gd name="T9" fmla="*/ 0 h 473"/>
                <a:gd name="T10" fmla="*/ 124 w 248"/>
                <a:gd name="T11" fmla="*/ 349 h 473"/>
                <a:gd name="T12" fmla="*/ 65 w 248"/>
                <a:gd name="T13" fmla="*/ 237 h 473"/>
                <a:gd name="T14" fmla="*/ 124 w 248"/>
                <a:gd name="T15" fmla="*/ 124 h 473"/>
                <a:gd name="T16" fmla="*/ 182 w 248"/>
                <a:gd name="T17" fmla="*/ 237 h 473"/>
                <a:gd name="T18" fmla="*/ 124 w 248"/>
                <a:gd name="T19" fmla="*/ 349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8" h="473">
                  <a:moveTo>
                    <a:pt x="124" y="0"/>
                  </a:moveTo>
                  <a:cubicBezTo>
                    <a:pt x="55" y="0"/>
                    <a:pt x="0" y="106"/>
                    <a:pt x="0" y="236"/>
                  </a:cubicBezTo>
                  <a:cubicBezTo>
                    <a:pt x="0" y="367"/>
                    <a:pt x="55" y="473"/>
                    <a:pt x="124" y="473"/>
                  </a:cubicBezTo>
                  <a:cubicBezTo>
                    <a:pt x="192" y="473"/>
                    <a:pt x="248" y="367"/>
                    <a:pt x="248" y="236"/>
                  </a:cubicBezTo>
                  <a:cubicBezTo>
                    <a:pt x="248" y="106"/>
                    <a:pt x="192" y="0"/>
                    <a:pt x="124" y="0"/>
                  </a:cubicBezTo>
                  <a:close/>
                  <a:moveTo>
                    <a:pt x="124" y="349"/>
                  </a:moveTo>
                  <a:cubicBezTo>
                    <a:pt x="91" y="349"/>
                    <a:pt x="65" y="299"/>
                    <a:pt x="65" y="237"/>
                  </a:cubicBezTo>
                  <a:cubicBezTo>
                    <a:pt x="65" y="175"/>
                    <a:pt x="91" y="124"/>
                    <a:pt x="124" y="124"/>
                  </a:cubicBezTo>
                  <a:cubicBezTo>
                    <a:pt x="156" y="124"/>
                    <a:pt x="182" y="175"/>
                    <a:pt x="182" y="237"/>
                  </a:cubicBezTo>
                  <a:cubicBezTo>
                    <a:pt x="182" y="299"/>
                    <a:pt x="156" y="349"/>
                    <a:pt x="124" y="3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EAA0A71-ABA6-3F29-52A9-9FD77E5D657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135"/>
              <a:ext cx="54" cy="166"/>
            </a:xfrm>
            <a:custGeom>
              <a:avLst/>
              <a:gdLst>
                <a:gd name="T0" fmla="*/ 24 w 54"/>
                <a:gd name="T1" fmla="*/ 61 h 166"/>
                <a:gd name="T2" fmla="*/ 43 w 54"/>
                <a:gd name="T3" fmla="*/ 61 h 166"/>
                <a:gd name="T4" fmla="*/ 43 w 54"/>
                <a:gd name="T5" fmla="*/ 106 h 166"/>
                <a:gd name="T6" fmla="*/ 24 w 54"/>
                <a:gd name="T7" fmla="*/ 106 h 166"/>
                <a:gd name="T8" fmla="*/ 24 w 54"/>
                <a:gd name="T9" fmla="*/ 166 h 166"/>
                <a:gd name="T10" fmla="*/ 0 w 54"/>
                <a:gd name="T11" fmla="*/ 166 h 166"/>
                <a:gd name="T12" fmla="*/ 0 w 54"/>
                <a:gd name="T13" fmla="*/ 0 h 166"/>
                <a:gd name="T14" fmla="*/ 50 w 54"/>
                <a:gd name="T15" fmla="*/ 0 h 166"/>
                <a:gd name="T16" fmla="*/ 54 w 54"/>
                <a:gd name="T17" fmla="*/ 44 h 166"/>
                <a:gd name="T18" fmla="*/ 24 w 54"/>
                <a:gd name="T19" fmla="*/ 44 h 166"/>
                <a:gd name="T20" fmla="*/ 24 w 54"/>
                <a:gd name="T21" fmla="*/ 6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166">
                  <a:moveTo>
                    <a:pt x="24" y="61"/>
                  </a:moveTo>
                  <a:lnTo>
                    <a:pt x="43" y="61"/>
                  </a:lnTo>
                  <a:lnTo>
                    <a:pt x="43" y="106"/>
                  </a:lnTo>
                  <a:lnTo>
                    <a:pt x="24" y="106"/>
                  </a:lnTo>
                  <a:lnTo>
                    <a:pt x="24" y="166"/>
                  </a:lnTo>
                  <a:lnTo>
                    <a:pt x="0" y="166"/>
                  </a:lnTo>
                  <a:lnTo>
                    <a:pt x="0" y="0"/>
                  </a:lnTo>
                  <a:lnTo>
                    <a:pt x="50" y="0"/>
                  </a:lnTo>
                  <a:lnTo>
                    <a:pt x="54" y="44"/>
                  </a:lnTo>
                  <a:lnTo>
                    <a:pt x="24" y="44"/>
                  </a:lnTo>
                  <a:lnTo>
                    <a:pt x="24" y="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4E5F1215-B835-F813-5164-ABE8EFD208A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01" y="135"/>
              <a:ext cx="93" cy="166"/>
            </a:xfrm>
            <a:custGeom>
              <a:avLst/>
              <a:gdLst>
                <a:gd name="T0" fmla="*/ 82 w 93"/>
                <a:gd name="T1" fmla="*/ 0 h 166"/>
                <a:gd name="T2" fmla="*/ 63 w 93"/>
                <a:gd name="T3" fmla="*/ 0 h 166"/>
                <a:gd name="T4" fmla="*/ 46 w 93"/>
                <a:gd name="T5" fmla="*/ 72 h 166"/>
                <a:gd name="T6" fmla="*/ 30 w 93"/>
                <a:gd name="T7" fmla="*/ 0 h 166"/>
                <a:gd name="T8" fmla="*/ 11 w 93"/>
                <a:gd name="T9" fmla="*/ 0 h 166"/>
                <a:gd name="T10" fmla="*/ 0 w 93"/>
                <a:gd name="T11" fmla="*/ 166 h 166"/>
                <a:gd name="T12" fmla="*/ 24 w 93"/>
                <a:gd name="T13" fmla="*/ 166 h 166"/>
                <a:gd name="T14" fmla="*/ 28 w 93"/>
                <a:gd name="T15" fmla="*/ 93 h 166"/>
                <a:gd name="T16" fmla="*/ 46 w 93"/>
                <a:gd name="T17" fmla="*/ 166 h 166"/>
                <a:gd name="T18" fmla="*/ 46 w 93"/>
                <a:gd name="T19" fmla="*/ 166 h 166"/>
                <a:gd name="T20" fmla="*/ 46 w 93"/>
                <a:gd name="T21" fmla="*/ 166 h 166"/>
                <a:gd name="T22" fmla="*/ 46 w 93"/>
                <a:gd name="T23" fmla="*/ 166 h 166"/>
                <a:gd name="T24" fmla="*/ 46 w 93"/>
                <a:gd name="T25" fmla="*/ 166 h 166"/>
                <a:gd name="T26" fmla="*/ 65 w 93"/>
                <a:gd name="T27" fmla="*/ 93 h 166"/>
                <a:gd name="T28" fmla="*/ 69 w 93"/>
                <a:gd name="T29" fmla="*/ 166 h 166"/>
                <a:gd name="T30" fmla="*/ 93 w 93"/>
                <a:gd name="T31" fmla="*/ 166 h 166"/>
                <a:gd name="T32" fmla="*/ 82 w 93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166">
                  <a:moveTo>
                    <a:pt x="82" y="0"/>
                  </a:moveTo>
                  <a:lnTo>
                    <a:pt x="63" y="0"/>
                  </a:lnTo>
                  <a:lnTo>
                    <a:pt x="46" y="72"/>
                  </a:lnTo>
                  <a:lnTo>
                    <a:pt x="30" y="0"/>
                  </a:lnTo>
                  <a:lnTo>
                    <a:pt x="11" y="0"/>
                  </a:lnTo>
                  <a:lnTo>
                    <a:pt x="0" y="166"/>
                  </a:lnTo>
                  <a:lnTo>
                    <a:pt x="24" y="166"/>
                  </a:lnTo>
                  <a:lnTo>
                    <a:pt x="28" y="93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65" y="93"/>
                  </a:lnTo>
                  <a:lnTo>
                    <a:pt x="69" y="166"/>
                  </a:lnTo>
                  <a:lnTo>
                    <a:pt x="93" y="166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69B7989-F92D-77AE-256A-83780C069B1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320"/>
              <a:ext cx="29" cy="37"/>
            </a:xfrm>
            <a:custGeom>
              <a:avLst/>
              <a:gdLst>
                <a:gd name="T0" fmla="*/ 22 w 29"/>
                <a:gd name="T1" fmla="*/ 0 h 37"/>
                <a:gd name="T2" fmla="*/ 22 w 29"/>
                <a:gd name="T3" fmla="*/ 15 h 37"/>
                <a:gd name="T4" fmla="*/ 6 w 29"/>
                <a:gd name="T5" fmla="*/ 15 h 37"/>
                <a:gd name="T6" fmla="*/ 6 w 29"/>
                <a:gd name="T7" fmla="*/ 0 h 37"/>
                <a:gd name="T8" fmla="*/ 0 w 29"/>
                <a:gd name="T9" fmla="*/ 0 h 37"/>
                <a:gd name="T10" fmla="*/ 0 w 29"/>
                <a:gd name="T11" fmla="*/ 37 h 37"/>
                <a:gd name="T12" fmla="*/ 6 w 29"/>
                <a:gd name="T13" fmla="*/ 37 h 37"/>
                <a:gd name="T14" fmla="*/ 6 w 29"/>
                <a:gd name="T15" fmla="*/ 20 h 37"/>
                <a:gd name="T16" fmla="*/ 22 w 29"/>
                <a:gd name="T17" fmla="*/ 20 h 37"/>
                <a:gd name="T18" fmla="*/ 22 w 29"/>
                <a:gd name="T19" fmla="*/ 37 h 37"/>
                <a:gd name="T20" fmla="*/ 29 w 29"/>
                <a:gd name="T21" fmla="*/ 37 h 37"/>
                <a:gd name="T22" fmla="*/ 29 w 29"/>
                <a:gd name="T23" fmla="*/ 0 h 37"/>
                <a:gd name="T24" fmla="*/ 22 w 2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37">
                  <a:moveTo>
                    <a:pt x="22" y="0"/>
                  </a:moveTo>
                  <a:lnTo>
                    <a:pt x="22" y="15"/>
                  </a:lnTo>
                  <a:lnTo>
                    <a:pt x="6" y="15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6" y="37"/>
                  </a:lnTo>
                  <a:lnTo>
                    <a:pt x="6" y="20"/>
                  </a:lnTo>
                  <a:lnTo>
                    <a:pt x="22" y="20"/>
                  </a:lnTo>
                  <a:lnTo>
                    <a:pt x="22" y="37"/>
                  </a:lnTo>
                  <a:lnTo>
                    <a:pt x="29" y="37"/>
                  </a:lnTo>
                  <a:lnTo>
                    <a:pt x="29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8E3CDD15-4B47-6014-1951-00F412EFCAA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63" y="329"/>
              <a:ext cx="28" cy="28"/>
            </a:xfrm>
            <a:custGeom>
              <a:avLst/>
              <a:gdLst>
                <a:gd name="T0" fmla="*/ 38 w 76"/>
                <a:gd name="T1" fmla="*/ 0 h 78"/>
                <a:gd name="T2" fmla="*/ 0 w 76"/>
                <a:gd name="T3" fmla="*/ 39 h 78"/>
                <a:gd name="T4" fmla="*/ 38 w 76"/>
                <a:gd name="T5" fmla="*/ 78 h 78"/>
                <a:gd name="T6" fmla="*/ 76 w 76"/>
                <a:gd name="T7" fmla="*/ 39 h 78"/>
                <a:gd name="T8" fmla="*/ 38 w 76"/>
                <a:gd name="T9" fmla="*/ 0 h 78"/>
                <a:gd name="T10" fmla="*/ 38 w 76"/>
                <a:gd name="T11" fmla="*/ 64 h 78"/>
                <a:gd name="T12" fmla="*/ 18 w 76"/>
                <a:gd name="T13" fmla="*/ 39 h 78"/>
                <a:gd name="T14" fmla="*/ 38 w 76"/>
                <a:gd name="T15" fmla="*/ 14 h 78"/>
                <a:gd name="T16" fmla="*/ 59 w 76"/>
                <a:gd name="T17" fmla="*/ 39 h 78"/>
                <a:gd name="T18" fmla="*/ 38 w 76"/>
                <a:gd name="T19" fmla="*/ 6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8">
                  <a:moveTo>
                    <a:pt x="38" y="0"/>
                  </a:move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60" y="78"/>
                    <a:pt x="76" y="61"/>
                    <a:pt x="76" y="39"/>
                  </a:cubicBezTo>
                  <a:cubicBezTo>
                    <a:pt x="76" y="16"/>
                    <a:pt x="61" y="0"/>
                    <a:pt x="38" y="0"/>
                  </a:cubicBezTo>
                  <a:close/>
                  <a:moveTo>
                    <a:pt x="38" y="64"/>
                  </a:moveTo>
                  <a:cubicBezTo>
                    <a:pt x="24" y="64"/>
                    <a:pt x="18" y="51"/>
                    <a:pt x="18" y="39"/>
                  </a:cubicBezTo>
                  <a:cubicBezTo>
                    <a:pt x="18" y="27"/>
                    <a:pt x="25" y="14"/>
                    <a:pt x="38" y="14"/>
                  </a:cubicBezTo>
                  <a:cubicBezTo>
                    <a:pt x="52" y="14"/>
                    <a:pt x="59" y="27"/>
                    <a:pt x="59" y="39"/>
                  </a:cubicBezTo>
                  <a:cubicBezTo>
                    <a:pt x="59" y="51"/>
                    <a:pt x="52" y="64"/>
                    <a:pt x="38" y="6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1D66AC09-6F69-E4A7-504F-7A1AA3B90A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4" y="329"/>
              <a:ext cx="21" cy="28"/>
            </a:xfrm>
            <a:custGeom>
              <a:avLst/>
              <a:gdLst>
                <a:gd name="T0" fmla="*/ 54 w 56"/>
                <a:gd name="T1" fmla="*/ 59 h 78"/>
                <a:gd name="T2" fmla="*/ 52 w 56"/>
                <a:gd name="T3" fmla="*/ 60 h 78"/>
                <a:gd name="T4" fmla="*/ 39 w 56"/>
                <a:gd name="T5" fmla="*/ 64 h 78"/>
                <a:gd name="T6" fmla="*/ 17 w 56"/>
                <a:gd name="T7" fmla="*/ 39 h 78"/>
                <a:gd name="T8" fmla="*/ 38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5 w 56"/>
                <a:gd name="T15" fmla="*/ 3 h 78"/>
                <a:gd name="T16" fmla="*/ 54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4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4" y="59"/>
                  </a:moveTo>
                  <a:cubicBezTo>
                    <a:pt x="52" y="60"/>
                    <a:pt x="52" y="60"/>
                    <a:pt x="52" y="60"/>
                  </a:cubicBezTo>
                  <a:cubicBezTo>
                    <a:pt x="49" y="63"/>
                    <a:pt x="43" y="64"/>
                    <a:pt x="39" y="64"/>
                  </a:cubicBezTo>
                  <a:cubicBezTo>
                    <a:pt x="23" y="64"/>
                    <a:pt x="17" y="51"/>
                    <a:pt x="17" y="39"/>
                  </a:cubicBezTo>
                  <a:cubicBezTo>
                    <a:pt x="17" y="27"/>
                    <a:pt x="24" y="14"/>
                    <a:pt x="38" y="14"/>
                  </a:cubicBezTo>
                  <a:cubicBezTo>
                    <a:pt x="42" y="14"/>
                    <a:pt x="47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0" y="1"/>
                    <a:pt x="43" y="0"/>
                    <a:pt x="38" y="0"/>
                  </a:cubicBezTo>
                  <a:cubicBezTo>
                    <a:pt x="15" y="0"/>
                    <a:pt x="0" y="16"/>
                    <a:pt x="0" y="39"/>
                  </a:cubicBezTo>
                  <a:cubicBezTo>
                    <a:pt x="0" y="61"/>
                    <a:pt x="16" y="78"/>
                    <a:pt x="38" y="78"/>
                  </a:cubicBezTo>
                  <a:cubicBezTo>
                    <a:pt x="42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4" y="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2C6ADD51-36BD-F208-EFED-1671377ACA3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19" y="317"/>
              <a:ext cx="24" cy="40"/>
            </a:xfrm>
            <a:custGeom>
              <a:avLst/>
              <a:gdLst>
                <a:gd name="T0" fmla="*/ 38 w 67"/>
                <a:gd name="T1" fmla="*/ 32 h 108"/>
                <a:gd name="T2" fmla="*/ 17 w 67"/>
                <a:gd name="T3" fmla="*/ 41 h 108"/>
                <a:gd name="T4" fmla="*/ 17 w 67"/>
                <a:gd name="T5" fmla="*/ 0 h 108"/>
                <a:gd name="T6" fmla="*/ 0 w 67"/>
                <a:gd name="T7" fmla="*/ 0 h 108"/>
                <a:gd name="T8" fmla="*/ 0 w 67"/>
                <a:gd name="T9" fmla="*/ 108 h 108"/>
                <a:gd name="T10" fmla="*/ 17 w 67"/>
                <a:gd name="T11" fmla="*/ 108 h 108"/>
                <a:gd name="T12" fmla="*/ 17 w 67"/>
                <a:gd name="T13" fmla="*/ 74 h 108"/>
                <a:gd name="T14" fmla="*/ 37 w 67"/>
                <a:gd name="T15" fmla="*/ 46 h 108"/>
                <a:gd name="T16" fmla="*/ 50 w 67"/>
                <a:gd name="T17" fmla="*/ 70 h 108"/>
                <a:gd name="T18" fmla="*/ 50 w 67"/>
                <a:gd name="T19" fmla="*/ 108 h 108"/>
                <a:gd name="T20" fmla="*/ 67 w 67"/>
                <a:gd name="T21" fmla="*/ 108 h 108"/>
                <a:gd name="T22" fmla="*/ 67 w 67"/>
                <a:gd name="T23" fmla="*/ 64 h 108"/>
                <a:gd name="T24" fmla="*/ 38 w 67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108">
                  <a:moveTo>
                    <a:pt x="38" y="32"/>
                  </a:moveTo>
                  <a:cubicBezTo>
                    <a:pt x="30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7" y="46"/>
                  </a:cubicBezTo>
                  <a:cubicBezTo>
                    <a:pt x="47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7" y="108"/>
                    <a:pt x="67" y="108"/>
                    <a:pt x="67" y="108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43"/>
                    <a:pt x="57" y="32"/>
                    <a:pt x="38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EF2AAB05-DD8A-A17D-C80D-FE50F757A09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48" y="329"/>
              <a:ext cx="18" cy="28"/>
            </a:xfrm>
            <a:custGeom>
              <a:avLst/>
              <a:gdLst>
                <a:gd name="T0" fmla="*/ 30 w 48"/>
                <a:gd name="T1" fmla="*/ 32 h 78"/>
                <a:gd name="T2" fmla="*/ 18 w 48"/>
                <a:gd name="T3" fmla="*/ 21 h 78"/>
                <a:gd name="T4" fmla="*/ 29 w 48"/>
                <a:gd name="T5" fmla="*/ 14 h 78"/>
                <a:gd name="T6" fmla="*/ 42 w 48"/>
                <a:gd name="T7" fmla="*/ 17 h 78"/>
                <a:gd name="T8" fmla="*/ 44 w 48"/>
                <a:gd name="T9" fmla="*/ 19 h 78"/>
                <a:gd name="T10" fmla="*/ 45 w 48"/>
                <a:gd name="T11" fmla="*/ 3 h 78"/>
                <a:gd name="T12" fmla="*/ 44 w 48"/>
                <a:gd name="T13" fmla="*/ 3 h 78"/>
                <a:gd name="T14" fmla="*/ 27 w 48"/>
                <a:gd name="T15" fmla="*/ 0 h 78"/>
                <a:gd name="T16" fmla="*/ 0 w 48"/>
                <a:gd name="T17" fmla="*/ 24 h 78"/>
                <a:gd name="T18" fmla="*/ 19 w 48"/>
                <a:gd name="T19" fmla="*/ 45 h 78"/>
                <a:gd name="T20" fmla="*/ 31 w 48"/>
                <a:gd name="T21" fmla="*/ 55 h 78"/>
                <a:gd name="T22" fmla="*/ 19 w 48"/>
                <a:gd name="T23" fmla="*/ 64 h 78"/>
                <a:gd name="T24" fmla="*/ 4 w 48"/>
                <a:gd name="T25" fmla="*/ 59 h 78"/>
                <a:gd name="T26" fmla="*/ 2 w 48"/>
                <a:gd name="T27" fmla="*/ 58 h 78"/>
                <a:gd name="T28" fmla="*/ 1 w 48"/>
                <a:gd name="T29" fmla="*/ 73 h 78"/>
                <a:gd name="T30" fmla="*/ 2 w 48"/>
                <a:gd name="T31" fmla="*/ 74 h 78"/>
                <a:gd name="T32" fmla="*/ 22 w 48"/>
                <a:gd name="T33" fmla="*/ 78 h 78"/>
                <a:gd name="T34" fmla="*/ 48 w 48"/>
                <a:gd name="T35" fmla="*/ 54 h 78"/>
                <a:gd name="T36" fmla="*/ 30 w 48"/>
                <a:gd name="T37" fmla="*/ 3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78">
                  <a:moveTo>
                    <a:pt x="30" y="32"/>
                  </a:moveTo>
                  <a:cubicBezTo>
                    <a:pt x="22" y="28"/>
                    <a:pt x="18" y="26"/>
                    <a:pt x="18" y="21"/>
                  </a:cubicBezTo>
                  <a:cubicBezTo>
                    <a:pt x="18" y="16"/>
                    <a:pt x="24" y="14"/>
                    <a:pt x="29" y="14"/>
                  </a:cubicBezTo>
                  <a:cubicBezTo>
                    <a:pt x="31" y="14"/>
                    <a:pt x="39" y="16"/>
                    <a:pt x="42" y="17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39" y="2"/>
                    <a:pt x="34" y="0"/>
                    <a:pt x="27" y="0"/>
                  </a:cubicBezTo>
                  <a:cubicBezTo>
                    <a:pt x="11" y="0"/>
                    <a:pt x="0" y="9"/>
                    <a:pt x="0" y="24"/>
                  </a:cubicBezTo>
                  <a:cubicBezTo>
                    <a:pt x="0" y="36"/>
                    <a:pt x="11" y="41"/>
                    <a:pt x="19" y="45"/>
                  </a:cubicBezTo>
                  <a:cubicBezTo>
                    <a:pt x="26" y="48"/>
                    <a:pt x="31" y="51"/>
                    <a:pt x="31" y="55"/>
                  </a:cubicBezTo>
                  <a:cubicBezTo>
                    <a:pt x="31" y="64"/>
                    <a:pt x="21" y="64"/>
                    <a:pt x="19" y="64"/>
                  </a:cubicBezTo>
                  <a:cubicBezTo>
                    <a:pt x="16" y="64"/>
                    <a:pt x="9" y="63"/>
                    <a:pt x="4" y="59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8" y="77"/>
                    <a:pt x="16" y="78"/>
                    <a:pt x="22" y="78"/>
                  </a:cubicBezTo>
                  <a:cubicBezTo>
                    <a:pt x="35" y="78"/>
                    <a:pt x="48" y="71"/>
                    <a:pt x="48" y="54"/>
                  </a:cubicBezTo>
                  <a:cubicBezTo>
                    <a:pt x="48" y="40"/>
                    <a:pt x="38" y="36"/>
                    <a:pt x="30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02133B98-CE8B-D176-F235-66E14CE63C1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68" y="329"/>
              <a:ext cx="21" cy="28"/>
            </a:xfrm>
            <a:custGeom>
              <a:avLst/>
              <a:gdLst>
                <a:gd name="T0" fmla="*/ 55 w 56"/>
                <a:gd name="T1" fmla="*/ 59 h 78"/>
                <a:gd name="T2" fmla="*/ 53 w 56"/>
                <a:gd name="T3" fmla="*/ 60 h 78"/>
                <a:gd name="T4" fmla="*/ 40 w 56"/>
                <a:gd name="T5" fmla="*/ 64 h 78"/>
                <a:gd name="T6" fmla="*/ 18 w 56"/>
                <a:gd name="T7" fmla="*/ 39 h 78"/>
                <a:gd name="T8" fmla="*/ 39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6 w 56"/>
                <a:gd name="T15" fmla="*/ 3 h 78"/>
                <a:gd name="T16" fmla="*/ 55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5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5" y="59"/>
                  </a:moveTo>
                  <a:cubicBezTo>
                    <a:pt x="53" y="60"/>
                    <a:pt x="53" y="60"/>
                    <a:pt x="53" y="60"/>
                  </a:cubicBezTo>
                  <a:cubicBezTo>
                    <a:pt x="49" y="63"/>
                    <a:pt x="44" y="64"/>
                    <a:pt x="40" y="64"/>
                  </a:cubicBezTo>
                  <a:cubicBezTo>
                    <a:pt x="23" y="64"/>
                    <a:pt x="18" y="51"/>
                    <a:pt x="18" y="39"/>
                  </a:cubicBezTo>
                  <a:cubicBezTo>
                    <a:pt x="18" y="27"/>
                    <a:pt x="25" y="14"/>
                    <a:pt x="39" y="14"/>
                  </a:cubicBezTo>
                  <a:cubicBezTo>
                    <a:pt x="43" y="14"/>
                    <a:pt x="48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1" y="1"/>
                    <a:pt x="44" y="0"/>
                    <a:pt x="38" y="0"/>
                  </a:cubicBez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43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6C7B8A46-E7D0-59D2-B5F6-49F8A38D353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93" y="317"/>
              <a:ext cx="25" cy="40"/>
            </a:xfrm>
            <a:custGeom>
              <a:avLst/>
              <a:gdLst>
                <a:gd name="T0" fmla="*/ 38 w 66"/>
                <a:gd name="T1" fmla="*/ 32 h 108"/>
                <a:gd name="T2" fmla="*/ 17 w 66"/>
                <a:gd name="T3" fmla="*/ 41 h 108"/>
                <a:gd name="T4" fmla="*/ 17 w 66"/>
                <a:gd name="T5" fmla="*/ 0 h 108"/>
                <a:gd name="T6" fmla="*/ 0 w 66"/>
                <a:gd name="T7" fmla="*/ 0 h 108"/>
                <a:gd name="T8" fmla="*/ 0 w 66"/>
                <a:gd name="T9" fmla="*/ 108 h 108"/>
                <a:gd name="T10" fmla="*/ 17 w 66"/>
                <a:gd name="T11" fmla="*/ 108 h 108"/>
                <a:gd name="T12" fmla="*/ 17 w 66"/>
                <a:gd name="T13" fmla="*/ 74 h 108"/>
                <a:gd name="T14" fmla="*/ 36 w 66"/>
                <a:gd name="T15" fmla="*/ 46 h 108"/>
                <a:gd name="T16" fmla="*/ 50 w 66"/>
                <a:gd name="T17" fmla="*/ 70 h 108"/>
                <a:gd name="T18" fmla="*/ 50 w 66"/>
                <a:gd name="T19" fmla="*/ 108 h 108"/>
                <a:gd name="T20" fmla="*/ 66 w 66"/>
                <a:gd name="T21" fmla="*/ 108 h 108"/>
                <a:gd name="T22" fmla="*/ 66 w 66"/>
                <a:gd name="T23" fmla="*/ 64 h 108"/>
                <a:gd name="T24" fmla="*/ 38 w 66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108">
                  <a:moveTo>
                    <a:pt x="38" y="32"/>
                  </a:moveTo>
                  <a:cubicBezTo>
                    <a:pt x="29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6" y="46"/>
                  </a:cubicBezTo>
                  <a:cubicBezTo>
                    <a:pt x="46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6" y="64"/>
                    <a:pt x="66" y="64"/>
                    <a:pt x="66" y="64"/>
                  </a:cubicBezTo>
                  <a:cubicBezTo>
                    <a:pt x="66" y="43"/>
                    <a:pt x="57" y="32"/>
                    <a:pt x="38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B0AE79D4-64A5-6A00-9950-ACE47483CE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25" y="329"/>
              <a:ext cx="24" cy="28"/>
            </a:xfrm>
            <a:custGeom>
              <a:avLst/>
              <a:gdLst>
                <a:gd name="T0" fmla="*/ 49 w 66"/>
                <a:gd name="T1" fmla="*/ 0 h 76"/>
                <a:gd name="T2" fmla="*/ 49 w 66"/>
                <a:gd name="T3" fmla="*/ 34 h 76"/>
                <a:gd name="T4" fmla="*/ 29 w 66"/>
                <a:gd name="T5" fmla="*/ 62 h 76"/>
                <a:gd name="T6" fmla="*/ 16 w 66"/>
                <a:gd name="T7" fmla="*/ 38 h 76"/>
                <a:gd name="T8" fmla="*/ 16 w 66"/>
                <a:gd name="T9" fmla="*/ 0 h 76"/>
                <a:gd name="T10" fmla="*/ 0 w 66"/>
                <a:gd name="T11" fmla="*/ 0 h 76"/>
                <a:gd name="T12" fmla="*/ 0 w 66"/>
                <a:gd name="T13" fmla="*/ 44 h 76"/>
                <a:gd name="T14" fmla="*/ 28 w 66"/>
                <a:gd name="T15" fmla="*/ 76 h 76"/>
                <a:gd name="T16" fmla="*/ 50 w 66"/>
                <a:gd name="T17" fmla="*/ 66 h 76"/>
                <a:gd name="T18" fmla="*/ 50 w 66"/>
                <a:gd name="T19" fmla="*/ 74 h 76"/>
                <a:gd name="T20" fmla="*/ 66 w 66"/>
                <a:gd name="T21" fmla="*/ 74 h 76"/>
                <a:gd name="T22" fmla="*/ 66 w 66"/>
                <a:gd name="T23" fmla="*/ 0 h 76"/>
                <a:gd name="T24" fmla="*/ 49 w 66"/>
                <a:gd name="T25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76">
                  <a:moveTo>
                    <a:pt x="49" y="0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45"/>
                    <a:pt x="47" y="62"/>
                    <a:pt x="29" y="62"/>
                  </a:cubicBezTo>
                  <a:cubicBezTo>
                    <a:pt x="20" y="61"/>
                    <a:pt x="16" y="55"/>
                    <a:pt x="16" y="3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65"/>
                    <a:pt x="9" y="76"/>
                    <a:pt x="28" y="76"/>
                  </a:cubicBezTo>
                  <a:cubicBezTo>
                    <a:pt x="37" y="76"/>
                    <a:pt x="45" y="72"/>
                    <a:pt x="50" y="66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4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7" name="Rectangle 17">
              <a:extLst>
                <a:ext uri="{FF2B5EF4-FFF2-40B4-BE49-F238E27FC236}">
                  <a16:creationId xmlns:a16="http://schemas.microsoft.com/office/drawing/2014/main" id="{73CEAB67-03DE-1012-2DDD-BB3E881F5A2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557" y="317"/>
              <a:ext cx="6" cy="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239BC9A9-E1CE-CB2A-7BD6-17A527DDF04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69" y="329"/>
              <a:ext cx="25" cy="28"/>
            </a:xfrm>
            <a:custGeom>
              <a:avLst/>
              <a:gdLst>
                <a:gd name="T0" fmla="*/ 68 w 68"/>
                <a:gd name="T1" fmla="*/ 42 h 78"/>
                <a:gd name="T2" fmla="*/ 35 w 68"/>
                <a:gd name="T3" fmla="*/ 0 h 78"/>
                <a:gd name="T4" fmla="*/ 0 w 68"/>
                <a:gd name="T5" fmla="*/ 38 h 78"/>
                <a:gd name="T6" fmla="*/ 38 w 68"/>
                <a:gd name="T7" fmla="*/ 78 h 78"/>
                <a:gd name="T8" fmla="*/ 60 w 68"/>
                <a:gd name="T9" fmla="*/ 74 h 78"/>
                <a:gd name="T10" fmla="*/ 63 w 68"/>
                <a:gd name="T11" fmla="*/ 73 h 78"/>
                <a:gd name="T12" fmla="*/ 63 w 68"/>
                <a:gd name="T13" fmla="*/ 55 h 78"/>
                <a:gd name="T14" fmla="*/ 60 w 68"/>
                <a:gd name="T15" fmla="*/ 57 h 78"/>
                <a:gd name="T16" fmla="*/ 39 w 68"/>
                <a:gd name="T17" fmla="*/ 64 h 78"/>
                <a:gd name="T18" fmla="*/ 17 w 68"/>
                <a:gd name="T19" fmla="*/ 44 h 78"/>
                <a:gd name="T20" fmla="*/ 68 w 68"/>
                <a:gd name="T21" fmla="*/ 44 h 78"/>
                <a:gd name="T22" fmla="*/ 68 w 68"/>
                <a:gd name="T23" fmla="*/ 42 h 78"/>
                <a:gd name="T24" fmla="*/ 35 w 68"/>
                <a:gd name="T25" fmla="*/ 14 h 78"/>
                <a:gd name="T26" fmla="*/ 51 w 68"/>
                <a:gd name="T27" fmla="*/ 31 h 78"/>
                <a:gd name="T28" fmla="*/ 17 w 68"/>
                <a:gd name="T29" fmla="*/ 31 h 78"/>
                <a:gd name="T30" fmla="*/ 35 w 68"/>
                <a:gd name="T31" fmla="*/ 1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" h="78">
                  <a:moveTo>
                    <a:pt x="68" y="42"/>
                  </a:moveTo>
                  <a:cubicBezTo>
                    <a:pt x="68" y="14"/>
                    <a:pt x="57" y="0"/>
                    <a:pt x="35" y="0"/>
                  </a:cubicBezTo>
                  <a:cubicBezTo>
                    <a:pt x="14" y="0"/>
                    <a:pt x="0" y="16"/>
                    <a:pt x="0" y="38"/>
                  </a:cubicBezTo>
                  <a:cubicBezTo>
                    <a:pt x="0" y="64"/>
                    <a:pt x="14" y="78"/>
                    <a:pt x="38" y="78"/>
                  </a:cubicBezTo>
                  <a:cubicBezTo>
                    <a:pt x="49" y="78"/>
                    <a:pt x="55" y="76"/>
                    <a:pt x="60" y="74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3" y="55"/>
                    <a:pt x="63" y="55"/>
                    <a:pt x="63" y="55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57" y="60"/>
                    <a:pt x="47" y="64"/>
                    <a:pt x="39" y="64"/>
                  </a:cubicBezTo>
                  <a:cubicBezTo>
                    <a:pt x="29" y="64"/>
                    <a:pt x="18" y="56"/>
                    <a:pt x="17" y="44"/>
                  </a:cubicBezTo>
                  <a:cubicBezTo>
                    <a:pt x="68" y="44"/>
                    <a:pt x="68" y="44"/>
                    <a:pt x="68" y="44"/>
                  </a:cubicBezTo>
                  <a:lnTo>
                    <a:pt x="68" y="42"/>
                  </a:lnTo>
                  <a:close/>
                  <a:moveTo>
                    <a:pt x="35" y="14"/>
                  </a:moveTo>
                  <a:cubicBezTo>
                    <a:pt x="45" y="14"/>
                    <a:pt x="50" y="22"/>
                    <a:pt x="51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25"/>
                    <a:pt x="22" y="14"/>
                    <a:pt x="35" y="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sp>
        <p:nvSpPr>
          <p:cNvPr id="23" name="Inhaltsplatzhalter 2">
            <a:extLst>
              <a:ext uri="{FF2B5EF4-FFF2-40B4-BE49-F238E27FC236}">
                <a16:creationId xmlns:a16="http://schemas.microsoft.com/office/drawing/2014/main" id="{58CEAD53-D44F-08CA-22BC-D1298B1C053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3703" y="811822"/>
            <a:ext cx="11908597" cy="5389484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chemeClr val="accent6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chemeClr val="accent6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chemeClr val="accent6">
                  <a:lumMod val="60000"/>
                  <a:lumOff val="40000"/>
                </a:schemeClr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</p:spTree>
    <p:extLst>
      <p:ext uri="{BB962C8B-B14F-4D97-AF65-F5344CB8AC3E}">
        <p14:creationId xmlns:p14="http://schemas.microsoft.com/office/powerpoint/2010/main" val="16282765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41">
            <a:extLst>
              <a:ext uri="{FF2B5EF4-FFF2-40B4-BE49-F238E27FC236}">
                <a16:creationId xmlns:a16="http://schemas.microsoft.com/office/drawing/2014/main" id="{AB6D6D05-C770-D5C4-E7A0-6527E1D79D5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613142"/>
            <a:ext cx="1928293" cy="244857"/>
          </a:xfrm>
          <a:prstGeom prst="rect">
            <a:avLst/>
          </a:prstGeom>
          <a:ln/>
        </p:spPr>
        <p:txBody>
          <a:bodyPr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17" name="Rectangle 42">
            <a:extLst>
              <a:ext uri="{FF2B5EF4-FFF2-40B4-BE49-F238E27FC236}">
                <a16:creationId xmlns:a16="http://schemas.microsoft.com/office/drawing/2014/main" id="{C0A1A46A-9CB1-BCDD-1C8C-0E8C4EC6D6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613143"/>
            <a:ext cx="7416800" cy="244856"/>
          </a:xfrm>
          <a:prstGeom prst="rect">
            <a:avLst/>
          </a:prstGeom>
          <a:ln/>
        </p:spPr>
        <p:txBody>
          <a:bodyPr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18" name="Rectangle 43">
            <a:extLst>
              <a:ext uri="{FF2B5EF4-FFF2-40B4-BE49-F238E27FC236}">
                <a16:creationId xmlns:a16="http://schemas.microsoft.com/office/drawing/2014/main" id="{D729B9CC-167D-3E6E-3646-EE06F591C09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xfrm>
            <a:off x="128589" y="6613142"/>
            <a:ext cx="2047412" cy="244857"/>
          </a:xfrm>
          <a:prstGeom prst="rect">
            <a:avLst/>
          </a:prstGeom>
          <a:ln/>
        </p:spPr>
        <p:txBody>
          <a:bodyPr lIns="0"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58B56AC-B163-4FC0-96A8-D3B095C8728B}" type="datetime1">
              <a:rPr lang="de-DE" smtClean="0"/>
              <a:t>07.08.2026</a:t>
            </a:fld>
            <a:endParaRPr lang="de-DE"/>
          </a:p>
        </p:txBody>
      </p:sp>
      <p:sp>
        <p:nvSpPr>
          <p:cNvPr id="20" name="Textplatzhalter 7">
            <a:extLst>
              <a:ext uri="{FF2B5EF4-FFF2-40B4-BE49-F238E27FC236}">
                <a16:creationId xmlns:a16="http://schemas.microsoft.com/office/drawing/2014/main" id="{9858668B-CF56-F10D-D5BD-DA10074E08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463" y="313571"/>
            <a:ext cx="11352739" cy="3385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29" name="Titel 1">
            <a:extLst>
              <a:ext uri="{FF2B5EF4-FFF2-40B4-BE49-F238E27FC236}">
                <a16:creationId xmlns:a16="http://schemas.microsoft.com/office/drawing/2014/main" id="{B989DF50-D8BD-3859-5983-B943E885C5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703" y="63133"/>
            <a:ext cx="1135273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200" b="0">
                <a:solidFill>
                  <a:schemeClr val="tx2"/>
                </a:solidFill>
              </a:defRPr>
            </a:lvl1pPr>
          </a:lstStyle>
          <a:p>
            <a:r>
              <a:rPr lang="de-DE"/>
              <a:t>Abschnittsbereich/Oberthema (optional)</a:t>
            </a:r>
          </a:p>
        </p:txBody>
      </p:sp>
      <p:sp>
        <p:nvSpPr>
          <p:cNvPr id="39" name="Textplatzhalter 2">
            <a:extLst>
              <a:ext uri="{FF2B5EF4-FFF2-40B4-BE49-F238E27FC236}">
                <a16:creationId xmlns:a16="http://schemas.microsoft.com/office/drawing/2014/main" id="{0DB6AFFA-B122-6E37-5796-608FC84C553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463" y="6228067"/>
            <a:ext cx="11903073" cy="296862"/>
          </a:xfrm>
          <a:prstGeom prst="rect">
            <a:avLst/>
          </a:prstGeom>
        </p:spPr>
        <p:txBody>
          <a:bodyPr lIns="0" rIns="0" bIns="0" anchor="b"/>
          <a:lstStyle>
            <a:lvl1pPr marL="0" indent="0" algn="l">
              <a:buNone/>
              <a:defRPr sz="800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DE"/>
              <a:t>Quellenangaben</a:t>
            </a:r>
          </a:p>
        </p:txBody>
      </p:sp>
      <p:sp>
        <p:nvSpPr>
          <p:cNvPr id="41" name="Inhaltsplatzhalter 2">
            <a:extLst>
              <a:ext uri="{FF2B5EF4-FFF2-40B4-BE49-F238E27FC236}">
                <a16:creationId xmlns:a16="http://schemas.microsoft.com/office/drawing/2014/main" id="{322AEF36-85D3-5780-15D5-613D8A424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3703" y="811822"/>
            <a:ext cx="11908597" cy="5389484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chemeClr val="accent1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917B1E7E-4EA0-10DA-76B5-6094F529F23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576050" y="71438"/>
            <a:ext cx="539750" cy="541337"/>
            <a:chOff x="7292" y="45"/>
            <a:chExt cx="340" cy="341"/>
          </a:xfrm>
          <a:solidFill>
            <a:schemeClr val="bg1"/>
          </a:solidFill>
        </p:grpSpPr>
        <p:sp>
          <p:nvSpPr>
            <p:cNvPr id="3" name="AutoShape 3">
              <a:extLst>
                <a:ext uri="{FF2B5EF4-FFF2-40B4-BE49-F238E27FC236}">
                  <a16:creationId xmlns:a16="http://schemas.microsoft.com/office/drawing/2014/main" id="{3D4D4B89-5CA6-A445-4EB8-0E12C88DC419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" name="Rectangle 5">
              <a:extLst>
                <a:ext uri="{FF2B5EF4-FFF2-40B4-BE49-F238E27FC236}">
                  <a16:creationId xmlns:a16="http://schemas.microsoft.com/office/drawing/2014/main" id="{7686409A-EEEA-E9B8-7CD2-5ABE2E75E10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3F269F31-DBC5-8364-2EDF-A5ABD5F44D0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94" y="130"/>
              <a:ext cx="91" cy="175"/>
            </a:xfrm>
            <a:custGeom>
              <a:avLst/>
              <a:gdLst>
                <a:gd name="T0" fmla="*/ 124 w 248"/>
                <a:gd name="T1" fmla="*/ 0 h 473"/>
                <a:gd name="T2" fmla="*/ 0 w 248"/>
                <a:gd name="T3" fmla="*/ 236 h 473"/>
                <a:gd name="T4" fmla="*/ 124 w 248"/>
                <a:gd name="T5" fmla="*/ 473 h 473"/>
                <a:gd name="T6" fmla="*/ 248 w 248"/>
                <a:gd name="T7" fmla="*/ 236 h 473"/>
                <a:gd name="T8" fmla="*/ 124 w 248"/>
                <a:gd name="T9" fmla="*/ 0 h 473"/>
                <a:gd name="T10" fmla="*/ 124 w 248"/>
                <a:gd name="T11" fmla="*/ 349 h 473"/>
                <a:gd name="T12" fmla="*/ 65 w 248"/>
                <a:gd name="T13" fmla="*/ 237 h 473"/>
                <a:gd name="T14" fmla="*/ 124 w 248"/>
                <a:gd name="T15" fmla="*/ 124 h 473"/>
                <a:gd name="T16" fmla="*/ 182 w 248"/>
                <a:gd name="T17" fmla="*/ 237 h 473"/>
                <a:gd name="T18" fmla="*/ 124 w 248"/>
                <a:gd name="T19" fmla="*/ 349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8" h="473">
                  <a:moveTo>
                    <a:pt x="124" y="0"/>
                  </a:moveTo>
                  <a:cubicBezTo>
                    <a:pt x="55" y="0"/>
                    <a:pt x="0" y="106"/>
                    <a:pt x="0" y="236"/>
                  </a:cubicBezTo>
                  <a:cubicBezTo>
                    <a:pt x="0" y="367"/>
                    <a:pt x="55" y="473"/>
                    <a:pt x="124" y="473"/>
                  </a:cubicBezTo>
                  <a:cubicBezTo>
                    <a:pt x="192" y="473"/>
                    <a:pt x="248" y="367"/>
                    <a:pt x="248" y="236"/>
                  </a:cubicBezTo>
                  <a:cubicBezTo>
                    <a:pt x="248" y="106"/>
                    <a:pt x="192" y="0"/>
                    <a:pt x="124" y="0"/>
                  </a:cubicBezTo>
                  <a:close/>
                  <a:moveTo>
                    <a:pt x="124" y="349"/>
                  </a:moveTo>
                  <a:cubicBezTo>
                    <a:pt x="91" y="349"/>
                    <a:pt x="65" y="299"/>
                    <a:pt x="65" y="237"/>
                  </a:cubicBezTo>
                  <a:cubicBezTo>
                    <a:pt x="65" y="175"/>
                    <a:pt x="91" y="124"/>
                    <a:pt x="124" y="124"/>
                  </a:cubicBezTo>
                  <a:cubicBezTo>
                    <a:pt x="156" y="124"/>
                    <a:pt x="182" y="175"/>
                    <a:pt x="182" y="237"/>
                  </a:cubicBezTo>
                  <a:cubicBezTo>
                    <a:pt x="182" y="299"/>
                    <a:pt x="156" y="349"/>
                    <a:pt x="124" y="3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12528A51-8F0D-2520-349B-0A2BEA918A0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135"/>
              <a:ext cx="54" cy="166"/>
            </a:xfrm>
            <a:custGeom>
              <a:avLst/>
              <a:gdLst>
                <a:gd name="T0" fmla="*/ 24 w 54"/>
                <a:gd name="T1" fmla="*/ 61 h 166"/>
                <a:gd name="T2" fmla="*/ 43 w 54"/>
                <a:gd name="T3" fmla="*/ 61 h 166"/>
                <a:gd name="T4" fmla="*/ 43 w 54"/>
                <a:gd name="T5" fmla="*/ 106 h 166"/>
                <a:gd name="T6" fmla="*/ 24 w 54"/>
                <a:gd name="T7" fmla="*/ 106 h 166"/>
                <a:gd name="T8" fmla="*/ 24 w 54"/>
                <a:gd name="T9" fmla="*/ 166 h 166"/>
                <a:gd name="T10" fmla="*/ 0 w 54"/>
                <a:gd name="T11" fmla="*/ 166 h 166"/>
                <a:gd name="T12" fmla="*/ 0 w 54"/>
                <a:gd name="T13" fmla="*/ 0 h 166"/>
                <a:gd name="T14" fmla="*/ 50 w 54"/>
                <a:gd name="T15" fmla="*/ 0 h 166"/>
                <a:gd name="T16" fmla="*/ 54 w 54"/>
                <a:gd name="T17" fmla="*/ 44 h 166"/>
                <a:gd name="T18" fmla="*/ 24 w 54"/>
                <a:gd name="T19" fmla="*/ 44 h 166"/>
                <a:gd name="T20" fmla="*/ 24 w 54"/>
                <a:gd name="T21" fmla="*/ 6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166">
                  <a:moveTo>
                    <a:pt x="24" y="61"/>
                  </a:moveTo>
                  <a:lnTo>
                    <a:pt x="43" y="61"/>
                  </a:lnTo>
                  <a:lnTo>
                    <a:pt x="43" y="106"/>
                  </a:lnTo>
                  <a:lnTo>
                    <a:pt x="24" y="106"/>
                  </a:lnTo>
                  <a:lnTo>
                    <a:pt x="24" y="166"/>
                  </a:lnTo>
                  <a:lnTo>
                    <a:pt x="0" y="166"/>
                  </a:lnTo>
                  <a:lnTo>
                    <a:pt x="0" y="0"/>
                  </a:lnTo>
                  <a:lnTo>
                    <a:pt x="50" y="0"/>
                  </a:lnTo>
                  <a:lnTo>
                    <a:pt x="54" y="44"/>
                  </a:lnTo>
                  <a:lnTo>
                    <a:pt x="24" y="44"/>
                  </a:lnTo>
                  <a:lnTo>
                    <a:pt x="24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E3CCB0DF-C266-7245-7F72-D6CB6519BE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01" y="135"/>
              <a:ext cx="93" cy="166"/>
            </a:xfrm>
            <a:custGeom>
              <a:avLst/>
              <a:gdLst>
                <a:gd name="T0" fmla="*/ 82 w 93"/>
                <a:gd name="T1" fmla="*/ 0 h 166"/>
                <a:gd name="T2" fmla="*/ 63 w 93"/>
                <a:gd name="T3" fmla="*/ 0 h 166"/>
                <a:gd name="T4" fmla="*/ 46 w 93"/>
                <a:gd name="T5" fmla="*/ 72 h 166"/>
                <a:gd name="T6" fmla="*/ 30 w 93"/>
                <a:gd name="T7" fmla="*/ 0 h 166"/>
                <a:gd name="T8" fmla="*/ 11 w 93"/>
                <a:gd name="T9" fmla="*/ 0 h 166"/>
                <a:gd name="T10" fmla="*/ 0 w 93"/>
                <a:gd name="T11" fmla="*/ 166 h 166"/>
                <a:gd name="T12" fmla="*/ 24 w 93"/>
                <a:gd name="T13" fmla="*/ 166 h 166"/>
                <a:gd name="T14" fmla="*/ 28 w 93"/>
                <a:gd name="T15" fmla="*/ 93 h 166"/>
                <a:gd name="T16" fmla="*/ 46 w 93"/>
                <a:gd name="T17" fmla="*/ 166 h 166"/>
                <a:gd name="T18" fmla="*/ 46 w 93"/>
                <a:gd name="T19" fmla="*/ 166 h 166"/>
                <a:gd name="T20" fmla="*/ 46 w 93"/>
                <a:gd name="T21" fmla="*/ 166 h 166"/>
                <a:gd name="T22" fmla="*/ 46 w 93"/>
                <a:gd name="T23" fmla="*/ 166 h 166"/>
                <a:gd name="T24" fmla="*/ 46 w 93"/>
                <a:gd name="T25" fmla="*/ 166 h 166"/>
                <a:gd name="T26" fmla="*/ 65 w 93"/>
                <a:gd name="T27" fmla="*/ 93 h 166"/>
                <a:gd name="T28" fmla="*/ 69 w 93"/>
                <a:gd name="T29" fmla="*/ 166 h 166"/>
                <a:gd name="T30" fmla="*/ 93 w 93"/>
                <a:gd name="T31" fmla="*/ 166 h 166"/>
                <a:gd name="T32" fmla="*/ 82 w 93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166">
                  <a:moveTo>
                    <a:pt x="82" y="0"/>
                  </a:moveTo>
                  <a:lnTo>
                    <a:pt x="63" y="0"/>
                  </a:lnTo>
                  <a:lnTo>
                    <a:pt x="46" y="72"/>
                  </a:lnTo>
                  <a:lnTo>
                    <a:pt x="30" y="0"/>
                  </a:lnTo>
                  <a:lnTo>
                    <a:pt x="11" y="0"/>
                  </a:lnTo>
                  <a:lnTo>
                    <a:pt x="0" y="166"/>
                  </a:lnTo>
                  <a:lnTo>
                    <a:pt x="24" y="166"/>
                  </a:lnTo>
                  <a:lnTo>
                    <a:pt x="28" y="93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65" y="93"/>
                  </a:lnTo>
                  <a:lnTo>
                    <a:pt x="69" y="166"/>
                  </a:lnTo>
                  <a:lnTo>
                    <a:pt x="93" y="166"/>
                  </a:lnTo>
                  <a:lnTo>
                    <a:pt x="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751595B1-1D84-4C18-3CCA-0D4574D4B73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320"/>
              <a:ext cx="29" cy="37"/>
            </a:xfrm>
            <a:custGeom>
              <a:avLst/>
              <a:gdLst>
                <a:gd name="T0" fmla="*/ 22 w 29"/>
                <a:gd name="T1" fmla="*/ 0 h 37"/>
                <a:gd name="T2" fmla="*/ 22 w 29"/>
                <a:gd name="T3" fmla="*/ 15 h 37"/>
                <a:gd name="T4" fmla="*/ 6 w 29"/>
                <a:gd name="T5" fmla="*/ 15 h 37"/>
                <a:gd name="T6" fmla="*/ 6 w 29"/>
                <a:gd name="T7" fmla="*/ 0 h 37"/>
                <a:gd name="T8" fmla="*/ 0 w 29"/>
                <a:gd name="T9" fmla="*/ 0 h 37"/>
                <a:gd name="T10" fmla="*/ 0 w 29"/>
                <a:gd name="T11" fmla="*/ 37 h 37"/>
                <a:gd name="T12" fmla="*/ 6 w 29"/>
                <a:gd name="T13" fmla="*/ 37 h 37"/>
                <a:gd name="T14" fmla="*/ 6 w 29"/>
                <a:gd name="T15" fmla="*/ 20 h 37"/>
                <a:gd name="T16" fmla="*/ 22 w 29"/>
                <a:gd name="T17" fmla="*/ 20 h 37"/>
                <a:gd name="T18" fmla="*/ 22 w 29"/>
                <a:gd name="T19" fmla="*/ 37 h 37"/>
                <a:gd name="T20" fmla="*/ 29 w 29"/>
                <a:gd name="T21" fmla="*/ 37 h 37"/>
                <a:gd name="T22" fmla="*/ 29 w 29"/>
                <a:gd name="T23" fmla="*/ 0 h 37"/>
                <a:gd name="T24" fmla="*/ 22 w 2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37">
                  <a:moveTo>
                    <a:pt x="22" y="0"/>
                  </a:moveTo>
                  <a:lnTo>
                    <a:pt x="22" y="15"/>
                  </a:lnTo>
                  <a:lnTo>
                    <a:pt x="6" y="15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6" y="37"/>
                  </a:lnTo>
                  <a:lnTo>
                    <a:pt x="6" y="20"/>
                  </a:lnTo>
                  <a:lnTo>
                    <a:pt x="22" y="20"/>
                  </a:lnTo>
                  <a:lnTo>
                    <a:pt x="22" y="37"/>
                  </a:lnTo>
                  <a:lnTo>
                    <a:pt x="29" y="37"/>
                  </a:lnTo>
                  <a:lnTo>
                    <a:pt x="29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9440A9D9-5E09-6B32-A88B-EEAD168F38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63" y="329"/>
              <a:ext cx="28" cy="28"/>
            </a:xfrm>
            <a:custGeom>
              <a:avLst/>
              <a:gdLst>
                <a:gd name="T0" fmla="*/ 38 w 76"/>
                <a:gd name="T1" fmla="*/ 0 h 78"/>
                <a:gd name="T2" fmla="*/ 0 w 76"/>
                <a:gd name="T3" fmla="*/ 39 h 78"/>
                <a:gd name="T4" fmla="*/ 38 w 76"/>
                <a:gd name="T5" fmla="*/ 78 h 78"/>
                <a:gd name="T6" fmla="*/ 76 w 76"/>
                <a:gd name="T7" fmla="*/ 39 h 78"/>
                <a:gd name="T8" fmla="*/ 38 w 76"/>
                <a:gd name="T9" fmla="*/ 0 h 78"/>
                <a:gd name="T10" fmla="*/ 38 w 76"/>
                <a:gd name="T11" fmla="*/ 64 h 78"/>
                <a:gd name="T12" fmla="*/ 18 w 76"/>
                <a:gd name="T13" fmla="*/ 39 h 78"/>
                <a:gd name="T14" fmla="*/ 38 w 76"/>
                <a:gd name="T15" fmla="*/ 14 h 78"/>
                <a:gd name="T16" fmla="*/ 59 w 76"/>
                <a:gd name="T17" fmla="*/ 39 h 78"/>
                <a:gd name="T18" fmla="*/ 38 w 76"/>
                <a:gd name="T19" fmla="*/ 6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8">
                  <a:moveTo>
                    <a:pt x="38" y="0"/>
                  </a:move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60" y="78"/>
                    <a:pt x="76" y="61"/>
                    <a:pt x="76" y="39"/>
                  </a:cubicBezTo>
                  <a:cubicBezTo>
                    <a:pt x="76" y="16"/>
                    <a:pt x="61" y="0"/>
                    <a:pt x="38" y="0"/>
                  </a:cubicBezTo>
                  <a:close/>
                  <a:moveTo>
                    <a:pt x="38" y="64"/>
                  </a:moveTo>
                  <a:cubicBezTo>
                    <a:pt x="24" y="64"/>
                    <a:pt x="18" y="51"/>
                    <a:pt x="18" y="39"/>
                  </a:cubicBezTo>
                  <a:cubicBezTo>
                    <a:pt x="18" y="27"/>
                    <a:pt x="25" y="14"/>
                    <a:pt x="38" y="14"/>
                  </a:cubicBezTo>
                  <a:cubicBezTo>
                    <a:pt x="52" y="14"/>
                    <a:pt x="59" y="27"/>
                    <a:pt x="59" y="39"/>
                  </a:cubicBezTo>
                  <a:cubicBezTo>
                    <a:pt x="59" y="51"/>
                    <a:pt x="52" y="64"/>
                    <a:pt x="38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5252B3FC-AE1F-7321-7637-F3E55178B7C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4" y="329"/>
              <a:ext cx="21" cy="28"/>
            </a:xfrm>
            <a:custGeom>
              <a:avLst/>
              <a:gdLst>
                <a:gd name="T0" fmla="*/ 54 w 56"/>
                <a:gd name="T1" fmla="*/ 59 h 78"/>
                <a:gd name="T2" fmla="*/ 52 w 56"/>
                <a:gd name="T3" fmla="*/ 60 h 78"/>
                <a:gd name="T4" fmla="*/ 39 w 56"/>
                <a:gd name="T5" fmla="*/ 64 h 78"/>
                <a:gd name="T6" fmla="*/ 17 w 56"/>
                <a:gd name="T7" fmla="*/ 39 h 78"/>
                <a:gd name="T8" fmla="*/ 38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5 w 56"/>
                <a:gd name="T15" fmla="*/ 3 h 78"/>
                <a:gd name="T16" fmla="*/ 54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4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4" y="59"/>
                  </a:moveTo>
                  <a:cubicBezTo>
                    <a:pt x="52" y="60"/>
                    <a:pt x="52" y="60"/>
                    <a:pt x="52" y="60"/>
                  </a:cubicBezTo>
                  <a:cubicBezTo>
                    <a:pt x="49" y="63"/>
                    <a:pt x="43" y="64"/>
                    <a:pt x="39" y="64"/>
                  </a:cubicBezTo>
                  <a:cubicBezTo>
                    <a:pt x="23" y="64"/>
                    <a:pt x="17" y="51"/>
                    <a:pt x="17" y="39"/>
                  </a:cubicBezTo>
                  <a:cubicBezTo>
                    <a:pt x="17" y="27"/>
                    <a:pt x="24" y="14"/>
                    <a:pt x="38" y="14"/>
                  </a:cubicBezTo>
                  <a:cubicBezTo>
                    <a:pt x="42" y="14"/>
                    <a:pt x="47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0" y="1"/>
                    <a:pt x="43" y="0"/>
                    <a:pt x="38" y="0"/>
                  </a:cubicBezTo>
                  <a:cubicBezTo>
                    <a:pt x="15" y="0"/>
                    <a:pt x="0" y="16"/>
                    <a:pt x="0" y="39"/>
                  </a:cubicBezTo>
                  <a:cubicBezTo>
                    <a:pt x="0" y="61"/>
                    <a:pt x="16" y="78"/>
                    <a:pt x="38" y="78"/>
                  </a:cubicBezTo>
                  <a:cubicBezTo>
                    <a:pt x="42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4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08C7C6A2-61E8-B5AD-040C-1066EE7FF23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19" y="317"/>
              <a:ext cx="24" cy="40"/>
            </a:xfrm>
            <a:custGeom>
              <a:avLst/>
              <a:gdLst>
                <a:gd name="T0" fmla="*/ 38 w 67"/>
                <a:gd name="T1" fmla="*/ 32 h 108"/>
                <a:gd name="T2" fmla="*/ 17 w 67"/>
                <a:gd name="T3" fmla="*/ 41 h 108"/>
                <a:gd name="T4" fmla="*/ 17 w 67"/>
                <a:gd name="T5" fmla="*/ 0 h 108"/>
                <a:gd name="T6" fmla="*/ 0 w 67"/>
                <a:gd name="T7" fmla="*/ 0 h 108"/>
                <a:gd name="T8" fmla="*/ 0 w 67"/>
                <a:gd name="T9" fmla="*/ 108 h 108"/>
                <a:gd name="T10" fmla="*/ 17 w 67"/>
                <a:gd name="T11" fmla="*/ 108 h 108"/>
                <a:gd name="T12" fmla="*/ 17 w 67"/>
                <a:gd name="T13" fmla="*/ 74 h 108"/>
                <a:gd name="T14" fmla="*/ 37 w 67"/>
                <a:gd name="T15" fmla="*/ 46 h 108"/>
                <a:gd name="T16" fmla="*/ 50 w 67"/>
                <a:gd name="T17" fmla="*/ 70 h 108"/>
                <a:gd name="T18" fmla="*/ 50 w 67"/>
                <a:gd name="T19" fmla="*/ 108 h 108"/>
                <a:gd name="T20" fmla="*/ 67 w 67"/>
                <a:gd name="T21" fmla="*/ 108 h 108"/>
                <a:gd name="T22" fmla="*/ 67 w 67"/>
                <a:gd name="T23" fmla="*/ 64 h 108"/>
                <a:gd name="T24" fmla="*/ 38 w 67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108">
                  <a:moveTo>
                    <a:pt x="38" y="32"/>
                  </a:moveTo>
                  <a:cubicBezTo>
                    <a:pt x="30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7" y="46"/>
                  </a:cubicBezTo>
                  <a:cubicBezTo>
                    <a:pt x="47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7" y="108"/>
                    <a:pt x="67" y="108"/>
                    <a:pt x="67" y="108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43"/>
                    <a:pt x="57" y="32"/>
                    <a:pt x="3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BC291524-1EE3-F76A-E7CD-CEF32DE8235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48" y="329"/>
              <a:ext cx="18" cy="28"/>
            </a:xfrm>
            <a:custGeom>
              <a:avLst/>
              <a:gdLst>
                <a:gd name="T0" fmla="*/ 30 w 48"/>
                <a:gd name="T1" fmla="*/ 32 h 78"/>
                <a:gd name="T2" fmla="*/ 18 w 48"/>
                <a:gd name="T3" fmla="*/ 21 h 78"/>
                <a:gd name="T4" fmla="*/ 29 w 48"/>
                <a:gd name="T5" fmla="*/ 14 h 78"/>
                <a:gd name="T6" fmla="*/ 42 w 48"/>
                <a:gd name="T7" fmla="*/ 17 h 78"/>
                <a:gd name="T8" fmla="*/ 44 w 48"/>
                <a:gd name="T9" fmla="*/ 19 h 78"/>
                <a:gd name="T10" fmla="*/ 45 w 48"/>
                <a:gd name="T11" fmla="*/ 3 h 78"/>
                <a:gd name="T12" fmla="*/ 44 w 48"/>
                <a:gd name="T13" fmla="*/ 3 h 78"/>
                <a:gd name="T14" fmla="*/ 27 w 48"/>
                <a:gd name="T15" fmla="*/ 0 h 78"/>
                <a:gd name="T16" fmla="*/ 0 w 48"/>
                <a:gd name="T17" fmla="*/ 24 h 78"/>
                <a:gd name="T18" fmla="*/ 19 w 48"/>
                <a:gd name="T19" fmla="*/ 45 h 78"/>
                <a:gd name="T20" fmla="*/ 31 w 48"/>
                <a:gd name="T21" fmla="*/ 55 h 78"/>
                <a:gd name="T22" fmla="*/ 19 w 48"/>
                <a:gd name="T23" fmla="*/ 64 h 78"/>
                <a:gd name="T24" fmla="*/ 4 w 48"/>
                <a:gd name="T25" fmla="*/ 59 h 78"/>
                <a:gd name="T26" fmla="*/ 2 w 48"/>
                <a:gd name="T27" fmla="*/ 58 h 78"/>
                <a:gd name="T28" fmla="*/ 1 w 48"/>
                <a:gd name="T29" fmla="*/ 73 h 78"/>
                <a:gd name="T30" fmla="*/ 2 w 48"/>
                <a:gd name="T31" fmla="*/ 74 h 78"/>
                <a:gd name="T32" fmla="*/ 22 w 48"/>
                <a:gd name="T33" fmla="*/ 78 h 78"/>
                <a:gd name="T34" fmla="*/ 48 w 48"/>
                <a:gd name="T35" fmla="*/ 54 h 78"/>
                <a:gd name="T36" fmla="*/ 30 w 48"/>
                <a:gd name="T37" fmla="*/ 3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78">
                  <a:moveTo>
                    <a:pt x="30" y="32"/>
                  </a:moveTo>
                  <a:cubicBezTo>
                    <a:pt x="22" y="28"/>
                    <a:pt x="18" y="26"/>
                    <a:pt x="18" y="21"/>
                  </a:cubicBezTo>
                  <a:cubicBezTo>
                    <a:pt x="18" y="16"/>
                    <a:pt x="24" y="14"/>
                    <a:pt x="29" y="14"/>
                  </a:cubicBezTo>
                  <a:cubicBezTo>
                    <a:pt x="31" y="14"/>
                    <a:pt x="39" y="16"/>
                    <a:pt x="42" y="17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39" y="2"/>
                    <a:pt x="34" y="0"/>
                    <a:pt x="27" y="0"/>
                  </a:cubicBezTo>
                  <a:cubicBezTo>
                    <a:pt x="11" y="0"/>
                    <a:pt x="0" y="9"/>
                    <a:pt x="0" y="24"/>
                  </a:cubicBezTo>
                  <a:cubicBezTo>
                    <a:pt x="0" y="36"/>
                    <a:pt x="11" y="41"/>
                    <a:pt x="19" y="45"/>
                  </a:cubicBezTo>
                  <a:cubicBezTo>
                    <a:pt x="26" y="48"/>
                    <a:pt x="31" y="51"/>
                    <a:pt x="31" y="55"/>
                  </a:cubicBezTo>
                  <a:cubicBezTo>
                    <a:pt x="31" y="64"/>
                    <a:pt x="21" y="64"/>
                    <a:pt x="19" y="64"/>
                  </a:cubicBezTo>
                  <a:cubicBezTo>
                    <a:pt x="16" y="64"/>
                    <a:pt x="9" y="63"/>
                    <a:pt x="4" y="59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8" y="77"/>
                    <a:pt x="16" y="78"/>
                    <a:pt x="22" y="78"/>
                  </a:cubicBezTo>
                  <a:cubicBezTo>
                    <a:pt x="35" y="78"/>
                    <a:pt x="48" y="71"/>
                    <a:pt x="48" y="54"/>
                  </a:cubicBezTo>
                  <a:cubicBezTo>
                    <a:pt x="48" y="40"/>
                    <a:pt x="38" y="36"/>
                    <a:pt x="3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4AC1DF3F-61D2-3377-8C2D-5CDDE17360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68" y="329"/>
              <a:ext cx="21" cy="28"/>
            </a:xfrm>
            <a:custGeom>
              <a:avLst/>
              <a:gdLst>
                <a:gd name="T0" fmla="*/ 55 w 56"/>
                <a:gd name="T1" fmla="*/ 59 h 78"/>
                <a:gd name="T2" fmla="*/ 53 w 56"/>
                <a:gd name="T3" fmla="*/ 60 h 78"/>
                <a:gd name="T4" fmla="*/ 40 w 56"/>
                <a:gd name="T5" fmla="*/ 64 h 78"/>
                <a:gd name="T6" fmla="*/ 18 w 56"/>
                <a:gd name="T7" fmla="*/ 39 h 78"/>
                <a:gd name="T8" fmla="*/ 39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6 w 56"/>
                <a:gd name="T15" fmla="*/ 3 h 78"/>
                <a:gd name="T16" fmla="*/ 55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5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5" y="59"/>
                  </a:moveTo>
                  <a:cubicBezTo>
                    <a:pt x="53" y="60"/>
                    <a:pt x="53" y="60"/>
                    <a:pt x="53" y="60"/>
                  </a:cubicBezTo>
                  <a:cubicBezTo>
                    <a:pt x="49" y="63"/>
                    <a:pt x="44" y="64"/>
                    <a:pt x="40" y="64"/>
                  </a:cubicBezTo>
                  <a:cubicBezTo>
                    <a:pt x="23" y="64"/>
                    <a:pt x="18" y="51"/>
                    <a:pt x="18" y="39"/>
                  </a:cubicBezTo>
                  <a:cubicBezTo>
                    <a:pt x="18" y="27"/>
                    <a:pt x="25" y="14"/>
                    <a:pt x="39" y="14"/>
                  </a:cubicBezTo>
                  <a:cubicBezTo>
                    <a:pt x="43" y="14"/>
                    <a:pt x="48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1" y="1"/>
                    <a:pt x="44" y="0"/>
                    <a:pt x="38" y="0"/>
                  </a:cubicBez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43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5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61B7CA87-8182-53C4-775D-4AEAFDDEFB5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93" y="317"/>
              <a:ext cx="25" cy="40"/>
            </a:xfrm>
            <a:custGeom>
              <a:avLst/>
              <a:gdLst>
                <a:gd name="T0" fmla="*/ 38 w 66"/>
                <a:gd name="T1" fmla="*/ 32 h 108"/>
                <a:gd name="T2" fmla="*/ 17 w 66"/>
                <a:gd name="T3" fmla="*/ 41 h 108"/>
                <a:gd name="T4" fmla="*/ 17 w 66"/>
                <a:gd name="T5" fmla="*/ 0 h 108"/>
                <a:gd name="T6" fmla="*/ 0 w 66"/>
                <a:gd name="T7" fmla="*/ 0 h 108"/>
                <a:gd name="T8" fmla="*/ 0 w 66"/>
                <a:gd name="T9" fmla="*/ 108 h 108"/>
                <a:gd name="T10" fmla="*/ 17 w 66"/>
                <a:gd name="T11" fmla="*/ 108 h 108"/>
                <a:gd name="T12" fmla="*/ 17 w 66"/>
                <a:gd name="T13" fmla="*/ 74 h 108"/>
                <a:gd name="T14" fmla="*/ 36 w 66"/>
                <a:gd name="T15" fmla="*/ 46 h 108"/>
                <a:gd name="T16" fmla="*/ 50 w 66"/>
                <a:gd name="T17" fmla="*/ 70 h 108"/>
                <a:gd name="T18" fmla="*/ 50 w 66"/>
                <a:gd name="T19" fmla="*/ 108 h 108"/>
                <a:gd name="T20" fmla="*/ 66 w 66"/>
                <a:gd name="T21" fmla="*/ 108 h 108"/>
                <a:gd name="T22" fmla="*/ 66 w 66"/>
                <a:gd name="T23" fmla="*/ 64 h 108"/>
                <a:gd name="T24" fmla="*/ 38 w 66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108">
                  <a:moveTo>
                    <a:pt x="38" y="32"/>
                  </a:moveTo>
                  <a:cubicBezTo>
                    <a:pt x="29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6" y="46"/>
                  </a:cubicBezTo>
                  <a:cubicBezTo>
                    <a:pt x="46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6" y="64"/>
                    <a:pt x="66" y="64"/>
                    <a:pt x="66" y="64"/>
                  </a:cubicBezTo>
                  <a:cubicBezTo>
                    <a:pt x="66" y="43"/>
                    <a:pt x="57" y="32"/>
                    <a:pt x="3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B4FCB99D-8969-CD8A-2DB0-A2BE309C13D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25" y="329"/>
              <a:ext cx="24" cy="28"/>
            </a:xfrm>
            <a:custGeom>
              <a:avLst/>
              <a:gdLst>
                <a:gd name="T0" fmla="*/ 49 w 66"/>
                <a:gd name="T1" fmla="*/ 0 h 76"/>
                <a:gd name="T2" fmla="*/ 49 w 66"/>
                <a:gd name="T3" fmla="*/ 34 h 76"/>
                <a:gd name="T4" fmla="*/ 29 w 66"/>
                <a:gd name="T5" fmla="*/ 62 h 76"/>
                <a:gd name="T6" fmla="*/ 16 w 66"/>
                <a:gd name="T7" fmla="*/ 38 h 76"/>
                <a:gd name="T8" fmla="*/ 16 w 66"/>
                <a:gd name="T9" fmla="*/ 0 h 76"/>
                <a:gd name="T10" fmla="*/ 0 w 66"/>
                <a:gd name="T11" fmla="*/ 0 h 76"/>
                <a:gd name="T12" fmla="*/ 0 w 66"/>
                <a:gd name="T13" fmla="*/ 44 h 76"/>
                <a:gd name="T14" fmla="*/ 28 w 66"/>
                <a:gd name="T15" fmla="*/ 76 h 76"/>
                <a:gd name="T16" fmla="*/ 50 w 66"/>
                <a:gd name="T17" fmla="*/ 66 h 76"/>
                <a:gd name="T18" fmla="*/ 50 w 66"/>
                <a:gd name="T19" fmla="*/ 74 h 76"/>
                <a:gd name="T20" fmla="*/ 66 w 66"/>
                <a:gd name="T21" fmla="*/ 74 h 76"/>
                <a:gd name="T22" fmla="*/ 66 w 66"/>
                <a:gd name="T23" fmla="*/ 0 h 76"/>
                <a:gd name="T24" fmla="*/ 49 w 66"/>
                <a:gd name="T25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76">
                  <a:moveTo>
                    <a:pt x="49" y="0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45"/>
                    <a:pt x="47" y="62"/>
                    <a:pt x="29" y="62"/>
                  </a:cubicBezTo>
                  <a:cubicBezTo>
                    <a:pt x="20" y="61"/>
                    <a:pt x="16" y="55"/>
                    <a:pt x="16" y="3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65"/>
                    <a:pt x="9" y="76"/>
                    <a:pt x="28" y="76"/>
                  </a:cubicBezTo>
                  <a:cubicBezTo>
                    <a:pt x="37" y="76"/>
                    <a:pt x="45" y="72"/>
                    <a:pt x="50" y="66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4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9" name="Rectangle 17">
              <a:extLst>
                <a:ext uri="{FF2B5EF4-FFF2-40B4-BE49-F238E27FC236}">
                  <a16:creationId xmlns:a16="http://schemas.microsoft.com/office/drawing/2014/main" id="{3C1449A4-FCF2-4F61-38C5-DC3061B1F8D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557" y="317"/>
              <a:ext cx="6" cy="4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DE96DC55-0593-5C3C-3313-92BDBE7ABC2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69" y="329"/>
              <a:ext cx="25" cy="28"/>
            </a:xfrm>
            <a:custGeom>
              <a:avLst/>
              <a:gdLst>
                <a:gd name="T0" fmla="*/ 68 w 68"/>
                <a:gd name="T1" fmla="*/ 42 h 78"/>
                <a:gd name="T2" fmla="*/ 35 w 68"/>
                <a:gd name="T3" fmla="*/ 0 h 78"/>
                <a:gd name="T4" fmla="*/ 0 w 68"/>
                <a:gd name="T5" fmla="*/ 38 h 78"/>
                <a:gd name="T6" fmla="*/ 38 w 68"/>
                <a:gd name="T7" fmla="*/ 78 h 78"/>
                <a:gd name="T8" fmla="*/ 60 w 68"/>
                <a:gd name="T9" fmla="*/ 74 h 78"/>
                <a:gd name="T10" fmla="*/ 63 w 68"/>
                <a:gd name="T11" fmla="*/ 73 h 78"/>
                <a:gd name="T12" fmla="*/ 63 w 68"/>
                <a:gd name="T13" fmla="*/ 55 h 78"/>
                <a:gd name="T14" fmla="*/ 60 w 68"/>
                <a:gd name="T15" fmla="*/ 57 h 78"/>
                <a:gd name="T16" fmla="*/ 39 w 68"/>
                <a:gd name="T17" fmla="*/ 64 h 78"/>
                <a:gd name="T18" fmla="*/ 17 w 68"/>
                <a:gd name="T19" fmla="*/ 44 h 78"/>
                <a:gd name="T20" fmla="*/ 68 w 68"/>
                <a:gd name="T21" fmla="*/ 44 h 78"/>
                <a:gd name="T22" fmla="*/ 68 w 68"/>
                <a:gd name="T23" fmla="*/ 42 h 78"/>
                <a:gd name="T24" fmla="*/ 35 w 68"/>
                <a:gd name="T25" fmla="*/ 14 h 78"/>
                <a:gd name="T26" fmla="*/ 51 w 68"/>
                <a:gd name="T27" fmla="*/ 31 h 78"/>
                <a:gd name="T28" fmla="*/ 17 w 68"/>
                <a:gd name="T29" fmla="*/ 31 h 78"/>
                <a:gd name="T30" fmla="*/ 35 w 68"/>
                <a:gd name="T31" fmla="*/ 1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" h="78">
                  <a:moveTo>
                    <a:pt x="68" y="42"/>
                  </a:moveTo>
                  <a:cubicBezTo>
                    <a:pt x="68" y="14"/>
                    <a:pt x="57" y="0"/>
                    <a:pt x="35" y="0"/>
                  </a:cubicBezTo>
                  <a:cubicBezTo>
                    <a:pt x="14" y="0"/>
                    <a:pt x="0" y="16"/>
                    <a:pt x="0" y="38"/>
                  </a:cubicBezTo>
                  <a:cubicBezTo>
                    <a:pt x="0" y="64"/>
                    <a:pt x="14" y="78"/>
                    <a:pt x="38" y="78"/>
                  </a:cubicBezTo>
                  <a:cubicBezTo>
                    <a:pt x="49" y="78"/>
                    <a:pt x="55" y="76"/>
                    <a:pt x="60" y="74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3" y="55"/>
                    <a:pt x="63" y="55"/>
                    <a:pt x="63" y="55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57" y="60"/>
                    <a:pt x="47" y="64"/>
                    <a:pt x="39" y="64"/>
                  </a:cubicBezTo>
                  <a:cubicBezTo>
                    <a:pt x="29" y="64"/>
                    <a:pt x="18" y="56"/>
                    <a:pt x="17" y="44"/>
                  </a:cubicBezTo>
                  <a:cubicBezTo>
                    <a:pt x="68" y="44"/>
                    <a:pt x="68" y="44"/>
                    <a:pt x="68" y="44"/>
                  </a:cubicBezTo>
                  <a:lnTo>
                    <a:pt x="68" y="42"/>
                  </a:lnTo>
                  <a:close/>
                  <a:moveTo>
                    <a:pt x="35" y="14"/>
                  </a:moveTo>
                  <a:cubicBezTo>
                    <a:pt x="45" y="14"/>
                    <a:pt x="50" y="22"/>
                    <a:pt x="51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25"/>
                    <a:pt x="22" y="14"/>
                    <a:pt x="3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4378241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ün">
    <p:bg>
      <p:bgPr>
        <a:solidFill>
          <a:schemeClr val="bg2">
            <a:alpha val="6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hteck 22">
            <a:extLst>
              <a:ext uri="{FF2B5EF4-FFF2-40B4-BE49-F238E27FC236}">
                <a16:creationId xmlns:a16="http://schemas.microsoft.com/office/drawing/2014/main" id="{14C5EE17-1EDE-8C84-1F47-0906617AC14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C8BD919F-43B4-DE28-13B9-400954626F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613142"/>
            <a:ext cx="7416800" cy="244857"/>
          </a:xfrm>
          <a:prstGeom prst="rect">
            <a:avLst/>
          </a:prstGeom>
          <a:ln/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7" name="Rectangle 43">
            <a:extLst>
              <a:ext uri="{FF2B5EF4-FFF2-40B4-BE49-F238E27FC236}">
                <a16:creationId xmlns:a16="http://schemas.microsoft.com/office/drawing/2014/main" id="{1887A876-AEEC-A012-5C47-6FD21147BB4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xfrm>
            <a:off x="128588" y="6613142"/>
            <a:ext cx="2047412" cy="244857"/>
          </a:xfrm>
          <a:prstGeom prst="rect">
            <a:avLst/>
          </a:prstGeom>
          <a:ln/>
        </p:spPr>
        <p:txBody>
          <a:bodyPr lIns="0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3AA4694-A204-4BD6-86E5-883C2C0781B8}" type="datetime1">
              <a:rPr lang="de-DE" smtClean="0"/>
              <a:t>07.08.2026</a:t>
            </a:fld>
            <a:endParaRPr lang="de-DE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0A122F1C-29FD-A088-84A3-CC3E74B29488}"/>
              </a:ext>
            </a:extLst>
          </p:cNvPr>
          <p:cNvGrpSpPr/>
          <p:nvPr userDrawn="1"/>
        </p:nvGrpSpPr>
        <p:grpSpPr>
          <a:xfrm>
            <a:off x="0" y="6569104"/>
            <a:ext cx="12192000" cy="18000"/>
            <a:chOff x="0" y="-2920"/>
            <a:chExt cx="13995000" cy="28800"/>
          </a:xfrm>
          <a:solidFill>
            <a:schemeClr val="bg1"/>
          </a:solidFill>
        </p:grpSpPr>
        <p:grpSp>
          <p:nvGrpSpPr>
            <p:cNvPr id="13" name="Gruppieren 12">
              <a:extLst>
                <a:ext uri="{FF2B5EF4-FFF2-40B4-BE49-F238E27FC236}">
                  <a16:creationId xmlns:a16="http://schemas.microsoft.com/office/drawing/2014/main" id="{F7EF4978-2B3C-964A-0C74-288441BEEF1A}"/>
                </a:ext>
              </a:extLst>
            </p:cNvPr>
            <p:cNvGrpSpPr/>
            <p:nvPr/>
          </p:nvGrpSpPr>
          <p:grpSpPr>
            <a:xfrm>
              <a:off x="0" y="-2920"/>
              <a:ext cx="11196000" cy="28800"/>
              <a:chOff x="2099733" y="800098"/>
              <a:chExt cx="1998132" cy="499533"/>
            </a:xfrm>
            <a:grpFill/>
          </p:grpSpPr>
          <p:sp>
            <p:nvSpPr>
              <p:cNvPr id="15" name="Rechteck 14">
                <a:extLst>
                  <a:ext uri="{FF2B5EF4-FFF2-40B4-BE49-F238E27FC236}">
                    <a16:creationId xmlns:a16="http://schemas.microsoft.com/office/drawing/2014/main" id="{60141540-5C77-F637-47EE-99B0357EB007}"/>
                  </a:ext>
                </a:extLst>
              </p:cNvPr>
              <p:cNvSpPr/>
              <p:nvPr/>
            </p:nvSpPr>
            <p:spPr>
              <a:xfrm>
                <a:off x="2099733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Rechteck 15">
                <a:extLst>
                  <a:ext uri="{FF2B5EF4-FFF2-40B4-BE49-F238E27FC236}">
                    <a16:creationId xmlns:a16="http://schemas.microsoft.com/office/drawing/2014/main" id="{6C555FAE-073C-D3BD-2712-5FD2D0A4DD90}"/>
                  </a:ext>
                </a:extLst>
              </p:cNvPr>
              <p:cNvSpPr/>
              <p:nvPr/>
            </p:nvSpPr>
            <p:spPr>
              <a:xfrm>
                <a:off x="3598332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Rechteck 16">
                <a:extLst>
                  <a:ext uri="{FF2B5EF4-FFF2-40B4-BE49-F238E27FC236}">
                    <a16:creationId xmlns:a16="http://schemas.microsoft.com/office/drawing/2014/main" id="{1FEC5963-9873-760C-054D-3CBF49E6E202}"/>
                  </a:ext>
                </a:extLst>
              </p:cNvPr>
              <p:cNvSpPr/>
              <p:nvPr/>
            </p:nvSpPr>
            <p:spPr>
              <a:xfrm>
                <a:off x="2599266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Rechteck 17">
                <a:extLst>
                  <a:ext uri="{FF2B5EF4-FFF2-40B4-BE49-F238E27FC236}">
                    <a16:creationId xmlns:a16="http://schemas.microsoft.com/office/drawing/2014/main" id="{0D9F8078-101C-4E24-D939-C3EA0DA211E4}"/>
                  </a:ext>
                </a:extLst>
              </p:cNvPr>
              <p:cNvSpPr/>
              <p:nvPr/>
            </p:nvSpPr>
            <p:spPr>
              <a:xfrm>
                <a:off x="3098799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A15DDD58-31FA-9431-1586-5FA6FE7E0C3D}"/>
                </a:ext>
              </a:extLst>
            </p:cNvPr>
            <p:cNvSpPr/>
            <p:nvPr/>
          </p:nvSpPr>
          <p:spPr>
            <a:xfrm>
              <a:off x="11196000" y="-2920"/>
              <a:ext cx="2799000" cy="28800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</p:grpSp>
      <p:sp>
        <p:nvSpPr>
          <p:cNvPr id="22" name="Rectangle 41">
            <a:extLst>
              <a:ext uri="{FF2B5EF4-FFF2-40B4-BE49-F238E27FC236}">
                <a16:creationId xmlns:a16="http://schemas.microsoft.com/office/drawing/2014/main" id="{2A86B56E-5F0A-B3B2-DF49-2061CDA8AD4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613200"/>
            <a:ext cx="1928293" cy="241930"/>
          </a:xfrm>
          <a:prstGeom prst="rect">
            <a:avLst/>
          </a:prstGeom>
          <a:ln/>
        </p:spPr>
        <p:txBody>
          <a:bodyPr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25" name="Textplatzhalter 2">
            <a:extLst>
              <a:ext uri="{FF2B5EF4-FFF2-40B4-BE49-F238E27FC236}">
                <a16:creationId xmlns:a16="http://schemas.microsoft.com/office/drawing/2014/main" id="{2A86329C-FFC6-7307-74B3-3B5DEAF455D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463" y="6228067"/>
            <a:ext cx="11903073" cy="296862"/>
          </a:xfrm>
          <a:prstGeom prst="rect">
            <a:avLst/>
          </a:prstGeom>
        </p:spPr>
        <p:txBody>
          <a:bodyPr lIns="0" rIns="0" bIns="0" anchor="b"/>
          <a:lstStyle>
            <a:lvl1pPr marL="0" indent="0" algn="l">
              <a:buNone/>
              <a:defRPr sz="80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DE"/>
              <a:t>Quellenangaben</a:t>
            </a:r>
          </a:p>
        </p:txBody>
      </p:sp>
      <p:sp>
        <p:nvSpPr>
          <p:cNvPr id="27" name="Textplatzhalter 7">
            <a:extLst>
              <a:ext uri="{FF2B5EF4-FFF2-40B4-BE49-F238E27FC236}">
                <a16:creationId xmlns:a16="http://schemas.microsoft.com/office/drawing/2014/main" id="{CE529BFD-FB51-388A-B113-E4AF05F456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463" y="313571"/>
            <a:ext cx="11352739" cy="3385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28" name="Titel 1">
            <a:extLst>
              <a:ext uri="{FF2B5EF4-FFF2-40B4-BE49-F238E27FC236}">
                <a16:creationId xmlns:a16="http://schemas.microsoft.com/office/drawing/2014/main" id="{5748D637-CBF8-8D39-65BF-5A19368A13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703" y="63133"/>
            <a:ext cx="1135273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200" b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de-DE"/>
              <a:t>Abschnittsbereich/Oberthema (optional)</a:t>
            </a:r>
          </a:p>
        </p:txBody>
      </p:sp>
      <p:sp>
        <p:nvSpPr>
          <p:cNvPr id="30" name="Inhaltsplatzhalter 2">
            <a:extLst>
              <a:ext uri="{FF2B5EF4-FFF2-40B4-BE49-F238E27FC236}">
                <a16:creationId xmlns:a16="http://schemas.microsoft.com/office/drawing/2014/main" id="{FF789914-E911-11F3-E0A2-AF337E24F98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3703" y="811822"/>
            <a:ext cx="11908597" cy="5389484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bg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bg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bg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bg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>
                <a:solidFill>
                  <a:schemeClr val="bg1"/>
                </a:solidFill>
              </a:defRPr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B3543694-C361-C976-4F0B-15F8D478F71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576050" y="71438"/>
            <a:ext cx="539750" cy="541337"/>
            <a:chOff x="7292" y="45"/>
            <a:chExt cx="340" cy="341"/>
          </a:xfrm>
          <a:solidFill>
            <a:srgbClr val="4EC2A7"/>
          </a:solidFill>
        </p:grpSpPr>
        <p:sp>
          <p:nvSpPr>
            <p:cNvPr id="3" name="AutoShape 3">
              <a:extLst>
                <a:ext uri="{FF2B5EF4-FFF2-40B4-BE49-F238E27FC236}">
                  <a16:creationId xmlns:a16="http://schemas.microsoft.com/office/drawing/2014/main" id="{C0BBD80D-4B4C-7923-FE0D-C370A7ABAD5C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E41946F8-CEC8-D367-69E8-EAAD2E5EA0B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BE811284-3C1B-856E-5699-E5FEB29761A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94" y="130"/>
              <a:ext cx="91" cy="175"/>
            </a:xfrm>
            <a:custGeom>
              <a:avLst/>
              <a:gdLst>
                <a:gd name="T0" fmla="*/ 124 w 248"/>
                <a:gd name="T1" fmla="*/ 0 h 473"/>
                <a:gd name="T2" fmla="*/ 0 w 248"/>
                <a:gd name="T3" fmla="*/ 236 h 473"/>
                <a:gd name="T4" fmla="*/ 124 w 248"/>
                <a:gd name="T5" fmla="*/ 473 h 473"/>
                <a:gd name="T6" fmla="*/ 248 w 248"/>
                <a:gd name="T7" fmla="*/ 236 h 473"/>
                <a:gd name="T8" fmla="*/ 124 w 248"/>
                <a:gd name="T9" fmla="*/ 0 h 473"/>
                <a:gd name="T10" fmla="*/ 124 w 248"/>
                <a:gd name="T11" fmla="*/ 349 h 473"/>
                <a:gd name="T12" fmla="*/ 65 w 248"/>
                <a:gd name="T13" fmla="*/ 237 h 473"/>
                <a:gd name="T14" fmla="*/ 124 w 248"/>
                <a:gd name="T15" fmla="*/ 124 h 473"/>
                <a:gd name="T16" fmla="*/ 182 w 248"/>
                <a:gd name="T17" fmla="*/ 237 h 473"/>
                <a:gd name="T18" fmla="*/ 124 w 248"/>
                <a:gd name="T19" fmla="*/ 349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8" h="473">
                  <a:moveTo>
                    <a:pt x="124" y="0"/>
                  </a:moveTo>
                  <a:cubicBezTo>
                    <a:pt x="55" y="0"/>
                    <a:pt x="0" y="106"/>
                    <a:pt x="0" y="236"/>
                  </a:cubicBezTo>
                  <a:cubicBezTo>
                    <a:pt x="0" y="367"/>
                    <a:pt x="55" y="473"/>
                    <a:pt x="124" y="473"/>
                  </a:cubicBezTo>
                  <a:cubicBezTo>
                    <a:pt x="192" y="473"/>
                    <a:pt x="248" y="367"/>
                    <a:pt x="248" y="236"/>
                  </a:cubicBezTo>
                  <a:cubicBezTo>
                    <a:pt x="248" y="106"/>
                    <a:pt x="192" y="0"/>
                    <a:pt x="124" y="0"/>
                  </a:cubicBezTo>
                  <a:close/>
                  <a:moveTo>
                    <a:pt x="124" y="349"/>
                  </a:moveTo>
                  <a:cubicBezTo>
                    <a:pt x="91" y="349"/>
                    <a:pt x="65" y="299"/>
                    <a:pt x="65" y="237"/>
                  </a:cubicBezTo>
                  <a:cubicBezTo>
                    <a:pt x="65" y="175"/>
                    <a:pt x="91" y="124"/>
                    <a:pt x="124" y="124"/>
                  </a:cubicBezTo>
                  <a:cubicBezTo>
                    <a:pt x="156" y="124"/>
                    <a:pt x="182" y="175"/>
                    <a:pt x="182" y="237"/>
                  </a:cubicBezTo>
                  <a:cubicBezTo>
                    <a:pt x="182" y="299"/>
                    <a:pt x="156" y="349"/>
                    <a:pt x="124" y="3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2099D5F0-B0BD-D83D-970D-9984ADD86C0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135"/>
              <a:ext cx="54" cy="166"/>
            </a:xfrm>
            <a:custGeom>
              <a:avLst/>
              <a:gdLst>
                <a:gd name="T0" fmla="*/ 24 w 54"/>
                <a:gd name="T1" fmla="*/ 61 h 166"/>
                <a:gd name="T2" fmla="*/ 43 w 54"/>
                <a:gd name="T3" fmla="*/ 61 h 166"/>
                <a:gd name="T4" fmla="*/ 43 w 54"/>
                <a:gd name="T5" fmla="*/ 106 h 166"/>
                <a:gd name="T6" fmla="*/ 24 w 54"/>
                <a:gd name="T7" fmla="*/ 106 h 166"/>
                <a:gd name="T8" fmla="*/ 24 w 54"/>
                <a:gd name="T9" fmla="*/ 166 h 166"/>
                <a:gd name="T10" fmla="*/ 0 w 54"/>
                <a:gd name="T11" fmla="*/ 166 h 166"/>
                <a:gd name="T12" fmla="*/ 0 w 54"/>
                <a:gd name="T13" fmla="*/ 0 h 166"/>
                <a:gd name="T14" fmla="*/ 50 w 54"/>
                <a:gd name="T15" fmla="*/ 0 h 166"/>
                <a:gd name="T16" fmla="*/ 54 w 54"/>
                <a:gd name="T17" fmla="*/ 44 h 166"/>
                <a:gd name="T18" fmla="*/ 24 w 54"/>
                <a:gd name="T19" fmla="*/ 44 h 166"/>
                <a:gd name="T20" fmla="*/ 24 w 54"/>
                <a:gd name="T21" fmla="*/ 6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166">
                  <a:moveTo>
                    <a:pt x="24" y="61"/>
                  </a:moveTo>
                  <a:lnTo>
                    <a:pt x="43" y="61"/>
                  </a:lnTo>
                  <a:lnTo>
                    <a:pt x="43" y="106"/>
                  </a:lnTo>
                  <a:lnTo>
                    <a:pt x="24" y="106"/>
                  </a:lnTo>
                  <a:lnTo>
                    <a:pt x="24" y="166"/>
                  </a:lnTo>
                  <a:lnTo>
                    <a:pt x="0" y="166"/>
                  </a:lnTo>
                  <a:lnTo>
                    <a:pt x="0" y="0"/>
                  </a:lnTo>
                  <a:lnTo>
                    <a:pt x="50" y="0"/>
                  </a:lnTo>
                  <a:lnTo>
                    <a:pt x="54" y="44"/>
                  </a:lnTo>
                  <a:lnTo>
                    <a:pt x="24" y="44"/>
                  </a:lnTo>
                  <a:lnTo>
                    <a:pt x="24" y="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BA24A541-5E97-2EEC-560B-95CFA2EE610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01" y="135"/>
              <a:ext cx="93" cy="166"/>
            </a:xfrm>
            <a:custGeom>
              <a:avLst/>
              <a:gdLst>
                <a:gd name="T0" fmla="*/ 82 w 93"/>
                <a:gd name="T1" fmla="*/ 0 h 166"/>
                <a:gd name="T2" fmla="*/ 63 w 93"/>
                <a:gd name="T3" fmla="*/ 0 h 166"/>
                <a:gd name="T4" fmla="*/ 46 w 93"/>
                <a:gd name="T5" fmla="*/ 72 h 166"/>
                <a:gd name="T6" fmla="*/ 30 w 93"/>
                <a:gd name="T7" fmla="*/ 0 h 166"/>
                <a:gd name="T8" fmla="*/ 11 w 93"/>
                <a:gd name="T9" fmla="*/ 0 h 166"/>
                <a:gd name="T10" fmla="*/ 0 w 93"/>
                <a:gd name="T11" fmla="*/ 166 h 166"/>
                <a:gd name="T12" fmla="*/ 24 w 93"/>
                <a:gd name="T13" fmla="*/ 166 h 166"/>
                <a:gd name="T14" fmla="*/ 28 w 93"/>
                <a:gd name="T15" fmla="*/ 93 h 166"/>
                <a:gd name="T16" fmla="*/ 46 w 93"/>
                <a:gd name="T17" fmla="*/ 166 h 166"/>
                <a:gd name="T18" fmla="*/ 46 w 93"/>
                <a:gd name="T19" fmla="*/ 166 h 166"/>
                <a:gd name="T20" fmla="*/ 46 w 93"/>
                <a:gd name="T21" fmla="*/ 166 h 166"/>
                <a:gd name="T22" fmla="*/ 46 w 93"/>
                <a:gd name="T23" fmla="*/ 166 h 166"/>
                <a:gd name="T24" fmla="*/ 46 w 93"/>
                <a:gd name="T25" fmla="*/ 166 h 166"/>
                <a:gd name="T26" fmla="*/ 65 w 93"/>
                <a:gd name="T27" fmla="*/ 93 h 166"/>
                <a:gd name="T28" fmla="*/ 69 w 93"/>
                <a:gd name="T29" fmla="*/ 166 h 166"/>
                <a:gd name="T30" fmla="*/ 93 w 93"/>
                <a:gd name="T31" fmla="*/ 166 h 166"/>
                <a:gd name="T32" fmla="*/ 82 w 93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166">
                  <a:moveTo>
                    <a:pt x="82" y="0"/>
                  </a:moveTo>
                  <a:lnTo>
                    <a:pt x="63" y="0"/>
                  </a:lnTo>
                  <a:lnTo>
                    <a:pt x="46" y="72"/>
                  </a:lnTo>
                  <a:lnTo>
                    <a:pt x="30" y="0"/>
                  </a:lnTo>
                  <a:lnTo>
                    <a:pt x="11" y="0"/>
                  </a:lnTo>
                  <a:lnTo>
                    <a:pt x="0" y="166"/>
                  </a:lnTo>
                  <a:lnTo>
                    <a:pt x="24" y="166"/>
                  </a:lnTo>
                  <a:lnTo>
                    <a:pt x="28" y="93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65" y="93"/>
                  </a:lnTo>
                  <a:lnTo>
                    <a:pt x="69" y="166"/>
                  </a:lnTo>
                  <a:lnTo>
                    <a:pt x="93" y="166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CB4AFAEE-80AA-B7EA-3928-09278185785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320"/>
              <a:ext cx="29" cy="37"/>
            </a:xfrm>
            <a:custGeom>
              <a:avLst/>
              <a:gdLst>
                <a:gd name="T0" fmla="*/ 22 w 29"/>
                <a:gd name="T1" fmla="*/ 0 h 37"/>
                <a:gd name="T2" fmla="*/ 22 w 29"/>
                <a:gd name="T3" fmla="*/ 15 h 37"/>
                <a:gd name="T4" fmla="*/ 6 w 29"/>
                <a:gd name="T5" fmla="*/ 15 h 37"/>
                <a:gd name="T6" fmla="*/ 6 w 29"/>
                <a:gd name="T7" fmla="*/ 0 h 37"/>
                <a:gd name="T8" fmla="*/ 0 w 29"/>
                <a:gd name="T9" fmla="*/ 0 h 37"/>
                <a:gd name="T10" fmla="*/ 0 w 29"/>
                <a:gd name="T11" fmla="*/ 37 h 37"/>
                <a:gd name="T12" fmla="*/ 6 w 29"/>
                <a:gd name="T13" fmla="*/ 37 h 37"/>
                <a:gd name="T14" fmla="*/ 6 w 29"/>
                <a:gd name="T15" fmla="*/ 20 h 37"/>
                <a:gd name="T16" fmla="*/ 22 w 29"/>
                <a:gd name="T17" fmla="*/ 20 h 37"/>
                <a:gd name="T18" fmla="*/ 22 w 29"/>
                <a:gd name="T19" fmla="*/ 37 h 37"/>
                <a:gd name="T20" fmla="*/ 29 w 29"/>
                <a:gd name="T21" fmla="*/ 37 h 37"/>
                <a:gd name="T22" fmla="*/ 29 w 29"/>
                <a:gd name="T23" fmla="*/ 0 h 37"/>
                <a:gd name="T24" fmla="*/ 22 w 2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37">
                  <a:moveTo>
                    <a:pt x="22" y="0"/>
                  </a:moveTo>
                  <a:lnTo>
                    <a:pt x="22" y="15"/>
                  </a:lnTo>
                  <a:lnTo>
                    <a:pt x="6" y="15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6" y="37"/>
                  </a:lnTo>
                  <a:lnTo>
                    <a:pt x="6" y="20"/>
                  </a:lnTo>
                  <a:lnTo>
                    <a:pt x="22" y="20"/>
                  </a:lnTo>
                  <a:lnTo>
                    <a:pt x="22" y="37"/>
                  </a:lnTo>
                  <a:lnTo>
                    <a:pt x="29" y="37"/>
                  </a:lnTo>
                  <a:lnTo>
                    <a:pt x="29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" name="Freeform 10">
              <a:extLst>
                <a:ext uri="{FF2B5EF4-FFF2-40B4-BE49-F238E27FC236}">
                  <a16:creationId xmlns:a16="http://schemas.microsoft.com/office/drawing/2014/main" id="{EC3F265C-74F4-3736-C0A2-03D7A8FD72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63" y="329"/>
              <a:ext cx="28" cy="28"/>
            </a:xfrm>
            <a:custGeom>
              <a:avLst/>
              <a:gdLst>
                <a:gd name="T0" fmla="*/ 38 w 76"/>
                <a:gd name="T1" fmla="*/ 0 h 78"/>
                <a:gd name="T2" fmla="*/ 0 w 76"/>
                <a:gd name="T3" fmla="*/ 39 h 78"/>
                <a:gd name="T4" fmla="*/ 38 w 76"/>
                <a:gd name="T5" fmla="*/ 78 h 78"/>
                <a:gd name="T6" fmla="*/ 76 w 76"/>
                <a:gd name="T7" fmla="*/ 39 h 78"/>
                <a:gd name="T8" fmla="*/ 38 w 76"/>
                <a:gd name="T9" fmla="*/ 0 h 78"/>
                <a:gd name="T10" fmla="*/ 38 w 76"/>
                <a:gd name="T11" fmla="*/ 64 h 78"/>
                <a:gd name="T12" fmla="*/ 18 w 76"/>
                <a:gd name="T13" fmla="*/ 39 h 78"/>
                <a:gd name="T14" fmla="*/ 38 w 76"/>
                <a:gd name="T15" fmla="*/ 14 h 78"/>
                <a:gd name="T16" fmla="*/ 59 w 76"/>
                <a:gd name="T17" fmla="*/ 39 h 78"/>
                <a:gd name="T18" fmla="*/ 38 w 76"/>
                <a:gd name="T19" fmla="*/ 6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8">
                  <a:moveTo>
                    <a:pt x="38" y="0"/>
                  </a:move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60" y="78"/>
                    <a:pt x="76" y="61"/>
                    <a:pt x="76" y="39"/>
                  </a:cubicBezTo>
                  <a:cubicBezTo>
                    <a:pt x="76" y="16"/>
                    <a:pt x="61" y="0"/>
                    <a:pt x="38" y="0"/>
                  </a:cubicBezTo>
                  <a:close/>
                  <a:moveTo>
                    <a:pt x="38" y="64"/>
                  </a:moveTo>
                  <a:cubicBezTo>
                    <a:pt x="24" y="64"/>
                    <a:pt x="18" y="51"/>
                    <a:pt x="18" y="39"/>
                  </a:cubicBezTo>
                  <a:cubicBezTo>
                    <a:pt x="18" y="27"/>
                    <a:pt x="25" y="14"/>
                    <a:pt x="38" y="14"/>
                  </a:cubicBezTo>
                  <a:cubicBezTo>
                    <a:pt x="52" y="14"/>
                    <a:pt x="59" y="27"/>
                    <a:pt x="59" y="39"/>
                  </a:cubicBezTo>
                  <a:cubicBezTo>
                    <a:pt x="59" y="51"/>
                    <a:pt x="52" y="64"/>
                    <a:pt x="38" y="6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2" name="Freeform 11">
              <a:extLst>
                <a:ext uri="{FF2B5EF4-FFF2-40B4-BE49-F238E27FC236}">
                  <a16:creationId xmlns:a16="http://schemas.microsoft.com/office/drawing/2014/main" id="{4207B3D7-7C70-B3E2-D206-FAF331DAFB7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4" y="329"/>
              <a:ext cx="21" cy="28"/>
            </a:xfrm>
            <a:custGeom>
              <a:avLst/>
              <a:gdLst>
                <a:gd name="T0" fmla="*/ 54 w 56"/>
                <a:gd name="T1" fmla="*/ 59 h 78"/>
                <a:gd name="T2" fmla="*/ 52 w 56"/>
                <a:gd name="T3" fmla="*/ 60 h 78"/>
                <a:gd name="T4" fmla="*/ 39 w 56"/>
                <a:gd name="T5" fmla="*/ 64 h 78"/>
                <a:gd name="T6" fmla="*/ 17 w 56"/>
                <a:gd name="T7" fmla="*/ 39 h 78"/>
                <a:gd name="T8" fmla="*/ 38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5 w 56"/>
                <a:gd name="T15" fmla="*/ 3 h 78"/>
                <a:gd name="T16" fmla="*/ 54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4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4" y="59"/>
                  </a:moveTo>
                  <a:cubicBezTo>
                    <a:pt x="52" y="60"/>
                    <a:pt x="52" y="60"/>
                    <a:pt x="52" y="60"/>
                  </a:cubicBezTo>
                  <a:cubicBezTo>
                    <a:pt x="49" y="63"/>
                    <a:pt x="43" y="64"/>
                    <a:pt x="39" y="64"/>
                  </a:cubicBezTo>
                  <a:cubicBezTo>
                    <a:pt x="23" y="64"/>
                    <a:pt x="17" y="51"/>
                    <a:pt x="17" y="39"/>
                  </a:cubicBezTo>
                  <a:cubicBezTo>
                    <a:pt x="17" y="27"/>
                    <a:pt x="24" y="14"/>
                    <a:pt x="38" y="14"/>
                  </a:cubicBezTo>
                  <a:cubicBezTo>
                    <a:pt x="42" y="14"/>
                    <a:pt x="47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0" y="1"/>
                    <a:pt x="43" y="0"/>
                    <a:pt x="38" y="0"/>
                  </a:cubicBezTo>
                  <a:cubicBezTo>
                    <a:pt x="15" y="0"/>
                    <a:pt x="0" y="16"/>
                    <a:pt x="0" y="39"/>
                  </a:cubicBezTo>
                  <a:cubicBezTo>
                    <a:pt x="0" y="61"/>
                    <a:pt x="16" y="78"/>
                    <a:pt x="38" y="78"/>
                  </a:cubicBezTo>
                  <a:cubicBezTo>
                    <a:pt x="42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4" y="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3" name="Freeform 12">
              <a:extLst>
                <a:ext uri="{FF2B5EF4-FFF2-40B4-BE49-F238E27FC236}">
                  <a16:creationId xmlns:a16="http://schemas.microsoft.com/office/drawing/2014/main" id="{31671F22-645E-C1A9-0F20-53B39884C08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19" y="317"/>
              <a:ext cx="24" cy="40"/>
            </a:xfrm>
            <a:custGeom>
              <a:avLst/>
              <a:gdLst>
                <a:gd name="T0" fmla="*/ 38 w 67"/>
                <a:gd name="T1" fmla="*/ 32 h 108"/>
                <a:gd name="T2" fmla="*/ 17 w 67"/>
                <a:gd name="T3" fmla="*/ 41 h 108"/>
                <a:gd name="T4" fmla="*/ 17 w 67"/>
                <a:gd name="T5" fmla="*/ 0 h 108"/>
                <a:gd name="T6" fmla="*/ 0 w 67"/>
                <a:gd name="T7" fmla="*/ 0 h 108"/>
                <a:gd name="T8" fmla="*/ 0 w 67"/>
                <a:gd name="T9" fmla="*/ 108 h 108"/>
                <a:gd name="T10" fmla="*/ 17 w 67"/>
                <a:gd name="T11" fmla="*/ 108 h 108"/>
                <a:gd name="T12" fmla="*/ 17 w 67"/>
                <a:gd name="T13" fmla="*/ 74 h 108"/>
                <a:gd name="T14" fmla="*/ 37 w 67"/>
                <a:gd name="T15" fmla="*/ 46 h 108"/>
                <a:gd name="T16" fmla="*/ 50 w 67"/>
                <a:gd name="T17" fmla="*/ 70 h 108"/>
                <a:gd name="T18" fmla="*/ 50 w 67"/>
                <a:gd name="T19" fmla="*/ 108 h 108"/>
                <a:gd name="T20" fmla="*/ 67 w 67"/>
                <a:gd name="T21" fmla="*/ 108 h 108"/>
                <a:gd name="T22" fmla="*/ 67 w 67"/>
                <a:gd name="T23" fmla="*/ 64 h 108"/>
                <a:gd name="T24" fmla="*/ 38 w 67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108">
                  <a:moveTo>
                    <a:pt x="38" y="32"/>
                  </a:moveTo>
                  <a:cubicBezTo>
                    <a:pt x="30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7" y="46"/>
                  </a:cubicBezTo>
                  <a:cubicBezTo>
                    <a:pt x="47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7" y="108"/>
                    <a:pt x="67" y="108"/>
                    <a:pt x="67" y="108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43"/>
                    <a:pt x="57" y="32"/>
                    <a:pt x="38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4" name="Freeform 13">
              <a:extLst>
                <a:ext uri="{FF2B5EF4-FFF2-40B4-BE49-F238E27FC236}">
                  <a16:creationId xmlns:a16="http://schemas.microsoft.com/office/drawing/2014/main" id="{C21E2F2D-0E4B-EEE8-FDD7-A1F226B886D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48" y="329"/>
              <a:ext cx="18" cy="28"/>
            </a:xfrm>
            <a:custGeom>
              <a:avLst/>
              <a:gdLst>
                <a:gd name="T0" fmla="*/ 30 w 48"/>
                <a:gd name="T1" fmla="*/ 32 h 78"/>
                <a:gd name="T2" fmla="*/ 18 w 48"/>
                <a:gd name="T3" fmla="*/ 21 h 78"/>
                <a:gd name="T4" fmla="*/ 29 w 48"/>
                <a:gd name="T5" fmla="*/ 14 h 78"/>
                <a:gd name="T6" fmla="*/ 42 w 48"/>
                <a:gd name="T7" fmla="*/ 17 h 78"/>
                <a:gd name="T8" fmla="*/ 44 w 48"/>
                <a:gd name="T9" fmla="*/ 19 h 78"/>
                <a:gd name="T10" fmla="*/ 45 w 48"/>
                <a:gd name="T11" fmla="*/ 3 h 78"/>
                <a:gd name="T12" fmla="*/ 44 w 48"/>
                <a:gd name="T13" fmla="*/ 3 h 78"/>
                <a:gd name="T14" fmla="*/ 27 w 48"/>
                <a:gd name="T15" fmla="*/ 0 h 78"/>
                <a:gd name="T16" fmla="*/ 0 w 48"/>
                <a:gd name="T17" fmla="*/ 24 h 78"/>
                <a:gd name="T18" fmla="*/ 19 w 48"/>
                <a:gd name="T19" fmla="*/ 45 h 78"/>
                <a:gd name="T20" fmla="*/ 31 w 48"/>
                <a:gd name="T21" fmla="*/ 55 h 78"/>
                <a:gd name="T22" fmla="*/ 19 w 48"/>
                <a:gd name="T23" fmla="*/ 64 h 78"/>
                <a:gd name="T24" fmla="*/ 4 w 48"/>
                <a:gd name="T25" fmla="*/ 59 h 78"/>
                <a:gd name="T26" fmla="*/ 2 w 48"/>
                <a:gd name="T27" fmla="*/ 58 h 78"/>
                <a:gd name="T28" fmla="*/ 1 w 48"/>
                <a:gd name="T29" fmla="*/ 73 h 78"/>
                <a:gd name="T30" fmla="*/ 2 w 48"/>
                <a:gd name="T31" fmla="*/ 74 h 78"/>
                <a:gd name="T32" fmla="*/ 22 w 48"/>
                <a:gd name="T33" fmla="*/ 78 h 78"/>
                <a:gd name="T34" fmla="*/ 48 w 48"/>
                <a:gd name="T35" fmla="*/ 54 h 78"/>
                <a:gd name="T36" fmla="*/ 30 w 48"/>
                <a:gd name="T37" fmla="*/ 3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78">
                  <a:moveTo>
                    <a:pt x="30" y="32"/>
                  </a:moveTo>
                  <a:cubicBezTo>
                    <a:pt x="22" y="28"/>
                    <a:pt x="18" y="26"/>
                    <a:pt x="18" y="21"/>
                  </a:cubicBezTo>
                  <a:cubicBezTo>
                    <a:pt x="18" y="16"/>
                    <a:pt x="24" y="14"/>
                    <a:pt x="29" y="14"/>
                  </a:cubicBezTo>
                  <a:cubicBezTo>
                    <a:pt x="31" y="14"/>
                    <a:pt x="39" y="16"/>
                    <a:pt x="42" y="17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39" y="2"/>
                    <a:pt x="34" y="0"/>
                    <a:pt x="27" y="0"/>
                  </a:cubicBezTo>
                  <a:cubicBezTo>
                    <a:pt x="11" y="0"/>
                    <a:pt x="0" y="9"/>
                    <a:pt x="0" y="24"/>
                  </a:cubicBezTo>
                  <a:cubicBezTo>
                    <a:pt x="0" y="36"/>
                    <a:pt x="11" y="41"/>
                    <a:pt x="19" y="45"/>
                  </a:cubicBezTo>
                  <a:cubicBezTo>
                    <a:pt x="26" y="48"/>
                    <a:pt x="31" y="51"/>
                    <a:pt x="31" y="55"/>
                  </a:cubicBezTo>
                  <a:cubicBezTo>
                    <a:pt x="31" y="64"/>
                    <a:pt x="21" y="64"/>
                    <a:pt x="19" y="64"/>
                  </a:cubicBezTo>
                  <a:cubicBezTo>
                    <a:pt x="16" y="64"/>
                    <a:pt x="9" y="63"/>
                    <a:pt x="4" y="59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8" y="77"/>
                    <a:pt x="16" y="78"/>
                    <a:pt x="22" y="78"/>
                  </a:cubicBezTo>
                  <a:cubicBezTo>
                    <a:pt x="35" y="78"/>
                    <a:pt x="48" y="71"/>
                    <a:pt x="48" y="54"/>
                  </a:cubicBezTo>
                  <a:cubicBezTo>
                    <a:pt x="48" y="40"/>
                    <a:pt x="38" y="36"/>
                    <a:pt x="30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5" name="Freeform 14">
              <a:extLst>
                <a:ext uri="{FF2B5EF4-FFF2-40B4-BE49-F238E27FC236}">
                  <a16:creationId xmlns:a16="http://schemas.microsoft.com/office/drawing/2014/main" id="{4CA80348-99A0-85E0-9FE6-5AB6522EB7F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68" y="329"/>
              <a:ext cx="21" cy="28"/>
            </a:xfrm>
            <a:custGeom>
              <a:avLst/>
              <a:gdLst>
                <a:gd name="T0" fmla="*/ 55 w 56"/>
                <a:gd name="T1" fmla="*/ 59 h 78"/>
                <a:gd name="T2" fmla="*/ 53 w 56"/>
                <a:gd name="T3" fmla="*/ 60 h 78"/>
                <a:gd name="T4" fmla="*/ 40 w 56"/>
                <a:gd name="T5" fmla="*/ 64 h 78"/>
                <a:gd name="T6" fmla="*/ 18 w 56"/>
                <a:gd name="T7" fmla="*/ 39 h 78"/>
                <a:gd name="T8" fmla="*/ 39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6 w 56"/>
                <a:gd name="T15" fmla="*/ 3 h 78"/>
                <a:gd name="T16" fmla="*/ 55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5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5" y="59"/>
                  </a:moveTo>
                  <a:cubicBezTo>
                    <a:pt x="53" y="60"/>
                    <a:pt x="53" y="60"/>
                    <a:pt x="53" y="60"/>
                  </a:cubicBezTo>
                  <a:cubicBezTo>
                    <a:pt x="49" y="63"/>
                    <a:pt x="44" y="64"/>
                    <a:pt x="40" y="64"/>
                  </a:cubicBezTo>
                  <a:cubicBezTo>
                    <a:pt x="23" y="64"/>
                    <a:pt x="18" y="51"/>
                    <a:pt x="18" y="39"/>
                  </a:cubicBezTo>
                  <a:cubicBezTo>
                    <a:pt x="18" y="27"/>
                    <a:pt x="25" y="14"/>
                    <a:pt x="39" y="14"/>
                  </a:cubicBezTo>
                  <a:cubicBezTo>
                    <a:pt x="43" y="14"/>
                    <a:pt x="48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1" y="1"/>
                    <a:pt x="44" y="0"/>
                    <a:pt x="38" y="0"/>
                  </a:cubicBez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43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6" name="Freeform 15">
              <a:extLst>
                <a:ext uri="{FF2B5EF4-FFF2-40B4-BE49-F238E27FC236}">
                  <a16:creationId xmlns:a16="http://schemas.microsoft.com/office/drawing/2014/main" id="{9880F3E1-A2BC-2D60-6B1C-F03B3F2DE1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93" y="317"/>
              <a:ext cx="25" cy="40"/>
            </a:xfrm>
            <a:custGeom>
              <a:avLst/>
              <a:gdLst>
                <a:gd name="T0" fmla="*/ 38 w 66"/>
                <a:gd name="T1" fmla="*/ 32 h 108"/>
                <a:gd name="T2" fmla="*/ 17 w 66"/>
                <a:gd name="T3" fmla="*/ 41 h 108"/>
                <a:gd name="T4" fmla="*/ 17 w 66"/>
                <a:gd name="T5" fmla="*/ 0 h 108"/>
                <a:gd name="T6" fmla="*/ 0 w 66"/>
                <a:gd name="T7" fmla="*/ 0 h 108"/>
                <a:gd name="T8" fmla="*/ 0 w 66"/>
                <a:gd name="T9" fmla="*/ 108 h 108"/>
                <a:gd name="T10" fmla="*/ 17 w 66"/>
                <a:gd name="T11" fmla="*/ 108 h 108"/>
                <a:gd name="T12" fmla="*/ 17 w 66"/>
                <a:gd name="T13" fmla="*/ 74 h 108"/>
                <a:gd name="T14" fmla="*/ 36 w 66"/>
                <a:gd name="T15" fmla="*/ 46 h 108"/>
                <a:gd name="T16" fmla="*/ 50 w 66"/>
                <a:gd name="T17" fmla="*/ 70 h 108"/>
                <a:gd name="T18" fmla="*/ 50 w 66"/>
                <a:gd name="T19" fmla="*/ 108 h 108"/>
                <a:gd name="T20" fmla="*/ 66 w 66"/>
                <a:gd name="T21" fmla="*/ 108 h 108"/>
                <a:gd name="T22" fmla="*/ 66 w 66"/>
                <a:gd name="T23" fmla="*/ 64 h 108"/>
                <a:gd name="T24" fmla="*/ 38 w 66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108">
                  <a:moveTo>
                    <a:pt x="38" y="32"/>
                  </a:moveTo>
                  <a:cubicBezTo>
                    <a:pt x="29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6" y="46"/>
                  </a:cubicBezTo>
                  <a:cubicBezTo>
                    <a:pt x="46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6" y="64"/>
                    <a:pt x="66" y="64"/>
                    <a:pt x="66" y="64"/>
                  </a:cubicBezTo>
                  <a:cubicBezTo>
                    <a:pt x="66" y="43"/>
                    <a:pt x="57" y="32"/>
                    <a:pt x="38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7" name="Freeform 16">
              <a:extLst>
                <a:ext uri="{FF2B5EF4-FFF2-40B4-BE49-F238E27FC236}">
                  <a16:creationId xmlns:a16="http://schemas.microsoft.com/office/drawing/2014/main" id="{60E5385B-EF95-C348-652E-6BD5F527871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25" y="329"/>
              <a:ext cx="24" cy="28"/>
            </a:xfrm>
            <a:custGeom>
              <a:avLst/>
              <a:gdLst>
                <a:gd name="T0" fmla="*/ 49 w 66"/>
                <a:gd name="T1" fmla="*/ 0 h 76"/>
                <a:gd name="T2" fmla="*/ 49 w 66"/>
                <a:gd name="T3" fmla="*/ 34 h 76"/>
                <a:gd name="T4" fmla="*/ 29 w 66"/>
                <a:gd name="T5" fmla="*/ 62 h 76"/>
                <a:gd name="T6" fmla="*/ 16 w 66"/>
                <a:gd name="T7" fmla="*/ 38 h 76"/>
                <a:gd name="T8" fmla="*/ 16 w 66"/>
                <a:gd name="T9" fmla="*/ 0 h 76"/>
                <a:gd name="T10" fmla="*/ 0 w 66"/>
                <a:gd name="T11" fmla="*/ 0 h 76"/>
                <a:gd name="T12" fmla="*/ 0 w 66"/>
                <a:gd name="T13" fmla="*/ 44 h 76"/>
                <a:gd name="T14" fmla="*/ 28 w 66"/>
                <a:gd name="T15" fmla="*/ 76 h 76"/>
                <a:gd name="T16" fmla="*/ 50 w 66"/>
                <a:gd name="T17" fmla="*/ 66 h 76"/>
                <a:gd name="T18" fmla="*/ 50 w 66"/>
                <a:gd name="T19" fmla="*/ 74 h 76"/>
                <a:gd name="T20" fmla="*/ 66 w 66"/>
                <a:gd name="T21" fmla="*/ 74 h 76"/>
                <a:gd name="T22" fmla="*/ 66 w 66"/>
                <a:gd name="T23" fmla="*/ 0 h 76"/>
                <a:gd name="T24" fmla="*/ 49 w 66"/>
                <a:gd name="T25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76">
                  <a:moveTo>
                    <a:pt x="49" y="0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45"/>
                    <a:pt x="47" y="62"/>
                    <a:pt x="29" y="62"/>
                  </a:cubicBezTo>
                  <a:cubicBezTo>
                    <a:pt x="20" y="61"/>
                    <a:pt x="16" y="55"/>
                    <a:pt x="16" y="3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65"/>
                    <a:pt x="9" y="76"/>
                    <a:pt x="28" y="76"/>
                  </a:cubicBezTo>
                  <a:cubicBezTo>
                    <a:pt x="37" y="76"/>
                    <a:pt x="45" y="72"/>
                    <a:pt x="50" y="66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4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8" name="Rectangle 17">
              <a:extLst>
                <a:ext uri="{FF2B5EF4-FFF2-40B4-BE49-F238E27FC236}">
                  <a16:creationId xmlns:a16="http://schemas.microsoft.com/office/drawing/2014/main" id="{DA2D657B-110D-41ED-0582-3BD25DA8EE5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557" y="317"/>
              <a:ext cx="6" cy="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9" name="Freeform 18">
              <a:extLst>
                <a:ext uri="{FF2B5EF4-FFF2-40B4-BE49-F238E27FC236}">
                  <a16:creationId xmlns:a16="http://schemas.microsoft.com/office/drawing/2014/main" id="{400BC4A1-139E-9E44-40F3-E56409550C3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69" y="329"/>
              <a:ext cx="25" cy="28"/>
            </a:xfrm>
            <a:custGeom>
              <a:avLst/>
              <a:gdLst>
                <a:gd name="T0" fmla="*/ 68 w 68"/>
                <a:gd name="T1" fmla="*/ 42 h 78"/>
                <a:gd name="T2" fmla="*/ 35 w 68"/>
                <a:gd name="T3" fmla="*/ 0 h 78"/>
                <a:gd name="T4" fmla="*/ 0 w 68"/>
                <a:gd name="T5" fmla="*/ 38 h 78"/>
                <a:gd name="T6" fmla="*/ 38 w 68"/>
                <a:gd name="T7" fmla="*/ 78 h 78"/>
                <a:gd name="T8" fmla="*/ 60 w 68"/>
                <a:gd name="T9" fmla="*/ 74 h 78"/>
                <a:gd name="T10" fmla="*/ 63 w 68"/>
                <a:gd name="T11" fmla="*/ 73 h 78"/>
                <a:gd name="T12" fmla="*/ 63 w 68"/>
                <a:gd name="T13" fmla="*/ 55 h 78"/>
                <a:gd name="T14" fmla="*/ 60 w 68"/>
                <a:gd name="T15" fmla="*/ 57 h 78"/>
                <a:gd name="T16" fmla="*/ 39 w 68"/>
                <a:gd name="T17" fmla="*/ 64 h 78"/>
                <a:gd name="T18" fmla="*/ 17 w 68"/>
                <a:gd name="T19" fmla="*/ 44 h 78"/>
                <a:gd name="T20" fmla="*/ 68 w 68"/>
                <a:gd name="T21" fmla="*/ 44 h 78"/>
                <a:gd name="T22" fmla="*/ 68 w 68"/>
                <a:gd name="T23" fmla="*/ 42 h 78"/>
                <a:gd name="T24" fmla="*/ 35 w 68"/>
                <a:gd name="T25" fmla="*/ 14 h 78"/>
                <a:gd name="T26" fmla="*/ 51 w 68"/>
                <a:gd name="T27" fmla="*/ 31 h 78"/>
                <a:gd name="T28" fmla="*/ 17 w 68"/>
                <a:gd name="T29" fmla="*/ 31 h 78"/>
                <a:gd name="T30" fmla="*/ 35 w 68"/>
                <a:gd name="T31" fmla="*/ 1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" h="78">
                  <a:moveTo>
                    <a:pt x="68" y="42"/>
                  </a:moveTo>
                  <a:cubicBezTo>
                    <a:pt x="68" y="14"/>
                    <a:pt x="57" y="0"/>
                    <a:pt x="35" y="0"/>
                  </a:cubicBezTo>
                  <a:cubicBezTo>
                    <a:pt x="14" y="0"/>
                    <a:pt x="0" y="16"/>
                    <a:pt x="0" y="38"/>
                  </a:cubicBezTo>
                  <a:cubicBezTo>
                    <a:pt x="0" y="64"/>
                    <a:pt x="14" y="78"/>
                    <a:pt x="38" y="78"/>
                  </a:cubicBezTo>
                  <a:cubicBezTo>
                    <a:pt x="49" y="78"/>
                    <a:pt x="55" y="76"/>
                    <a:pt x="60" y="74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3" y="55"/>
                    <a:pt x="63" y="55"/>
                    <a:pt x="63" y="55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57" y="60"/>
                    <a:pt x="47" y="64"/>
                    <a:pt x="39" y="64"/>
                  </a:cubicBezTo>
                  <a:cubicBezTo>
                    <a:pt x="29" y="64"/>
                    <a:pt x="18" y="56"/>
                    <a:pt x="17" y="44"/>
                  </a:cubicBezTo>
                  <a:cubicBezTo>
                    <a:pt x="68" y="44"/>
                    <a:pt x="68" y="44"/>
                    <a:pt x="68" y="44"/>
                  </a:cubicBezTo>
                  <a:lnTo>
                    <a:pt x="68" y="42"/>
                  </a:lnTo>
                  <a:close/>
                  <a:moveTo>
                    <a:pt x="35" y="14"/>
                  </a:moveTo>
                  <a:cubicBezTo>
                    <a:pt x="45" y="14"/>
                    <a:pt x="50" y="22"/>
                    <a:pt x="51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25"/>
                    <a:pt x="22" y="14"/>
                    <a:pt x="35" y="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482156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T:\Projektorganisation\Allgemein\Vorlagen\Logos\Initiale\FOM_Initial_201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84418" y="92075"/>
            <a:ext cx="992716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5556"/>
            <a:ext cx="12192000" cy="6869111"/>
          </a:xfrm>
          <a:prstGeom prst="rect">
            <a:avLst/>
          </a:prstGeom>
        </p:spPr>
      </p:pic>
      <p:sp>
        <p:nvSpPr>
          <p:cNvPr id="11" name="Inhaltsplatzhalter 10"/>
          <p:cNvSpPr>
            <a:spLocks noGrp="1"/>
          </p:cNvSpPr>
          <p:nvPr>
            <p:ph sz="quarter" idx="13" hasCustomPrompt="1"/>
          </p:nvPr>
        </p:nvSpPr>
        <p:spPr>
          <a:xfrm>
            <a:off x="529135" y="3863557"/>
            <a:ext cx="10696755" cy="1354301"/>
          </a:xfrm>
        </p:spPr>
        <p:txBody>
          <a:bodyPr rIns="108000" anchor="b">
            <a:noAutofit/>
          </a:bodyPr>
          <a:lstStyle>
            <a:lvl1pPr algn="r">
              <a:buFontTx/>
              <a:buNone/>
              <a:defRPr sz="3600" b="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de-DE"/>
              <a:t>Modulname/Veranstaltung</a:t>
            </a:r>
          </a:p>
        </p:txBody>
      </p:sp>
      <p:sp>
        <p:nvSpPr>
          <p:cNvPr id="17" name="Inhaltsplatzhalter 10"/>
          <p:cNvSpPr>
            <a:spLocks noGrp="1"/>
          </p:cNvSpPr>
          <p:nvPr>
            <p:ph sz="quarter" idx="14" hasCustomPrompt="1"/>
          </p:nvPr>
        </p:nvSpPr>
        <p:spPr>
          <a:xfrm>
            <a:off x="529135" y="5750928"/>
            <a:ext cx="10696755" cy="361920"/>
          </a:xfrm>
        </p:spPr>
        <p:txBody>
          <a:bodyPr rIns="108000">
            <a:noAutofit/>
          </a:bodyPr>
          <a:lstStyle>
            <a:lvl1pPr algn="r">
              <a:buFontTx/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Vortragende/r</a:t>
            </a:r>
          </a:p>
        </p:txBody>
      </p:sp>
      <p:sp>
        <p:nvSpPr>
          <p:cNvPr id="18" name="Inhaltsplatzhalter 10"/>
          <p:cNvSpPr>
            <a:spLocks noGrp="1"/>
          </p:cNvSpPr>
          <p:nvPr>
            <p:ph sz="quarter" idx="15" hasCustomPrompt="1"/>
          </p:nvPr>
        </p:nvSpPr>
        <p:spPr>
          <a:xfrm>
            <a:off x="529135" y="5218247"/>
            <a:ext cx="10696755" cy="361920"/>
          </a:xfrm>
        </p:spPr>
        <p:txBody>
          <a:bodyPr rIns="108000">
            <a:noAutofit/>
          </a:bodyPr>
          <a:lstStyle>
            <a:lvl1pPr algn="r">
              <a:buFontTx/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ggfs. Untertitel</a:t>
            </a:r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6" hasCustomPrompt="1"/>
          </p:nvPr>
        </p:nvSpPr>
        <p:spPr>
          <a:xfrm>
            <a:off x="289985" y="119857"/>
            <a:ext cx="5930900" cy="720000"/>
          </a:xfrm>
          <a:ln>
            <a:noFill/>
          </a:ln>
        </p:spPr>
        <p:txBody>
          <a:bodyPr anchor="ctr"/>
          <a:lstStyle>
            <a:lvl1pPr>
              <a:buNone/>
              <a:defRPr sz="1400" baseline="0"/>
            </a:lvl1pPr>
          </a:lstStyle>
          <a:p>
            <a:r>
              <a:rPr lang="de-DE"/>
              <a:t>Institutslogo (optional)</a:t>
            </a:r>
          </a:p>
        </p:txBody>
      </p:sp>
      <p:pic>
        <p:nvPicPr>
          <p:cNvPr id="12" name="Picture 2" descr="T:\Projektorganisation\Allgemein\Vorlagen\Logos\Initiale\FOM_Initial_201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1072193" y="122963"/>
            <a:ext cx="960000" cy="7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5269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39349" y="173038"/>
            <a:ext cx="10371395" cy="356288"/>
          </a:xfrm>
          <a:prstGeom prst="rect">
            <a:avLst/>
          </a:prstGeom>
        </p:spPr>
        <p:txBody>
          <a:bodyPr anchor="b"/>
          <a:lstStyle>
            <a:lvl1pPr>
              <a:defRPr sz="1600" b="0">
                <a:solidFill>
                  <a:schemeClr val="accent1"/>
                </a:solidFill>
              </a:defRPr>
            </a:lvl1pPr>
          </a:lstStyle>
          <a:p>
            <a:r>
              <a:rPr lang="de-DE"/>
              <a:t>Abschnittsbereich/ Oberthema (optional)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9349" y="440036"/>
            <a:ext cx="10390603" cy="360064"/>
          </a:xfrm>
        </p:spPr>
        <p:txBody>
          <a:bodyPr anchor="t"/>
          <a:lstStyle>
            <a:lvl1pPr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9" name="Rectangle 41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571896"/>
            <a:ext cx="2032000" cy="283234"/>
          </a:xfrm>
          <a:prstGeom prst="rect">
            <a:avLst/>
          </a:prstGeom>
          <a:ln/>
        </p:spPr>
        <p:txBody>
          <a:bodyPr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75A355B2-6421-45AA-95FF-74CFE4A1176E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Rectangle 42"/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571896"/>
            <a:ext cx="7416800" cy="283234"/>
          </a:xfrm>
          <a:prstGeom prst="rect">
            <a:avLst/>
          </a:prstGeom>
          <a:ln/>
        </p:spPr>
        <p:txBody>
          <a:bodyPr/>
          <a:lstStyle>
            <a:lvl1pPr algn="ctr">
              <a:defRPr sz="1100">
                <a:solidFill>
                  <a:schemeClr val="accent1"/>
                </a:solidFill>
              </a:defRPr>
            </a:lvl1pPr>
          </a:lstStyle>
          <a:p>
            <a:r>
              <a:rPr lang="de-DE"/>
              <a:t>Munich TechExpo 2026</a:t>
            </a:r>
          </a:p>
        </p:txBody>
      </p:sp>
      <p:sp>
        <p:nvSpPr>
          <p:cNvPr id="11" name="Rectangle 43"/>
          <p:cNvSpPr>
            <a:spLocks noGrp="1" noChangeArrowheads="1"/>
          </p:cNvSpPr>
          <p:nvPr>
            <p:ph type="dt" sz="half" idx="12"/>
          </p:nvPr>
        </p:nvSpPr>
        <p:spPr>
          <a:xfrm>
            <a:off x="23920" y="6571896"/>
            <a:ext cx="2032000" cy="283234"/>
          </a:xfrm>
          <a:prstGeom prst="rect">
            <a:avLst/>
          </a:prstGeom>
          <a:ln/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fld id="{EEC6720F-27C2-4CA2-9196-6B3E5AC15BF2}" type="datetime1">
              <a:rPr lang="de-DE" smtClean="0"/>
              <a:t>07.08.2026</a:t>
            </a:fld>
            <a:endParaRPr lang="de-DE"/>
          </a:p>
        </p:txBody>
      </p:sp>
      <p:sp>
        <p:nvSpPr>
          <p:cNvPr id="12" name="Inhaltsplatzhalter 2"/>
          <p:cNvSpPr>
            <a:spLocks noGrp="1"/>
          </p:cNvSpPr>
          <p:nvPr>
            <p:ph idx="1" hasCustomPrompt="1"/>
          </p:nvPr>
        </p:nvSpPr>
        <p:spPr>
          <a:xfrm>
            <a:off x="239350" y="971550"/>
            <a:ext cx="10881493" cy="5377492"/>
          </a:xfrm>
        </p:spPr>
        <p:txBody>
          <a:bodyPr/>
          <a:lstStyle>
            <a:lvl1pPr marL="0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2000" b="1">
                <a:solidFill>
                  <a:schemeClr val="tx2"/>
                </a:solidFill>
              </a:defRPr>
            </a:lvl1pPr>
            <a:lvl2pPr marL="0" indent="0" algn="just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69875" indent="-269875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71463" indent="0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tabLst/>
              <a:defRPr sz="1800" baseline="0">
                <a:solidFill>
                  <a:schemeClr val="tx1"/>
                </a:solidFill>
              </a:defRPr>
            </a:lvl4pPr>
            <a:lvl5pPr marL="271463" indent="269875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1"/>
                </a:solidFill>
              </a:defRPr>
            </a:lvl6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</p:txBody>
      </p:sp>
    </p:spTree>
    <p:extLst>
      <p:ext uri="{BB962C8B-B14F-4D97-AF65-F5344CB8AC3E}">
        <p14:creationId xmlns:p14="http://schemas.microsoft.com/office/powerpoint/2010/main" val="547159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T:\Projektorganisation\Allgemein\Vorlagen\Logos\Initiale\FOM_Initial_201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4418" y="92075"/>
            <a:ext cx="992716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1" name="Inhaltsplatzhalter 10"/>
          <p:cNvSpPr>
            <a:spLocks noGrp="1"/>
          </p:cNvSpPr>
          <p:nvPr>
            <p:ph sz="quarter" idx="13" hasCustomPrompt="1"/>
          </p:nvPr>
        </p:nvSpPr>
        <p:spPr>
          <a:xfrm>
            <a:off x="529135" y="3863557"/>
            <a:ext cx="10696755" cy="1354301"/>
          </a:xfrm>
        </p:spPr>
        <p:txBody>
          <a:bodyPr rIns="108000" anchor="b">
            <a:noAutofit/>
          </a:bodyPr>
          <a:lstStyle>
            <a:lvl1pPr algn="r">
              <a:buFontTx/>
              <a:buNone/>
              <a:defRPr sz="3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/>
              <a:t>Modulname/Veranstaltung</a:t>
            </a:r>
          </a:p>
        </p:txBody>
      </p:sp>
      <p:sp>
        <p:nvSpPr>
          <p:cNvPr id="17" name="Inhaltsplatzhalter 10"/>
          <p:cNvSpPr>
            <a:spLocks noGrp="1"/>
          </p:cNvSpPr>
          <p:nvPr>
            <p:ph sz="quarter" idx="14" hasCustomPrompt="1"/>
          </p:nvPr>
        </p:nvSpPr>
        <p:spPr>
          <a:xfrm>
            <a:off x="529135" y="5750928"/>
            <a:ext cx="10696755" cy="361920"/>
          </a:xfrm>
        </p:spPr>
        <p:txBody>
          <a:bodyPr rIns="108000">
            <a:noAutofit/>
          </a:bodyPr>
          <a:lstStyle>
            <a:lvl1pPr algn="r">
              <a:buFontTx/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Vortragende/r</a:t>
            </a:r>
          </a:p>
        </p:txBody>
      </p:sp>
      <p:sp>
        <p:nvSpPr>
          <p:cNvPr id="18" name="Inhaltsplatzhalter 10"/>
          <p:cNvSpPr>
            <a:spLocks noGrp="1"/>
          </p:cNvSpPr>
          <p:nvPr>
            <p:ph sz="quarter" idx="15" hasCustomPrompt="1"/>
          </p:nvPr>
        </p:nvSpPr>
        <p:spPr>
          <a:xfrm>
            <a:off x="529135" y="5218247"/>
            <a:ext cx="10696755" cy="361920"/>
          </a:xfrm>
        </p:spPr>
        <p:txBody>
          <a:bodyPr rIns="108000">
            <a:noAutofit/>
          </a:bodyPr>
          <a:lstStyle>
            <a:lvl1pPr algn="r">
              <a:buFontTx/>
              <a:buNone/>
              <a:defRPr sz="1800" b="0">
                <a:solidFill>
                  <a:schemeClr val="accent2">
                    <a:lumMod val="25000"/>
                  </a:schemeClr>
                </a:solidFill>
              </a:defRPr>
            </a:lvl1pPr>
          </a:lstStyle>
          <a:p>
            <a:pPr lvl="0"/>
            <a:r>
              <a:rPr lang="de-DE"/>
              <a:t>ggfs. Untertitel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81501" y="129944"/>
            <a:ext cx="941384" cy="70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54318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1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7" y="6476636"/>
            <a:ext cx="2032000" cy="283234"/>
          </a:xfrm>
          <a:prstGeom prst="rect">
            <a:avLst/>
          </a:prstGeom>
          <a:ln/>
        </p:spPr>
        <p:txBody>
          <a:bodyPr lIns="82296" tIns="41148" rIns="82296" bIns="41148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1" y="6476636"/>
            <a:ext cx="7416800" cy="283234"/>
          </a:xfrm>
          <a:prstGeom prst="rect">
            <a:avLst/>
          </a:prstGeom>
          <a:ln/>
        </p:spPr>
        <p:txBody>
          <a:bodyPr lIns="91439" tIns="45719" rIns="91439" bIns="45719"/>
          <a:lstStyle>
            <a:lvl1pPr algn="ctr">
              <a:defRPr sz="11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6" name="Rectangle 43"/>
          <p:cNvSpPr>
            <a:spLocks noGrp="1" noChangeArrowheads="1"/>
          </p:cNvSpPr>
          <p:nvPr>
            <p:ph type="dt" sz="half" idx="12"/>
          </p:nvPr>
        </p:nvSpPr>
        <p:spPr>
          <a:xfrm>
            <a:off x="100128" y="6476636"/>
            <a:ext cx="2032000" cy="283234"/>
          </a:xfrm>
          <a:prstGeom prst="rect">
            <a:avLst/>
          </a:prstGeom>
          <a:ln/>
        </p:spPr>
        <p:txBody>
          <a:bodyPr lIns="91439" tIns="45719" rIns="91439" bIns="45719"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59142A3C-83D1-41D8-93FF-47ACF37504CE}" type="datetime1">
              <a:rPr lang="de-DE" smtClean="0"/>
              <a:t>07.08.2026</a:t>
            </a:fld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00128" y="173038"/>
            <a:ext cx="10581736" cy="356288"/>
          </a:xfrm>
          <a:prstGeom prst="rect">
            <a:avLst/>
          </a:prstGeom>
        </p:spPr>
        <p:txBody>
          <a:bodyPr lIns="82296" tIns="41148" rIns="82296" bIns="41148" anchor="b"/>
          <a:lstStyle>
            <a:lvl1pPr>
              <a:defRPr sz="1600" b="0">
                <a:solidFill>
                  <a:schemeClr val="accent1"/>
                </a:solidFill>
              </a:defRPr>
            </a:lvl1pPr>
          </a:lstStyle>
          <a:p>
            <a:r>
              <a:rPr lang="de-DE"/>
              <a:t>Abschnittsbereich/ Oberthema (optional)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105055" y="971550"/>
            <a:ext cx="11086908" cy="5377492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2000" b="1">
                <a:solidFill>
                  <a:schemeClr val="tx2"/>
                </a:solidFill>
              </a:defRPr>
            </a:lvl1pPr>
            <a:lvl2pPr marL="0" indent="0" algn="just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69872" indent="-269872">
              <a:spcBef>
                <a:spcPts val="6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546095" indent="-268286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2"/>
                </a:solidFill>
              </a:defRPr>
            </a:lvl4pPr>
            <a:lvl5pPr marL="546095" indent="-268286">
              <a:spcBef>
                <a:spcPts val="1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defRPr sz="1600" b="1" baseline="0">
                <a:solidFill>
                  <a:schemeClr val="accent1"/>
                </a:solidFill>
              </a:defRPr>
            </a:lvl5pPr>
            <a:lvl6pPr marL="809617" indent="-228597">
              <a:buNone/>
              <a:defRPr sz="1600"/>
            </a:lvl6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00128" y="440037"/>
            <a:ext cx="10600944" cy="360064"/>
          </a:xfrm>
        </p:spPr>
        <p:txBody>
          <a:bodyPr anchor="t"/>
          <a:lstStyle>
            <a:lvl1pPr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</p:spTree>
    <p:extLst>
      <p:ext uri="{BB962C8B-B14F-4D97-AF65-F5344CB8AC3E}">
        <p14:creationId xmlns:p14="http://schemas.microsoft.com/office/powerpoint/2010/main" val="3838518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2116344" y="3683480"/>
            <a:ext cx="9048869" cy="1250830"/>
          </a:xfrm>
        </p:spPr>
        <p:txBody>
          <a:bodyPr anchor="b"/>
          <a:lstStyle>
            <a:lvl1pPr algn="r">
              <a:buClr>
                <a:srgbClr val="23A092"/>
              </a:buClr>
              <a:buFont typeface="Wingdings" pitchFamily="2" charset="2"/>
              <a:buNone/>
              <a:defRPr sz="2400" b="1">
                <a:solidFill>
                  <a:schemeClr val="tx2"/>
                </a:solidFill>
              </a:defRPr>
            </a:lvl1pPr>
            <a:lvl2pPr marL="631825" indent="-285750">
              <a:buClr>
                <a:srgbClr val="23A092"/>
              </a:buClr>
              <a:buSzPct val="80000"/>
              <a:buFont typeface="Wingdings" pitchFamily="2" charset="2"/>
              <a:buNone/>
              <a:defRPr sz="1600">
                <a:solidFill>
                  <a:srgbClr val="23A092"/>
                </a:solidFill>
              </a:defRPr>
            </a:lvl2pPr>
            <a:lvl3pPr marL="900113" indent="-269875">
              <a:buClr>
                <a:srgbClr val="23A092"/>
              </a:buClr>
              <a:buSzPct val="70000"/>
              <a:buFont typeface="Wingdings" pitchFamily="2" charset="2"/>
              <a:buNone/>
              <a:defRPr sz="1600">
                <a:solidFill>
                  <a:srgbClr val="1C1C1C"/>
                </a:solidFill>
              </a:defRPr>
            </a:lvl3pPr>
            <a:lvl4pPr marL="1165225" indent="-268288">
              <a:buClr>
                <a:srgbClr val="23A092"/>
              </a:buClr>
              <a:buSzPct val="60000"/>
              <a:buFont typeface="Wingdings" pitchFamily="2" charset="2"/>
              <a:buNone/>
              <a:defRPr sz="1500">
                <a:solidFill>
                  <a:srgbClr val="23A092"/>
                </a:solidFill>
              </a:defRPr>
            </a:lvl4pPr>
            <a:lvl5pPr marL="1527175" indent="-268288">
              <a:buClr>
                <a:srgbClr val="23A092"/>
              </a:buClr>
              <a:buSzPct val="50000"/>
              <a:buFont typeface="Wingdings" pitchFamily="2" charset="2"/>
              <a:buNone/>
              <a:defRPr sz="1500">
                <a:solidFill>
                  <a:srgbClr val="1C1C1C"/>
                </a:solidFill>
              </a:defRPr>
            </a:lvl5pPr>
          </a:lstStyle>
          <a:p>
            <a:pPr lvl="0"/>
            <a:r>
              <a:rPr lang="de-DE"/>
              <a:t>Zwischenüberschrift</a:t>
            </a:r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571896"/>
            <a:ext cx="2032000" cy="283234"/>
          </a:xfrm>
          <a:prstGeom prst="rect">
            <a:avLst/>
          </a:prstGeom>
          <a:ln/>
        </p:spPr>
        <p:txBody>
          <a:bodyPr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75A355B2-6421-45AA-95FF-74CFE4A1176E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Rectangle 42"/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571896"/>
            <a:ext cx="7416800" cy="283234"/>
          </a:xfrm>
          <a:prstGeom prst="rect">
            <a:avLst/>
          </a:prstGeom>
          <a:ln/>
        </p:spPr>
        <p:txBody>
          <a:bodyPr/>
          <a:lstStyle>
            <a:lvl1pPr algn="ctr">
              <a:defRPr sz="1100">
                <a:solidFill>
                  <a:schemeClr val="accent1"/>
                </a:solidFill>
              </a:defRPr>
            </a:lvl1pPr>
          </a:lstStyle>
          <a:p>
            <a:r>
              <a:rPr lang="de-DE"/>
              <a:t>Munich TechExpo 2026</a:t>
            </a:r>
          </a:p>
        </p:txBody>
      </p:sp>
      <p:sp>
        <p:nvSpPr>
          <p:cNvPr id="9" name="Rectangle 43"/>
          <p:cNvSpPr>
            <a:spLocks noGrp="1" noChangeArrowheads="1"/>
          </p:cNvSpPr>
          <p:nvPr>
            <p:ph type="dt" sz="half" idx="12"/>
          </p:nvPr>
        </p:nvSpPr>
        <p:spPr>
          <a:xfrm>
            <a:off x="23920" y="6571896"/>
            <a:ext cx="2032000" cy="283234"/>
          </a:xfrm>
          <a:prstGeom prst="rect">
            <a:avLst/>
          </a:prstGeom>
          <a:ln/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fld id="{F4954B94-7B5A-4B14-83FC-6DB0431801A9}" type="datetime1">
              <a:rPr lang="de-DE" smtClean="0"/>
              <a:t>07.08.2026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2899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Horizontal: 2 Fe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"/>
          <p:cNvSpPr>
            <a:spLocks noGrp="1"/>
          </p:cNvSpPr>
          <p:nvPr>
            <p:ph type="title" hasCustomPrompt="1"/>
          </p:nvPr>
        </p:nvSpPr>
        <p:spPr>
          <a:xfrm>
            <a:off x="29008" y="173038"/>
            <a:ext cx="10581736" cy="356288"/>
          </a:xfrm>
          <a:prstGeom prst="rect">
            <a:avLst/>
          </a:prstGeom>
        </p:spPr>
        <p:txBody>
          <a:bodyPr anchor="b"/>
          <a:lstStyle>
            <a:lvl1pPr>
              <a:defRPr sz="1600" b="0">
                <a:solidFill>
                  <a:schemeClr val="accent1"/>
                </a:solidFill>
              </a:defRPr>
            </a:lvl1pPr>
          </a:lstStyle>
          <a:p>
            <a:r>
              <a:rPr lang="de-DE"/>
              <a:t>Abschnittsbereich/ Oberthema (optional)</a:t>
            </a:r>
          </a:p>
        </p:txBody>
      </p:sp>
      <p:sp>
        <p:nvSpPr>
          <p:cNvPr id="17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9008" y="440036"/>
            <a:ext cx="10600944" cy="360064"/>
          </a:xfrm>
        </p:spPr>
        <p:txBody>
          <a:bodyPr anchor="t"/>
          <a:lstStyle>
            <a:lvl1pPr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18" name="Rectangle 41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571896"/>
            <a:ext cx="2032000" cy="283234"/>
          </a:xfrm>
          <a:prstGeom prst="rect">
            <a:avLst/>
          </a:prstGeom>
          <a:ln/>
        </p:spPr>
        <p:txBody>
          <a:bodyPr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75A355B2-6421-45AA-95FF-74CFE4A1176E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9" name="Rectangle 42"/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571896"/>
            <a:ext cx="7416800" cy="283234"/>
          </a:xfrm>
          <a:prstGeom prst="rect">
            <a:avLst/>
          </a:prstGeom>
          <a:ln/>
        </p:spPr>
        <p:txBody>
          <a:bodyPr/>
          <a:lstStyle>
            <a:lvl1pPr algn="ctr">
              <a:defRPr sz="1100">
                <a:solidFill>
                  <a:schemeClr val="accent1"/>
                </a:solidFill>
              </a:defRPr>
            </a:lvl1pPr>
          </a:lstStyle>
          <a:p>
            <a:r>
              <a:rPr lang="de-DE"/>
              <a:t>Munich TechExpo 2026</a:t>
            </a:r>
          </a:p>
        </p:txBody>
      </p:sp>
      <p:sp>
        <p:nvSpPr>
          <p:cNvPr id="20" name="Rectangle 43"/>
          <p:cNvSpPr>
            <a:spLocks noGrp="1" noChangeArrowheads="1"/>
          </p:cNvSpPr>
          <p:nvPr>
            <p:ph type="dt" sz="half" idx="12"/>
          </p:nvPr>
        </p:nvSpPr>
        <p:spPr>
          <a:xfrm>
            <a:off x="23920" y="6571896"/>
            <a:ext cx="2032000" cy="283234"/>
          </a:xfrm>
          <a:prstGeom prst="rect">
            <a:avLst/>
          </a:prstGeom>
          <a:ln/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fld id="{618F8340-EE98-4825-A1A9-771E43944642}" type="datetime1">
              <a:rPr lang="de-DE" smtClean="0"/>
              <a:t>07.08.2026</a:t>
            </a:fld>
            <a:endParaRPr lang="de-DE"/>
          </a:p>
        </p:txBody>
      </p:sp>
      <p:cxnSp>
        <p:nvCxnSpPr>
          <p:cNvPr id="10" name="Gerade Verbindung 9"/>
          <p:cNvCxnSpPr/>
          <p:nvPr/>
        </p:nvCxnSpPr>
        <p:spPr>
          <a:xfrm>
            <a:off x="5603845" y="906011"/>
            <a:ext cx="0" cy="558000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nhaltsplatzhalter 2"/>
          <p:cNvSpPr>
            <a:spLocks noGrp="1"/>
          </p:cNvSpPr>
          <p:nvPr>
            <p:ph idx="18" hasCustomPrompt="1"/>
          </p:nvPr>
        </p:nvSpPr>
        <p:spPr>
          <a:xfrm>
            <a:off x="37433" y="971550"/>
            <a:ext cx="5517788" cy="5584825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2000" b="1">
                <a:solidFill>
                  <a:schemeClr val="tx2"/>
                </a:solidFill>
              </a:defRPr>
            </a:lvl1pPr>
            <a:lvl2pPr marL="0" indent="0" algn="just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69875" indent="-269875">
              <a:spcBef>
                <a:spcPts val="6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546100" indent="-268288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6100" indent="-268288"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809625" indent="-2286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1"/>
                </a:solidFill>
              </a:defRPr>
            </a:lvl6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</p:txBody>
      </p:sp>
      <p:sp>
        <p:nvSpPr>
          <p:cNvPr id="14" name="Inhaltsplatzhalter 2"/>
          <p:cNvSpPr>
            <a:spLocks noGrp="1"/>
          </p:cNvSpPr>
          <p:nvPr>
            <p:ph idx="19" hasCustomPrompt="1"/>
          </p:nvPr>
        </p:nvSpPr>
        <p:spPr>
          <a:xfrm>
            <a:off x="5648961" y="971550"/>
            <a:ext cx="5526775" cy="5584825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2000" b="1">
                <a:solidFill>
                  <a:schemeClr val="tx2"/>
                </a:solidFill>
              </a:defRPr>
            </a:lvl1pPr>
            <a:lvl2pPr marL="0" indent="0" algn="just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lang="de-DE" sz="1800" dirty="0" smtClean="0">
                <a:solidFill>
                  <a:schemeClr val="tx1"/>
                </a:solidFill>
                <a:latin typeface="+mn-lt"/>
              </a:defRPr>
            </a:lvl2pPr>
            <a:lvl3pPr marL="269875" indent="-269875">
              <a:spcBef>
                <a:spcPts val="6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Wingdings" pitchFamily="2" charset="2"/>
              <a:buChar char="§"/>
              <a:defRPr lang="de-DE" sz="1800" b="0" baseline="0" dirty="0" smtClean="0">
                <a:solidFill>
                  <a:schemeClr val="tx1"/>
                </a:solidFill>
                <a:latin typeface="+mn-lt"/>
              </a:defRPr>
            </a:lvl3pPr>
            <a:lvl4pPr marL="546100" indent="-268288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lang="de-DE" sz="1800" baseline="0" dirty="0" smtClean="0">
                <a:solidFill>
                  <a:schemeClr val="tx1"/>
                </a:solidFill>
                <a:latin typeface="+mn-lt"/>
              </a:defRPr>
            </a:lvl4pPr>
            <a:lvl5pPr marL="546100" indent="-268288"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defRPr lang="de-DE" sz="1600" b="0" baseline="0" dirty="0" smtClean="0">
                <a:solidFill>
                  <a:schemeClr val="tx1"/>
                </a:solidFill>
                <a:latin typeface="+mn-lt"/>
              </a:defRPr>
            </a:lvl5pPr>
            <a:lvl6pPr marL="809625" indent="-228600">
              <a:spcBef>
                <a:spcPts val="0"/>
              </a:spcBef>
              <a:spcAft>
                <a:spcPts val="600"/>
              </a:spcAft>
              <a:buNone/>
              <a:defRPr lang="de-DE" sz="1600" dirty="0" smtClean="0">
                <a:solidFill>
                  <a:schemeClr val="tx1"/>
                </a:solidFill>
                <a:latin typeface="+mn-lt"/>
              </a:defRPr>
            </a:lvl6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</p:txBody>
      </p:sp>
    </p:spTree>
    <p:extLst>
      <p:ext uri="{BB962C8B-B14F-4D97-AF65-F5344CB8AC3E}">
        <p14:creationId xmlns:p14="http://schemas.microsoft.com/office/powerpoint/2010/main" val="32695818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4 Fe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Gerade Verbindung 10"/>
          <p:cNvCxnSpPr/>
          <p:nvPr/>
        </p:nvCxnSpPr>
        <p:spPr>
          <a:xfrm>
            <a:off x="5614521" y="914400"/>
            <a:ext cx="0" cy="542925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13"/>
          <p:cNvCxnSpPr/>
          <p:nvPr/>
        </p:nvCxnSpPr>
        <p:spPr>
          <a:xfrm>
            <a:off x="184151" y="3714019"/>
            <a:ext cx="109093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el 1"/>
          <p:cNvSpPr>
            <a:spLocks noGrp="1"/>
          </p:cNvSpPr>
          <p:nvPr>
            <p:ph type="title" hasCustomPrompt="1"/>
          </p:nvPr>
        </p:nvSpPr>
        <p:spPr>
          <a:xfrm>
            <a:off x="29008" y="173038"/>
            <a:ext cx="10581736" cy="356288"/>
          </a:xfrm>
          <a:prstGeom prst="rect">
            <a:avLst/>
          </a:prstGeom>
        </p:spPr>
        <p:txBody>
          <a:bodyPr anchor="b"/>
          <a:lstStyle>
            <a:lvl1pPr>
              <a:defRPr sz="1600" b="0">
                <a:solidFill>
                  <a:schemeClr val="accent1"/>
                </a:solidFill>
              </a:defRPr>
            </a:lvl1pPr>
          </a:lstStyle>
          <a:p>
            <a:r>
              <a:rPr lang="de-DE"/>
              <a:t>Abschnittsbereich/ Oberthema (optional)</a:t>
            </a:r>
          </a:p>
        </p:txBody>
      </p:sp>
      <p:sp>
        <p:nvSpPr>
          <p:cNvPr id="23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9008" y="440036"/>
            <a:ext cx="10600944" cy="360064"/>
          </a:xfrm>
        </p:spPr>
        <p:txBody>
          <a:bodyPr anchor="t"/>
          <a:lstStyle>
            <a:lvl1pPr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27" name="Rectangle 41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571896"/>
            <a:ext cx="2032000" cy="283234"/>
          </a:xfrm>
          <a:prstGeom prst="rect">
            <a:avLst/>
          </a:prstGeom>
          <a:ln/>
        </p:spPr>
        <p:txBody>
          <a:bodyPr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75A355B2-6421-45AA-95FF-74CFE4A1176E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8" name="Rectangle 42"/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571896"/>
            <a:ext cx="7416800" cy="283234"/>
          </a:xfrm>
          <a:prstGeom prst="rect">
            <a:avLst/>
          </a:prstGeom>
          <a:ln/>
        </p:spPr>
        <p:txBody>
          <a:bodyPr/>
          <a:lstStyle>
            <a:lvl1pPr algn="ctr">
              <a:defRPr sz="1100">
                <a:solidFill>
                  <a:schemeClr val="accent1"/>
                </a:solidFill>
              </a:defRPr>
            </a:lvl1pPr>
          </a:lstStyle>
          <a:p>
            <a:r>
              <a:rPr lang="de-DE"/>
              <a:t>Munich TechExpo 2026</a:t>
            </a:r>
          </a:p>
        </p:txBody>
      </p:sp>
      <p:sp>
        <p:nvSpPr>
          <p:cNvPr id="29" name="Rectangle 43"/>
          <p:cNvSpPr>
            <a:spLocks noGrp="1" noChangeArrowheads="1"/>
          </p:cNvSpPr>
          <p:nvPr>
            <p:ph type="dt" sz="half" idx="12"/>
          </p:nvPr>
        </p:nvSpPr>
        <p:spPr>
          <a:xfrm>
            <a:off x="23920" y="6571896"/>
            <a:ext cx="2032000" cy="283234"/>
          </a:xfrm>
          <a:prstGeom prst="rect">
            <a:avLst/>
          </a:prstGeom>
          <a:ln/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fld id="{7CA75B6A-3499-4EED-93CE-08DB9EDD61DC}" type="datetime1">
              <a:rPr lang="de-DE" smtClean="0"/>
              <a:t>07.08.2026</a:t>
            </a:fld>
            <a:endParaRPr lang="de-DE"/>
          </a:p>
        </p:txBody>
      </p:sp>
      <p:sp>
        <p:nvSpPr>
          <p:cNvPr id="15" name="Inhaltsplatzhalter 2"/>
          <p:cNvSpPr>
            <a:spLocks noGrp="1"/>
          </p:cNvSpPr>
          <p:nvPr>
            <p:ph idx="1" hasCustomPrompt="1"/>
          </p:nvPr>
        </p:nvSpPr>
        <p:spPr>
          <a:xfrm>
            <a:off x="33935" y="971550"/>
            <a:ext cx="5568000" cy="2772000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2000" b="1">
                <a:solidFill>
                  <a:schemeClr val="tx2"/>
                </a:solidFill>
              </a:defRPr>
            </a:lvl1pPr>
            <a:lvl2pPr marL="0" indent="0" algn="just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69875" indent="-269875">
              <a:spcBef>
                <a:spcPts val="6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546100" indent="-268288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6100" indent="-268288"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809625" indent="-2286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1"/>
                </a:solidFill>
              </a:defRPr>
            </a:lvl6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</p:txBody>
      </p:sp>
      <p:sp>
        <p:nvSpPr>
          <p:cNvPr id="16" name="Inhaltsplatzhalter 2"/>
          <p:cNvSpPr>
            <a:spLocks noGrp="1"/>
          </p:cNvSpPr>
          <p:nvPr>
            <p:ph idx="14" hasCustomPrompt="1"/>
          </p:nvPr>
        </p:nvSpPr>
        <p:spPr>
          <a:xfrm>
            <a:off x="5672735" y="971550"/>
            <a:ext cx="5568000" cy="2772000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2000" b="1">
                <a:solidFill>
                  <a:schemeClr val="tx2"/>
                </a:solidFill>
              </a:defRPr>
            </a:lvl1pPr>
            <a:lvl2pPr marL="0" indent="0" algn="just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69875" indent="-269875">
              <a:spcBef>
                <a:spcPts val="6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546100" indent="-268288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6100" indent="-268288"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809625" indent="-2286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1"/>
                </a:solidFill>
              </a:defRPr>
            </a:lvl6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</p:txBody>
      </p:sp>
      <p:sp>
        <p:nvSpPr>
          <p:cNvPr id="17" name="Inhaltsplatzhalter 2"/>
          <p:cNvSpPr>
            <a:spLocks noGrp="1"/>
          </p:cNvSpPr>
          <p:nvPr>
            <p:ph idx="15" hasCustomPrompt="1"/>
          </p:nvPr>
        </p:nvSpPr>
        <p:spPr>
          <a:xfrm>
            <a:off x="33935" y="3781163"/>
            <a:ext cx="5568000" cy="2772000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2000" b="1">
                <a:solidFill>
                  <a:schemeClr val="tx2"/>
                </a:solidFill>
              </a:defRPr>
            </a:lvl1pPr>
            <a:lvl2pPr marL="0" indent="0" algn="just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69875" indent="-269875">
              <a:spcBef>
                <a:spcPts val="6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546100" indent="-268288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6100" indent="-268288"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809625" indent="-2286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1"/>
                </a:solidFill>
              </a:defRPr>
            </a:lvl6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</p:txBody>
      </p:sp>
      <p:sp>
        <p:nvSpPr>
          <p:cNvPr id="18" name="Inhaltsplatzhalter 2"/>
          <p:cNvSpPr>
            <a:spLocks noGrp="1"/>
          </p:cNvSpPr>
          <p:nvPr>
            <p:ph idx="16" hasCustomPrompt="1"/>
          </p:nvPr>
        </p:nvSpPr>
        <p:spPr>
          <a:xfrm>
            <a:off x="5672735" y="3781163"/>
            <a:ext cx="5568000" cy="2772000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2000" b="1">
                <a:solidFill>
                  <a:schemeClr val="tx2"/>
                </a:solidFill>
              </a:defRPr>
            </a:lvl1pPr>
            <a:lvl2pPr marL="0" indent="0" algn="just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69875" indent="-269875">
              <a:spcBef>
                <a:spcPts val="6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546100" indent="-268288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6100" indent="-268288"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809625" indent="-2286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1"/>
                </a:solidFill>
              </a:defRPr>
            </a:lvl6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</p:txBody>
      </p:sp>
    </p:spTree>
    <p:extLst>
      <p:ext uri="{BB962C8B-B14F-4D97-AF65-F5344CB8AC3E}">
        <p14:creationId xmlns:p14="http://schemas.microsoft.com/office/powerpoint/2010/main" val="19195189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Vertikal: 2 Fe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Gerade Verbindung 8"/>
          <p:cNvCxnSpPr/>
          <p:nvPr/>
        </p:nvCxnSpPr>
        <p:spPr>
          <a:xfrm>
            <a:off x="184152" y="3713948"/>
            <a:ext cx="10879737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el 1"/>
          <p:cNvSpPr>
            <a:spLocks noGrp="1"/>
          </p:cNvSpPr>
          <p:nvPr>
            <p:ph type="title" hasCustomPrompt="1"/>
          </p:nvPr>
        </p:nvSpPr>
        <p:spPr>
          <a:xfrm>
            <a:off x="29008" y="173038"/>
            <a:ext cx="10581736" cy="356288"/>
          </a:xfrm>
          <a:prstGeom prst="rect">
            <a:avLst/>
          </a:prstGeom>
        </p:spPr>
        <p:txBody>
          <a:bodyPr anchor="b"/>
          <a:lstStyle>
            <a:lvl1pPr>
              <a:defRPr sz="1600" b="0">
                <a:solidFill>
                  <a:schemeClr val="accent1"/>
                </a:solidFill>
              </a:defRPr>
            </a:lvl1pPr>
          </a:lstStyle>
          <a:p>
            <a:r>
              <a:rPr lang="de-DE"/>
              <a:t>Abschnittsbereich/ Oberthema (optional)</a:t>
            </a:r>
          </a:p>
        </p:txBody>
      </p:sp>
      <p:sp>
        <p:nvSpPr>
          <p:cNvPr id="1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9008" y="440036"/>
            <a:ext cx="10600944" cy="360064"/>
          </a:xfrm>
        </p:spPr>
        <p:txBody>
          <a:bodyPr anchor="t"/>
          <a:lstStyle>
            <a:lvl1pPr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19" name="Rectangle 41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571896"/>
            <a:ext cx="2032000" cy="283234"/>
          </a:xfrm>
          <a:prstGeom prst="rect">
            <a:avLst/>
          </a:prstGeom>
          <a:ln/>
        </p:spPr>
        <p:txBody>
          <a:bodyPr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75A355B2-6421-45AA-95FF-74CFE4A1176E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0" name="Rectangle 42"/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571896"/>
            <a:ext cx="7416800" cy="283234"/>
          </a:xfrm>
          <a:prstGeom prst="rect">
            <a:avLst/>
          </a:prstGeom>
          <a:ln/>
        </p:spPr>
        <p:txBody>
          <a:bodyPr/>
          <a:lstStyle>
            <a:lvl1pPr algn="ctr">
              <a:defRPr sz="1100">
                <a:solidFill>
                  <a:schemeClr val="accent1"/>
                </a:solidFill>
              </a:defRPr>
            </a:lvl1pPr>
          </a:lstStyle>
          <a:p>
            <a:r>
              <a:rPr lang="de-DE"/>
              <a:t>Munich TechExpo 2026</a:t>
            </a:r>
          </a:p>
        </p:txBody>
      </p:sp>
      <p:sp>
        <p:nvSpPr>
          <p:cNvPr id="21" name="Rectangle 43"/>
          <p:cNvSpPr>
            <a:spLocks noGrp="1" noChangeArrowheads="1"/>
          </p:cNvSpPr>
          <p:nvPr>
            <p:ph type="dt" sz="half" idx="12"/>
          </p:nvPr>
        </p:nvSpPr>
        <p:spPr>
          <a:xfrm>
            <a:off x="23920" y="6571896"/>
            <a:ext cx="2032000" cy="283234"/>
          </a:xfrm>
          <a:prstGeom prst="rect">
            <a:avLst/>
          </a:prstGeom>
          <a:ln/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fld id="{27FB7747-AC38-4A38-9EDB-07FB8100321A}" type="datetime1">
              <a:rPr lang="de-DE" smtClean="0"/>
              <a:t>07.08.2026</a:t>
            </a:fld>
            <a:endParaRPr lang="de-DE"/>
          </a:p>
        </p:txBody>
      </p:sp>
      <p:sp>
        <p:nvSpPr>
          <p:cNvPr id="12" name="Inhaltsplatzhalter 2"/>
          <p:cNvSpPr>
            <a:spLocks noGrp="1"/>
          </p:cNvSpPr>
          <p:nvPr>
            <p:ph idx="1" hasCustomPrompt="1"/>
          </p:nvPr>
        </p:nvSpPr>
        <p:spPr>
          <a:xfrm>
            <a:off x="33935" y="971550"/>
            <a:ext cx="11086908" cy="2772000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2000" b="1">
                <a:solidFill>
                  <a:schemeClr val="tx2"/>
                </a:solidFill>
              </a:defRPr>
            </a:lvl1pPr>
            <a:lvl2pPr marL="0" indent="0" algn="just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69875" indent="-269875">
              <a:spcBef>
                <a:spcPts val="6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546100" indent="-268288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6100" indent="-268288"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809625" indent="-2286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1"/>
                </a:solidFill>
              </a:defRPr>
            </a:lvl6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</p:txBody>
      </p:sp>
      <p:sp>
        <p:nvSpPr>
          <p:cNvPr id="13" name="Inhaltsplatzhalter 2"/>
          <p:cNvSpPr>
            <a:spLocks noGrp="1"/>
          </p:cNvSpPr>
          <p:nvPr>
            <p:ph idx="14" hasCustomPrompt="1"/>
          </p:nvPr>
        </p:nvSpPr>
        <p:spPr>
          <a:xfrm>
            <a:off x="33935" y="3784375"/>
            <a:ext cx="11086908" cy="2772000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2000" b="1">
                <a:solidFill>
                  <a:schemeClr val="tx2"/>
                </a:solidFill>
              </a:defRPr>
            </a:lvl1pPr>
            <a:lvl2pPr marL="0" indent="0" algn="just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69875" indent="-269875">
              <a:spcBef>
                <a:spcPts val="6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546100" indent="-268288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6100" indent="-268288"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809625" indent="-2286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1"/>
                </a:solidFill>
              </a:defRPr>
            </a:lvl6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</p:txBody>
      </p:sp>
    </p:spTree>
    <p:extLst>
      <p:ext uri="{BB962C8B-B14F-4D97-AF65-F5344CB8AC3E}">
        <p14:creationId xmlns:p14="http://schemas.microsoft.com/office/powerpoint/2010/main" val="25882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rafik 22" descr="Ein Bild, das Wasser, Türkis, Screenshot, unterwasser enthält.&#10;&#10;Automatisch generierte Beschreibung" hidden="1">
            <a:extLst>
              <a:ext uri="{FF2B5EF4-FFF2-40B4-BE49-F238E27FC236}">
                <a16:creationId xmlns:a16="http://schemas.microsoft.com/office/drawing/2014/main" id="{F85CBD02-A359-47EA-4715-0715290C01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Inhaltsplatzhalter 10">
            <a:extLst>
              <a:ext uri="{FF2B5EF4-FFF2-40B4-BE49-F238E27FC236}">
                <a16:creationId xmlns:a16="http://schemas.microsoft.com/office/drawing/2014/main" id="{75ADDC42-AFCD-08B2-071E-CFF835AA460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82964" y="3863559"/>
            <a:ext cx="10696755" cy="1354301"/>
          </a:xfrm>
        </p:spPr>
        <p:txBody>
          <a:bodyPr lIns="91440" tIns="45720" rIns="0" bIns="45720" anchor="b">
            <a:noAutofit/>
          </a:bodyPr>
          <a:lstStyle>
            <a:lvl1pPr algn="r">
              <a:buFontTx/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Modulname / Veranstaltung</a:t>
            </a:r>
          </a:p>
        </p:txBody>
      </p:sp>
      <p:sp>
        <p:nvSpPr>
          <p:cNvPr id="11" name="Inhaltsplatzhalter 10">
            <a:extLst>
              <a:ext uri="{FF2B5EF4-FFF2-40B4-BE49-F238E27FC236}">
                <a16:creationId xmlns:a16="http://schemas.microsoft.com/office/drawing/2014/main" id="{9CFC3BD2-331D-C204-6F86-05D190864DC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82964" y="5750928"/>
            <a:ext cx="10696755" cy="361920"/>
          </a:xfrm>
        </p:spPr>
        <p:txBody>
          <a:bodyPr lIns="91440" tIns="45720" rIns="0" bIns="45720">
            <a:noAutofit/>
          </a:bodyPr>
          <a:lstStyle>
            <a:lvl1pPr algn="r">
              <a:buFontTx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Vortragende/r</a:t>
            </a:r>
          </a:p>
        </p:txBody>
      </p:sp>
      <p:sp>
        <p:nvSpPr>
          <p:cNvPr id="12" name="Inhaltsplatzhalter 10">
            <a:extLst>
              <a:ext uri="{FF2B5EF4-FFF2-40B4-BE49-F238E27FC236}">
                <a16:creationId xmlns:a16="http://schemas.microsoft.com/office/drawing/2014/main" id="{F02CFF0A-E12A-2602-A1E2-CD73BF4A337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82964" y="5218247"/>
            <a:ext cx="10696755" cy="361920"/>
          </a:xfrm>
        </p:spPr>
        <p:txBody>
          <a:bodyPr lIns="91440" tIns="45720" rIns="0" bIns="45720">
            <a:noAutofit/>
          </a:bodyPr>
          <a:lstStyle>
            <a:lvl1pPr algn="r">
              <a:buFontTx/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ggfs. Untertitel</a:t>
            </a: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0DA8F20A-A03E-C654-DACB-38410D336629}"/>
              </a:ext>
            </a:extLst>
          </p:cNvPr>
          <p:cNvGrpSpPr/>
          <p:nvPr userDrawn="1"/>
        </p:nvGrpSpPr>
        <p:grpSpPr>
          <a:xfrm>
            <a:off x="10570331" y="212725"/>
            <a:ext cx="804225" cy="265113"/>
            <a:chOff x="10488613" y="193675"/>
            <a:chExt cx="862013" cy="284163"/>
          </a:xfrm>
        </p:grpSpPr>
        <p:sp>
          <p:nvSpPr>
            <p:cNvPr id="7" name="Freeform 19">
              <a:extLst>
                <a:ext uri="{FF2B5EF4-FFF2-40B4-BE49-F238E27FC236}">
                  <a16:creationId xmlns:a16="http://schemas.microsoft.com/office/drawing/2014/main" id="{A4A9E8A5-8D22-3B78-2FF9-4A9FF1279FC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488613" y="358775"/>
              <a:ext cx="855663" cy="119063"/>
            </a:xfrm>
            <a:custGeom>
              <a:avLst/>
              <a:gdLst>
                <a:gd name="T0" fmla="*/ 130 w 1506"/>
                <a:gd name="T1" fmla="*/ 204 h 208"/>
                <a:gd name="T2" fmla="*/ 25 w 1506"/>
                <a:gd name="T3" fmla="*/ 3 h 208"/>
                <a:gd name="T4" fmla="*/ 148 w 1506"/>
                <a:gd name="T5" fmla="*/ 204 h 208"/>
                <a:gd name="T6" fmla="*/ 170 w 1506"/>
                <a:gd name="T7" fmla="*/ 59 h 208"/>
                <a:gd name="T8" fmla="*/ 148 w 1506"/>
                <a:gd name="T9" fmla="*/ 32 h 208"/>
                <a:gd name="T10" fmla="*/ 170 w 1506"/>
                <a:gd name="T11" fmla="*/ 3 h 208"/>
                <a:gd name="T12" fmla="*/ 234 w 1506"/>
                <a:gd name="T13" fmla="*/ 204 h 208"/>
                <a:gd name="T14" fmla="*/ 312 w 1506"/>
                <a:gd name="T15" fmla="*/ 59 h 208"/>
                <a:gd name="T16" fmla="*/ 248 w 1506"/>
                <a:gd name="T17" fmla="*/ 182 h 208"/>
                <a:gd name="T18" fmla="*/ 208 w 1506"/>
                <a:gd name="T19" fmla="*/ 59 h 208"/>
                <a:gd name="T20" fmla="*/ 381 w 1506"/>
                <a:gd name="T21" fmla="*/ 208 h 208"/>
                <a:gd name="T22" fmla="*/ 422 w 1506"/>
                <a:gd name="T23" fmla="*/ 159 h 208"/>
                <a:gd name="T24" fmla="*/ 447 w 1506"/>
                <a:gd name="T25" fmla="*/ 137 h 208"/>
                <a:gd name="T26" fmla="*/ 381 w 1506"/>
                <a:gd name="T27" fmla="*/ 208 h 208"/>
                <a:gd name="T28" fmla="*/ 422 w 1506"/>
                <a:gd name="T29" fmla="*/ 120 h 208"/>
                <a:gd name="T30" fmla="*/ 467 w 1506"/>
                <a:gd name="T31" fmla="*/ 137 h 208"/>
                <a:gd name="T32" fmla="*/ 542 w 1506"/>
                <a:gd name="T33" fmla="*/ 116 h 208"/>
                <a:gd name="T34" fmla="*/ 648 w 1506"/>
                <a:gd name="T35" fmla="*/ 208 h 208"/>
                <a:gd name="T36" fmla="*/ 647 w 1506"/>
                <a:gd name="T37" fmla="*/ 87 h 208"/>
                <a:gd name="T38" fmla="*/ 691 w 1506"/>
                <a:gd name="T39" fmla="*/ 62 h 208"/>
                <a:gd name="T40" fmla="*/ 571 w 1506"/>
                <a:gd name="T41" fmla="*/ 53 h 208"/>
                <a:gd name="T42" fmla="*/ 649 w 1506"/>
                <a:gd name="T43" fmla="*/ 188 h 208"/>
                <a:gd name="T44" fmla="*/ 648 w 1506"/>
                <a:gd name="T45" fmla="*/ 208 h 208"/>
                <a:gd name="T46" fmla="*/ 755 w 1506"/>
                <a:gd name="T47" fmla="*/ 78 h 208"/>
                <a:gd name="T48" fmla="*/ 805 w 1506"/>
                <a:gd name="T49" fmla="*/ 203 h 208"/>
                <a:gd name="T50" fmla="*/ 792 w 1506"/>
                <a:gd name="T51" fmla="*/ 185 h 208"/>
                <a:gd name="T52" fmla="*/ 805 w 1506"/>
                <a:gd name="T53" fmla="*/ 78 h 208"/>
                <a:gd name="T54" fmla="*/ 777 w 1506"/>
                <a:gd name="T55" fmla="*/ 13 h 208"/>
                <a:gd name="T56" fmla="*/ 734 w 1506"/>
                <a:gd name="T57" fmla="*/ 59 h 208"/>
                <a:gd name="T58" fmla="*/ 938 w 1506"/>
                <a:gd name="T59" fmla="*/ 204 h 208"/>
                <a:gd name="T60" fmla="*/ 915 w 1506"/>
                <a:gd name="T61" fmla="*/ 148 h 208"/>
                <a:gd name="T62" fmla="*/ 844 w 1506"/>
                <a:gd name="T63" fmla="*/ 59 h 208"/>
                <a:gd name="T64" fmla="*/ 870 w 1506"/>
                <a:gd name="T65" fmla="*/ 208 h 208"/>
                <a:gd name="T66" fmla="*/ 915 w 1506"/>
                <a:gd name="T67" fmla="*/ 204 h 208"/>
                <a:gd name="T68" fmla="*/ 1023 w 1506"/>
                <a:gd name="T69" fmla="*/ 208 h 208"/>
                <a:gd name="T70" fmla="*/ 1068 w 1506"/>
                <a:gd name="T71" fmla="*/ 204 h 208"/>
                <a:gd name="T72" fmla="*/ 1068 w 1506"/>
                <a:gd name="T73" fmla="*/ 3 h 208"/>
                <a:gd name="T74" fmla="*/ 1022 w 1506"/>
                <a:gd name="T75" fmla="*/ 56 h 208"/>
                <a:gd name="T76" fmla="*/ 1024 w 1506"/>
                <a:gd name="T77" fmla="*/ 189 h 208"/>
                <a:gd name="T78" fmla="*/ 1023 w 1506"/>
                <a:gd name="T79" fmla="*/ 75 h 208"/>
                <a:gd name="T80" fmla="*/ 1119 w 1506"/>
                <a:gd name="T81" fmla="*/ 204 h 208"/>
                <a:gd name="T82" fmla="*/ 1142 w 1506"/>
                <a:gd name="T83" fmla="*/ 59 h 208"/>
                <a:gd name="T84" fmla="*/ 1119 w 1506"/>
                <a:gd name="T85" fmla="*/ 32 h 208"/>
                <a:gd name="T86" fmla="*/ 1142 w 1506"/>
                <a:gd name="T87" fmla="*/ 3 h 208"/>
                <a:gd name="T88" fmla="*/ 1285 w 1506"/>
                <a:gd name="T89" fmla="*/ 204 h 208"/>
                <a:gd name="T90" fmla="*/ 1262 w 1506"/>
                <a:gd name="T91" fmla="*/ 59 h 208"/>
                <a:gd name="T92" fmla="*/ 1192 w 1506"/>
                <a:gd name="T93" fmla="*/ 159 h 208"/>
                <a:gd name="T94" fmla="*/ 1169 w 1506"/>
                <a:gd name="T95" fmla="*/ 160 h 208"/>
                <a:gd name="T96" fmla="*/ 1262 w 1506"/>
                <a:gd name="T97" fmla="*/ 184 h 208"/>
                <a:gd name="T98" fmla="*/ 1313 w 1506"/>
                <a:gd name="T99" fmla="*/ 204 h 208"/>
                <a:gd name="T100" fmla="*/ 1336 w 1506"/>
                <a:gd name="T101" fmla="*/ 114 h 208"/>
                <a:gd name="T102" fmla="*/ 1398 w 1506"/>
                <a:gd name="T103" fmla="*/ 204 h 208"/>
                <a:gd name="T104" fmla="*/ 1456 w 1506"/>
                <a:gd name="T105" fmla="*/ 75 h 208"/>
                <a:gd name="T106" fmla="*/ 1506 w 1506"/>
                <a:gd name="T107" fmla="*/ 204 h 208"/>
                <a:gd name="T108" fmla="*/ 1417 w 1506"/>
                <a:gd name="T109" fmla="*/ 82 h 208"/>
                <a:gd name="T110" fmla="*/ 1336 w 1506"/>
                <a:gd name="T111" fmla="*/ 80 h 208"/>
                <a:gd name="T112" fmla="*/ 1313 w 1506"/>
                <a:gd name="T113" fmla="*/ 59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06" h="208">
                  <a:moveTo>
                    <a:pt x="0" y="204"/>
                  </a:moveTo>
                  <a:lnTo>
                    <a:pt x="0" y="204"/>
                  </a:lnTo>
                  <a:lnTo>
                    <a:pt x="130" y="204"/>
                  </a:lnTo>
                  <a:lnTo>
                    <a:pt x="130" y="181"/>
                  </a:lnTo>
                  <a:lnTo>
                    <a:pt x="25" y="181"/>
                  </a:lnTo>
                  <a:lnTo>
                    <a:pt x="25" y="3"/>
                  </a:lnTo>
                  <a:lnTo>
                    <a:pt x="0" y="3"/>
                  </a:lnTo>
                  <a:lnTo>
                    <a:pt x="0" y="204"/>
                  </a:lnTo>
                  <a:close/>
                  <a:moveTo>
                    <a:pt x="148" y="204"/>
                  </a:moveTo>
                  <a:lnTo>
                    <a:pt x="148" y="204"/>
                  </a:lnTo>
                  <a:lnTo>
                    <a:pt x="170" y="204"/>
                  </a:lnTo>
                  <a:lnTo>
                    <a:pt x="170" y="59"/>
                  </a:lnTo>
                  <a:lnTo>
                    <a:pt x="148" y="59"/>
                  </a:lnTo>
                  <a:lnTo>
                    <a:pt x="148" y="204"/>
                  </a:lnTo>
                  <a:close/>
                  <a:moveTo>
                    <a:pt x="148" y="32"/>
                  </a:moveTo>
                  <a:lnTo>
                    <a:pt x="148" y="32"/>
                  </a:lnTo>
                  <a:lnTo>
                    <a:pt x="170" y="32"/>
                  </a:lnTo>
                  <a:lnTo>
                    <a:pt x="170" y="3"/>
                  </a:lnTo>
                  <a:lnTo>
                    <a:pt x="148" y="3"/>
                  </a:lnTo>
                  <a:lnTo>
                    <a:pt x="148" y="32"/>
                  </a:lnTo>
                  <a:close/>
                  <a:moveTo>
                    <a:pt x="234" y="204"/>
                  </a:moveTo>
                  <a:lnTo>
                    <a:pt x="234" y="204"/>
                  </a:lnTo>
                  <a:lnTo>
                    <a:pt x="259" y="204"/>
                  </a:lnTo>
                  <a:lnTo>
                    <a:pt x="312" y="59"/>
                  </a:lnTo>
                  <a:lnTo>
                    <a:pt x="288" y="59"/>
                  </a:lnTo>
                  <a:lnTo>
                    <a:pt x="257" y="151"/>
                  </a:lnTo>
                  <a:cubicBezTo>
                    <a:pt x="253" y="164"/>
                    <a:pt x="248" y="182"/>
                    <a:pt x="248" y="182"/>
                  </a:cubicBezTo>
                  <a:lnTo>
                    <a:pt x="247" y="182"/>
                  </a:lnTo>
                  <a:cubicBezTo>
                    <a:pt x="247" y="182"/>
                    <a:pt x="242" y="164"/>
                    <a:pt x="238" y="151"/>
                  </a:cubicBezTo>
                  <a:lnTo>
                    <a:pt x="208" y="59"/>
                  </a:lnTo>
                  <a:lnTo>
                    <a:pt x="183" y="59"/>
                  </a:lnTo>
                  <a:lnTo>
                    <a:pt x="234" y="204"/>
                  </a:lnTo>
                  <a:close/>
                  <a:moveTo>
                    <a:pt x="381" y="208"/>
                  </a:moveTo>
                  <a:lnTo>
                    <a:pt x="381" y="208"/>
                  </a:lnTo>
                  <a:cubicBezTo>
                    <a:pt x="414" y="208"/>
                    <a:pt x="437" y="191"/>
                    <a:pt x="444" y="159"/>
                  </a:cubicBezTo>
                  <a:lnTo>
                    <a:pt x="422" y="159"/>
                  </a:lnTo>
                  <a:cubicBezTo>
                    <a:pt x="416" y="179"/>
                    <a:pt x="402" y="189"/>
                    <a:pt x="381" y="189"/>
                  </a:cubicBezTo>
                  <a:cubicBezTo>
                    <a:pt x="352" y="189"/>
                    <a:pt x="336" y="167"/>
                    <a:pt x="334" y="137"/>
                  </a:cubicBezTo>
                  <a:lnTo>
                    <a:pt x="447" y="137"/>
                  </a:lnTo>
                  <a:cubicBezTo>
                    <a:pt x="447" y="89"/>
                    <a:pt x="424" y="55"/>
                    <a:pt x="380" y="55"/>
                  </a:cubicBezTo>
                  <a:cubicBezTo>
                    <a:pt x="339" y="55"/>
                    <a:pt x="311" y="90"/>
                    <a:pt x="311" y="132"/>
                  </a:cubicBezTo>
                  <a:cubicBezTo>
                    <a:pt x="311" y="174"/>
                    <a:pt x="337" y="208"/>
                    <a:pt x="381" y="208"/>
                  </a:cubicBezTo>
                  <a:close/>
                  <a:moveTo>
                    <a:pt x="380" y="73"/>
                  </a:moveTo>
                  <a:lnTo>
                    <a:pt x="380" y="73"/>
                  </a:lnTo>
                  <a:cubicBezTo>
                    <a:pt x="406" y="73"/>
                    <a:pt x="421" y="91"/>
                    <a:pt x="422" y="120"/>
                  </a:cubicBezTo>
                  <a:lnTo>
                    <a:pt x="335" y="120"/>
                  </a:lnTo>
                  <a:cubicBezTo>
                    <a:pt x="338" y="94"/>
                    <a:pt x="353" y="73"/>
                    <a:pt x="380" y="73"/>
                  </a:cubicBezTo>
                  <a:close/>
                  <a:moveTo>
                    <a:pt x="467" y="137"/>
                  </a:moveTo>
                  <a:lnTo>
                    <a:pt x="467" y="137"/>
                  </a:lnTo>
                  <a:lnTo>
                    <a:pt x="542" y="137"/>
                  </a:lnTo>
                  <a:lnTo>
                    <a:pt x="542" y="116"/>
                  </a:lnTo>
                  <a:lnTo>
                    <a:pt x="467" y="116"/>
                  </a:lnTo>
                  <a:lnTo>
                    <a:pt x="467" y="137"/>
                  </a:lnTo>
                  <a:close/>
                  <a:moveTo>
                    <a:pt x="648" y="208"/>
                  </a:moveTo>
                  <a:lnTo>
                    <a:pt x="648" y="208"/>
                  </a:lnTo>
                  <a:cubicBezTo>
                    <a:pt x="691" y="208"/>
                    <a:pt x="722" y="187"/>
                    <a:pt x="722" y="150"/>
                  </a:cubicBezTo>
                  <a:cubicBezTo>
                    <a:pt x="722" y="104"/>
                    <a:pt x="686" y="95"/>
                    <a:pt x="647" y="87"/>
                  </a:cubicBezTo>
                  <a:cubicBezTo>
                    <a:pt x="617" y="81"/>
                    <a:pt x="594" y="74"/>
                    <a:pt x="594" y="52"/>
                  </a:cubicBezTo>
                  <a:cubicBezTo>
                    <a:pt x="594" y="31"/>
                    <a:pt x="612" y="19"/>
                    <a:pt x="640" y="19"/>
                  </a:cubicBezTo>
                  <a:cubicBezTo>
                    <a:pt x="669" y="19"/>
                    <a:pt x="688" y="34"/>
                    <a:pt x="691" y="62"/>
                  </a:cubicBezTo>
                  <a:lnTo>
                    <a:pt x="715" y="62"/>
                  </a:lnTo>
                  <a:cubicBezTo>
                    <a:pt x="710" y="25"/>
                    <a:pt x="689" y="0"/>
                    <a:pt x="639" y="0"/>
                  </a:cubicBezTo>
                  <a:cubicBezTo>
                    <a:pt x="598" y="0"/>
                    <a:pt x="571" y="19"/>
                    <a:pt x="571" y="53"/>
                  </a:cubicBezTo>
                  <a:cubicBezTo>
                    <a:pt x="571" y="91"/>
                    <a:pt x="601" y="101"/>
                    <a:pt x="637" y="109"/>
                  </a:cubicBezTo>
                  <a:cubicBezTo>
                    <a:pt x="673" y="116"/>
                    <a:pt x="697" y="123"/>
                    <a:pt x="697" y="150"/>
                  </a:cubicBezTo>
                  <a:cubicBezTo>
                    <a:pt x="697" y="175"/>
                    <a:pt x="677" y="188"/>
                    <a:pt x="649" y="188"/>
                  </a:cubicBezTo>
                  <a:cubicBezTo>
                    <a:pt x="611" y="188"/>
                    <a:pt x="590" y="170"/>
                    <a:pt x="587" y="136"/>
                  </a:cubicBezTo>
                  <a:lnTo>
                    <a:pt x="562" y="136"/>
                  </a:lnTo>
                  <a:cubicBezTo>
                    <a:pt x="564" y="177"/>
                    <a:pt x="591" y="208"/>
                    <a:pt x="648" y="208"/>
                  </a:cubicBezTo>
                  <a:close/>
                  <a:moveTo>
                    <a:pt x="734" y="78"/>
                  </a:moveTo>
                  <a:lnTo>
                    <a:pt x="734" y="78"/>
                  </a:lnTo>
                  <a:lnTo>
                    <a:pt x="755" y="78"/>
                  </a:lnTo>
                  <a:lnTo>
                    <a:pt x="755" y="177"/>
                  </a:lnTo>
                  <a:cubicBezTo>
                    <a:pt x="755" y="198"/>
                    <a:pt x="768" y="205"/>
                    <a:pt x="787" y="205"/>
                  </a:cubicBezTo>
                  <a:cubicBezTo>
                    <a:pt x="793" y="205"/>
                    <a:pt x="800" y="204"/>
                    <a:pt x="805" y="203"/>
                  </a:cubicBezTo>
                  <a:lnTo>
                    <a:pt x="805" y="183"/>
                  </a:lnTo>
                  <a:lnTo>
                    <a:pt x="804" y="183"/>
                  </a:lnTo>
                  <a:cubicBezTo>
                    <a:pt x="802" y="184"/>
                    <a:pt x="796" y="185"/>
                    <a:pt x="792" y="185"/>
                  </a:cubicBezTo>
                  <a:cubicBezTo>
                    <a:pt x="783" y="185"/>
                    <a:pt x="777" y="182"/>
                    <a:pt x="777" y="172"/>
                  </a:cubicBezTo>
                  <a:lnTo>
                    <a:pt x="777" y="78"/>
                  </a:lnTo>
                  <a:lnTo>
                    <a:pt x="805" y="78"/>
                  </a:lnTo>
                  <a:lnTo>
                    <a:pt x="805" y="59"/>
                  </a:lnTo>
                  <a:lnTo>
                    <a:pt x="777" y="59"/>
                  </a:lnTo>
                  <a:lnTo>
                    <a:pt x="777" y="13"/>
                  </a:lnTo>
                  <a:lnTo>
                    <a:pt x="755" y="13"/>
                  </a:lnTo>
                  <a:lnTo>
                    <a:pt x="755" y="59"/>
                  </a:lnTo>
                  <a:lnTo>
                    <a:pt x="734" y="59"/>
                  </a:lnTo>
                  <a:lnTo>
                    <a:pt x="734" y="78"/>
                  </a:lnTo>
                  <a:close/>
                  <a:moveTo>
                    <a:pt x="938" y="204"/>
                  </a:moveTo>
                  <a:lnTo>
                    <a:pt x="938" y="204"/>
                  </a:lnTo>
                  <a:lnTo>
                    <a:pt x="938" y="59"/>
                  </a:lnTo>
                  <a:lnTo>
                    <a:pt x="915" y="59"/>
                  </a:lnTo>
                  <a:lnTo>
                    <a:pt x="915" y="148"/>
                  </a:lnTo>
                  <a:cubicBezTo>
                    <a:pt x="915" y="171"/>
                    <a:pt x="900" y="189"/>
                    <a:pt x="877" y="189"/>
                  </a:cubicBezTo>
                  <a:cubicBezTo>
                    <a:pt x="856" y="189"/>
                    <a:pt x="844" y="178"/>
                    <a:pt x="844" y="159"/>
                  </a:cubicBezTo>
                  <a:lnTo>
                    <a:pt x="844" y="59"/>
                  </a:lnTo>
                  <a:lnTo>
                    <a:pt x="822" y="59"/>
                  </a:lnTo>
                  <a:lnTo>
                    <a:pt x="822" y="160"/>
                  </a:lnTo>
                  <a:cubicBezTo>
                    <a:pt x="822" y="190"/>
                    <a:pt x="841" y="208"/>
                    <a:pt x="870" y="208"/>
                  </a:cubicBezTo>
                  <a:cubicBezTo>
                    <a:pt x="891" y="208"/>
                    <a:pt x="904" y="198"/>
                    <a:pt x="914" y="184"/>
                  </a:cubicBezTo>
                  <a:lnTo>
                    <a:pt x="915" y="184"/>
                  </a:lnTo>
                  <a:lnTo>
                    <a:pt x="915" y="204"/>
                  </a:lnTo>
                  <a:lnTo>
                    <a:pt x="938" y="204"/>
                  </a:lnTo>
                  <a:close/>
                  <a:moveTo>
                    <a:pt x="1023" y="208"/>
                  </a:moveTo>
                  <a:lnTo>
                    <a:pt x="1023" y="208"/>
                  </a:lnTo>
                  <a:cubicBezTo>
                    <a:pt x="1043" y="208"/>
                    <a:pt x="1057" y="201"/>
                    <a:pt x="1068" y="187"/>
                  </a:cubicBezTo>
                  <a:lnTo>
                    <a:pt x="1068" y="187"/>
                  </a:lnTo>
                  <a:lnTo>
                    <a:pt x="1068" y="204"/>
                  </a:lnTo>
                  <a:lnTo>
                    <a:pt x="1091" y="204"/>
                  </a:lnTo>
                  <a:lnTo>
                    <a:pt x="1091" y="3"/>
                  </a:lnTo>
                  <a:lnTo>
                    <a:pt x="1068" y="3"/>
                  </a:lnTo>
                  <a:lnTo>
                    <a:pt x="1068" y="80"/>
                  </a:lnTo>
                  <a:lnTo>
                    <a:pt x="1068" y="80"/>
                  </a:lnTo>
                  <a:cubicBezTo>
                    <a:pt x="1058" y="66"/>
                    <a:pt x="1043" y="56"/>
                    <a:pt x="1022" y="56"/>
                  </a:cubicBezTo>
                  <a:cubicBezTo>
                    <a:pt x="986" y="56"/>
                    <a:pt x="958" y="84"/>
                    <a:pt x="958" y="132"/>
                  </a:cubicBezTo>
                  <a:cubicBezTo>
                    <a:pt x="958" y="179"/>
                    <a:pt x="983" y="208"/>
                    <a:pt x="1023" y="208"/>
                  </a:cubicBezTo>
                  <a:close/>
                  <a:moveTo>
                    <a:pt x="1024" y="189"/>
                  </a:moveTo>
                  <a:lnTo>
                    <a:pt x="1024" y="189"/>
                  </a:lnTo>
                  <a:cubicBezTo>
                    <a:pt x="996" y="189"/>
                    <a:pt x="982" y="165"/>
                    <a:pt x="982" y="132"/>
                  </a:cubicBezTo>
                  <a:cubicBezTo>
                    <a:pt x="982" y="100"/>
                    <a:pt x="996" y="75"/>
                    <a:pt x="1023" y="75"/>
                  </a:cubicBezTo>
                  <a:cubicBezTo>
                    <a:pt x="1053" y="75"/>
                    <a:pt x="1070" y="99"/>
                    <a:pt x="1070" y="132"/>
                  </a:cubicBezTo>
                  <a:cubicBezTo>
                    <a:pt x="1070" y="165"/>
                    <a:pt x="1056" y="189"/>
                    <a:pt x="1024" y="189"/>
                  </a:cubicBezTo>
                  <a:close/>
                  <a:moveTo>
                    <a:pt x="1119" y="204"/>
                  </a:moveTo>
                  <a:lnTo>
                    <a:pt x="1119" y="204"/>
                  </a:lnTo>
                  <a:lnTo>
                    <a:pt x="1142" y="204"/>
                  </a:lnTo>
                  <a:lnTo>
                    <a:pt x="1142" y="59"/>
                  </a:lnTo>
                  <a:lnTo>
                    <a:pt x="1119" y="59"/>
                  </a:lnTo>
                  <a:lnTo>
                    <a:pt x="1119" y="204"/>
                  </a:lnTo>
                  <a:close/>
                  <a:moveTo>
                    <a:pt x="1119" y="32"/>
                  </a:moveTo>
                  <a:lnTo>
                    <a:pt x="1119" y="32"/>
                  </a:lnTo>
                  <a:lnTo>
                    <a:pt x="1142" y="32"/>
                  </a:lnTo>
                  <a:lnTo>
                    <a:pt x="1142" y="3"/>
                  </a:lnTo>
                  <a:lnTo>
                    <a:pt x="1119" y="3"/>
                  </a:lnTo>
                  <a:lnTo>
                    <a:pt x="1119" y="32"/>
                  </a:lnTo>
                  <a:close/>
                  <a:moveTo>
                    <a:pt x="1285" y="204"/>
                  </a:moveTo>
                  <a:lnTo>
                    <a:pt x="1285" y="204"/>
                  </a:lnTo>
                  <a:lnTo>
                    <a:pt x="1285" y="59"/>
                  </a:lnTo>
                  <a:lnTo>
                    <a:pt x="1262" y="59"/>
                  </a:lnTo>
                  <a:lnTo>
                    <a:pt x="1262" y="148"/>
                  </a:lnTo>
                  <a:cubicBezTo>
                    <a:pt x="1262" y="171"/>
                    <a:pt x="1247" y="189"/>
                    <a:pt x="1224" y="189"/>
                  </a:cubicBezTo>
                  <a:cubicBezTo>
                    <a:pt x="1204" y="189"/>
                    <a:pt x="1192" y="178"/>
                    <a:pt x="1192" y="159"/>
                  </a:cubicBezTo>
                  <a:lnTo>
                    <a:pt x="1192" y="59"/>
                  </a:lnTo>
                  <a:lnTo>
                    <a:pt x="1169" y="59"/>
                  </a:lnTo>
                  <a:lnTo>
                    <a:pt x="1169" y="160"/>
                  </a:lnTo>
                  <a:cubicBezTo>
                    <a:pt x="1169" y="190"/>
                    <a:pt x="1188" y="208"/>
                    <a:pt x="1218" y="208"/>
                  </a:cubicBezTo>
                  <a:cubicBezTo>
                    <a:pt x="1239" y="208"/>
                    <a:pt x="1251" y="198"/>
                    <a:pt x="1261" y="184"/>
                  </a:cubicBezTo>
                  <a:lnTo>
                    <a:pt x="1262" y="184"/>
                  </a:lnTo>
                  <a:lnTo>
                    <a:pt x="1262" y="204"/>
                  </a:lnTo>
                  <a:lnTo>
                    <a:pt x="1285" y="204"/>
                  </a:lnTo>
                  <a:close/>
                  <a:moveTo>
                    <a:pt x="1313" y="204"/>
                  </a:moveTo>
                  <a:lnTo>
                    <a:pt x="1313" y="204"/>
                  </a:lnTo>
                  <a:lnTo>
                    <a:pt x="1336" y="204"/>
                  </a:lnTo>
                  <a:lnTo>
                    <a:pt x="1336" y="114"/>
                  </a:lnTo>
                  <a:cubicBezTo>
                    <a:pt x="1336" y="91"/>
                    <a:pt x="1355" y="75"/>
                    <a:pt x="1373" y="75"/>
                  </a:cubicBezTo>
                  <a:cubicBezTo>
                    <a:pt x="1388" y="75"/>
                    <a:pt x="1398" y="85"/>
                    <a:pt x="1398" y="103"/>
                  </a:cubicBezTo>
                  <a:lnTo>
                    <a:pt x="1398" y="204"/>
                  </a:lnTo>
                  <a:lnTo>
                    <a:pt x="1421" y="204"/>
                  </a:lnTo>
                  <a:lnTo>
                    <a:pt x="1421" y="114"/>
                  </a:lnTo>
                  <a:cubicBezTo>
                    <a:pt x="1421" y="91"/>
                    <a:pt x="1438" y="75"/>
                    <a:pt x="1456" y="75"/>
                  </a:cubicBezTo>
                  <a:cubicBezTo>
                    <a:pt x="1471" y="75"/>
                    <a:pt x="1483" y="85"/>
                    <a:pt x="1483" y="103"/>
                  </a:cubicBezTo>
                  <a:lnTo>
                    <a:pt x="1483" y="204"/>
                  </a:lnTo>
                  <a:lnTo>
                    <a:pt x="1506" y="204"/>
                  </a:lnTo>
                  <a:lnTo>
                    <a:pt x="1506" y="102"/>
                  </a:lnTo>
                  <a:cubicBezTo>
                    <a:pt x="1506" y="72"/>
                    <a:pt x="1488" y="56"/>
                    <a:pt x="1462" y="56"/>
                  </a:cubicBezTo>
                  <a:cubicBezTo>
                    <a:pt x="1444" y="56"/>
                    <a:pt x="1427" y="65"/>
                    <a:pt x="1417" y="82"/>
                  </a:cubicBezTo>
                  <a:lnTo>
                    <a:pt x="1417" y="82"/>
                  </a:lnTo>
                  <a:cubicBezTo>
                    <a:pt x="1411" y="65"/>
                    <a:pt x="1397" y="56"/>
                    <a:pt x="1379" y="56"/>
                  </a:cubicBezTo>
                  <a:cubicBezTo>
                    <a:pt x="1361" y="56"/>
                    <a:pt x="1345" y="66"/>
                    <a:pt x="1336" y="80"/>
                  </a:cubicBezTo>
                  <a:lnTo>
                    <a:pt x="1336" y="80"/>
                  </a:lnTo>
                  <a:lnTo>
                    <a:pt x="1336" y="59"/>
                  </a:lnTo>
                  <a:lnTo>
                    <a:pt x="1313" y="59"/>
                  </a:lnTo>
                  <a:lnTo>
                    <a:pt x="1313" y="204"/>
                  </a:ln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" name="Freeform 20">
              <a:extLst>
                <a:ext uri="{FF2B5EF4-FFF2-40B4-BE49-F238E27FC236}">
                  <a16:creationId xmlns:a16="http://schemas.microsoft.com/office/drawing/2014/main" id="{A75F52DF-B25F-B827-0F68-842FE4F7EB6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34676" y="193675"/>
              <a:ext cx="615950" cy="144463"/>
            </a:xfrm>
            <a:custGeom>
              <a:avLst/>
              <a:gdLst>
                <a:gd name="T0" fmla="*/ 50 w 1083"/>
                <a:gd name="T1" fmla="*/ 41 h 250"/>
                <a:gd name="T2" fmla="*/ 79 w 1083"/>
                <a:gd name="T3" fmla="*/ 159 h 250"/>
                <a:gd name="T4" fmla="*/ 0 w 1083"/>
                <a:gd name="T5" fmla="*/ 200 h 250"/>
                <a:gd name="T6" fmla="*/ 179 w 1083"/>
                <a:gd name="T7" fmla="*/ 101 h 250"/>
                <a:gd name="T8" fmla="*/ 0 w 1083"/>
                <a:gd name="T9" fmla="*/ 200 h 250"/>
                <a:gd name="T10" fmla="*/ 241 w 1083"/>
                <a:gd name="T11" fmla="*/ 200 h 250"/>
                <a:gd name="T12" fmla="*/ 196 w 1083"/>
                <a:gd name="T13" fmla="*/ 200 h 250"/>
                <a:gd name="T14" fmla="*/ 241 w 1083"/>
                <a:gd name="T15" fmla="*/ 37 h 250"/>
                <a:gd name="T16" fmla="*/ 196 w 1083"/>
                <a:gd name="T17" fmla="*/ 37 h 250"/>
                <a:gd name="T18" fmla="*/ 382 w 1083"/>
                <a:gd name="T19" fmla="*/ 234 h 250"/>
                <a:gd name="T20" fmla="*/ 357 w 1083"/>
                <a:gd name="T21" fmla="*/ 57 h 250"/>
                <a:gd name="T22" fmla="*/ 316 w 1083"/>
                <a:gd name="T23" fmla="*/ 52 h 250"/>
                <a:gd name="T24" fmla="*/ 355 w 1083"/>
                <a:gd name="T25" fmla="*/ 176 h 250"/>
                <a:gd name="T26" fmla="*/ 329 w 1083"/>
                <a:gd name="T27" fmla="*/ 218 h 250"/>
                <a:gd name="T28" fmla="*/ 329 w 1083"/>
                <a:gd name="T29" fmla="*/ 250 h 250"/>
                <a:gd name="T30" fmla="*/ 300 w 1083"/>
                <a:gd name="T31" fmla="*/ 123 h 250"/>
                <a:gd name="T32" fmla="*/ 329 w 1083"/>
                <a:gd name="T33" fmla="*/ 159 h 250"/>
                <a:gd name="T34" fmla="*/ 468 w 1083"/>
                <a:gd name="T35" fmla="*/ 200 h 250"/>
                <a:gd name="T36" fmla="*/ 422 w 1083"/>
                <a:gd name="T37" fmla="*/ 200 h 250"/>
                <a:gd name="T38" fmla="*/ 468 w 1083"/>
                <a:gd name="T39" fmla="*/ 37 h 250"/>
                <a:gd name="T40" fmla="*/ 422 w 1083"/>
                <a:gd name="T41" fmla="*/ 37 h 250"/>
                <a:gd name="T42" fmla="*/ 568 w 1083"/>
                <a:gd name="T43" fmla="*/ 200 h 250"/>
                <a:gd name="T44" fmla="*/ 542 w 1083"/>
                <a:gd name="T45" fmla="*/ 153 h 250"/>
                <a:gd name="T46" fmla="*/ 568 w 1083"/>
                <a:gd name="T47" fmla="*/ 57 h 250"/>
                <a:gd name="T48" fmla="*/ 497 w 1083"/>
                <a:gd name="T49" fmla="*/ 11 h 250"/>
                <a:gd name="T50" fmla="*/ 478 w 1083"/>
                <a:gd name="T51" fmla="*/ 85 h 250"/>
                <a:gd name="T52" fmla="*/ 543 w 1083"/>
                <a:gd name="T53" fmla="*/ 202 h 250"/>
                <a:gd name="T54" fmla="*/ 668 w 1083"/>
                <a:gd name="T55" fmla="*/ 184 h 250"/>
                <a:gd name="T56" fmla="*/ 717 w 1083"/>
                <a:gd name="T57" fmla="*/ 200 h 250"/>
                <a:gd name="T58" fmla="*/ 712 w 1083"/>
                <a:gd name="T59" fmla="*/ 105 h 250"/>
                <a:gd name="T60" fmla="*/ 582 w 1083"/>
                <a:gd name="T61" fmla="*/ 102 h 250"/>
                <a:gd name="T62" fmla="*/ 667 w 1083"/>
                <a:gd name="T63" fmla="*/ 99 h 250"/>
                <a:gd name="T64" fmla="*/ 625 w 1083"/>
                <a:gd name="T65" fmla="*/ 204 h 250"/>
                <a:gd name="T66" fmla="*/ 620 w 1083"/>
                <a:gd name="T67" fmla="*/ 159 h 250"/>
                <a:gd name="T68" fmla="*/ 668 w 1083"/>
                <a:gd name="T69" fmla="*/ 149 h 250"/>
                <a:gd name="T70" fmla="*/ 733 w 1083"/>
                <a:gd name="T71" fmla="*/ 200 h 250"/>
                <a:gd name="T72" fmla="*/ 733 w 1083"/>
                <a:gd name="T73" fmla="*/ 0 h 250"/>
                <a:gd name="T74" fmla="*/ 871 w 1083"/>
                <a:gd name="T75" fmla="*/ 205 h 250"/>
                <a:gd name="T76" fmla="*/ 895 w 1083"/>
                <a:gd name="T77" fmla="*/ 157 h 250"/>
                <a:gd name="T78" fmla="*/ 942 w 1083"/>
                <a:gd name="T79" fmla="*/ 140 h 250"/>
                <a:gd name="T80" fmla="*/ 794 w 1083"/>
                <a:gd name="T81" fmla="*/ 128 h 250"/>
                <a:gd name="T82" fmla="*/ 839 w 1083"/>
                <a:gd name="T83" fmla="*/ 113 h 250"/>
                <a:gd name="T84" fmla="*/ 839 w 1083"/>
                <a:gd name="T85" fmla="*/ 113 h 250"/>
                <a:gd name="T86" fmla="*/ 1083 w 1083"/>
                <a:gd name="T87" fmla="*/ 157 h 250"/>
                <a:gd name="T88" fmla="*/ 1013 w 1083"/>
                <a:gd name="T89" fmla="*/ 82 h 250"/>
                <a:gd name="T90" fmla="*/ 1013 w 1083"/>
                <a:gd name="T91" fmla="*/ 52 h 250"/>
                <a:gd name="T92" fmla="*/ 1039 w 1083"/>
                <a:gd name="T93" fmla="*/ 161 h 250"/>
                <a:gd name="T94" fmla="*/ 947 w 1083"/>
                <a:gd name="T95" fmla="*/ 154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83" h="250">
                  <a:moveTo>
                    <a:pt x="50" y="159"/>
                  </a:moveTo>
                  <a:lnTo>
                    <a:pt x="50" y="159"/>
                  </a:lnTo>
                  <a:lnTo>
                    <a:pt x="50" y="41"/>
                  </a:lnTo>
                  <a:lnTo>
                    <a:pt x="79" y="41"/>
                  </a:lnTo>
                  <a:cubicBezTo>
                    <a:pt x="111" y="41"/>
                    <a:pt x="128" y="65"/>
                    <a:pt x="128" y="101"/>
                  </a:cubicBezTo>
                  <a:cubicBezTo>
                    <a:pt x="128" y="138"/>
                    <a:pt x="111" y="159"/>
                    <a:pt x="79" y="159"/>
                  </a:cubicBezTo>
                  <a:lnTo>
                    <a:pt x="50" y="159"/>
                  </a:lnTo>
                  <a:close/>
                  <a:moveTo>
                    <a:pt x="0" y="200"/>
                  </a:moveTo>
                  <a:lnTo>
                    <a:pt x="0" y="200"/>
                  </a:lnTo>
                  <a:lnTo>
                    <a:pt x="83" y="200"/>
                  </a:lnTo>
                  <a:cubicBezTo>
                    <a:pt x="108" y="200"/>
                    <a:pt x="128" y="194"/>
                    <a:pt x="144" y="182"/>
                  </a:cubicBezTo>
                  <a:cubicBezTo>
                    <a:pt x="166" y="165"/>
                    <a:pt x="179" y="137"/>
                    <a:pt x="179" y="101"/>
                  </a:cubicBezTo>
                  <a:cubicBezTo>
                    <a:pt x="179" y="40"/>
                    <a:pt x="141" y="0"/>
                    <a:pt x="86" y="0"/>
                  </a:cubicBezTo>
                  <a:lnTo>
                    <a:pt x="0" y="0"/>
                  </a:lnTo>
                  <a:lnTo>
                    <a:pt x="0" y="200"/>
                  </a:lnTo>
                  <a:close/>
                  <a:moveTo>
                    <a:pt x="196" y="200"/>
                  </a:moveTo>
                  <a:lnTo>
                    <a:pt x="196" y="200"/>
                  </a:lnTo>
                  <a:lnTo>
                    <a:pt x="241" y="200"/>
                  </a:lnTo>
                  <a:lnTo>
                    <a:pt x="241" y="57"/>
                  </a:lnTo>
                  <a:lnTo>
                    <a:pt x="196" y="57"/>
                  </a:lnTo>
                  <a:lnTo>
                    <a:pt x="196" y="200"/>
                  </a:lnTo>
                  <a:close/>
                  <a:moveTo>
                    <a:pt x="196" y="37"/>
                  </a:moveTo>
                  <a:lnTo>
                    <a:pt x="196" y="37"/>
                  </a:lnTo>
                  <a:lnTo>
                    <a:pt x="241" y="37"/>
                  </a:lnTo>
                  <a:lnTo>
                    <a:pt x="241" y="0"/>
                  </a:lnTo>
                  <a:lnTo>
                    <a:pt x="196" y="0"/>
                  </a:lnTo>
                  <a:lnTo>
                    <a:pt x="196" y="37"/>
                  </a:lnTo>
                  <a:close/>
                  <a:moveTo>
                    <a:pt x="329" y="250"/>
                  </a:moveTo>
                  <a:lnTo>
                    <a:pt x="329" y="250"/>
                  </a:lnTo>
                  <a:cubicBezTo>
                    <a:pt x="350" y="250"/>
                    <a:pt x="369" y="245"/>
                    <a:pt x="382" y="234"/>
                  </a:cubicBezTo>
                  <a:cubicBezTo>
                    <a:pt x="393" y="224"/>
                    <a:pt x="401" y="208"/>
                    <a:pt x="401" y="186"/>
                  </a:cubicBezTo>
                  <a:lnTo>
                    <a:pt x="401" y="57"/>
                  </a:lnTo>
                  <a:lnTo>
                    <a:pt x="357" y="57"/>
                  </a:lnTo>
                  <a:lnTo>
                    <a:pt x="357" y="72"/>
                  </a:lnTo>
                  <a:lnTo>
                    <a:pt x="357" y="72"/>
                  </a:lnTo>
                  <a:cubicBezTo>
                    <a:pt x="348" y="60"/>
                    <a:pt x="335" y="52"/>
                    <a:pt x="316" y="52"/>
                  </a:cubicBezTo>
                  <a:cubicBezTo>
                    <a:pt x="281" y="52"/>
                    <a:pt x="256" y="82"/>
                    <a:pt x="256" y="124"/>
                  </a:cubicBezTo>
                  <a:cubicBezTo>
                    <a:pt x="256" y="168"/>
                    <a:pt x="286" y="193"/>
                    <a:pt x="318" y="193"/>
                  </a:cubicBezTo>
                  <a:cubicBezTo>
                    <a:pt x="336" y="193"/>
                    <a:pt x="347" y="186"/>
                    <a:pt x="355" y="176"/>
                  </a:cubicBezTo>
                  <a:lnTo>
                    <a:pt x="356" y="176"/>
                  </a:lnTo>
                  <a:lnTo>
                    <a:pt x="356" y="190"/>
                  </a:lnTo>
                  <a:cubicBezTo>
                    <a:pt x="356" y="208"/>
                    <a:pt x="348" y="218"/>
                    <a:pt x="329" y="218"/>
                  </a:cubicBezTo>
                  <a:cubicBezTo>
                    <a:pt x="313" y="218"/>
                    <a:pt x="306" y="211"/>
                    <a:pt x="303" y="204"/>
                  </a:cubicBezTo>
                  <a:lnTo>
                    <a:pt x="259" y="204"/>
                  </a:lnTo>
                  <a:cubicBezTo>
                    <a:pt x="263" y="234"/>
                    <a:pt x="290" y="250"/>
                    <a:pt x="329" y="250"/>
                  </a:cubicBezTo>
                  <a:close/>
                  <a:moveTo>
                    <a:pt x="329" y="159"/>
                  </a:moveTo>
                  <a:lnTo>
                    <a:pt x="329" y="159"/>
                  </a:lnTo>
                  <a:cubicBezTo>
                    <a:pt x="312" y="159"/>
                    <a:pt x="300" y="145"/>
                    <a:pt x="300" y="123"/>
                  </a:cubicBezTo>
                  <a:cubicBezTo>
                    <a:pt x="300" y="101"/>
                    <a:pt x="312" y="87"/>
                    <a:pt x="329" y="87"/>
                  </a:cubicBezTo>
                  <a:cubicBezTo>
                    <a:pt x="348" y="87"/>
                    <a:pt x="358" y="103"/>
                    <a:pt x="358" y="123"/>
                  </a:cubicBezTo>
                  <a:cubicBezTo>
                    <a:pt x="358" y="143"/>
                    <a:pt x="349" y="159"/>
                    <a:pt x="329" y="159"/>
                  </a:cubicBezTo>
                  <a:close/>
                  <a:moveTo>
                    <a:pt x="422" y="200"/>
                  </a:moveTo>
                  <a:lnTo>
                    <a:pt x="422" y="200"/>
                  </a:lnTo>
                  <a:lnTo>
                    <a:pt x="468" y="200"/>
                  </a:lnTo>
                  <a:lnTo>
                    <a:pt x="468" y="57"/>
                  </a:lnTo>
                  <a:lnTo>
                    <a:pt x="422" y="57"/>
                  </a:lnTo>
                  <a:lnTo>
                    <a:pt x="422" y="200"/>
                  </a:lnTo>
                  <a:close/>
                  <a:moveTo>
                    <a:pt x="422" y="37"/>
                  </a:moveTo>
                  <a:lnTo>
                    <a:pt x="422" y="37"/>
                  </a:lnTo>
                  <a:lnTo>
                    <a:pt x="468" y="37"/>
                  </a:lnTo>
                  <a:lnTo>
                    <a:pt x="468" y="0"/>
                  </a:lnTo>
                  <a:lnTo>
                    <a:pt x="422" y="0"/>
                  </a:lnTo>
                  <a:lnTo>
                    <a:pt x="422" y="37"/>
                  </a:lnTo>
                  <a:close/>
                  <a:moveTo>
                    <a:pt x="543" y="202"/>
                  </a:moveTo>
                  <a:lnTo>
                    <a:pt x="543" y="202"/>
                  </a:lnTo>
                  <a:cubicBezTo>
                    <a:pt x="556" y="202"/>
                    <a:pt x="564" y="201"/>
                    <a:pt x="568" y="200"/>
                  </a:cubicBezTo>
                  <a:lnTo>
                    <a:pt x="568" y="166"/>
                  </a:lnTo>
                  <a:cubicBezTo>
                    <a:pt x="567" y="166"/>
                    <a:pt x="562" y="167"/>
                    <a:pt x="558" y="167"/>
                  </a:cubicBezTo>
                  <a:cubicBezTo>
                    <a:pt x="548" y="167"/>
                    <a:pt x="542" y="164"/>
                    <a:pt x="542" y="153"/>
                  </a:cubicBezTo>
                  <a:lnTo>
                    <a:pt x="542" y="85"/>
                  </a:lnTo>
                  <a:lnTo>
                    <a:pt x="568" y="85"/>
                  </a:lnTo>
                  <a:lnTo>
                    <a:pt x="568" y="57"/>
                  </a:lnTo>
                  <a:lnTo>
                    <a:pt x="542" y="57"/>
                  </a:lnTo>
                  <a:lnTo>
                    <a:pt x="542" y="11"/>
                  </a:lnTo>
                  <a:lnTo>
                    <a:pt x="497" y="11"/>
                  </a:lnTo>
                  <a:lnTo>
                    <a:pt x="497" y="57"/>
                  </a:lnTo>
                  <a:lnTo>
                    <a:pt x="478" y="57"/>
                  </a:lnTo>
                  <a:lnTo>
                    <a:pt x="478" y="85"/>
                  </a:lnTo>
                  <a:lnTo>
                    <a:pt x="497" y="85"/>
                  </a:lnTo>
                  <a:lnTo>
                    <a:pt x="497" y="163"/>
                  </a:lnTo>
                  <a:cubicBezTo>
                    <a:pt x="497" y="193"/>
                    <a:pt x="517" y="202"/>
                    <a:pt x="543" y="202"/>
                  </a:cubicBezTo>
                  <a:close/>
                  <a:moveTo>
                    <a:pt x="625" y="204"/>
                  </a:moveTo>
                  <a:lnTo>
                    <a:pt x="625" y="204"/>
                  </a:lnTo>
                  <a:cubicBezTo>
                    <a:pt x="646" y="204"/>
                    <a:pt x="659" y="196"/>
                    <a:pt x="668" y="184"/>
                  </a:cubicBezTo>
                  <a:lnTo>
                    <a:pt x="668" y="184"/>
                  </a:lnTo>
                  <a:cubicBezTo>
                    <a:pt x="669" y="192"/>
                    <a:pt x="671" y="197"/>
                    <a:pt x="673" y="200"/>
                  </a:cubicBezTo>
                  <a:lnTo>
                    <a:pt x="717" y="200"/>
                  </a:lnTo>
                  <a:lnTo>
                    <a:pt x="717" y="198"/>
                  </a:lnTo>
                  <a:cubicBezTo>
                    <a:pt x="713" y="196"/>
                    <a:pt x="712" y="189"/>
                    <a:pt x="712" y="178"/>
                  </a:cubicBezTo>
                  <a:lnTo>
                    <a:pt x="712" y="105"/>
                  </a:lnTo>
                  <a:cubicBezTo>
                    <a:pt x="712" y="88"/>
                    <a:pt x="706" y="73"/>
                    <a:pt x="694" y="64"/>
                  </a:cubicBezTo>
                  <a:cubicBezTo>
                    <a:pt x="684" y="57"/>
                    <a:pt x="669" y="53"/>
                    <a:pt x="647" y="53"/>
                  </a:cubicBezTo>
                  <a:cubicBezTo>
                    <a:pt x="604" y="53"/>
                    <a:pt x="583" y="75"/>
                    <a:pt x="582" y="102"/>
                  </a:cubicBezTo>
                  <a:lnTo>
                    <a:pt x="624" y="102"/>
                  </a:lnTo>
                  <a:cubicBezTo>
                    <a:pt x="626" y="90"/>
                    <a:pt x="633" y="84"/>
                    <a:pt x="648" y="84"/>
                  </a:cubicBezTo>
                  <a:cubicBezTo>
                    <a:pt x="661" y="84"/>
                    <a:pt x="667" y="90"/>
                    <a:pt x="667" y="99"/>
                  </a:cubicBezTo>
                  <a:cubicBezTo>
                    <a:pt x="667" y="109"/>
                    <a:pt x="658" y="112"/>
                    <a:pt x="631" y="115"/>
                  </a:cubicBezTo>
                  <a:cubicBezTo>
                    <a:pt x="601" y="119"/>
                    <a:pt x="576" y="129"/>
                    <a:pt x="576" y="160"/>
                  </a:cubicBezTo>
                  <a:cubicBezTo>
                    <a:pt x="576" y="189"/>
                    <a:pt x="596" y="204"/>
                    <a:pt x="625" y="204"/>
                  </a:cubicBezTo>
                  <a:close/>
                  <a:moveTo>
                    <a:pt x="639" y="175"/>
                  </a:moveTo>
                  <a:lnTo>
                    <a:pt x="639" y="175"/>
                  </a:lnTo>
                  <a:cubicBezTo>
                    <a:pt x="628" y="175"/>
                    <a:pt x="620" y="170"/>
                    <a:pt x="620" y="159"/>
                  </a:cubicBezTo>
                  <a:cubicBezTo>
                    <a:pt x="620" y="148"/>
                    <a:pt x="627" y="143"/>
                    <a:pt x="645" y="139"/>
                  </a:cubicBezTo>
                  <a:cubicBezTo>
                    <a:pt x="654" y="137"/>
                    <a:pt x="662" y="135"/>
                    <a:pt x="668" y="132"/>
                  </a:cubicBezTo>
                  <a:lnTo>
                    <a:pt x="668" y="149"/>
                  </a:lnTo>
                  <a:cubicBezTo>
                    <a:pt x="668" y="164"/>
                    <a:pt x="657" y="175"/>
                    <a:pt x="639" y="175"/>
                  </a:cubicBezTo>
                  <a:close/>
                  <a:moveTo>
                    <a:pt x="733" y="200"/>
                  </a:moveTo>
                  <a:lnTo>
                    <a:pt x="733" y="200"/>
                  </a:lnTo>
                  <a:lnTo>
                    <a:pt x="780" y="200"/>
                  </a:lnTo>
                  <a:lnTo>
                    <a:pt x="780" y="0"/>
                  </a:lnTo>
                  <a:lnTo>
                    <a:pt x="733" y="0"/>
                  </a:lnTo>
                  <a:lnTo>
                    <a:pt x="733" y="200"/>
                  </a:lnTo>
                  <a:close/>
                  <a:moveTo>
                    <a:pt x="871" y="205"/>
                  </a:moveTo>
                  <a:lnTo>
                    <a:pt x="871" y="205"/>
                  </a:lnTo>
                  <a:cubicBezTo>
                    <a:pt x="889" y="205"/>
                    <a:pt x="904" y="200"/>
                    <a:pt x="916" y="191"/>
                  </a:cubicBezTo>
                  <a:cubicBezTo>
                    <a:pt x="928" y="183"/>
                    <a:pt x="937" y="170"/>
                    <a:pt x="940" y="157"/>
                  </a:cubicBezTo>
                  <a:lnTo>
                    <a:pt x="895" y="157"/>
                  </a:lnTo>
                  <a:cubicBezTo>
                    <a:pt x="891" y="166"/>
                    <a:pt x="883" y="172"/>
                    <a:pt x="871" y="172"/>
                  </a:cubicBezTo>
                  <a:cubicBezTo>
                    <a:pt x="852" y="172"/>
                    <a:pt x="842" y="160"/>
                    <a:pt x="839" y="140"/>
                  </a:cubicBezTo>
                  <a:lnTo>
                    <a:pt x="942" y="140"/>
                  </a:lnTo>
                  <a:cubicBezTo>
                    <a:pt x="943" y="111"/>
                    <a:pt x="934" y="86"/>
                    <a:pt x="917" y="70"/>
                  </a:cubicBezTo>
                  <a:cubicBezTo>
                    <a:pt x="905" y="59"/>
                    <a:pt x="888" y="52"/>
                    <a:pt x="868" y="52"/>
                  </a:cubicBezTo>
                  <a:cubicBezTo>
                    <a:pt x="824" y="52"/>
                    <a:pt x="794" y="85"/>
                    <a:pt x="794" y="128"/>
                  </a:cubicBezTo>
                  <a:cubicBezTo>
                    <a:pt x="794" y="172"/>
                    <a:pt x="823" y="205"/>
                    <a:pt x="871" y="205"/>
                  </a:cubicBezTo>
                  <a:close/>
                  <a:moveTo>
                    <a:pt x="839" y="113"/>
                  </a:moveTo>
                  <a:lnTo>
                    <a:pt x="839" y="113"/>
                  </a:lnTo>
                  <a:cubicBezTo>
                    <a:pt x="842" y="96"/>
                    <a:pt x="851" y="85"/>
                    <a:pt x="869" y="85"/>
                  </a:cubicBezTo>
                  <a:cubicBezTo>
                    <a:pt x="884" y="85"/>
                    <a:pt x="894" y="96"/>
                    <a:pt x="896" y="113"/>
                  </a:cubicBezTo>
                  <a:lnTo>
                    <a:pt x="839" y="113"/>
                  </a:lnTo>
                  <a:close/>
                  <a:moveTo>
                    <a:pt x="1017" y="205"/>
                  </a:moveTo>
                  <a:lnTo>
                    <a:pt x="1017" y="205"/>
                  </a:lnTo>
                  <a:cubicBezTo>
                    <a:pt x="1055" y="205"/>
                    <a:pt x="1083" y="189"/>
                    <a:pt x="1083" y="157"/>
                  </a:cubicBezTo>
                  <a:cubicBezTo>
                    <a:pt x="1083" y="120"/>
                    <a:pt x="1053" y="114"/>
                    <a:pt x="1027" y="110"/>
                  </a:cubicBezTo>
                  <a:cubicBezTo>
                    <a:pt x="1009" y="106"/>
                    <a:pt x="993" y="105"/>
                    <a:pt x="993" y="95"/>
                  </a:cubicBezTo>
                  <a:cubicBezTo>
                    <a:pt x="993" y="86"/>
                    <a:pt x="1002" y="82"/>
                    <a:pt x="1013" y="82"/>
                  </a:cubicBezTo>
                  <a:cubicBezTo>
                    <a:pt x="1025" y="82"/>
                    <a:pt x="1034" y="86"/>
                    <a:pt x="1036" y="98"/>
                  </a:cubicBezTo>
                  <a:lnTo>
                    <a:pt x="1078" y="98"/>
                  </a:lnTo>
                  <a:cubicBezTo>
                    <a:pt x="1076" y="70"/>
                    <a:pt x="1054" y="52"/>
                    <a:pt x="1013" y="52"/>
                  </a:cubicBezTo>
                  <a:cubicBezTo>
                    <a:pt x="979" y="52"/>
                    <a:pt x="951" y="68"/>
                    <a:pt x="951" y="98"/>
                  </a:cubicBezTo>
                  <a:cubicBezTo>
                    <a:pt x="951" y="132"/>
                    <a:pt x="978" y="139"/>
                    <a:pt x="1003" y="143"/>
                  </a:cubicBezTo>
                  <a:cubicBezTo>
                    <a:pt x="1022" y="146"/>
                    <a:pt x="1039" y="148"/>
                    <a:pt x="1039" y="161"/>
                  </a:cubicBezTo>
                  <a:cubicBezTo>
                    <a:pt x="1039" y="170"/>
                    <a:pt x="1031" y="175"/>
                    <a:pt x="1017" y="175"/>
                  </a:cubicBezTo>
                  <a:cubicBezTo>
                    <a:pt x="1002" y="175"/>
                    <a:pt x="992" y="168"/>
                    <a:pt x="990" y="154"/>
                  </a:cubicBezTo>
                  <a:lnTo>
                    <a:pt x="947" y="154"/>
                  </a:lnTo>
                  <a:cubicBezTo>
                    <a:pt x="949" y="186"/>
                    <a:pt x="975" y="205"/>
                    <a:pt x="1017" y="205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grpSp>
        <p:nvGrpSpPr>
          <p:cNvPr id="6" name="Group 4" hidden="1">
            <a:extLst>
              <a:ext uri="{FF2B5EF4-FFF2-40B4-BE49-F238E27FC236}">
                <a16:creationId xmlns:a16="http://schemas.microsoft.com/office/drawing/2014/main" id="{7B359EBE-D22E-6FE9-0016-DDE397E47C2A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516486" y="71438"/>
            <a:ext cx="539750" cy="541337"/>
            <a:chOff x="7292" y="45"/>
            <a:chExt cx="340" cy="341"/>
          </a:xfrm>
          <a:solidFill>
            <a:srgbClr val="4EC2A7"/>
          </a:solidFill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4818E0E8-05CF-A8E1-5095-8E9E2DF9A82F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AAACF676-3006-01ED-C85F-EFD72D14362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0D25625F-E3B8-AD39-2106-33CF8572D71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94" y="130"/>
              <a:ext cx="91" cy="175"/>
            </a:xfrm>
            <a:custGeom>
              <a:avLst/>
              <a:gdLst>
                <a:gd name="T0" fmla="*/ 124 w 248"/>
                <a:gd name="T1" fmla="*/ 0 h 473"/>
                <a:gd name="T2" fmla="*/ 0 w 248"/>
                <a:gd name="T3" fmla="*/ 236 h 473"/>
                <a:gd name="T4" fmla="*/ 124 w 248"/>
                <a:gd name="T5" fmla="*/ 473 h 473"/>
                <a:gd name="T6" fmla="*/ 248 w 248"/>
                <a:gd name="T7" fmla="*/ 236 h 473"/>
                <a:gd name="T8" fmla="*/ 124 w 248"/>
                <a:gd name="T9" fmla="*/ 0 h 473"/>
                <a:gd name="T10" fmla="*/ 124 w 248"/>
                <a:gd name="T11" fmla="*/ 349 h 473"/>
                <a:gd name="T12" fmla="*/ 65 w 248"/>
                <a:gd name="T13" fmla="*/ 237 h 473"/>
                <a:gd name="T14" fmla="*/ 124 w 248"/>
                <a:gd name="T15" fmla="*/ 124 h 473"/>
                <a:gd name="T16" fmla="*/ 182 w 248"/>
                <a:gd name="T17" fmla="*/ 237 h 473"/>
                <a:gd name="T18" fmla="*/ 124 w 248"/>
                <a:gd name="T19" fmla="*/ 349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8" h="473">
                  <a:moveTo>
                    <a:pt x="124" y="0"/>
                  </a:moveTo>
                  <a:cubicBezTo>
                    <a:pt x="55" y="0"/>
                    <a:pt x="0" y="106"/>
                    <a:pt x="0" y="236"/>
                  </a:cubicBezTo>
                  <a:cubicBezTo>
                    <a:pt x="0" y="367"/>
                    <a:pt x="55" y="473"/>
                    <a:pt x="124" y="473"/>
                  </a:cubicBezTo>
                  <a:cubicBezTo>
                    <a:pt x="192" y="473"/>
                    <a:pt x="248" y="367"/>
                    <a:pt x="248" y="236"/>
                  </a:cubicBezTo>
                  <a:cubicBezTo>
                    <a:pt x="248" y="106"/>
                    <a:pt x="192" y="0"/>
                    <a:pt x="124" y="0"/>
                  </a:cubicBezTo>
                  <a:close/>
                  <a:moveTo>
                    <a:pt x="124" y="349"/>
                  </a:moveTo>
                  <a:cubicBezTo>
                    <a:pt x="91" y="349"/>
                    <a:pt x="65" y="299"/>
                    <a:pt x="65" y="237"/>
                  </a:cubicBezTo>
                  <a:cubicBezTo>
                    <a:pt x="65" y="175"/>
                    <a:pt x="91" y="124"/>
                    <a:pt x="124" y="124"/>
                  </a:cubicBezTo>
                  <a:cubicBezTo>
                    <a:pt x="156" y="124"/>
                    <a:pt x="182" y="175"/>
                    <a:pt x="182" y="237"/>
                  </a:cubicBezTo>
                  <a:cubicBezTo>
                    <a:pt x="182" y="299"/>
                    <a:pt x="156" y="349"/>
                    <a:pt x="124" y="3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602C14F7-7C2A-0A96-2DB8-041689ABF1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135"/>
              <a:ext cx="54" cy="166"/>
            </a:xfrm>
            <a:custGeom>
              <a:avLst/>
              <a:gdLst>
                <a:gd name="T0" fmla="*/ 24 w 54"/>
                <a:gd name="T1" fmla="*/ 61 h 166"/>
                <a:gd name="T2" fmla="*/ 43 w 54"/>
                <a:gd name="T3" fmla="*/ 61 h 166"/>
                <a:gd name="T4" fmla="*/ 43 w 54"/>
                <a:gd name="T5" fmla="*/ 106 h 166"/>
                <a:gd name="T6" fmla="*/ 24 w 54"/>
                <a:gd name="T7" fmla="*/ 106 h 166"/>
                <a:gd name="T8" fmla="*/ 24 w 54"/>
                <a:gd name="T9" fmla="*/ 166 h 166"/>
                <a:gd name="T10" fmla="*/ 0 w 54"/>
                <a:gd name="T11" fmla="*/ 166 h 166"/>
                <a:gd name="T12" fmla="*/ 0 w 54"/>
                <a:gd name="T13" fmla="*/ 0 h 166"/>
                <a:gd name="T14" fmla="*/ 50 w 54"/>
                <a:gd name="T15" fmla="*/ 0 h 166"/>
                <a:gd name="T16" fmla="*/ 54 w 54"/>
                <a:gd name="T17" fmla="*/ 44 h 166"/>
                <a:gd name="T18" fmla="*/ 24 w 54"/>
                <a:gd name="T19" fmla="*/ 44 h 166"/>
                <a:gd name="T20" fmla="*/ 24 w 54"/>
                <a:gd name="T21" fmla="*/ 6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166">
                  <a:moveTo>
                    <a:pt x="24" y="61"/>
                  </a:moveTo>
                  <a:lnTo>
                    <a:pt x="43" y="61"/>
                  </a:lnTo>
                  <a:lnTo>
                    <a:pt x="43" y="106"/>
                  </a:lnTo>
                  <a:lnTo>
                    <a:pt x="24" y="106"/>
                  </a:lnTo>
                  <a:lnTo>
                    <a:pt x="24" y="166"/>
                  </a:lnTo>
                  <a:lnTo>
                    <a:pt x="0" y="166"/>
                  </a:lnTo>
                  <a:lnTo>
                    <a:pt x="0" y="0"/>
                  </a:lnTo>
                  <a:lnTo>
                    <a:pt x="50" y="0"/>
                  </a:lnTo>
                  <a:lnTo>
                    <a:pt x="54" y="44"/>
                  </a:lnTo>
                  <a:lnTo>
                    <a:pt x="24" y="44"/>
                  </a:lnTo>
                  <a:lnTo>
                    <a:pt x="24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" name="Freeform 8">
              <a:extLst>
                <a:ext uri="{FF2B5EF4-FFF2-40B4-BE49-F238E27FC236}">
                  <a16:creationId xmlns:a16="http://schemas.microsoft.com/office/drawing/2014/main" id="{5FE99DFB-7030-252F-FC0C-0F173DFCD4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01" y="135"/>
              <a:ext cx="93" cy="166"/>
            </a:xfrm>
            <a:custGeom>
              <a:avLst/>
              <a:gdLst>
                <a:gd name="T0" fmla="*/ 82 w 93"/>
                <a:gd name="T1" fmla="*/ 0 h 166"/>
                <a:gd name="T2" fmla="*/ 63 w 93"/>
                <a:gd name="T3" fmla="*/ 0 h 166"/>
                <a:gd name="T4" fmla="*/ 46 w 93"/>
                <a:gd name="T5" fmla="*/ 72 h 166"/>
                <a:gd name="T6" fmla="*/ 30 w 93"/>
                <a:gd name="T7" fmla="*/ 0 h 166"/>
                <a:gd name="T8" fmla="*/ 11 w 93"/>
                <a:gd name="T9" fmla="*/ 0 h 166"/>
                <a:gd name="T10" fmla="*/ 0 w 93"/>
                <a:gd name="T11" fmla="*/ 166 h 166"/>
                <a:gd name="T12" fmla="*/ 24 w 93"/>
                <a:gd name="T13" fmla="*/ 166 h 166"/>
                <a:gd name="T14" fmla="*/ 28 w 93"/>
                <a:gd name="T15" fmla="*/ 93 h 166"/>
                <a:gd name="T16" fmla="*/ 46 w 93"/>
                <a:gd name="T17" fmla="*/ 166 h 166"/>
                <a:gd name="T18" fmla="*/ 46 w 93"/>
                <a:gd name="T19" fmla="*/ 166 h 166"/>
                <a:gd name="T20" fmla="*/ 46 w 93"/>
                <a:gd name="T21" fmla="*/ 166 h 166"/>
                <a:gd name="T22" fmla="*/ 46 w 93"/>
                <a:gd name="T23" fmla="*/ 166 h 166"/>
                <a:gd name="T24" fmla="*/ 46 w 93"/>
                <a:gd name="T25" fmla="*/ 166 h 166"/>
                <a:gd name="T26" fmla="*/ 65 w 93"/>
                <a:gd name="T27" fmla="*/ 93 h 166"/>
                <a:gd name="T28" fmla="*/ 69 w 93"/>
                <a:gd name="T29" fmla="*/ 166 h 166"/>
                <a:gd name="T30" fmla="*/ 93 w 93"/>
                <a:gd name="T31" fmla="*/ 166 h 166"/>
                <a:gd name="T32" fmla="*/ 82 w 93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166">
                  <a:moveTo>
                    <a:pt x="82" y="0"/>
                  </a:moveTo>
                  <a:lnTo>
                    <a:pt x="63" y="0"/>
                  </a:lnTo>
                  <a:lnTo>
                    <a:pt x="46" y="72"/>
                  </a:lnTo>
                  <a:lnTo>
                    <a:pt x="30" y="0"/>
                  </a:lnTo>
                  <a:lnTo>
                    <a:pt x="11" y="0"/>
                  </a:lnTo>
                  <a:lnTo>
                    <a:pt x="0" y="166"/>
                  </a:lnTo>
                  <a:lnTo>
                    <a:pt x="24" y="166"/>
                  </a:lnTo>
                  <a:lnTo>
                    <a:pt x="28" y="93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65" y="93"/>
                  </a:lnTo>
                  <a:lnTo>
                    <a:pt x="69" y="166"/>
                  </a:lnTo>
                  <a:lnTo>
                    <a:pt x="93" y="166"/>
                  </a:lnTo>
                  <a:lnTo>
                    <a:pt x="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3" name="Freeform 9">
              <a:extLst>
                <a:ext uri="{FF2B5EF4-FFF2-40B4-BE49-F238E27FC236}">
                  <a16:creationId xmlns:a16="http://schemas.microsoft.com/office/drawing/2014/main" id="{19DAB8B8-384C-5CB5-7612-DDB6D772AAB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320"/>
              <a:ext cx="29" cy="37"/>
            </a:xfrm>
            <a:custGeom>
              <a:avLst/>
              <a:gdLst>
                <a:gd name="T0" fmla="*/ 22 w 29"/>
                <a:gd name="T1" fmla="*/ 0 h 37"/>
                <a:gd name="T2" fmla="*/ 22 w 29"/>
                <a:gd name="T3" fmla="*/ 15 h 37"/>
                <a:gd name="T4" fmla="*/ 6 w 29"/>
                <a:gd name="T5" fmla="*/ 15 h 37"/>
                <a:gd name="T6" fmla="*/ 6 w 29"/>
                <a:gd name="T7" fmla="*/ 0 h 37"/>
                <a:gd name="T8" fmla="*/ 0 w 29"/>
                <a:gd name="T9" fmla="*/ 0 h 37"/>
                <a:gd name="T10" fmla="*/ 0 w 29"/>
                <a:gd name="T11" fmla="*/ 37 h 37"/>
                <a:gd name="T12" fmla="*/ 6 w 29"/>
                <a:gd name="T13" fmla="*/ 37 h 37"/>
                <a:gd name="T14" fmla="*/ 6 w 29"/>
                <a:gd name="T15" fmla="*/ 20 h 37"/>
                <a:gd name="T16" fmla="*/ 22 w 29"/>
                <a:gd name="T17" fmla="*/ 20 h 37"/>
                <a:gd name="T18" fmla="*/ 22 w 29"/>
                <a:gd name="T19" fmla="*/ 37 h 37"/>
                <a:gd name="T20" fmla="*/ 29 w 29"/>
                <a:gd name="T21" fmla="*/ 37 h 37"/>
                <a:gd name="T22" fmla="*/ 29 w 29"/>
                <a:gd name="T23" fmla="*/ 0 h 37"/>
                <a:gd name="T24" fmla="*/ 22 w 2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37">
                  <a:moveTo>
                    <a:pt x="22" y="0"/>
                  </a:moveTo>
                  <a:lnTo>
                    <a:pt x="22" y="15"/>
                  </a:lnTo>
                  <a:lnTo>
                    <a:pt x="6" y="15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6" y="37"/>
                  </a:lnTo>
                  <a:lnTo>
                    <a:pt x="6" y="20"/>
                  </a:lnTo>
                  <a:lnTo>
                    <a:pt x="22" y="20"/>
                  </a:lnTo>
                  <a:lnTo>
                    <a:pt x="22" y="37"/>
                  </a:lnTo>
                  <a:lnTo>
                    <a:pt x="29" y="37"/>
                  </a:lnTo>
                  <a:lnTo>
                    <a:pt x="29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4" name="Freeform 10">
              <a:extLst>
                <a:ext uri="{FF2B5EF4-FFF2-40B4-BE49-F238E27FC236}">
                  <a16:creationId xmlns:a16="http://schemas.microsoft.com/office/drawing/2014/main" id="{22CDF6D7-C7C2-9778-E19A-F2EE801C9CB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63" y="329"/>
              <a:ext cx="28" cy="28"/>
            </a:xfrm>
            <a:custGeom>
              <a:avLst/>
              <a:gdLst>
                <a:gd name="T0" fmla="*/ 38 w 76"/>
                <a:gd name="T1" fmla="*/ 0 h 78"/>
                <a:gd name="T2" fmla="*/ 0 w 76"/>
                <a:gd name="T3" fmla="*/ 39 h 78"/>
                <a:gd name="T4" fmla="*/ 38 w 76"/>
                <a:gd name="T5" fmla="*/ 78 h 78"/>
                <a:gd name="T6" fmla="*/ 76 w 76"/>
                <a:gd name="T7" fmla="*/ 39 h 78"/>
                <a:gd name="T8" fmla="*/ 38 w 76"/>
                <a:gd name="T9" fmla="*/ 0 h 78"/>
                <a:gd name="T10" fmla="*/ 38 w 76"/>
                <a:gd name="T11" fmla="*/ 64 h 78"/>
                <a:gd name="T12" fmla="*/ 18 w 76"/>
                <a:gd name="T13" fmla="*/ 39 h 78"/>
                <a:gd name="T14" fmla="*/ 38 w 76"/>
                <a:gd name="T15" fmla="*/ 14 h 78"/>
                <a:gd name="T16" fmla="*/ 59 w 76"/>
                <a:gd name="T17" fmla="*/ 39 h 78"/>
                <a:gd name="T18" fmla="*/ 38 w 76"/>
                <a:gd name="T19" fmla="*/ 6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8">
                  <a:moveTo>
                    <a:pt x="38" y="0"/>
                  </a:move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60" y="78"/>
                    <a:pt x="76" y="61"/>
                    <a:pt x="76" y="39"/>
                  </a:cubicBezTo>
                  <a:cubicBezTo>
                    <a:pt x="76" y="16"/>
                    <a:pt x="61" y="0"/>
                    <a:pt x="38" y="0"/>
                  </a:cubicBezTo>
                  <a:close/>
                  <a:moveTo>
                    <a:pt x="38" y="64"/>
                  </a:moveTo>
                  <a:cubicBezTo>
                    <a:pt x="24" y="64"/>
                    <a:pt x="18" y="51"/>
                    <a:pt x="18" y="39"/>
                  </a:cubicBezTo>
                  <a:cubicBezTo>
                    <a:pt x="18" y="27"/>
                    <a:pt x="25" y="14"/>
                    <a:pt x="38" y="14"/>
                  </a:cubicBezTo>
                  <a:cubicBezTo>
                    <a:pt x="52" y="14"/>
                    <a:pt x="59" y="27"/>
                    <a:pt x="59" y="39"/>
                  </a:cubicBezTo>
                  <a:cubicBezTo>
                    <a:pt x="59" y="51"/>
                    <a:pt x="52" y="64"/>
                    <a:pt x="38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5" name="Freeform 11">
              <a:extLst>
                <a:ext uri="{FF2B5EF4-FFF2-40B4-BE49-F238E27FC236}">
                  <a16:creationId xmlns:a16="http://schemas.microsoft.com/office/drawing/2014/main" id="{41B41336-957D-46CB-81B6-5925BC4D13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4" y="329"/>
              <a:ext cx="21" cy="28"/>
            </a:xfrm>
            <a:custGeom>
              <a:avLst/>
              <a:gdLst>
                <a:gd name="T0" fmla="*/ 54 w 56"/>
                <a:gd name="T1" fmla="*/ 59 h 78"/>
                <a:gd name="T2" fmla="*/ 52 w 56"/>
                <a:gd name="T3" fmla="*/ 60 h 78"/>
                <a:gd name="T4" fmla="*/ 39 w 56"/>
                <a:gd name="T5" fmla="*/ 64 h 78"/>
                <a:gd name="T6" fmla="*/ 17 w 56"/>
                <a:gd name="T7" fmla="*/ 39 h 78"/>
                <a:gd name="T8" fmla="*/ 38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5 w 56"/>
                <a:gd name="T15" fmla="*/ 3 h 78"/>
                <a:gd name="T16" fmla="*/ 54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4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4" y="59"/>
                  </a:moveTo>
                  <a:cubicBezTo>
                    <a:pt x="52" y="60"/>
                    <a:pt x="52" y="60"/>
                    <a:pt x="52" y="60"/>
                  </a:cubicBezTo>
                  <a:cubicBezTo>
                    <a:pt x="49" y="63"/>
                    <a:pt x="43" y="64"/>
                    <a:pt x="39" y="64"/>
                  </a:cubicBezTo>
                  <a:cubicBezTo>
                    <a:pt x="23" y="64"/>
                    <a:pt x="17" y="51"/>
                    <a:pt x="17" y="39"/>
                  </a:cubicBezTo>
                  <a:cubicBezTo>
                    <a:pt x="17" y="27"/>
                    <a:pt x="24" y="14"/>
                    <a:pt x="38" y="14"/>
                  </a:cubicBezTo>
                  <a:cubicBezTo>
                    <a:pt x="42" y="14"/>
                    <a:pt x="47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0" y="1"/>
                    <a:pt x="43" y="0"/>
                    <a:pt x="38" y="0"/>
                  </a:cubicBezTo>
                  <a:cubicBezTo>
                    <a:pt x="15" y="0"/>
                    <a:pt x="0" y="16"/>
                    <a:pt x="0" y="39"/>
                  </a:cubicBezTo>
                  <a:cubicBezTo>
                    <a:pt x="0" y="61"/>
                    <a:pt x="16" y="78"/>
                    <a:pt x="38" y="78"/>
                  </a:cubicBezTo>
                  <a:cubicBezTo>
                    <a:pt x="42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4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6" name="Freeform 12">
              <a:extLst>
                <a:ext uri="{FF2B5EF4-FFF2-40B4-BE49-F238E27FC236}">
                  <a16:creationId xmlns:a16="http://schemas.microsoft.com/office/drawing/2014/main" id="{FEA30F0F-07FA-361B-EF86-8162670E17B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19" y="317"/>
              <a:ext cx="24" cy="40"/>
            </a:xfrm>
            <a:custGeom>
              <a:avLst/>
              <a:gdLst>
                <a:gd name="T0" fmla="*/ 38 w 67"/>
                <a:gd name="T1" fmla="*/ 32 h 108"/>
                <a:gd name="T2" fmla="*/ 17 w 67"/>
                <a:gd name="T3" fmla="*/ 41 h 108"/>
                <a:gd name="T4" fmla="*/ 17 w 67"/>
                <a:gd name="T5" fmla="*/ 0 h 108"/>
                <a:gd name="T6" fmla="*/ 0 w 67"/>
                <a:gd name="T7" fmla="*/ 0 h 108"/>
                <a:gd name="T8" fmla="*/ 0 w 67"/>
                <a:gd name="T9" fmla="*/ 108 h 108"/>
                <a:gd name="T10" fmla="*/ 17 w 67"/>
                <a:gd name="T11" fmla="*/ 108 h 108"/>
                <a:gd name="T12" fmla="*/ 17 w 67"/>
                <a:gd name="T13" fmla="*/ 74 h 108"/>
                <a:gd name="T14" fmla="*/ 37 w 67"/>
                <a:gd name="T15" fmla="*/ 46 h 108"/>
                <a:gd name="T16" fmla="*/ 50 w 67"/>
                <a:gd name="T17" fmla="*/ 70 h 108"/>
                <a:gd name="T18" fmla="*/ 50 w 67"/>
                <a:gd name="T19" fmla="*/ 108 h 108"/>
                <a:gd name="T20" fmla="*/ 67 w 67"/>
                <a:gd name="T21" fmla="*/ 108 h 108"/>
                <a:gd name="T22" fmla="*/ 67 w 67"/>
                <a:gd name="T23" fmla="*/ 64 h 108"/>
                <a:gd name="T24" fmla="*/ 38 w 67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108">
                  <a:moveTo>
                    <a:pt x="38" y="32"/>
                  </a:moveTo>
                  <a:cubicBezTo>
                    <a:pt x="30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7" y="46"/>
                  </a:cubicBezTo>
                  <a:cubicBezTo>
                    <a:pt x="47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7" y="108"/>
                    <a:pt x="67" y="108"/>
                    <a:pt x="67" y="108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43"/>
                    <a:pt x="57" y="32"/>
                    <a:pt x="3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7" name="Freeform 13">
              <a:extLst>
                <a:ext uri="{FF2B5EF4-FFF2-40B4-BE49-F238E27FC236}">
                  <a16:creationId xmlns:a16="http://schemas.microsoft.com/office/drawing/2014/main" id="{C0471494-8151-14E9-E9E5-8082F0416A4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48" y="329"/>
              <a:ext cx="18" cy="28"/>
            </a:xfrm>
            <a:custGeom>
              <a:avLst/>
              <a:gdLst>
                <a:gd name="T0" fmla="*/ 30 w 48"/>
                <a:gd name="T1" fmla="*/ 32 h 78"/>
                <a:gd name="T2" fmla="*/ 18 w 48"/>
                <a:gd name="T3" fmla="*/ 21 h 78"/>
                <a:gd name="T4" fmla="*/ 29 w 48"/>
                <a:gd name="T5" fmla="*/ 14 h 78"/>
                <a:gd name="T6" fmla="*/ 42 w 48"/>
                <a:gd name="T7" fmla="*/ 17 h 78"/>
                <a:gd name="T8" fmla="*/ 44 w 48"/>
                <a:gd name="T9" fmla="*/ 19 h 78"/>
                <a:gd name="T10" fmla="*/ 45 w 48"/>
                <a:gd name="T11" fmla="*/ 3 h 78"/>
                <a:gd name="T12" fmla="*/ 44 w 48"/>
                <a:gd name="T13" fmla="*/ 3 h 78"/>
                <a:gd name="T14" fmla="*/ 27 w 48"/>
                <a:gd name="T15" fmla="*/ 0 h 78"/>
                <a:gd name="T16" fmla="*/ 0 w 48"/>
                <a:gd name="T17" fmla="*/ 24 h 78"/>
                <a:gd name="T18" fmla="*/ 19 w 48"/>
                <a:gd name="T19" fmla="*/ 45 h 78"/>
                <a:gd name="T20" fmla="*/ 31 w 48"/>
                <a:gd name="T21" fmla="*/ 55 h 78"/>
                <a:gd name="T22" fmla="*/ 19 w 48"/>
                <a:gd name="T23" fmla="*/ 64 h 78"/>
                <a:gd name="T24" fmla="*/ 4 w 48"/>
                <a:gd name="T25" fmla="*/ 59 h 78"/>
                <a:gd name="T26" fmla="*/ 2 w 48"/>
                <a:gd name="T27" fmla="*/ 58 h 78"/>
                <a:gd name="T28" fmla="*/ 1 w 48"/>
                <a:gd name="T29" fmla="*/ 73 h 78"/>
                <a:gd name="T30" fmla="*/ 2 w 48"/>
                <a:gd name="T31" fmla="*/ 74 h 78"/>
                <a:gd name="T32" fmla="*/ 22 w 48"/>
                <a:gd name="T33" fmla="*/ 78 h 78"/>
                <a:gd name="T34" fmla="*/ 48 w 48"/>
                <a:gd name="T35" fmla="*/ 54 h 78"/>
                <a:gd name="T36" fmla="*/ 30 w 48"/>
                <a:gd name="T37" fmla="*/ 3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78">
                  <a:moveTo>
                    <a:pt x="30" y="32"/>
                  </a:moveTo>
                  <a:cubicBezTo>
                    <a:pt x="22" y="28"/>
                    <a:pt x="18" y="26"/>
                    <a:pt x="18" y="21"/>
                  </a:cubicBezTo>
                  <a:cubicBezTo>
                    <a:pt x="18" y="16"/>
                    <a:pt x="24" y="14"/>
                    <a:pt x="29" y="14"/>
                  </a:cubicBezTo>
                  <a:cubicBezTo>
                    <a:pt x="31" y="14"/>
                    <a:pt x="39" y="16"/>
                    <a:pt x="42" y="17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39" y="2"/>
                    <a:pt x="34" y="0"/>
                    <a:pt x="27" y="0"/>
                  </a:cubicBezTo>
                  <a:cubicBezTo>
                    <a:pt x="11" y="0"/>
                    <a:pt x="0" y="9"/>
                    <a:pt x="0" y="24"/>
                  </a:cubicBezTo>
                  <a:cubicBezTo>
                    <a:pt x="0" y="36"/>
                    <a:pt x="11" y="41"/>
                    <a:pt x="19" y="45"/>
                  </a:cubicBezTo>
                  <a:cubicBezTo>
                    <a:pt x="26" y="48"/>
                    <a:pt x="31" y="51"/>
                    <a:pt x="31" y="55"/>
                  </a:cubicBezTo>
                  <a:cubicBezTo>
                    <a:pt x="31" y="64"/>
                    <a:pt x="21" y="64"/>
                    <a:pt x="19" y="64"/>
                  </a:cubicBezTo>
                  <a:cubicBezTo>
                    <a:pt x="16" y="64"/>
                    <a:pt x="9" y="63"/>
                    <a:pt x="4" y="59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8" y="77"/>
                    <a:pt x="16" y="78"/>
                    <a:pt x="22" y="78"/>
                  </a:cubicBezTo>
                  <a:cubicBezTo>
                    <a:pt x="35" y="78"/>
                    <a:pt x="48" y="71"/>
                    <a:pt x="48" y="54"/>
                  </a:cubicBezTo>
                  <a:cubicBezTo>
                    <a:pt x="48" y="40"/>
                    <a:pt x="38" y="36"/>
                    <a:pt x="3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8" name="Freeform 14">
              <a:extLst>
                <a:ext uri="{FF2B5EF4-FFF2-40B4-BE49-F238E27FC236}">
                  <a16:creationId xmlns:a16="http://schemas.microsoft.com/office/drawing/2014/main" id="{C48AC3AA-6970-BA6E-F5D4-39FAA5F5F3F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68" y="329"/>
              <a:ext cx="21" cy="28"/>
            </a:xfrm>
            <a:custGeom>
              <a:avLst/>
              <a:gdLst>
                <a:gd name="T0" fmla="*/ 55 w 56"/>
                <a:gd name="T1" fmla="*/ 59 h 78"/>
                <a:gd name="T2" fmla="*/ 53 w 56"/>
                <a:gd name="T3" fmla="*/ 60 h 78"/>
                <a:gd name="T4" fmla="*/ 40 w 56"/>
                <a:gd name="T5" fmla="*/ 64 h 78"/>
                <a:gd name="T6" fmla="*/ 18 w 56"/>
                <a:gd name="T7" fmla="*/ 39 h 78"/>
                <a:gd name="T8" fmla="*/ 39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6 w 56"/>
                <a:gd name="T15" fmla="*/ 3 h 78"/>
                <a:gd name="T16" fmla="*/ 55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5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5" y="59"/>
                  </a:moveTo>
                  <a:cubicBezTo>
                    <a:pt x="53" y="60"/>
                    <a:pt x="53" y="60"/>
                    <a:pt x="53" y="60"/>
                  </a:cubicBezTo>
                  <a:cubicBezTo>
                    <a:pt x="49" y="63"/>
                    <a:pt x="44" y="64"/>
                    <a:pt x="40" y="64"/>
                  </a:cubicBezTo>
                  <a:cubicBezTo>
                    <a:pt x="23" y="64"/>
                    <a:pt x="18" y="51"/>
                    <a:pt x="18" y="39"/>
                  </a:cubicBezTo>
                  <a:cubicBezTo>
                    <a:pt x="18" y="27"/>
                    <a:pt x="25" y="14"/>
                    <a:pt x="39" y="14"/>
                  </a:cubicBezTo>
                  <a:cubicBezTo>
                    <a:pt x="43" y="14"/>
                    <a:pt x="48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1" y="1"/>
                    <a:pt x="44" y="0"/>
                    <a:pt x="38" y="0"/>
                  </a:cubicBez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43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5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9" name="Freeform 15">
              <a:extLst>
                <a:ext uri="{FF2B5EF4-FFF2-40B4-BE49-F238E27FC236}">
                  <a16:creationId xmlns:a16="http://schemas.microsoft.com/office/drawing/2014/main" id="{B1A5C9E0-D623-E9AD-0CA4-A420232A34F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93" y="317"/>
              <a:ext cx="25" cy="40"/>
            </a:xfrm>
            <a:custGeom>
              <a:avLst/>
              <a:gdLst>
                <a:gd name="T0" fmla="*/ 38 w 66"/>
                <a:gd name="T1" fmla="*/ 32 h 108"/>
                <a:gd name="T2" fmla="*/ 17 w 66"/>
                <a:gd name="T3" fmla="*/ 41 h 108"/>
                <a:gd name="T4" fmla="*/ 17 w 66"/>
                <a:gd name="T5" fmla="*/ 0 h 108"/>
                <a:gd name="T6" fmla="*/ 0 w 66"/>
                <a:gd name="T7" fmla="*/ 0 h 108"/>
                <a:gd name="T8" fmla="*/ 0 w 66"/>
                <a:gd name="T9" fmla="*/ 108 h 108"/>
                <a:gd name="T10" fmla="*/ 17 w 66"/>
                <a:gd name="T11" fmla="*/ 108 h 108"/>
                <a:gd name="T12" fmla="*/ 17 w 66"/>
                <a:gd name="T13" fmla="*/ 74 h 108"/>
                <a:gd name="T14" fmla="*/ 36 w 66"/>
                <a:gd name="T15" fmla="*/ 46 h 108"/>
                <a:gd name="T16" fmla="*/ 50 w 66"/>
                <a:gd name="T17" fmla="*/ 70 h 108"/>
                <a:gd name="T18" fmla="*/ 50 w 66"/>
                <a:gd name="T19" fmla="*/ 108 h 108"/>
                <a:gd name="T20" fmla="*/ 66 w 66"/>
                <a:gd name="T21" fmla="*/ 108 h 108"/>
                <a:gd name="T22" fmla="*/ 66 w 66"/>
                <a:gd name="T23" fmla="*/ 64 h 108"/>
                <a:gd name="T24" fmla="*/ 38 w 66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108">
                  <a:moveTo>
                    <a:pt x="38" y="32"/>
                  </a:moveTo>
                  <a:cubicBezTo>
                    <a:pt x="29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6" y="46"/>
                  </a:cubicBezTo>
                  <a:cubicBezTo>
                    <a:pt x="46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6" y="64"/>
                    <a:pt x="66" y="64"/>
                    <a:pt x="66" y="64"/>
                  </a:cubicBezTo>
                  <a:cubicBezTo>
                    <a:pt x="66" y="43"/>
                    <a:pt x="57" y="32"/>
                    <a:pt x="3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5BDAA152-2FBA-5DB5-39A6-C630A04FA62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25" y="329"/>
              <a:ext cx="24" cy="28"/>
            </a:xfrm>
            <a:custGeom>
              <a:avLst/>
              <a:gdLst>
                <a:gd name="T0" fmla="*/ 49 w 66"/>
                <a:gd name="T1" fmla="*/ 0 h 76"/>
                <a:gd name="T2" fmla="*/ 49 w 66"/>
                <a:gd name="T3" fmla="*/ 34 h 76"/>
                <a:gd name="T4" fmla="*/ 29 w 66"/>
                <a:gd name="T5" fmla="*/ 62 h 76"/>
                <a:gd name="T6" fmla="*/ 16 w 66"/>
                <a:gd name="T7" fmla="*/ 38 h 76"/>
                <a:gd name="T8" fmla="*/ 16 w 66"/>
                <a:gd name="T9" fmla="*/ 0 h 76"/>
                <a:gd name="T10" fmla="*/ 0 w 66"/>
                <a:gd name="T11" fmla="*/ 0 h 76"/>
                <a:gd name="T12" fmla="*/ 0 w 66"/>
                <a:gd name="T13" fmla="*/ 44 h 76"/>
                <a:gd name="T14" fmla="*/ 28 w 66"/>
                <a:gd name="T15" fmla="*/ 76 h 76"/>
                <a:gd name="T16" fmla="*/ 50 w 66"/>
                <a:gd name="T17" fmla="*/ 66 h 76"/>
                <a:gd name="T18" fmla="*/ 50 w 66"/>
                <a:gd name="T19" fmla="*/ 74 h 76"/>
                <a:gd name="T20" fmla="*/ 66 w 66"/>
                <a:gd name="T21" fmla="*/ 74 h 76"/>
                <a:gd name="T22" fmla="*/ 66 w 66"/>
                <a:gd name="T23" fmla="*/ 0 h 76"/>
                <a:gd name="T24" fmla="*/ 49 w 66"/>
                <a:gd name="T25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76">
                  <a:moveTo>
                    <a:pt x="49" y="0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45"/>
                    <a:pt x="47" y="62"/>
                    <a:pt x="29" y="62"/>
                  </a:cubicBezTo>
                  <a:cubicBezTo>
                    <a:pt x="20" y="61"/>
                    <a:pt x="16" y="55"/>
                    <a:pt x="16" y="3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65"/>
                    <a:pt x="9" y="76"/>
                    <a:pt x="28" y="76"/>
                  </a:cubicBezTo>
                  <a:cubicBezTo>
                    <a:pt x="37" y="76"/>
                    <a:pt x="45" y="72"/>
                    <a:pt x="50" y="66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4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" name="Rectangle 17">
              <a:extLst>
                <a:ext uri="{FF2B5EF4-FFF2-40B4-BE49-F238E27FC236}">
                  <a16:creationId xmlns:a16="http://schemas.microsoft.com/office/drawing/2014/main" id="{717101A6-1E8C-3837-B998-B8E63056192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557" y="317"/>
              <a:ext cx="6" cy="4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2" name="Freeform 18">
              <a:extLst>
                <a:ext uri="{FF2B5EF4-FFF2-40B4-BE49-F238E27FC236}">
                  <a16:creationId xmlns:a16="http://schemas.microsoft.com/office/drawing/2014/main" id="{87A5736C-8A9D-DC2C-C4CD-7A0E1DB0ADC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69" y="329"/>
              <a:ext cx="25" cy="28"/>
            </a:xfrm>
            <a:custGeom>
              <a:avLst/>
              <a:gdLst>
                <a:gd name="T0" fmla="*/ 68 w 68"/>
                <a:gd name="T1" fmla="*/ 42 h 78"/>
                <a:gd name="T2" fmla="*/ 35 w 68"/>
                <a:gd name="T3" fmla="*/ 0 h 78"/>
                <a:gd name="T4" fmla="*/ 0 w 68"/>
                <a:gd name="T5" fmla="*/ 38 h 78"/>
                <a:gd name="T6" fmla="*/ 38 w 68"/>
                <a:gd name="T7" fmla="*/ 78 h 78"/>
                <a:gd name="T8" fmla="*/ 60 w 68"/>
                <a:gd name="T9" fmla="*/ 74 h 78"/>
                <a:gd name="T10" fmla="*/ 63 w 68"/>
                <a:gd name="T11" fmla="*/ 73 h 78"/>
                <a:gd name="T12" fmla="*/ 63 w 68"/>
                <a:gd name="T13" fmla="*/ 55 h 78"/>
                <a:gd name="T14" fmla="*/ 60 w 68"/>
                <a:gd name="T15" fmla="*/ 57 h 78"/>
                <a:gd name="T16" fmla="*/ 39 w 68"/>
                <a:gd name="T17" fmla="*/ 64 h 78"/>
                <a:gd name="T18" fmla="*/ 17 w 68"/>
                <a:gd name="T19" fmla="*/ 44 h 78"/>
                <a:gd name="T20" fmla="*/ 68 w 68"/>
                <a:gd name="T21" fmla="*/ 44 h 78"/>
                <a:gd name="T22" fmla="*/ 68 w 68"/>
                <a:gd name="T23" fmla="*/ 42 h 78"/>
                <a:gd name="T24" fmla="*/ 35 w 68"/>
                <a:gd name="T25" fmla="*/ 14 h 78"/>
                <a:gd name="T26" fmla="*/ 51 w 68"/>
                <a:gd name="T27" fmla="*/ 31 h 78"/>
                <a:gd name="T28" fmla="*/ 17 w 68"/>
                <a:gd name="T29" fmla="*/ 31 h 78"/>
                <a:gd name="T30" fmla="*/ 35 w 68"/>
                <a:gd name="T31" fmla="*/ 1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" h="78">
                  <a:moveTo>
                    <a:pt x="68" y="42"/>
                  </a:moveTo>
                  <a:cubicBezTo>
                    <a:pt x="68" y="14"/>
                    <a:pt x="57" y="0"/>
                    <a:pt x="35" y="0"/>
                  </a:cubicBezTo>
                  <a:cubicBezTo>
                    <a:pt x="14" y="0"/>
                    <a:pt x="0" y="16"/>
                    <a:pt x="0" y="38"/>
                  </a:cubicBezTo>
                  <a:cubicBezTo>
                    <a:pt x="0" y="64"/>
                    <a:pt x="14" y="78"/>
                    <a:pt x="38" y="78"/>
                  </a:cubicBezTo>
                  <a:cubicBezTo>
                    <a:pt x="49" y="78"/>
                    <a:pt x="55" y="76"/>
                    <a:pt x="60" y="74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3" y="55"/>
                    <a:pt x="63" y="55"/>
                    <a:pt x="63" y="55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57" y="60"/>
                    <a:pt x="47" y="64"/>
                    <a:pt x="39" y="64"/>
                  </a:cubicBezTo>
                  <a:cubicBezTo>
                    <a:pt x="29" y="64"/>
                    <a:pt x="18" y="56"/>
                    <a:pt x="17" y="44"/>
                  </a:cubicBezTo>
                  <a:cubicBezTo>
                    <a:pt x="68" y="44"/>
                    <a:pt x="68" y="44"/>
                    <a:pt x="68" y="44"/>
                  </a:cubicBezTo>
                  <a:lnTo>
                    <a:pt x="68" y="42"/>
                  </a:lnTo>
                  <a:close/>
                  <a:moveTo>
                    <a:pt x="35" y="14"/>
                  </a:moveTo>
                  <a:cubicBezTo>
                    <a:pt x="45" y="14"/>
                    <a:pt x="50" y="22"/>
                    <a:pt x="51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25"/>
                    <a:pt x="22" y="14"/>
                    <a:pt x="3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grpSp>
        <p:nvGrpSpPr>
          <p:cNvPr id="43" name="Group 4">
            <a:extLst>
              <a:ext uri="{FF2B5EF4-FFF2-40B4-BE49-F238E27FC236}">
                <a16:creationId xmlns:a16="http://schemas.microsoft.com/office/drawing/2014/main" id="{9F2CCA78-D75C-4F85-9256-B8C84A633221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576050" y="71438"/>
            <a:ext cx="539750" cy="541337"/>
            <a:chOff x="7292" y="45"/>
            <a:chExt cx="340" cy="341"/>
          </a:xfrm>
          <a:solidFill>
            <a:srgbClr val="4EC2A7"/>
          </a:solidFill>
        </p:grpSpPr>
        <p:sp>
          <p:nvSpPr>
            <p:cNvPr id="44" name="AutoShape 3">
              <a:extLst>
                <a:ext uri="{FF2B5EF4-FFF2-40B4-BE49-F238E27FC236}">
                  <a16:creationId xmlns:a16="http://schemas.microsoft.com/office/drawing/2014/main" id="{114D36D2-C08A-CCB7-0F9B-10B03066A075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5" name="Rectangle 5">
              <a:extLst>
                <a:ext uri="{FF2B5EF4-FFF2-40B4-BE49-F238E27FC236}">
                  <a16:creationId xmlns:a16="http://schemas.microsoft.com/office/drawing/2014/main" id="{3D4C3F89-EDA5-1D11-ECF5-906E02CDA89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6" name="Freeform 6">
              <a:extLst>
                <a:ext uri="{FF2B5EF4-FFF2-40B4-BE49-F238E27FC236}">
                  <a16:creationId xmlns:a16="http://schemas.microsoft.com/office/drawing/2014/main" id="{6E998EEA-35B2-84AF-E8D8-CD4267F0696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94" y="130"/>
              <a:ext cx="91" cy="175"/>
            </a:xfrm>
            <a:custGeom>
              <a:avLst/>
              <a:gdLst>
                <a:gd name="T0" fmla="*/ 124 w 248"/>
                <a:gd name="T1" fmla="*/ 0 h 473"/>
                <a:gd name="T2" fmla="*/ 0 w 248"/>
                <a:gd name="T3" fmla="*/ 236 h 473"/>
                <a:gd name="T4" fmla="*/ 124 w 248"/>
                <a:gd name="T5" fmla="*/ 473 h 473"/>
                <a:gd name="T6" fmla="*/ 248 w 248"/>
                <a:gd name="T7" fmla="*/ 236 h 473"/>
                <a:gd name="T8" fmla="*/ 124 w 248"/>
                <a:gd name="T9" fmla="*/ 0 h 473"/>
                <a:gd name="T10" fmla="*/ 124 w 248"/>
                <a:gd name="T11" fmla="*/ 349 h 473"/>
                <a:gd name="T12" fmla="*/ 65 w 248"/>
                <a:gd name="T13" fmla="*/ 237 h 473"/>
                <a:gd name="T14" fmla="*/ 124 w 248"/>
                <a:gd name="T15" fmla="*/ 124 h 473"/>
                <a:gd name="T16" fmla="*/ 182 w 248"/>
                <a:gd name="T17" fmla="*/ 237 h 473"/>
                <a:gd name="T18" fmla="*/ 124 w 248"/>
                <a:gd name="T19" fmla="*/ 349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8" h="473">
                  <a:moveTo>
                    <a:pt x="124" y="0"/>
                  </a:moveTo>
                  <a:cubicBezTo>
                    <a:pt x="55" y="0"/>
                    <a:pt x="0" y="106"/>
                    <a:pt x="0" y="236"/>
                  </a:cubicBezTo>
                  <a:cubicBezTo>
                    <a:pt x="0" y="367"/>
                    <a:pt x="55" y="473"/>
                    <a:pt x="124" y="473"/>
                  </a:cubicBezTo>
                  <a:cubicBezTo>
                    <a:pt x="192" y="473"/>
                    <a:pt x="248" y="367"/>
                    <a:pt x="248" y="236"/>
                  </a:cubicBezTo>
                  <a:cubicBezTo>
                    <a:pt x="248" y="106"/>
                    <a:pt x="192" y="0"/>
                    <a:pt x="124" y="0"/>
                  </a:cubicBezTo>
                  <a:close/>
                  <a:moveTo>
                    <a:pt x="124" y="349"/>
                  </a:moveTo>
                  <a:cubicBezTo>
                    <a:pt x="91" y="349"/>
                    <a:pt x="65" y="299"/>
                    <a:pt x="65" y="237"/>
                  </a:cubicBezTo>
                  <a:cubicBezTo>
                    <a:pt x="65" y="175"/>
                    <a:pt x="91" y="124"/>
                    <a:pt x="124" y="124"/>
                  </a:cubicBezTo>
                  <a:cubicBezTo>
                    <a:pt x="156" y="124"/>
                    <a:pt x="182" y="175"/>
                    <a:pt x="182" y="237"/>
                  </a:cubicBezTo>
                  <a:cubicBezTo>
                    <a:pt x="182" y="299"/>
                    <a:pt x="156" y="349"/>
                    <a:pt x="124" y="3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7" name="Freeform 7">
              <a:extLst>
                <a:ext uri="{FF2B5EF4-FFF2-40B4-BE49-F238E27FC236}">
                  <a16:creationId xmlns:a16="http://schemas.microsoft.com/office/drawing/2014/main" id="{69E41468-65AD-07C0-0AB6-4687C46405D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135"/>
              <a:ext cx="54" cy="166"/>
            </a:xfrm>
            <a:custGeom>
              <a:avLst/>
              <a:gdLst>
                <a:gd name="T0" fmla="*/ 24 w 54"/>
                <a:gd name="T1" fmla="*/ 61 h 166"/>
                <a:gd name="T2" fmla="*/ 43 w 54"/>
                <a:gd name="T3" fmla="*/ 61 h 166"/>
                <a:gd name="T4" fmla="*/ 43 w 54"/>
                <a:gd name="T5" fmla="*/ 106 h 166"/>
                <a:gd name="T6" fmla="*/ 24 w 54"/>
                <a:gd name="T7" fmla="*/ 106 h 166"/>
                <a:gd name="T8" fmla="*/ 24 w 54"/>
                <a:gd name="T9" fmla="*/ 166 h 166"/>
                <a:gd name="T10" fmla="*/ 0 w 54"/>
                <a:gd name="T11" fmla="*/ 166 h 166"/>
                <a:gd name="T12" fmla="*/ 0 w 54"/>
                <a:gd name="T13" fmla="*/ 0 h 166"/>
                <a:gd name="T14" fmla="*/ 50 w 54"/>
                <a:gd name="T15" fmla="*/ 0 h 166"/>
                <a:gd name="T16" fmla="*/ 54 w 54"/>
                <a:gd name="T17" fmla="*/ 44 h 166"/>
                <a:gd name="T18" fmla="*/ 24 w 54"/>
                <a:gd name="T19" fmla="*/ 44 h 166"/>
                <a:gd name="T20" fmla="*/ 24 w 54"/>
                <a:gd name="T21" fmla="*/ 6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166">
                  <a:moveTo>
                    <a:pt x="24" y="61"/>
                  </a:moveTo>
                  <a:lnTo>
                    <a:pt x="43" y="61"/>
                  </a:lnTo>
                  <a:lnTo>
                    <a:pt x="43" y="106"/>
                  </a:lnTo>
                  <a:lnTo>
                    <a:pt x="24" y="106"/>
                  </a:lnTo>
                  <a:lnTo>
                    <a:pt x="24" y="166"/>
                  </a:lnTo>
                  <a:lnTo>
                    <a:pt x="0" y="166"/>
                  </a:lnTo>
                  <a:lnTo>
                    <a:pt x="0" y="0"/>
                  </a:lnTo>
                  <a:lnTo>
                    <a:pt x="50" y="0"/>
                  </a:lnTo>
                  <a:lnTo>
                    <a:pt x="54" y="44"/>
                  </a:lnTo>
                  <a:lnTo>
                    <a:pt x="24" y="44"/>
                  </a:lnTo>
                  <a:lnTo>
                    <a:pt x="24" y="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8" name="Freeform 8">
              <a:extLst>
                <a:ext uri="{FF2B5EF4-FFF2-40B4-BE49-F238E27FC236}">
                  <a16:creationId xmlns:a16="http://schemas.microsoft.com/office/drawing/2014/main" id="{A67C917A-2B3A-08D3-B9DD-E59E5A0285A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01" y="135"/>
              <a:ext cx="93" cy="166"/>
            </a:xfrm>
            <a:custGeom>
              <a:avLst/>
              <a:gdLst>
                <a:gd name="T0" fmla="*/ 82 w 93"/>
                <a:gd name="T1" fmla="*/ 0 h 166"/>
                <a:gd name="T2" fmla="*/ 63 w 93"/>
                <a:gd name="T3" fmla="*/ 0 h 166"/>
                <a:gd name="T4" fmla="*/ 46 w 93"/>
                <a:gd name="T5" fmla="*/ 72 h 166"/>
                <a:gd name="T6" fmla="*/ 30 w 93"/>
                <a:gd name="T7" fmla="*/ 0 h 166"/>
                <a:gd name="T8" fmla="*/ 11 w 93"/>
                <a:gd name="T9" fmla="*/ 0 h 166"/>
                <a:gd name="T10" fmla="*/ 0 w 93"/>
                <a:gd name="T11" fmla="*/ 166 h 166"/>
                <a:gd name="T12" fmla="*/ 24 w 93"/>
                <a:gd name="T13" fmla="*/ 166 h 166"/>
                <a:gd name="T14" fmla="*/ 28 w 93"/>
                <a:gd name="T15" fmla="*/ 93 h 166"/>
                <a:gd name="T16" fmla="*/ 46 w 93"/>
                <a:gd name="T17" fmla="*/ 166 h 166"/>
                <a:gd name="T18" fmla="*/ 46 w 93"/>
                <a:gd name="T19" fmla="*/ 166 h 166"/>
                <a:gd name="T20" fmla="*/ 46 w 93"/>
                <a:gd name="T21" fmla="*/ 166 h 166"/>
                <a:gd name="T22" fmla="*/ 46 w 93"/>
                <a:gd name="T23" fmla="*/ 166 h 166"/>
                <a:gd name="T24" fmla="*/ 46 w 93"/>
                <a:gd name="T25" fmla="*/ 166 h 166"/>
                <a:gd name="T26" fmla="*/ 65 w 93"/>
                <a:gd name="T27" fmla="*/ 93 h 166"/>
                <a:gd name="T28" fmla="*/ 69 w 93"/>
                <a:gd name="T29" fmla="*/ 166 h 166"/>
                <a:gd name="T30" fmla="*/ 93 w 93"/>
                <a:gd name="T31" fmla="*/ 166 h 166"/>
                <a:gd name="T32" fmla="*/ 82 w 93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166">
                  <a:moveTo>
                    <a:pt x="82" y="0"/>
                  </a:moveTo>
                  <a:lnTo>
                    <a:pt x="63" y="0"/>
                  </a:lnTo>
                  <a:lnTo>
                    <a:pt x="46" y="72"/>
                  </a:lnTo>
                  <a:lnTo>
                    <a:pt x="30" y="0"/>
                  </a:lnTo>
                  <a:lnTo>
                    <a:pt x="11" y="0"/>
                  </a:lnTo>
                  <a:lnTo>
                    <a:pt x="0" y="166"/>
                  </a:lnTo>
                  <a:lnTo>
                    <a:pt x="24" y="166"/>
                  </a:lnTo>
                  <a:lnTo>
                    <a:pt x="28" y="93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65" y="93"/>
                  </a:lnTo>
                  <a:lnTo>
                    <a:pt x="69" y="166"/>
                  </a:lnTo>
                  <a:lnTo>
                    <a:pt x="93" y="166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9" name="Freeform 9">
              <a:extLst>
                <a:ext uri="{FF2B5EF4-FFF2-40B4-BE49-F238E27FC236}">
                  <a16:creationId xmlns:a16="http://schemas.microsoft.com/office/drawing/2014/main" id="{FD65D494-7132-8450-6FF6-2764283778E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320"/>
              <a:ext cx="29" cy="37"/>
            </a:xfrm>
            <a:custGeom>
              <a:avLst/>
              <a:gdLst>
                <a:gd name="T0" fmla="*/ 22 w 29"/>
                <a:gd name="T1" fmla="*/ 0 h 37"/>
                <a:gd name="T2" fmla="*/ 22 w 29"/>
                <a:gd name="T3" fmla="*/ 15 h 37"/>
                <a:gd name="T4" fmla="*/ 6 w 29"/>
                <a:gd name="T5" fmla="*/ 15 h 37"/>
                <a:gd name="T6" fmla="*/ 6 w 29"/>
                <a:gd name="T7" fmla="*/ 0 h 37"/>
                <a:gd name="T8" fmla="*/ 0 w 29"/>
                <a:gd name="T9" fmla="*/ 0 h 37"/>
                <a:gd name="T10" fmla="*/ 0 w 29"/>
                <a:gd name="T11" fmla="*/ 37 h 37"/>
                <a:gd name="T12" fmla="*/ 6 w 29"/>
                <a:gd name="T13" fmla="*/ 37 h 37"/>
                <a:gd name="T14" fmla="*/ 6 w 29"/>
                <a:gd name="T15" fmla="*/ 20 h 37"/>
                <a:gd name="T16" fmla="*/ 22 w 29"/>
                <a:gd name="T17" fmla="*/ 20 h 37"/>
                <a:gd name="T18" fmla="*/ 22 w 29"/>
                <a:gd name="T19" fmla="*/ 37 h 37"/>
                <a:gd name="T20" fmla="*/ 29 w 29"/>
                <a:gd name="T21" fmla="*/ 37 h 37"/>
                <a:gd name="T22" fmla="*/ 29 w 29"/>
                <a:gd name="T23" fmla="*/ 0 h 37"/>
                <a:gd name="T24" fmla="*/ 22 w 2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37">
                  <a:moveTo>
                    <a:pt x="22" y="0"/>
                  </a:moveTo>
                  <a:lnTo>
                    <a:pt x="22" y="15"/>
                  </a:lnTo>
                  <a:lnTo>
                    <a:pt x="6" y="15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6" y="37"/>
                  </a:lnTo>
                  <a:lnTo>
                    <a:pt x="6" y="20"/>
                  </a:lnTo>
                  <a:lnTo>
                    <a:pt x="22" y="20"/>
                  </a:lnTo>
                  <a:lnTo>
                    <a:pt x="22" y="37"/>
                  </a:lnTo>
                  <a:lnTo>
                    <a:pt x="29" y="37"/>
                  </a:lnTo>
                  <a:lnTo>
                    <a:pt x="29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0" name="Freeform 10">
              <a:extLst>
                <a:ext uri="{FF2B5EF4-FFF2-40B4-BE49-F238E27FC236}">
                  <a16:creationId xmlns:a16="http://schemas.microsoft.com/office/drawing/2014/main" id="{0B8750DA-56E8-4E71-A1A4-BFE6814B016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63" y="329"/>
              <a:ext cx="28" cy="28"/>
            </a:xfrm>
            <a:custGeom>
              <a:avLst/>
              <a:gdLst>
                <a:gd name="T0" fmla="*/ 38 w 76"/>
                <a:gd name="T1" fmla="*/ 0 h 78"/>
                <a:gd name="T2" fmla="*/ 0 w 76"/>
                <a:gd name="T3" fmla="*/ 39 h 78"/>
                <a:gd name="T4" fmla="*/ 38 w 76"/>
                <a:gd name="T5" fmla="*/ 78 h 78"/>
                <a:gd name="T6" fmla="*/ 76 w 76"/>
                <a:gd name="T7" fmla="*/ 39 h 78"/>
                <a:gd name="T8" fmla="*/ 38 w 76"/>
                <a:gd name="T9" fmla="*/ 0 h 78"/>
                <a:gd name="T10" fmla="*/ 38 w 76"/>
                <a:gd name="T11" fmla="*/ 64 h 78"/>
                <a:gd name="T12" fmla="*/ 18 w 76"/>
                <a:gd name="T13" fmla="*/ 39 h 78"/>
                <a:gd name="T14" fmla="*/ 38 w 76"/>
                <a:gd name="T15" fmla="*/ 14 h 78"/>
                <a:gd name="T16" fmla="*/ 59 w 76"/>
                <a:gd name="T17" fmla="*/ 39 h 78"/>
                <a:gd name="T18" fmla="*/ 38 w 76"/>
                <a:gd name="T19" fmla="*/ 6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8">
                  <a:moveTo>
                    <a:pt x="38" y="0"/>
                  </a:move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60" y="78"/>
                    <a:pt x="76" y="61"/>
                    <a:pt x="76" y="39"/>
                  </a:cubicBezTo>
                  <a:cubicBezTo>
                    <a:pt x="76" y="16"/>
                    <a:pt x="61" y="0"/>
                    <a:pt x="38" y="0"/>
                  </a:cubicBezTo>
                  <a:close/>
                  <a:moveTo>
                    <a:pt x="38" y="64"/>
                  </a:moveTo>
                  <a:cubicBezTo>
                    <a:pt x="24" y="64"/>
                    <a:pt x="18" y="51"/>
                    <a:pt x="18" y="39"/>
                  </a:cubicBezTo>
                  <a:cubicBezTo>
                    <a:pt x="18" y="27"/>
                    <a:pt x="25" y="14"/>
                    <a:pt x="38" y="14"/>
                  </a:cubicBezTo>
                  <a:cubicBezTo>
                    <a:pt x="52" y="14"/>
                    <a:pt x="59" y="27"/>
                    <a:pt x="59" y="39"/>
                  </a:cubicBezTo>
                  <a:cubicBezTo>
                    <a:pt x="59" y="51"/>
                    <a:pt x="52" y="64"/>
                    <a:pt x="38" y="6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1" name="Freeform 11">
              <a:extLst>
                <a:ext uri="{FF2B5EF4-FFF2-40B4-BE49-F238E27FC236}">
                  <a16:creationId xmlns:a16="http://schemas.microsoft.com/office/drawing/2014/main" id="{DF367696-C071-B002-3BCE-E9F9A6E271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4" y="329"/>
              <a:ext cx="21" cy="28"/>
            </a:xfrm>
            <a:custGeom>
              <a:avLst/>
              <a:gdLst>
                <a:gd name="T0" fmla="*/ 54 w 56"/>
                <a:gd name="T1" fmla="*/ 59 h 78"/>
                <a:gd name="T2" fmla="*/ 52 w 56"/>
                <a:gd name="T3" fmla="*/ 60 h 78"/>
                <a:gd name="T4" fmla="*/ 39 w 56"/>
                <a:gd name="T5" fmla="*/ 64 h 78"/>
                <a:gd name="T6" fmla="*/ 17 w 56"/>
                <a:gd name="T7" fmla="*/ 39 h 78"/>
                <a:gd name="T8" fmla="*/ 38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5 w 56"/>
                <a:gd name="T15" fmla="*/ 3 h 78"/>
                <a:gd name="T16" fmla="*/ 54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4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4" y="59"/>
                  </a:moveTo>
                  <a:cubicBezTo>
                    <a:pt x="52" y="60"/>
                    <a:pt x="52" y="60"/>
                    <a:pt x="52" y="60"/>
                  </a:cubicBezTo>
                  <a:cubicBezTo>
                    <a:pt x="49" y="63"/>
                    <a:pt x="43" y="64"/>
                    <a:pt x="39" y="64"/>
                  </a:cubicBezTo>
                  <a:cubicBezTo>
                    <a:pt x="23" y="64"/>
                    <a:pt x="17" y="51"/>
                    <a:pt x="17" y="39"/>
                  </a:cubicBezTo>
                  <a:cubicBezTo>
                    <a:pt x="17" y="27"/>
                    <a:pt x="24" y="14"/>
                    <a:pt x="38" y="14"/>
                  </a:cubicBezTo>
                  <a:cubicBezTo>
                    <a:pt x="42" y="14"/>
                    <a:pt x="47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0" y="1"/>
                    <a:pt x="43" y="0"/>
                    <a:pt x="38" y="0"/>
                  </a:cubicBezTo>
                  <a:cubicBezTo>
                    <a:pt x="15" y="0"/>
                    <a:pt x="0" y="16"/>
                    <a:pt x="0" y="39"/>
                  </a:cubicBezTo>
                  <a:cubicBezTo>
                    <a:pt x="0" y="61"/>
                    <a:pt x="16" y="78"/>
                    <a:pt x="38" y="78"/>
                  </a:cubicBezTo>
                  <a:cubicBezTo>
                    <a:pt x="42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4" y="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2" name="Freeform 12">
              <a:extLst>
                <a:ext uri="{FF2B5EF4-FFF2-40B4-BE49-F238E27FC236}">
                  <a16:creationId xmlns:a16="http://schemas.microsoft.com/office/drawing/2014/main" id="{0A0D4760-F450-11E5-3905-602B003EC6A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19" y="317"/>
              <a:ext cx="24" cy="40"/>
            </a:xfrm>
            <a:custGeom>
              <a:avLst/>
              <a:gdLst>
                <a:gd name="T0" fmla="*/ 38 w 67"/>
                <a:gd name="T1" fmla="*/ 32 h 108"/>
                <a:gd name="T2" fmla="*/ 17 w 67"/>
                <a:gd name="T3" fmla="*/ 41 h 108"/>
                <a:gd name="T4" fmla="*/ 17 w 67"/>
                <a:gd name="T5" fmla="*/ 0 h 108"/>
                <a:gd name="T6" fmla="*/ 0 w 67"/>
                <a:gd name="T7" fmla="*/ 0 h 108"/>
                <a:gd name="T8" fmla="*/ 0 w 67"/>
                <a:gd name="T9" fmla="*/ 108 h 108"/>
                <a:gd name="T10" fmla="*/ 17 w 67"/>
                <a:gd name="T11" fmla="*/ 108 h 108"/>
                <a:gd name="T12" fmla="*/ 17 w 67"/>
                <a:gd name="T13" fmla="*/ 74 h 108"/>
                <a:gd name="T14" fmla="*/ 37 w 67"/>
                <a:gd name="T15" fmla="*/ 46 h 108"/>
                <a:gd name="T16" fmla="*/ 50 w 67"/>
                <a:gd name="T17" fmla="*/ 70 h 108"/>
                <a:gd name="T18" fmla="*/ 50 w 67"/>
                <a:gd name="T19" fmla="*/ 108 h 108"/>
                <a:gd name="T20" fmla="*/ 67 w 67"/>
                <a:gd name="T21" fmla="*/ 108 h 108"/>
                <a:gd name="T22" fmla="*/ 67 w 67"/>
                <a:gd name="T23" fmla="*/ 64 h 108"/>
                <a:gd name="T24" fmla="*/ 38 w 67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108">
                  <a:moveTo>
                    <a:pt x="38" y="32"/>
                  </a:moveTo>
                  <a:cubicBezTo>
                    <a:pt x="30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7" y="46"/>
                  </a:cubicBezTo>
                  <a:cubicBezTo>
                    <a:pt x="47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7" y="108"/>
                    <a:pt x="67" y="108"/>
                    <a:pt x="67" y="108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43"/>
                    <a:pt x="57" y="32"/>
                    <a:pt x="38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3" name="Freeform 13">
              <a:extLst>
                <a:ext uri="{FF2B5EF4-FFF2-40B4-BE49-F238E27FC236}">
                  <a16:creationId xmlns:a16="http://schemas.microsoft.com/office/drawing/2014/main" id="{B17E8A1F-515E-1D11-1C71-EA7CA870DB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48" y="329"/>
              <a:ext cx="18" cy="28"/>
            </a:xfrm>
            <a:custGeom>
              <a:avLst/>
              <a:gdLst>
                <a:gd name="T0" fmla="*/ 30 w 48"/>
                <a:gd name="T1" fmla="*/ 32 h 78"/>
                <a:gd name="T2" fmla="*/ 18 w 48"/>
                <a:gd name="T3" fmla="*/ 21 h 78"/>
                <a:gd name="T4" fmla="*/ 29 w 48"/>
                <a:gd name="T5" fmla="*/ 14 h 78"/>
                <a:gd name="T6" fmla="*/ 42 w 48"/>
                <a:gd name="T7" fmla="*/ 17 h 78"/>
                <a:gd name="T8" fmla="*/ 44 w 48"/>
                <a:gd name="T9" fmla="*/ 19 h 78"/>
                <a:gd name="T10" fmla="*/ 45 w 48"/>
                <a:gd name="T11" fmla="*/ 3 h 78"/>
                <a:gd name="T12" fmla="*/ 44 w 48"/>
                <a:gd name="T13" fmla="*/ 3 h 78"/>
                <a:gd name="T14" fmla="*/ 27 w 48"/>
                <a:gd name="T15" fmla="*/ 0 h 78"/>
                <a:gd name="T16" fmla="*/ 0 w 48"/>
                <a:gd name="T17" fmla="*/ 24 h 78"/>
                <a:gd name="T18" fmla="*/ 19 w 48"/>
                <a:gd name="T19" fmla="*/ 45 h 78"/>
                <a:gd name="T20" fmla="*/ 31 w 48"/>
                <a:gd name="T21" fmla="*/ 55 h 78"/>
                <a:gd name="T22" fmla="*/ 19 w 48"/>
                <a:gd name="T23" fmla="*/ 64 h 78"/>
                <a:gd name="T24" fmla="*/ 4 w 48"/>
                <a:gd name="T25" fmla="*/ 59 h 78"/>
                <a:gd name="T26" fmla="*/ 2 w 48"/>
                <a:gd name="T27" fmla="*/ 58 h 78"/>
                <a:gd name="T28" fmla="*/ 1 w 48"/>
                <a:gd name="T29" fmla="*/ 73 h 78"/>
                <a:gd name="T30" fmla="*/ 2 w 48"/>
                <a:gd name="T31" fmla="*/ 74 h 78"/>
                <a:gd name="T32" fmla="*/ 22 w 48"/>
                <a:gd name="T33" fmla="*/ 78 h 78"/>
                <a:gd name="T34" fmla="*/ 48 w 48"/>
                <a:gd name="T35" fmla="*/ 54 h 78"/>
                <a:gd name="T36" fmla="*/ 30 w 48"/>
                <a:gd name="T37" fmla="*/ 3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78">
                  <a:moveTo>
                    <a:pt x="30" y="32"/>
                  </a:moveTo>
                  <a:cubicBezTo>
                    <a:pt x="22" y="28"/>
                    <a:pt x="18" y="26"/>
                    <a:pt x="18" y="21"/>
                  </a:cubicBezTo>
                  <a:cubicBezTo>
                    <a:pt x="18" y="16"/>
                    <a:pt x="24" y="14"/>
                    <a:pt x="29" y="14"/>
                  </a:cubicBezTo>
                  <a:cubicBezTo>
                    <a:pt x="31" y="14"/>
                    <a:pt x="39" y="16"/>
                    <a:pt x="42" y="17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39" y="2"/>
                    <a:pt x="34" y="0"/>
                    <a:pt x="27" y="0"/>
                  </a:cubicBezTo>
                  <a:cubicBezTo>
                    <a:pt x="11" y="0"/>
                    <a:pt x="0" y="9"/>
                    <a:pt x="0" y="24"/>
                  </a:cubicBezTo>
                  <a:cubicBezTo>
                    <a:pt x="0" y="36"/>
                    <a:pt x="11" y="41"/>
                    <a:pt x="19" y="45"/>
                  </a:cubicBezTo>
                  <a:cubicBezTo>
                    <a:pt x="26" y="48"/>
                    <a:pt x="31" y="51"/>
                    <a:pt x="31" y="55"/>
                  </a:cubicBezTo>
                  <a:cubicBezTo>
                    <a:pt x="31" y="64"/>
                    <a:pt x="21" y="64"/>
                    <a:pt x="19" y="64"/>
                  </a:cubicBezTo>
                  <a:cubicBezTo>
                    <a:pt x="16" y="64"/>
                    <a:pt x="9" y="63"/>
                    <a:pt x="4" y="59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8" y="77"/>
                    <a:pt x="16" y="78"/>
                    <a:pt x="22" y="78"/>
                  </a:cubicBezTo>
                  <a:cubicBezTo>
                    <a:pt x="35" y="78"/>
                    <a:pt x="48" y="71"/>
                    <a:pt x="48" y="54"/>
                  </a:cubicBezTo>
                  <a:cubicBezTo>
                    <a:pt x="48" y="40"/>
                    <a:pt x="38" y="36"/>
                    <a:pt x="30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4" name="Freeform 14">
              <a:extLst>
                <a:ext uri="{FF2B5EF4-FFF2-40B4-BE49-F238E27FC236}">
                  <a16:creationId xmlns:a16="http://schemas.microsoft.com/office/drawing/2014/main" id="{BAD48F39-5414-926B-4BA3-0644D54ED51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68" y="329"/>
              <a:ext cx="21" cy="28"/>
            </a:xfrm>
            <a:custGeom>
              <a:avLst/>
              <a:gdLst>
                <a:gd name="T0" fmla="*/ 55 w 56"/>
                <a:gd name="T1" fmla="*/ 59 h 78"/>
                <a:gd name="T2" fmla="*/ 53 w 56"/>
                <a:gd name="T3" fmla="*/ 60 h 78"/>
                <a:gd name="T4" fmla="*/ 40 w 56"/>
                <a:gd name="T5" fmla="*/ 64 h 78"/>
                <a:gd name="T6" fmla="*/ 18 w 56"/>
                <a:gd name="T7" fmla="*/ 39 h 78"/>
                <a:gd name="T8" fmla="*/ 39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6 w 56"/>
                <a:gd name="T15" fmla="*/ 3 h 78"/>
                <a:gd name="T16" fmla="*/ 55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5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5" y="59"/>
                  </a:moveTo>
                  <a:cubicBezTo>
                    <a:pt x="53" y="60"/>
                    <a:pt x="53" y="60"/>
                    <a:pt x="53" y="60"/>
                  </a:cubicBezTo>
                  <a:cubicBezTo>
                    <a:pt x="49" y="63"/>
                    <a:pt x="44" y="64"/>
                    <a:pt x="40" y="64"/>
                  </a:cubicBezTo>
                  <a:cubicBezTo>
                    <a:pt x="23" y="64"/>
                    <a:pt x="18" y="51"/>
                    <a:pt x="18" y="39"/>
                  </a:cubicBezTo>
                  <a:cubicBezTo>
                    <a:pt x="18" y="27"/>
                    <a:pt x="25" y="14"/>
                    <a:pt x="39" y="14"/>
                  </a:cubicBezTo>
                  <a:cubicBezTo>
                    <a:pt x="43" y="14"/>
                    <a:pt x="48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1" y="1"/>
                    <a:pt x="44" y="0"/>
                    <a:pt x="38" y="0"/>
                  </a:cubicBez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43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5" name="Freeform 15">
              <a:extLst>
                <a:ext uri="{FF2B5EF4-FFF2-40B4-BE49-F238E27FC236}">
                  <a16:creationId xmlns:a16="http://schemas.microsoft.com/office/drawing/2014/main" id="{A5D8526B-56E7-3CBF-3186-6146550CD68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93" y="317"/>
              <a:ext cx="25" cy="40"/>
            </a:xfrm>
            <a:custGeom>
              <a:avLst/>
              <a:gdLst>
                <a:gd name="T0" fmla="*/ 38 w 66"/>
                <a:gd name="T1" fmla="*/ 32 h 108"/>
                <a:gd name="T2" fmla="*/ 17 w 66"/>
                <a:gd name="T3" fmla="*/ 41 h 108"/>
                <a:gd name="T4" fmla="*/ 17 w 66"/>
                <a:gd name="T5" fmla="*/ 0 h 108"/>
                <a:gd name="T6" fmla="*/ 0 w 66"/>
                <a:gd name="T7" fmla="*/ 0 h 108"/>
                <a:gd name="T8" fmla="*/ 0 w 66"/>
                <a:gd name="T9" fmla="*/ 108 h 108"/>
                <a:gd name="T10" fmla="*/ 17 w 66"/>
                <a:gd name="T11" fmla="*/ 108 h 108"/>
                <a:gd name="T12" fmla="*/ 17 w 66"/>
                <a:gd name="T13" fmla="*/ 74 h 108"/>
                <a:gd name="T14" fmla="*/ 36 w 66"/>
                <a:gd name="T15" fmla="*/ 46 h 108"/>
                <a:gd name="T16" fmla="*/ 50 w 66"/>
                <a:gd name="T17" fmla="*/ 70 h 108"/>
                <a:gd name="T18" fmla="*/ 50 w 66"/>
                <a:gd name="T19" fmla="*/ 108 h 108"/>
                <a:gd name="T20" fmla="*/ 66 w 66"/>
                <a:gd name="T21" fmla="*/ 108 h 108"/>
                <a:gd name="T22" fmla="*/ 66 w 66"/>
                <a:gd name="T23" fmla="*/ 64 h 108"/>
                <a:gd name="T24" fmla="*/ 38 w 66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108">
                  <a:moveTo>
                    <a:pt x="38" y="32"/>
                  </a:moveTo>
                  <a:cubicBezTo>
                    <a:pt x="29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6" y="46"/>
                  </a:cubicBezTo>
                  <a:cubicBezTo>
                    <a:pt x="46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6" y="64"/>
                    <a:pt x="66" y="64"/>
                    <a:pt x="66" y="64"/>
                  </a:cubicBezTo>
                  <a:cubicBezTo>
                    <a:pt x="66" y="43"/>
                    <a:pt x="57" y="32"/>
                    <a:pt x="38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6" name="Freeform 16">
              <a:extLst>
                <a:ext uri="{FF2B5EF4-FFF2-40B4-BE49-F238E27FC236}">
                  <a16:creationId xmlns:a16="http://schemas.microsoft.com/office/drawing/2014/main" id="{EA4E2269-95D1-2B17-D84C-9EB20178EF2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25" y="329"/>
              <a:ext cx="24" cy="28"/>
            </a:xfrm>
            <a:custGeom>
              <a:avLst/>
              <a:gdLst>
                <a:gd name="T0" fmla="*/ 49 w 66"/>
                <a:gd name="T1" fmla="*/ 0 h 76"/>
                <a:gd name="T2" fmla="*/ 49 w 66"/>
                <a:gd name="T3" fmla="*/ 34 h 76"/>
                <a:gd name="T4" fmla="*/ 29 w 66"/>
                <a:gd name="T5" fmla="*/ 62 h 76"/>
                <a:gd name="T6" fmla="*/ 16 w 66"/>
                <a:gd name="T7" fmla="*/ 38 h 76"/>
                <a:gd name="T8" fmla="*/ 16 w 66"/>
                <a:gd name="T9" fmla="*/ 0 h 76"/>
                <a:gd name="T10" fmla="*/ 0 w 66"/>
                <a:gd name="T11" fmla="*/ 0 h 76"/>
                <a:gd name="T12" fmla="*/ 0 w 66"/>
                <a:gd name="T13" fmla="*/ 44 h 76"/>
                <a:gd name="T14" fmla="*/ 28 w 66"/>
                <a:gd name="T15" fmla="*/ 76 h 76"/>
                <a:gd name="T16" fmla="*/ 50 w 66"/>
                <a:gd name="T17" fmla="*/ 66 h 76"/>
                <a:gd name="T18" fmla="*/ 50 w 66"/>
                <a:gd name="T19" fmla="*/ 74 h 76"/>
                <a:gd name="T20" fmla="*/ 66 w 66"/>
                <a:gd name="T21" fmla="*/ 74 h 76"/>
                <a:gd name="T22" fmla="*/ 66 w 66"/>
                <a:gd name="T23" fmla="*/ 0 h 76"/>
                <a:gd name="T24" fmla="*/ 49 w 66"/>
                <a:gd name="T25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76">
                  <a:moveTo>
                    <a:pt x="49" y="0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45"/>
                    <a:pt x="47" y="62"/>
                    <a:pt x="29" y="62"/>
                  </a:cubicBezTo>
                  <a:cubicBezTo>
                    <a:pt x="20" y="61"/>
                    <a:pt x="16" y="55"/>
                    <a:pt x="16" y="3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65"/>
                    <a:pt x="9" y="76"/>
                    <a:pt x="28" y="76"/>
                  </a:cubicBezTo>
                  <a:cubicBezTo>
                    <a:pt x="37" y="76"/>
                    <a:pt x="45" y="72"/>
                    <a:pt x="50" y="66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4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7" name="Rectangle 17">
              <a:extLst>
                <a:ext uri="{FF2B5EF4-FFF2-40B4-BE49-F238E27FC236}">
                  <a16:creationId xmlns:a16="http://schemas.microsoft.com/office/drawing/2014/main" id="{A98B5AC9-1488-42A7-40D9-CF9DDEC554B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557" y="317"/>
              <a:ext cx="6" cy="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8" name="Freeform 18">
              <a:extLst>
                <a:ext uri="{FF2B5EF4-FFF2-40B4-BE49-F238E27FC236}">
                  <a16:creationId xmlns:a16="http://schemas.microsoft.com/office/drawing/2014/main" id="{98CCA493-4588-E814-A04A-70638455A6C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69" y="329"/>
              <a:ext cx="25" cy="28"/>
            </a:xfrm>
            <a:custGeom>
              <a:avLst/>
              <a:gdLst>
                <a:gd name="T0" fmla="*/ 68 w 68"/>
                <a:gd name="T1" fmla="*/ 42 h 78"/>
                <a:gd name="T2" fmla="*/ 35 w 68"/>
                <a:gd name="T3" fmla="*/ 0 h 78"/>
                <a:gd name="T4" fmla="*/ 0 w 68"/>
                <a:gd name="T5" fmla="*/ 38 h 78"/>
                <a:gd name="T6" fmla="*/ 38 w 68"/>
                <a:gd name="T7" fmla="*/ 78 h 78"/>
                <a:gd name="T8" fmla="*/ 60 w 68"/>
                <a:gd name="T9" fmla="*/ 74 h 78"/>
                <a:gd name="T10" fmla="*/ 63 w 68"/>
                <a:gd name="T11" fmla="*/ 73 h 78"/>
                <a:gd name="T12" fmla="*/ 63 w 68"/>
                <a:gd name="T13" fmla="*/ 55 h 78"/>
                <a:gd name="T14" fmla="*/ 60 w 68"/>
                <a:gd name="T15" fmla="*/ 57 h 78"/>
                <a:gd name="T16" fmla="*/ 39 w 68"/>
                <a:gd name="T17" fmla="*/ 64 h 78"/>
                <a:gd name="T18" fmla="*/ 17 w 68"/>
                <a:gd name="T19" fmla="*/ 44 h 78"/>
                <a:gd name="T20" fmla="*/ 68 w 68"/>
                <a:gd name="T21" fmla="*/ 44 h 78"/>
                <a:gd name="T22" fmla="*/ 68 w 68"/>
                <a:gd name="T23" fmla="*/ 42 h 78"/>
                <a:gd name="T24" fmla="*/ 35 w 68"/>
                <a:gd name="T25" fmla="*/ 14 h 78"/>
                <a:gd name="T26" fmla="*/ 51 w 68"/>
                <a:gd name="T27" fmla="*/ 31 h 78"/>
                <a:gd name="T28" fmla="*/ 17 w 68"/>
                <a:gd name="T29" fmla="*/ 31 h 78"/>
                <a:gd name="T30" fmla="*/ 35 w 68"/>
                <a:gd name="T31" fmla="*/ 1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" h="78">
                  <a:moveTo>
                    <a:pt x="68" y="42"/>
                  </a:moveTo>
                  <a:cubicBezTo>
                    <a:pt x="68" y="14"/>
                    <a:pt x="57" y="0"/>
                    <a:pt x="35" y="0"/>
                  </a:cubicBezTo>
                  <a:cubicBezTo>
                    <a:pt x="14" y="0"/>
                    <a:pt x="0" y="16"/>
                    <a:pt x="0" y="38"/>
                  </a:cubicBezTo>
                  <a:cubicBezTo>
                    <a:pt x="0" y="64"/>
                    <a:pt x="14" y="78"/>
                    <a:pt x="38" y="78"/>
                  </a:cubicBezTo>
                  <a:cubicBezTo>
                    <a:pt x="49" y="78"/>
                    <a:pt x="55" y="76"/>
                    <a:pt x="60" y="74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3" y="55"/>
                    <a:pt x="63" y="55"/>
                    <a:pt x="63" y="55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57" y="60"/>
                    <a:pt x="47" y="64"/>
                    <a:pt x="39" y="64"/>
                  </a:cubicBezTo>
                  <a:cubicBezTo>
                    <a:pt x="29" y="64"/>
                    <a:pt x="18" y="56"/>
                    <a:pt x="17" y="44"/>
                  </a:cubicBezTo>
                  <a:cubicBezTo>
                    <a:pt x="68" y="44"/>
                    <a:pt x="68" y="44"/>
                    <a:pt x="68" y="44"/>
                  </a:cubicBezTo>
                  <a:lnTo>
                    <a:pt x="68" y="42"/>
                  </a:lnTo>
                  <a:close/>
                  <a:moveTo>
                    <a:pt x="35" y="14"/>
                  </a:moveTo>
                  <a:cubicBezTo>
                    <a:pt x="45" y="14"/>
                    <a:pt x="50" y="22"/>
                    <a:pt x="51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25"/>
                    <a:pt x="22" y="14"/>
                    <a:pt x="35" y="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9088803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Ein Bild, das Wasser, Türkis, Screenshot, unterwasser enthält.&#10;&#10;Automatisch generierte Beschreibung">
            <a:extLst>
              <a:ext uri="{FF2B5EF4-FFF2-40B4-BE49-F238E27FC236}">
                <a16:creationId xmlns:a16="http://schemas.microsoft.com/office/drawing/2014/main" id="{C81F2B67-C5A3-B8AA-A5FA-AF27682C20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269"/>
          <a:stretch/>
        </p:blipFill>
        <p:spPr>
          <a:xfrm>
            <a:off x="0" y="0"/>
            <a:ext cx="12346820" cy="683844"/>
          </a:xfrm>
          <a:prstGeom prst="rect">
            <a:avLst/>
          </a:prstGeom>
        </p:spPr>
      </p:pic>
      <p:pic>
        <p:nvPicPr>
          <p:cNvPr id="60" name="Grafik 59" descr="Ein Bild, das Wasser, Türkis, Screenshot, unterwasser enthält.&#10;&#10;Automatisch generierte Beschreibung" hidden="1">
            <a:extLst>
              <a:ext uri="{FF2B5EF4-FFF2-40B4-BE49-F238E27FC236}">
                <a16:creationId xmlns:a16="http://schemas.microsoft.com/office/drawing/2014/main" id="{AA4A8D63-015F-406F-D41B-06B8325836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5076"/>
            <a:ext cx="12192000" cy="688920"/>
          </a:xfrm>
          <a:prstGeom prst="rect">
            <a:avLst/>
          </a:prstGeom>
        </p:spPr>
      </p:pic>
      <p:grpSp>
        <p:nvGrpSpPr>
          <p:cNvPr id="56" name="Gruppieren 55">
            <a:extLst>
              <a:ext uri="{FF2B5EF4-FFF2-40B4-BE49-F238E27FC236}">
                <a16:creationId xmlns:a16="http://schemas.microsoft.com/office/drawing/2014/main" id="{1B7146E9-6D96-9BE8-F772-D59FA23E9C46}"/>
              </a:ext>
            </a:extLst>
          </p:cNvPr>
          <p:cNvGrpSpPr/>
          <p:nvPr userDrawn="1"/>
        </p:nvGrpSpPr>
        <p:grpSpPr>
          <a:xfrm>
            <a:off x="10570331" y="212725"/>
            <a:ext cx="804225" cy="265113"/>
            <a:chOff x="10488613" y="193675"/>
            <a:chExt cx="862013" cy="284163"/>
          </a:xfrm>
        </p:grpSpPr>
        <p:sp>
          <p:nvSpPr>
            <p:cNvPr id="57" name="Freeform 19">
              <a:extLst>
                <a:ext uri="{FF2B5EF4-FFF2-40B4-BE49-F238E27FC236}">
                  <a16:creationId xmlns:a16="http://schemas.microsoft.com/office/drawing/2014/main" id="{D9899260-9703-8DAF-692C-A0323783F62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488613" y="358775"/>
              <a:ext cx="855663" cy="119063"/>
            </a:xfrm>
            <a:custGeom>
              <a:avLst/>
              <a:gdLst>
                <a:gd name="T0" fmla="*/ 130 w 1506"/>
                <a:gd name="T1" fmla="*/ 204 h 208"/>
                <a:gd name="T2" fmla="*/ 25 w 1506"/>
                <a:gd name="T3" fmla="*/ 3 h 208"/>
                <a:gd name="T4" fmla="*/ 148 w 1506"/>
                <a:gd name="T5" fmla="*/ 204 h 208"/>
                <a:gd name="T6" fmla="*/ 170 w 1506"/>
                <a:gd name="T7" fmla="*/ 59 h 208"/>
                <a:gd name="T8" fmla="*/ 148 w 1506"/>
                <a:gd name="T9" fmla="*/ 32 h 208"/>
                <a:gd name="T10" fmla="*/ 170 w 1506"/>
                <a:gd name="T11" fmla="*/ 3 h 208"/>
                <a:gd name="T12" fmla="*/ 234 w 1506"/>
                <a:gd name="T13" fmla="*/ 204 h 208"/>
                <a:gd name="T14" fmla="*/ 312 w 1506"/>
                <a:gd name="T15" fmla="*/ 59 h 208"/>
                <a:gd name="T16" fmla="*/ 248 w 1506"/>
                <a:gd name="T17" fmla="*/ 182 h 208"/>
                <a:gd name="T18" fmla="*/ 208 w 1506"/>
                <a:gd name="T19" fmla="*/ 59 h 208"/>
                <a:gd name="T20" fmla="*/ 381 w 1506"/>
                <a:gd name="T21" fmla="*/ 208 h 208"/>
                <a:gd name="T22" fmla="*/ 422 w 1506"/>
                <a:gd name="T23" fmla="*/ 159 h 208"/>
                <a:gd name="T24" fmla="*/ 447 w 1506"/>
                <a:gd name="T25" fmla="*/ 137 h 208"/>
                <a:gd name="T26" fmla="*/ 381 w 1506"/>
                <a:gd name="T27" fmla="*/ 208 h 208"/>
                <a:gd name="T28" fmla="*/ 422 w 1506"/>
                <a:gd name="T29" fmla="*/ 120 h 208"/>
                <a:gd name="T30" fmla="*/ 467 w 1506"/>
                <a:gd name="T31" fmla="*/ 137 h 208"/>
                <a:gd name="T32" fmla="*/ 542 w 1506"/>
                <a:gd name="T33" fmla="*/ 116 h 208"/>
                <a:gd name="T34" fmla="*/ 648 w 1506"/>
                <a:gd name="T35" fmla="*/ 208 h 208"/>
                <a:gd name="T36" fmla="*/ 647 w 1506"/>
                <a:gd name="T37" fmla="*/ 87 h 208"/>
                <a:gd name="T38" fmla="*/ 691 w 1506"/>
                <a:gd name="T39" fmla="*/ 62 h 208"/>
                <a:gd name="T40" fmla="*/ 571 w 1506"/>
                <a:gd name="T41" fmla="*/ 53 h 208"/>
                <a:gd name="T42" fmla="*/ 649 w 1506"/>
                <a:gd name="T43" fmla="*/ 188 h 208"/>
                <a:gd name="T44" fmla="*/ 648 w 1506"/>
                <a:gd name="T45" fmla="*/ 208 h 208"/>
                <a:gd name="T46" fmla="*/ 755 w 1506"/>
                <a:gd name="T47" fmla="*/ 78 h 208"/>
                <a:gd name="T48" fmla="*/ 805 w 1506"/>
                <a:gd name="T49" fmla="*/ 203 h 208"/>
                <a:gd name="T50" fmla="*/ 792 w 1506"/>
                <a:gd name="T51" fmla="*/ 185 h 208"/>
                <a:gd name="T52" fmla="*/ 805 w 1506"/>
                <a:gd name="T53" fmla="*/ 78 h 208"/>
                <a:gd name="T54" fmla="*/ 777 w 1506"/>
                <a:gd name="T55" fmla="*/ 13 h 208"/>
                <a:gd name="T56" fmla="*/ 734 w 1506"/>
                <a:gd name="T57" fmla="*/ 59 h 208"/>
                <a:gd name="T58" fmla="*/ 938 w 1506"/>
                <a:gd name="T59" fmla="*/ 204 h 208"/>
                <a:gd name="T60" fmla="*/ 915 w 1506"/>
                <a:gd name="T61" fmla="*/ 148 h 208"/>
                <a:gd name="T62" fmla="*/ 844 w 1506"/>
                <a:gd name="T63" fmla="*/ 59 h 208"/>
                <a:gd name="T64" fmla="*/ 870 w 1506"/>
                <a:gd name="T65" fmla="*/ 208 h 208"/>
                <a:gd name="T66" fmla="*/ 915 w 1506"/>
                <a:gd name="T67" fmla="*/ 204 h 208"/>
                <a:gd name="T68" fmla="*/ 1023 w 1506"/>
                <a:gd name="T69" fmla="*/ 208 h 208"/>
                <a:gd name="T70" fmla="*/ 1068 w 1506"/>
                <a:gd name="T71" fmla="*/ 204 h 208"/>
                <a:gd name="T72" fmla="*/ 1068 w 1506"/>
                <a:gd name="T73" fmla="*/ 3 h 208"/>
                <a:gd name="T74" fmla="*/ 1022 w 1506"/>
                <a:gd name="T75" fmla="*/ 56 h 208"/>
                <a:gd name="T76" fmla="*/ 1024 w 1506"/>
                <a:gd name="T77" fmla="*/ 189 h 208"/>
                <a:gd name="T78" fmla="*/ 1023 w 1506"/>
                <a:gd name="T79" fmla="*/ 75 h 208"/>
                <a:gd name="T80" fmla="*/ 1119 w 1506"/>
                <a:gd name="T81" fmla="*/ 204 h 208"/>
                <a:gd name="T82" fmla="*/ 1142 w 1506"/>
                <a:gd name="T83" fmla="*/ 59 h 208"/>
                <a:gd name="T84" fmla="*/ 1119 w 1506"/>
                <a:gd name="T85" fmla="*/ 32 h 208"/>
                <a:gd name="T86" fmla="*/ 1142 w 1506"/>
                <a:gd name="T87" fmla="*/ 3 h 208"/>
                <a:gd name="T88" fmla="*/ 1285 w 1506"/>
                <a:gd name="T89" fmla="*/ 204 h 208"/>
                <a:gd name="T90" fmla="*/ 1262 w 1506"/>
                <a:gd name="T91" fmla="*/ 59 h 208"/>
                <a:gd name="T92" fmla="*/ 1192 w 1506"/>
                <a:gd name="T93" fmla="*/ 159 h 208"/>
                <a:gd name="T94" fmla="*/ 1169 w 1506"/>
                <a:gd name="T95" fmla="*/ 160 h 208"/>
                <a:gd name="T96" fmla="*/ 1262 w 1506"/>
                <a:gd name="T97" fmla="*/ 184 h 208"/>
                <a:gd name="T98" fmla="*/ 1313 w 1506"/>
                <a:gd name="T99" fmla="*/ 204 h 208"/>
                <a:gd name="T100" fmla="*/ 1336 w 1506"/>
                <a:gd name="T101" fmla="*/ 114 h 208"/>
                <a:gd name="T102" fmla="*/ 1398 w 1506"/>
                <a:gd name="T103" fmla="*/ 204 h 208"/>
                <a:gd name="T104" fmla="*/ 1456 w 1506"/>
                <a:gd name="T105" fmla="*/ 75 h 208"/>
                <a:gd name="T106" fmla="*/ 1506 w 1506"/>
                <a:gd name="T107" fmla="*/ 204 h 208"/>
                <a:gd name="T108" fmla="*/ 1417 w 1506"/>
                <a:gd name="T109" fmla="*/ 82 h 208"/>
                <a:gd name="T110" fmla="*/ 1336 w 1506"/>
                <a:gd name="T111" fmla="*/ 80 h 208"/>
                <a:gd name="T112" fmla="*/ 1313 w 1506"/>
                <a:gd name="T113" fmla="*/ 59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06" h="208">
                  <a:moveTo>
                    <a:pt x="0" y="204"/>
                  </a:moveTo>
                  <a:lnTo>
                    <a:pt x="0" y="204"/>
                  </a:lnTo>
                  <a:lnTo>
                    <a:pt x="130" y="204"/>
                  </a:lnTo>
                  <a:lnTo>
                    <a:pt x="130" y="181"/>
                  </a:lnTo>
                  <a:lnTo>
                    <a:pt x="25" y="181"/>
                  </a:lnTo>
                  <a:lnTo>
                    <a:pt x="25" y="3"/>
                  </a:lnTo>
                  <a:lnTo>
                    <a:pt x="0" y="3"/>
                  </a:lnTo>
                  <a:lnTo>
                    <a:pt x="0" y="204"/>
                  </a:lnTo>
                  <a:close/>
                  <a:moveTo>
                    <a:pt x="148" y="204"/>
                  </a:moveTo>
                  <a:lnTo>
                    <a:pt x="148" y="204"/>
                  </a:lnTo>
                  <a:lnTo>
                    <a:pt x="170" y="204"/>
                  </a:lnTo>
                  <a:lnTo>
                    <a:pt x="170" y="59"/>
                  </a:lnTo>
                  <a:lnTo>
                    <a:pt x="148" y="59"/>
                  </a:lnTo>
                  <a:lnTo>
                    <a:pt x="148" y="204"/>
                  </a:lnTo>
                  <a:close/>
                  <a:moveTo>
                    <a:pt x="148" y="32"/>
                  </a:moveTo>
                  <a:lnTo>
                    <a:pt x="148" y="32"/>
                  </a:lnTo>
                  <a:lnTo>
                    <a:pt x="170" y="32"/>
                  </a:lnTo>
                  <a:lnTo>
                    <a:pt x="170" y="3"/>
                  </a:lnTo>
                  <a:lnTo>
                    <a:pt x="148" y="3"/>
                  </a:lnTo>
                  <a:lnTo>
                    <a:pt x="148" y="32"/>
                  </a:lnTo>
                  <a:close/>
                  <a:moveTo>
                    <a:pt x="234" y="204"/>
                  </a:moveTo>
                  <a:lnTo>
                    <a:pt x="234" y="204"/>
                  </a:lnTo>
                  <a:lnTo>
                    <a:pt x="259" y="204"/>
                  </a:lnTo>
                  <a:lnTo>
                    <a:pt x="312" y="59"/>
                  </a:lnTo>
                  <a:lnTo>
                    <a:pt x="288" y="59"/>
                  </a:lnTo>
                  <a:lnTo>
                    <a:pt x="257" y="151"/>
                  </a:lnTo>
                  <a:cubicBezTo>
                    <a:pt x="253" y="164"/>
                    <a:pt x="248" y="182"/>
                    <a:pt x="248" y="182"/>
                  </a:cubicBezTo>
                  <a:lnTo>
                    <a:pt x="247" y="182"/>
                  </a:lnTo>
                  <a:cubicBezTo>
                    <a:pt x="247" y="182"/>
                    <a:pt x="242" y="164"/>
                    <a:pt x="238" y="151"/>
                  </a:cubicBezTo>
                  <a:lnTo>
                    <a:pt x="208" y="59"/>
                  </a:lnTo>
                  <a:lnTo>
                    <a:pt x="183" y="59"/>
                  </a:lnTo>
                  <a:lnTo>
                    <a:pt x="234" y="204"/>
                  </a:lnTo>
                  <a:close/>
                  <a:moveTo>
                    <a:pt x="381" y="208"/>
                  </a:moveTo>
                  <a:lnTo>
                    <a:pt x="381" y="208"/>
                  </a:lnTo>
                  <a:cubicBezTo>
                    <a:pt x="414" y="208"/>
                    <a:pt x="437" y="191"/>
                    <a:pt x="444" y="159"/>
                  </a:cubicBezTo>
                  <a:lnTo>
                    <a:pt x="422" y="159"/>
                  </a:lnTo>
                  <a:cubicBezTo>
                    <a:pt x="416" y="179"/>
                    <a:pt x="402" y="189"/>
                    <a:pt x="381" y="189"/>
                  </a:cubicBezTo>
                  <a:cubicBezTo>
                    <a:pt x="352" y="189"/>
                    <a:pt x="336" y="167"/>
                    <a:pt x="334" y="137"/>
                  </a:cubicBezTo>
                  <a:lnTo>
                    <a:pt x="447" y="137"/>
                  </a:lnTo>
                  <a:cubicBezTo>
                    <a:pt x="447" y="89"/>
                    <a:pt x="424" y="55"/>
                    <a:pt x="380" y="55"/>
                  </a:cubicBezTo>
                  <a:cubicBezTo>
                    <a:pt x="339" y="55"/>
                    <a:pt x="311" y="90"/>
                    <a:pt x="311" y="132"/>
                  </a:cubicBezTo>
                  <a:cubicBezTo>
                    <a:pt x="311" y="174"/>
                    <a:pt x="337" y="208"/>
                    <a:pt x="381" y="208"/>
                  </a:cubicBezTo>
                  <a:close/>
                  <a:moveTo>
                    <a:pt x="380" y="73"/>
                  </a:moveTo>
                  <a:lnTo>
                    <a:pt x="380" y="73"/>
                  </a:lnTo>
                  <a:cubicBezTo>
                    <a:pt x="406" y="73"/>
                    <a:pt x="421" y="91"/>
                    <a:pt x="422" y="120"/>
                  </a:cubicBezTo>
                  <a:lnTo>
                    <a:pt x="335" y="120"/>
                  </a:lnTo>
                  <a:cubicBezTo>
                    <a:pt x="338" y="94"/>
                    <a:pt x="353" y="73"/>
                    <a:pt x="380" y="73"/>
                  </a:cubicBezTo>
                  <a:close/>
                  <a:moveTo>
                    <a:pt x="467" y="137"/>
                  </a:moveTo>
                  <a:lnTo>
                    <a:pt x="467" y="137"/>
                  </a:lnTo>
                  <a:lnTo>
                    <a:pt x="542" y="137"/>
                  </a:lnTo>
                  <a:lnTo>
                    <a:pt x="542" y="116"/>
                  </a:lnTo>
                  <a:lnTo>
                    <a:pt x="467" y="116"/>
                  </a:lnTo>
                  <a:lnTo>
                    <a:pt x="467" y="137"/>
                  </a:lnTo>
                  <a:close/>
                  <a:moveTo>
                    <a:pt x="648" y="208"/>
                  </a:moveTo>
                  <a:lnTo>
                    <a:pt x="648" y="208"/>
                  </a:lnTo>
                  <a:cubicBezTo>
                    <a:pt x="691" y="208"/>
                    <a:pt x="722" y="187"/>
                    <a:pt x="722" y="150"/>
                  </a:cubicBezTo>
                  <a:cubicBezTo>
                    <a:pt x="722" y="104"/>
                    <a:pt x="686" y="95"/>
                    <a:pt x="647" y="87"/>
                  </a:cubicBezTo>
                  <a:cubicBezTo>
                    <a:pt x="617" y="81"/>
                    <a:pt x="594" y="74"/>
                    <a:pt x="594" y="52"/>
                  </a:cubicBezTo>
                  <a:cubicBezTo>
                    <a:pt x="594" y="31"/>
                    <a:pt x="612" y="19"/>
                    <a:pt x="640" y="19"/>
                  </a:cubicBezTo>
                  <a:cubicBezTo>
                    <a:pt x="669" y="19"/>
                    <a:pt x="688" y="34"/>
                    <a:pt x="691" y="62"/>
                  </a:cubicBezTo>
                  <a:lnTo>
                    <a:pt x="715" y="62"/>
                  </a:lnTo>
                  <a:cubicBezTo>
                    <a:pt x="710" y="25"/>
                    <a:pt x="689" y="0"/>
                    <a:pt x="639" y="0"/>
                  </a:cubicBezTo>
                  <a:cubicBezTo>
                    <a:pt x="598" y="0"/>
                    <a:pt x="571" y="19"/>
                    <a:pt x="571" y="53"/>
                  </a:cubicBezTo>
                  <a:cubicBezTo>
                    <a:pt x="571" y="91"/>
                    <a:pt x="601" y="101"/>
                    <a:pt x="637" y="109"/>
                  </a:cubicBezTo>
                  <a:cubicBezTo>
                    <a:pt x="673" y="116"/>
                    <a:pt x="697" y="123"/>
                    <a:pt x="697" y="150"/>
                  </a:cubicBezTo>
                  <a:cubicBezTo>
                    <a:pt x="697" y="175"/>
                    <a:pt x="677" y="188"/>
                    <a:pt x="649" y="188"/>
                  </a:cubicBezTo>
                  <a:cubicBezTo>
                    <a:pt x="611" y="188"/>
                    <a:pt x="590" y="170"/>
                    <a:pt x="587" y="136"/>
                  </a:cubicBezTo>
                  <a:lnTo>
                    <a:pt x="562" y="136"/>
                  </a:lnTo>
                  <a:cubicBezTo>
                    <a:pt x="564" y="177"/>
                    <a:pt x="591" y="208"/>
                    <a:pt x="648" y="208"/>
                  </a:cubicBezTo>
                  <a:close/>
                  <a:moveTo>
                    <a:pt x="734" y="78"/>
                  </a:moveTo>
                  <a:lnTo>
                    <a:pt x="734" y="78"/>
                  </a:lnTo>
                  <a:lnTo>
                    <a:pt x="755" y="78"/>
                  </a:lnTo>
                  <a:lnTo>
                    <a:pt x="755" y="177"/>
                  </a:lnTo>
                  <a:cubicBezTo>
                    <a:pt x="755" y="198"/>
                    <a:pt x="768" y="205"/>
                    <a:pt x="787" y="205"/>
                  </a:cubicBezTo>
                  <a:cubicBezTo>
                    <a:pt x="793" y="205"/>
                    <a:pt x="800" y="204"/>
                    <a:pt x="805" y="203"/>
                  </a:cubicBezTo>
                  <a:lnTo>
                    <a:pt x="805" y="183"/>
                  </a:lnTo>
                  <a:lnTo>
                    <a:pt x="804" y="183"/>
                  </a:lnTo>
                  <a:cubicBezTo>
                    <a:pt x="802" y="184"/>
                    <a:pt x="796" y="185"/>
                    <a:pt x="792" y="185"/>
                  </a:cubicBezTo>
                  <a:cubicBezTo>
                    <a:pt x="783" y="185"/>
                    <a:pt x="777" y="182"/>
                    <a:pt x="777" y="172"/>
                  </a:cubicBezTo>
                  <a:lnTo>
                    <a:pt x="777" y="78"/>
                  </a:lnTo>
                  <a:lnTo>
                    <a:pt x="805" y="78"/>
                  </a:lnTo>
                  <a:lnTo>
                    <a:pt x="805" y="59"/>
                  </a:lnTo>
                  <a:lnTo>
                    <a:pt x="777" y="59"/>
                  </a:lnTo>
                  <a:lnTo>
                    <a:pt x="777" y="13"/>
                  </a:lnTo>
                  <a:lnTo>
                    <a:pt x="755" y="13"/>
                  </a:lnTo>
                  <a:lnTo>
                    <a:pt x="755" y="59"/>
                  </a:lnTo>
                  <a:lnTo>
                    <a:pt x="734" y="59"/>
                  </a:lnTo>
                  <a:lnTo>
                    <a:pt x="734" y="78"/>
                  </a:lnTo>
                  <a:close/>
                  <a:moveTo>
                    <a:pt x="938" y="204"/>
                  </a:moveTo>
                  <a:lnTo>
                    <a:pt x="938" y="204"/>
                  </a:lnTo>
                  <a:lnTo>
                    <a:pt x="938" y="59"/>
                  </a:lnTo>
                  <a:lnTo>
                    <a:pt x="915" y="59"/>
                  </a:lnTo>
                  <a:lnTo>
                    <a:pt x="915" y="148"/>
                  </a:lnTo>
                  <a:cubicBezTo>
                    <a:pt x="915" y="171"/>
                    <a:pt x="900" y="189"/>
                    <a:pt x="877" y="189"/>
                  </a:cubicBezTo>
                  <a:cubicBezTo>
                    <a:pt x="856" y="189"/>
                    <a:pt x="844" y="178"/>
                    <a:pt x="844" y="159"/>
                  </a:cubicBezTo>
                  <a:lnTo>
                    <a:pt x="844" y="59"/>
                  </a:lnTo>
                  <a:lnTo>
                    <a:pt x="822" y="59"/>
                  </a:lnTo>
                  <a:lnTo>
                    <a:pt x="822" y="160"/>
                  </a:lnTo>
                  <a:cubicBezTo>
                    <a:pt x="822" y="190"/>
                    <a:pt x="841" y="208"/>
                    <a:pt x="870" y="208"/>
                  </a:cubicBezTo>
                  <a:cubicBezTo>
                    <a:pt x="891" y="208"/>
                    <a:pt x="904" y="198"/>
                    <a:pt x="914" y="184"/>
                  </a:cubicBezTo>
                  <a:lnTo>
                    <a:pt x="915" y="184"/>
                  </a:lnTo>
                  <a:lnTo>
                    <a:pt x="915" y="204"/>
                  </a:lnTo>
                  <a:lnTo>
                    <a:pt x="938" y="204"/>
                  </a:lnTo>
                  <a:close/>
                  <a:moveTo>
                    <a:pt x="1023" y="208"/>
                  </a:moveTo>
                  <a:lnTo>
                    <a:pt x="1023" y="208"/>
                  </a:lnTo>
                  <a:cubicBezTo>
                    <a:pt x="1043" y="208"/>
                    <a:pt x="1057" y="201"/>
                    <a:pt x="1068" y="187"/>
                  </a:cubicBezTo>
                  <a:lnTo>
                    <a:pt x="1068" y="187"/>
                  </a:lnTo>
                  <a:lnTo>
                    <a:pt x="1068" y="204"/>
                  </a:lnTo>
                  <a:lnTo>
                    <a:pt x="1091" y="204"/>
                  </a:lnTo>
                  <a:lnTo>
                    <a:pt x="1091" y="3"/>
                  </a:lnTo>
                  <a:lnTo>
                    <a:pt x="1068" y="3"/>
                  </a:lnTo>
                  <a:lnTo>
                    <a:pt x="1068" y="80"/>
                  </a:lnTo>
                  <a:lnTo>
                    <a:pt x="1068" y="80"/>
                  </a:lnTo>
                  <a:cubicBezTo>
                    <a:pt x="1058" y="66"/>
                    <a:pt x="1043" y="56"/>
                    <a:pt x="1022" y="56"/>
                  </a:cubicBezTo>
                  <a:cubicBezTo>
                    <a:pt x="986" y="56"/>
                    <a:pt x="958" y="84"/>
                    <a:pt x="958" y="132"/>
                  </a:cubicBezTo>
                  <a:cubicBezTo>
                    <a:pt x="958" y="179"/>
                    <a:pt x="983" y="208"/>
                    <a:pt x="1023" y="208"/>
                  </a:cubicBezTo>
                  <a:close/>
                  <a:moveTo>
                    <a:pt x="1024" y="189"/>
                  </a:moveTo>
                  <a:lnTo>
                    <a:pt x="1024" y="189"/>
                  </a:lnTo>
                  <a:cubicBezTo>
                    <a:pt x="996" y="189"/>
                    <a:pt x="982" y="165"/>
                    <a:pt x="982" y="132"/>
                  </a:cubicBezTo>
                  <a:cubicBezTo>
                    <a:pt x="982" y="100"/>
                    <a:pt x="996" y="75"/>
                    <a:pt x="1023" y="75"/>
                  </a:cubicBezTo>
                  <a:cubicBezTo>
                    <a:pt x="1053" y="75"/>
                    <a:pt x="1070" y="99"/>
                    <a:pt x="1070" y="132"/>
                  </a:cubicBezTo>
                  <a:cubicBezTo>
                    <a:pt x="1070" y="165"/>
                    <a:pt x="1056" y="189"/>
                    <a:pt x="1024" y="189"/>
                  </a:cubicBezTo>
                  <a:close/>
                  <a:moveTo>
                    <a:pt x="1119" y="204"/>
                  </a:moveTo>
                  <a:lnTo>
                    <a:pt x="1119" y="204"/>
                  </a:lnTo>
                  <a:lnTo>
                    <a:pt x="1142" y="204"/>
                  </a:lnTo>
                  <a:lnTo>
                    <a:pt x="1142" y="59"/>
                  </a:lnTo>
                  <a:lnTo>
                    <a:pt x="1119" y="59"/>
                  </a:lnTo>
                  <a:lnTo>
                    <a:pt x="1119" y="204"/>
                  </a:lnTo>
                  <a:close/>
                  <a:moveTo>
                    <a:pt x="1119" y="32"/>
                  </a:moveTo>
                  <a:lnTo>
                    <a:pt x="1119" y="32"/>
                  </a:lnTo>
                  <a:lnTo>
                    <a:pt x="1142" y="32"/>
                  </a:lnTo>
                  <a:lnTo>
                    <a:pt x="1142" y="3"/>
                  </a:lnTo>
                  <a:lnTo>
                    <a:pt x="1119" y="3"/>
                  </a:lnTo>
                  <a:lnTo>
                    <a:pt x="1119" y="32"/>
                  </a:lnTo>
                  <a:close/>
                  <a:moveTo>
                    <a:pt x="1285" y="204"/>
                  </a:moveTo>
                  <a:lnTo>
                    <a:pt x="1285" y="204"/>
                  </a:lnTo>
                  <a:lnTo>
                    <a:pt x="1285" y="59"/>
                  </a:lnTo>
                  <a:lnTo>
                    <a:pt x="1262" y="59"/>
                  </a:lnTo>
                  <a:lnTo>
                    <a:pt x="1262" y="148"/>
                  </a:lnTo>
                  <a:cubicBezTo>
                    <a:pt x="1262" y="171"/>
                    <a:pt x="1247" y="189"/>
                    <a:pt x="1224" y="189"/>
                  </a:cubicBezTo>
                  <a:cubicBezTo>
                    <a:pt x="1204" y="189"/>
                    <a:pt x="1192" y="178"/>
                    <a:pt x="1192" y="159"/>
                  </a:cubicBezTo>
                  <a:lnTo>
                    <a:pt x="1192" y="59"/>
                  </a:lnTo>
                  <a:lnTo>
                    <a:pt x="1169" y="59"/>
                  </a:lnTo>
                  <a:lnTo>
                    <a:pt x="1169" y="160"/>
                  </a:lnTo>
                  <a:cubicBezTo>
                    <a:pt x="1169" y="190"/>
                    <a:pt x="1188" y="208"/>
                    <a:pt x="1218" y="208"/>
                  </a:cubicBezTo>
                  <a:cubicBezTo>
                    <a:pt x="1239" y="208"/>
                    <a:pt x="1251" y="198"/>
                    <a:pt x="1261" y="184"/>
                  </a:cubicBezTo>
                  <a:lnTo>
                    <a:pt x="1262" y="184"/>
                  </a:lnTo>
                  <a:lnTo>
                    <a:pt x="1262" y="204"/>
                  </a:lnTo>
                  <a:lnTo>
                    <a:pt x="1285" y="204"/>
                  </a:lnTo>
                  <a:close/>
                  <a:moveTo>
                    <a:pt x="1313" y="204"/>
                  </a:moveTo>
                  <a:lnTo>
                    <a:pt x="1313" y="204"/>
                  </a:lnTo>
                  <a:lnTo>
                    <a:pt x="1336" y="204"/>
                  </a:lnTo>
                  <a:lnTo>
                    <a:pt x="1336" y="114"/>
                  </a:lnTo>
                  <a:cubicBezTo>
                    <a:pt x="1336" y="91"/>
                    <a:pt x="1355" y="75"/>
                    <a:pt x="1373" y="75"/>
                  </a:cubicBezTo>
                  <a:cubicBezTo>
                    <a:pt x="1388" y="75"/>
                    <a:pt x="1398" y="85"/>
                    <a:pt x="1398" y="103"/>
                  </a:cubicBezTo>
                  <a:lnTo>
                    <a:pt x="1398" y="204"/>
                  </a:lnTo>
                  <a:lnTo>
                    <a:pt x="1421" y="204"/>
                  </a:lnTo>
                  <a:lnTo>
                    <a:pt x="1421" y="114"/>
                  </a:lnTo>
                  <a:cubicBezTo>
                    <a:pt x="1421" y="91"/>
                    <a:pt x="1438" y="75"/>
                    <a:pt x="1456" y="75"/>
                  </a:cubicBezTo>
                  <a:cubicBezTo>
                    <a:pt x="1471" y="75"/>
                    <a:pt x="1483" y="85"/>
                    <a:pt x="1483" y="103"/>
                  </a:cubicBezTo>
                  <a:lnTo>
                    <a:pt x="1483" y="204"/>
                  </a:lnTo>
                  <a:lnTo>
                    <a:pt x="1506" y="204"/>
                  </a:lnTo>
                  <a:lnTo>
                    <a:pt x="1506" y="102"/>
                  </a:lnTo>
                  <a:cubicBezTo>
                    <a:pt x="1506" y="72"/>
                    <a:pt x="1488" y="56"/>
                    <a:pt x="1462" y="56"/>
                  </a:cubicBezTo>
                  <a:cubicBezTo>
                    <a:pt x="1444" y="56"/>
                    <a:pt x="1427" y="65"/>
                    <a:pt x="1417" y="82"/>
                  </a:cubicBezTo>
                  <a:lnTo>
                    <a:pt x="1417" y="82"/>
                  </a:lnTo>
                  <a:cubicBezTo>
                    <a:pt x="1411" y="65"/>
                    <a:pt x="1397" y="56"/>
                    <a:pt x="1379" y="56"/>
                  </a:cubicBezTo>
                  <a:cubicBezTo>
                    <a:pt x="1361" y="56"/>
                    <a:pt x="1345" y="66"/>
                    <a:pt x="1336" y="80"/>
                  </a:cubicBezTo>
                  <a:lnTo>
                    <a:pt x="1336" y="80"/>
                  </a:lnTo>
                  <a:lnTo>
                    <a:pt x="1336" y="59"/>
                  </a:lnTo>
                  <a:lnTo>
                    <a:pt x="1313" y="59"/>
                  </a:lnTo>
                  <a:lnTo>
                    <a:pt x="1313" y="204"/>
                  </a:ln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8" name="Freeform 20">
              <a:extLst>
                <a:ext uri="{FF2B5EF4-FFF2-40B4-BE49-F238E27FC236}">
                  <a16:creationId xmlns:a16="http://schemas.microsoft.com/office/drawing/2014/main" id="{5321A63D-42F7-274A-30DC-7FFE2DC919B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34676" y="193675"/>
              <a:ext cx="615950" cy="144463"/>
            </a:xfrm>
            <a:custGeom>
              <a:avLst/>
              <a:gdLst>
                <a:gd name="T0" fmla="*/ 50 w 1083"/>
                <a:gd name="T1" fmla="*/ 41 h 250"/>
                <a:gd name="T2" fmla="*/ 79 w 1083"/>
                <a:gd name="T3" fmla="*/ 159 h 250"/>
                <a:gd name="T4" fmla="*/ 0 w 1083"/>
                <a:gd name="T5" fmla="*/ 200 h 250"/>
                <a:gd name="T6" fmla="*/ 179 w 1083"/>
                <a:gd name="T7" fmla="*/ 101 h 250"/>
                <a:gd name="T8" fmla="*/ 0 w 1083"/>
                <a:gd name="T9" fmla="*/ 200 h 250"/>
                <a:gd name="T10" fmla="*/ 241 w 1083"/>
                <a:gd name="T11" fmla="*/ 200 h 250"/>
                <a:gd name="T12" fmla="*/ 196 w 1083"/>
                <a:gd name="T13" fmla="*/ 200 h 250"/>
                <a:gd name="T14" fmla="*/ 241 w 1083"/>
                <a:gd name="T15" fmla="*/ 37 h 250"/>
                <a:gd name="T16" fmla="*/ 196 w 1083"/>
                <a:gd name="T17" fmla="*/ 37 h 250"/>
                <a:gd name="T18" fmla="*/ 382 w 1083"/>
                <a:gd name="T19" fmla="*/ 234 h 250"/>
                <a:gd name="T20" fmla="*/ 357 w 1083"/>
                <a:gd name="T21" fmla="*/ 57 h 250"/>
                <a:gd name="T22" fmla="*/ 316 w 1083"/>
                <a:gd name="T23" fmla="*/ 52 h 250"/>
                <a:gd name="T24" fmla="*/ 355 w 1083"/>
                <a:gd name="T25" fmla="*/ 176 h 250"/>
                <a:gd name="T26" fmla="*/ 329 w 1083"/>
                <a:gd name="T27" fmla="*/ 218 h 250"/>
                <a:gd name="T28" fmla="*/ 329 w 1083"/>
                <a:gd name="T29" fmla="*/ 250 h 250"/>
                <a:gd name="T30" fmla="*/ 300 w 1083"/>
                <a:gd name="T31" fmla="*/ 123 h 250"/>
                <a:gd name="T32" fmla="*/ 329 w 1083"/>
                <a:gd name="T33" fmla="*/ 159 h 250"/>
                <a:gd name="T34" fmla="*/ 468 w 1083"/>
                <a:gd name="T35" fmla="*/ 200 h 250"/>
                <a:gd name="T36" fmla="*/ 422 w 1083"/>
                <a:gd name="T37" fmla="*/ 200 h 250"/>
                <a:gd name="T38" fmla="*/ 468 w 1083"/>
                <a:gd name="T39" fmla="*/ 37 h 250"/>
                <a:gd name="T40" fmla="*/ 422 w 1083"/>
                <a:gd name="T41" fmla="*/ 37 h 250"/>
                <a:gd name="T42" fmla="*/ 568 w 1083"/>
                <a:gd name="T43" fmla="*/ 200 h 250"/>
                <a:gd name="T44" fmla="*/ 542 w 1083"/>
                <a:gd name="T45" fmla="*/ 153 h 250"/>
                <a:gd name="T46" fmla="*/ 568 w 1083"/>
                <a:gd name="T47" fmla="*/ 57 h 250"/>
                <a:gd name="T48" fmla="*/ 497 w 1083"/>
                <a:gd name="T49" fmla="*/ 11 h 250"/>
                <a:gd name="T50" fmla="*/ 478 w 1083"/>
                <a:gd name="T51" fmla="*/ 85 h 250"/>
                <a:gd name="T52" fmla="*/ 543 w 1083"/>
                <a:gd name="T53" fmla="*/ 202 h 250"/>
                <a:gd name="T54" fmla="*/ 668 w 1083"/>
                <a:gd name="T55" fmla="*/ 184 h 250"/>
                <a:gd name="T56" fmla="*/ 717 w 1083"/>
                <a:gd name="T57" fmla="*/ 200 h 250"/>
                <a:gd name="T58" fmla="*/ 712 w 1083"/>
                <a:gd name="T59" fmla="*/ 105 h 250"/>
                <a:gd name="T60" fmla="*/ 582 w 1083"/>
                <a:gd name="T61" fmla="*/ 102 h 250"/>
                <a:gd name="T62" fmla="*/ 667 w 1083"/>
                <a:gd name="T63" fmla="*/ 99 h 250"/>
                <a:gd name="T64" fmla="*/ 625 w 1083"/>
                <a:gd name="T65" fmla="*/ 204 h 250"/>
                <a:gd name="T66" fmla="*/ 620 w 1083"/>
                <a:gd name="T67" fmla="*/ 159 h 250"/>
                <a:gd name="T68" fmla="*/ 668 w 1083"/>
                <a:gd name="T69" fmla="*/ 149 h 250"/>
                <a:gd name="T70" fmla="*/ 733 w 1083"/>
                <a:gd name="T71" fmla="*/ 200 h 250"/>
                <a:gd name="T72" fmla="*/ 733 w 1083"/>
                <a:gd name="T73" fmla="*/ 0 h 250"/>
                <a:gd name="T74" fmla="*/ 871 w 1083"/>
                <a:gd name="T75" fmla="*/ 205 h 250"/>
                <a:gd name="T76" fmla="*/ 895 w 1083"/>
                <a:gd name="T77" fmla="*/ 157 h 250"/>
                <a:gd name="T78" fmla="*/ 942 w 1083"/>
                <a:gd name="T79" fmla="*/ 140 h 250"/>
                <a:gd name="T80" fmla="*/ 794 w 1083"/>
                <a:gd name="T81" fmla="*/ 128 h 250"/>
                <a:gd name="T82" fmla="*/ 839 w 1083"/>
                <a:gd name="T83" fmla="*/ 113 h 250"/>
                <a:gd name="T84" fmla="*/ 839 w 1083"/>
                <a:gd name="T85" fmla="*/ 113 h 250"/>
                <a:gd name="T86" fmla="*/ 1083 w 1083"/>
                <a:gd name="T87" fmla="*/ 157 h 250"/>
                <a:gd name="T88" fmla="*/ 1013 w 1083"/>
                <a:gd name="T89" fmla="*/ 82 h 250"/>
                <a:gd name="T90" fmla="*/ 1013 w 1083"/>
                <a:gd name="T91" fmla="*/ 52 h 250"/>
                <a:gd name="T92" fmla="*/ 1039 w 1083"/>
                <a:gd name="T93" fmla="*/ 161 h 250"/>
                <a:gd name="T94" fmla="*/ 947 w 1083"/>
                <a:gd name="T95" fmla="*/ 154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83" h="250">
                  <a:moveTo>
                    <a:pt x="50" y="159"/>
                  </a:moveTo>
                  <a:lnTo>
                    <a:pt x="50" y="159"/>
                  </a:lnTo>
                  <a:lnTo>
                    <a:pt x="50" y="41"/>
                  </a:lnTo>
                  <a:lnTo>
                    <a:pt x="79" y="41"/>
                  </a:lnTo>
                  <a:cubicBezTo>
                    <a:pt x="111" y="41"/>
                    <a:pt x="128" y="65"/>
                    <a:pt x="128" y="101"/>
                  </a:cubicBezTo>
                  <a:cubicBezTo>
                    <a:pt x="128" y="138"/>
                    <a:pt x="111" y="159"/>
                    <a:pt x="79" y="159"/>
                  </a:cubicBezTo>
                  <a:lnTo>
                    <a:pt x="50" y="159"/>
                  </a:lnTo>
                  <a:close/>
                  <a:moveTo>
                    <a:pt x="0" y="200"/>
                  </a:moveTo>
                  <a:lnTo>
                    <a:pt x="0" y="200"/>
                  </a:lnTo>
                  <a:lnTo>
                    <a:pt x="83" y="200"/>
                  </a:lnTo>
                  <a:cubicBezTo>
                    <a:pt x="108" y="200"/>
                    <a:pt x="128" y="194"/>
                    <a:pt x="144" y="182"/>
                  </a:cubicBezTo>
                  <a:cubicBezTo>
                    <a:pt x="166" y="165"/>
                    <a:pt x="179" y="137"/>
                    <a:pt x="179" y="101"/>
                  </a:cubicBezTo>
                  <a:cubicBezTo>
                    <a:pt x="179" y="40"/>
                    <a:pt x="141" y="0"/>
                    <a:pt x="86" y="0"/>
                  </a:cubicBezTo>
                  <a:lnTo>
                    <a:pt x="0" y="0"/>
                  </a:lnTo>
                  <a:lnTo>
                    <a:pt x="0" y="200"/>
                  </a:lnTo>
                  <a:close/>
                  <a:moveTo>
                    <a:pt x="196" y="200"/>
                  </a:moveTo>
                  <a:lnTo>
                    <a:pt x="196" y="200"/>
                  </a:lnTo>
                  <a:lnTo>
                    <a:pt x="241" y="200"/>
                  </a:lnTo>
                  <a:lnTo>
                    <a:pt x="241" y="57"/>
                  </a:lnTo>
                  <a:lnTo>
                    <a:pt x="196" y="57"/>
                  </a:lnTo>
                  <a:lnTo>
                    <a:pt x="196" y="200"/>
                  </a:lnTo>
                  <a:close/>
                  <a:moveTo>
                    <a:pt x="196" y="37"/>
                  </a:moveTo>
                  <a:lnTo>
                    <a:pt x="196" y="37"/>
                  </a:lnTo>
                  <a:lnTo>
                    <a:pt x="241" y="37"/>
                  </a:lnTo>
                  <a:lnTo>
                    <a:pt x="241" y="0"/>
                  </a:lnTo>
                  <a:lnTo>
                    <a:pt x="196" y="0"/>
                  </a:lnTo>
                  <a:lnTo>
                    <a:pt x="196" y="37"/>
                  </a:lnTo>
                  <a:close/>
                  <a:moveTo>
                    <a:pt x="329" y="250"/>
                  </a:moveTo>
                  <a:lnTo>
                    <a:pt x="329" y="250"/>
                  </a:lnTo>
                  <a:cubicBezTo>
                    <a:pt x="350" y="250"/>
                    <a:pt x="369" y="245"/>
                    <a:pt x="382" y="234"/>
                  </a:cubicBezTo>
                  <a:cubicBezTo>
                    <a:pt x="393" y="224"/>
                    <a:pt x="401" y="208"/>
                    <a:pt x="401" y="186"/>
                  </a:cubicBezTo>
                  <a:lnTo>
                    <a:pt x="401" y="57"/>
                  </a:lnTo>
                  <a:lnTo>
                    <a:pt x="357" y="57"/>
                  </a:lnTo>
                  <a:lnTo>
                    <a:pt x="357" y="72"/>
                  </a:lnTo>
                  <a:lnTo>
                    <a:pt x="357" y="72"/>
                  </a:lnTo>
                  <a:cubicBezTo>
                    <a:pt x="348" y="60"/>
                    <a:pt x="335" y="52"/>
                    <a:pt x="316" y="52"/>
                  </a:cubicBezTo>
                  <a:cubicBezTo>
                    <a:pt x="281" y="52"/>
                    <a:pt x="256" y="82"/>
                    <a:pt x="256" y="124"/>
                  </a:cubicBezTo>
                  <a:cubicBezTo>
                    <a:pt x="256" y="168"/>
                    <a:pt x="286" y="193"/>
                    <a:pt x="318" y="193"/>
                  </a:cubicBezTo>
                  <a:cubicBezTo>
                    <a:pt x="336" y="193"/>
                    <a:pt x="347" y="186"/>
                    <a:pt x="355" y="176"/>
                  </a:cubicBezTo>
                  <a:lnTo>
                    <a:pt x="356" y="176"/>
                  </a:lnTo>
                  <a:lnTo>
                    <a:pt x="356" y="190"/>
                  </a:lnTo>
                  <a:cubicBezTo>
                    <a:pt x="356" y="208"/>
                    <a:pt x="348" y="218"/>
                    <a:pt x="329" y="218"/>
                  </a:cubicBezTo>
                  <a:cubicBezTo>
                    <a:pt x="313" y="218"/>
                    <a:pt x="306" y="211"/>
                    <a:pt x="303" y="204"/>
                  </a:cubicBezTo>
                  <a:lnTo>
                    <a:pt x="259" y="204"/>
                  </a:lnTo>
                  <a:cubicBezTo>
                    <a:pt x="263" y="234"/>
                    <a:pt x="290" y="250"/>
                    <a:pt x="329" y="250"/>
                  </a:cubicBezTo>
                  <a:close/>
                  <a:moveTo>
                    <a:pt x="329" y="159"/>
                  </a:moveTo>
                  <a:lnTo>
                    <a:pt x="329" y="159"/>
                  </a:lnTo>
                  <a:cubicBezTo>
                    <a:pt x="312" y="159"/>
                    <a:pt x="300" y="145"/>
                    <a:pt x="300" y="123"/>
                  </a:cubicBezTo>
                  <a:cubicBezTo>
                    <a:pt x="300" y="101"/>
                    <a:pt x="312" y="87"/>
                    <a:pt x="329" y="87"/>
                  </a:cubicBezTo>
                  <a:cubicBezTo>
                    <a:pt x="348" y="87"/>
                    <a:pt x="358" y="103"/>
                    <a:pt x="358" y="123"/>
                  </a:cubicBezTo>
                  <a:cubicBezTo>
                    <a:pt x="358" y="143"/>
                    <a:pt x="349" y="159"/>
                    <a:pt x="329" y="159"/>
                  </a:cubicBezTo>
                  <a:close/>
                  <a:moveTo>
                    <a:pt x="422" y="200"/>
                  </a:moveTo>
                  <a:lnTo>
                    <a:pt x="422" y="200"/>
                  </a:lnTo>
                  <a:lnTo>
                    <a:pt x="468" y="200"/>
                  </a:lnTo>
                  <a:lnTo>
                    <a:pt x="468" y="57"/>
                  </a:lnTo>
                  <a:lnTo>
                    <a:pt x="422" y="57"/>
                  </a:lnTo>
                  <a:lnTo>
                    <a:pt x="422" y="200"/>
                  </a:lnTo>
                  <a:close/>
                  <a:moveTo>
                    <a:pt x="422" y="37"/>
                  </a:moveTo>
                  <a:lnTo>
                    <a:pt x="422" y="37"/>
                  </a:lnTo>
                  <a:lnTo>
                    <a:pt x="468" y="37"/>
                  </a:lnTo>
                  <a:lnTo>
                    <a:pt x="468" y="0"/>
                  </a:lnTo>
                  <a:lnTo>
                    <a:pt x="422" y="0"/>
                  </a:lnTo>
                  <a:lnTo>
                    <a:pt x="422" y="37"/>
                  </a:lnTo>
                  <a:close/>
                  <a:moveTo>
                    <a:pt x="543" y="202"/>
                  </a:moveTo>
                  <a:lnTo>
                    <a:pt x="543" y="202"/>
                  </a:lnTo>
                  <a:cubicBezTo>
                    <a:pt x="556" y="202"/>
                    <a:pt x="564" y="201"/>
                    <a:pt x="568" y="200"/>
                  </a:cubicBezTo>
                  <a:lnTo>
                    <a:pt x="568" y="166"/>
                  </a:lnTo>
                  <a:cubicBezTo>
                    <a:pt x="567" y="166"/>
                    <a:pt x="562" y="167"/>
                    <a:pt x="558" y="167"/>
                  </a:cubicBezTo>
                  <a:cubicBezTo>
                    <a:pt x="548" y="167"/>
                    <a:pt x="542" y="164"/>
                    <a:pt x="542" y="153"/>
                  </a:cubicBezTo>
                  <a:lnTo>
                    <a:pt x="542" y="85"/>
                  </a:lnTo>
                  <a:lnTo>
                    <a:pt x="568" y="85"/>
                  </a:lnTo>
                  <a:lnTo>
                    <a:pt x="568" y="57"/>
                  </a:lnTo>
                  <a:lnTo>
                    <a:pt x="542" y="57"/>
                  </a:lnTo>
                  <a:lnTo>
                    <a:pt x="542" y="11"/>
                  </a:lnTo>
                  <a:lnTo>
                    <a:pt x="497" y="11"/>
                  </a:lnTo>
                  <a:lnTo>
                    <a:pt x="497" y="57"/>
                  </a:lnTo>
                  <a:lnTo>
                    <a:pt x="478" y="57"/>
                  </a:lnTo>
                  <a:lnTo>
                    <a:pt x="478" y="85"/>
                  </a:lnTo>
                  <a:lnTo>
                    <a:pt x="497" y="85"/>
                  </a:lnTo>
                  <a:lnTo>
                    <a:pt x="497" y="163"/>
                  </a:lnTo>
                  <a:cubicBezTo>
                    <a:pt x="497" y="193"/>
                    <a:pt x="517" y="202"/>
                    <a:pt x="543" y="202"/>
                  </a:cubicBezTo>
                  <a:close/>
                  <a:moveTo>
                    <a:pt x="625" y="204"/>
                  </a:moveTo>
                  <a:lnTo>
                    <a:pt x="625" y="204"/>
                  </a:lnTo>
                  <a:cubicBezTo>
                    <a:pt x="646" y="204"/>
                    <a:pt x="659" y="196"/>
                    <a:pt x="668" y="184"/>
                  </a:cubicBezTo>
                  <a:lnTo>
                    <a:pt x="668" y="184"/>
                  </a:lnTo>
                  <a:cubicBezTo>
                    <a:pt x="669" y="192"/>
                    <a:pt x="671" y="197"/>
                    <a:pt x="673" y="200"/>
                  </a:cubicBezTo>
                  <a:lnTo>
                    <a:pt x="717" y="200"/>
                  </a:lnTo>
                  <a:lnTo>
                    <a:pt x="717" y="198"/>
                  </a:lnTo>
                  <a:cubicBezTo>
                    <a:pt x="713" y="196"/>
                    <a:pt x="712" y="189"/>
                    <a:pt x="712" y="178"/>
                  </a:cubicBezTo>
                  <a:lnTo>
                    <a:pt x="712" y="105"/>
                  </a:lnTo>
                  <a:cubicBezTo>
                    <a:pt x="712" y="88"/>
                    <a:pt x="706" y="73"/>
                    <a:pt x="694" y="64"/>
                  </a:cubicBezTo>
                  <a:cubicBezTo>
                    <a:pt x="684" y="57"/>
                    <a:pt x="669" y="53"/>
                    <a:pt x="647" y="53"/>
                  </a:cubicBezTo>
                  <a:cubicBezTo>
                    <a:pt x="604" y="53"/>
                    <a:pt x="583" y="75"/>
                    <a:pt x="582" y="102"/>
                  </a:cubicBezTo>
                  <a:lnTo>
                    <a:pt x="624" y="102"/>
                  </a:lnTo>
                  <a:cubicBezTo>
                    <a:pt x="626" y="90"/>
                    <a:pt x="633" y="84"/>
                    <a:pt x="648" y="84"/>
                  </a:cubicBezTo>
                  <a:cubicBezTo>
                    <a:pt x="661" y="84"/>
                    <a:pt x="667" y="90"/>
                    <a:pt x="667" y="99"/>
                  </a:cubicBezTo>
                  <a:cubicBezTo>
                    <a:pt x="667" y="109"/>
                    <a:pt x="658" y="112"/>
                    <a:pt x="631" y="115"/>
                  </a:cubicBezTo>
                  <a:cubicBezTo>
                    <a:pt x="601" y="119"/>
                    <a:pt x="576" y="129"/>
                    <a:pt x="576" y="160"/>
                  </a:cubicBezTo>
                  <a:cubicBezTo>
                    <a:pt x="576" y="189"/>
                    <a:pt x="596" y="204"/>
                    <a:pt x="625" y="204"/>
                  </a:cubicBezTo>
                  <a:close/>
                  <a:moveTo>
                    <a:pt x="639" y="175"/>
                  </a:moveTo>
                  <a:lnTo>
                    <a:pt x="639" y="175"/>
                  </a:lnTo>
                  <a:cubicBezTo>
                    <a:pt x="628" y="175"/>
                    <a:pt x="620" y="170"/>
                    <a:pt x="620" y="159"/>
                  </a:cubicBezTo>
                  <a:cubicBezTo>
                    <a:pt x="620" y="148"/>
                    <a:pt x="627" y="143"/>
                    <a:pt x="645" y="139"/>
                  </a:cubicBezTo>
                  <a:cubicBezTo>
                    <a:pt x="654" y="137"/>
                    <a:pt x="662" y="135"/>
                    <a:pt x="668" y="132"/>
                  </a:cubicBezTo>
                  <a:lnTo>
                    <a:pt x="668" y="149"/>
                  </a:lnTo>
                  <a:cubicBezTo>
                    <a:pt x="668" y="164"/>
                    <a:pt x="657" y="175"/>
                    <a:pt x="639" y="175"/>
                  </a:cubicBezTo>
                  <a:close/>
                  <a:moveTo>
                    <a:pt x="733" y="200"/>
                  </a:moveTo>
                  <a:lnTo>
                    <a:pt x="733" y="200"/>
                  </a:lnTo>
                  <a:lnTo>
                    <a:pt x="780" y="200"/>
                  </a:lnTo>
                  <a:lnTo>
                    <a:pt x="780" y="0"/>
                  </a:lnTo>
                  <a:lnTo>
                    <a:pt x="733" y="0"/>
                  </a:lnTo>
                  <a:lnTo>
                    <a:pt x="733" y="200"/>
                  </a:lnTo>
                  <a:close/>
                  <a:moveTo>
                    <a:pt x="871" y="205"/>
                  </a:moveTo>
                  <a:lnTo>
                    <a:pt x="871" y="205"/>
                  </a:lnTo>
                  <a:cubicBezTo>
                    <a:pt x="889" y="205"/>
                    <a:pt x="904" y="200"/>
                    <a:pt x="916" y="191"/>
                  </a:cubicBezTo>
                  <a:cubicBezTo>
                    <a:pt x="928" y="183"/>
                    <a:pt x="937" y="170"/>
                    <a:pt x="940" y="157"/>
                  </a:cubicBezTo>
                  <a:lnTo>
                    <a:pt x="895" y="157"/>
                  </a:lnTo>
                  <a:cubicBezTo>
                    <a:pt x="891" y="166"/>
                    <a:pt x="883" y="172"/>
                    <a:pt x="871" y="172"/>
                  </a:cubicBezTo>
                  <a:cubicBezTo>
                    <a:pt x="852" y="172"/>
                    <a:pt x="842" y="160"/>
                    <a:pt x="839" y="140"/>
                  </a:cubicBezTo>
                  <a:lnTo>
                    <a:pt x="942" y="140"/>
                  </a:lnTo>
                  <a:cubicBezTo>
                    <a:pt x="943" y="111"/>
                    <a:pt x="934" y="86"/>
                    <a:pt x="917" y="70"/>
                  </a:cubicBezTo>
                  <a:cubicBezTo>
                    <a:pt x="905" y="59"/>
                    <a:pt x="888" y="52"/>
                    <a:pt x="868" y="52"/>
                  </a:cubicBezTo>
                  <a:cubicBezTo>
                    <a:pt x="824" y="52"/>
                    <a:pt x="794" y="85"/>
                    <a:pt x="794" y="128"/>
                  </a:cubicBezTo>
                  <a:cubicBezTo>
                    <a:pt x="794" y="172"/>
                    <a:pt x="823" y="205"/>
                    <a:pt x="871" y="205"/>
                  </a:cubicBezTo>
                  <a:close/>
                  <a:moveTo>
                    <a:pt x="839" y="113"/>
                  </a:moveTo>
                  <a:lnTo>
                    <a:pt x="839" y="113"/>
                  </a:lnTo>
                  <a:cubicBezTo>
                    <a:pt x="842" y="96"/>
                    <a:pt x="851" y="85"/>
                    <a:pt x="869" y="85"/>
                  </a:cubicBezTo>
                  <a:cubicBezTo>
                    <a:pt x="884" y="85"/>
                    <a:pt x="894" y="96"/>
                    <a:pt x="896" y="113"/>
                  </a:cubicBezTo>
                  <a:lnTo>
                    <a:pt x="839" y="113"/>
                  </a:lnTo>
                  <a:close/>
                  <a:moveTo>
                    <a:pt x="1017" y="205"/>
                  </a:moveTo>
                  <a:lnTo>
                    <a:pt x="1017" y="205"/>
                  </a:lnTo>
                  <a:cubicBezTo>
                    <a:pt x="1055" y="205"/>
                    <a:pt x="1083" y="189"/>
                    <a:pt x="1083" y="157"/>
                  </a:cubicBezTo>
                  <a:cubicBezTo>
                    <a:pt x="1083" y="120"/>
                    <a:pt x="1053" y="114"/>
                    <a:pt x="1027" y="110"/>
                  </a:cubicBezTo>
                  <a:cubicBezTo>
                    <a:pt x="1009" y="106"/>
                    <a:pt x="993" y="105"/>
                    <a:pt x="993" y="95"/>
                  </a:cubicBezTo>
                  <a:cubicBezTo>
                    <a:pt x="993" y="86"/>
                    <a:pt x="1002" y="82"/>
                    <a:pt x="1013" y="82"/>
                  </a:cubicBezTo>
                  <a:cubicBezTo>
                    <a:pt x="1025" y="82"/>
                    <a:pt x="1034" y="86"/>
                    <a:pt x="1036" y="98"/>
                  </a:cubicBezTo>
                  <a:lnTo>
                    <a:pt x="1078" y="98"/>
                  </a:lnTo>
                  <a:cubicBezTo>
                    <a:pt x="1076" y="70"/>
                    <a:pt x="1054" y="52"/>
                    <a:pt x="1013" y="52"/>
                  </a:cubicBezTo>
                  <a:cubicBezTo>
                    <a:pt x="979" y="52"/>
                    <a:pt x="951" y="68"/>
                    <a:pt x="951" y="98"/>
                  </a:cubicBezTo>
                  <a:cubicBezTo>
                    <a:pt x="951" y="132"/>
                    <a:pt x="978" y="139"/>
                    <a:pt x="1003" y="143"/>
                  </a:cubicBezTo>
                  <a:cubicBezTo>
                    <a:pt x="1022" y="146"/>
                    <a:pt x="1039" y="148"/>
                    <a:pt x="1039" y="161"/>
                  </a:cubicBezTo>
                  <a:cubicBezTo>
                    <a:pt x="1039" y="170"/>
                    <a:pt x="1031" y="175"/>
                    <a:pt x="1017" y="175"/>
                  </a:cubicBezTo>
                  <a:cubicBezTo>
                    <a:pt x="1002" y="175"/>
                    <a:pt x="992" y="168"/>
                    <a:pt x="990" y="154"/>
                  </a:cubicBezTo>
                  <a:lnTo>
                    <a:pt x="947" y="154"/>
                  </a:lnTo>
                  <a:cubicBezTo>
                    <a:pt x="949" y="186"/>
                    <a:pt x="975" y="205"/>
                    <a:pt x="1017" y="205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0BC269EB-3BFC-B33D-7477-8925C39CBE47}"/>
              </a:ext>
            </a:extLst>
          </p:cNvPr>
          <p:cNvGrpSpPr/>
          <p:nvPr userDrawn="1"/>
        </p:nvGrpSpPr>
        <p:grpSpPr>
          <a:xfrm>
            <a:off x="0" y="6569104"/>
            <a:ext cx="12195158" cy="18000"/>
            <a:chOff x="2099733" y="800098"/>
            <a:chExt cx="1998132" cy="499533"/>
          </a:xfrm>
          <a:gradFill>
            <a:gsLst>
              <a:gs pos="77000">
                <a:srgbClr val="00AAC1"/>
              </a:gs>
              <a:gs pos="43000">
                <a:schemeClr val="accent1"/>
              </a:gs>
              <a:gs pos="100000">
                <a:schemeClr val="accent5"/>
              </a:gs>
            </a:gsLst>
            <a:lin ang="4200000" scaled="0"/>
          </a:gradFill>
        </p:grpSpPr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7BA9D3E8-3770-E058-5FC7-A7BB412E0396}"/>
                </a:ext>
              </a:extLst>
            </p:cNvPr>
            <p:cNvSpPr/>
            <p:nvPr/>
          </p:nvSpPr>
          <p:spPr>
            <a:xfrm>
              <a:off x="2099733" y="800098"/>
              <a:ext cx="499533" cy="499533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1E7AEA79-7CCA-11FB-7921-17EA9214D5C2}"/>
                </a:ext>
              </a:extLst>
            </p:cNvPr>
            <p:cNvSpPr/>
            <p:nvPr/>
          </p:nvSpPr>
          <p:spPr>
            <a:xfrm>
              <a:off x="3598332" y="800098"/>
              <a:ext cx="499533" cy="499533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0CF4297A-A2D0-D862-47D4-C8EE955B4E05}"/>
                </a:ext>
              </a:extLst>
            </p:cNvPr>
            <p:cNvSpPr/>
            <p:nvPr/>
          </p:nvSpPr>
          <p:spPr>
            <a:xfrm>
              <a:off x="2599266" y="800098"/>
              <a:ext cx="499533" cy="499533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564D418B-078F-7051-6C46-92E3432509A9}"/>
                </a:ext>
              </a:extLst>
            </p:cNvPr>
            <p:cNvSpPr/>
            <p:nvPr/>
          </p:nvSpPr>
          <p:spPr>
            <a:xfrm>
              <a:off x="3098799" y="800098"/>
              <a:ext cx="499533" cy="499533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</p:grpSp>
      <p:sp>
        <p:nvSpPr>
          <p:cNvPr id="16" name="Rectangle 41">
            <a:extLst>
              <a:ext uri="{FF2B5EF4-FFF2-40B4-BE49-F238E27FC236}">
                <a16:creationId xmlns:a16="http://schemas.microsoft.com/office/drawing/2014/main" id="{AB6D6D05-C770-D5C4-E7A0-6527E1D79D5F}"/>
              </a:ext>
            </a:extLst>
          </p:cNvPr>
          <p:cNvSpPr>
            <a:spLocks noGrp="1" noChangeArrowheads="1"/>
          </p:cNvSpPr>
          <p:nvPr userDrawn="1">
            <p:ph type="sldNum" sz="quarter" idx="10"/>
          </p:nvPr>
        </p:nvSpPr>
        <p:spPr>
          <a:xfrm>
            <a:off x="10119245" y="6613142"/>
            <a:ext cx="1928293" cy="244857"/>
          </a:xfrm>
          <a:prstGeom prst="rect">
            <a:avLst/>
          </a:prstGeom>
          <a:ln/>
        </p:spPr>
        <p:txBody>
          <a:bodyPr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17" name="Rectangle 42">
            <a:extLst>
              <a:ext uri="{FF2B5EF4-FFF2-40B4-BE49-F238E27FC236}">
                <a16:creationId xmlns:a16="http://schemas.microsoft.com/office/drawing/2014/main" id="{C0A1A46A-9CB1-BCDD-1C8C-0E8C4EC6D63A}"/>
              </a:ext>
            </a:extLst>
          </p:cNvPr>
          <p:cNvSpPr>
            <a:spLocks noGrp="1" noChangeArrowheads="1"/>
          </p:cNvSpPr>
          <p:nvPr userDrawn="1">
            <p:ph type="ftr" sz="quarter" idx="11"/>
          </p:nvPr>
        </p:nvSpPr>
        <p:spPr>
          <a:xfrm>
            <a:off x="2387600" y="6613143"/>
            <a:ext cx="7416800" cy="244856"/>
          </a:xfrm>
          <a:prstGeom prst="rect">
            <a:avLst/>
          </a:prstGeom>
          <a:ln/>
        </p:spPr>
        <p:txBody>
          <a:bodyPr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18" name="Rectangle 43">
            <a:extLst>
              <a:ext uri="{FF2B5EF4-FFF2-40B4-BE49-F238E27FC236}">
                <a16:creationId xmlns:a16="http://schemas.microsoft.com/office/drawing/2014/main" id="{D729B9CC-167D-3E6E-3646-EE06F591C091}"/>
              </a:ext>
            </a:extLst>
          </p:cNvPr>
          <p:cNvSpPr>
            <a:spLocks noGrp="1" noChangeArrowheads="1"/>
          </p:cNvSpPr>
          <p:nvPr userDrawn="1">
            <p:ph type="dt" sz="half" idx="12"/>
          </p:nvPr>
        </p:nvSpPr>
        <p:spPr>
          <a:xfrm>
            <a:off x="128589" y="6613142"/>
            <a:ext cx="2047412" cy="244857"/>
          </a:xfrm>
          <a:prstGeom prst="rect">
            <a:avLst/>
          </a:prstGeom>
          <a:ln/>
        </p:spPr>
        <p:txBody>
          <a:bodyPr lIns="0"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0411CAF-3815-4AFB-B7DF-707A0D2AFC98}" type="datetime1">
              <a:rPr lang="de-DE" smtClean="0"/>
              <a:t>07.08.2026</a:t>
            </a:fld>
            <a:endParaRPr lang="de-DE"/>
          </a:p>
        </p:txBody>
      </p:sp>
      <p:sp>
        <p:nvSpPr>
          <p:cNvPr id="39" name="Textplatzhalter 2">
            <a:extLst>
              <a:ext uri="{FF2B5EF4-FFF2-40B4-BE49-F238E27FC236}">
                <a16:creationId xmlns:a16="http://schemas.microsoft.com/office/drawing/2014/main" id="{0DB6AFFA-B122-6E37-5796-608FC84C5539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144463" y="6228067"/>
            <a:ext cx="11903073" cy="296862"/>
          </a:xfrm>
          <a:prstGeom prst="rect">
            <a:avLst/>
          </a:prstGeom>
        </p:spPr>
        <p:txBody>
          <a:bodyPr lIns="0" rIns="0" bIns="0" anchor="b"/>
          <a:lstStyle>
            <a:lvl1pPr marL="0" indent="0" algn="l">
              <a:buNone/>
              <a:defRPr sz="800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DE"/>
              <a:t>Quellenangaben</a:t>
            </a:r>
          </a:p>
        </p:txBody>
      </p:sp>
      <p:sp>
        <p:nvSpPr>
          <p:cNvPr id="41" name="Inhaltsplatzhalter 2">
            <a:extLst>
              <a:ext uri="{FF2B5EF4-FFF2-40B4-BE49-F238E27FC236}">
                <a16:creationId xmlns:a16="http://schemas.microsoft.com/office/drawing/2014/main" id="{322AEF36-85D3-5780-15D5-613D8A4247A5}"/>
              </a:ext>
            </a:extLst>
          </p:cNvPr>
          <p:cNvSpPr>
            <a:spLocks noGrp="1"/>
          </p:cNvSpPr>
          <p:nvPr userDrawn="1">
            <p:ph idx="1" hasCustomPrompt="1"/>
          </p:nvPr>
        </p:nvSpPr>
        <p:spPr>
          <a:xfrm>
            <a:off x="143703" y="811822"/>
            <a:ext cx="11908597" cy="5389484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chemeClr val="accent1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sp>
        <p:nvSpPr>
          <p:cNvPr id="35" name="Textplatzhalter 7">
            <a:extLst>
              <a:ext uri="{FF2B5EF4-FFF2-40B4-BE49-F238E27FC236}">
                <a16:creationId xmlns:a16="http://schemas.microsoft.com/office/drawing/2014/main" id="{D0D93D7B-A84E-8352-7057-4EB12E3BFE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463" y="313571"/>
            <a:ext cx="10055985" cy="3385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36" name="Titel 1">
            <a:extLst>
              <a:ext uri="{FF2B5EF4-FFF2-40B4-BE49-F238E27FC236}">
                <a16:creationId xmlns:a16="http://schemas.microsoft.com/office/drawing/2014/main" id="{C9E6809D-F3A5-6B0B-D14D-280FAB0E7F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703" y="63133"/>
            <a:ext cx="1005598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200" b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de-DE"/>
              <a:t>Abschnittsbereich/Oberthema (optional)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82E4750F-9015-07D8-3A92-6586364B56A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576050" y="71438"/>
            <a:ext cx="539750" cy="541337"/>
            <a:chOff x="7292" y="45"/>
            <a:chExt cx="340" cy="341"/>
          </a:xfrm>
          <a:solidFill>
            <a:srgbClr val="4EC2A7"/>
          </a:solidFill>
        </p:grpSpPr>
        <p:sp>
          <p:nvSpPr>
            <p:cNvPr id="28" name="AutoShape 3">
              <a:extLst>
                <a:ext uri="{FF2B5EF4-FFF2-40B4-BE49-F238E27FC236}">
                  <a16:creationId xmlns:a16="http://schemas.microsoft.com/office/drawing/2014/main" id="{7BD2745F-F204-438F-8749-78F8F1CE85AB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" name="Rectangle 5">
              <a:extLst>
                <a:ext uri="{FF2B5EF4-FFF2-40B4-BE49-F238E27FC236}">
                  <a16:creationId xmlns:a16="http://schemas.microsoft.com/office/drawing/2014/main" id="{8563FD47-1500-9A01-7A2C-96ADBEE20FA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E03EC00B-AB7F-3BD2-A4F2-918CCFD57DA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94" y="130"/>
              <a:ext cx="91" cy="175"/>
            </a:xfrm>
            <a:custGeom>
              <a:avLst/>
              <a:gdLst>
                <a:gd name="T0" fmla="*/ 124 w 248"/>
                <a:gd name="T1" fmla="*/ 0 h 473"/>
                <a:gd name="T2" fmla="*/ 0 w 248"/>
                <a:gd name="T3" fmla="*/ 236 h 473"/>
                <a:gd name="T4" fmla="*/ 124 w 248"/>
                <a:gd name="T5" fmla="*/ 473 h 473"/>
                <a:gd name="T6" fmla="*/ 248 w 248"/>
                <a:gd name="T7" fmla="*/ 236 h 473"/>
                <a:gd name="T8" fmla="*/ 124 w 248"/>
                <a:gd name="T9" fmla="*/ 0 h 473"/>
                <a:gd name="T10" fmla="*/ 124 w 248"/>
                <a:gd name="T11" fmla="*/ 349 h 473"/>
                <a:gd name="T12" fmla="*/ 65 w 248"/>
                <a:gd name="T13" fmla="*/ 237 h 473"/>
                <a:gd name="T14" fmla="*/ 124 w 248"/>
                <a:gd name="T15" fmla="*/ 124 h 473"/>
                <a:gd name="T16" fmla="*/ 182 w 248"/>
                <a:gd name="T17" fmla="*/ 237 h 473"/>
                <a:gd name="T18" fmla="*/ 124 w 248"/>
                <a:gd name="T19" fmla="*/ 349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8" h="473">
                  <a:moveTo>
                    <a:pt x="124" y="0"/>
                  </a:moveTo>
                  <a:cubicBezTo>
                    <a:pt x="55" y="0"/>
                    <a:pt x="0" y="106"/>
                    <a:pt x="0" y="236"/>
                  </a:cubicBezTo>
                  <a:cubicBezTo>
                    <a:pt x="0" y="367"/>
                    <a:pt x="55" y="473"/>
                    <a:pt x="124" y="473"/>
                  </a:cubicBezTo>
                  <a:cubicBezTo>
                    <a:pt x="192" y="473"/>
                    <a:pt x="248" y="367"/>
                    <a:pt x="248" y="236"/>
                  </a:cubicBezTo>
                  <a:cubicBezTo>
                    <a:pt x="248" y="106"/>
                    <a:pt x="192" y="0"/>
                    <a:pt x="124" y="0"/>
                  </a:cubicBezTo>
                  <a:close/>
                  <a:moveTo>
                    <a:pt x="124" y="349"/>
                  </a:moveTo>
                  <a:cubicBezTo>
                    <a:pt x="91" y="349"/>
                    <a:pt x="65" y="299"/>
                    <a:pt x="65" y="237"/>
                  </a:cubicBezTo>
                  <a:cubicBezTo>
                    <a:pt x="65" y="175"/>
                    <a:pt x="91" y="124"/>
                    <a:pt x="124" y="124"/>
                  </a:cubicBezTo>
                  <a:cubicBezTo>
                    <a:pt x="156" y="124"/>
                    <a:pt x="182" y="175"/>
                    <a:pt x="182" y="237"/>
                  </a:cubicBezTo>
                  <a:cubicBezTo>
                    <a:pt x="182" y="299"/>
                    <a:pt x="156" y="349"/>
                    <a:pt x="124" y="3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3AF6BDD7-46B4-820A-867A-8694C9CC51F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135"/>
              <a:ext cx="54" cy="166"/>
            </a:xfrm>
            <a:custGeom>
              <a:avLst/>
              <a:gdLst>
                <a:gd name="T0" fmla="*/ 24 w 54"/>
                <a:gd name="T1" fmla="*/ 61 h 166"/>
                <a:gd name="T2" fmla="*/ 43 w 54"/>
                <a:gd name="T3" fmla="*/ 61 h 166"/>
                <a:gd name="T4" fmla="*/ 43 w 54"/>
                <a:gd name="T5" fmla="*/ 106 h 166"/>
                <a:gd name="T6" fmla="*/ 24 w 54"/>
                <a:gd name="T7" fmla="*/ 106 h 166"/>
                <a:gd name="T8" fmla="*/ 24 w 54"/>
                <a:gd name="T9" fmla="*/ 166 h 166"/>
                <a:gd name="T10" fmla="*/ 0 w 54"/>
                <a:gd name="T11" fmla="*/ 166 h 166"/>
                <a:gd name="T12" fmla="*/ 0 w 54"/>
                <a:gd name="T13" fmla="*/ 0 h 166"/>
                <a:gd name="T14" fmla="*/ 50 w 54"/>
                <a:gd name="T15" fmla="*/ 0 h 166"/>
                <a:gd name="T16" fmla="*/ 54 w 54"/>
                <a:gd name="T17" fmla="*/ 44 h 166"/>
                <a:gd name="T18" fmla="*/ 24 w 54"/>
                <a:gd name="T19" fmla="*/ 44 h 166"/>
                <a:gd name="T20" fmla="*/ 24 w 54"/>
                <a:gd name="T21" fmla="*/ 6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166">
                  <a:moveTo>
                    <a:pt x="24" y="61"/>
                  </a:moveTo>
                  <a:lnTo>
                    <a:pt x="43" y="61"/>
                  </a:lnTo>
                  <a:lnTo>
                    <a:pt x="43" y="106"/>
                  </a:lnTo>
                  <a:lnTo>
                    <a:pt x="24" y="106"/>
                  </a:lnTo>
                  <a:lnTo>
                    <a:pt x="24" y="166"/>
                  </a:lnTo>
                  <a:lnTo>
                    <a:pt x="0" y="166"/>
                  </a:lnTo>
                  <a:lnTo>
                    <a:pt x="0" y="0"/>
                  </a:lnTo>
                  <a:lnTo>
                    <a:pt x="50" y="0"/>
                  </a:lnTo>
                  <a:lnTo>
                    <a:pt x="54" y="44"/>
                  </a:lnTo>
                  <a:lnTo>
                    <a:pt x="24" y="44"/>
                  </a:lnTo>
                  <a:lnTo>
                    <a:pt x="24" y="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8C5481C4-3552-CFED-E353-141F05C1658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01" y="135"/>
              <a:ext cx="93" cy="166"/>
            </a:xfrm>
            <a:custGeom>
              <a:avLst/>
              <a:gdLst>
                <a:gd name="T0" fmla="*/ 82 w 93"/>
                <a:gd name="T1" fmla="*/ 0 h 166"/>
                <a:gd name="T2" fmla="*/ 63 w 93"/>
                <a:gd name="T3" fmla="*/ 0 h 166"/>
                <a:gd name="T4" fmla="*/ 46 w 93"/>
                <a:gd name="T5" fmla="*/ 72 h 166"/>
                <a:gd name="T6" fmla="*/ 30 w 93"/>
                <a:gd name="T7" fmla="*/ 0 h 166"/>
                <a:gd name="T8" fmla="*/ 11 w 93"/>
                <a:gd name="T9" fmla="*/ 0 h 166"/>
                <a:gd name="T10" fmla="*/ 0 w 93"/>
                <a:gd name="T11" fmla="*/ 166 h 166"/>
                <a:gd name="T12" fmla="*/ 24 w 93"/>
                <a:gd name="T13" fmla="*/ 166 h 166"/>
                <a:gd name="T14" fmla="*/ 28 w 93"/>
                <a:gd name="T15" fmla="*/ 93 h 166"/>
                <a:gd name="T16" fmla="*/ 46 w 93"/>
                <a:gd name="T17" fmla="*/ 166 h 166"/>
                <a:gd name="T18" fmla="*/ 46 w 93"/>
                <a:gd name="T19" fmla="*/ 166 h 166"/>
                <a:gd name="T20" fmla="*/ 46 w 93"/>
                <a:gd name="T21" fmla="*/ 166 h 166"/>
                <a:gd name="T22" fmla="*/ 46 w 93"/>
                <a:gd name="T23" fmla="*/ 166 h 166"/>
                <a:gd name="T24" fmla="*/ 46 w 93"/>
                <a:gd name="T25" fmla="*/ 166 h 166"/>
                <a:gd name="T26" fmla="*/ 65 w 93"/>
                <a:gd name="T27" fmla="*/ 93 h 166"/>
                <a:gd name="T28" fmla="*/ 69 w 93"/>
                <a:gd name="T29" fmla="*/ 166 h 166"/>
                <a:gd name="T30" fmla="*/ 93 w 93"/>
                <a:gd name="T31" fmla="*/ 166 h 166"/>
                <a:gd name="T32" fmla="*/ 82 w 93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166">
                  <a:moveTo>
                    <a:pt x="82" y="0"/>
                  </a:moveTo>
                  <a:lnTo>
                    <a:pt x="63" y="0"/>
                  </a:lnTo>
                  <a:lnTo>
                    <a:pt x="46" y="72"/>
                  </a:lnTo>
                  <a:lnTo>
                    <a:pt x="30" y="0"/>
                  </a:lnTo>
                  <a:lnTo>
                    <a:pt x="11" y="0"/>
                  </a:lnTo>
                  <a:lnTo>
                    <a:pt x="0" y="166"/>
                  </a:lnTo>
                  <a:lnTo>
                    <a:pt x="24" y="166"/>
                  </a:lnTo>
                  <a:lnTo>
                    <a:pt x="28" y="93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65" y="93"/>
                  </a:lnTo>
                  <a:lnTo>
                    <a:pt x="69" y="166"/>
                  </a:lnTo>
                  <a:lnTo>
                    <a:pt x="93" y="166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7" name="Freeform 9">
              <a:extLst>
                <a:ext uri="{FF2B5EF4-FFF2-40B4-BE49-F238E27FC236}">
                  <a16:creationId xmlns:a16="http://schemas.microsoft.com/office/drawing/2014/main" id="{C0723D25-8247-7924-043B-8EFC5604F58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320"/>
              <a:ext cx="29" cy="37"/>
            </a:xfrm>
            <a:custGeom>
              <a:avLst/>
              <a:gdLst>
                <a:gd name="T0" fmla="*/ 22 w 29"/>
                <a:gd name="T1" fmla="*/ 0 h 37"/>
                <a:gd name="T2" fmla="*/ 22 w 29"/>
                <a:gd name="T3" fmla="*/ 15 h 37"/>
                <a:gd name="T4" fmla="*/ 6 w 29"/>
                <a:gd name="T5" fmla="*/ 15 h 37"/>
                <a:gd name="T6" fmla="*/ 6 w 29"/>
                <a:gd name="T7" fmla="*/ 0 h 37"/>
                <a:gd name="T8" fmla="*/ 0 w 29"/>
                <a:gd name="T9" fmla="*/ 0 h 37"/>
                <a:gd name="T10" fmla="*/ 0 w 29"/>
                <a:gd name="T11" fmla="*/ 37 h 37"/>
                <a:gd name="T12" fmla="*/ 6 w 29"/>
                <a:gd name="T13" fmla="*/ 37 h 37"/>
                <a:gd name="T14" fmla="*/ 6 w 29"/>
                <a:gd name="T15" fmla="*/ 20 h 37"/>
                <a:gd name="T16" fmla="*/ 22 w 29"/>
                <a:gd name="T17" fmla="*/ 20 h 37"/>
                <a:gd name="T18" fmla="*/ 22 w 29"/>
                <a:gd name="T19" fmla="*/ 37 h 37"/>
                <a:gd name="T20" fmla="*/ 29 w 29"/>
                <a:gd name="T21" fmla="*/ 37 h 37"/>
                <a:gd name="T22" fmla="*/ 29 w 29"/>
                <a:gd name="T23" fmla="*/ 0 h 37"/>
                <a:gd name="T24" fmla="*/ 22 w 2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37">
                  <a:moveTo>
                    <a:pt x="22" y="0"/>
                  </a:moveTo>
                  <a:lnTo>
                    <a:pt x="22" y="15"/>
                  </a:lnTo>
                  <a:lnTo>
                    <a:pt x="6" y="15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6" y="37"/>
                  </a:lnTo>
                  <a:lnTo>
                    <a:pt x="6" y="20"/>
                  </a:lnTo>
                  <a:lnTo>
                    <a:pt x="22" y="20"/>
                  </a:lnTo>
                  <a:lnTo>
                    <a:pt x="22" y="37"/>
                  </a:lnTo>
                  <a:lnTo>
                    <a:pt x="29" y="37"/>
                  </a:lnTo>
                  <a:lnTo>
                    <a:pt x="29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8" name="Freeform 10">
              <a:extLst>
                <a:ext uri="{FF2B5EF4-FFF2-40B4-BE49-F238E27FC236}">
                  <a16:creationId xmlns:a16="http://schemas.microsoft.com/office/drawing/2014/main" id="{453687C5-2093-98A7-46FE-F1F5B3A57B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63" y="329"/>
              <a:ext cx="28" cy="28"/>
            </a:xfrm>
            <a:custGeom>
              <a:avLst/>
              <a:gdLst>
                <a:gd name="T0" fmla="*/ 38 w 76"/>
                <a:gd name="T1" fmla="*/ 0 h 78"/>
                <a:gd name="T2" fmla="*/ 0 w 76"/>
                <a:gd name="T3" fmla="*/ 39 h 78"/>
                <a:gd name="T4" fmla="*/ 38 w 76"/>
                <a:gd name="T5" fmla="*/ 78 h 78"/>
                <a:gd name="T6" fmla="*/ 76 w 76"/>
                <a:gd name="T7" fmla="*/ 39 h 78"/>
                <a:gd name="T8" fmla="*/ 38 w 76"/>
                <a:gd name="T9" fmla="*/ 0 h 78"/>
                <a:gd name="T10" fmla="*/ 38 w 76"/>
                <a:gd name="T11" fmla="*/ 64 h 78"/>
                <a:gd name="T12" fmla="*/ 18 w 76"/>
                <a:gd name="T13" fmla="*/ 39 h 78"/>
                <a:gd name="T14" fmla="*/ 38 w 76"/>
                <a:gd name="T15" fmla="*/ 14 h 78"/>
                <a:gd name="T16" fmla="*/ 59 w 76"/>
                <a:gd name="T17" fmla="*/ 39 h 78"/>
                <a:gd name="T18" fmla="*/ 38 w 76"/>
                <a:gd name="T19" fmla="*/ 6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8">
                  <a:moveTo>
                    <a:pt x="38" y="0"/>
                  </a:move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60" y="78"/>
                    <a:pt x="76" y="61"/>
                    <a:pt x="76" y="39"/>
                  </a:cubicBezTo>
                  <a:cubicBezTo>
                    <a:pt x="76" y="16"/>
                    <a:pt x="61" y="0"/>
                    <a:pt x="38" y="0"/>
                  </a:cubicBezTo>
                  <a:close/>
                  <a:moveTo>
                    <a:pt x="38" y="64"/>
                  </a:moveTo>
                  <a:cubicBezTo>
                    <a:pt x="24" y="64"/>
                    <a:pt x="18" y="51"/>
                    <a:pt x="18" y="39"/>
                  </a:cubicBezTo>
                  <a:cubicBezTo>
                    <a:pt x="18" y="27"/>
                    <a:pt x="25" y="14"/>
                    <a:pt x="38" y="14"/>
                  </a:cubicBezTo>
                  <a:cubicBezTo>
                    <a:pt x="52" y="14"/>
                    <a:pt x="59" y="27"/>
                    <a:pt x="59" y="39"/>
                  </a:cubicBezTo>
                  <a:cubicBezTo>
                    <a:pt x="59" y="51"/>
                    <a:pt x="52" y="64"/>
                    <a:pt x="38" y="6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0" name="Freeform 11">
              <a:extLst>
                <a:ext uri="{FF2B5EF4-FFF2-40B4-BE49-F238E27FC236}">
                  <a16:creationId xmlns:a16="http://schemas.microsoft.com/office/drawing/2014/main" id="{1CF33BFF-CB62-613D-4ACB-75BBA869B8B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4" y="329"/>
              <a:ext cx="21" cy="28"/>
            </a:xfrm>
            <a:custGeom>
              <a:avLst/>
              <a:gdLst>
                <a:gd name="T0" fmla="*/ 54 w 56"/>
                <a:gd name="T1" fmla="*/ 59 h 78"/>
                <a:gd name="T2" fmla="*/ 52 w 56"/>
                <a:gd name="T3" fmla="*/ 60 h 78"/>
                <a:gd name="T4" fmla="*/ 39 w 56"/>
                <a:gd name="T5" fmla="*/ 64 h 78"/>
                <a:gd name="T6" fmla="*/ 17 w 56"/>
                <a:gd name="T7" fmla="*/ 39 h 78"/>
                <a:gd name="T8" fmla="*/ 38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5 w 56"/>
                <a:gd name="T15" fmla="*/ 3 h 78"/>
                <a:gd name="T16" fmla="*/ 54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4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4" y="59"/>
                  </a:moveTo>
                  <a:cubicBezTo>
                    <a:pt x="52" y="60"/>
                    <a:pt x="52" y="60"/>
                    <a:pt x="52" y="60"/>
                  </a:cubicBezTo>
                  <a:cubicBezTo>
                    <a:pt x="49" y="63"/>
                    <a:pt x="43" y="64"/>
                    <a:pt x="39" y="64"/>
                  </a:cubicBezTo>
                  <a:cubicBezTo>
                    <a:pt x="23" y="64"/>
                    <a:pt x="17" y="51"/>
                    <a:pt x="17" y="39"/>
                  </a:cubicBezTo>
                  <a:cubicBezTo>
                    <a:pt x="17" y="27"/>
                    <a:pt x="24" y="14"/>
                    <a:pt x="38" y="14"/>
                  </a:cubicBezTo>
                  <a:cubicBezTo>
                    <a:pt x="42" y="14"/>
                    <a:pt x="47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0" y="1"/>
                    <a:pt x="43" y="0"/>
                    <a:pt x="38" y="0"/>
                  </a:cubicBezTo>
                  <a:cubicBezTo>
                    <a:pt x="15" y="0"/>
                    <a:pt x="0" y="16"/>
                    <a:pt x="0" y="39"/>
                  </a:cubicBezTo>
                  <a:cubicBezTo>
                    <a:pt x="0" y="61"/>
                    <a:pt x="16" y="78"/>
                    <a:pt x="38" y="78"/>
                  </a:cubicBezTo>
                  <a:cubicBezTo>
                    <a:pt x="42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4" y="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2" name="Freeform 12">
              <a:extLst>
                <a:ext uri="{FF2B5EF4-FFF2-40B4-BE49-F238E27FC236}">
                  <a16:creationId xmlns:a16="http://schemas.microsoft.com/office/drawing/2014/main" id="{B6750FD2-683E-5F05-42DE-0D9D606A05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19" y="317"/>
              <a:ext cx="24" cy="40"/>
            </a:xfrm>
            <a:custGeom>
              <a:avLst/>
              <a:gdLst>
                <a:gd name="T0" fmla="*/ 38 w 67"/>
                <a:gd name="T1" fmla="*/ 32 h 108"/>
                <a:gd name="T2" fmla="*/ 17 w 67"/>
                <a:gd name="T3" fmla="*/ 41 h 108"/>
                <a:gd name="T4" fmla="*/ 17 w 67"/>
                <a:gd name="T5" fmla="*/ 0 h 108"/>
                <a:gd name="T6" fmla="*/ 0 w 67"/>
                <a:gd name="T7" fmla="*/ 0 h 108"/>
                <a:gd name="T8" fmla="*/ 0 w 67"/>
                <a:gd name="T9" fmla="*/ 108 h 108"/>
                <a:gd name="T10" fmla="*/ 17 w 67"/>
                <a:gd name="T11" fmla="*/ 108 h 108"/>
                <a:gd name="T12" fmla="*/ 17 w 67"/>
                <a:gd name="T13" fmla="*/ 74 h 108"/>
                <a:gd name="T14" fmla="*/ 37 w 67"/>
                <a:gd name="T15" fmla="*/ 46 h 108"/>
                <a:gd name="T16" fmla="*/ 50 w 67"/>
                <a:gd name="T17" fmla="*/ 70 h 108"/>
                <a:gd name="T18" fmla="*/ 50 w 67"/>
                <a:gd name="T19" fmla="*/ 108 h 108"/>
                <a:gd name="T20" fmla="*/ 67 w 67"/>
                <a:gd name="T21" fmla="*/ 108 h 108"/>
                <a:gd name="T22" fmla="*/ 67 w 67"/>
                <a:gd name="T23" fmla="*/ 64 h 108"/>
                <a:gd name="T24" fmla="*/ 38 w 67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108">
                  <a:moveTo>
                    <a:pt x="38" y="32"/>
                  </a:moveTo>
                  <a:cubicBezTo>
                    <a:pt x="30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7" y="46"/>
                  </a:cubicBezTo>
                  <a:cubicBezTo>
                    <a:pt x="47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7" y="108"/>
                    <a:pt x="67" y="108"/>
                    <a:pt x="67" y="108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43"/>
                    <a:pt x="57" y="32"/>
                    <a:pt x="38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3" name="Freeform 13">
              <a:extLst>
                <a:ext uri="{FF2B5EF4-FFF2-40B4-BE49-F238E27FC236}">
                  <a16:creationId xmlns:a16="http://schemas.microsoft.com/office/drawing/2014/main" id="{99F2361E-30D2-4483-0F0D-C67C24AD4C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48" y="329"/>
              <a:ext cx="18" cy="28"/>
            </a:xfrm>
            <a:custGeom>
              <a:avLst/>
              <a:gdLst>
                <a:gd name="T0" fmla="*/ 30 w 48"/>
                <a:gd name="T1" fmla="*/ 32 h 78"/>
                <a:gd name="T2" fmla="*/ 18 w 48"/>
                <a:gd name="T3" fmla="*/ 21 h 78"/>
                <a:gd name="T4" fmla="*/ 29 w 48"/>
                <a:gd name="T5" fmla="*/ 14 h 78"/>
                <a:gd name="T6" fmla="*/ 42 w 48"/>
                <a:gd name="T7" fmla="*/ 17 h 78"/>
                <a:gd name="T8" fmla="*/ 44 w 48"/>
                <a:gd name="T9" fmla="*/ 19 h 78"/>
                <a:gd name="T10" fmla="*/ 45 w 48"/>
                <a:gd name="T11" fmla="*/ 3 h 78"/>
                <a:gd name="T12" fmla="*/ 44 w 48"/>
                <a:gd name="T13" fmla="*/ 3 h 78"/>
                <a:gd name="T14" fmla="*/ 27 w 48"/>
                <a:gd name="T15" fmla="*/ 0 h 78"/>
                <a:gd name="T16" fmla="*/ 0 w 48"/>
                <a:gd name="T17" fmla="*/ 24 h 78"/>
                <a:gd name="T18" fmla="*/ 19 w 48"/>
                <a:gd name="T19" fmla="*/ 45 h 78"/>
                <a:gd name="T20" fmla="*/ 31 w 48"/>
                <a:gd name="T21" fmla="*/ 55 h 78"/>
                <a:gd name="T22" fmla="*/ 19 w 48"/>
                <a:gd name="T23" fmla="*/ 64 h 78"/>
                <a:gd name="T24" fmla="*/ 4 w 48"/>
                <a:gd name="T25" fmla="*/ 59 h 78"/>
                <a:gd name="T26" fmla="*/ 2 w 48"/>
                <a:gd name="T27" fmla="*/ 58 h 78"/>
                <a:gd name="T28" fmla="*/ 1 w 48"/>
                <a:gd name="T29" fmla="*/ 73 h 78"/>
                <a:gd name="T30" fmla="*/ 2 w 48"/>
                <a:gd name="T31" fmla="*/ 74 h 78"/>
                <a:gd name="T32" fmla="*/ 22 w 48"/>
                <a:gd name="T33" fmla="*/ 78 h 78"/>
                <a:gd name="T34" fmla="*/ 48 w 48"/>
                <a:gd name="T35" fmla="*/ 54 h 78"/>
                <a:gd name="T36" fmla="*/ 30 w 48"/>
                <a:gd name="T37" fmla="*/ 3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78">
                  <a:moveTo>
                    <a:pt x="30" y="32"/>
                  </a:moveTo>
                  <a:cubicBezTo>
                    <a:pt x="22" y="28"/>
                    <a:pt x="18" y="26"/>
                    <a:pt x="18" y="21"/>
                  </a:cubicBezTo>
                  <a:cubicBezTo>
                    <a:pt x="18" y="16"/>
                    <a:pt x="24" y="14"/>
                    <a:pt x="29" y="14"/>
                  </a:cubicBezTo>
                  <a:cubicBezTo>
                    <a:pt x="31" y="14"/>
                    <a:pt x="39" y="16"/>
                    <a:pt x="42" y="17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39" y="2"/>
                    <a:pt x="34" y="0"/>
                    <a:pt x="27" y="0"/>
                  </a:cubicBezTo>
                  <a:cubicBezTo>
                    <a:pt x="11" y="0"/>
                    <a:pt x="0" y="9"/>
                    <a:pt x="0" y="24"/>
                  </a:cubicBezTo>
                  <a:cubicBezTo>
                    <a:pt x="0" y="36"/>
                    <a:pt x="11" y="41"/>
                    <a:pt x="19" y="45"/>
                  </a:cubicBezTo>
                  <a:cubicBezTo>
                    <a:pt x="26" y="48"/>
                    <a:pt x="31" y="51"/>
                    <a:pt x="31" y="55"/>
                  </a:cubicBezTo>
                  <a:cubicBezTo>
                    <a:pt x="31" y="64"/>
                    <a:pt x="21" y="64"/>
                    <a:pt x="19" y="64"/>
                  </a:cubicBezTo>
                  <a:cubicBezTo>
                    <a:pt x="16" y="64"/>
                    <a:pt x="9" y="63"/>
                    <a:pt x="4" y="59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8" y="77"/>
                    <a:pt x="16" y="78"/>
                    <a:pt x="22" y="78"/>
                  </a:cubicBezTo>
                  <a:cubicBezTo>
                    <a:pt x="35" y="78"/>
                    <a:pt x="48" y="71"/>
                    <a:pt x="48" y="54"/>
                  </a:cubicBezTo>
                  <a:cubicBezTo>
                    <a:pt x="48" y="40"/>
                    <a:pt x="38" y="36"/>
                    <a:pt x="30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4" name="Freeform 14">
              <a:extLst>
                <a:ext uri="{FF2B5EF4-FFF2-40B4-BE49-F238E27FC236}">
                  <a16:creationId xmlns:a16="http://schemas.microsoft.com/office/drawing/2014/main" id="{AE1B76B4-A3C8-8E00-365C-2DCF1016BC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68" y="329"/>
              <a:ext cx="21" cy="28"/>
            </a:xfrm>
            <a:custGeom>
              <a:avLst/>
              <a:gdLst>
                <a:gd name="T0" fmla="*/ 55 w 56"/>
                <a:gd name="T1" fmla="*/ 59 h 78"/>
                <a:gd name="T2" fmla="*/ 53 w 56"/>
                <a:gd name="T3" fmla="*/ 60 h 78"/>
                <a:gd name="T4" fmla="*/ 40 w 56"/>
                <a:gd name="T5" fmla="*/ 64 h 78"/>
                <a:gd name="T6" fmla="*/ 18 w 56"/>
                <a:gd name="T7" fmla="*/ 39 h 78"/>
                <a:gd name="T8" fmla="*/ 39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6 w 56"/>
                <a:gd name="T15" fmla="*/ 3 h 78"/>
                <a:gd name="T16" fmla="*/ 55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5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5" y="59"/>
                  </a:moveTo>
                  <a:cubicBezTo>
                    <a:pt x="53" y="60"/>
                    <a:pt x="53" y="60"/>
                    <a:pt x="53" y="60"/>
                  </a:cubicBezTo>
                  <a:cubicBezTo>
                    <a:pt x="49" y="63"/>
                    <a:pt x="44" y="64"/>
                    <a:pt x="40" y="64"/>
                  </a:cubicBezTo>
                  <a:cubicBezTo>
                    <a:pt x="23" y="64"/>
                    <a:pt x="18" y="51"/>
                    <a:pt x="18" y="39"/>
                  </a:cubicBezTo>
                  <a:cubicBezTo>
                    <a:pt x="18" y="27"/>
                    <a:pt x="25" y="14"/>
                    <a:pt x="39" y="14"/>
                  </a:cubicBezTo>
                  <a:cubicBezTo>
                    <a:pt x="43" y="14"/>
                    <a:pt x="48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1" y="1"/>
                    <a:pt x="44" y="0"/>
                    <a:pt x="38" y="0"/>
                  </a:cubicBez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43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5" name="Freeform 15">
              <a:extLst>
                <a:ext uri="{FF2B5EF4-FFF2-40B4-BE49-F238E27FC236}">
                  <a16:creationId xmlns:a16="http://schemas.microsoft.com/office/drawing/2014/main" id="{A1ED9CF1-F75B-0D9F-1073-0DC06F3C6FB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93" y="317"/>
              <a:ext cx="25" cy="40"/>
            </a:xfrm>
            <a:custGeom>
              <a:avLst/>
              <a:gdLst>
                <a:gd name="T0" fmla="*/ 38 w 66"/>
                <a:gd name="T1" fmla="*/ 32 h 108"/>
                <a:gd name="T2" fmla="*/ 17 w 66"/>
                <a:gd name="T3" fmla="*/ 41 h 108"/>
                <a:gd name="T4" fmla="*/ 17 w 66"/>
                <a:gd name="T5" fmla="*/ 0 h 108"/>
                <a:gd name="T6" fmla="*/ 0 w 66"/>
                <a:gd name="T7" fmla="*/ 0 h 108"/>
                <a:gd name="T8" fmla="*/ 0 w 66"/>
                <a:gd name="T9" fmla="*/ 108 h 108"/>
                <a:gd name="T10" fmla="*/ 17 w 66"/>
                <a:gd name="T11" fmla="*/ 108 h 108"/>
                <a:gd name="T12" fmla="*/ 17 w 66"/>
                <a:gd name="T13" fmla="*/ 74 h 108"/>
                <a:gd name="T14" fmla="*/ 36 w 66"/>
                <a:gd name="T15" fmla="*/ 46 h 108"/>
                <a:gd name="T16" fmla="*/ 50 w 66"/>
                <a:gd name="T17" fmla="*/ 70 h 108"/>
                <a:gd name="T18" fmla="*/ 50 w 66"/>
                <a:gd name="T19" fmla="*/ 108 h 108"/>
                <a:gd name="T20" fmla="*/ 66 w 66"/>
                <a:gd name="T21" fmla="*/ 108 h 108"/>
                <a:gd name="T22" fmla="*/ 66 w 66"/>
                <a:gd name="T23" fmla="*/ 64 h 108"/>
                <a:gd name="T24" fmla="*/ 38 w 66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108">
                  <a:moveTo>
                    <a:pt x="38" y="32"/>
                  </a:moveTo>
                  <a:cubicBezTo>
                    <a:pt x="29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6" y="46"/>
                  </a:cubicBezTo>
                  <a:cubicBezTo>
                    <a:pt x="46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6" y="64"/>
                    <a:pt x="66" y="64"/>
                    <a:pt x="66" y="64"/>
                  </a:cubicBezTo>
                  <a:cubicBezTo>
                    <a:pt x="66" y="43"/>
                    <a:pt x="57" y="32"/>
                    <a:pt x="38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6" name="Freeform 16">
              <a:extLst>
                <a:ext uri="{FF2B5EF4-FFF2-40B4-BE49-F238E27FC236}">
                  <a16:creationId xmlns:a16="http://schemas.microsoft.com/office/drawing/2014/main" id="{8677768D-0861-09A4-8A51-492109A01E9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25" y="329"/>
              <a:ext cx="24" cy="28"/>
            </a:xfrm>
            <a:custGeom>
              <a:avLst/>
              <a:gdLst>
                <a:gd name="T0" fmla="*/ 49 w 66"/>
                <a:gd name="T1" fmla="*/ 0 h 76"/>
                <a:gd name="T2" fmla="*/ 49 w 66"/>
                <a:gd name="T3" fmla="*/ 34 h 76"/>
                <a:gd name="T4" fmla="*/ 29 w 66"/>
                <a:gd name="T5" fmla="*/ 62 h 76"/>
                <a:gd name="T6" fmla="*/ 16 w 66"/>
                <a:gd name="T7" fmla="*/ 38 h 76"/>
                <a:gd name="T8" fmla="*/ 16 w 66"/>
                <a:gd name="T9" fmla="*/ 0 h 76"/>
                <a:gd name="T10" fmla="*/ 0 w 66"/>
                <a:gd name="T11" fmla="*/ 0 h 76"/>
                <a:gd name="T12" fmla="*/ 0 w 66"/>
                <a:gd name="T13" fmla="*/ 44 h 76"/>
                <a:gd name="T14" fmla="*/ 28 w 66"/>
                <a:gd name="T15" fmla="*/ 76 h 76"/>
                <a:gd name="T16" fmla="*/ 50 w 66"/>
                <a:gd name="T17" fmla="*/ 66 h 76"/>
                <a:gd name="T18" fmla="*/ 50 w 66"/>
                <a:gd name="T19" fmla="*/ 74 h 76"/>
                <a:gd name="T20" fmla="*/ 66 w 66"/>
                <a:gd name="T21" fmla="*/ 74 h 76"/>
                <a:gd name="T22" fmla="*/ 66 w 66"/>
                <a:gd name="T23" fmla="*/ 0 h 76"/>
                <a:gd name="T24" fmla="*/ 49 w 66"/>
                <a:gd name="T25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76">
                  <a:moveTo>
                    <a:pt x="49" y="0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45"/>
                    <a:pt x="47" y="62"/>
                    <a:pt x="29" y="62"/>
                  </a:cubicBezTo>
                  <a:cubicBezTo>
                    <a:pt x="20" y="61"/>
                    <a:pt x="16" y="55"/>
                    <a:pt x="16" y="3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65"/>
                    <a:pt x="9" y="76"/>
                    <a:pt x="28" y="76"/>
                  </a:cubicBezTo>
                  <a:cubicBezTo>
                    <a:pt x="37" y="76"/>
                    <a:pt x="45" y="72"/>
                    <a:pt x="50" y="66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4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7" name="Rectangle 17">
              <a:extLst>
                <a:ext uri="{FF2B5EF4-FFF2-40B4-BE49-F238E27FC236}">
                  <a16:creationId xmlns:a16="http://schemas.microsoft.com/office/drawing/2014/main" id="{E17C54B2-DEE5-366D-0295-04F1B36F660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557" y="317"/>
              <a:ext cx="6" cy="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8" name="Freeform 18">
              <a:extLst>
                <a:ext uri="{FF2B5EF4-FFF2-40B4-BE49-F238E27FC236}">
                  <a16:creationId xmlns:a16="http://schemas.microsoft.com/office/drawing/2014/main" id="{7DD43F79-E484-21BC-EA5B-777A381E599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69" y="329"/>
              <a:ext cx="25" cy="28"/>
            </a:xfrm>
            <a:custGeom>
              <a:avLst/>
              <a:gdLst>
                <a:gd name="T0" fmla="*/ 68 w 68"/>
                <a:gd name="T1" fmla="*/ 42 h 78"/>
                <a:gd name="T2" fmla="*/ 35 w 68"/>
                <a:gd name="T3" fmla="*/ 0 h 78"/>
                <a:gd name="T4" fmla="*/ 0 w 68"/>
                <a:gd name="T5" fmla="*/ 38 h 78"/>
                <a:gd name="T6" fmla="*/ 38 w 68"/>
                <a:gd name="T7" fmla="*/ 78 h 78"/>
                <a:gd name="T8" fmla="*/ 60 w 68"/>
                <a:gd name="T9" fmla="*/ 74 h 78"/>
                <a:gd name="T10" fmla="*/ 63 w 68"/>
                <a:gd name="T11" fmla="*/ 73 h 78"/>
                <a:gd name="T12" fmla="*/ 63 w 68"/>
                <a:gd name="T13" fmla="*/ 55 h 78"/>
                <a:gd name="T14" fmla="*/ 60 w 68"/>
                <a:gd name="T15" fmla="*/ 57 h 78"/>
                <a:gd name="T16" fmla="*/ 39 w 68"/>
                <a:gd name="T17" fmla="*/ 64 h 78"/>
                <a:gd name="T18" fmla="*/ 17 w 68"/>
                <a:gd name="T19" fmla="*/ 44 h 78"/>
                <a:gd name="T20" fmla="*/ 68 w 68"/>
                <a:gd name="T21" fmla="*/ 44 h 78"/>
                <a:gd name="T22" fmla="*/ 68 w 68"/>
                <a:gd name="T23" fmla="*/ 42 h 78"/>
                <a:gd name="T24" fmla="*/ 35 w 68"/>
                <a:gd name="T25" fmla="*/ 14 h 78"/>
                <a:gd name="T26" fmla="*/ 51 w 68"/>
                <a:gd name="T27" fmla="*/ 31 h 78"/>
                <a:gd name="T28" fmla="*/ 17 w 68"/>
                <a:gd name="T29" fmla="*/ 31 h 78"/>
                <a:gd name="T30" fmla="*/ 35 w 68"/>
                <a:gd name="T31" fmla="*/ 1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" h="78">
                  <a:moveTo>
                    <a:pt x="68" y="42"/>
                  </a:moveTo>
                  <a:cubicBezTo>
                    <a:pt x="68" y="14"/>
                    <a:pt x="57" y="0"/>
                    <a:pt x="35" y="0"/>
                  </a:cubicBezTo>
                  <a:cubicBezTo>
                    <a:pt x="14" y="0"/>
                    <a:pt x="0" y="16"/>
                    <a:pt x="0" y="38"/>
                  </a:cubicBezTo>
                  <a:cubicBezTo>
                    <a:pt x="0" y="64"/>
                    <a:pt x="14" y="78"/>
                    <a:pt x="38" y="78"/>
                  </a:cubicBezTo>
                  <a:cubicBezTo>
                    <a:pt x="49" y="78"/>
                    <a:pt x="55" y="76"/>
                    <a:pt x="60" y="74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3" y="55"/>
                    <a:pt x="63" y="55"/>
                    <a:pt x="63" y="55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57" y="60"/>
                    <a:pt x="47" y="64"/>
                    <a:pt x="39" y="64"/>
                  </a:cubicBezTo>
                  <a:cubicBezTo>
                    <a:pt x="29" y="64"/>
                    <a:pt x="18" y="56"/>
                    <a:pt x="17" y="44"/>
                  </a:cubicBezTo>
                  <a:cubicBezTo>
                    <a:pt x="68" y="44"/>
                    <a:pt x="68" y="44"/>
                    <a:pt x="68" y="44"/>
                  </a:cubicBezTo>
                  <a:lnTo>
                    <a:pt x="68" y="42"/>
                  </a:lnTo>
                  <a:close/>
                  <a:moveTo>
                    <a:pt x="35" y="14"/>
                  </a:moveTo>
                  <a:cubicBezTo>
                    <a:pt x="45" y="14"/>
                    <a:pt x="50" y="22"/>
                    <a:pt x="51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25"/>
                    <a:pt x="22" y="14"/>
                    <a:pt x="35" y="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0407857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1">
            <a:extLst>
              <a:ext uri="{FF2B5EF4-FFF2-40B4-BE49-F238E27FC236}">
                <a16:creationId xmlns:a16="http://schemas.microsoft.com/office/drawing/2014/main" id="{C9949E32-4955-4125-1DFB-2836B2DB065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613200"/>
            <a:ext cx="1928293" cy="244800"/>
          </a:xfrm>
          <a:prstGeom prst="rect">
            <a:avLst/>
          </a:prstGeom>
          <a:ln/>
        </p:spPr>
        <p:txBody>
          <a:bodyPr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10" name="Rectangle 42">
            <a:extLst>
              <a:ext uri="{FF2B5EF4-FFF2-40B4-BE49-F238E27FC236}">
                <a16:creationId xmlns:a16="http://schemas.microsoft.com/office/drawing/2014/main" id="{693C7A0A-188B-674E-8ADE-589398307C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613200"/>
            <a:ext cx="7416800" cy="244800"/>
          </a:xfrm>
          <a:prstGeom prst="rect">
            <a:avLst/>
          </a:prstGeom>
          <a:ln/>
        </p:spPr>
        <p:txBody>
          <a:bodyPr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11" name="Rectangle 43">
            <a:extLst>
              <a:ext uri="{FF2B5EF4-FFF2-40B4-BE49-F238E27FC236}">
                <a16:creationId xmlns:a16="http://schemas.microsoft.com/office/drawing/2014/main" id="{CF1AD3E6-4260-D2B5-270C-C12A9A659635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xfrm>
            <a:off x="128588" y="6613200"/>
            <a:ext cx="2047412" cy="244800"/>
          </a:xfrm>
          <a:prstGeom prst="rect">
            <a:avLst/>
          </a:prstGeom>
          <a:ln/>
        </p:spPr>
        <p:txBody>
          <a:bodyPr lIns="0"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FBE44B5-793A-4ECA-B4C6-0A49C6A86B95}" type="datetime1">
              <a:rPr lang="de-DE" smtClean="0"/>
              <a:t>07.08.2026</a:t>
            </a:fld>
            <a:endParaRPr lang="de-DE"/>
          </a:p>
        </p:txBody>
      </p:sp>
      <p:sp>
        <p:nvSpPr>
          <p:cNvPr id="12" name="Inhaltsplatzhalter 13">
            <a:extLst>
              <a:ext uri="{FF2B5EF4-FFF2-40B4-BE49-F238E27FC236}">
                <a16:creationId xmlns:a16="http://schemas.microsoft.com/office/drawing/2014/main" id="{B429C01A-165B-4994-4D94-B66AF6607F2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110194" y="4114800"/>
            <a:ext cx="9081805" cy="1080000"/>
          </a:xfrm>
          <a:prstGeom prst="rect">
            <a:avLst/>
          </a:prstGeom>
          <a:solidFill>
            <a:schemeClr val="tx2"/>
          </a:solidFill>
        </p:spPr>
        <p:txBody>
          <a:bodyPr lIns="180000" tIns="0" rIns="72000" bIns="0" anchor="ctr">
            <a:norm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b="1" cap="none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Zwischenüberschrift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62253169-8766-A25F-F42B-513B24C8128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45559" y="4114800"/>
            <a:ext cx="1692000" cy="10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7500" spc="-3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#</a:t>
            </a:r>
          </a:p>
        </p:txBody>
      </p:sp>
      <p:grpSp>
        <p:nvGrpSpPr>
          <p:cNvPr id="7" name="Group 4" hidden="1">
            <a:extLst>
              <a:ext uri="{FF2B5EF4-FFF2-40B4-BE49-F238E27FC236}">
                <a16:creationId xmlns:a16="http://schemas.microsoft.com/office/drawing/2014/main" id="{A8359B85-A07D-EA1F-7C1C-97AE473FB91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525716" y="71438"/>
            <a:ext cx="539750" cy="541337"/>
            <a:chOff x="7292" y="45"/>
            <a:chExt cx="340" cy="341"/>
          </a:xfrm>
          <a:solidFill>
            <a:schemeClr val="bg1"/>
          </a:solidFill>
        </p:grpSpPr>
        <p:sp>
          <p:nvSpPr>
            <p:cNvPr id="24" name="AutoShape 3">
              <a:extLst>
                <a:ext uri="{FF2B5EF4-FFF2-40B4-BE49-F238E27FC236}">
                  <a16:creationId xmlns:a16="http://schemas.microsoft.com/office/drawing/2014/main" id="{F7FB614C-04FE-1BC0-A23D-C199BF132590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5" name="Rectangle 5">
              <a:extLst>
                <a:ext uri="{FF2B5EF4-FFF2-40B4-BE49-F238E27FC236}">
                  <a16:creationId xmlns:a16="http://schemas.microsoft.com/office/drawing/2014/main" id="{49203949-CBC1-5572-B97C-AAA41F23397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solidFill>
              <a:srgbClr val="4EC2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B288918B-14BB-8804-6E2D-CFDF2308599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94" y="130"/>
              <a:ext cx="91" cy="175"/>
            </a:xfrm>
            <a:custGeom>
              <a:avLst/>
              <a:gdLst>
                <a:gd name="T0" fmla="*/ 124 w 248"/>
                <a:gd name="T1" fmla="*/ 0 h 473"/>
                <a:gd name="T2" fmla="*/ 0 w 248"/>
                <a:gd name="T3" fmla="*/ 236 h 473"/>
                <a:gd name="T4" fmla="*/ 124 w 248"/>
                <a:gd name="T5" fmla="*/ 473 h 473"/>
                <a:gd name="T6" fmla="*/ 248 w 248"/>
                <a:gd name="T7" fmla="*/ 236 h 473"/>
                <a:gd name="T8" fmla="*/ 124 w 248"/>
                <a:gd name="T9" fmla="*/ 0 h 473"/>
                <a:gd name="T10" fmla="*/ 124 w 248"/>
                <a:gd name="T11" fmla="*/ 349 h 473"/>
                <a:gd name="T12" fmla="*/ 65 w 248"/>
                <a:gd name="T13" fmla="*/ 237 h 473"/>
                <a:gd name="T14" fmla="*/ 124 w 248"/>
                <a:gd name="T15" fmla="*/ 124 h 473"/>
                <a:gd name="T16" fmla="*/ 182 w 248"/>
                <a:gd name="T17" fmla="*/ 237 h 473"/>
                <a:gd name="T18" fmla="*/ 124 w 248"/>
                <a:gd name="T19" fmla="*/ 349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8" h="473">
                  <a:moveTo>
                    <a:pt x="124" y="0"/>
                  </a:moveTo>
                  <a:cubicBezTo>
                    <a:pt x="55" y="0"/>
                    <a:pt x="0" y="106"/>
                    <a:pt x="0" y="236"/>
                  </a:cubicBezTo>
                  <a:cubicBezTo>
                    <a:pt x="0" y="367"/>
                    <a:pt x="55" y="473"/>
                    <a:pt x="124" y="473"/>
                  </a:cubicBezTo>
                  <a:cubicBezTo>
                    <a:pt x="192" y="473"/>
                    <a:pt x="248" y="367"/>
                    <a:pt x="248" y="236"/>
                  </a:cubicBezTo>
                  <a:cubicBezTo>
                    <a:pt x="248" y="106"/>
                    <a:pt x="192" y="0"/>
                    <a:pt x="124" y="0"/>
                  </a:cubicBezTo>
                  <a:close/>
                  <a:moveTo>
                    <a:pt x="124" y="349"/>
                  </a:moveTo>
                  <a:cubicBezTo>
                    <a:pt x="91" y="349"/>
                    <a:pt x="65" y="299"/>
                    <a:pt x="65" y="237"/>
                  </a:cubicBezTo>
                  <a:cubicBezTo>
                    <a:pt x="65" y="175"/>
                    <a:pt x="91" y="124"/>
                    <a:pt x="124" y="124"/>
                  </a:cubicBezTo>
                  <a:cubicBezTo>
                    <a:pt x="156" y="124"/>
                    <a:pt x="182" y="175"/>
                    <a:pt x="182" y="237"/>
                  </a:cubicBezTo>
                  <a:cubicBezTo>
                    <a:pt x="182" y="299"/>
                    <a:pt x="156" y="349"/>
                    <a:pt x="124" y="3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AC6D1C36-8A71-1712-CCDD-DD69932BC9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135"/>
              <a:ext cx="54" cy="166"/>
            </a:xfrm>
            <a:custGeom>
              <a:avLst/>
              <a:gdLst>
                <a:gd name="T0" fmla="*/ 24 w 54"/>
                <a:gd name="T1" fmla="*/ 61 h 166"/>
                <a:gd name="T2" fmla="*/ 43 w 54"/>
                <a:gd name="T3" fmla="*/ 61 h 166"/>
                <a:gd name="T4" fmla="*/ 43 w 54"/>
                <a:gd name="T5" fmla="*/ 106 h 166"/>
                <a:gd name="T6" fmla="*/ 24 w 54"/>
                <a:gd name="T7" fmla="*/ 106 h 166"/>
                <a:gd name="T8" fmla="*/ 24 w 54"/>
                <a:gd name="T9" fmla="*/ 166 h 166"/>
                <a:gd name="T10" fmla="*/ 0 w 54"/>
                <a:gd name="T11" fmla="*/ 166 h 166"/>
                <a:gd name="T12" fmla="*/ 0 w 54"/>
                <a:gd name="T13" fmla="*/ 0 h 166"/>
                <a:gd name="T14" fmla="*/ 50 w 54"/>
                <a:gd name="T15" fmla="*/ 0 h 166"/>
                <a:gd name="T16" fmla="*/ 54 w 54"/>
                <a:gd name="T17" fmla="*/ 44 h 166"/>
                <a:gd name="T18" fmla="*/ 24 w 54"/>
                <a:gd name="T19" fmla="*/ 44 h 166"/>
                <a:gd name="T20" fmla="*/ 24 w 54"/>
                <a:gd name="T21" fmla="*/ 6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166">
                  <a:moveTo>
                    <a:pt x="24" y="61"/>
                  </a:moveTo>
                  <a:lnTo>
                    <a:pt x="43" y="61"/>
                  </a:lnTo>
                  <a:lnTo>
                    <a:pt x="43" y="106"/>
                  </a:lnTo>
                  <a:lnTo>
                    <a:pt x="24" y="106"/>
                  </a:lnTo>
                  <a:lnTo>
                    <a:pt x="24" y="166"/>
                  </a:lnTo>
                  <a:lnTo>
                    <a:pt x="0" y="166"/>
                  </a:lnTo>
                  <a:lnTo>
                    <a:pt x="0" y="0"/>
                  </a:lnTo>
                  <a:lnTo>
                    <a:pt x="50" y="0"/>
                  </a:lnTo>
                  <a:lnTo>
                    <a:pt x="54" y="44"/>
                  </a:lnTo>
                  <a:lnTo>
                    <a:pt x="24" y="44"/>
                  </a:lnTo>
                  <a:lnTo>
                    <a:pt x="24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CC28F407-F3A7-AC74-373A-3701BA33A9E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01" y="135"/>
              <a:ext cx="93" cy="166"/>
            </a:xfrm>
            <a:custGeom>
              <a:avLst/>
              <a:gdLst>
                <a:gd name="T0" fmla="*/ 82 w 93"/>
                <a:gd name="T1" fmla="*/ 0 h 166"/>
                <a:gd name="T2" fmla="*/ 63 w 93"/>
                <a:gd name="T3" fmla="*/ 0 h 166"/>
                <a:gd name="T4" fmla="*/ 46 w 93"/>
                <a:gd name="T5" fmla="*/ 72 h 166"/>
                <a:gd name="T6" fmla="*/ 30 w 93"/>
                <a:gd name="T7" fmla="*/ 0 h 166"/>
                <a:gd name="T8" fmla="*/ 11 w 93"/>
                <a:gd name="T9" fmla="*/ 0 h 166"/>
                <a:gd name="T10" fmla="*/ 0 w 93"/>
                <a:gd name="T11" fmla="*/ 166 h 166"/>
                <a:gd name="T12" fmla="*/ 24 w 93"/>
                <a:gd name="T13" fmla="*/ 166 h 166"/>
                <a:gd name="T14" fmla="*/ 28 w 93"/>
                <a:gd name="T15" fmla="*/ 93 h 166"/>
                <a:gd name="T16" fmla="*/ 46 w 93"/>
                <a:gd name="T17" fmla="*/ 166 h 166"/>
                <a:gd name="T18" fmla="*/ 46 w 93"/>
                <a:gd name="T19" fmla="*/ 166 h 166"/>
                <a:gd name="T20" fmla="*/ 46 w 93"/>
                <a:gd name="T21" fmla="*/ 166 h 166"/>
                <a:gd name="T22" fmla="*/ 46 w 93"/>
                <a:gd name="T23" fmla="*/ 166 h 166"/>
                <a:gd name="T24" fmla="*/ 46 w 93"/>
                <a:gd name="T25" fmla="*/ 166 h 166"/>
                <a:gd name="T26" fmla="*/ 65 w 93"/>
                <a:gd name="T27" fmla="*/ 93 h 166"/>
                <a:gd name="T28" fmla="*/ 69 w 93"/>
                <a:gd name="T29" fmla="*/ 166 h 166"/>
                <a:gd name="T30" fmla="*/ 93 w 93"/>
                <a:gd name="T31" fmla="*/ 166 h 166"/>
                <a:gd name="T32" fmla="*/ 82 w 93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166">
                  <a:moveTo>
                    <a:pt x="82" y="0"/>
                  </a:moveTo>
                  <a:lnTo>
                    <a:pt x="63" y="0"/>
                  </a:lnTo>
                  <a:lnTo>
                    <a:pt x="46" y="72"/>
                  </a:lnTo>
                  <a:lnTo>
                    <a:pt x="30" y="0"/>
                  </a:lnTo>
                  <a:lnTo>
                    <a:pt x="11" y="0"/>
                  </a:lnTo>
                  <a:lnTo>
                    <a:pt x="0" y="166"/>
                  </a:lnTo>
                  <a:lnTo>
                    <a:pt x="24" y="166"/>
                  </a:lnTo>
                  <a:lnTo>
                    <a:pt x="28" y="93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65" y="93"/>
                  </a:lnTo>
                  <a:lnTo>
                    <a:pt x="69" y="166"/>
                  </a:lnTo>
                  <a:lnTo>
                    <a:pt x="93" y="166"/>
                  </a:lnTo>
                  <a:lnTo>
                    <a:pt x="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4CBCBCEE-9E2F-1C48-9B29-E2EC9CA446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320"/>
              <a:ext cx="29" cy="37"/>
            </a:xfrm>
            <a:custGeom>
              <a:avLst/>
              <a:gdLst>
                <a:gd name="T0" fmla="*/ 22 w 29"/>
                <a:gd name="T1" fmla="*/ 0 h 37"/>
                <a:gd name="T2" fmla="*/ 22 w 29"/>
                <a:gd name="T3" fmla="*/ 15 h 37"/>
                <a:gd name="T4" fmla="*/ 6 w 29"/>
                <a:gd name="T5" fmla="*/ 15 h 37"/>
                <a:gd name="T6" fmla="*/ 6 w 29"/>
                <a:gd name="T7" fmla="*/ 0 h 37"/>
                <a:gd name="T8" fmla="*/ 0 w 29"/>
                <a:gd name="T9" fmla="*/ 0 h 37"/>
                <a:gd name="T10" fmla="*/ 0 w 29"/>
                <a:gd name="T11" fmla="*/ 37 h 37"/>
                <a:gd name="T12" fmla="*/ 6 w 29"/>
                <a:gd name="T13" fmla="*/ 37 h 37"/>
                <a:gd name="T14" fmla="*/ 6 w 29"/>
                <a:gd name="T15" fmla="*/ 20 h 37"/>
                <a:gd name="T16" fmla="*/ 22 w 29"/>
                <a:gd name="T17" fmla="*/ 20 h 37"/>
                <a:gd name="T18" fmla="*/ 22 w 29"/>
                <a:gd name="T19" fmla="*/ 37 h 37"/>
                <a:gd name="T20" fmla="*/ 29 w 29"/>
                <a:gd name="T21" fmla="*/ 37 h 37"/>
                <a:gd name="T22" fmla="*/ 29 w 29"/>
                <a:gd name="T23" fmla="*/ 0 h 37"/>
                <a:gd name="T24" fmla="*/ 22 w 2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37">
                  <a:moveTo>
                    <a:pt x="22" y="0"/>
                  </a:moveTo>
                  <a:lnTo>
                    <a:pt x="22" y="15"/>
                  </a:lnTo>
                  <a:lnTo>
                    <a:pt x="6" y="15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6" y="37"/>
                  </a:lnTo>
                  <a:lnTo>
                    <a:pt x="6" y="20"/>
                  </a:lnTo>
                  <a:lnTo>
                    <a:pt x="22" y="20"/>
                  </a:lnTo>
                  <a:lnTo>
                    <a:pt x="22" y="37"/>
                  </a:lnTo>
                  <a:lnTo>
                    <a:pt x="29" y="37"/>
                  </a:lnTo>
                  <a:lnTo>
                    <a:pt x="29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CC04A213-3F92-FF4C-6027-0638F349944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63" y="329"/>
              <a:ext cx="28" cy="28"/>
            </a:xfrm>
            <a:custGeom>
              <a:avLst/>
              <a:gdLst>
                <a:gd name="T0" fmla="*/ 38 w 76"/>
                <a:gd name="T1" fmla="*/ 0 h 78"/>
                <a:gd name="T2" fmla="*/ 0 w 76"/>
                <a:gd name="T3" fmla="*/ 39 h 78"/>
                <a:gd name="T4" fmla="*/ 38 w 76"/>
                <a:gd name="T5" fmla="*/ 78 h 78"/>
                <a:gd name="T6" fmla="*/ 76 w 76"/>
                <a:gd name="T7" fmla="*/ 39 h 78"/>
                <a:gd name="T8" fmla="*/ 38 w 76"/>
                <a:gd name="T9" fmla="*/ 0 h 78"/>
                <a:gd name="T10" fmla="*/ 38 w 76"/>
                <a:gd name="T11" fmla="*/ 64 h 78"/>
                <a:gd name="T12" fmla="*/ 18 w 76"/>
                <a:gd name="T13" fmla="*/ 39 h 78"/>
                <a:gd name="T14" fmla="*/ 38 w 76"/>
                <a:gd name="T15" fmla="*/ 14 h 78"/>
                <a:gd name="T16" fmla="*/ 59 w 76"/>
                <a:gd name="T17" fmla="*/ 39 h 78"/>
                <a:gd name="T18" fmla="*/ 38 w 76"/>
                <a:gd name="T19" fmla="*/ 6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8">
                  <a:moveTo>
                    <a:pt x="38" y="0"/>
                  </a:move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60" y="78"/>
                    <a:pt x="76" y="61"/>
                    <a:pt x="76" y="39"/>
                  </a:cubicBezTo>
                  <a:cubicBezTo>
                    <a:pt x="76" y="16"/>
                    <a:pt x="61" y="0"/>
                    <a:pt x="38" y="0"/>
                  </a:cubicBezTo>
                  <a:close/>
                  <a:moveTo>
                    <a:pt x="38" y="64"/>
                  </a:moveTo>
                  <a:cubicBezTo>
                    <a:pt x="24" y="64"/>
                    <a:pt x="18" y="51"/>
                    <a:pt x="18" y="39"/>
                  </a:cubicBezTo>
                  <a:cubicBezTo>
                    <a:pt x="18" y="27"/>
                    <a:pt x="25" y="14"/>
                    <a:pt x="38" y="14"/>
                  </a:cubicBezTo>
                  <a:cubicBezTo>
                    <a:pt x="52" y="14"/>
                    <a:pt x="59" y="27"/>
                    <a:pt x="59" y="39"/>
                  </a:cubicBezTo>
                  <a:cubicBezTo>
                    <a:pt x="59" y="51"/>
                    <a:pt x="52" y="64"/>
                    <a:pt x="38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AF20F0E2-1F71-9BA2-8559-F6EC8D95AD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4" y="329"/>
              <a:ext cx="21" cy="28"/>
            </a:xfrm>
            <a:custGeom>
              <a:avLst/>
              <a:gdLst>
                <a:gd name="T0" fmla="*/ 54 w 56"/>
                <a:gd name="T1" fmla="*/ 59 h 78"/>
                <a:gd name="T2" fmla="*/ 52 w 56"/>
                <a:gd name="T3" fmla="*/ 60 h 78"/>
                <a:gd name="T4" fmla="*/ 39 w 56"/>
                <a:gd name="T5" fmla="*/ 64 h 78"/>
                <a:gd name="T6" fmla="*/ 17 w 56"/>
                <a:gd name="T7" fmla="*/ 39 h 78"/>
                <a:gd name="T8" fmla="*/ 38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5 w 56"/>
                <a:gd name="T15" fmla="*/ 3 h 78"/>
                <a:gd name="T16" fmla="*/ 54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4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4" y="59"/>
                  </a:moveTo>
                  <a:cubicBezTo>
                    <a:pt x="52" y="60"/>
                    <a:pt x="52" y="60"/>
                    <a:pt x="52" y="60"/>
                  </a:cubicBezTo>
                  <a:cubicBezTo>
                    <a:pt x="49" y="63"/>
                    <a:pt x="43" y="64"/>
                    <a:pt x="39" y="64"/>
                  </a:cubicBezTo>
                  <a:cubicBezTo>
                    <a:pt x="23" y="64"/>
                    <a:pt x="17" y="51"/>
                    <a:pt x="17" y="39"/>
                  </a:cubicBezTo>
                  <a:cubicBezTo>
                    <a:pt x="17" y="27"/>
                    <a:pt x="24" y="14"/>
                    <a:pt x="38" y="14"/>
                  </a:cubicBezTo>
                  <a:cubicBezTo>
                    <a:pt x="42" y="14"/>
                    <a:pt x="47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0" y="1"/>
                    <a:pt x="43" y="0"/>
                    <a:pt x="38" y="0"/>
                  </a:cubicBezTo>
                  <a:cubicBezTo>
                    <a:pt x="15" y="0"/>
                    <a:pt x="0" y="16"/>
                    <a:pt x="0" y="39"/>
                  </a:cubicBezTo>
                  <a:cubicBezTo>
                    <a:pt x="0" y="61"/>
                    <a:pt x="16" y="78"/>
                    <a:pt x="38" y="78"/>
                  </a:cubicBezTo>
                  <a:cubicBezTo>
                    <a:pt x="42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4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" name="Freeform 12">
              <a:extLst>
                <a:ext uri="{FF2B5EF4-FFF2-40B4-BE49-F238E27FC236}">
                  <a16:creationId xmlns:a16="http://schemas.microsoft.com/office/drawing/2014/main" id="{3867347F-E311-79B0-3061-C5507BF9D30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19" y="317"/>
              <a:ext cx="24" cy="40"/>
            </a:xfrm>
            <a:custGeom>
              <a:avLst/>
              <a:gdLst>
                <a:gd name="T0" fmla="*/ 38 w 67"/>
                <a:gd name="T1" fmla="*/ 32 h 108"/>
                <a:gd name="T2" fmla="*/ 17 w 67"/>
                <a:gd name="T3" fmla="*/ 41 h 108"/>
                <a:gd name="T4" fmla="*/ 17 w 67"/>
                <a:gd name="T5" fmla="*/ 0 h 108"/>
                <a:gd name="T6" fmla="*/ 0 w 67"/>
                <a:gd name="T7" fmla="*/ 0 h 108"/>
                <a:gd name="T8" fmla="*/ 0 w 67"/>
                <a:gd name="T9" fmla="*/ 108 h 108"/>
                <a:gd name="T10" fmla="*/ 17 w 67"/>
                <a:gd name="T11" fmla="*/ 108 h 108"/>
                <a:gd name="T12" fmla="*/ 17 w 67"/>
                <a:gd name="T13" fmla="*/ 74 h 108"/>
                <a:gd name="T14" fmla="*/ 37 w 67"/>
                <a:gd name="T15" fmla="*/ 46 h 108"/>
                <a:gd name="T16" fmla="*/ 50 w 67"/>
                <a:gd name="T17" fmla="*/ 70 h 108"/>
                <a:gd name="T18" fmla="*/ 50 w 67"/>
                <a:gd name="T19" fmla="*/ 108 h 108"/>
                <a:gd name="T20" fmla="*/ 67 w 67"/>
                <a:gd name="T21" fmla="*/ 108 h 108"/>
                <a:gd name="T22" fmla="*/ 67 w 67"/>
                <a:gd name="T23" fmla="*/ 64 h 108"/>
                <a:gd name="T24" fmla="*/ 38 w 67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108">
                  <a:moveTo>
                    <a:pt x="38" y="32"/>
                  </a:moveTo>
                  <a:cubicBezTo>
                    <a:pt x="30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7" y="46"/>
                  </a:cubicBezTo>
                  <a:cubicBezTo>
                    <a:pt x="47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7" y="108"/>
                    <a:pt x="67" y="108"/>
                    <a:pt x="67" y="108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43"/>
                    <a:pt x="57" y="32"/>
                    <a:pt x="3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3" name="Freeform 13">
              <a:extLst>
                <a:ext uri="{FF2B5EF4-FFF2-40B4-BE49-F238E27FC236}">
                  <a16:creationId xmlns:a16="http://schemas.microsoft.com/office/drawing/2014/main" id="{98C516FC-72CD-B39F-1486-F8B38AE84D0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48" y="329"/>
              <a:ext cx="18" cy="28"/>
            </a:xfrm>
            <a:custGeom>
              <a:avLst/>
              <a:gdLst>
                <a:gd name="T0" fmla="*/ 30 w 48"/>
                <a:gd name="T1" fmla="*/ 32 h 78"/>
                <a:gd name="T2" fmla="*/ 18 w 48"/>
                <a:gd name="T3" fmla="*/ 21 h 78"/>
                <a:gd name="T4" fmla="*/ 29 w 48"/>
                <a:gd name="T5" fmla="*/ 14 h 78"/>
                <a:gd name="T6" fmla="*/ 42 w 48"/>
                <a:gd name="T7" fmla="*/ 17 h 78"/>
                <a:gd name="T8" fmla="*/ 44 w 48"/>
                <a:gd name="T9" fmla="*/ 19 h 78"/>
                <a:gd name="T10" fmla="*/ 45 w 48"/>
                <a:gd name="T11" fmla="*/ 3 h 78"/>
                <a:gd name="T12" fmla="*/ 44 w 48"/>
                <a:gd name="T13" fmla="*/ 3 h 78"/>
                <a:gd name="T14" fmla="*/ 27 w 48"/>
                <a:gd name="T15" fmla="*/ 0 h 78"/>
                <a:gd name="T16" fmla="*/ 0 w 48"/>
                <a:gd name="T17" fmla="*/ 24 h 78"/>
                <a:gd name="T18" fmla="*/ 19 w 48"/>
                <a:gd name="T19" fmla="*/ 45 h 78"/>
                <a:gd name="T20" fmla="*/ 31 w 48"/>
                <a:gd name="T21" fmla="*/ 55 h 78"/>
                <a:gd name="T22" fmla="*/ 19 w 48"/>
                <a:gd name="T23" fmla="*/ 64 h 78"/>
                <a:gd name="T24" fmla="*/ 4 w 48"/>
                <a:gd name="T25" fmla="*/ 59 h 78"/>
                <a:gd name="T26" fmla="*/ 2 w 48"/>
                <a:gd name="T27" fmla="*/ 58 h 78"/>
                <a:gd name="T28" fmla="*/ 1 w 48"/>
                <a:gd name="T29" fmla="*/ 73 h 78"/>
                <a:gd name="T30" fmla="*/ 2 w 48"/>
                <a:gd name="T31" fmla="*/ 74 h 78"/>
                <a:gd name="T32" fmla="*/ 22 w 48"/>
                <a:gd name="T33" fmla="*/ 78 h 78"/>
                <a:gd name="T34" fmla="*/ 48 w 48"/>
                <a:gd name="T35" fmla="*/ 54 h 78"/>
                <a:gd name="T36" fmla="*/ 30 w 48"/>
                <a:gd name="T37" fmla="*/ 3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78">
                  <a:moveTo>
                    <a:pt x="30" y="32"/>
                  </a:moveTo>
                  <a:cubicBezTo>
                    <a:pt x="22" y="28"/>
                    <a:pt x="18" y="26"/>
                    <a:pt x="18" y="21"/>
                  </a:cubicBezTo>
                  <a:cubicBezTo>
                    <a:pt x="18" y="16"/>
                    <a:pt x="24" y="14"/>
                    <a:pt x="29" y="14"/>
                  </a:cubicBezTo>
                  <a:cubicBezTo>
                    <a:pt x="31" y="14"/>
                    <a:pt x="39" y="16"/>
                    <a:pt x="42" y="17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39" y="2"/>
                    <a:pt x="34" y="0"/>
                    <a:pt x="27" y="0"/>
                  </a:cubicBezTo>
                  <a:cubicBezTo>
                    <a:pt x="11" y="0"/>
                    <a:pt x="0" y="9"/>
                    <a:pt x="0" y="24"/>
                  </a:cubicBezTo>
                  <a:cubicBezTo>
                    <a:pt x="0" y="36"/>
                    <a:pt x="11" y="41"/>
                    <a:pt x="19" y="45"/>
                  </a:cubicBezTo>
                  <a:cubicBezTo>
                    <a:pt x="26" y="48"/>
                    <a:pt x="31" y="51"/>
                    <a:pt x="31" y="55"/>
                  </a:cubicBezTo>
                  <a:cubicBezTo>
                    <a:pt x="31" y="64"/>
                    <a:pt x="21" y="64"/>
                    <a:pt x="19" y="64"/>
                  </a:cubicBezTo>
                  <a:cubicBezTo>
                    <a:pt x="16" y="64"/>
                    <a:pt x="9" y="63"/>
                    <a:pt x="4" y="59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8" y="77"/>
                    <a:pt x="16" y="78"/>
                    <a:pt x="22" y="78"/>
                  </a:cubicBezTo>
                  <a:cubicBezTo>
                    <a:pt x="35" y="78"/>
                    <a:pt x="48" y="71"/>
                    <a:pt x="48" y="54"/>
                  </a:cubicBezTo>
                  <a:cubicBezTo>
                    <a:pt x="48" y="40"/>
                    <a:pt x="38" y="36"/>
                    <a:pt x="3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4" name="Freeform 14">
              <a:extLst>
                <a:ext uri="{FF2B5EF4-FFF2-40B4-BE49-F238E27FC236}">
                  <a16:creationId xmlns:a16="http://schemas.microsoft.com/office/drawing/2014/main" id="{01E2177C-487C-22A4-D6B6-FF907E962F4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68" y="329"/>
              <a:ext cx="21" cy="28"/>
            </a:xfrm>
            <a:custGeom>
              <a:avLst/>
              <a:gdLst>
                <a:gd name="T0" fmla="*/ 55 w 56"/>
                <a:gd name="T1" fmla="*/ 59 h 78"/>
                <a:gd name="T2" fmla="*/ 53 w 56"/>
                <a:gd name="T3" fmla="*/ 60 h 78"/>
                <a:gd name="T4" fmla="*/ 40 w 56"/>
                <a:gd name="T5" fmla="*/ 64 h 78"/>
                <a:gd name="T6" fmla="*/ 18 w 56"/>
                <a:gd name="T7" fmla="*/ 39 h 78"/>
                <a:gd name="T8" fmla="*/ 39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6 w 56"/>
                <a:gd name="T15" fmla="*/ 3 h 78"/>
                <a:gd name="T16" fmla="*/ 55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5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5" y="59"/>
                  </a:moveTo>
                  <a:cubicBezTo>
                    <a:pt x="53" y="60"/>
                    <a:pt x="53" y="60"/>
                    <a:pt x="53" y="60"/>
                  </a:cubicBezTo>
                  <a:cubicBezTo>
                    <a:pt x="49" y="63"/>
                    <a:pt x="44" y="64"/>
                    <a:pt x="40" y="64"/>
                  </a:cubicBezTo>
                  <a:cubicBezTo>
                    <a:pt x="23" y="64"/>
                    <a:pt x="18" y="51"/>
                    <a:pt x="18" y="39"/>
                  </a:cubicBezTo>
                  <a:cubicBezTo>
                    <a:pt x="18" y="27"/>
                    <a:pt x="25" y="14"/>
                    <a:pt x="39" y="14"/>
                  </a:cubicBezTo>
                  <a:cubicBezTo>
                    <a:pt x="43" y="14"/>
                    <a:pt x="48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1" y="1"/>
                    <a:pt x="44" y="0"/>
                    <a:pt x="38" y="0"/>
                  </a:cubicBez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43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5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5" name="Freeform 15">
              <a:extLst>
                <a:ext uri="{FF2B5EF4-FFF2-40B4-BE49-F238E27FC236}">
                  <a16:creationId xmlns:a16="http://schemas.microsoft.com/office/drawing/2014/main" id="{8647FAD2-528D-280E-366A-5D554910CE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93" y="317"/>
              <a:ext cx="25" cy="40"/>
            </a:xfrm>
            <a:custGeom>
              <a:avLst/>
              <a:gdLst>
                <a:gd name="T0" fmla="*/ 38 w 66"/>
                <a:gd name="T1" fmla="*/ 32 h 108"/>
                <a:gd name="T2" fmla="*/ 17 w 66"/>
                <a:gd name="T3" fmla="*/ 41 h 108"/>
                <a:gd name="T4" fmla="*/ 17 w 66"/>
                <a:gd name="T5" fmla="*/ 0 h 108"/>
                <a:gd name="T6" fmla="*/ 0 w 66"/>
                <a:gd name="T7" fmla="*/ 0 h 108"/>
                <a:gd name="T8" fmla="*/ 0 w 66"/>
                <a:gd name="T9" fmla="*/ 108 h 108"/>
                <a:gd name="T10" fmla="*/ 17 w 66"/>
                <a:gd name="T11" fmla="*/ 108 h 108"/>
                <a:gd name="T12" fmla="*/ 17 w 66"/>
                <a:gd name="T13" fmla="*/ 74 h 108"/>
                <a:gd name="T14" fmla="*/ 36 w 66"/>
                <a:gd name="T15" fmla="*/ 46 h 108"/>
                <a:gd name="T16" fmla="*/ 50 w 66"/>
                <a:gd name="T17" fmla="*/ 70 h 108"/>
                <a:gd name="T18" fmla="*/ 50 w 66"/>
                <a:gd name="T19" fmla="*/ 108 h 108"/>
                <a:gd name="T20" fmla="*/ 66 w 66"/>
                <a:gd name="T21" fmla="*/ 108 h 108"/>
                <a:gd name="T22" fmla="*/ 66 w 66"/>
                <a:gd name="T23" fmla="*/ 64 h 108"/>
                <a:gd name="T24" fmla="*/ 38 w 66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108">
                  <a:moveTo>
                    <a:pt x="38" y="32"/>
                  </a:moveTo>
                  <a:cubicBezTo>
                    <a:pt x="29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6" y="46"/>
                  </a:cubicBezTo>
                  <a:cubicBezTo>
                    <a:pt x="46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6" y="64"/>
                    <a:pt x="66" y="64"/>
                    <a:pt x="66" y="64"/>
                  </a:cubicBezTo>
                  <a:cubicBezTo>
                    <a:pt x="66" y="43"/>
                    <a:pt x="57" y="32"/>
                    <a:pt x="3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6" name="Freeform 16">
              <a:extLst>
                <a:ext uri="{FF2B5EF4-FFF2-40B4-BE49-F238E27FC236}">
                  <a16:creationId xmlns:a16="http://schemas.microsoft.com/office/drawing/2014/main" id="{DFC7460A-4511-9B22-D52A-812CB79C045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25" y="329"/>
              <a:ext cx="24" cy="28"/>
            </a:xfrm>
            <a:custGeom>
              <a:avLst/>
              <a:gdLst>
                <a:gd name="T0" fmla="*/ 49 w 66"/>
                <a:gd name="T1" fmla="*/ 0 h 76"/>
                <a:gd name="T2" fmla="*/ 49 w 66"/>
                <a:gd name="T3" fmla="*/ 34 h 76"/>
                <a:gd name="T4" fmla="*/ 29 w 66"/>
                <a:gd name="T5" fmla="*/ 62 h 76"/>
                <a:gd name="T6" fmla="*/ 16 w 66"/>
                <a:gd name="T7" fmla="*/ 38 h 76"/>
                <a:gd name="T8" fmla="*/ 16 w 66"/>
                <a:gd name="T9" fmla="*/ 0 h 76"/>
                <a:gd name="T10" fmla="*/ 0 w 66"/>
                <a:gd name="T11" fmla="*/ 0 h 76"/>
                <a:gd name="T12" fmla="*/ 0 w 66"/>
                <a:gd name="T13" fmla="*/ 44 h 76"/>
                <a:gd name="T14" fmla="*/ 28 w 66"/>
                <a:gd name="T15" fmla="*/ 76 h 76"/>
                <a:gd name="T16" fmla="*/ 50 w 66"/>
                <a:gd name="T17" fmla="*/ 66 h 76"/>
                <a:gd name="T18" fmla="*/ 50 w 66"/>
                <a:gd name="T19" fmla="*/ 74 h 76"/>
                <a:gd name="T20" fmla="*/ 66 w 66"/>
                <a:gd name="T21" fmla="*/ 74 h 76"/>
                <a:gd name="T22" fmla="*/ 66 w 66"/>
                <a:gd name="T23" fmla="*/ 0 h 76"/>
                <a:gd name="T24" fmla="*/ 49 w 66"/>
                <a:gd name="T25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76">
                  <a:moveTo>
                    <a:pt x="49" y="0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45"/>
                    <a:pt x="47" y="62"/>
                    <a:pt x="29" y="62"/>
                  </a:cubicBezTo>
                  <a:cubicBezTo>
                    <a:pt x="20" y="61"/>
                    <a:pt x="16" y="55"/>
                    <a:pt x="16" y="3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65"/>
                    <a:pt x="9" y="76"/>
                    <a:pt x="28" y="76"/>
                  </a:cubicBezTo>
                  <a:cubicBezTo>
                    <a:pt x="37" y="76"/>
                    <a:pt x="45" y="72"/>
                    <a:pt x="50" y="66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4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7" name="Rectangle 17">
              <a:extLst>
                <a:ext uri="{FF2B5EF4-FFF2-40B4-BE49-F238E27FC236}">
                  <a16:creationId xmlns:a16="http://schemas.microsoft.com/office/drawing/2014/main" id="{F1B31939-D971-B78C-A46E-0E258770F83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557" y="317"/>
              <a:ext cx="6" cy="4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8" name="Freeform 18">
              <a:extLst>
                <a:ext uri="{FF2B5EF4-FFF2-40B4-BE49-F238E27FC236}">
                  <a16:creationId xmlns:a16="http://schemas.microsoft.com/office/drawing/2014/main" id="{230BFA8E-59B6-74EB-A644-D698FA08A50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69" y="329"/>
              <a:ext cx="25" cy="28"/>
            </a:xfrm>
            <a:custGeom>
              <a:avLst/>
              <a:gdLst>
                <a:gd name="T0" fmla="*/ 68 w 68"/>
                <a:gd name="T1" fmla="*/ 42 h 78"/>
                <a:gd name="T2" fmla="*/ 35 w 68"/>
                <a:gd name="T3" fmla="*/ 0 h 78"/>
                <a:gd name="T4" fmla="*/ 0 w 68"/>
                <a:gd name="T5" fmla="*/ 38 h 78"/>
                <a:gd name="T6" fmla="*/ 38 w 68"/>
                <a:gd name="T7" fmla="*/ 78 h 78"/>
                <a:gd name="T8" fmla="*/ 60 w 68"/>
                <a:gd name="T9" fmla="*/ 74 h 78"/>
                <a:gd name="T10" fmla="*/ 63 w 68"/>
                <a:gd name="T11" fmla="*/ 73 h 78"/>
                <a:gd name="T12" fmla="*/ 63 w 68"/>
                <a:gd name="T13" fmla="*/ 55 h 78"/>
                <a:gd name="T14" fmla="*/ 60 w 68"/>
                <a:gd name="T15" fmla="*/ 57 h 78"/>
                <a:gd name="T16" fmla="*/ 39 w 68"/>
                <a:gd name="T17" fmla="*/ 64 h 78"/>
                <a:gd name="T18" fmla="*/ 17 w 68"/>
                <a:gd name="T19" fmla="*/ 44 h 78"/>
                <a:gd name="T20" fmla="*/ 68 w 68"/>
                <a:gd name="T21" fmla="*/ 44 h 78"/>
                <a:gd name="T22" fmla="*/ 68 w 68"/>
                <a:gd name="T23" fmla="*/ 42 h 78"/>
                <a:gd name="T24" fmla="*/ 35 w 68"/>
                <a:gd name="T25" fmla="*/ 14 h 78"/>
                <a:gd name="T26" fmla="*/ 51 w 68"/>
                <a:gd name="T27" fmla="*/ 31 h 78"/>
                <a:gd name="T28" fmla="*/ 17 w 68"/>
                <a:gd name="T29" fmla="*/ 31 h 78"/>
                <a:gd name="T30" fmla="*/ 35 w 68"/>
                <a:gd name="T31" fmla="*/ 1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" h="78">
                  <a:moveTo>
                    <a:pt x="68" y="42"/>
                  </a:moveTo>
                  <a:cubicBezTo>
                    <a:pt x="68" y="14"/>
                    <a:pt x="57" y="0"/>
                    <a:pt x="35" y="0"/>
                  </a:cubicBezTo>
                  <a:cubicBezTo>
                    <a:pt x="14" y="0"/>
                    <a:pt x="0" y="16"/>
                    <a:pt x="0" y="38"/>
                  </a:cubicBezTo>
                  <a:cubicBezTo>
                    <a:pt x="0" y="64"/>
                    <a:pt x="14" y="78"/>
                    <a:pt x="38" y="78"/>
                  </a:cubicBezTo>
                  <a:cubicBezTo>
                    <a:pt x="49" y="78"/>
                    <a:pt x="55" y="76"/>
                    <a:pt x="60" y="74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3" y="55"/>
                    <a:pt x="63" y="55"/>
                    <a:pt x="63" y="55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57" y="60"/>
                    <a:pt x="47" y="64"/>
                    <a:pt x="39" y="64"/>
                  </a:cubicBezTo>
                  <a:cubicBezTo>
                    <a:pt x="29" y="64"/>
                    <a:pt x="18" y="56"/>
                    <a:pt x="17" y="44"/>
                  </a:cubicBezTo>
                  <a:cubicBezTo>
                    <a:pt x="68" y="44"/>
                    <a:pt x="68" y="44"/>
                    <a:pt x="68" y="44"/>
                  </a:cubicBezTo>
                  <a:lnTo>
                    <a:pt x="68" y="42"/>
                  </a:lnTo>
                  <a:close/>
                  <a:moveTo>
                    <a:pt x="35" y="14"/>
                  </a:moveTo>
                  <a:cubicBezTo>
                    <a:pt x="45" y="14"/>
                    <a:pt x="50" y="22"/>
                    <a:pt x="51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25"/>
                    <a:pt x="22" y="14"/>
                    <a:pt x="3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7F76A773-1729-EE2E-C246-1D9B6B204E67}"/>
              </a:ext>
            </a:extLst>
          </p:cNvPr>
          <p:cNvGrpSpPr/>
          <p:nvPr userDrawn="1"/>
        </p:nvGrpSpPr>
        <p:grpSpPr>
          <a:xfrm>
            <a:off x="10570331" y="212725"/>
            <a:ext cx="804225" cy="265113"/>
            <a:chOff x="10488613" y="193675"/>
            <a:chExt cx="862013" cy="284163"/>
          </a:xfrm>
          <a:solidFill>
            <a:schemeClr val="accent1"/>
          </a:solidFill>
        </p:grpSpPr>
        <p:sp>
          <p:nvSpPr>
            <p:cNvPr id="3" name="Freeform 19">
              <a:extLst>
                <a:ext uri="{FF2B5EF4-FFF2-40B4-BE49-F238E27FC236}">
                  <a16:creationId xmlns:a16="http://schemas.microsoft.com/office/drawing/2014/main" id="{9949B9BA-A4E1-93AB-FA77-F3257899C0D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488613" y="358775"/>
              <a:ext cx="855663" cy="119063"/>
            </a:xfrm>
            <a:custGeom>
              <a:avLst/>
              <a:gdLst>
                <a:gd name="T0" fmla="*/ 130 w 1506"/>
                <a:gd name="T1" fmla="*/ 204 h 208"/>
                <a:gd name="T2" fmla="*/ 25 w 1506"/>
                <a:gd name="T3" fmla="*/ 3 h 208"/>
                <a:gd name="T4" fmla="*/ 148 w 1506"/>
                <a:gd name="T5" fmla="*/ 204 h 208"/>
                <a:gd name="T6" fmla="*/ 170 w 1506"/>
                <a:gd name="T7" fmla="*/ 59 h 208"/>
                <a:gd name="T8" fmla="*/ 148 w 1506"/>
                <a:gd name="T9" fmla="*/ 32 h 208"/>
                <a:gd name="T10" fmla="*/ 170 w 1506"/>
                <a:gd name="T11" fmla="*/ 3 h 208"/>
                <a:gd name="T12" fmla="*/ 234 w 1506"/>
                <a:gd name="T13" fmla="*/ 204 h 208"/>
                <a:gd name="T14" fmla="*/ 312 w 1506"/>
                <a:gd name="T15" fmla="*/ 59 h 208"/>
                <a:gd name="T16" fmla="*/ 248 w 1506"/>
                <a:gd name="T17" fmla="*/ 182 h 208"/>
                <a:gd name="T18" fmla="*/ 208 w 1506"/>
                <a:gd name="T19" fmla="*/ 59 h 208"/>
                <a:gd name="T20" fmla="*/ 381 w 1506"/>
                <a:gd name="T21" fmla="*/ 208 h 208"/>
                <a:gd name="T22" fmla="*/ 422 w 1506"/>
                <a:gd name="T23" fmla="*/ 159 h 208"/>
                <a:gd name="T24" fmla="*/ 447 w 1506"/>
                <a:gd name="T25" fmla="*/ 137 h 208"/>
                <a:gd name="T26" fmla="*/ 381 w 1506"/>
                <a:gd name="T27" fmla="*/ 208 h 208"/>
                <a:gd name="T28" fmla="*/ 422 w 1506"/>
                <a:gd name="T29" fmla="*/ 120 h 208"/>
                <a:gd name="T30" fmla="*/ 467 w 1506"/>
                <a:gd name="T31" fmla="*/ 137 h 208"/>
                <a:gd name="T32" fmla="*/ 542 w 1506"/>
                <a:gd name="T33" fmla="*/ 116 h 208"/>
                <a:gd name="T34" fmla="*/ 648 w 1506"/>
                <a:gd name="T35" fmla="*/ 208 h 208"/>
                <a:gd name="T36" fmla="*/ 647 w 1506"/>
                <a:gd name="T37" fmla="*/ 87 h 208"/>
                <a:gd name="T38" fmla="*/ 691 w 1506"/>
                <a:gd name="T39" fmla="*/ 62 h 208"/>
                <a:gd name="T40" fmla="*/ 571 w 1506"/>
                <a:gd name="T41" fmla="*/ 53 h 208"/>
                <a:gd name="T42" fmla="*/ 649 w 1506"/>
                <a:gd name="T43" fmla="*/ 188 h 208"/>
                <a:gd name="T44" fmla="*/ 648 w 1506"/>
                <a:gd name="T45" fmla="*/ 208 h 208"/>
                <a:gd name="T46" fmla="*/ 755 w 1506"/>
                <a:gd name="T47" fmla="*/ 78 h 208"/>
                <a:gd name="T48" fmla="*/ 805 w 1506"/>
                <a:gd name="T49" fmla="*/ 203 h 208"/>
                <a:gd name="T50" fmla="*/ 792 w 1506"/>
                <a:gd name="T51" fmla="*/ 185 h 208"/>
                <a:gd name="T52" fmla="*/ 805 w 1506"/>
                <a:gd name="T53" fmla="*/ 78 h 208"/>
                <a:gd name="T54" fmla="*/ 777 w 1506"/>
                <a:gd name="T55" fmla="*/ 13 h 208"/>
                <a:gd name="T56" fmla="*/ 734 w 1506"/>
                <a:gd name="T57" fmla="*/ 59 h 208"/>
                <a:gd name="T58" fmla="*/ 938 w 1506"/>
                <a:gd name="T59" fmla="*/ 204 h 208"/>
                <a:gd name="T60" fmla="*/ 915 w 1506"/>
                <a:gd name="T61" fmla="*/ 148 h 208"/>
                <a:gd name="T62" fmla="*/ 844 w 1506"/>
                <a:gd name="T63" fmla="*/ 59 h 208"/>
                <a:gd name="T64" fmla="*/ 870 w 1506"/>
                <a:gd name="T65" fmla="*/ 208 h 208"/>
                <a:gd name="T66" fmla="*/ 915 w 1506"/>
                <a:gd name="T67" fmla="*/ 204 h 208"/>
                <a:gd name="T68" fmla="*/ 1023 w 1506"/>
                <a:gd name="T69" fmla="*/ 208 h 208"/>
                <a:gd name="T70" fmla="*/ 1068 w 1506"/>
                <a:gd name="T71" fmla="*/ 204 h 208"/>
                <a:gd name="T72" fmla="*/ 1068 w 1506"/>
                <a:gd name="T73" fmla="*/ 3 h 208"/>
                <a:gd name="T74" fmla="*/ 1022 w 1506"/>
                <a:gd name="T75" fmla="*/ 56 h 208"/>
                <a:gd name="T76" fmla="*/ 1024 w 1506"/>
                <a:gd name="T77" fmla="*/ 189 h 208"/>
                <a:gd name="T78" fmla="*/ 1023 w 1506"/>
                <a:gd name="T79" fmla="*/ 75 h 208"/>
                <a:gd name="T80" fmla="*/ 1119 w 1506"/>
                <a:gd name="T81" fmla="*/ 204 h 208"/>
                <a:gd name="T82" fmla="*/ 1142 w 1506"/>
                <a:gd name="T83" fmla="*/ 59 h 208"/>
                <a:gd name="T84" fmla="*/ 1119 w 1506"/>
                <a:gd name="T85" fmla="*/ 32 h 208"/>
                <a:gd name="T86" fmla="*/ 1142 w 1506"/>
                <a:gd name="T87" fmla="*/ 3 h 208"/>
                <a:gd name="T88" fmla="*/ 1285 w 1506"/>
                <a:gd name="T89" fmla="*/ 204 h 208"/>
                <a:gd name="T90" fmla="*/ 1262 w 1506"/>
                <a:gd name="T91" fmla="*/ 59 h 208"/>
                <a:gd name="T92" fmla="*/ 1192 w 1506"/>
                <a:gd name="T93" fmla="*/ 159 h 208"/>
                <a:gd name="T94" fmla="*/ 1169 w 1506"/>
                <a:gd name="T95" fmla="*/ 160 h 208"/>
                <a:gd name="T96" fmla="*/ 1262 w 1506"/>
                <a:gd name="T97" fmla="*/ 184 h 208"/>
                <a:gd name="T98" fmla="*/ 1313 w 1506"/>
                <a:gd name="T99" fmla="*/ 204 h 208"/>
                <a:gd name="T100" fmla="*/ 1336 w 1506"/>
                <a:gd name="T101" fmla="*/ 114 h 208"/>
                <a:gd name="T102" fmla="*/ 1398 w 1506"/>
                <a:gd name="T103" fmla="*/ 204 h 208"/>
                <a:gd name="T104" fmla="*/ 1456 w 1506"/>
                <a:gd name="T105" fmla="*/ 75 h 208"/>
                <a:gd name="T106" fmla="*/ 1506 w 1506"/>
                <a:gd name="T107" fmla="*/ 204 h 208"/>
                <a:gd name="T108" fmla="*/ 1417 w 1506"/>
                <a:gd name="T109" fmla="*/ 82 h 208"/>
                <a:gd name="T110" fmla="*/ 1336 w 1506"/>
                <a:gd name="T111" fmla="*/ 80 h 208"/>
                <a:gd name="T112" fmla="*/ 1313 w 1506"/>
                <a:gd name="T113" fmla="*/ 59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06" h="208">
                  <a:moveTo>
                    <a:pt x="0" y="204"/>
                  </a:moveTo>
                  <a:lnTo>
                    <a:pt x="0" y="204"/>
                  </a:lnTo>
                  <a:lnTo>
                    <a:pt x="130" y="204"/>
                  </a:lnTo>
                  <a:lnTo>
                    <a:pt x="130" y="181"/>
                  </a:lnTo>
                  <a:lnTo>
                    <a:pt x="25" y="181"/>
                  </a:lnTo>
                  <a:lnTo>
                    <a:pt x="25" y="3"/>
                  </a:lnTo>
                  <a:lnTo>
                    <a:pt x="0" y="3"/>
                  </a:lnTo>
                  <a:lnTo>
                    <a:pt x="0" y="204"/>
                  </a:lnTo>
                  <a:close/>
                  <a:moveTo>
                    <a:pt x="148" y="204"/>
                  </a:moveTo>
                  <a:lnTo>
                    <a:pt x="148" y="204"/>
                  </a:lnTo>
                  <a:lnTo>
                    <a:pt x="170" y="204"/>
                  </a:lnTo>
                  <a:lnTo>
                    <a:pt x="170" y="59"/>
                  </a:lnTo>
                  <a:lnTo>
                    <a:pt x="148" y="59"/>
                  </a:lnTo>
                  <a:lnTo>
                    <a:pt x="148" y="204"/>
                  </a:lnTo>
                  <a:close/>
                  <a:moveTo>
                    <a:pt x="148" y="32"/>
                  </a:moveTo>
                  <a:lnTo>
                    <a:pt x="148" y="32"/>
                  </a:lnTo>
                  <a:lnTo>
                    <a:pt x="170" y="32"/>
                  </a:lnTo>
                  <a:lnTo>
                    <a:pt x="170" y="3"/>
                  </a:lnTo>
                  <a:lnTo>
                    <a:pt x="148" y="3"/>
                  </a:lnTo>
                  <a:lnTo>
                    <a:pt x="148" y="32"/>
                  </a:lnTo>
                  <a:close/>
                  <a:moveTo>
                    <a:pt x="234" y="204"/>
                  </a:moveTo>
                  <a:lnTo>
                    <a:pt x="234" y="204"/>
                  </a:lnTo>
                  <a:lnTo>
                    <a:pt x="259" y="204"/>
                  </a:lnTo>
                  <a:lnTo>
                    <a:pt x="312" y="59"/>
                  </a:lnTo>
                  <a:lnTo>
                    <a:pt x="288" y="59"/>
                  </a:lnTo>
                  <a:lnTo>
                    <a:pt x="257" y="151"/>
                  </a:lnTo>
                  <a:cubicBezTo>
                    <a:pt x="253" y="164"/>
                    <a:pt x="248" y="182"/>
                    <a:pt x="248" y="182"/>
                  </a:cubicBezTo>
                  <a:lnTo>
                    <a:pt x="247" y="182"/>
                  </a:lnTo>
                  <a:cubicBezTo>
                    <a:pt x="247" y="182"/>
                    <a:pt x="242" y="164"/>
                    <a:pt x="238" y="151"/>
                  </a:cubicBezTo>
                  <a:lnTo>
                    <a:pt x="208" y="59"/>
                  </a:lnTo>
                  <a:lnTo>
                    <a:pt x="183" y="59"/>
                  </a:lnTo>
                  <a:lnTo>
                    <a:pt x="234" y="204"/>
                  </a:lnTo>
                  <a:close/>
                  <a:moveTo>
                    <a:pt x="381" y="208"/>
                  </a:moveTo>
                  <a:lnTo>
                    <a:pt x="381" y="208"/>
                  </a:lnTo>
                  <a:cubicBezTo>
                    <a:pt x="414" y="208"/>
                    <a:pt x="437" y="191"/>
                    <a:pt x="444" y="159"/>
                  </a:cubicBezTo>
                  <a:lnTo>
                    <a:pt x="422" y="159"/>
                  </a:lnTo>
                  <a:cubicBezTo>
                    <a:pt x="416" y="179"/>
                    <a:pt x="402" y="189"/>
                    <a:pt x="381" y="189"/>
                  </a:cubicBezTo>
                  <a:cubicBezTo>
                    <a:pt x="352" y="189"/>
                    <a:pt x="336" y="167"/>
                    <a:pt x="334" y="137"/>
                  </a:cubicBezTo>
                  <a:lnTo>
                    <a:pt x="447" y="137"/>
                  </a:lnTo>
                  <a:cubicBezTo>
                    <a:pt x="447" y="89"/>
                    <a:pt x="424" y="55"/>
                    <a:pt x="380" y="55"/>
                  </a:cubicBezTo>
                  <a:cubicBezTo>
                    <a:pt x="339" y="55"/>
                    <a:pt x="311" y="90"/>
                    <a:pt x="311" y="132"/>
                  </a:cubicBezTo>
                  <a:cubicBezTo>
                    <a:pt x="311" y="174"/>
                    <a:pt x="337" y="208"/>
                    <a:pt x="381" y="208"/>
                  </a:cubicBezTo>
                  <a:close/>
                  <a:moveTo>
                    <a:pt x="380" y="73"/>
                  </a:moveTo>
                  <a:lnTo>
                    <a:pt x="380" y="73"/>
                  </a:lnTo>
                  <a:cubicBezTo>
                    <a:pt x="406" y="73"/>
                    <a:pt x="421" y="91"/>
                    <a:pt x="422" y="120"/>
                  </a:cubicBezTo>
                  <a:lnTo>
                    <a:pt x="335" y="120"/>
                  </a:lnTo>
                  <a:cubicBezTo>
                    <a:pt x="338" y="94"/>
                    <a:pt x="353" y="73"/>
                    <a:pt x="380" y="73"/>
                  </a:cubicBezTo>
                  <a:close/>
                  <a:moveTo>
                    <a:pt x="467" y="137"/>
                  </a:moveTo>
                  <a:lnTo>
                    <a:pt x="467" y="137"/>
                  </a:lnTo>
                  <a:lnTo>
                    <a:pt x="542" y="137"/>
                  </a:lnTo>
                  <a:lnTo>
                    <a:pt x="542" y="116"/>
                  </a:lnTo>
                  <a:lnTo>
                    <a:pt x="467" y="116"/>
                  </a:lnTo>
                  <a:lnTo>
                    <a:pt x="467" y="137"/>
                  </a:lnTo>
                  <a:close/>
                  <a:moveTo>
                    <a:pt x="648" y="208"/>
                  </a:moveTo>
                  <a:lnTo>
                    <a:pt x="648" y="208"/>
                  </a:lnTo>
                  <a:cubicBezTo>
                    <a:pt x="691" y="208"/>
                    <a:pt x="722" y="187"/>
                    <a:pt x="722" y="150"/>
                  </a:cubicBezTo>
                  <a:cubicBezTo>
                    <a:pt x="722" y="104"/>
                    <a:pt x="686" y="95"/>
                    <a:pt x="647" y="87"/>
                  </a:cubicBezTo>
                  <a:cubicBezTo>
                    <a:pt x="617" y="81"/>
                    <a:pt x="594" y="74"/>
                    <a:pt x="594" y="52"/>
                  </a:cubicBezTo>
                  <a:cubicBezTo>
                    <a:pt x="594" y="31"/>
                    <a:pt x="612" y="19"/>
                    <a:pt x="640" y="19"/>
                  </a:cubicBezTo>
                  <a:cubicBezTo>
                    <a:pt x="669" y="19"/>
                    <a:pt x="688" y="34"/>
                    <a:pt x="691" y="62"/>
                  </a:cubicBezTo>
                  <a:lnTo>
                    <a:pt x="715" y="62"/>
                  </a:lnTo>
                  <a:cubicBezTo>
                    <a:pt x="710" y="25"/>
                    <a:pt x="689" y="0"/>
                    <a:pt x="639" y="0"/>
                  </a:cubicBezTo>
                  <a:cubicBezTo>
                    <a:pt x="598" y="0"/>
                    <a:pt x="571" y="19"/>
                    <a:pt x="571" y="53"/>
                  </a:cubicBezTo>
                  <a:cubicBezTo>
                    <a:pt x="571" y="91"/>
                    <a:pt x="601" y="101"/>
                    <a:pt x="637" y="109"/>
                  </a:cubicBezTo>
                  <a:cubicBezTo>
                    <a:pt x="673" y="116"/>
                    <a:pt x="697" y="123"/>
                    <a:pt x="697" y="150"/>
                  </a:cubicBezTo>
                  <a:cubicBezTo>
                    <a:pt x="697" y="175"/>
                    <a:pt x="677" y="188"/>
                    <a:pt x="649" y="188"/>
                  </a:cubicBezTo>
                  <a:cubicBezTo>
                    <a:pt x="611" y="188"/>
                    <a:pt x="590" y="170"/>
                    <a:pt x="587" y="136"/>
                  </a:cubicBezTo>
                  <a:lnTo>
                    <a:pt x="562" y="136"/>
                  </a:lnTo>
                  <a:cubicBezTo>
                    <a:pt x="564" y="177"/>
                    <a:pt x="591" y="208"/>
                    <a:pt x="648" y="208"/>
                  </a:cubicBezTo>
                  <a:close/>
                  <a:moveTo>
                    <a:pt x="734" y="78"/>
                  </a:moveTo>
                  <a:lnTo>
                    <a:pt x="734" y="78"/>
                  </a:lnTo>
                  <a:lnTo>
                    <a:pt x="755" y="78"/>
                  </a:lnTo>
                  <a:lnTo>
                    <a:pt x="755" y="177"/>
                  </a:lnTo>
                  <a:cubicBezTo>
                    <a:pt x="755" y="198"/>
                    <a:pt x="768" y="205"/>
                    <a:pt x="787" y="205"/>
                  </a:cubicBezTo>
                  <a:cubicBezTo>
                    <a:pt x="793" y="205"/>
                    <a:pt x="800" y="204"/>
                    <a:pt x="805" y="203"/>
                  </a:cubicBezTo>
                  <a:lnTo>
                    <a:pt x="805" y="183"/>
                  </a:lnTo>
                  <a:lnTo>
                    <a:pt x="804" y="183"/>
                  </a:lnTo>
                  <a:cubicBezTo>
                    <a:pt x="802" y="184"/>
                    <a:pt x="796" y="185"/>
                    <a:pt x="792" y="185"/>
                  </a:cubicBezTo>
                  <a:cubicBezTo>
                    <a:pt x="783" y="185"/>
                    <a:pt x="777" y="182"/>
                    <a:pt x="777" y="172"/>
                  </a:cubicBezTo>
                  <a:lnTo>
                    <a:pt x="777" y="78"/>
                  </a:lnTo>
                  <a:lnTo>
                    <a:pt x="805" y="78"/>
                  </a:lnTo>
                  <a:lnTo>
                    <a:pt x="805" y="59"/>
                  </a:lnTo>
                  <a:lnTo>
                    <a:pt x="777" y="59"/>
                  </a:lnTo>
                  <a:lnTo>
                    <a:pt x="777" y="13"/>
                  </a:lnTo>
                  <a:lnTo>
                    <a:pt x="755" y="13"/>
                  </a:lnTo>
                  <a:lnTo>
                    <a:pt x="755" y="59"/>
                  </a:lnTo>
                  <a:lnTo>
                    <a:pt x="734" y="59"/>
                  </a:lnTo>
                  <a:lnTo>
                    <a:pt x="734" y="78"/>
                  </a:lnTo>
                  <a:close/>
                  <a:moveTo>
                    <a:pt x="938" y="204"/>
                  </a:moveTo>
                  <a:lnTo>
                    <a:pt x="938" y="204"/>
                  </a:lnTo>
                  <a:lnTo>
                    <a:pt x="938" y="59"/>
                  </a:lnTo>
                  <a:lnTo>
                    <a:pt x="915" y="59"/>
                  </a:lnTo>
                  <a:lnTo>
                    <a:pt x="915" y="148"/>
                  </a:lnTo>
                  <a:cubicBezTo>
                    <a:pt x="915" y="171"/>
                    <a:pt x="900" y="189"/>
                    <a:pt x="877" y="189"/>
                  </a:cubicBezTo>
                  <a:cubicBezTo>
                    <a:pt x="856" y="189"/>
                    <a:pt x="844" y="178"/>
                    <a:pt x="844" y="159"/>
                  </a:cubicBezTo>
                  <a:lnTo>
                    <a:pt x="844" y="59"/>
                  </a:lnTo>
                  <a:lnTo>
                    <a:pt x="822" y="59"/>
                  </a:lnTo>
                  <a:lnTo>
                    <a:pt x="822" y="160"/>
                  </a:lnTo>
                  <a:cubicBezTo>
                    <a:pt x="822" y="190"/>
                    <a:pt x="841" y="208"/>
                    <a:pt x="870" y="208"/>
                  </a:cubicBezTo>
                  <a:cubicBezTo>
                    <a:pt x="891" y="208"/>
                    <a:pt x="904" y="198"/>
                    <a:pt x="914" y="184"/>
                  </a:cubicBezTo>
                  <a:lnTo>
                    <a:pt x="915" y="184"/>
                  </a:lnTo>
                  <a:lnTo>
                    <a:pt x="915" y="204"/>
                  </a:lnTo>
                  <a:lnTo>
                    <a:pt x="938" y="204"/>
                  </a:lnTo>
                  <a:close/>
                  <a:moveTo>
                    <a:pt x="1023" y="208"/>
                  </a:moveTo>
                  <a:lnTo>
                    <a:pt x="1023" y="208"/>
                  </a:lnTo>
                  <a:cubicBezTo>
                    <a:pt x="1043" y="208"/>
                    <a:pt x="1057" y="201"/>
                    <a:pt x="1068" y="187"/>
                  </a:cubicBezTo>
                  <a:lnTo>
                    <a:pt x="1068" y="187"/>
                  </a:lnTo>
                  <a:lnTo>
                    <a:pt x="1068" y="204"/>
                  </a:lnTo>
                  <a:lnTo>
                    <a:pt x="1091" y="204"/>
                  </a:lnTo>
                  <a:lnTo>
                    <a:pt x="1091" y="3"/>
                  </a:lnTo>
                  <a:lnTo>
                    <a:pt x="1068" y="3"/>
                  </a:lnTo>
                  <a:lnTo>
                    <a:pt x="1068" y="80"/>
                  </a:lnTo>
                  <a:lnTo>
                    <a:pt x="1068" y="80"/>
                  </a:lnTo>
                  <a:cubicBezTo>
                    <a:pt x="1058" y="66"/>
                    <a:pt x="1043" y="56"/>
                    <a:pt x="1022" y="56"/>
                  </a:cubicBezTo>
                  <a:cubicBezTo>
                    <a:pt x="986" y="56"/>
                    <a:pt x="958" y="84"/>
                    <a:pt x="958" y="132"/>
                  </a:cubicBezTo>
                  <a:cubicBezTo>
                    <a:pt x="958" y="179"/>
                    <a:pt x="983" y="208"/>
                    <a:pt x="1023" y="208"/>
                  </a:cubicBezTo>
                  <a:close/>
                  <a:moveTo>
                    <a:pt x="1024" y="189"/>
                  </a:moveTo>
                  <a:lnTo>
                    <a:pt x="1024" y="189"/>
                  </a:lnTo>
                  <a:cubicBezTo>
                    <a:pt x="996" y="189"/>
                    <a:pt x="982" y="165"/>
                    <a:pt x="982" y="132"/>
                  </a:cubicBezTo>
                  <a:cubicBezTo>
                    <a:pt x="982" y="100"/>
                    <a:pt x="996" y="75"/>
                    <a:pt x="1023" y="75"/>
                  </a:cubicBezTo>
                  <a:cubicBezTo>
                    <a:pt x="1053" y="75"/>
                    <a:pt x="1070" y="99"/>
                    <a:pt x="1070" y="132"/>
                  </a:cubicBezTo>
                  <a:cubicBezTo>
                    <a:pt x="1070" y="165"/>
                    <a:pt x="1056" y="189"/>
                    <a:pt x="1024" y="189"/>
                  </a:cubicBezTo>
                  <a:close/>
                  <a:moveTo>
                    <a:pt x="1119" y="204"/>
                  </a:moveTo>
                  <a:lnTo>
                    <a:pt x="1119" y="204"/>
                  </a:lnTo>
                  <a:lnTo>
                    <a:pt x="1142" y="204"/>
                  </a:lnTo>
                  <a:lnTo>
                    <a:pt x="1142" y="59"/>
                  </a:lnTo>
                  <a:lnTo>
                    <a:pt x="1119" y="59"/>
                  </a:lnTo>
                  <a:lnTo>
                    <a:pt x="1119" y="204"/>
                  </a:lnTo>
                  <a:close/>
                  <a:moveTo>
                    <a:pt x="1119" y="32"/>
                  </a:moveTo>
                  <a:lnTo>
                    <a:pt x="1119" y="32"/>
                  </a:lnTo>
                  <a:lnTo>
                    <a:pt x="1142" y="32"/>
                  </a:lnTo>
                  <a:lnTo>
                    <a:pt x="1142" y="3"/>
                  </a:lnTo>
                  <a:lnTo>
                    <a:pt x="1119" y="3"/>
                  </a:lnTo>
                  <a:lnTo>
                    <a:pt x="1119" y="32"/>
                  </a:lnTo>
                  <a:close/>
                  <a:moveTo>
                    <a:pt x="1285" y="204"/>
                  </a:moveTo>
                  <a:lnTo>
                    <a:pt x="1285" y="204"/>
                  </a:lnTo>
                  <a:lnTo>
                    <a:pt x="1285" y="59"/>
                  </a:lnTo>
                  <a:lnTo>
                    <a:pt x="1262" y="59"/>
                  </a:lnTo>
                  <a:lnTo>
                    <a:pt x="1262" y="148"/>
                  </a:lnTo>
                  <a:cubicBezTo>
                    <a:pt x="1262" y="171"/>
                    <a:pt x="1247" y="189"/>
                    <a:pt x="1224" y="189"/>
                  </a:cubicBezTo>
                  <a:cubicBezTo>
                    <a:pt x="1204" y="189"/>
                    <a:pt x="1192" y="178"/>
                    <a:pt x="1192" y="159"/>
                  </a:cubicBezTo>
                  <a:lnTo>
                    <a:pt x="1192" y="59"/>
                  </a:lnTo>
                  <a:lnTo>
                    <a:pt x="1169" y="59"/>
                  </a:lnTo>
                  <a:lnTo>
                    <a:pt x="1169" y="160"/>
                  </a:lnTo>
                  <a:cubicBezTo>
                    <a:pt x="1169" y="190"/>
                    <a:pt x="1188" y="208"/>
                    <a:pt x="1218" y="208"/>
                  </a:cubicBezTo>
                  <a:cubicBezTo>
                    <a:pt x="1239" y="208"/>
                    <a:pt x="1251" y="198"/>
                    <a:pt x="1261" y="184"/>
                  </a:cubicBezTo>
                  <a:lnTo>
                    <a:pt x="1262" y="184"/>
                  </a:lnTo>
                  <a:lnTo>
                    <a:pt x="1262" y="204"/>
                  </a:lnTo>
                  <a:lnTo>
                    <a:pt x="1285" y="204"/>
                  </a:lnTo>
                  <a:close/>
                  <a:moveTo>
                    <a:pt x="1313" y="204"/>
                  </a:moveTo>
                  <a:lnTo>
                    <a:pt x="1313" y="204"/>
                  </a:lnTo>
                  <a:lnTo>
                    <a:pt x="1336" y="204"/>
                  </a:lnTo>
                  <a:lnTo>
                    <a:pt x="1336" y="114"/>
                  </a:lnTo>
                  <a:cubicBezTo>
                    <a:pt x="1336" y="91"/>
                    <a:pt x="1355" y="75"/>
                    <a:pt x="1373" y="75"/>
                  </a:cubicBezTo>
                  <a:cubicBezTo>
                    <a:pt x="1388" y="75"/>
                    <a:pt x="1398" y="85"/>
                    <a:pt x="1398" y="103"/>
                  </a:cubicBezTo>
                  <a:lnTo>
                    <a:pt x="1398" y="204"/>
                  </a:lnTo>
                  <a:lnTo>
                    <a:pt x="1421" y="204"/>
                  </a:lnTo>
                  <a:lnTo>
                    <a:pt x="1421" y="114"/>
                  </a:lnTo>
                  <a:cubicBezTo>
                    <a:pt x="1421" y="91"/>
                    <a:pt x="1438" y="75"/>
                    <a:pt x="1456" y="75"/>
                  </a:cubicBezTo>
                  <a:cubicBezTo>
                    <a:pt x="1471" y="75"/>
                    <a:pt x="1483" y="85"/>
                    <a:pt x="1483" y="103"/>
                  </a:cubicBezTo>
                  <a:lnTo>
                    <a:pt x="1483" y="204"/>
                  </a:lnTo>
                  <a:lnTo>
                    <a:pt x="1506" y="204"/>
                  </a:lnTo>
                  <a:lnTo>
                    <a:pt x="1506" y="102"/>
                  </a:lnTo>
                  <a:cubicBezTo>
                    <a:pt x="1506" y="72"/>
                    <a:pt x="1488" y="56"/>
                    <a:pt x="1462" y="56"/>
                  </a:cubicBezTo>
                  <a:cubicBezTo>
                    <a:pt x="1444" y="56"/>
                    <a:pt x="1427" y="65"/>
                    <a:pt x="1417" y="82"/>
                  </a:cubicBezTo>
                  <a:lnTo>
                    <a:pt x="1417" y="82"/>
                  </a:lnTo>
                  <a:cubicBezTo>
                    <a:pt x="1411" y="65"/>
                    <a:pt x="1397" y="56"/>
                    <a:pt x="1379" y="56"/>
                  </a:cubicBezTo>
                  <a:cubicBezTo>
                    <a:pt x="1361" y="56"/>
                    <a:pt x="1345" y="66"/>
                    <a:pt x="1336" y="80"/>
                  </a:cubicBezTo>
                  <a:lnTo>
                    <a:pt x="1336" y="80"/>
                  </a:lnTo>
                  <a:lnTo>
                    <a:pt x="1336" y="59"/>
                  </a:lnTo>
                  <a:lnTo>
                    <a:pt x="1313" y="59"/>
                  </a:lnTo>
                  <a:lnTo>
                    <a:pt x="1313" y="20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" name="Freeform 20">
              <a:extLst>
                <a:ext uri="{FF2B5EF4-FFF2-40B4-BE49-F238E27FC236}">
                  <a16:creationId xmlns:a16="http://schemas.microsoft.com/office/drawing/2014/main" id="{22D15B9B-D7CD-FFB4-7DD2-DE11EB849F8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34676" y="193675"/>
              <a:ext cx="615950" cy="144463"/>
            </a:xfrm>
            <a:custGeom>
              <a:avLst/>
              <a:gdLst>
                <a:gd name="T0" fmla="*/ 50 w 1083"/>
                <a:gd name="T1" fmla="*/ 41 h 250"/>
                <a:gd name="T2" fmla="*/ 79 w 1083"/>
                <a:gd name="T3" fmla="*/ 159 h 250"/>
                <a:gd name="T4" fmla="*/ 0 w 1083"/>
                <a:gd name="T5" fmla="*/ 200 h 250"/>
                <a:gd name="T6" fmla="*/ 179 w 1083"/>
                <a:gd name="T7" fmla="*/ 101 h 250"/>
                <a:gd name="T8" fmla="*/ 0 w 1083"/>
                <a:gd name="T9" fmla="*/ 200 h 250"/>
                <a:gd name="T10" fmla="*/ 241 w 1083"/>
                <a:gd name="T11" fmla="*/ 200 h 250"/>
                <a:gd name="T12" fmla="*/ 196 w 1083"/>
                <a:gd name="T13" fmla="*/ 200 h 250"/>
                <a:gd name="T14" fmla="*/ 241 w 1083"/>
                <a:gd name="T15" fmla="*/ 37 h 250"/>
                <a:gd name="T16" fmla="*/ 196 w 1083"/>
                <a:gd name="T17" fmla="*/ 37 h 250"/>
                <a:gd name="T18" fmla="*/ 382 w 1083"/>
                <a:gd name="T19" fmla="*/ 234 h 250"/>
                <a:gd name="T20" fmla="*/ 357 w 1083"/>
                <a:gd name="T21" fmla="*/ 57 h 250"/>
                <a:gd name="T22" fmla="*/ 316 w 1083"/>
                <a:gd name="T23" fmla="*/ 52 h 250"/>
                <a:gd name="T24" fmla="*/ 355 w 1083"/>
                <a:gd name="T25" fmla="*/ 176 h 250"/>
                <a:gd name="T26" fmla="*/ 329 w 1083"/>
                <a:gd name="T27" fmla="*/ 218 h 250"/>
                <a:gd name="T28" fmla="*/ 329 w 1083"/>
                <a:gd name="T29" fmla="*/ 250 h 250"/>
                <a:gd name="T30" fmla="*/ 300 w 1083"/>
                <a:gd name="T31" fmla="*/ 123 h 250"/>
                <a:gd name="T32" fmla="*/ 329 w 1083"/>
                <a:gd name="T33" fmla="*/ 159 h 250"/>
                <a:gd name="T34" fmla="*/ 468 w 1083"/>
                <a:gd name="T35" fmla="*/ 200 h 250"/>
                <a:gd name="T36" fmla="*/ 422 w 1083"/>
                <a:gd name="T37" fmla="*/ 200 h 250"/>
                <a:gd name="T38" fmla="*/ 468 w 1083"/>
                <a:gd name="T39" fmla="*/ 37 h 250"/>
                <a:gd name="T40" fmla="*/ 422 w 1083"/>
                <a:gd name="T41" fmla="*/ 37 h 250"/>
                <a:gd name="T42" fmla="*/ 568 w 1083"/>
                <a:gd name="T43" fmla="*/ 200 h 250"/>
                <a:gd name="T44" fmla="*/ 542 w 1083"/>
                <a:gd name="T45" fmla="*/ 153 h 250"/>
                <a:gd name="T46" fmla="*/ 568 w 1083"/>
                <a:gd name="T47" fmla="*/ 57 h 250"/>
                <a:gd name="T48" fmla="*/ 497 w 1083"/>
                <a:gd name="T49" fmla="*/ 11 h 250"/>
                <a:gd name="T50" fmla="*/ 478 w 1083"/>
                <a:gd name="T51" fmla="*/ 85 h 250"/>
                <a:gd name="T52" fmla="*/ 543 w 1083"/>
                <a:gd name="T53" fmla="*/ 202 h 250"/>
                <a:gd name="T54" fmla="*/ 668 w 1083"/>
                <a:gd name="T55" fmla="*/ 184 h 250"/>
                <a:gd name="T56" fmla="*/ 717 w 1083"/>
                <a:gd name="T57" fmla="*/ 200 h 250"/>
                <a:gd name="T58" fmla="*/ 712 w 1083"/>
                <a:gd name="T59" fmla="*/ 105 h 250"/>
                <a:gd name="T60" fmla="*/ 582 w 1083"/>
                <a:gd name="T61" fmla="*/ 102 h 250"/>
                <a:gd name="T62" fmla="*/ 667 w 1083"/>
                <a:gd name="T63" fmla="*/ 99 h 250"/>
                <a:gd name="T64" fmla="*/ 625 w 1083"/>
                <a:gd name="T65" fmla="*/ 204 h 250"/>
                <a:gd name="T66" fmla="*/ 620 w 1083"/>
                <a:gd name="T67" fmla="*/ 159 h 250"/>
                <a:gd name="T68" fmla="*/ 668 w 1083"/>
                <a:gd name="T69" fmla="*/ 149 h 250"/>
                <a:gd name="T70" fmla="*/ 733 w 1083"/>
                <a:gd name="T71" fmla="*/ 200 h 250"/>
                <a:gd name="T72" fmla="*/ 733 w 1083"/>
                <a:gd name="T73" fmla="*/ 0 h 250"/>
                <a:gd name="T74" fmla="*/ 871 w 1083"/>
                <a:gd name="T75" fmla="*/ 205 h 250"/>
                <a:gd name="T76" fmla="*/ 895 w 1083"/>
                <a:gd name="T77" fmla="*/ 157 h 250"/>
                <a:gd name="T78" fmla="*/ 942 w 1083"/>
                <a:gd name="T79" fmla="*/ 140 h 250"/>
                <a:gd name="T80" fmla="*/ 794 w 1083"/>
                <a:gd name="T81" fmla="*/ 128 h 250"/>
                <a:gd name="T82" fmla="*/ 839 w 1083"/>
                <a:gd name="T83" fmla="*/ 113 h 250"/>
                <a:gd name="T84" fmla="*/ 839 w 1083"/>
                <a:gd name="T85" fmla="*/ 113 h 250"/>
                <a:gd name="T86" fmla="*/ 1083 w 1083"/>
                <a:gd name="T87" fmla="*/ 157 h 250"/>
                <a:gd name="T88" fmla="*/ 1013 w 1083"/>
                <a:gd name="T89" fmla="*/ 82 h 250"/>
                <a:gd name="T90" fmla="*/ 1013 w 1083"/>
                <a:gd name="T91" fmla="*/ 52 h 250"/>
                <a:gd name="T92" fmla="*/ 1039 w 1083"/>
                <a:gd name="T93" fmla="*/ 161 h 250"/>
                <a:gd name="T94" fmla="*/ 947 w 1083"/>
                <a:gd name="T95" fmla="*/ 154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83" h="250">
                  <a:moveTo>
                    <a:pt x="50" y="159"/>
                  </a:moveTo>
                  <a:lnTo>
                    <a:pt x="50" y="159"/>
                  </a:lnTo>
                  <a:lnTo>
                    <a:pt x="50" y="41"/>
                  </a:lnTo>
                  <a:lnTo>
                    <a:pt x="79" y="41"/>
                  </a:lnTo>
                  <a:cubicBezTo>
                    <a:pt x="111" y="41"/>
                    <a:pt x="128" y="65"/>
                    <a:pt x="128" y="101"/>
                  </a:cubicBezTo>
                  <a:cubicBezTo>
                    <a:pt x="128" y="138"/>
                    <a:pt x="111" y="159"/>
                    <a:pt x="79" y="159"/>
                  </a:cubicBezTo>
                  <a:lnTo>
                    <a:pt x="50" y="159"/>
                  </a:lnTo>
                  <a:close/>
                  <a:moveTo>
                    <a:pt x="0" y="200"/>
                  </a:moveTo>
                  <a:lnTo>
                    <a:pt x="0" y="200"/>
                  </a:lnTo>
                  <a:lnTo>
                    <a:pt x="83" y="200"/>
                  </a:lnTo>
                  <a:cubicBezTo>
                    <a:pt x="108" y="200"/>
                    <a:pt x="128" y="194"/>
                    <a:pt x="144" y="182"/>
                  </a:cubicBezTo>
                  <a:cubicBezTo>
                    <a:pt x="166" y="165"/>
                    <a:pt x="179" y="137"/>
                    <a:pt x="179" y="101"/>
                  </a:cubicBezTo>
                  <a:cubicBezTo>
                    <a:pt x="179" y="40"/>
                    <a:pt x="141" y="0"/>
                    <a:pt x="86" y="0"/>
                  </a:cubicBezTo>
                  <a:lnTo>
                    <a:pt x="0" y="0"/>
                  </a:lnTo>
                  <a:lnTo>
                    <a:pt x="0" y="200"/>
                  </a:lnTo>
                  <a:close/>
                  <a:moveTo>
                    <a:pt x="196" y="200"/>
                  </a:moveTo>
                  <a:lnTo>
                    <a:pt x="196" y="200"/>
                  </a:lnTo>
                  <a:lnTo>
                    <a:pt x="241" y="200"/>
                  </a:lnTo>
                  <a:lnTo>
                    <a:pt x="241" y="57"/>
                  </a:lnTo>
                  <a:lnTo>
                    <a:pt x="196" y="57"/>
                  </a:lnTo>
                  <a:lnTo>
                    <a:pt x="196" y="200"/>
                  </a:lnTo>
                  <a:close/>
                  <a:moveTo>
                    <a:pt x="196" y="37"/>
                  </a:moveTo>
                  <a:lnTo>
                    <a:pt x="196" y="37"/>
                  </a:lnTo>
                  <a:lnTo>
                    <a:pt x="241" y="37"/>
                  </a:lnTo>
                  <a:lnTo>
                    <a:pt x="241" y="0"/>
                  </a:lnTo>
                  <a:lnTo>
                    <a:pt x="196" y="0"/>
                  </a:lnTo>
                  <a:lnTo>
                    <a:pt x="196" y="37"/>
                  </a:lnTo>
                  <a:close/>
                  <a:moveTo>
                    <a:pt x="329" y="250"/>
                  </a:moveTo>
                  <a:lnTo>
                    <a:pt x="329" y="250"/>
                  </a:lnTo>
                  <a:cubicBezTo>
                    <a:pt x="350" y="250"/>
                    <a:pt x="369" y="245"/>
                    <a:pt x="382" y="234"/>
                  </a:cubicBezTo>
                  <a:cubicBezTo>
                    <a:pt x="393" y="224"/>
                    <a:pt x="401" y="208"/>
                    <a:pt x="401" y="186"/>
                  </a:cubicBezTo>
                  <a:lnTo>
                    <a:pt x="401" y="57"/>
                  </a:lnTo>
                  <a:lnTo>
                    <a:pt x="357" y="57"/>
                  </a:lnTo>
                  <a:lnTo>
                    <a:pt x="357" y="72"/>
                  </a:lnTo>
                  <a:lnTo>
                    <a:pt x="357" y="72"/>
                  </a:lnTo>
                  <a:cubicBezTo>
                    <a:pt x="348" y="60"/>
                    <a:pt x="335" y="52"/>
                    <a:pt x="316" y="52"/>
                  </a:cubicBezTo>
                  <a:cubicBezTo>
                    <a:pt x="281" y="52"/>
                    <a:pt x="256" y="82"/>
                    <a:pt x="256" y="124"/>
                  </a:cubicBezTo>
                  <a:cubicBezTo>
                    <a:pt x="256" y="168"/>
                    <a:pt x="286" y="193"/>
                    <a:pt x="318" y="193"/>
                  </a:cubicBezTo>
                  <a:cubicBezTo>
                    <a:pt x="336" y="193"/>
                    <a:pt x="347" y="186"/>
                    <a:pt x="355" y="176"/>
                  </a:cubicBezTo>
                  <a:lnTo>
                    <a:pt x="356" y="176"/>
                  </a:lnTo>
                  <a:lnTo>
                    <a:pt x="356" y="190"/>
                  </a:lnTo>
                  <a:cubicBezTo>
                    <a:pt x="356" y="208"/>
                    <a:pt x="348" y="218"/>
                    <a:pt x="329" y="218"/>
                  </a:cubicBezTo>
                  <a:cubicBezTo>
                    <a:pt x="313" y="218"/>
                    <a:pt x="306" y="211"/>
                    <a:pt x="303" y="204"/>
                  </a:cubicBezTo>
                  <a:lnTo>
                    <a:pt x="259" y="204"/>
                  </a:lnTo>
                  <a:cubicBezTo>
                    <a:pt x="263" y="234"/>
                    <a:pt x="290" y="250"/>
                    <a:pt x="329" y="250"/>
                  </a:cubicBezTo>
                  <a:close/>
                  <a:moveTo>
                    <a:pt x="329" y="159"/>
                  </a:moveTo>
                  <a:lnTo>
                    <a:pt x="329" y="159"/>
                  </a:lnTo>
                  <a:cubicBezTo>
                    <a:pt x="312" y="159"/>
                    <a:pt x="300" y="145"/>
                    <a:pt x="300" y="123"/>
                  </a:cubicBezTo>
                  <a:cubicBezTo>
                    <a:pt x="300" y="101"/>
                    <a:pt x="312" y="87"/>
                    <a:pt x="329" y="87"/>
                  </a:cubicBezTo>
                  <a:cubicBezTo>
                    <a:pt x="348" y="87"/>
                    <a:pt x="358" y="103"/>
                    <a:pt x="358" y="123"/>
                  </a:cubicBezTo>
                  <a:cubicBezTo>
                    <a:pt x="358" y="143"/>
                    <a:pt x="349" y="159"/>
                    <a:pt x="329" y="159"/>
                  </a:cubicBezTo>
                  <a:close/>
                  <a:moveTo>
                    <a:pt x="422" y="200"/>
                  </a:moveTo>
                  <a:lnTo>
                    <a:pt x="422" y="200"/>
                  </a:lnTo>
                  <a:lnTo>
                    <a:pt x="468" y="200"/>
                  </a:lnTo>
                  <a:lnTo>
                    <a:pt x="468" y="57"/>
                  </a:lnTo>
                  <a:lnTo>
                    <a:pt x="422" y="57"/>
                  </a:lnTo>
                  <a:lnTo>
                    <a:pt x="422" y="200"/>
                  </a:lnTo>
                  <a:close/>
                  <a:moveTo>
                    <a:pt x="422" y="37"/>
                  </a:moveTo>
                  <a:lnTo>
                    <a:pt x="422" y="37"/>
                  </a:lnTo>
                  <a:lnTo>
                    <a:pt x="468" y="37"/>
                  </a:lnTo>
                  <a:lnTo>
                    <a:pt x="468" y="0"/>
                  </a:lnTo>
                  <a:lnTo>
                    <a:pt x="422" y="0"/>
                  </a:lnTo>
                  <a:lnTo>
                    <a:pt x="422" y="37"/>
                  </a:lnTo>
                  <a:close/>
                  <a:moveTo>
                    <a:pt x="543" y="202"/>
                  </a:moveTo>
                  <a:lnTo>
                    <a:pt x="543" y="202"/>
                  </a:lnTo>
                  <a:cubicBezTo>
                    <a:pt x="556" y="202"/>
                    <a:pt x="564" y="201"/>
                    <a:pt x="568" y="200"/>
                  </a:cubicBezTo>
                  <a:lnTo>
                    <a:pt x="568" y="166"/>
                  </a:lnTo>
                  <a:cubicBezTo>
                    <a:pt x="567" y="166"/>
                    <a:pt x="562" y="167"/>
                    <a:pt x="558" y="167"/>
                  </a:cubicBezTo>
                  <a:cubicBezTo>
                    <a:pt x="548" y="167"/>
                    <a:pt x="542" y="164"/>
                    <a:pt x="542" y="153"/>
                  </a:cubicBezTo>
                  <a:lnTo>
                    <a:pt x="542" y="85"/>
                  </a:lnTo>
                  <a:lnTo>
                    <a:pt x="568" y="85"/>
                  </a:lnTo>
                  <a:lnTo>
                    <a:pt x="568" y="57"/>
                  </a:lnTo>
                  <a:lnTo>
                    <a:pt x="542" y="57"/>
                  </a:lnTo>
                  <a:lnTo>
                    <a:pt x="542" y="11"/>
                  </a:lnTo>
                  <a:lnTo>
                    <a:pt x="497" y="11"/>
                  </a:lnTo>
                  <a:lnTo>
                    <a:pt x="497" y="57"/>
                  </a:lnTo>
                  <a:lnTo>
                    <a:pt x="478" y="57"/>
                  </a:lnTo>
                  <a:lnTo>
                    <a:pt x="478" y="85"/>
                  </a:lnTo>
                  <a:lnTo>
                    <a:pt x="497" y="85"/>
                  </a:lnTo>
                  <a:lnTo>
                    <a:pt x="497" y="163"/>
                  </a:lnTo>
                  <a:cubicBezTo>
                    <a:pt x="497" y="193"/>
                    <a:pt x="517" y="202"/>
                    <a:pt x="543" y="202"/>
                  </a:cubicBezTo>
                  <a:close/>
                  <a:moveTo>
                    <a:pt x="625" y="204"/>
                  </a:moveTo>
                  <a:lnTo>
                    <a:pt x="625" y="204"/>
                  </a:lnTo>
                  <a:cubicBezTo>
                    <a:pt x="646" y="204"/>
                    <a:pt x="659" y="196"/>
                    <a:pt x="668" y="184"/>
                  </a:cubicBezTo>
                  <a:lnTo>
                    <a:pt x="668" y="184"/>
                  </a:lnTo>
                  <a:cubicBezTo>
                    <a:pt x="669" y="192"/>
                    <a:pt x="671" y="197"/>
                    <a:pt x="673" y="200"/>
                  </a:cubicBezTo>
                  <a:lnTo>
                    <a:pt x="717" y="200"/>
                  </a:lnTo>
                  <a:lnTo>
                    <a:pt x="717" y="198"/>
                  </a:lnTo>
                  <a:cubicBezTo>
                    <a:pt x="713" y="196"/>
                    <a:pt x="712" y="189"/>
                    <a:pt x="712" y="178"/>
                  </a:cubicBezTo>
                  <a:lnTo>
                    <a:pt x="712" y="105"/>
                  </a:lnTo>
                  <a:cubicBezTo>
                    <a:pt x="712" y="88"/>
                    <a:pt x="706" y="73"/>
                    <a:pt x="694" y="64"/>
                  </a:cubicBezTo>
                  <a:cubicBezTo>
                    <a:pt x="684" y="57"/>
                    <a:pt x="669" y="53"/>
                    <a:pt x="647" y="53"/>
                  </a:cubicBezTo>
                  <a:cubicBezTo>
                    <a:pt x="604" y="53"/>
                    <a:pt x="583" y="75"/>
                    <a:pt x="582" y="102"/>
                  </a:cubicBezTo>
                  <a:lnTo>
                    <a:pt x="624" y="102"/>
                  </a:lnTo>
                  <a:cubicBezTo>
                    <a:pt x="626" y="90"/>
                    <a:pt x="633" y="84"/>
                    <a:pt x="648" y="84"/>
                  </a:cubicBezTo>
                  <a:cubicBezTo>
                    <a:pt x="661" y="84"/>
                    <a:pt x="667" y="90"/>
                    <a:pt x="667" y="99"/>
                  </a:cubicBezTo>
                  <a:cubicBezTo>
                    <a:pt x="667" y="109"/>
                    <a:pt x="658" y="112"/>
                    <a:pt x="631" y="115"/>
                  </a:cubicBezTo>
                  <a:cubicBezTo>
                    <a:pt x="601" y="119"/>
                    <a:pt x="576" y="129"/>
                    <a:pt x="576" y="160"/>
                  </a:cubicBezTo>
                  <a:cubicBezTo>
                    <a:pt x="576" y="189"/>
                    <a:pt x="596" y="204"/>
                    <a:pt x="625" y="204"/>
                  </a:cubicBezTo>
                  <a:close/>
                  <a:moveTo>
                    <a:pt x="639" y="175"/>
                  </a:moveTo>
                  <a:lnTo>
                    <a:pt x="639" y="175"/>
                  </a:lnTo>
                  <a:cubicBezTo>
                    <a:pt x="628" y="175"/>
                    <a:pt x="620" y="170"/>
                    <a:pt x="620" y="159"/>
                  </a:cubicBezTo>
                  <a:cubicBezTo>
                    <a:pt x="620" y="148"/>
                    <a:pt x="627" y="143"/>
                    <a:pt x="645" y="139"/>
                  </a:cubicBezTo>
                  <a:cubicBezTo>
                    <a:pt x="654" y="137"/>
                    <a:pt x="662" y="135"/>
                    <a:pt x="668" y="132"/>
                  </a:cubicBezTo>
                  <a:lnTo>
                    <a:pt x="668" y="149"/>
                  </a:lnTo>
                  <a:cubicBezTo>
                    <a:pt x="668" y="164"/>
                    <a:pt x="657" y="175"/>
                    <a:pt x="639" y="175"/>
                  </a:cubicBezTo>
                  <a:close/>
                  <a:moveTo>
                    <a:pt x="733" y="200"/>
                  </a:moveTo>
                  <a:lnTo>
                    <a:pt x="733" y="200"/>
                  </a:lnTo>
                  <a:lnTo>
                    <a:pt x="780" y="200"/>
                  </a:lnTo>
                  <a:lnTo>
                    <a:pt x="780" y="0"/>
                  </a:lnTo>
                  <a:lnTo>
                    <a:pt x="733" y="0"/>
                  </a:lnTo>
                  <a:lnTo>
                    <a:pt x="733" y="200"/>
                  </a:lnTo>
                  <a:close/>
                  <a:moveTo>
                    <a:pt x="871" y="205"/>
                  </a:moveTo>
                  <a:lnTo>
                    <a:pt x="871" y="205"/>
                  </a:lnTo>
                  <a:cubicBezTo>
                    <a:pt x="889" y="205"/>
                    <a:pt x="904" y="200"/>
                    <a:pt x="916" y="191"/>
                  </a:cubicBezTo>
                  <a:cubicBezTo>
                    <a:pt x="928" y="183"/>
                    <a:pt x="937" y="170"/>
                    <a:pt x="940" y="157"/>
                  </a:cubicBezTo>
                  <a:lnTo>
                    <a:pt x="895" y="157"/>
                  </a:lnTo>
                  <a:cubicBezTo>
                    <a:pt x="891" y="166"/>
                    <a:pt x="883" y="172"/>
                    <a:pt x="871" y="172"/>
                  </a:cubicBezTo>
                  <a:cubicBezTo>
                    <a:pt x="852" y="172"/>
                    <a:pt x="842" y="160"/>
                    <a:pt x="839" y="140"/>
                  </a:cubicBezTo>
                  <a:lnTo>
                    <a:pt x="942" y="140"/>
                  </a:lnTo>
                  <a:cubicBezTo>
                    <a:pt x="943" y="111"/>
                    <a:pt x="934" y="86"/>
                    <a:pt x="917" y="70"/>
                  </a:cubicBezTo>
                  <a:cubicBezTo>
                    <a:pt x="905" y="59"/>
                    <a:pt x="888" y="52"/>
                    <a:pt x="868" y="52"/>
                  </a:cubicBezTo>
                  <a:cubicBezTo>
                    <a:pt x="824" y="52"/>
                    <a:pt x="794" y="85"/>
                    <a:pt x="794" y="128"/>
                  </a:cubicBezTo>
                  <a:cubicBezTo>
                    <a:pt x="794" y="172"/>
                    <a:pt x="823" y="205"/>
                    <a:pt x="871" y="205"/>
                  </a:cubicBezTo>
                  <a:close/>
                  <a:moveTo>
                    <a:pt x="839" y="113"/>
                  </a:moveTo>
                  <a:lnTo>
                    <a:pt x="839" y="113"/>
                  </a:lnTo>
                  <a:cubicBezTo>
                    <a:pt x="842" y="96"/>
                    <a:pt x="851" y="85"/>
                    <a:pt x="869" y="85"/>
                  </a:cubicBezTo>
                  <a:cubicBezTo>
                    <a:pt x="884" y="85"/>
                    <a:pt x="894" y="96"/>
                    <a:pt x="896" y="113"/>
                  </a:cubicBezTo>
                  <a:lnTo>
                    <a:pt x="839" y="113"/>
                  </a:lnTo>
                  <a:close/>
                  <a:moveTo>
                    <a:pt x="1017" y="205"/>
                  </a:moveTo>
                  <a:lnTo>
                    <a:pt x="1017" y="205"/>
                  </a:lnTo>
                  <a:cubicBezTo>
                    <a:pt x="1055" y="205"/>
                    <a:pt x="1083" y="189"/>
                    <a:pt x="1083" y="157"/>
                  </a:cubicBezTo>
                  <a:cubicBezTo>
                    <a:pt x="1083" y="120"/>
                    <a:pt x="1053" y="114"/>
                    <a:pt x="1027" y="110"/>
                  </a:cubicBezTo>
                  <a:cubicBezTo>
                    <a:pt x="1009" y="106"/>
                    <a:pt x="993" y="105"/>
                    <a:pt x="993" y="95"/>
                  </a:cubicBezTo>
                  <a:cubicBezTo>
                    <a:pt x="993" y="86"/>
                    <a:pt x="1002" y="82"/>
                    <a:pt x="1013" y="82"/>
                  </a:cubicBezTo>
                  <a:cubicBezTo>
                    <a:pt x="1025" y="82"/>
                    <a:pt x="1034" y="86"/>
                    <a:pt x="1036" y="98"/>
                  </a:cubicBezTo>
                  <a:lnTo>
                    <a:pt x="1078" y="98"/>
                  </a:lnTo>
                  <a:cubicBezTo>
                    <a:pt x="1076" y="70"/>
                    <a:pt x="1054" y="52"/>
                    <a:pt x="1013" y="52"/>
                  </a:cubicBezTo>
                  <a:cubicBezTo>
                    <a:pt x="979" y="52"/>
                    <a:pt x="951" y="68"/>
                    <a:pt x="951" y="98"/>
                  </a:cubicBezTo>
                  <a:cubicBezTo>
                    <a:pt x="951" y="132"/>
                    <a:pt x="978" y="139"/>
                    <a:pt x="1003" y="143"/>
                  </a:cubicBezTo>
                  <a:cubicBezTo>
                    <a:pt x="1022" y="146"/>
                    <a:pt x="1039" y="148"/>
                    <a:pt x="1039" y="161"/>
                  </a:cubicBezTo>
                  <a:cubicBezTo>
                    <a:pt x="1039" y="170"/>
                    <a:pt x="1031" y="175"/>
                    <a:pt x="1017" y="175"/>
                  </a:cubicBezTo>
                  <a:cubicBezTo>
                    <a:pt x="1002" y="175"/>
                    <a:pt x="992" y="168"/>
                    <a:pt x="990" y="154"/>
                  </a:cubicBezTo>
                  <a:lnTo>
                    <a:pt x="947" y="154"/>
                  </a:lnTo>
                  <a:cubicBezTo>
                    <a:pt x="949" y="186"/>
                    <a:pt x="975" y="205"/>
                    <a:pt x="1017" y="20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31225D8-4E12-17FD-2441-6BEC63ABC0C5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576050" y="71438"/>
            <a:ext cx="539750" cy="541337"/>
            <a:chOff x="7292" y="45"/>
            <a:chExt cx="340" cy="341"/>
          </a:xfrm>
          <a:solidFill>
            <a:schemeClr val="bg1"/>
          </a:solidFill>
        </p:grpSpPr>
        <p:sp>
          <p:nvSpPr>
            <p:cNvPr id="6" name="AutoShape 3">
              <a:extLst>
                <a:ext uri="{FF2B5EF4-FFF2-40B4-BE49-F238E27FC236}">
                  <a16:creationId xmlns:a16="http://schemas.microsoft.com/office/drawing/2014/main" id="{973AF1D3-585B-FFE0-C73F-B251AC2BC5E0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" name="Rectangle 5">
              <a:extLst>
                <a:ext uri="{FF2B5EF4-FFF2-40B4-BE49-F238E27FC236}">
                  <a16:creationId xmlns:a16="http://schemas.microsoft.com/office/drawing/2014/main" id="{1E39549D-538F-0BDB-C670-1894549A1D5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E066A650-54F2-8F6C-3098-F38A3611F3E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94" y="130"/>
              <a:ext cx="91" cy="175"/>
            </a:xfrm>
            <a:custGeom>
              <a:avLst/>
              <a:gdLst>
                <a:gd name="T0" fmla="*/ 124 w 248"/>
                <a:gd name="T1" fmla="*/ 0 h 473"/>
                <a:gd name="T2" fmla="*/ 0 w 248"/>
                <a:gd name="T3" fmla="*/ 236 h 473"/>
                <a:gd name="T4" fmla="*/ 124 w 248"/>
                <a:gd name="T5" fmla="*/ 473 h 473"/>
                <a:gd name="T6" fmla="*/ 248 w 248"/>
                <a:gd name="T7" fmla="*/ 236 h 473"/>
                <a:gd name="T8" fmla="*/ 124 w 248"/>
                <a:gd name="T9" fmla="*/ 0 h 473"/>
                <a:gd name="T10" fmla="*/ 124 w 248"/>
                <a:gd name="T11" fmla="*/ 349 h 473"/>
                <a:gd name="T12" fmla="*/ 65 w 248"/>
                <a:gd name="T13" fmla="*/ 237 h 473"/>
                <a:gd name="T14" fmla="*/ 124 w 248"/>
                <a:gd name="T15" fmla="*/ 124 h 473"/>
                <a:gd name="T16" fmla="*/ 182 w 248"/>
                <a:gd name="T17" fmla="*/ 237 h 473"/>
                <a:gd name="T18" fmla="*/ 124 w 248"/>
                <a:gd name="T19" fmla="*/ 349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8" h="473">
                  <a:moveTo>
                    <a:pt x="124" y="0"/>
                  </a:moveTo>
                  <a:cubicBezTo>
                    <a:pt x="55" y="0"/>
                    <a:pt x="0" y="106"/>
                    <a:pt x="0" y="236"/>
                  </a:cubicBezTo>
                  <a:cubicBezTo>
                    <a:pt x="0" y="367"/>
                    <a:pt x="55" y="473"/>
                    <a:pt x="124" y="473"/>
                  </a:cubicBezTo>
                  <a:cubicBezTo>
                    <a:pt x="192" y="473"/>
                    <a:pt x="248" y="367"/>
                    <a:pt x="248" y="236"/>
                  </a:cubicBezTo>
                  <a:cubicBezTo>
                    <a:pt x="248" y="106"/>
                    <a:pt x="192" y="0"/>
                    <a:pt x="124" y="0"/>
                  </a:cubicBezTo>
                  <a:close/>
                  <a:moveTo>
                    <a:pt x="124" y="349"/>
                  </a:moveTo>
                  <a:cubicBezTo>
                    <a:pt x="91" y="349"/>
                    <a:pt x="65" y="299"/>
                    <a:pt x="65" y="237"/>
                  </a:cubicBezTo>
                  <a:cubicBezTo>
                    <a:pt x="65" y="175"/>
                    <a:pt x="91" y="124"/>
                    <a:pt x="124" y="124"/>
                  </a:cubicBezTo>
                  <a:cubicBezTo>
                    <a:pt x="156" y="124"/>
                    <a:pt x="182" y="175"/>
                    <a:pt x="182" y="237"/>
                  </a:cubicBezTo>
                  <a:cubicBezTo>
                    <a:pt x="182" y="299"/>
                    <a:pt x="156" y="349"/>
                    <a:pt x="124" y="3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829EE6BE-50BA-C04A-0DB9-301F73B1B0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135"/>
              <a:ext cx="54" cy="166"/>
            </a:xfrm>
            <a:custGeom>
              <a:avLst/>
              <a:gdLst>
                <a:gd name="T0" fmla="*/ 24 w 54"/>
                <a:gd name="T1" fmla="*/ 61 h 166"/>
                <a:gd name="T2" fmla="*/ 43 w 54"/>
                <a:gd name="T3" fmla="*/ 61 h 166"/>
                <a:gd name="T4" fmla="*/ 43 w 54"/>
                <a:gd name="T5" fmla="*/ 106 h 166"/>
                <a:gd name="T6" fmla="*/ 24 w 54"/>
                <a:gd name="T7" fmla="*/ 106 h 166"/>
                <a:gd name="T8" fmla="*/ 24 w 54"/>
                <a:gd name="T9" fmla="*/ 166 h 166"/>
                <a:gd name="T10" fmla="*/ 0 w 54"/>
                <a:gd name="T11" fmla="*/ 166 h 166"/>
                <a:gd name="T12" fmla="*/ 0 w 54"/>
                <a:gd name="T13" fmla="*/ 0 h 166"/>
                <a:gd name="T14" fmla="*/ 50 w 54"/>
                <a:gd name="T15" fmla="*/ 0 h 166"/>
                <a:gd name="T16" fmla="*/ 54 w 54"/>
                <a:gd name="T17" fmla="*/ 44 h 166"/>
                <a:gd name="T18" fmla="*/ 24 w 54"/>
                <a:gd name="T19" fmla="*/ 44 h 166"/>
                <a:gd name="T20" fmla="*/ 24 w 54"/>
                <a:gd name="T21" fmla="*/ 6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166">
                  <a:moveTo>
                    <a:pt x="24" y="61"/>
                  </a:moveTo>
                  <a:lnTo>
                    <a:pt x="43" y="61"/>
                  </a:lnTo>
                  <a:lnTo>
                    <a:pt x="43" y="106"/>
                  </a:lnTo>
                  <a:lnTo>
                    <a:pt x="24" y="106"/>
                  </a:lnTo>
                  <a:lnTo>
                    <a:pt x="24" y="166"/>
                  </a:lnTo>
                  <a:lnTo>
                    <a:pt x="0" y="166"/>
                  </a:lnTo>
                  <a:lnTo>
                    <a:pt x="0" y="0"/>
                  </a:lnTo>
                  <a:lnTo>
                    <a:pt x="50" y="0"/>
                  </a:lnTo>
                  <a:lnTo>
                    <a:pt x="54" y="44"/>
                  </a:lnTo>
                  <a:lnTo>
                    <a:pt x="24" y="44"/>
                  </a:lnTo>
                  <a:lnTo>
                    <a:pt x="24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69A8F91B-A464-7289-E6C3-19BF8A24BF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01" y="135"/>
              <a:ext cx="93" cy="166"/>
            </a:xfrm>
            <a:custGeom>
              <a:avLst/>
              <a:gdLst>
                <a:gd name="T0" fmla="*/ 82 w 93"/>
                <a:gd name="T1" fmla="*/ 0 h 166"/>
                <a:gd name="T2" fmla="*/ 63 w 93"/>
                <a:gd name="T3" fmla="*/ 0 h 166"/>
                <a:gd name="T4" fmla="*/ 46 w 93"/>
                <a:gd name="T5" fmla="*/ 72 h 166"/>
                <a:gd name="T6" fmla="*/ 30 w 93"/>
                <a:gd name="T7" fmla="*/ 0 h 166"/>
                <a:gd name="T8" fmla="*/ 11 w 93"/>
                <a:gd name="T9" fmla="*/ 0 h 166"/>
                <a:gd name="T10" fmla="*/ 0 w 93"/>
                <a:gd name="T11" fmla="*/ 166 h 166"/>
                <a:gd name="T12" fmla="*/ 24 w 93"/>
                <a:gd name="T13" fmla="*/ 166 h 166"/>
                <a:gd name="T14" fmla="*/ 28 w 93"/>
                <a:gd name="T15" fmla="*/ 93 h 166"/>
                <a:gd name="T16" fmla="*/ 46 w 93"/>
                <a:gd name="T17" fmla="*/ 166 h 166"/>
                <a:gd name="T18" fmla="*/ 46 w 93"/>
                <a:gd name="T19" fmla="*/ 166 h 166"/>
                <a:gd name="T20" fmla="*/ 46 w 93"/>
                <a:gd name="T21" fmla="*/ 166 h 166"/>
                <a:gd name="T22" fmla="*/ 46 w 93"/>
                <a:gd name="T23" fmla="*/ 166 h 166"/>
                <a:gd name="T24" fmla="*/ 46 w 93"/>
                <a:gd name="T25" fmla="*/ 166 h 166"/>
                <a:gd name="T26" fmla="*/ 65 w 93"/>
                <a:gd name="T27" fmla="*/ 93 h 166"/>
                <a:gd name="T28" fmla="*/ 69 w 93"/>
                <a:gd name="T29" fmla="*/ 166 h 166"/>
                <a:gd name="T30" fmla="*/ 93 w 93"/>
                <a:gd name="T31" fmla="*/ 166 h 166"/>
                <a:gd name="T32" fmla="*/ 82 w 93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166">
                  <a:moveTo>
                    <a:pt x="82" y="0"/>
                  </a:moveTo>
                  <a:lnTo>
                    <a:pt x="63" y="0"/>
                  </a:lnTo>
                  <a:lnTo>
                    <a:pt x="46" y="72"/>
                  </a:lnTo>
                  <a:lnTo>
                    <a:pt x="30" y="0"/>
                  </a:lnTo>
                  <a:lnTo>
                    <a:pt x="11" y="0"/>
                  </a:lnTo>
                  <a:lnTo>
                    <a:pt x="0" y="166"/>
                  </a:lnTo>
                  <a:lnTo>
                    <a:pt x="24" y="166"/>
                  </a:lnTo>
                  <a:lnTo>
                    <a:pt x="28" y="93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65" y="93"/>
                  </a:lnTo>
                  <a:lnTo>
                    <a:pt x="69" y="166"/>
                  </a:lnTo>
                  <a:lnTo>
                    <a:pt x="93" y="166"/>
                  </a:lnTo>
                  <a:lnTo>
                    <a:pt x="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73739417-1807-4452-5011-8D78CC1A0CF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320"/>
              <a:ext cx="29" cy="37"/>
            </a:xfrm>
            <a:custGeom>
              <a:avLst/>
              <a:gdLst>
                <a:gd name="T0" fmla="*/ 22 w 29"/>
                <a:gd name="T1" fmla="*/ 0 h 37"/>
                <a:gd name="T2" fmla="*/ 22 w 29"/>
                <a:gd name="T3" fmla="*/ 15 h 37"/>
                <a:gd name="T4" fmla="*/ 6 w 29"/>
                <a:gd name="T5" fmla="*/ 15 h 37"/>
                <a:gd name="T6" fmla="*/ 6 w 29"/>
                <a:gd name="T7" fmla="*/ 0 h 37"/>
                <a:gd name="T8" fmla="*/ 0 w 29"/>
                <a:gd name="T9" fmla="*/ 0 h 37"/>
                <a:gd name="T10" fmla="*/ 0 w 29"/>
                <a:gd name="T11" fmla="*/ 37 h 37"/>
                <a:gd name="T12" fmla="*/ 6 w 29"/>
                <a:gd name="T13" fmla="*/ 37 h 37"/>
                <a:gd name="T14" fmla="*/ 6 w 29"/>
                <a:gd name="T15" fmla="*/ 20 h 37"/>
                <a:gd name="T16" fmla="*/ 22 w 29"/>
                <a:gd name="T17" fmla="*/ 20 h 37"/>
                <a:gd name="T18" fmla="*/ 22 w 29"/>
                <a:gd name="T19" fmla="*/ 37 h 37"/>
                <a:gd name="T20" fmla="*/ 29 w 29"/>
                <a:gd name="T21" fmla="*/ 37 h 37"/>
                <a:gd name="T22" fmla="*/ 29 w 29"/>
                <a:gd name="T23" fmla="*/ 0 h 37"/>
                <a:gd name="T24" fmla="*/ 22 w 2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37">
                  <a:moveTo>
                    <a:pt x="22" y="0"/>
                  </a:moveTo>
                  <a:lnTo>
                    <a:pt x="22" y="15"/>
                  </a:lnTo>
                  <a:lnTo>
                    <a:pt x="6" y="15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6" y="37"/>
                  </a:lnTo>
                  <a:lnTo>
                    <a:pt x="6" y="20"/>
                  </a:lnTo>
                  <a:lnTo>
                    <a:pt x="22" y="20"/>
                  </a:lnTo>
                  <a:lnTo>
                    <a:pt x="22" y="37"/>
                  </a:lnTo>
                  <a:lnTo>
                    <a:pt x="29" y="37"/>
                  </a:lnTo>
                  <a:lnTo>
                    <a:pt x="29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287080BB-11B6-1BFE-15B4-A337EF5D5F3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63" y="329"/>
              <a:ext cx="28" cy="28"/>
            </a:xfrm>
            <a:custGeom>
              <a:avLst/>
              <a:gdLst>
                <a:gd name="T0" fmla="*/ 38 w 76"/>
                <a:gd name="T1" fmla="*/ 0 h 78"/>
                <a:gd name="T2" fmla="*/ 0 w 76"/>
                <a:gd name="T3" fmla="*/ 39 h 78"/>
                <a:gd name="T4" fmla="*/ 38 w 76"/>
                <a:gd name="T5" fmla="*/ 78 h 78"/>
                <a:gd name="T6" fmla="*/ 76 w 76"/>
                <a:gd name="T7" fmla="*/ 39 h 78"/>
                <a:gd name="T8" fmla="*/ 38 w 76"/>
                <a:gd name="T9" fmla="*/ 0 h 78"/>
                <a:gd name="T10" fmla="*/ 38 w 76"/>
                <a:gd name="T11" fmla="*/ 64 h 78"/>
                <a:gd name="T12" fmla="*/ 18 w 76"/>
                <a:gd name="T13" fmla="*/ 39 h 78"/>
                <a:gd name="T14" fmla="*/ 38 w 76"/>
                <a:gd name="T15" fmla="*/ 14 h 78"/>
                <a:gd name="T16" fmla="*/ 59 w 76"/>
                <a:gd name="T17" fmla="*/ 39 h 78"/>
                <a:gd name="T18" fmla="*/ 38 w 76"/>
                <a:gd name="T19" fmla="*/ 6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8">
                  <a:moveTo>
                    <a:pt x="38" y="0"/>
                  </a:move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60" y="78"/>
                    <a:pt x="76" y="61"/>
                    <a:pt x="76" y="39"/>
                  </a:cubicBezTo>
                  <a:cubicBezTo>
                    <a:pt x="76" y="16"/>
                    <a:pt x="61" y="0"/>
                    <a:pt x="38" y="0"/>
                  </a:cubicBezTo>
                  <a:close/>
                  <a:moveTo>
                    <a:pt x="38" y="64"/>
                  </a:moveTo>
                  <a:cubicBezTo>
                    <a:pt x="24" y="64"/>
                    <a:pt x="18" y="51"/>
                    <a:pt x="18" y="39"/>
                  </a:cubicBezTo>
                  <a:cubicBezTo>
                    <a:pt x="18" y="27"/>
                    <a:pt x="25" y="14"/>
                    <a:pt x="38" y="14"/>
                  </a:cubicBezTo>
                  <a:cubicBezTo>
                    <a:pt x="52" y="14"/>
                    <a:pt x="59" y="27"/>
                    <a:pt x="59" y="39"/>
                  </a:cubicBezTo>
                  <a:cubicBezTo>
                    <a:pt x="59" y="51"/>
                    <a:pt x="52" y="64"/>
                    <a:pt x="38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67EFBFF6-482C-CF00-C99D-34FF7BE9635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4" y="329"/>
              <a:ext cx="21" cy="28"/>
            </a:xfrm>
            <a:custGeom>
              <a:avLst/>
              <a:gdLst>
                <a:gd name="T0" fmla="*/ 54 w 56"/>
                <a:gd name="T1" fmla="*/ 59 h 78"/>
                <a:gd name="T2" fmla="*/ 52 w 56"/>
                <a:gd name="T3" fmla="*/ 60 h 78"/>
                <a:gd name="T4" fmla="*/ 39 w 56"/>
                <a:gd name="T5" fmla="*/ 64 h 78"/>
                <a:gd name="T6" fmla="*/ 17 w 56"/>
                <a:gd name="T7" fmla="*/ 39 h 78"/>
                <a:gd name="T8" fmla="*/ 38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5 w 56"/>
                <a:gd name="T15" fmla="*/ 3 h 78"/>
                <a:gd name="T16" fmla="*/ 54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4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4" y="59"/>
                  </a:moveTo>
                  <a:cubicBezTo>
                    <a:pt x="52" y="60"/>
                    <a:pt x="52" y="60"/>
                    <a:pt x="52" y="60"/>
                  </a:cubicBezTo>
                  <a:cubicBezTo>
                    <a:pt x="49" y="63"/>
                    <a:pt x="43" y="64"/>
                    <a:pt x="39" y="64"/>
                  </a:cubicBezTo>
                  <a:cubicBezTo>
                    <a:pt x="23" y="64"/>
                    <a:pt x="17" y="51"/>
                    <a:pt x="17" y="39"/>
                  </a:cubicBezTo>
                  <a:cubicBezTo>
                    <a:pt x="17" y="27"/>
                    <a:pt x="24" y="14"/>
                    <a:pt x="38" y="14"/>
                  </a:cubicBezTo>
                  <a:cubicBezTo>
                    <a:pt x="42" y="14"/>
                    <a:pt x="47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0" y="1"/>
                    <a:pt x="43" y="0"/>
                    <a:pt x="38" y="0"/>
                  </a:cubicBezTo>
                  <a:cubicBezTo>
                    <a:pt x="15" y="0"/>
                    <a:pt x="0" y="16"/>
                    <a:pt x="0" y="39"/>
                  </a:cubicBezTo>
                  <a:cubicBezTo>
                    <a:pt x="0" y="61"/>
                    <a:pt x="16" y="78"/>
                    <a:pt x="38" y="78"/>
                  </a:cubicBezTo>
                  <a:cubicBezTo>
                    <a:pt x="42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4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1088236C-7117-85BE-5508-A70C5FD642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19" y="317"/>
              <a:ext cx="24" cy="40"/>
            </a:xfrm>
            <a:custGeom>
              <a:avLst/>
              <a:gdLst>
                <a:gd name="T0" fmla="*/ 38 w 67"/>
                <a:gd name="T1" fmla="*/ 32 h 108"/>
                <a:gd name="T2" fmla="*/ 17 w 67"/>
                <a:gd name="T3" fmla="*/ 41 h 108"/>
                <a:gd name="T4" fmla="*/ 17 w 67"/>
                <a:gd name="T5" fmla="*/ 0 h 108"/>
                <a:gd name="T6" fmla="*/ 0 w 67"/>
                <a:gd name="T7" fmla="*/ 0 h 108"/>
                <a:gd name="T8" fmla="*/ 0 w 67"/>
                <a:gd name="T9" fmla="*/ 108 h 108"/>
                <a:gd name="T10" fmla="*/ 17 w 67"/>
                <a:gd name="T11" fmla="*/ 108 h 108"/>
                <a:gd name="T12" fmla="*/ 17 w 67"/>
                <a:gd name="T13" fmla="*/ 74 h 108"/>
                <a:gd name="T14" fmla="*/ 37 w 67"/>
                <a:gd name="T15" fmla="*/ 46 h 108"/>
                <a:gd name="T16" fmla="*/ 50 w 67"/>
                <a:gd name="T17" fmla="*/ 70 h 108"/>
                <a:gd name="T18" fmla="*/ 50 w 67"/>
                <a:gd name="T19" fmla="*/ 108 h 108"/>
                <a:gd name="T20" fmla="*/ 67 w 67"/>
                <a:gd name="T21" fmla="*/ 108 h 108"/>
                <a:gd name="T22" fmla="*/ 67 w 67"/>
                <a:gd name="T23" fmla="*/ 64 h 108"/>
                <a:gd name="T24" fmla="*/ 38 w 67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108">
                  <a:moveTo>
                    <a:pt x="38" y="32"/>
                  </a:moveTo>
                  <a:cubicBezTo>
                    <a:pt x="30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7" y="46"/>
                  </a:cubicBezTo>
                  <a:cubicBezTo>
                    <a:pt x="47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7" y="108"/>
                    <a:pt x="67" y="108"/>
                    <a:pt x="67" y="108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43"/>
                    <a:pt x="57" y="32"/>
                    <a:pt x="3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8E24DDB4-000B-D337-E0EB-CB4CDC99043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48" y="329"/>
              <a:ext cx="18" cy="28"/>
            </a:xfrm>
            <a:custGeom>
              <a:avLst/>
              <a:gdLst>
                <a:gd name="T0" fmla="*/ 30 w 48"/>
                <a:gd name="T1" fmla="*/ 32 h 78"/>
                <a:gd name="T2" fmla="*/ 18 w 48"/>
                <a:gd name="T3" fmla="*/ 21 h 78"/>
                <a:gd name="T4" fmla="*/ 29 w 48"/>
                <a:gd name="T5" fmla="*/ 14 h 78"/>
                <a:gd name="T6" fmla="*/ 42 w 48"/>
                <a:gd name="T7" fmla="*/ 17 h 78"/>
                <a:gd name="T8" fmla="*/ 44 w 48"/>
                <a:gd name="T9" fmla="*/ 19 h 78"/>
                <a:gd name="T10" fmla="*/ 45 w 48"/>
                <a:gd name="T11" fmla="*/ 3 h 78"/>
                <a:gd name="T12" fmla="*/ 44 w 48"/>
                <a:gd name="T13" fmla="*/ 3 h 78"/>
                <a:gd name="T14" fmla="*/ 27 w 48"/>
                <a:gd name="T15" fmla="*/ 0 h 78"/>
                <a:gd name="T16" fmla="*/ 0 w 48"/>
                <a:gd name="T17" fmla="*/ 24 h 78"/>
                <a:gd name="T18" fmla="*/ 19 w 48"/>
                <a:gd name="T19" fmla="*/ 45 h 78"/>
                <a:gd name="T20" fmla="*/ 31 w 48"/>
                <a:gd name="T21" fmla="*/ 55 h 78"/>
                <a:gd name="T22" fmla="*/ 19 w 48"/>
                <a:gd name="T23" fmla="*/ 64 h 78"/>
                <a:gd name="T24" fmla="*/ 4 w 48"/>
                <a:gd name="T25" fmla="*/ 59 h 78"/>
                <a:gd name="T26" fmla="*/ 2 w 48"/>
                <a:gd name="T27" fmla="*/ 58 h 78"/>
                <a:gd name="T28" fmla="*/ 1 w 48"/>
                <a:gd name="T29" fmla="*/ 73 h 78"/>
                <a:gd name="T30" fmla="*/ 2 w 48"/>
                <a:gd name="T31" fmla="*/ 74 h 78"/>
                <a:gd name="T32" fmla="*/ 22 w 48"/>
                <a:gd name="T33" fmla="*/ 78 h 78"/>
                <a:gd name="T34" fmla="*/ 48 w 48"/>
                <a:gd name="T35" fmla="*/ 54 h 78"/>
                <a:gd name="T36" fmla="*/ 30 w 48"/>
                <a:gd name="T37" fmla="*/ 3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78">
                  <a:moveTo>
                    <a:pt x="30" y="32"/>
                  </a:moveTo>
                  <a:cubicBezTo>
                    <a:pt x="22" y="28"/>
                    <a:pt x="18" y="26"/>
                    <a:pt x="18" y="21"/>
                  </a:cubicBezTo>
                  <a:cubicBezTo>
                    <a:pt x="18" y="16"/>
                    <a:pt x="24" y="14"/>
                    <a:pt x="29" y="14"/>
                  </a:cubicBezTo>
                  <a:cubicBezTo>
                    <a:pt x="31" y="14"/>
                    <a:pt x="39" y="16"/>
                    <a:pt x="42" y="17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39" y="2"/>
                    <a:pt x="34" y="0"/>
                    <a:pt x="27" y="0"/>
                  </a:cubicBezTo>
                  <a:cubicBezTo>
                    <a:pt x="11" y="0"/>
                    <a:pt x="0" y="9"/>
                    <a:pt x="0" y="24"/>
                  </a:cubicBezTo>
                  <a:cubicBezTo>
                    <a:pt x="0" y="36"/>
                    <a:pt x="11" y="41"/>
                    <a:pt x="19" y="45"/>
                  </a:cubicBezTo>
                  <a:cubicBezTo>
                    <a:pt x="26" y="48"/>
                    <a:pt x="31" y="51"/>
                    <a:pt x="31" y="55"/>
                  </a:cubicBezTo>
                  <a:cubicBezTo>
                    <a:pt x="31" y="64"/>
                    <a:pt x="21" y="64"/>
                    <a:pt x="19" y="64"/>
                  </a:cubicBezTo>
                  <a:cubicBezTo>
                    <a:pt x="16" y="64"/>
                    <a:pt x="9" y="63"/>
                    <a:pt x="4" y="59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8" y="77"/>
                    <a:pt x="16" y="78"/>
                    <a:pt x="22" y="78"/>
                  </a:cubicBezTo>
                  <a:cubicBezTo>
                    <a:pt x="35" y="78"/>
                    <a:pt x="48" y="71"/>
                    <a:pt x="48" y="54"/>
                  </a:cubicBezTo>
                  <a:cubicBezTo>
                    <a:pt x="48" y="40"/>
                    <a:pt x="38" y="36"/>
                    <a:pt x="3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348DB449-53CC-6A0D-9DA3-81C13935313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68" y="329"/>
              <a:ext cx="21" cy="28"/>
            </a:xfrm>
            <a:custGeom>
              <a:avLst/>
              <a:gdLst>
                <a:gd name="T0" fmla="*/ 55 w 56"/>
                <a:gd name="T1" fmla="*/ 59 h 78"/>
                <a:gd name="T2" fmla="*/ 53 w 56"/>
                <a:gd name="T3" fmla="*/ 60 h 78"/>
                <a:gd name="T4" fmla="*/ 40 w 56"/>
                <a:gd name="T5" fmla="*/ 64 h 78"/>
                <a:gd name="T6" fmla="*/ 18 w 56"/>
                <a:gd name="T7" fmla="*/ 39 h 78"/>
                <a:gd name="T8" fmla="*/ 39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6 w 56"/>
                <a:gd name="T15" fmla="*/ 3 h 78"/>
                <a:gd name="T16" fmla="*/ 55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5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5" y="59"/>
                  </a:moveTo>
                  <a:cubicBezTo>
                    <a:pt x="53" y="60"/>
                    <a:pt x="53" y="60"/>
                    <a:pt x="53" y="60"/>
                  </a:cubicBezTo>
                  <a:cubicBezTo>
                    <a:pt x="49" y="63"/>
                    <a:pt x="44" y="64"/>
                    <a:pt x="40" y="64"/>
                  </a:cubicBezTo>
                  <a:cubicBezTo>
                    <a:pt x="23" y="64"/>
                    <a:pt x="18" y="51"/>
                    <a:pt x="18" y="39"/>
                  </a:cubicBezTo>
                  <a:cubicBezTo>
                    <a:pt x="18" y="27"/>
                    <a:pt x="25" y="14"/>
                    <a:pt x="39" y="14"/>
                  </a:cubicBezTo>
                  <a:cubicBezTo>
                    <a:pt x="43" y="14"/>
                    <a:pt x="48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1" y="1"/>
                    <a:pt x="44" y="0"/>
                    <a:pt x="38" y="0"/>
                  </a:cubicBez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43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5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23C47BEF-EEAD-C5F0-5499-5AC7D7017E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93" y="317"/>
              <a:ext cx="25" cy="40"/>
            </a:xfrm>
            <a:custGeom>
              <a:avLst/>
              <a:gdLst>
                <a:gd name="T0" fmla="*/ 38 w 66"/>
                <a:gd name="T1" fmla="*/ 32 h 108"/>
                <a:gd name="T2" fmla="*/ 17 w 66"/>
                <a:gd name="T3" fmla="*/ 41 h 108"/>
                <a:gd name="T4" fmla="*/ 17 w 66"/>
                <a:gd name="T5" fmla="*/ 0 h 108"/>
                <a:gd name="T6" fmla="*/ 0 w 66"/>
                <a:gd name="T7" fmla="*/ 0 h 108"/>
                <a:gd name="T8" fmla="*/ 0 w 66"/>
                <a:gd name="T9" fmla="*/ 108 h 108"/>
                <a:gd name="T10" fmla="*/ 17 w 66"/>
                <a:gd name="T11" fmla="*/ 108 h 108"/>
                <a:gd name="T12" fmla="*/ 17 w 66"/>
                <a:gd name="T13" fmla="*/ 74 h 108"/>
                <a:gd name="T14" fmla="*/ 36 w 66"/>
                <a:gd name="T15" fmla="*/ 46 h 108"/>
                <a:gd name="T16" fmla="*/ 50 w 66"/>
                <a:gd name="T17" fmla="*/ 70 h 108"/>
                <a:gd name="T18" fmla="*/ 50 w 66"/>
                <a:gd name="T19" fmla="*/ 108 h 108"/>
                <a:gd name="T20" fmla="*/ 66 w 66"/>
                <a:gd name="T21" fmla="*/ 108 h 108"/>
                <a:gd name="T22" fmla="*/ 66 w 66"/>
                <a:gd name="T23" fmla="*/ 64 h 108"/>
                <a:gd name="T24" fmla="*/ 38 w 66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108">
                  <a:moveTo>
                    <a:pt x="38" y="32"/>
                  </a:moveTo>
                  <a:cubicBezTo>
                    <a:pt x="29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6" y="46"/>
                  </a:cubicBezTo>
                  <a:cubicBezTo>
                    <a:pt x="46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6" y="64"/>
                    <a:pt x="66" y="64"/>
                    <a:pt x="66" y="64"/>
                  </a:cubicBezTo>
                  <a:cubicBezTo>
                    <a:pt x="66" y="43"/>
                    <a:pt x="57" y="32"/>
                    <a:pt x="3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9" name="Freeform 16">
              <a:extLst>
                <a:ext uri="{FF2B5EF4-FFF2-40B4-BE49-F238E27FC236}">
                  <a16:creationId xmlns:a16="http://schemas.microsoft.com/office/drawing/2014/main" id="{F1E2760E-0451-07BC-B068-2A8F9C9F7A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25" y="329"/>
              <a:ext cx="24" cy="28"/>
            </a:xfrm>
            <a:custGeom>
              <a:avLst/>
              <a:gdLst>
                <a:gd name="T0" fmla="*/ 49 w 66"/>
                <a:gd name="T1" fmla="*/ 0 h 76"/>
                <a:gd name="T2" fmla="*/ 49 w 66"/>
                <a:gd name="T3" fmla="*/ 34 h 76"/>
                <a:gd name="T4" fmla="*/ 29 w 66"/>
                <a:gd name="T5" fmla="*/ 62 h 76"/>
                <a:gd name="T6" fmla="*/ 16 w 66"/>
                <a:gd name="T7" fmla="*/ 38 h 76"/>
                <a:gd name="T8" fmla="*/ 16 w 66"/>
                <a:gd name="T9" fmla="*/ 0 h 76"/>
                <a:gd name="T10" fmla="*/ 0 w 66"/>
                <a:gd name="T11" fmla="*/ 0 h 76"/>
                <a:gd name="T12" fmla="*/ 0 w 66"/>
                <a:gd name="T13" fmla="*/ 44 h 76"/>
                <a:gd name="T14" fmla="*/ 28 w 66"/>
                <a:gd name="T15" fmla="*/ 76 h 76"/>
                <a:gd name="T16" fmla="*/ 50 w 66"/>
                <a:gd name="T17" fmla="*/ 66 h 76"/>
                <a:gd name="T18" fmla="*/ 50 w 66"/>
                <a:gd name="T19" fmla="*/ 74 h 76"/>
                <a:gd name="T20" fmla="*/ 66 w 66"/>
                <a:gd name="T21" fmla="*/ 74 h 76"/>
                <a:gd name="T22" fmla="*/ 66 w 66"/>
                <a:gd name="T23" fmla="*/ 0 h 76"/>
                <a:gd name="T24" fmla="*/ 49 w 66"/>
                <a:gd name="T25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76">
                  <a:moveTo>
                    <a:pt x="49" y="0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45"/>
                    <a:pt x="47" y="62"/>
                    <a:pt x="29" y="62"/>
                  </a:cubicBezTo>
                  <a:cubicBezTo>
                    <a:pt x="20" y="61"/>
                    <a:pt x="16" y="55"/>
                    <a:pt x="16" y="3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65"/>
                    <a:pt x="9" y="76"/>
                    <a:pt x="28" y="76"/>
                  </a:cubicBezTo>
                  <a:cubicBezTo>
                    <a:pt x="37" y="76"/>
                    <a:pt x="45" y="72"/>
                    <a:pt x="50" y="66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4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0" name="Rectangle 17">
              <a:extLst>
                <a:ext uri="{FF2B5EF4-FFF2-40B4-BE49-F238E27FC236}">
                  <a16:creationId xmlns:a16="http://schemas.microsoft.com/office/drawing/2014/main" id="{B6D32CA4-C01E-FACC-4BEC-5BE2D944949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557" y="317"/>
              <a:ext cx="6" cy="4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" name="Freeform 18">
              <a:extLst>
                <a:ext uri="{FF2B5EF4-FFF2-40B4-BE49-F238E27FC236}">
                  <a16:creationId xmlns:a16="http://schemas.microsoft.com/office/drawing/2014/main" id="{6293F925-D043-48EF-D699-5F7D7A9924E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69" y="329"/>
              <a:ext cx="25" cy="28"/>
            </a:xfrm>
            <a:custGeom>
              <a:avLst/>
              <a:gdLst>
                <a:gd name="T0" fmla="*/ 68 w 68"/>
                <a:gd name="T1" fmla="*/ 42 h 78"/>
                <a:gd name="T2" fmla="*/ 35 w 68"/>
                <a:gd name="T3" fmla="*/ 0 h 78"/>
                <a:gd name="T4" fmla="*/ 0 w 68"/>
                <a:gd name="T5" fmla="*/ 38 h 78"/>
                <a:gd name="T6" fmla="*/ 38 w 68"/>
                <a:gd name="T7" fmla="*/ 78 h 78"/>
                <a:gd name="T8" fmla="*/ 60 w 68"/>
                <a:gd name="T9" fmla="*/ 74 h 78"/>
                <a:gd name="T10" fmla="*/ 63 w 68"/>
                <a:gd name="T11" fmla="*/ 73 h 78"/>
                <a:gd name="T12" fmla="*/ 63 w 68"/>
                <a:gd name="T13" fmla="*/ 55 h 78"/>
                <a:gd name="T14" fmla="*/ 60 w 68"/>
                <a:gd name="T15" fmla="*/ 57 h 78"/>
                <a:gd name="T16" fmla="*/ 39 w 68"/>
                <a:gd name="T17" fmla="*/ 64 h 78"/>
                <a:gd name="T18" fmla="*/ 17 w 68"/>
                <a:gd name="T19" fmla="*/ 44 h 78"/>
                <a:gd name="T20" fmla="*/ 68 w 68"/>
                <a:gd name="T21" fmla="*/ 44 h 78"/>
                <a:gd name="T22" fmla="*/ 68 w 68"/>
                <a:gd name="T23" fmla="*/ 42 h 78"/>
                <a:gd name="T24" fmla="*/ 35 w 68"/>
                <a:gd name="T25" fmla="*/ 14 h 78"/>
                <a:gd name="T26" fmla="*/ 51 w 68"/>
                <a:gd name="T27" fmla="*/ 31 h 78"/>
                <a:gd name="T28" fmla="*/ 17 w 68"/>
                <a:gd name="T29" fmla="*/ 31 h 78"/>
                <a:gd name="T30" fmla="*/ 35 w 68"/>
                <a:gd name="T31" fmla="*/ 1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" h="78">
                  <a:moveTo>
                    <a:pt x="68" y="42"/>
                  </a:moveTo>
                  <a:cubicBezTo>
                    <a:pt x="68" y="14"/>
                    <a:pt x="57" y="0"/>
                    <a:pt x="35" y="0"/>
                  </a:cubicBezTo>
                  <a:cubicBezTo>
                    <a:pt x="14" y="0"/>
                    <a:pt x="0" y="16"/>
                    <a:pt x="0" y="38"/>
                  </a:cubicBezTo>
                  <a:cubicBezTo>
                    <a:pt x="0" y="64"/>
                    <a:pt x="14" y="78"/>
                    <a:pt x="38" y="78"/>
                  </a:cubicBezTo>
                  <a:cubicBezTo>
                    <a:pt x="49" y="78"/>
                    <a:pt x="55" y="76"/>
                    <a:pt x="60" y="74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3" y="55"/>
                    <a:pt x="63" y="55"/>
                    <a:pt x="63" y="55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57" y="60"/>
                    <a:pt x="47" y="64"/>
                    <a:pt x="39" y="64"/>
                  </a:cubicBezTo>
                  <a:cubicBezTo>
                    <a:pt x="29" y="64"/>
                    <a:pt x="18" y="56"/>
                    <a:pt x="17" y="44"/>
                  </a:cubicBezTo>
                  <a:cubicBezTo>
                    <a:pt x="68" y="44"/>
                    <a:pt x="68" y="44"/>
                    <a:pt x="68" y="44"/>
                  </a:cubicBezTo>
                  <a:lnTo>
                    <a:pt x="68" y="42"/>
                  </a:lnTo>
                  <a:close/>
                  <a:moveTo>
                    <a:pt x="35" y="14"/>
                  </a:moveTo>
                  <a:cubicBezTo>
                    <a:pt x="45" y="14"/>
                    <a:pt x="50" y="22"/>
                    <a:pt x="51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25"/>
                    <a:pt x="22" y="14"/>
                    <a:pt x="3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5787496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: 2 Fe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rafik 57" descr="Ein Bild, das Wasser, Türkis, Screenshot, unterwasser enthält.&#10;&#10;Automatisch generierte Beschreibung">
            <a:extLst>
              <a:ext uri="{FF2B5EF4-FFF2-40B4-BE49-F238E27FC236}">
                <a16:creationId xmlns:a16="http://schemas.microsoft.com/office/drawing/2014/main" id="{567983C1-C860-3237-88A3-993F6344BB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269"/>
          <a:stretch/>
        </p:blipFill>
        <p:spPr>
          <a:xfrm>
            <a:off x="0" y="0"/>
            <a:ext cx="12346820" cy="683844"/>
          </a:xfrm>
          <a:prstGeom prst="rect">
            <a:avLst/>
          </a:prstGeom>
        </p:spPr>
      </p:pic>
      <p:sp>
        <p:nvSpPr>
          <p:cNvPr id="19" name="Rectangle 41">
            <a:extLst>
              <a:ext uri="{FF2B5EF4-FFF2-40B4-BE49-F238E27FC236}">
                <a16:creationId xmlns:a16="http://schemas.microsoft.com/office/drawing/2014/main" id="{7B2549EE-336C-7A8E-0C79-5F0FFC03469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613200"/>
            <a:ext cx="1928293" cy="241930"/>
          </a:xfrm>
          <a:prstGeom prst="rect">
            <a:avLst/>
          </a:prstGeom>
          <a:ln/>
        </p:spPr>
        <p:txBody>
          <a:bodyPr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cxnSp>
        <p:nvCxnSpPr>
          <p:cNvPr id="21" name="Gerade Verbindung 10">
            <a:extLst>
              <a:ext uri="{FF2B5EF4-FFF2-40B4-BE49-F238E27FC236}">
                <a16:creationId xmlns:a16="http://schemas.microsoft.com/office/drawing/2014/main" id="{542EBA51-50F2-D597-2B65-72FD43735B15}"/>
              </a:ext>
            </a:extLst>
          </p:cNvPr>
          <p:cNvCxnSpPr>
            <a:cxnSpLocks/>
            <a:endCxn id="41" idx="0"/>
          </p:cNvCxnSpPr>
          <p:nvPr userDrawn="1"/>
        </p:nvCxnSpPr>
        <p:spPr>
          <a:xfrm>
            <a:off x="6096000" y="771525"/>
            <a:ext cx="0" cy="545654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42">
            <a:extLst>
              <a:ext uri="{FF2B5EF4-FFF2-40B4-BE49-F238E27FC236}">
                <a16:creationId xmlns:a16="http://schemas.microsoft.com/office/drawing/2014/main" id="{D42EF65C-B85B-6667-D5D5-73CA39E8B0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613200"/>
            <a:ext cx="7416800" cy="244800"/>
          </a:xfrm>
          <a:prstGeom prst="rect">
            <a:avLst/>
          </a:prstGeom>
          <a:ln/>
        </p:spPr>
        <p:txBody>
          <a:bodyPr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27" name="Rectangle 43">
            <a:extLst>
              <a:ext uri="{FF2B5EF4-FFF2-40B4-BE49-F238E27FC236}">
                <a16:creationId xmlns:a16="http://schemas.microsoft.com/office/drawing/2014/main" id="{AE50C920-E117-1216-FD50-B4BB5E634CEB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xfrm>
            <a:off x="128588" y="6613200"/>
            <a:ext cx="2047412" cy="241930"/>
          </a:xfrm>
          <a:prstGeom prst="rect">
            <a:avLst/>
          </a:prstGeom>
          <a:ln/>
        </p:spPr>
        <p:txBody>
          <a:bodyPr lIns="0"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FA0034E-D471-45F7-BEDE-0E00352197AE}" type="datetime1">
              <a:rPr lang="de-DE" smtClean="0"/>
              <a:t>07.08.2026</a:t>
            </a:fld>
            <a:endParaRPr lang="de-DE"/>
          </a:p>
        </p:txBody>
      </p:sp>
      <p:sp>
        <p:nvSpPr>
          <p:cNvPr id="41" name="Textplatzhalter 2">
            <a:extLst>
              <a:ext uri="{FF2B5EF4-FFF2-40B4-BE49-F238E27FC236}">
                <a16:creationId xmlns:a16="http://schemas.microsoft.com/office/drawing/2014/main" id="{5243FA39-D2B8-1BFD-A78E-2F6BA971549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463" y="6228067"/>
            <a:ext cx="11903073" cy="296862"/>
          </a:xfrm>
          <a:prstGeom prst="rect">
            <a:avLst/>
          </a:prstGeom>
        </p:spPr>
        <p:txBody>
          <a:bodyPr lIns="0" rIns="0" bIns="0" anchor="b"/>
          <a:lstStyle>
            <a:lvl1pPr marL="0" indent="0" algn="l">
              <a:buNone/>
              <a:defRPr sz="800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DE"/>
              <a:t>Quellenangaben</a:t>
            </a:r>
          </a:p>
        </p:txBody>
      </p:sp>
      <p:sp>
        <p:nvSpPr>
          <p:cNvPr id="47" name="Inhaltsplatzhalter 2">
            <a:extLst>
              <a:ext uri="{FF2B5EF4-FFF2-40B4-BE49-F238E27FC236}">
                <a16:creationId xmlns:a16="http://schemas.microsoft.com/office/drawing/2014/main" id="{0A73D454-D7A2-DA12-4E6D-7AF124C78DF1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096738" y="811823"/>
            <a:ext cx="5950800" cy="5388952"/>
          </a:xfrm>
          <a:prstGeom prst="rect">
            <a:avLst/>
          </a:prstGeom>
        </p:spPr>
        <p:txBody>
          <a:bodyPr lIns="90000" tIns="0" rIns="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chemeClr val="accent1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sp>
        <p:nvSpPr>
          <p:cNvPr id="48" name="Inhaltsplatzhalter 2">
            <a:extLst>
              <a:ext uri="{FF2B5EF4-FFF2-40B4-BE49-F238E27FC236}">
                <a16:creationId xmlns:a16="http://schemas.microsoft.com/office/drawing/2014/main" id="{55AE4EDC-D988-DD00-0C06-9FF4B12895B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3703" y="811822"/>
            <a:ext cx="5949947" cy="5389484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chemeClr val="accent1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F19B95A7-DBD4-DDFC-599C-E6FB2D07B56C}"/>
              </a:ext>
            </a:extLst>
          </p:cNvPr>
          <p:cNvGrpSpPr/>
          <p:nvPr userDrawn="1"/>
        </p:nvGrpSpPr>
        <p:grpSpPr>
          <a:xfrm>
            <a:off x="10570331" y="212725"/>
            <a:ext cx="804225" cy="265113"/>
            <a:chOff x="10488613" y="193675"/>
            <a:chExt cx="862013" cy="284163"/>
          </a:xfrm>
        </p:grpSpPr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13F05586-0CA6-9B40-F540-853162EDCEC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488613" y="358775"/>
              <a:ext cx="855663" cy="119063"/>
            </a:xfrm>
            <a:custGeom>
              <a:avLst/>
              <a:gdLst>
                <a:gd name="T0" fmla="*/ 130 w 1506"/>
                <a:gd name="T1" fmla="*/ 204 h 208"/>
                <a:gd name="T2" fmla="*/ 25 w 1506"/>
                <a:gd name="T3" fmla="*/ 3 h 208"/>
                <a:gd name="T4" fmla="*/ 148 w 1506"/>
                <a:gd name="T5" fmla="*/ 204 h 208"/>
                <a:gd name="T6" fmla="*/ 170 w 1506"/>
                <a:gd name="T7" fmla="*/ 59 h 208"/>
                <a:gd name="T8" fmla="*/ 148 w 1506"/>
                <a:gd name="T9" fmla="*/ 32 h 208"/>
                <a:gd name="T10" fmla="*/ 170 w 1506"/>
                <a:gd name="T11" fmla="*/ 3 h 208"/>
                <a:gd name="T12" fmla="*/ 234 w 1506"/>
                <a:gd name="T13" fmla="*/ 204 h 208"/>
                <a:gd name="T14" fmla="*/ 312 w 1506"/>
                <a:gd name="T15" fmla="*/ 59 h 208"/>
                <a:gd name="T16" fmla="*/ 248 w 1506"/>
                <a:gd name="T17" fmla="*/ 182 h 208"/>
                <a:gd name="T18" fmla="*/ 208 w 1506"/>
                <a:gd name="T19" fmla="*/ 59 h 208"/>
                <a:gd name="T20" fmla="*/ 381 w 1506"/>
                <a:gd name="T21" fmla="*/ 208 h 208"/>
                <a:gd name="T22" fmla="*/ 422 w 1506"/>
                <a:gd name="T23" fmla="*/ 159 h 208"/>
                <a:gd name="T24" fmla="*/ 447 w 1506"/>
                <a:gd name="T25" fmla="*/ 137 h 208"/>
                <a:gd name="T26" fmla="*/ 381 w 1506"/>
                <a:gd name="T27" fmla="*/ 208 h 208"/>
                <a:gd name="T28" fmla="*/ 422 w 1506"/>
                <a:gd name="T29" fmla="*/ 120 h 208"/>
                <a:gd name="T30" fmla="*/ 467 w 1506"/>
                <a:gd name="T31" fmla="*/ 137 h 208"/>
                <a:gd name="T32" fmla="*/ 542 w 1506"/>
                <a:gd name="T33" fmla="*/ 116 h 208"/>
                <a:gd name="T34" fmla="*/ 648 w 1506"/>
                <a:gd name="T35" fmla="*/ 208 h 208"/>
                <a:gd name="T36" fmla="*/ 647 w 1506"/>
                <a:gd name="T37" fmla="*/ 87 h 208"/>
                <a:gd name="T38" fmla="*/ 691 w 1506"/>
                <a:gd name="T39" fmla="*/ 62 h 208"/>
                <a:gd name="T40" fmla="*/ 571 w 1506"/>
                <a:gd name="T41" fmla="*/ 53 h 208"/>
                <a:gd name="T42" fmla="*/ 649 w 1506"/>
                <a:gd name="T43" fmla="*/ 188 h 208"/>
                <a:gd name="T44" fmla="*/ 648 w 1506"/>
                <a:gd name="T45" fmla="*/ 208 h 208"/>
                <a:gd name="T46" fmla="*/ 755 w 1506"/>
                <a:gd name="T47" fmla="*/ 78 h 208"/>
                <a:gd name="T48" fmla="*/ 805 w 1506"/>
                <a:gd name="T49" fmla="*/ 203 h 208"/>
                <a:gd name="T50" fmla="*/ 792 w 1506"/>
                <a:gd name="T51" fmla="*/ 185 h 208"/>
                <a:gd name="T52" fmla="*/ 805 w 1506"/>
                <a:gd name="T53" fmla="*/ 78 h 208"/>
                <a:gd name="T54" fmla="*/ 777 w 1506"/>
                <a:gd name="T55" fmla="*/ 13 h 208"/>
                <a:gd name="T56" fmla="*/ 734 w 1506"/>
                <a:gd name="T57" fmla="*/ 59 h 208"/>
                <a:gd name="T58" fmla="*/ 938 w 1506"/>
                <a:gd name="T59" fmla="*/ 204 h 208"/>
                <a:gd name="T60" fmla="*/ 915 w 1506"/>
                <a:gd name="T61" fmla="*/ 148 h 208"/>
                <a:gd name="T62" fmla="*/ 844 w 1506"/>
                <a:gd name="T63" fmla="*/ 59 h 208"/>
                <a:gd name="T64" fmla="*/ 870 w 1506"/>
                <a:gd name="T65" fmla="*/ 208 h 208"/>
                <a:gd name="T66" fmla="*/ 915 w 1506"/>
                <a:gd name="T67" fmla="*/ 204 h 208"/>
                <a:gd name="T68" fmla="*/ 1023 w 1506"/>
                <a:gd name="T69" fmla="*/ 208 h 208"/>
                <a:gd name="T70" fmla="*/ 1068 w 1506"/>
                <a:gd name="T71" fmla="*/ 204 h 208"/>
                <a:gd name="T72" fmla="*/ 1068 w 1506"/>
                <a:gd name="T73" fmla="*/ 3 h 208"/>
                <a:gd name="T74" fmla="*/ 1022 w 1506"/>
                <a:gd name="T75" fmla="*/ 56 h 208"/>
                <a:gd name="T76" fmla="*/ 1024 w 1506"/>
                <a:gd name="T77" fmla="*/ 189 h 208"/>
                <a:gd name="T78" fmla="*/ 1023 w 1506"/>
                <a:gd name="T79" fmla="*/ 75 h 208"/>
                <a:gd name="T80" fmla="*/ 1119 w 1506"/>
                <a:gd name="T81" fmla="*/ 204 h 208"/>
                <a:gd name="T82" fmla="*/ 1142 w 1506"/>
                <a:gd name="T83" fmla="*/ 59 h 208"/>
                <a:gd name="T84" fmla="*/ 1119 w 1506"/>
                <a:gd name="T85" fmla="*/ 32 h 208"/>
                <a:gd name="T86" fmla="*/ 1142 w 1506"/>
                <a:gd name="T87" fmla="*/ 3 h 208"/>
                <a:gd name="T88" fmla="*/ 1285 w 1506"/>
                <a:gd name="T89" fmla="*/ 204 h 208"/>
                <a:gd name="T90" fmla="*/ 1262 w 1506"/>
                <a:gd name="T91" fmla="*/ 59 h 208"/>
                <a:gd name="T92" fmla="*/ 1192 w 1506"/>
                <a:gd name="T93" fmla="*/ 159 h 208"/>
                <a:gd name="T94" fmla="*/ 1169 w 1506"/>
                <a:gd name="T95" fmla="*/ 160 h 208"/>
                <a:gd name="T96" fmla="*/ 1262 w 1506"/>
                <a:gd name="T97" fmla="*/ 184 h 208"/>
                <a:gd name="T98" fmla="*/ 1313 w 1506"/>
                <a:gd name="T99" fmla="*/ 204 h 208"/>
                <a:gd name="T100" fmla="*/ 1336 w 1506"/>
                <a:gd name="T101" fmla="*/ 114 h 208"/>
                <a:gd name="T102" fmla="*/ 1398 w 1506"/>
                <a:gd name="T103" fmla="*/ 204 h 208"/>
                <a:gd name="T104" fmla="*/ 1456 w 1506"/>
                <a:gd name="T105" fmla="*/ 75 h 208"/>
                <a:gd name="T106" fmla="*/ 1506 w 1506"/>
                <a:gd name="T107" fmla="*/ 204 h 208"/>
                <a:gd name="T108" fmla="*/ 1417 w 1506"/>
                <a:gd name="T109" fmla="*/ 82 h 208"/>
                <a:gd name="T110" fmla="*/ 1336 w 1506"/>
                <a:gd name="T111" fmla="*/ 80 h 208"/>
                <a:gd name="T112" fmla="*/ 1313 w 1506"/>
                <a:gd name="T113" fmla="*/ 59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06" h="208">
                  <a:moveTo>
                    <a:pt x="0" y="204"/>
                  </a:moveTo>
                  <a:lnTo>
                    <a:pt x="0" y="204"/>
                  </a:lnTo>
                  <a:lnTo>
                    <a:pt x="130" y="204"/>
                  </a:lnTo>
                  <a:lnTo>
                    <a:pt x="130" y="181"/>
                  </a:lnTo>
                  <a:lnTo>
                    <a:pt x="25" y="181"/>
                  </a:lnTo>
                  <a:lnTo>
                    <a:pt x="25" y="3"/>
                  </a:lnTo>
                  <a:lnTo>
                    <a:pt x="0" y="3"/>
                  </a:lnTo>
                  <a:lnTo>
                    <a:pt x="0" y="204"/>
                  </a:lnTo>
                  <a:close/>
                  <a:moveTo>
                    <a:pt x="148" y="204"/>
                  </a:moveTo>
                  <a:lnTo>
                    <a:pt x="148" y="204"/>
                  </a:lnTo>
                  <a:lnTo>
                    <a:pt x="170" y="204"/>
                  </a:lnTo>
                  <a:lnTo>
                    <a:pt x="170" y="59"/>
                  </a:lnTo>
                  <a:lnTo>
                    <a:pt x="148" y="59"/>
                  </a:lnTo>
                  <a:lnTo>
                    <a:pt x="148" y="204"/>
                  </a:lnTo>
                  <a:close/>
                  <a:moveTo>
                    <a:pt x="148" y="32"/>
                  </a:moveTo>
                  <a:lnTo>
                    <a:pt x="148" y="32"/>
                  </a:lnTo>
                  <a:lnTo>
                    <a:pt x="170" y="32"/>
                  </a:lnTo>
                  <a:lnTo>
                    <a:pt x="170" y="3"/>
                  </a:lnTo>
                  <a:lnTo>
                    <a:pt x="148" y="3"/>
                  </a:lnTo>
                  <a:lnTo>
                    <a:pt x="148" y="32"/>
                  </a:lnTo>
                  <a:close/>
                  <a:moveTo>
                    <a:pt x="234" y="204"/>
                  </a:moveTo>
                  <a:lnTo>
                    <a:pt x="234" y="204"/>
                  </a:lnTo>
                  <a:lnTo>
                    <a:pt x="259" y="204"/>
                  </a:lnTo>
                  <a:lnTo>
                    <a:pt x="312" y="59"/>
                  </a:lnTo>
                  <a:lnTo>
                    <a:pt x="288" y="59"/>
                  </a:lnTo>
                  <a:lnTo>
                    <a:pt x="257" y="151"/>
                  </a:lnTo>
                  <a:cubicBezTo>
                    <a:pt x="253" y="164"/>
                    <a:pt x="248" y="182"/>
                    <a:pt x="248" y="182"/>
                  </a:cubicBezTo>
                  <a:lnTo>
                    <a:pt x="247" y="182"/>
                  </a:lnTo>
                  <a:cubicBezTo>
                    <a:pt x="247" y="182"/>
                    <a:pt x="242" y="164"/>
                    <a:pt x="238" y="151"/>
                  </a:cubicBezTo>
                  <a:lnTo>
                    <a:pt x="208" y="59"/>
                  </a:lnTo>
                  <a:lnTo>
                    <a:pt x="183" y="59"/>
                  </a:lnTo>
                  <a:lnTo>
                    <a:pt x="234" y="204"/>
                  </a:lnTo>
                  <a:close/>
                  <a:moveTo>
                    <a:pt x="381" y="208"/>
                  </a:moveTo>
                  <a:lnTo>
                    <a:pt x="381" y="208"/>
                  </a:lnTo>
                  <a:cubicBezTo>
                    <a:pt x="414" y="208"/>
                    <a:pt x="437" y="191"/>
                    <a:pt x="444" y="159"/>
                  </a:cubicBezTo>
                  <a:lnTo>
                    <a:pt x="422" y="159"/>
                  </a:lnTo>
                  <a:cubicBezTo>
                    <a:pt x="416" y="179"/>
                    <a:pt x="402" y="189"/>
                    <a:pt x="381" y="189"/>
                  </a:cubicBezTo>
                  <a:cubicBezTo>
                    <a:pt x="352" y="189"/>
                    <a:pt x="336" y="167"/>
                    <a:pt x="334" y="137"/>
                  </a:cubicBezTo>
                  <a:lnTo>
                    <a:pt x="447" y="137"/>
                  </a:lnTo>
                  <a:cubicBezTo>
                    <a:pt x="447" y="89"/>
                    <a:pt x="424" y="55"/>
                    <a:pt x="380" y="55"/>
                  </a:cubicBezTo>
                  <a:cubicBezTo>
                    <a:pt x="339" y="55"/>
                    <a:pt x="311" y="90"/>
                    <a:pt x="311" y="132"/>
                  </a:cubicBezTo>
                  <a:cubicBezTo>
                    <a:pt x="311" y="174"/>
                    <a:pt x="337" y="208"/>
                    <a:pt x="381" y="208"/>
                  </a:cubicBezTo>
                  <a:close/>
                  <a:moveTo>
                    <a:pt x="380" y="73"/>
                  </a:moveTo>
                  <a:lnTo>
                    <a:pt x="380" y="73"/>
                  </a:lnTo>
                  <a:cubicBezTo>
                    <a:pt x="406" y="73"/>
                    <a:pt x="421" y="91"/>
                    <a:pt x="422" y="120"/>
                  </a:cubicBezTo>
                  <a:lnTo>
                    <a:pt x="335" y="120"/>
                  </a:lnTo>
                  <a:cubicBezTo>
                    <a:pt x="338" y="94"/>
                    <a:pt x="353" y="73"/>
                    <a:pt x="380" y="73"/>
                  </a:cubicBezTo>
                  <a:close/>
                  <a:moveTo>
                    <a:pt x="467" y="137"/>
                  </a:moveTo>
                  <a:lnTo>
                    <a:pt x="467" y="137"/>
                  </a:lnTo>
                  <a:lnTo>
                    <a:pt x="542" y="137"/>
                  </a:lnTo>
                  <a:lnTo>
                    <a:pt x="542" y="116"/>
                  </a:lnTo>
                  <a:lnTo>
                    <a:pt x="467" y="116"/>
                  </a:lnTo>
                  <a:lnTo>
                    <a:pt x="467" y="137"/>
                  </a:lnTo>
                  <a:close/>
                  <a:moveTo>
                    <a:pt x="648" y="208"/>
                  </a:moveTo>
                  <a:lnTo>
                    <a:pt x="648" y="208"/>
                  </a:lnTo>
                  <a:cubicBezTo>
                    <a:pt x="691" y="208"/>
                    <a:pt x="722" y="187"/>
                    <a:pt x="722" y="150"/>
                  </a:cubicBezTo>
                  <a:cubicBezTo>
                    <a:pt x="722" y="104"/>
                    <a:pt x="686" y="95"/>
                    <a:pt x="647" y="87"/>
                  </a:cubicBezTo>
                  <a:cubicBezTo>
                    <a:pt x="617" y="81"/>
                    <a:pt x="594" y="74"/>
                    <a:pt x="594" y="52"/>
                  </a:cubicBezTo>
                  <a:cubicBezTo>
                    <a:pt x="594" y="31"/>
                    <a:pt x="612" y="19"/>
                    <a:pt x="640" y="19"/>
                  </a:cubicBezTo>
                  <a:cubicBezTo>
                    <a:pt x="669" y="19"/>
                    <a:pt x="688" y="34"/>
                    <a:pt x="691" y="62"/>
                  </a:cubicBezTo>
                  <a:lnTo>
                    <a:pt x="715" y="62"/>
                  </a:lnTo>
                  <a:cubicBezTo>
                    <a:pt x="710" y="25"/>
                    <a:pt x="689" y="0"/>
                    <a:pt x="639" y="0"/>
                  </a:cubicBezTo>
                  <a:cubicBezTo>
                    <a:pt x="598" y="0"/>
                    <a:pt x="571" y="19"/>
                    <a:pt x="571" y="53"/>
                  </a:cubicBezTo>
                  <a:cubicBezTo>
                    <a:pt x="571" y="91"/>
                    <a:pt x="601" y="101"/>
                    <a:pt x="637" y="109"/>
                  </a:cubicBezTo>
                  <a:cubicBezTo>
                    <a:pt x="673" y="116"/>
                    <a:pt x="697" y="123"/>
                    <a:pt x="697" y="150"/>
                  </a:cubicBezTo>
                  <a:cubicBezTo>
                    <a:pt x="697" y="175"/>
                    <a:pt x="677" y="188"/>
                    <a:pt x="649" y="188"/>
                  </a:cubicBezTo>
                  <a:cubicBezTo>
                    <a:pt x="611" y="188"/>
                    <a:pt x="590" y="170"/>
                    <a:pt x="587" y="136"/>
                  </a:cubicBezTo>
                  <a:lnTo>
                    <a:pt x="562" y="136"/>
                  </a:lnTo>
                  <a:cubicBezTo>
                    <a:pt x="564" y="177"/>
                    <a:pt x="591" y="208"/>
                    <a:pt x="648" y="208"/>
                  </a:cubicBezTo>
                  <a:close/>
                  <a:moveTo>
                    <a:pt x="734" y="78"/>
                  </a:moveTo>
                  <a:lnTo>
                    <a:pt x="734" y="78"/>
                  </a:lnTo>
                  <a:lnTo>
                    <a:pt x="755" y="78"/>
                  </a:lnTo>
                  <a:lnTo>
                    <a:pt x="755" y="177"/>
                  </a:lnTo>
                  <a:cubicBezTo>
                    <a:pt x="755" y="198"/>
                    <a:pt x="768" y="205"/>
                    <a:pt x="787" y="205"/>
                  </a:cubicBezTo>
                  <a:cubicBezTo>
                    <a:pt x="793" y="205"/>
                    <a:pt x="800" y="204"/>
                    <a:pt x="805" y="203"/>
                  </a:cubicBezTo>
                  <a:lnTo>
                    <a:pt x="805" y="183"/>
                  </a:lnTo>
                  <a:lnTo>
                    <a:pt x="804" y="183"/>
                  </a:lnTo>
                  <a:cubicBezTo>
                    <a:pt x="802" y="184"/>
                    <a:pt x="796" y="185"/>
                    <a:pt x="792" y="185"/>
                  </a:cubicBezTo>
                  <a:cubicBezTo>
                    <a:pt x="783" y="185"/>
                    <a:pt x="777" y="182"/>
                    <a:pt x="777" y="172"/>
                  </a:cubicBezTo>
                  <a:lnTo>
                    <a:pt x="777" y="78"/>
                  </a:lnTo>
                  <a:lnTo>
                    <a:pt x="805" y="78"/>
                  </a:lnTo>
                  <a:lnTo>
                    <a:pt x="805" y="59"/>
                  </a:lnTo>
                  <a:lnTo>
                    <a:pt x="777" y="59"/>
                  </a:lnTo>
                  <a:lnTo>
                    <a:pt x="777" y="13"/>
                  </a:lnTo>
                  <a:lnTo>
                    <a:pt x="755" y="13"/>
                  </a:lnTo>
                  <a:lnTo>
                    <a:pt x="755" y="59"/>
                  </a:lnTo>
                  <a:lnTo>
                    <a:pt x="734" y="59"/>
                  </a:lnTo>
                  <a:lnTo>
                    <a:pt x="734" y="78"/>
                  </a:lnTo>
                  <a:close/>
                  <a:moveTo>
                    <a:pt x="938" y="204"/>
                  </a:moveTo>
                  <a:lnTo>
                    <a:pt x="938" y="204"/>
                  </a:lnTo>
                  <a:lnTo>
                    <a:pt x="938" y="59"/>
                  </a:lnTo>
                  <a:lnTo>
                    <a:pt x="915" y="59"/>
                  </a:lnTo>
                  <a:lnTo>
                    <a:pt x="915" y="148"/>
                  </a:lnTo>
                  <a:cubicBezTo>
                    <a:pt x="915" y="171"/>
                    <a:pt x="900" y="189"/>
                    <a:pt x="877" y="189"/>
                  </a:cubicBezTo>
                  <a:cubicBezTo>
                    <a:pt x="856" y="189"/>
                    <a:pt x="844" y="178"/>
                    <a:pt x="844" y="159"/>
                  </a:cubicBezTo>
                  <a:lnTo>
                    <a:pt x="844" y="59"/>
                  </a:lnTo>
                  <a:lnTo>
                    <a:pt x="822" y="59"/>
                  </a:lnTo>
                  <a:lnTo>
                    <a:pt x="822" y="160"/>
                  </a:lnTo>
                  <a:cubicBezTo>
                    <a:pt x="822" y="190"/>
                    <a:pt x="841" y="208"/>
                    <a:pt x="870" y="208"/>
                  </a:cubicBezTo>
                  <a:cubicBezTo>
                    <a:pt x="891" y="208"/>
                    <a:pt x="904" y="198"/>
                    <a:pt x="914" y="184"/>
                  </a:cubicBezTo>
                  <a:lnTo>
                    <a:pt x="915" y="184"/>
                  </a:lnTo>
                  <a:lnTo>
                    <a:pt x="915" y="204"/>
                  </a:lnTo>
                  <a:lnTo>
                    <a:pt x="938" y="204"/>
                  </a:lnTo>
                  <a:close/>
                  <a:moveTo>
                    <a:pt x="1023" y="208"/>
                  </a:moveTo>
                  <a:lnTo>
                    <a:pt x="1023" y="208"/>
                  </a:lnTo>
                  <a:cubicBezTo>
                    <a:pt x="1043" y="208"/>
                    <a:pt x="1057" y="201"/>
                    <a:pt x="1068" y="187"/>
                  </a:cubicBezTo>
                  <a:lnTo>
                    <a:pt x="1068" y="187"/>
                  </a:lnTo>
                  <a:lnTo>
                    <a:pt x="1068" y="204"/>
                  </a:lnTo>
                  <a:lnTo>
                    <a:pt x="1091" y="204"/>
                  </a:lnTo>
                  <a:lnTo>
                    <a:pt x="1091" y="3"/>
                  </a:lnTo>
                  <a:lnTo>
                    <a:pt x="1068" y="3"/>
                  </a:lnTo>
                  <a:lnTo>
                    <a:pt x="1068" y="80"/>
                  </a:lnTo>
                  <a:lnTo>
                    <a:pt x="1068" y="80"/>
                  </a:lnTo>
                  <a:cubicBezTo>
                    <a:pt x="1058" y="66"/>
                    <a:pt x="1043" y="56"/>
                    <a:pt x="1022" y="56"/>
                  </a:cubicBezTo>
                  <a:cubicBezTo>
                    <a:pt x="986" y="56"/>
                    <a:pt x="958" y="84"/>
                    <a:pt x="958" y="132"/>
                  </a:cubicBezTo>
                  <a:cubicBezTo>
                    <a:pt x="958" y="179"/>
                    <a:pt x="983" y="208"/>
                    <a:pt x="1023" y="208"/>
                  </a:cubicBezTo>
                  <a:close/>
                  <a:moveTo>
                    <a:pt x="1024" y="189"/>
                  </a:moveTo>
                  <a:lnTo>
                    <a:pt x="1024" y="189"/>
                  </a:lnTo>
                  <a:cubicBezTo>
                    <a:pt x="996" y="189"/>
                    <a:pt x="982" y="165"/>
                    <a:pt x="982" y="132"/>
                  </a:cubicBezTo>
                  <a:cubicBezTo>
                    <a:pt x="982" y="100"/>
                    <a:pt x="996" y="75"/>
                    <a:pt x="1023" y="75"/>
                  </a:cubicBezTo>
                  <a:cubicBezTo>
                    <a:pt x="1053" y="75"/>
                    <a:pt x="1070" y="99"/>
                    <a:pt x="1070" y="132"/>
                  </a:cubicBezTo>
                  <a:cubicBezTo>
                    <a:pt x="1070" y="165"/>
                    <a:pt x="1056" y="189"/>
                    <a:pt x="1024" y="189"/>
                  </a:cubicBezTo>
                  <a:close/>
                  <a:moveTo>
                    <a:pt x="1119" y="204"/>
                  </a:moveTo>
                  <a:lnTo>
                    <a:pt x="1119" y="204"/>
                  </a:lnTo>
                  <a:lnTo>
                    <a:pt x="1142" y="204"/>
                  </a:lnTo>
                  <a:lnTo>
                    <a:pt x="1142" y="59"/>
                  </a:lnTo>
                  <a:lnTo>
                    <a:pt x="1119" y="59"/>
                  </a:lnTo>
                  <a:lnTo>
                    <a:pt x="1119" y="204"/>
                  </a:lnTo>
                  <a:close/>
                  <a:moveTo>
                    <a:pt x="1119" y="32"/>
                  </a:moveTo>
                  <a:lnTo>
                    <a:pt x="1119" y="32"/>
                  </a:lnTo>
                  <a:lnTo>
                    <a:pt x="1142" y="32"/>
                  </a:lnTo>
                  <a:lnTo>
                    <a:pt x="1142" y="3"/>
                  </a:lnTo>
                  <a:lnTo>
                    <a:pt x="1119" y="3"/>
                  </a:lnTo>
                  <a:lnTo>
                    <a:pt x="1119" y="32"/>
                  </a:lnTo>
                  <a:close/>
                  <a:moveTo>
                    <a:pt x="1285" y="204"/>
                  </a:moveTo>
                  <a:lnTo>
                    <a:pt x="1285" y="204"/>
                  </a:lnTo>
                  <a:lnTo>
                    <a:pt x="1285" y="59"/>
                  </a:lnTo>
                  <a:lnTo>
                    <a:pt x="1262" y="59"/>
                  </a:lnTo>
                  <a:lnTo>
                    <a:pt x="1262" y="148"/>
                  </a:lnTo>
                  <a:cubicBezTo>
                    <a:pt x="1262" y="171"/>
                    <a:pt x="1247" y="189"/>
                    <a:pt x="1224" y="189"/>
                  </a:cubicBezTo>
                  <a:cubicBezTo>
                    <a:pt x="1204" y="189"/>
                    <a:pt x="1192" y="178"/>
                    <a:pt x="1192" y="159"/>
                  </a:cubicBezTo>
                  <a:lnTo>
                    <a:pt x="1192" y="59"/>
                  </a:lnTo>
                  <a:lnTo>
                    <a:pt x="1169" y="59"/>
                  </a:lnTo>
                  <a:lnTo>
                    <a:pt x="1169" y="160"/>
                  </a:lnTo>
                  <a:cubicBezTo>
                    <a:pt x="1169" y="190"/>
                    <a:pt x="1188" y="208"/>
                    <a:pt x="1218" y="208"/>
                  </a:cubicBezTo>
                  <a:cubicBezTo>
                    <a:pt x="1239" y="208"/>
                    <a:pt x="1251" y="198"/>
                    <a:pt x="1261" y="184"/>
                  </a:cubicBezTo>
                  <a:lnTo>
                    <a:pt x="1262" y="184"/>
                  </a:lnTo>
                  <a:lnTo>
                    <a:pt x="1262" y="204"/>
                  </a:lnTo>
                  <a:lnTo>
                    <a:pt x="1285" y="204"/>
                  </a:lnTo>
                  <a:close/>
                  <a:moveTo>
                    <a:pt x="1313" y="204"/>
                  </a:moveTo>
                  <a:lnTo>
                    <a:pt x="1313" y="204"/>
                  </a:lnTo>
                  <a:lnTo>
                    <a:pt x="1336" y="204"/>
                  </a:lnTo>
                  <a:lnTo>
                    <a:pt x="1336" y="114"/>
                  </a:lnTo>
                  <a:cubicBezTo>
                    <a:pt x="1336" y="91"/>
                    <a:pt x="1355" y="75"/>
                    <a:pt x="1373" y="75"/>
                  </a:cubicBezTo>
                  <a:cubicBezTo>
                    <a:pt x="1388" y="75"/>
                    <a:pt x="1398" y="85"/>
                    <a:pt x="1398" y="103"/>
                  </a:cubicBezTo>
                  <a:lnTo>
                    <a:pt x="1398" y="204"/>
                  </a:lnTo>
                  <a:lnTo>
                    <a:pt x="1421" y="204"/>
                  </a:lnTo>
                  <a:lnTo>
                    <a:pt x="1421" y="114"/>
                  </a:lnTo>
                  <a:cubicBezTo>
                    <a:pt x="1421" y="91"/>
                    <a:pt x="1438" y="75"/>
                    <a:pt x="1456" y="75"/>
                  </a:cubicBezTo>
                  <a:cubicBezTo>
                    <a:pt x="1471" y="75"/>
                    <a:pt x="1483" y="85"/>
                    <a:pt x="1483" y="103"/>
                  </a:cubicBezTo>
                  <a:lnTo>
                    <a:pt x="1483" y="204"/>
                  </a:lnTo>
                  <a:lnTo>
                    <a:pt x="1506" y="204"/>
                  </a:lnTo>
                  <a:lnTo>
                    <a:pt x="1506" y="102"/>
                  </a:lnTo>
                  <a:cubicBezTo>
                    <a:pt x="1506" y="72"/>
                    <a:pt x="1488" y="56"/>
                    <a:pt x="1462" y="56"/>
                  </a:cubicBezTo>
                  <a:cubicBezTo>
                    <a:pt x="1444" y="56"/>
                    <a:pt x="1427" y="65"/>
                    <a:pt x="1417" y="82"/>
                  </a:cubicBezTo>
                  <a:lnTo>
                    <a:pt x="1417" y="82"/>
                  </a:lnTo>
                  <a:cubicBezTo>
                    <a:pt x="1411" y="65"/>
                    <a:pt x="1397" y="56"/>
                    <a:pt x="1379" y="56"/>
                  </a:cubicBezTo>
                  <a:cubicBezTo>
                    <a:pt x="1361" y="56"/>
                    <a:pt x="1345" y="66"/>
                    <a:pt x="1336" y="80"/>
                  </a:cubicBezTo>
                  <a:lnTo>
                    <a:pt x="1336" y="80"/>
                  </a:lnTo>
                  <a:lnTo>
                    <a:pt x="1336" y="59"/>
                  </a:lnTo>
                  <a:lnTo>
                    <a:pt x="1313" y="59"/>
                  </a:lnTo>
                  <a:lnTo>
                    <a:pt x="1313" y="204"/>
                  </a:ln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0E12E85F-2954-C753-EFF7-CB6C32CC67D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34676" y="193675"/>
              <a:ext cx="615950" cy="144463"/>
            </a:xfrm>
            <a:custGeom>
              <a:avLst/>
              <a:gdLst>
                <a:gd name="T0" fmla="*/ 50 w 1083"/>
                <a:gd name="T1" fmla="*/ 41 h 250"/>
                <a:gd name="T2" fmla="*/ 79 w 1083"/>
                <a:gd name="T3" fmla="*/ 159 h 250"/>
                <a:gd name="T4" fmla="*/ 0 w 1083"/>
                <a:gd name="T5" fmla="*/ 200 h 250"/>
                <a:gd name="T6" fmla="*/ 179 w 1083"/>
                <a:gd name="T7" fmla="*/ 101 h 250"/>
                <a:gd name="T8" fmla="*/ 0 w 1083"/>
                <a:gd name="T9" fmla="*/ 200 h 250"/>
                <a:gd name="T10" fmla="*/ 241 w 1083"/>
                <a:gd name="T11" fmla="*/ 200 h 250"/>
                <a:gd name="T12" fmla="*/ 196 w 1083"/>
                <a:gd name="T13" fmla="*/ 200 h 250"/>
                <a:gd name="T14" fmla="*/ 241 w 1083"/>
                <a:gd name="T15" fmla="*/ 37 h 250"/>
                <a:gd name="T16" fmla="*/ 196 w 1083"/>
                <a:gd name="T17" fmla="*/ 37 h 250"/>
                <a:gd name="T18" fmla="*/ 382 w 1083"/>
                <a:gd name="T19" fmla="*/ 234 h 250"/>
                <a:gd name="T20" fmla="*/ 357 w 1083"/>
                <a:gd name="T21" fmla="*/ 57 h 250"/>
                <a:gd name="T22" fmla="*/ 316 w 1083"/>
                <a:gd name="T23" fmla="*/ 52 h 250"/>
                <a:gd name="T24" fmla="*/ 355 w 1083"/>
                <a:gd name="T25" fmla="*/ 176 h 250"/>
                <a:gd name="T26" fmla="*/ 329 w 1083"/>
                <a:gd name="T27" fmla="*/ 218 h 250"/>
                <a:gd name="T28" fmla="*/ 329 w 1083"/>
                <a:gd name="T29" fmla="*/ 250 h 250"/>
                <a:gd name="T30" fmla="*/ 300 w 1083"/>
                <a:gd name="T31" fmla="*/ 123 h 250"/>
                <a:gd name="T32" fmla="*/ 329 w 1083"/>
                <a:gd name="T33" fmla="*/ 159 h 250"/>
                <a:gd name="T34" fmla="*/ 468 w 1083"/>
                <a:gd name="T35" fmla="*/ 200 h 250"/>
                <a:gd name="T36" fmla="*/ 422 w 1083"/>
                <a:gd name="T37" fmla="*/ 200 h 250"/>
                <a:gd name="T38" fmla="*/ 468 w 1083"/>
                <a:gd name="T39" fmla="*/ 37 h 250"/>
                <a:gd name="T40" fmla="*/ 422 w 1083"/>
                <a:gd name="T41" fmla="*/ 37 h 250"/>
                <a:gd name="T42" fmla="*/ 568 w 1083"/>
                <a:gd name="T43" fmla="*/ 200 h 250"/>
                <a:gd name="T44" fmla="*/ 542 w 1083"/>
                <a:gd name="T45" fmla="*/ 153 h 250"/>
                <a:gd name="T46" fmla="*/ 568 w 1083"/>
                <a:gd name="T47" fmla="*/ 57 h 250"/>
                <a:gd name="T48" fmla="*/ 497 w 1083"/>
                <a:gd name="T49" fmla="*/ 11 h 250"/>
                <a:gd name="T50" fmla="*/ 478 w 1083"/>
                <a:gd name="T51" fmla="*/ 85 h 250"/>
                <a:gd name="T52" fmla="*/ 543 w 1083"/>
                <a:gd name="T53" fmla="*/ 202 h 250"/>
                <a:gd name="T54" fmla="*/ 668 w 1083"/>
                <a:gd name="T55" fmla="*/ 184 h 250"/>
                <a:gd name="T56" fmla="*/ 717 w 1083"/>
                <a:gd name="T57" fmla="*/ 200 h 250"/>
                <a:gd name="T58" fmla="*/ 712 w 1083"/>
                <a:gd name="T59" fmla="*/ 105 h 250"/>
                <a:gd name="T60" fmla="*/ 582 w 1083"/>
                <a:gd name="T61" fmla="*/ 102 h 250"/>
                <a:gd name="T62" fmla="*/ 667 w 1083"/>
                <a:gd name="T63" fmla="*/ 99 h 250"/>
                <a:gd name="T64" fmla="*/ 625 w 1083"/>
                <a:gd name="T65" fmla="*/ 204 h 250"/>
                <a:gd name="T66" fmla="*/ 620 w 1083"/>
                <a:gd name="T67" fmla="*/ 159 h 250"/>
                <a:gd name="T68" fmla="*/ 668 w 1083"/>
                <a:gd name="T69" fmla="*/ 149 h 250"/>
                <a:gd name="T70" fmla="*/ 733 w 1083"/>
                <a:gd name="T71" fmla="*/ 200 h 250"/>
                <a:gd name="T72" fmla="*/ 733 w 1083"/>
                <a:gd name="T73" fmla="*/ 0 h 250"/>
                <a:gd name="T74" fmla="*/ 871 w 1083"/>
                <a:gd name="T75" fmla="*/ 205 h 250"/>
                <a:gd name="T76" fmla="*/ 895 w 1083"/>
                <a:gd name="T77" fmla="*/ 157 h 250"/>
                <a:gd name="T78" fmla="*/ 942 w 1083"/>
                <a:gd name="T79" fmla="*/ 140 h 250"/>
                <a:gd name="T80" fmla="*/ 794 w 1083"/>
                <a:gd name="T81" fmla="*/ 128 h 250"/>
                <a:gd name="T82" fmla="*/ 839 w 1083"/>
                <a:gd name="T83" fmla="*/ 113 h 250"/>
                <a:gd name="T84" fmla="*/ 839 w 1083"/>
                <a:gd name="T85" fmla="*/ 113 h 250"/>
                <a:gd name="T86" fmla="*/ 1083 w 1083"/>
                <a:gd name="T87" fmla="*/ 157 h 250"/>
                <a:gd name="T88" fmla="*/ 1013 w 1083"/>
                <a:gd name="T89" fmla="*/ 82 h 250"/>
                <a:gd name="T90" fmla="*/ 1013 w 1083"/>
                <a:gd name="T91" fmla="*/ 52 h 250"/>
                <a:gd name="T92" fmla="*/ 1039 w 1083"/>
                <a:gd name="T93" fmla="*/ 161 h 250"/>
                <a:gd name="T94" fmla="*/ 947 w 1083"/>
                <a:gd name="T95" fmla="*/ 154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83" h="250">
                  <a:moveTo>
                    <a:pt x="50" y="159"/>
                  </a:moveTo>
                  <a:lnTo>
                    <a:pt x="50" y="159"/>
                  </a:lnTo>
                  <a:lnTo>
                    <a:pt x="50" y="41"/>
                  </a:lnTo>
                  <a:lnTo>
                    <a:pt x="79" y="41"/>
                  </a:lnTo>
                  <a:cubicBezTo>
                    <a:pt x="111" y="41"/>
                    <a:pt x="128" y="65"/>
                    <a:pt x="128" y="101"/>
                  </a:cubicBezTo>
                  <a:cubicBezTo>
                    <a:pt x="128" y="138"/>
                    <a:pt x="111" y="159"/>
                    <a:pt x="79" y="159"/>
                  </a:cubicBezTo>
                  <a:lnTo>
                    <a:pt x="50" y="159"/>
                  </a:lnTo>
                  <a:close/>
                  <a:moveTo>
                    <a:pt x="0" y="200"/>
                  </a:moveTo>
                  <a:lnTo>
                    <a:pt x="0" y="200"/>
                  </a:lnTo>
                  <a:lnTo>
                    <a:pt x="83" y="200"/>
                  </a:lnTo>
                  <a:cubicBezTo>
                    <a:pt x="108" y="200"/>
                    <a:pt x="128" y="194"/>
                    <a:pt x="144" y="182"/>
                  </a:cubicBezTo>
                  <a:cubicBezTo>
                    <a:pt x="166" y="165"/>
                    <a:pt x="179" y="137"/>
                    <a:pt x="179" y="101"/>
                  </a:cubicBezTo>
                  <a:cubicBezTo>
                    <a:pt x="179" y="40"/>
                    <a:pt x="141" y="0"/>
                    <a:pt x="86" y="0"/>
                  </a:cubicBezTo>
                  <a:lnTo>
                    <a:pt x="0" y="0"/>
                  </a:lnTo>
                  <a:lnTo>
                    <a:pt x="0" y="200"/>
                  </a:lnTo>
                  <a:close/>
                  <a:moveTo>
                    <a:pt x="196" y="200"/>
                  </a:moveTo>
                  <a:lnTo>
                    <a:pt x="196" y="200"/>
                  </a:lnTo>
                  <a:lnTo>
                    <a:pt x="241" y="200"/>
                  </a:lnTo>
                  <a:lnTo>
                    <a:pt x="241" y="57"/>
                  </a:lnTo>
                  <a:lnTo>
                    <a:pt x="196" y="57"/>
                  </a:lnTo>
                  <a:lnTo>
                    <a:pt x="196" y="200"/>
                  </a:lnTo>
                  <a:close/>
                  <a:moveTo>
                    <a:pt x="196" y="37"/>
                  </a:moveTo>
                  <a:lnTo>
                    <a:pt x="196" y="37"/>
                  </a:lnTo>
                  <a:lnTo>
                    <a:pt x="241" y="37"/>
                  </a:lnTo>
                  <a:lnTo>
                    <a:pt x="241" y="0"/>
                  </a:lnTo>
                  <a:lnTo>
                    <a:pt x="196" y="0"/>
                  </a:lnTo>
                  <a:lnTo>
                    <a:pt x="196" y="37"/>
                  </a:lnTo>
                  <a:close/>
                  <a:moveTo>
                    <a:pt x="329" y="250"/>
                  </a:moveTo>
                  <a:lnTo>
                    <a:pt x="329" y="250"/>
                  </a:lnTo>
                  <a:cubicBezTo>
                    <a:pt x="350" y="250"/>
                    <a:pt x="369" y="245"/>
                    <a:pt x="382" y="234"/>
                  </a:cubicBezTo>
                  <a:cubicBezTo>
                    <a:pt x="393" y="224"/>
                    <a:pt x="401" y="208"/>
                    <a:pt x="401" y="186"/>
                  </a:cubicBezTo>
                  <a:lnTo>
                    <a:pt x="401" y="57"/>
                  </a:lnTo>
                  <a:lnTo>
                    <a:pt x="357" y="57"/>
                  </a:lnTo>
                  <a:lnTo>
                    <a:pt x="357" y="72"/>
                  </a:lnTo>
                  <a:lnTo>
                    <a:pt x="357" y="72"/>
                  </a:lnTo>
                  <a:cubicBezTo>
                    <a:pt x="348" y="60"/>
                    <a:pt x="335" y="52"/>
                    <a:pt x="316" y="52"/>
                  </a:cubicBezTo>
                  <a:cubicBezTo>
                    <a:pt x="281" y="52"/>
                    <a:pt x="256" y="82"/>
                    <a:pt x="256" y="124"/>
                  </a:cubicBezTo>
                  <a:cubicBezTo>
                    <a:pt x="256" y="168"/>
                    <a:pt x="286" y="193"/>
                    <a:pt x="318" y="193"/>
                  </a:cubicBezTo>
                  <a:cubicBezTo>
                    <a:pt x="336" y="193"/>
                    <a:pt x="347" y="186"/>
                    <a:pt x="355" y="176"/>
                  </a:cubicBezTo>
                  <a:lnTo>
                    <a:pt x="356" y="176"/>
                  </a:lnTo>
                  <a:lnTo>
                    <a:pt x="356" y="190"/>
                  </a:lnTo>
                  <a:cubicBezTo>
                    <a:pt x="356" y="208"/>
                    <a:pt x="348" y="218"/>
                    <a:pt x="329" y="218"/>
                  </a:cubicBezTo>
                  <a:cubicBezTo>
                    <a:pt x="313" y="218"/>
                    <a:pt x="306" y="211"/>
                    <a:pt x="303" y="204"/>
                  </a:cubicBezTo>
                  <a:lnTo>
                    <a:pt x="259" y="204"/>
                  </a:lnTo>
                  <a:cubicBezTo>
                    <a:pt x="263" y="234"/>
                    <a:pt x="290" y="250"/>
                    <a:pt x="329" y="250"/>
                  </a:cubicBezTo>
                  <a:close/>
                  <a:moveTo>
                    <a:pt x="329" y="159"/>
                  </a:moveTo>
                  <a:lnTo>
                    <a:pt x="329" y="159"/>
                  </a:lnTo>
                  <a:cubicBezTo>
                    <a:pt x="312" y="159"/>
                    <a:pt x="300" y="145"/>
                    <a:pt x="300" y="123"/>
                  </a:cubicBezTo>
                  <a:cubicBezTo>
                    <a:pt x="300" y="101"/>
                    <a:pt x="312" y="87"/>
                    <a:pt x="329" y="87"/>
                  </a:cubicBezTo>
                  <a:cubicBezTo>
                    <a:pt x="348" y="87"/>
                    <a:pt x="358" y="103"/>
                    <a:pt x="358" y="123"/>
                  </a:cubicBezTo>
                  <a:cubicBezTo>
                    <a:pt x="358" y="143"/>
                    <a:pt x="349" y="159"/>
                    <a:pt x="329" y="159"/>
                  </a:cubicBezTo>
                  <a:close/>
                  <a:moveTo>
                    <a:pt x="422" y="200"/>
                  </a:moveTo>
                  <a:lnTo>
                    <a:pt x="422" y="200"/>
                  </a:lnTo>
                  <a:lnTo>
                    <a:pt x="468" y="200"/>
                  </a:lnTo>
                  <a:lnTo>
                    <a:pt x="468" y="57"/>
                  </a:lnTo>
                  <a:lnTo>
                    <a:pt x="422" y="57"/>
                  </a:lnTo>
                  <a:lnTo>
                    <a:pt x="422" y="200"/>
                  </a:lnTo>
                  <a:close/>
                  <a:moveTo>
                    <a:pt x="422" y="37"/>
                  </a:moveTo>
                  <a:lnTo>
                    <a:pt x="422" y="37"/>
                  </a:lnTo>
                  <a:lnTo>
                    <a:pt x="468" y="37"/>
                  </a:lnTo>
                  <a:lnTo>
                    <a:pt x="468" y="0"/>
                  </a:lnTo>
                  <a:lnTo>
                    <a:pt x="422" y="0"/>
                  </a:lnTo>
                  <a:lnTo>
                    <a:pt x="422" y="37"/>
                  </a:lnTo>
                  <a:close/>
                  <a:moveTo>
                    <a:pt x="543" y="202"/>
                  </a:moveTo>
                  <a:lnTo>
                    <a:pt x="543" y="202"/>
                  </a:lnTo>
                  <a:cubicBezTo>
                    <a:pt x="556" y="202"/>
                    <a:pt x="564" y="201"/>
                    <a:pt x="568" y="200"/>
                  </a:cubicBezTo>
                  <a:lnTo>
                    <a:pt x="568" y="166"/>
                  </a:lnTo>
                  <a:cubicBezTo>
                    <a:pt x="567" y="166"/>
                    <a:pt x="562" y="167"/>
                    <a:pt x="558" y="167"/>
                  </a:cubicBezTo>
                  <a:cubicBezTo>
                    <a:pt x="548" y="167"/>
                    <a:pt x="542" y="164"/>
                    <a:pt x="542" y="153"/>
                  </a:cubicBezTo>
                  <a:lnTo>
                    <a:pt x="542" y="85"/>
                  </a:lnTo>
                  <a:lnTo>
                    <a:pt x="568" y="85"/>
                  </a:lnTo>
                  <a:lnTo>
                    <a:pt x="568" y="57"/>
                  </a:lnTo>
                  <a:lnTo>
                    <a:pt x="542" y="57"/>
                  </a:lnTo>
                  <a:lnTo>
                    <a:pt x="542" y="11"/>
                  </a:lnTo>
                  <a:lnTo>
                    <a:pt x="497" y="11"/>
                  </a:lnTo>
                  <a:lnTo>
                    <a:pt x="497" y="57"/>
                  </a:lnTo>
                  <a:lnTo>
                    <a:pt x="478" y="57"/>
                  </a:lnTo>
                  <a:lnTo>
                    <a:pt x="478" y="85"/>
                  </a:lnTo>
                  <a:lnTo>
                    <a:pt x="497" y="85"/>
                  </a:lnTo>
                  <a:lnTo>
                    <a:pt x="497" y="163"/>
                  </a:lnTo>
                  <a:cubicBezTo>
                    <a:pt x="497" y="193"/>
                    <a:pt x="517" y="202"/>
                    <a:pt x="543" y="202"/>
                  </a:cubicBezTo>
                  <a:close/>
                  <a:moveTo>
                    <a:pt x="625" y="204"/>
                  </a:moveTo>
                  <a:lnTo>
                    <a:pt x="625" y="204"/>
                  </a:lnTo>
                  <a:cubicBezTo>
                    <a:pt x="646" y="204"/>
                    <a:pt x="659" y="196"/>
                    <a:pt x="668" y="184"/>
                  </a:cubicBezTo>
                  <a:lnTo>
                    <a:pt x="668" y="184"/>
                  </a:lnTo>
                  <a:cubicBezTo>
                    <a:pt x="669" y="192"/>
                    <a:pt x="671" y="197"/>
                    <a:pt x="673" y="200"/>
                  </a:cubicBezTo>
                  <a:lnTo>
                    <a:pt x="717" y="200"/>
                  </a:lnTo>
                  <a:lnTo>
                    <a:pt x="717" y="198"/>
                  </a:lnTo>
                  <a:cubicBezTo>
                    <a:pt x="713" y="196"/>
                    <a:pt x="712" y="189"/>
                    <a:pt x="712" y="178"/>
                  </a:cubicBezTo>
                  <a:lnTo>
                    <a:pt x="712" y="105"/>
                  </a:lnTo>
                  <a:cubicBezTo>
                    <a:pt x="712" y="88"/>
                    <a:pt x="706" y="73"/>
                    <a:pt x="694" y="64"/>
                  </a:cubicBezTo>
                  <a:cubicBezTo>
                    <a:pt x="684" y="57"/>
                    <a:pt x="669" y="53"/>
                    <a:pt x="647" y="53"/>
                  </a:cubicBezTo>
                  <a:cubicBezTo>
                    <a:pt x="604" y="53"/>
                    <a:pt x="583" y="75"/>
                    <a:pt x="582" y="102"/>
                  </a:cubicBezTo>
                  <a:lnTo>
                    <a:pt x="624" y="102"/>
                  </a:lnTo>
                  <a:cubicBezTo>
                    <a:pt x="626" y="90"/>
                    <a:pt x="633" y="84"/>
                    <a:pt x="648" y="84"/>
                  </a:cubicBezTo>
                  <a:cubicBezTo>
                    <a:pt x="661" y="84"/>
                    <a:pt x="667" y="90"/>
                    <a:pt x="667" y="99"/>
                  </a:cubicBezTo>
                  <a:cubicBezTo>
                    <a:pt x="667" y="109"/>
                    <a:pt x="658" y="112"/>
                    <a:pt x="631" y="115"/>
                  </a:cubicBezTo>
                  <a:cubicBezTo>
                    <a:pt x="601" y="119"/>
                    <a:pt x="576" y="129"/>
                    <a:pt x="576" y="160"/>
                  </a:cubicBezTo>
                  <a:cubicBezTo>
                    <a:pt x="576" y="189"/>
                    <a:pt x="596" y="204"/>
                    <a:pt x="625" y="204"/>
                  </a:cubicBezTo>
                  <a:close/>
                  <a:moveTo>
                    <a:pt x="639" y="175"/>
                  </a:moveTo>
                  <a:lnTo>
                    <a:pt x="639" y="175"/>
                  </a:lnTo>
                  <a:cubicBezTo>
                    <a:pt x="628" y="175"/>
                    <a:pt x="620" y="170"/>
                    <a:pt x="620" y="159"/>
                  </a:cubicBezTo>
                  <a:cubicBezTo>
                    <a:pt x="620" y="148"/>
                    <a:pt x="627" y="143"/>
                    <a:pt x="645" y="139"/>
                  </a:cubicBezTo>
                  <a:cubicBezTo>
                    <a:pt x="654" y="137"/>
                    <a:pt x="662" y="135"/>
                    <a:pt x="668" y="132"/>
                  </a:cubicBezTo>
                  <a:lnTo>
                    <a:pt x="668" y="149"/>
                  </a:lnTo>
                  <a:cubicBezTo>
                    <a:pt x="668" y="164"/>
                    <a:pt x="657" y="175"/>
                    <a:pt x="639" y="175"/>
                  </a:cubicBezTo>
                  <a:close/>
                  <a:moveTo>
                    <a:pt x="733" y="200"/>
                  </a:moveTo>
                  <a:lnTo>
                    <a:pt x="733" y="200"/>
                  </a:lnTo>
                  <a:lnTo>
                    <a:pt x="780" y="200"/>
                  </a:lnTo>
                  <a:lnTo>
                    <a:pt x="780" y="0"/>
                  </a:lnTo>
                  <a:lnTo>
                    <a:pt x="733" y="0"/>
                  </a:lnTo>
                  <a:lnTo>
                    <a:pt x="733" y="200"/>
                  </a:lnTo>
                  <a:close/>
                  <a:moveTo>
                    <a:pt x="871" y="205"/>
                  </a:moveTo>
                  <a:lnTo>
                    <a:pt x="871" y="205"/>
                  </a:lnTo>
                  <a:cubicBezTo>
                    <a:pt x="889" y="205"/>
                    <a:pt x="904" y="200"/>
                    <a:pt x="916" y="191"/>
                  </a:cubicBezTo>
                  <a:cubicBezTo>
                    <a:pt x="928" y="183"/>
                    <a:pt x="937" y="170"/>
                    <a:pt x="940" y="157"/>
                  </a:cubicBezTo>
                  <a:lnTo>
                    <a:pt x="895" y="157"/>
                  </a:lnTo>
                  <a:cubicBezTo>
                    <a:pt x="891" y="166"/>
                    <a:pt x="883" y="172"/>
                    <a:pt x="871" y="172"/>
                  </a:cubicBezTo>
                  <a:cubicBezTo>
                    <a:pt x="852" y="172"/>
                    <a:pt x="842" y="160"/>
                    <a:pt x="839" y="140"/>
                  </a:cubicBezTo>
                  <a:lnTo>
                    <a:pt x="942" y="140"/>
                  </a:lnTo>
                  <a:cubicBezTo>
                    <a:pt x="943" y="111"/>
                    <a:pt x="934" y="86"/>
                    <a:pt x="917" y="70"/>
                  </a:cubicBezTo>
                  <a:cubicBezTo>
                    <a:pt x="905" y="59"/>
                    <a:pt x="888" y="52"/>
                    <a:pt x="868" y="52"/>
                  </a:cubicBezTo>
                  <a:cubicBezTo>
                    <a:pt x="824" y="52"/>
                    <a:pt x="794" y="85"/>
                    <a:pt x="794" y="128"/>
                  </a:cubicBezTo>
                  <a:cubicBezTo>
                    <a:pt x="794" y="172"/>
                    <a:pt x="823" y="205"/>
                    <a:pt x="871" y="205"/>
                  </a:cubicBezTo>
                  <a:close/>
                  <a:moveTo>
                    <a:pt x="839" y="113"/>
                  </a:moveTo>
                  <a:lnTo>
                    <a:pt x="839" y="113"/>
                  </a:lnTo>
                  <a:cubicBezTo>
                    <a:pt x="842" y="96"/>
                    <a:pt x="851" y="85"/>
                    <a:pt x="869" y="85"/>
                  </a:cubicBezTo>
                  <a:cubicBezTo>
                    <a:pt x="884" y="85"/>
                    <a:pt x="894" y="96"/>
                    <a:pt x="896" y="113"/>
                  </a:cubicBezTo>
                  <a:lnTo>
                    <a:pt x="839" y="113"/>
                  </a:lnTo>
                  <a:close/>
                  <a:moveTo>
                    <a:pt x="1017" y="205"/>
                  </a:moveTo>
                  <a:lnTo>
                    <a:pt x="1017" y="205"/>
                  </a:lnTo>
                  <a:cubicBezTo>
                    <a:pt x="1055" y="205"/>
                    <a:pt x="1083" y="189"/>
                    <a:pt x="1083" y="157"/>
                  </a:cubicBezTo>
                  <a:cubicBezTo>
                    <a:pt x="1083" y="120"/>
                    <a:pt x="1053" y="114"/>
                    <a:pt x="1027" y="110"/>
                  </a:cubicBezTo>
                  <a:cubicBezTo>
                    <a:pt x="1009" y="106"/>
                    <a:pt x="993" y="105"/>
                    <a:pt x="993" y="95"/>
                  </a:cubicBezTo>
                  <a:cubicBezTo>
                    <a:pt x="993" y="86"/>
                    <a:pt x="1002" y="82"/>
                    <a:pt x="1013" y="82"/>
                  </a:cubicBezTo>
                  <a:cubicBezTo>
                    <a:pt x="1025" y="82"/>
                    <a:pt x="1034" y="86"/>
                    <a:pt x="1036" y="98"/>
                  </a:cubicBezTo>
                  <a:lnTo>
                    <a:pt x="1078" y="98"/>
                  </a:lnTo>
                  <a:cubicBezTo>
                    <a:pt x="1076" y="70"/>
                    <a:pt x="1054" y="52"/>
                    <a:pt x="1013" y="52"/>
                  </a:cubicBezTo>
                  <a:cubicBezTo>
                    <a:pt x="979" y="52"/>
                    <a:pt x="951" y="68"/>
                    <a:pt x="951" y="98"/>
                  </a:cubicBezTo>
                  <a:cubicBezTo>
                    <a:pt x="951" y="132"/>
                    <a:pt x="978" y="139"/>
                    <a:pt x="1003" y="143"/>
                  </a:cubicBezTo>
                  <a:cubicBezTo>
                    <a:pt x="1022" y="146"/>
                    <a:pt x="1039" y="148"/>
                    <a:pt x="1039" y="161"/>
                  </a:cubicBezTo>
                  <a:cubicBezTo>
                    <a:pt x="1039" y="170"/>
                    <a:pt x="1031" y="175"/>
                    <a:pt x="1017" y="175"/>
                  </a:cubicBezTo>
                  <a:cubicBezTo>
                    <a:pt x="1002" y="175"/>
                    <a:pt x="992" y="168"/>
                    <a:pt x="990" y="154"/>
                  </a:cubicBezTo>
                  <a:lnTo>
                    <a:pt x="947" y="154"/>
                  </a:lnTo>
                  <a:cubicBezTo>
                    <a:pt x="949" y="186"/>
                    <a:pt x="975" y="205"/>
                    <a:pt x="1017" y="205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sp>
        <p:nvSpPr>
          <p:cNvPr id="28" name="Textplatzhalter 7">
            <a:extLst>
              <a:ext uri="{FF2B5EF4-FFF2-40B4-BE49-F238E27FC236}">
                <a16:creationId xmlns:a16="http://schemas.microsoft.com/office/drawing/2014/main" id="{7DCDFB56-5C84-2265-8C4C-7CCB0E93375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463" y="313571"/>
            <a:ext cx="10055985" cy="3385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29" name="Titel 1">
            <a:extLst>
              <a:ext uri="{FF2B5EF4-FFF2-40B4-BE49-F238E27FC236}">
                <a16:creationId xmlns:a16="http://schemas.microsoft.com/office/drawing/2014/main" id="{6285BC47-B280-EBC1-DF32-34E10B83F0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703" y="63133"/>
            <a:ext cx="1005598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200" b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de-DE"/>
              <a:t>Abschnittsbereich/Oberthema (optional)</a:t>
            </a:r>
          </a:p>
        </p:txBody>
      </p:sp>
      <p:grpSp>
        <p:nvGrpSpPr>
          <p:cNvPr id="37" name="Group 4">
            <a:extLst>
              <a:ext uri="{FF2B5EF4-FFF2-40B4-BE49-F238E27FC236}">
                <a16:creationId xmlns:a16="http://schemas.microsoft.com/office/drawing/2014/main" id="{196FC5D7-2E9B-2ABA-2C84-A63BE1FB439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576050" y="71438"/>
            <a:ext cx="539750" cy="541337"/>
            <a:chOff x="7292" y="45"/>
            <a:chExt cx="340" cy="341"/>
          </a:xfrm>
          <a:solidFill>
            <a:srgbClr val="4EC2A7"/>
          </a:solidFill>
        </p:grpSpPr>
        <p:sp>
          <p:nvSpPr>
            <p:cNvPr id="38" name="AutoShape 3">
              <a:extLst>
                <a:ext uri="{FF2B5EF4-FFF2-40B4-BE49-F238E27FC236}">
                  <a16:creationId xmlns:a16="http://schemas.microsoft.com/office/drawing/2014/main" id="{837E830D-2491-8F27-A392-F925930BF68D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9" name="Rectangle 5">
              <a:extLst>
                <a:ext uri="{FF2B5EF4-FFF2-40B4-BE49-F238E27FC236}">
                  <a16:creationId xmlns:a16="http://schemas.microsoft.com/office/drawing/2014/main" id="{398BB3E7-B952-047F-E8B6-DD826BAD2CE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D6F52A8B-52C2-931D-84B2-95C99DA2C64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94" y="130"/>
              <a:ext cx="91" cy="175"/>
            </a:xfrm>
            <a:custGeom>
              <a:avLst/>
              <a:gdLst>
                <a:gd name="T0" fmla="*/ 124 w 248"/>
                <a:gd name="T1" fmla="*/ 0 h 473"/>
                <a:gd name="T2" fmla="*/ 0 w 248"/>
                <a:gd name="T3" fmla="*/ 236 h 473"/>
                <a:gd name="T4" fmla="*/ 124 w 248"/>
                <a:gd name="T5" fmla="*/ 473 h 473"/>
                <a:gd name="T6" fmla="*/ 248 w 248"/>
                <a:gd name="T7" fmla="*/ 236 h 473"/>
                <a:gd name="T8" fmla="*/ 124 w 248"/>
                <a:gd name="T9" fmla="*/ 0 h 473"/>
                <a:gd name="T10" fmla="*/ 124 w 248"/>
                <a:gd name="T11" fmla="*/ 349 h 473"/>
                <a:gd name="T12" fmla="*/ 65 w 248"/>
                <a:gd name="T13" fmla="*/ 237 h 473"/>
                <a:gd name="T14" fmla="*/ 124 w 248"/>
                <a:gd name="T15" fmla="*/ 124 h 473"/>
                <a:gd name="T16" fmla="*/ 182 w 248"/>
                <a:gd name="T17" fmla="*/ 237 h 473"/>
                <a:gd name="T18" fmla="*/ 124 w 248"/>
                <a:gd name="T19" fmla="*/ 349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8" h="473">
                  <a:moveTo>
                    <a:pt x="124" y="0"/>
                  </a:moveTo>
                  <a:cubicBezTo>
                    <a:pt x="55" y="0"/>
                    <a:pt x="0" y="106"/>
                    <a:pt x="0" y="236"/>
                  </a:cubicBezTo>
                  <a:cubicBezTo>
                    <a:pt x="0" y="367"/>
                    <a:pt x="55" y="473"/>
                    <a:pt x="124" y="473"/>
                  </a:cubicBezTo>
                  <a:cubicBezTo>
                    <a:pt x="192" y="473"/>
                    <a:pt x="248" y="367"/>
                    <a:pt x="248" y="236"/>
                  </a:cubicBezTo>
                  <a:cubicBezTo>
                    <a:pt x="248" y="106"/>
                    <a:pt x="192" y="0"/>
                    <a:pt x="124" y="0"/>
                  </a:cubicBezTo>
                  <a:close/>
                  <a:moveTo>
                    <a:pt x="124" y="349"/>
                  </a:moveTo>
                  <a:cubicBezTo>
                    <a:pt x="91" y="349"/>
                    <a:pt x="65" y="299"/>
                    <a:pt x="65" y="237"/>
                  </a:cubicBezTo>
                  <a:cubicBezTo>
                    <a:pt x="65" y="175"/>
                    <a:pt x="91" y="124"/>
                    <a:pt x="124" y="124"/>
                  </a:cubicBezTo>
                  <a:cubicBezTo>
                    <a:pt x="156" y="124"/>
                    <a:pt x="182" y="175"/>
                    <a:pt x="182" y="237"/>
                  </a:cubicBezTo>
                  <a:cubicBezTo>
                    <a:pt x="182" y="299"/>
                    <a:pt x="156" y="349"/>
                    <a:pt x="124" y="3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2" name="Freeform 7">
              <a:extLst>
                <a:ext uri="{FF2B5EF4-FFF2-40B4-BE49-F238E27FC236}">
                  <a16:creationId xmlns:a16="http://schemas.microsoft.com/office/drawing/2014/main" id="{0EABAB84-65F6-B92C-3167-86E5ECA0D8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135"/>
              <a:ext cx="54" cy="166"/>
            </a:xfrm>
            <a:custGeom>
              <a:avLst/>
              <a:gdLst>
                <a:gd name="T0" fmla="*/ 24 w 54"/>
                <a:gd name="T1" fmla="*/ 61 h 166"/>
                <a:gd name="T2" fmla="*/ 43 w 54"/>
                <a:gd name="T3" fmla="*/ 61 h 166"/>
                <a:gd name="T4" fmla="*/ 43 w 54"/>
                <a:gd name="T5" fmla="*/ 106 h 166"/>
                <a:gd name="T6" fmla="*/ 24 w 54"/>
                <a:gd name="T7" fmla="*/ 106 h 166"/>
                <a:gd name="T8" fmla="*/ 24 w 54"/>
                <a:gd name="T9" fmla="*/ 166 h 166"/>
                <a:gd name="T10" fmla="*/ 0 w 54"/>
                <a:gd name="T11" fmla="*/ 166 h 166"/>
                <a:gd name="T12" fmla="*/ 0 w 54"/>
                <a:gd name="T13" fmla="*/ 0 h 166"/>
                <a:gd name="T14" fmla="*/ 50 w 54"/>
                <a:gd name="T15" fmla="*/ 0 h 166"/>
                <a:gd name="T16" fmla="*/ 54 w 54"/>
                <a:gd name="T17" fmla="*/ 44 h 166"/>
                <a:gd name="T18" fmla="*/ 24 w 54"/>
                <a:gd name="T19" fmla="*/ 44 h 166"/>
                <a:gd name="T20" fmla="*/ 24 w 54"/>
                <a:gd name="T21" fmla="*/ 6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166">
                  <a:moveTo>
                    <a:pt x="24" y="61"/>
                  </a:moveTo>
                  <a:lnTo>
                    <a:pt x="43" y="61"/>
                  </a:lnTo>
                  <a:lnTo>
                    <a:pt x="43" y="106"/>
                  </a:lnTo>
                  <a:lnTo>
                    <a:pt x="24" y="106"/>
                  </a:lnTo>
                  <a:lnTo>
                    <a:pt x="24" y="166"/>
                  </a:lnTo>
                  <a:lnTo>
                    <a:pt x="0" y="166"/>
                  </a:lnTo>
                  <a:lnTo>
                    <a:pt x="0" y="0"/>
                  </a:lnTo>
                  <a:lnTo>
                    <a:pt x="50" y="0"/>
                  </a:lnTo>
                  <a:lnTo>
                    <a:pt x="54" y="44"/>
                  </a:lnTo>
                  <a:lnTo>
                    <a:pt x="24" y="44"/>
                  </a:lnTo>
                  <a:lnTo>
                    <a:pt x="24" y="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3" name="Freeform 8">
              <a:extLst>
                <a:ext uri="{FF2B5EF4-FFF2-40B4-BE49-F238E27FC236}">
                  <a16:creationId xmlns:a16="http://schemas.microsoft.com/office/drawing/2014/main" id="{24A7291E-C097-2C0A-F52D-D54F80D07AA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01" y="135"/>
              <a:ext cx="93" cy="166"/>
            </a:xfrm>
            <a:custGeom>
              <a:avLst/>
              <a:gdLst>
                <a:gd name="T0" fmla="*/ 82 w 93"/>
                <a:gd name="T1" fmla="*/ 0 h 166"/>
                <a:gd name="T2" fmla="*/ 63 w 93"/>
                <a:gd name="T3" fmla="*/ 0 h 166"/>
                <a:gd name="T4" fmla="*/ 46 w 93"/>
                <a:gd name="T5" fmla="*/ 72 h 166"/>
                <a:gd name="T6" fmla="*/ 30 w 93"/>
                <a:gd name="T7" fmla="*/ 0 h 166"/>
                <a:gd name="T8" fmla="*/ 11 w 93"/>
                <a:gd name="T9" fmla="*/ 0 h 166"/>
                <a:gd name="T10" fmla="*/ 0 w 93"/>
                <a:gd name="T11" fmla="*/ 166 h 166"/>
                <a:gd name="T12" fmla="*/ 24 w 93"/>
                <a:gd name="T13" fmla="*/ 166 h 166"/>
                <a:gd name="T14" fmla="*/ 28 w 93"/>
                <a:gd name="T15" fmla="*/ 93 h 166"/>
                <a:gd name="T16" fmla="*/ 46 w 93"/>
                <a:gd name="T17" fmla="*/ 166 h 166"/>
                <a:gd name="T18" fmla="*/ 46 w 93"/>
                <a:gd name="T19" fmla="*/ 166 h 166"/>
                <a:gd name="T20" fmla="*/ 46 w 93"/>
                <a:gd name="T21" fmla="*/ 166 h 166"/>
                <a:gd name="T22" fmla="*/ 46 w 93"/>
                <a:gd name="T23" fmla="*/ 166 h 166"/>
                <a:gd name="T24" fmla="*/ 46 w 93"/>
                <a:gd name="T25" fmla="*/ 166 h 166"/>
                <a:gd name="T26" fmla="*/ 65 w 93"/>
                <a:gd name="T27" fmla="*/ 93 h 166"/>
                <a:gd name="T28" fmla="*/ 69 w 93"/>
                <a:gd name="T29" fmla="*/ 166 h 166"/>
                <a:gd name="T30" fmla="*/ 93 w 93"/>
                <a:gd name="T31" fmla="*/ 166 h 166"/>
                <a:gd name="T32" fmla="*/ 82 w 93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166">
                  <a:moveTo>
                    <a:pt x="82" y="0"/>
                  </a:moveTo>
                  <a:lnTo>
                    <a:pt x="63" y="0"/>
                  </a:lnTo>
                  <a:lnTo>
                    <a:pt x="46" y="72"/>
                  </a:lnTo>
                  <a:lnTo>
                    <a:pt x="30" y="0"/>
                  </a:lnTo>
                  <a:lnTo>
                    <a:pt x="11" y="0"/>
                  </a:lnTo>
                  <a:lnTo>
                    <a:pt x="0" y="166"/>
                  </a:lnTo>
                  <a:lnTo>
                    <a:pt x="24" y="166"/>
                  </a:lnTo>
                  <a:lnTo>
                    <a:pt x="28" y="93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65" y="93"/>
                  </a:lnTo>
                  <a:lnTo>
                    <a:pt x="69" y="166"/>
                  </a:lnTo>
                  <a:lnTo>
                    <a:pt x="93" y="166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4" name="Freeform 9">
              <a:extLst>
                <a:ext uri="{FF2B5EF4-FFF2-40B4-BE49-F238E27FC236}">
                  <a16:creationId xmlns:a16="http://schemas.microsoft.com/office/drawing/2014/main" id="{BBD58A86-AD5B-930E-F3C3-125A1636458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320"/>
              <a:ext cx="29" cy="37"/>
            </a:xfrm>
            <a:custGeom>
              <a:avLst/>
              <a:gdLst>
                <a:gd name="T0" fmla="*/ 22 w 29"/>
                <a:gd name="T1" fmla="*/ 0 h 37"/>
                <a:gd name="T2" fmla="*/ 22 w 29"/>
                <a:gd name="T3" fmla="*/ 15 h 37"/>
                <a:gd name="T4" fmla="*/ 6 w 29"/>
                <a:gd name="T5" fmla="*/ 15 h 37"/>
                <a:gd name="T6" fmla="*/ 6 w 29"/>
                <a:gd name="T7" fmla="*/ 0 h 37"/>
                <a:gd name="T8" fmla="*/ 0 w 29"/>
                <a:gd name="T9" fmla="*/ 0 h 37"/>
                <a:gd name="T10" fmla="*/ 0 w 29"/>
                <a:gd name="T11" fmla="*/ 37 h 37"/>
                <a:gd name="T12" fmla="*/ 6 w 29"/>
                <a:gd name="T13" fmla="*/ 37 h 37"/>
                <a:gd name="T14" fmla="*/ 6 w 29"/>
                <a:gd name="T15" fmla="*/ 20 h 37"/>
                <a:gd name="T16" fmla="*/ 22 w 29"/>
                <a:gd name="T17" fmla="*/ 20 h 37"/>
                <a:gd name="T18" fmla="*/ 22 w 29"/>
                <a:gd name="T19" fmla="*/ 37 h 37"/>
                <a:gd name="T20" fmla="*/ 29 w 29"/>
                <a:gd name="T21" fmla="*/ 37 h 37"/>
                <a:gd name="T22" fmla="*/ 29 w 29"/>
                <a:gd name="T23" fmla="*/ 0 h 37"/>
                <a:gd name="T24" fmla="*/ 22 w 2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37">
                  <a:moveTo>
                    <a:pt x="22" y="0"/>
                  </a:moveTo>
                  <a:lnTo>
                    <a:pt x="22" y="15"/>
                  </a:lnTo>
                  <a:lnTo>
                    <a:pt x="6" y="15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6" y="37"/>
                  </a:lnTo>
                  <a:lnTo>
                    <a:pt x="6" y="20"/>
                  </a:lnTo>
                  <a:lnTo>
                    <a:pt x="22" y="20"/>
                  </a:lnTo>
                  <a:lnTo>
                    <a:pt x="22" y="37"/>
                  </a:lnTo>
                  <a:lnTo>
                    <a:pt x="29" y="37"/>
                  </a:lnTo>
                  <a:lnTo>
                    <a:pt x="29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9" name="Freeform 10">
              <a:extLst>
                <a:ext uri="{FF2B5EF4-FFF2-40B4-BE49-F238E27FC236}">
                  <a16:creationId xmlns:a16="http://schemas.microsoft.com/office/drawing/2014/main" id="{84433A50-7F84-F6D0-B28F-4843EAA6967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63" y="329"/>
              <a:ext cx="28" cy="28"/>
            </a:xfrm>
            <a:custGeom>
              <a:avLst/>
              <a:gdLst>
                <a:gd name="T0" fmla="*/ 38 w 76"/>
                <a:gd name="T1" fmla="*/ 0 h 78"/>
                <a:gd name="T2" fmla="*/ 0 w 76"/>
                <a:gd name="T3" fmla="*/ 39 h 78"/>
                <a:gd name="T4" fmla="*/ 38 w 76"/>
                <a:gd name="T5" fmla="*/ 78 h 78"/>
                <a:gd name="T6" fmla="*/ 76 w 76"/>
                <a:gd name="T7" fmla="*/ 39 h 78"/>
                <a:gd name="T8" fmla="*/ 38 w 76"/>
                <a:gd name="T9" fmla="*/ 0 h 78"/>
                <a:gd name="T10" fmla="*/ 38 w 76"/>
                <a:gd name="T11" fmla="*/ 64 h 78"/>
                <a:gd name="T12" fmla="*/ 18 w 76"/>
                <a:gd name="T13" fmla="*/ 39 h 78"/>
                <a:gd name="T14" fmla="*/ 38 w 76"/>
                <a:gd name="T15" fmla="*/ 14 h 78"/>
                <a:gd name="T16" fmla="*/ 59 w 76"/>
                <a:gd name="T17" fmla="*/ 39 h 78"/>
                <a:gd name="T18" fmla="*/ 38 w 76"/>
                <a:gd name="T19" fmla="*/ 6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8">
                  <a:moveTo>
                    <a:pt x="38" y="0"/>
                  </a:move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60" y="78"/>
                    <a:pt x="76" y="61"/>
                    <a:pt x="76" y="39"/>
                  </a:cubicBezTo>
                  <a:cubicBezTo>
                    <a:pt x="76" y="16"/>
                    <a:pt x="61" y="0"/>
                    <a:pt x="38" y="0"/>
                  </a:cubicBezTo>
                  <a:close/>
                  <a:moveTo>
                    <a:pt x="38" y="64"/>
                  </a:moveTo>
                  <a:cubicBezTo>
                    <a:pt x="24" y="64"/>
                    <a:pt x="18" y="51"/>
                    <a:pt x="18" y="39"/>
                  </a:cubicBezTo>
                  <a:cubicBezTo>
                    <a:pt x="18" y="27"/>
                    <a:pt x="25" y="14"/>
                    <a:pt x="38" y="14"/>
                  </a:cubicBezTo>
                  <a:cubicBezTo>
                    <a:pt x="52" y="14"/>
                    <a:pt x="59" y="27"/>
                    <a:pt x="59" y="39"/>
                  </a:cubicBezTo>
                  <a:cubicBezTo>
                    <a:pt x="59" y="51"/>
                    <a:pt x="52" y="64"/>
                    <a:pt x="38" y="6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0" name="Freeform 11">
              <a:extLst>
                <a:ext uri="{FF2B5EF4-FFF2-40B4-BE49-F238E27FC236}">
                  <a16:creationId xmlns:a16="http://schemas.microsoft.com/office/drawing/2014/main" id="{48D578FE-C9D6-0EB4-472B-9C11E149849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4" y="329"/>
              <a:ext cx="21" cy="28"/>
            </a:xfrm>
            <a:custGeom>
              <a:avLst/>
              <a:gdLst>
                <a:gd name="T0" fmla="*/ 54 w 56"/>
                <a:gd name="T1" fmla="*/ 59 h 78"/>
                <a:gd name="T2" fmla="*/ 52 w 56"/>
                <a:gd name="T3" fmla="*/ 60 h 78"/>
                <a:gd name="T4" fmla="*/ 39 w 56"/>
                <a:gd name="T5" fmla="*/ 64 h 78"/>
                <a:gd name="T6" fmla="*/ 17 w 56"/>
                <a:gd name="T7" fmla="*/ 39 h 78"/>
                <a:gd name="T8" fmla="*/ 38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5 w 56"/>
                <a:gd name="T15" fmla="*/ 3 h 78"/>
                <a:gd name="T16" fmla="*/ 54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4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4" y="59"/>
                  </a:moveTo>
                  <a:cubicBezTo>
                    <a:pt x="52" y="60"/>
                    <a:pt x="52" y="60"/>
                    <a:pt x="52" y="60"/>
                  </a:cubicBezTo>
                  <a:cubicBezTo>
                    <a:pt x="49" y="63"/>
                    <a:pt x="43" y="64"/>
                    <a:pt x="39" y="64"/>
                  </a:cubicBezTo>
                  <a:cubicBezTo>
                    <a:pt x="23" y="64"/>
                    <a:pt x="17" y="51"/>
                    <a:pt x="17" y="39"/>
                  </a:cubicBezTo>
                  <a:cubicBezTo>
                    <a:pt x="17" y="27"/>
                    <a:pt x="24" y="14"/>
                    <a:pt x="38" y="14"/>
                  </a:cubicBezTo>
                  <a:cubicBezTo>
                    <a:pt x="42" y="14"/>
                    <a:pt x="47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0" y="1"/>
                    <a:pt x="43" y="0"/>
                    <a:pt x="38" y="0"/>
                  </a:cubicBezTo>
                  <a:cubicBezTo>
                    <a:pt x="15" y="0"/>
                    <a:pt x="0" y="16"/>
                    <a:pt x="0" y="39"/>
                  </a:cubicBezTo>
                  <a:cubicBezTo>
                    <a:pt x="0" y="61"/>
                    <a:pt x="16" y="78"/>
                    <a:pt x="38" y="78"/>
                  </a:cubicBezTo>
                  <a:cubicBezTo>
                    <a:pt x="42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4" y="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1" name="Freeform 12">
              <a:extLst>
                <a:ext uri="{FF2B5EF4-FFF2-40B4-BE49-F238E27FC236}">
                  <a16:creationId xmlns:a16="http://schemas.microsoft.com/office/drawing/2014/main" id="{C7F2FF2B-7655-5A9F-B7FB-12C67FE829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19" y="317"/>
              <a:ext cx="24" cy="40"/>
            </a:xfrm>
            <a:custGeom>
              <a:avLst/>
              <a:gdLst>
                <a:gd name="T0" fmla="*/ 38 w 67"/>
                <a:gd name="T1" fmla="*/ 32 h 108"/>
                <a:gd name="T2" fmla="*/ 17 w 67"/>
                <a:gd name="T3" fmla="*/ 41 h 108"/>
                <a:gd name="T4" fmla="*/ 17 w 67"/>
                <a:gd name="T5" fmla="*/ 0 h 108"/>
                <a:gd name="T6" fmla="*/ 0 w 67"/>
                <a:gd name="T7" fmla="*/ 0 h 108"/>
                <a:gd name="T8" fmla="*/ 0 w 67"/>
                <a:gd name="T9" fmla="*/ 108 h 108"/>
                <a:gd name="T10" fmla="*/ 17 w 67"/>
                <a:gd name="T11" fmla="*/ 108 h 108"/>
                <a:gd name="T12" fmla="*/ 17 w 67"/>
                <a:gd name="T13" fmla="*/ 74 h 108"/>
                <a:gd name="T14" fmla="*/ 37 w 67"/>
                <a:gd name="T15" fmla="*/ 46 h 108"/>
                <a:gd name="T16" fmla="*/ 50 w 67"/>
                <a:gd name="T17" fmla="*/ 70 h 108"/>
                <a:gd name="T18" fmla="*/ 50 w 67"/>
                <a:gd name="T19" fmla="*/ 108 h 108"/>
                <a:gd name="T20" fmla="*/ 67 w 67"/>
                <a:gd name="T21" fmla="*/ 108 h 108"/>
                <a:gd name="T22" fmla="*/ 67 w 67"/>
                <a:gd name="T23" fmla="*/ 64 h 108"/>
                <a:gd name="T24" fmla="*/ 38 w 67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108">
                  <a:moveTo>
                    <a:pt x="38" y="32"/>
                  </a:moveTo>
                  <a:cubicBezTo>
                    <a:pt x="30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7" y="46"/>
                  </a:cubicBezTo>
                  <a:cubicBezTo>
                    <a:pt x="47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7" y="108"/>
                    <a:pt x="67" y="108"/>
                    <a:pt x="67" y="108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43"/>
                    <a:pt x="57" y="32"/>
                    <a:pt x="38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2" name="Freeform 13">
              <a:extLst>
                <a:ext uri="{FF2B5EF4-FFF2-40B4-BE49-F238E27FC236}">
                  <a16:creationId xmlns:a16="http://schemas.microsoft.com/office/drawing/2014/main" id="{03B1333C-DAC8-0257-B3CA-63547DB2B0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48" y="329"/>
              <a:ext cx="18" cy="28"/>
            </a:xfrm>
            <a:custGeom>
              <a:avLst/>
              <a:gdLst>
                <a:gd name="T0" fmla="*/ 30 w 48"/>
                <a:gd name="T1" fmla="*/ 32 h 78"/>
                <a:gd name="T2" fmla="*/ 18 w 48"/>
                <a:gd name="T3" fmla="*/ 21 h 78"/>
                <a:gd name="T4" fmla="*/ 29 w 48"/>
                <a:gd name="T5" fmla="*/ 14 h 78"/>
                <a:gd name="T6" fmla="*/ 42 w 48"/>
                <a:gd name="T7" fmla="*/ 17 h 78"/>
                <a:gd name="T8" fmla="*/ 44 w 48"/>
                <a:gd name="T9" fmla="*/ 19 h 78"/>
                <a:gd name="T10" fmla="*/ 45 w 48"/>
                <a:gd name="T11" fmla="*/ 3 h 78"/>
                <a:gd name="T12" fmla="*/ 44 w 48"/>
                <a:gd name="T13" fmla="*/ 3 h 78"/>
                <a:gd name="T14" fmla="*/ 27 w 48"/>
                <a:gd name="T15" fmla="*/ 0 h 78"/>
                <a:gd name="T16" fmla="*/ 0 w 48"/>
                <a:gd name="T17" fmla="*/ 24 h 78"/>
                <a:gd name="T18" fmla="*/ 19 w 48"/>
                <a:gd name="T19" fmla="*/ 45 h 78"/>
                <a:gd name="T20" fmla="*/ 31 w 48"/>
                <a:gd name="T21" fmla="*/ 55 h 78"/>
                <a:gd name="T22" fmla="*/ 19 w 48"/>
                <a:gd name="T23" fmla="*/ 64 h 78"/>
                <a:gd name="T24" fmla="*/ 4 w 48"/>
                <a:gd name="T25" fmla="*/ 59 h 78"/>
                <a:gd name="T26" fmla="*/ 2 w 48"/>
                <a:gd name="T27" fmla="*/ 58 h 78"/>
                <a:gd name="T28" fmla="*/ 1 w 48"/>
                <a:gd name="T29" fmla="*/ 73 h 78"/>
                <a:gd name="T30" fmla="*/ 2 w 48"/>
                <a:gd name="T31" fmla="*/ 74 h 78"/>
                <a:gd name="T32" fmla="*/ 22 w 48"/>
                <a:gd name="T33" fmla="*/ 78 h 78"/>
                <a:gd name="T34" fmla="*/ 48 w 48"/>
                <a:gd name="T35" fmla="*/ 54 h 78"/>
                <a:gd name="T36" fmla="*/ 30 w 48"/>
                <a:gd name="T37" fmla="*/ 3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78">
                  <a:moveTo>
                    <a:pt x="30" y="32"/>
                  </a:moveTo>
                  <a:cubicBezTo>
                    <a:pt x="22" y="28"/>
                    <a:pt x="18" y="26"/>
                    <a:pt x="18" y="21"/>
                  </a:cubicBezTo>
                  <a:cubicBezTo>
                    <a:pt x="18" y="16"/>
                    <a:pt x="24" y="14"/>
                    <a:pt x="29" y="14"/>
                  </a:cubicBezTo>
                  <a:cubicBezTo>
                    <a:pt x="31" y="14"/>
                    <a:pt x="39" y="16"/>
                    <a:pt x="42" y="17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39" y="2"/>
                    <a:pt x="34" y="0"/>
                    <a:pt x="27" y="0"/>
                  </a:cubicBezTo>
                  <a:cubicBezTo>
                    <a:pt x="11" y="0"/>
                    <a:pt x="0" y="9"/>
                    <a:pt x="0" y="24"/>
                  </a:cubicBezTo>
                  <a:cubicBezTo>
                    <a:pt x="0" y="36"/>
                    <a:pt x="11" y="41"/>
                    <a:pt x="19" y="45"/>
                  </a:cubicBezTo>
                  <a:cubicBezTo>
                    <a:pt x="26" y="48"/>
                    <a:pt x="31" y="51"/>
                    <a:pt x="31" y="55"/>
                  </a:cubicBezTo>
                  <a:cubicBezTo>
                    <a:pt x="31" y="64"/>
                    <a:pt x="21" y="64"/>
                    <a:pt x="19" y="64"/>
                  </a:cubicBezTo>
                  <a:cubicBezTo>
                    <a:pt x="16" y="64"/>
                    <a:pt x="9" y="63"/>
                    <a:pt x="4" y="59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8" y="77"/>
                    <a:pt x="16" y="78"/>
                    <a:pt x="22" y="78"/>
                  </a:cubicBezTo>
                  <a:cubicBezTo>
                    <a:pt x="35" y="78"/>
                    <a:pt x="48" y="71"/>
                    <a:pt x="48" y="54"/>
                  </a:cubicBezTo>
                  <a:cubicBezTo>
                    <a:pt x="48" y="40"/>
                    <a:pt x="38" y="36"/>
                    <a:pt x="30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3" name="Freeform 14">
              <a:extLst>
                <a:ext uri="{FF2B5EF4-FFF2-40B4-BE49-F238E27FC236}">
                  <a16:creationId xmlns:a16="http://schemas.microsoft.com/office/drawing/2014/main" id="{0025BAA1-360E-692D-6DA3-A88FF05D696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68" y="329"/>
              <a:ext cx="21" cy="28"/>
            </a:xfrm>
            <a:custGeom>
              <a:avLst/>
              <a:gdLst>
                <a:gd name="T0" fmla="*/ 55 w 56"/>
                <a:gd name="T1" fmla="*/ 59 h 78"/>
                <a:gd name="T2" fmla="*/ 53 w 56"/>
                <a:gd name="T3" fmla="*/ 60 h 78"/>
                <a:gd name="T4" fmla="*/ 40 w 56"/>
                <a:gd name="T5" fmla="*/ 64 h 78"/>
                <a:gd name="T6" fmla="*/ 18 w 56"/>
                <a:gd name="T7" fmla="*/ 39 h 78"/>
                <a:gd name="T8" fmla="*/ 39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6 w 56"/>
                <a:gd name="T15" fmla="*/ 3 h 78"/>
                <a:gd name="T16" fmla="*/ 55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5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5" y="59"/>
                  </a:moveTo>
                  <a:cubicBezTo>
                    <a:pt x="53" y="60"/>
                    <a:pt x="53" y="60"/>
                    <a:pt x="53" y="60"/>
                  </a:cubicBezTo>
                  <a:cubicBezTo>
                    <a:pt x="49" y="63"/>
                    <a:pt x="44" y="64"/>
                    <a:pt x="40" y="64"/>
                  </a:cubicBezTo>
                  <a:cubicBezTo>
                    <a:pt x="23" y="64"/>
                    <a:pt x="18" y="51"/>
                    <a:pt x="18" y="39"/>
                  </a:cubicBezTo>
                  <a:cubicBezTo>
                    <a:pt x="18" y="27"/>
                    <a:pt x="25" y="14"/>
                    <a:pt x="39" y="14"/>
                  </a:cubicBezTo>
                  <a:cubicBezTo>
                    <a:pt x="43" y="14"/>
                    <a:pt x="48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1" y="1"/>
                    <a:pt x="44" y="0"/>
                    <a:pt x="38" y="0"/>
                  </a:cubicBez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43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4" name="Freeform 15">
              <a:extLst>
                <a:ext uri="{FF2B5EF4-FFF2-40B4-BE49-F238E27FC236}">
                  <a16:creationId xmlns:a16="http://schemas.microsoft.com/office/drawing/2014/main" id="{DD433B6C-2E89-FCB4-FC1E-332C8A67223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93" y="317"/>
              <a:ext cx="25" cy="40"/>
            </a:xfrm>
            <a:custGeom>
              <a:avLst/>
              <a:gdLst>
                <a:gd name="T0" fmla="*/ 38 w 66"/>
                <a:gd name="T1" fmla="*/ 32 h 108"/>
                <a:gd name="T2" fmla="*/ 17 w 66"/>
                <a:gd name="T3" fmla="*/ 41 h 108"/>
                <a:gd name="T4" fmla="*/ 17 w 66"/>
                <a:gd name="T5" fmla="*/ 0 h 108"/>
                <a:gd name="T6" fmla="*/ 0 w 66"/>
                <a:gd name="T7" fmla="*/ 0 h 108"/>
                <a:gd name="T8" fmla="*/ 0 w 66"/>
                <a:gd name="T9" fmla="*/ 108 h 108"/>
                <a:gd name="T10" fmla="*/ 17 w 66"/>
                <a:gd name="T11" fmla="*/ 108 h 108"/>
                <a:gd name="T12" fmla="*/ 17 w 66"/>
                <a:gd name="T13" fmla="*/ 74 h 108"/>
                <a:gd name="T14" fmla="*/ 36 w 66"/>
                <a:gd name="T15" fmla="*/ 46 h 108"/>
                <a:gd name="T16" fmla="*/ 50 w 66"/>
                <a:gd name="T17" fmla="*/ 70 h 108"/>
                <a:gd name="T18" fmla="*/ 50 w 66"/>
                <a:gd name="T19" fmla="*/ 108 h 108"/>
                <a:gd name="T20" fmla="*/ 66 w 66"/>
                <a:gd name="T21" fmla="*/ 108 h 108"/>
                <a:gd name="T22" fmla="*/ 66 w 66"/>
                <a:gd name="T23" fmla="*/ 64 h 108"/>
                <a:gd name="T24" fmla="*/ 38 w 66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108">
                  <a:moveTo>
                    <a:pt x="38" y="32"/>
                  </a:moveTo>
                  <a:cubicBezTo>
                    <a:pt x="29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6" y="46"/>
                  </a:cubicBezTo>
                  <a:cubicBezTo>
                    <a:pt x="46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6" y="64"/>
                    <a:pt x="66" y="64"/>
                    <a:pt x="66" y="64"/>
                  </a:cubicBezTo>
                  <a:cubicBezTo>
                    <a:pt x="66" y="43"/>
                    <a:pt x="57" y="32"/>
                    <a:pt x="38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5" name="Freeform 16">
              <a:extLst>
                <a:ext uri="{FF2B5EF4-FFF2-40B4-BE49-F238E27FC236}">
                  <a16:creationId xmlns:a16="http://schemas.microsoft.com/office/drawing/2014/main" id="{C77E5990-EB0D-207A-A7BE-FE29658121E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25" y="329"/>
              <a:ext cx="24" cy="28"/>
            </a:xfrm>
            <a:custGeom>
              <a:avLst/>
              <a:gdLst>
                <a:gd name="T0" fmla="*/ 49 w 66"/>
                <a:gd name="T1" fmla="*/ 0 h 76"/>
                <a:gd name="T2" fmla="*/ 49 w 66"/>
                <a:gd name="T3" fmla="*/ 34 h 76"/>
                <a:gd name="T4" fmla="*/ 29 w 66"/>
                <a:gd name="T5" fmla="*/ 62 h 76"/>
                <a:gd name="T6" fmla="*/ 16 w 66"/>
                <a:gd name="T7" fmla="*/ 38 h 76"/>
                <a:gd name="T8" fmla="*/ 16 w 66"/>
                <a:gd name="T9" fmla="*/ 0 h 76"/>
                <a:gd name="T10" fmla="*/ 0 w 66"/>
                <a:gd name="T11" fmla="*/ 0 h 76"/>
                <a:gd name="T12" fmla="*/ 0 w 66"/>
                <a:gd name="T13" fmla="*/ 44 h 76"/>
                <a:gd name="T14" fmla="*/ 28 w 66"/>
                <a:gd name="T15" fmla="*/ 76 h 76"/>
                <a:gd name="T16" fmla="*/ 50 w 66"/>
                <a:gd name="T17" fmla="*/ 66 h 76"/>
                <a:gd name="T18" fmla="*/ 50 w 66"/>
                <a:gd name="T19" fmla="*/ 74 h 76"/>
                <a:gd name="T20" fmla="*/ 66 w 66"/>
                <a:gd name="T21" fmla="*/ 74 h 76"/>
                <a:gd name="T22" fmla="*/ 66 w 66"/>
                <a:gd name="T23" fmla="*/ 0 h 76"/>
                <a:gd name="T24" fmla="*/ 49 w 66"/>
                <a:gd name="T25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76">
                  <a:moveTo>
                    <a:pt x="49" y="0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45"/>
                    <a:pt x="47" y="62"/>
                    <a:pt x="29" y="62"/>
                  </a:cubicBezTo>
                  <a:cubicBezTo>
                    <a:pt x="20" y="61"/>
                    <a:pt x="16" y="55"/>
                    <a:pt x="16" y="3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65"/>
                    <a:pt x="9" y="76"/>
                    <a:pt x="28" y="76"/>
                  </a:cubicBezTo>
                  <a:cubicBezTo>
                    <a:pt x="37" y="76"/>
                    <a:pt x="45" y="72"/>
                    <a:pt x="50" y="66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4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6" name="Rectangle 17">
              <a:extLst>
                <a:ext uri="{FF2B5EF4-FFF2-40B4-BE49-F238E27FC236}">
                  <a16:creationId xmlns:a16="http://schemas.microsoft.com/office/drawing/2014/main" id="{87970EF2-8742-3486-7EDD-DCA0D3322CB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557" y="317"/>
              <a:ext cx="6" cy="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7" name="Freeform 18">
              <a:extLst>
                <a:ext uri="{FF2B5EF4-FFF2-40B4-BE49-F238E27FC236}">
                  <a16:creationId xmlns:a16="http://schemas.microsoft.com/office/drawing/2014/main" id="{66AE68E7-E385-6C4A-E7C9-0A6270E88C3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69" y="329"/>
              <a:ext cx="25" cy="28"/>
            </a:xfrm>
            <a:custGeom>
              <a:avLst/>
              <a:gdLst>
                <a:gd name="T0" fmla="*/ 68 w 68"/>
                <a:gd name="T1" fmla="*/ 42 h 78"/>
                <a:gd name="T2" fmla="*/ 35 w 68"/>
                <a:gd name="T3" fmla="*/ 0 h 78"/>
                <a:gd name="T4" fmla="*/ 0 w 68"/>
                <a:gd name="T5" fmla="*/ 38 h 78"/>
                <a:gd name="T6" fmla="*/ 38 w 68"/>
                <a:gd name="T7" fmla="*/ 78 h 78"/>
                <a:gd name="T8" fmla="*/ 60 w 68"/>
                <a:gd name="T9" fmla="*/ 74 h 78"/>
                <a:gd name="T10" fmla="*/ 63 w 68"/>
                <a:gd name="T11" fmla="*/ 73 h 78"/>
                <a:gd name="T12" fmla="*/ 63 w 68"/>
                <a:gd name="T13" fmla="*/ 55 h 78"/>
                <a:gd name="T14" fmla="*/ 60 w 68"/>
                <a:gd name="T15" fmla="*/ 57 h 78"/>
                <a:gd name="T16" fmla="*/ 39 w 68"/>
                <a:gd name="T17" fmla="*/ 64 h 78"/>
                <a:gd name="T18" fmla="*/ 17 w 68"/>
                <a:gd name="T19" fmla="*/ 44 h 78"/>
                <a:gd name="T20" fmla="*/ 68 w 68"/>
                <a:gd name="T21" fmla="*/ 44 h 78"/>
                <a:gd name="T22" fmla="*/ 68 w 68"/>
                <a:gd name="T23" fmla="*/ 42 h 78"/>
                <a:gd name="T24" fmla="*/ 35 w 68"/>
                <a:gd name="T25" fmla="*/ 14 h 78"/>
                <a:gd name="T26" fmla="*/ 51 w 68"/>
                <a:gd name="T27" fmla="*/ 31 h 78"/>
                <a:gd name="T28" fmla="*/ 17 w 68"/>
                <a:gd name="T29" fmla="*/ 31 h 78"/>
                <a:gd name="T30" fmla="*/ 35 w 68"/>
                <a:gd name="T31" fmla="*/ 1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" h="78">
                  <a:moveTo>
                    <a:pt x="68" y="42"/>
                  </a:moveTo>
                  <a:cubicBezTo>
                    <a:pt x="68" y="14"/>
                    <a:pt x="57" y="0"/>
                    <a:pt x="35" y="0"/>
                  </a:cubicBezTo>
                  <a:cubicBezTo>
                    <a:pt x="14" y="0"/>
                    <a:pt x="0" y="16"/>
                    <a:pt x="0" y="38"/>
                  </a:cubicBezTo>
                  <a:cubicBezTo>
                    <a:pt x="0" y="64"/>
                    <a:pt x="14" y="78"/>
                    <a:pt x="38" y="78"/>
                  </a:cubicBezTo>
                  <a:cubicBezTo>
                    <a:pt x="49" y="78"/>
                    <a:pt x="55" y="76"/>
                    <a:pt x="60" y="74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3" y="55"/>
                    <a:pt x="63" y="55"/>
                    <a:pt x="63" y="55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57" y="60"/>
                    <a:pt x="47" y="64"/>
                    <a:pt x="39" y="64"/>
                  </a:cubicBezTo>
                  <a:cubicBezTo>
                    <a:pt x="29" y="64"/>
                    <a:pt x="18" y="56"/>
                    <a:pt x="17" y="44"/>
                  </a:cubicBezTo>
                  <a:cubicBezTo>
                    <a:pt x="68" y="44"/>
                    <a:pt x="68" y="44"/>
                    <a:pt x="68" y="44"/>
                  </a:cubicBezTo>
                  <a:lnTo>
                    <a:pt x="68" y="42"/>
                  </a:lnTo>
                  <a:close/>
                  <a:moveTo>
                    <a:pt x="35" y="14"/>
                  </a:moveTo>
                  <a:cubicBezTo>
                    <a:pt x="45" y="14"/>
                    <a:pt x="50" y="22"/>
                    <a:pt x="51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25"/>
                    <a:pt x="22" y="14"/>
                    <a:pt x="35" y="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03ECF6F6-F4AA-B8B4-D6F3-ED61C10543AB}"/>
              </a:ext>
            </a:extLst>
          </p:cNvPr>
          <p:cNvGrpSpPr/>
          <p:nvPr userDrawn="1"/>
        </p:nvGrpSpPr>
        <p:grpSpPr>
          <a:xfrm>
            <a:off x="0" y="6569104"/>
            <a:ext cx="12195158" cy="18000"/>
            <a:chOff x="2099733" y="800098"/>
            <a:chExt cx="1998132" cy="499533"/>
          </a:xfrm>
          <a:gradFill>
            <a:gsLst>
              <a:gs pos="77000">
                <a:srgbClr val="00AAC1"/>
              </a:gs>
              <a:gs pos="43000">
                <a:schemeClr val="accent1"/>
              </a:gs>
              <a:gs pos="100000">
                <a:schemeClr val="accent5"/>
              </a:gs>
            </a:gsLst>
            <a:lin ang="4200000" scaled="0"/>
          </a:gradFill>
        </p:grpSpPr>
        <p:sp>
          <p:nvSpPr>
            <p:cNvPr id="3" name="Rechteck 2">
              <a:extLst>
                <a:ext uri="{FF2B5EF4-FFF2-40B4-BE49-F238E27FC236}">
                  <a16:creationId xmlns:a16="http://schemas.microsoft.com/office/drawing/2014/main" id="{F4C30BC2-4CA2-40E1-F24F-D49083D935A3}"/>
                </a:ext>
              </a:extLst>
            </p:cNvPr>
            <p:cNvSpPr/>
            <p:nvPr/>
          </p:nvSpPr>
          <p:spPr>
            <a:xfrm>
              <a:off x="2099733" y="800098"/>
              <a:ext cx="499533" cy="499533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9EC93594-5C63-C1A9-E3F3-0793DE0E80AC}"/>
                </a:ext>
              </a:extLst>
            </p:cNvPr>
            <p:cNvSpPr/>
            <p:nvPr/>
          </p:nvSpPr>
          <p:spPr>
            <a:xfrm>
              <a:off x="3598332" y="800098"/>
              <a:ext cx="499533" cy="499533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583E417B-521D-F8C6-F842-7A7DF5DD550B}"/>
                </a:ext>
              </a:extLst>
            </p:cNvPr>
            <p:cNvSpPr/>
            <p:nvPr/>
          </p:nvSpPr>
          <p:spPr>
            <a:xfrm>
              <a:off x="2599266" y="800098"/>
              <a:ext cx="499533" cy="499533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15DA4F1F-156E-6E6A-3A4D-2E23E219AEF8}"/>
                </a:ext>
              </a:extLst>
            </p:cNvPr>
            <p:cNvSpPr/>
            <p:nvPr/>
          </p:nvSpPr>
          <p:spPr>
            <a:xfrm>
              <a:off x="3098799" y="800098"/>
              <a:ext cx="499533" cy="499533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11934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kal: 2 Fe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rafik 78" descr="Ein Bild, das Wasser, Türkis, Screenshot, unterwasser enthält.&#10;&#10;Automatisch generierte Beschreibung">
            <a:extLst>
              <a:ext uri="{FF2B5EF4-FFF2-40B4-BE49-F238E27FC236}">
                <a16:creationId xmlns:a16="http://schemas.microsoft.com/office/drawing/2014/main" id="{459F38FF-F235-FFC3-60C8-A5A402B6E5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269"/>
          <a:stretch/>
        </p:blipFill>
        <p:spPr>
          <a:xfrm>
            <a:off x="0" y="0"/>
            <a:ext cx="12346820" cy="683844"/>
          </a:xfrm>
          <a:prstGeom prst="rect">
            <a:avLst/>
          </a:prstGeom>
        </p:spPr>
      </p:pic>
      <p:cxnSp>
        <p:nvCxnSpPr>
          <p:cNvPr id="17" name="Gerade Verbindung 8">
            <a:extLst>
              <a:ext uri="{FF2B5EF4-FFF2-40B4-BE49-F238E27FC236}">
                <a16:creationId xmlns:a16="http://schemas.microsoft.com/office/drawing/2014/main" id="{961EDC53-6FDF-AF2E-23CB-1A59B47A7D6F}"/>
              </a:ext>
            </a:extLst>
          </p:cNvPr>
          <p:cNvCxnSpPr>
            <a:cxnSpLocks/>
          </p:cNvCxnSpPr>
          <p:nvPr userDrawn="1"/>
        </p:nvCxnSpPr>
        <p:spPr>
          <a:xfrm>
            <a:off x="127828" y="3499338"/>
            <a:ext cx="11924472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42">
            <a:extLst>
              <a:ext uri="{FF2B5EF4-FFF2-40B4-BE49-F238E27FC236}">
                <a16:creationId xmlns:a16="http://schemas.microsoft.com/office/drawing/2014/main" id="{870FB147-747F-8D5E-6C1E-67F98F5063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613200"/>
            <a:ext cx="7416800" cy="244800"/>
          </a:xfrm>
          <a:prstGeom prst="rect">
            <a:avLst/>
          </a:prstGeom>
          <a:ln/>
        </p:spPr>
        <p:txBody>
          <a:bodyPr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25" name="Rectangle 43">
            <a:extLst>
              <a:ext uri="{FF2B5EF4-FFF2-40B4-BE49-F238E27FC236}">
                <a16:creationId xmlns:a16="http://schemas.microsoft.com/office/drawing/2014/main" id="{4B52A3FB-1578-8273-31CF-08CF5AB8B3B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xfrm>
            <a:off x="128588" y="6613200"/>
            <a:ext cx="2047412" cy="244800"/>
          </a:xfrm>
          <a:prstGeom prst="rect">
            <a:avLst/>
          </a:prstGeom>
          <a:ln/>
        </p:spPr>
        <p:txBody>
          <a:bodyPr lIns="0"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38363A40-9A93-40A8-AF6E-9E587FF035B6}" type="datetime1">
              <a:rPr lang="de-DE" smtClean="0"/>
              <a:t>07.08.2026</a:t>
            </a:fld>
            <a:endParaRPr lang="de-DE"/>
          </a:p>
        </p:txBody>
      </p:sp>
      <p:sp>
        <p:nvSpPr>
          <p:cNvPr id="39" name="Rectangle 41">
            <a:extLst>
              <a:ext uri="{FF2B5EF4-FFF2-40B4-BE49-F238E27FC236}">
                <a16:creationId xmlns:a16="http://schemas.microsoft.com/office/drawing/2014/main" id="{9388D0D2-308C-DF24-ED2C-7E1B6920128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613200"/>
            <a:ext cx="1928293" cy="241930"/>
          </a:xfrm>
          <a:prstGeom prst="rect">
            <a:avLst/>
          </a:prstGeom>
          <a:ln/>
        </p:spPr>
        <p:txBody>
          <a:bodyPr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40" name="Textplatzhalter 2">
            <a:extLst>
              <a:ext uri="{FF2B5EF4-FFF2-40B4-BE49-F238E27FC236}">
                <a16:creationId xmlns:a16="http://schemas.microsoft.com/office/drawing/2014/main" id="{573913AA-2E2E-1DC3-5AEB-4B4873E922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463" y="6228067"/>
            <a:ext cx="11903073" cy="296862"/>
          </a:xfrm>
          <a:prstGeom prst="rect">
            <a:avLst/>
          </a:prstGeom>
        </p:spPr>
        <p:txBody>
          <a:bodyPr lIns="0" rIns="0" bIns="0" anchor="b"/>
          <a:lstStyle>
            <a:lvl1pPr marL="0" indent="0" algn="l">
              <a:buNone/>
              <a:defRPr sz="800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DE"/>
              <a:t>Quellenangaben</a:t>
            </a:r>
          </a:p>
        </p:txBody>
      </p:sp>
      <p:sp>
        <p:nvSpPr>
          <p:cNvPr id="48" name="Inhaltsplatzhalter 2">
            <a:extLst>
              <a:ext uri="{FF2B5EF4-FFF2-40B4-BE49-F238E27FC236}">
                <a16:creationId xmlns:a16="http://schemas.microsoft.com/office/drawing/2014/main" id="{05ADC640-D6D2-DF2F-6EAA-24BB03DA057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3703" y="811822"/>
            <a:ext cx="11908597" cy="2682265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chemeClr val="accent1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sp>
        <p:nvSpPr>
          <p:cNvPr id="49" name="Inhaltsplatzhalter 2">
            <a:extLst>
              <a:ext uri="{FF2B5EF4-FFF2-40B4-BE49-F238E27FC236}">
                <a16:creationId xmlns:a16="http://schemas.microsoft.com/office/drawing/2014/main" id="{2360085A-4D93-6D69-B883-622B5CE00AE4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143703" y="3520068"/>
            <a:ext cx="11908597" cy="2682265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chemeClr val="accent1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6152A6E3-4077-DA0D-43F7-32F23E02AC02}"/>
              </a:ext>
            </a:extLst>
          </p:cNvPr>
          <p:cNvGrpSpPr/>
          <p:nvPr userDrawn="1"/>
        </p:nvGrpSpPr>
        <p:grpSpPr>
          <a:xfrm>
            <a:off x="10570331" y="212725"/>
            <a:ext cx="804225" cy="265113"/>
            <a:chOff x="10488613" y="193675"/>
            <a:chExt cx="862013" cy="284163"/>
          </a:xfrm>
        </p:grpSpPr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8B30C866-A7B1-77BA-C946-FE4084986E2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488613" y="358775"/>
              <a:ext cx="855663" cy="119063"/>
            </a:xfrm>
            <a:custGeom>
              <a:avLst/>
              <a:gdLst>
                <a:gd name="T0" fmla="*/ 130 w 1506"/>
                <a:gd name="T1" fmla="*/ 204 h 208"/>
                <a:gd name="T2" fmla="*/ 25 w 1506"/>
                <a:gd name="T3" fmla="*/ 3 h 208"/>
                <a:gd name="T4" fmla="*/ 148 w 1506"/>
                <a:gd name="T5" fmla="*/ 204 h 208"/>
                <a:gd name="T6" fmla="*/ 170 w 1506"/>
                <a:gd name="T7" fmla="*/ 59 h 208"/>
                <a:gd name="T8" fmla="*/ 148 w 1506"/>
                <a:gd name="T9" fmla="*/ 32 h 208"/>
                <a:gd name="T10" fmla="*/ 170 w 1506"/>
                <a:gd name="T11" fmla="*/ 3 h 208"/>
                <a:gd name="T12" fmla="*/ 234 w 1506"/>
                <a:gd name="T13" fmla="*/ 204 h 208"/>
                <a:gd name="T14" fmla="*/ 312 w 1506"/>
                <a:gd name="T15" fmla="*/ 59 h 208"/>
                <a:gd name="T16" fmla="*/ 248 w 1506"/>
                <a:gd name="T17" fmla="*/ 182 h 208"/>
                <a:gd name="T18" fmla="*/ 208 w 1506"/>
                <a:gd name="T19" fmla="*/ 59 h 208"/>
                <a:gd name="T20" fmla="*/ 381 w 1506"/>
                <a:gd name="T21" fmla="*/ 208 h 208"/>
                <a:gd name="T22" fmla="*/ 422 w 1506"/>
                <a:gd name="T23" fmla="*/ 159 h 208"/>
                <a:gd name="T24" fmla="*/ 447 w 1506"/>
                <a:gd name="T25" fmla="*/ 137 h 208"/>
                <a:gd name="T26" fmla="*/ 381 w 1506"/>
                <a:gd name="T27" fmla="*/ 208 h 208"/>
                <a:gd name="T28" fmla="*/ 422 w 1506"/>
                <a:gd name="T29" fmla="*/ 120 h 208"/>
                <a:gd name="T30" fmla="*/ 467 w 1506"/>
                <a:gd name="T31" fmla="*/ 137 h 208"/>
                <a:gd name="T32" fmla="*/ 542 w 1506"/>
                <a:gd name="T33" fmla="*/ 116 h 208"/>
                <a:gd name="T34" fmla="*/ 648 w 1506"/>
                <a:gd name="T35" fmla="*/ 208 h 208"/>
                <a:gd name="T36" fmla="*/ 647 w 1506"/>
                <a:gd name="T37" fmla="*/ 87 h 208"/>
                <a:gd name="T38" fmla="*/ 691 w 1506"/>
                <a:gd name="T39" fmla="*/ 62 h 208"/>
                <a:gd name="T40" fmla="*/ 571 w 1506"/>
                <a:gd name="T41" fmla="*/ 53 h 208"/>
                <a:gd name="T42" fmla="*/ 649 w 1506"/>
                <a:gd name="T43" fmla="*/ 188 h 208"/>
                <a:gd name="T44" fmla="*/ 648 w 1506"/>
                <a:gd name="T45" fmla="*/ 208 h 208"/>
                <a:gd name="T46" fmla="*/ 755 w 1506"/>
                <a:gd name="T47" fmla="*/ 78 h 208"/>
                <a:gd name="T48" fmla="*/ 805 w 1506"/>
                <a:gd name="T49" fmla="*/ 203 h 208"/>
                <a:gd name="T50" fmla="*/ 792 w 1506"/>
                <a:gd name="T51" fmla="*/ 185 h 208"/>
                <a:gd name="T52" fmla="*/ 805 w 1506"/>
                <a:gd name="T53" fmla="*/ 78 h 208"/>
                <a:gd name="T54" fmla="*/ 777 w 1506"/>
                <a:gd name="T55" fmla="*/ 13 h 208"/>
                <a:gd name="T56" fmla="*/ 734 w 1506"/>
                <a:gd name="T57" fmla="*/ 59 h 208"/>
                <a:gd name="T58" fmla="*/ 938 w 1506"/>
                <a:gd name="T59" fmla="*/ 204 h 208"/>
                <a:gd name="T60" fmla="*/ 915 w 1506"/>
                <a:gd name="T61" fmla="*/ 148 h 208"/>
                <a:gd name="T62" fmla="*/ 844 w 1506"/>
                <a:gd name="T63" fmla="*/ 59 h 208"/>
                <a:gd name="T64" fmla="*/ 870 w 1506"/>
                <a:gd name="T65" fmla="*/ 208 h 208"/>
                <a:gd name="T66" fmla="*/ 915 w 1506"/>
                <a:gd name="T67" fmla="*/ 204 h 208"/>
                <a:gd name="T68" fmla="*/ 1023 w 1506"/>
                <a:gd name="T69" fmla="*/ 208 h 208"/>
                <a:gd name="T70" fmla="*/ 1068 w 1506"/>
                <a:gd name="T71" fmla="*/ 204 h 208"/>
                <a:gd name="T72" fmla="*/ 1068 w 1506"/>
                <a:gd name="T73" fmla="*/ 3 h 208"/>
                <a:gd name="T74" fmla="*/ 1022 w 1506"/>
                <a:gd name="T75" fmla="*/ 56 h 208"/>
                <a:gd name="T76" fmla="*/ 1024 w 1506"/>
                <a:gd name="T77" fmla="*/ 189 h 208"/>
                <a:gd name="T78" fmla="*/ 1023 w 1506"/>
                <a:gd name="T79" fmla="*/ 75 h 208"/>
                <a:gd name="T80" fmla="*/ 1119 w 1506"/>
                <a:gd name="T81" fmla="*/ 204 h 208"/>
                <a:gd name="T82" fmla="*/ 1142 w 1506"/>
                <a:gd name="T83" fmla="*/ 59 h 208"/>
                <a:gd name="T84" fmla="*/ 1119 w 1506"/>
                <a:gd name="T85" fmla="*/ 32 h 208"/>
                <a:gd name="T86" fmla="*/ 1142 w 1506"/>
                <a:gd name="T87" fmla="*/ 3 h 208"/>
                <a:gd name="T88" fmla="*/ 1285 w 1506"/>
                <a:gd name="T89" fmla="*/ 204 h 208"/>
                <a:gd name="T90" fmla="*/ 1262 w 1506"/>
                <a:gd name="T91" fmla="*/ 59 h 208"/>
                <a:gd name="T92" fmla="*/ 1192 w 1506"/>
                <a:gd name="T93" fmla="*/ 159 h 208"/>
                <a:gd name="T94" fmla="*/ 1169 w 1506"/>
                <a:gd name="T95" fmla="*/ 160 h 208"/>
                <a:gd name="T96" fmla="*/ 1262 w 1506"/>
                <a:gd name="T97" fmla="*/ 184 h 208"/>
                <a:gd name="T98" fmla="*/ 1313 w 1506"/>
                <a:gd name="T99" fmla="*/ 204 h 208"/>
                <a:gd name="T100" fmla="*/ 1336 w 1506"/>
                <a:gd name="T101" fmla="*/ 114 h 208"/>
                <a:gd name="T102" fmla="*/ 1398 w 1506"/>
                <a:gd name="T103" fmla="*/ 204 h 208"/>
                <a:gd name="T104" fmla="*/ 1456 w 1506"/>
                <a:gd name="T105" fmla="*/ 75 h 208"/>
                <a:gd name="T106" fmla="*/ 1506 w 1506"/>
                <a:gd name="T107" fmla="*/ 204 h 208"/>
                <a:gd name="T108" fmla="*/ 1417 w 1506"/>
                <a:gd name="T109" fmla="*/ 82 h 208"/>
                <a:gd name="T110" fmla="*/ 1336 w 1506"/>
                <a:gd name="T111" fmla="*/ 80 h 208"/>
                <a:gd name="T112" fmla="*/ 1313 w 1506"/>
                <a:gd name="T113" fmla="*/ 59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06" h="208">
                  <a:moveTo>
                    <a:pt x="0" y="204"/>
                  </a:moveTo>
                  <a:lnTo>
                    <a:pt x="0" y="204"/>
                  </a:lnTo>
                  <a:lnTo>
                    <a:pt x="130" y="204"/>
                  </a:lnTo>
                  <a:lnTo>
                    <a:pt x="130" y="181"/>
                  </a:lnTo>
                  <a:lnTo>
                    <a:pt x="25" y="181"/>
                  </a:lnTo>
                  <a:lnTo>
                    <a:pt x="25" y="3"/>
                  </a:lnTo>
                  <a:lnTo>
                    <a:pt x="0" y="3"/>
                  </a:lnTo>
                  <a:lnTo>
                    <a:pt x="0" y="204"/>
                  </a:lnTo>
                  <a:close/>
                  <a:moveTo>
                    <a:pt x="148" y="204"/>
                  </a:moveTo>
                  <a:lnTo>
                    <a:pt x="148" y="204"/>
                  </a:lnTo>
                  <a:lnTo>
                    <a:pt x="170" y="204"/>
                  </a:lnTo>
                  <a:lnTo>
                    <a:pt x="170" y="59"/>
                  </a:lnTo>
                  <a:lnTo>
                    <a:pt x="148" y="59"/>
                  </a:lnTo>
                  <a:lnTo>
                    <a:pt x="148" y="204"/>
                  </a:lnTo>
                  <a:close/>
                  <a:moveTo>
                    <a:pt x="148" y="32"/>
                  </a:moveTo>
                  <a:lnTo>
                    <a:pt x="148" y="32"/>
                  </a:lnTo>
                  <a:lnTo>
                    <a:pt x="170" y="32"/>
                  </a:lnTo>
                  <a:lnTo>
                    <a:pt x="170" y="3"/>
                  </a:lnTo>
                  <a:lnTo>
                    <a:pt x="148" y="3"/>
                  </a:lnTo>
                  <a:lnTo>
                    <a:pt x="148" y="32"/>
                  </a:lnTo>
                  <a:close/>
                  <a:moveTo>
                    <a:pt x="234" y="204"/>
                  </a:moveTo>
                  <a:lnTo>
                    <a:pt x="234" y="204"/>
                  </a:lnTo>
                  <a:lnTo>
                    <a:pt x="259" y="204"/>
                  </a:lnTo>
                  <a:lnTo>
                    <a:pt x="312" y="59"/>
                  </a:lnTo>
                  <a:lnTo>
                    <a:pt x="288" y="59"/>
                  </a:lnTo>
                  <a:lnTo>
                    <a:pt x="257" y="151"/>
                  </a:lnTo>
                  <a:cubicBezTo>
                    <a:pt x="253" y="164"/>
                    <a:pt x="248" y="182"/>
                    <a:pt x="248" y="182"/>
                  </a:cubicBezTo>
                  <a:lnTo>
                    <a:pt x="247" y="182"/>
                  </a:lnTo>
                  <a:cubicBezTo>
                    <a:pt x="247" y="182"/>
                    <a:pt x="242" y="164"/>
                    <a:pt x="238" y="151"/>
                  </a:cubicBezTo>
                  <a:lnTo>
                    <a:pt x="208" y="59"/>
                  </a:lnTo>
                  <a:lnTo>
                    <a:pt x="183" y="59"/>
                  </a:lnTo>
                  <a:lnTo>
                    <a:pt x="234" y="204"/>
                  </a:lnTo>
                  <a:close/>
                  <a:moveTo>
                    <a:pt x="381" y="208"/>
                  </a:moveTo>
                  <a:lnTo>
                    <a:pt x="381" y="208"/>
                  </a:lnTo>
                  <a:cubicBezTo>
                    <a:pt x="414" y="208"/>
                    <a:pt x="437" y="191"/>
                    <a:pt x="444" y="159"/>
                  </a:cubicBezTo>
                  <a:lnTo>
                    <a:pt x="422" y="159"/>
                  </a:lnTo>
                  <a:cubicBezTo>
                    <a:pt x="416" y="179"/>
                    <a:pt x="402" y="189"/>
                    <a:pt x="381" y="189"/>
                  </a:cubicBezTo>
                  <a:cubicBezTo>
                    <a:pt x="352" y="189"/>
                    <a:pt x="336" y="167"/>
                    <a:pt x="334" y="137"/>
                  </a:cubicBezTo>
                  <a:lnTo>
                    <a:pt x="447" y="137"/>
                  </a:lnTo>
                  <a:cubicBezTo>
                    <a:pt x="447" y="89"/>
                    <a:pt x="424" y="55"/>
                    <a:pt x="380" y="55"/>
                  </a:cubicBezTo>
                  <a:cubicBezTo>
                    <a:pt x="339" y="55"/>
                    <a:pt x="311" y="90"/>
                    <a:pt x="311" y="132"/>
                  </a:cubicBezTo>
                  <a:cubicBezTo>
                    <a:pt x="311" y="174"/>
                    <a:pt x="337" y="208"/>
                    <a:pt x="381" y="208"/>
                  </a:cubicBezTo>
                  <a:close/>
                  <a:moveTo>
                    <a:pt x="380" y="73"/>
                  </a:moveTo>
                  <a:lnTo>
                    <a:pt x="380" y="73"/>
                  </a:lnTo>
                  <a:cubicBezTo>
                    <a:pt x="406" y="73"/>
                    <a:pt x="421" y="91"/>
                    <a:pt x="422" y="120"/>
                  </a:cubicBezTo>
                  <a:lnTo>
                    <a:pt x="335" y="120"/>
                  </a:lnTo>
                  <a:cubicBezTo>
                    <a:pt x="338" y="94"/>
                    <a:pt x="353" y="73"/>
                    <a:pt x="380" y="73"/>
                  </a:cubicBezTo>
                  <a:close/>
                  <a:moveTo>
                    <a:pt x="467" y="137"/>
                  </a:moveTo>
                  <a:lnTo>
                    <a:pt x="467" y="137"/>
                  </a:lnTo>
                  <a:lnTo>
                    <a:pt x="542" y="137"/>
                  </a:lnTo>
                  <a:lnTo>
                    <a:pt x="542" y="116"/>
                  </a:lnTo>
                  <a:lnTo>
                    <a:pt x="467" y="116"/>
                  </a:lnTo>
                  <a:lnTo>
                    <a:pt x="467" y="137"/>
                  </a:lnTo>
                  <a:close/>
                  <a:moveTo>
                    <a:pt x="648" y="208"/>
                  </a:moveTo>
                  <a:lnTo>
                    <a:pt x="648" y="208"/>
                  </a:lnTo>
                  <a:cubicBezTo>
                    <a:pt x="691" y="208"/>
                    <a:pt x="722" y="187"/>
                    <a:pt x="722" y="150"/>
                  </a:cubicBezTo>
                  <a:cubicBezTo>
                    <a:pt x="722" y="104"/>
                    <a:pt x="686" y="95"/>
                    <a:pt x="647" y="87"/>
                  </a:cubicBezTo>
                  <a:cubicBezTo>
                    <a:pt x="617" y="81"/>
                    <a:pt x="594" y="74"/>
                    <a:pt x="594" y="52"/>
                  </a:cubicBezTo>
                  <a:cubicBezTo>
                    <a:pt x="594" y="31"/>
                    <a:pt x="612" y="19"/>
                    <a:pt x="640" y="19"/>
                  </a:cubicBezTo>
                  <a:cubicBezTo>
                    <a:pt x="669" y="19"/>
                    <a:pt x="688" y="34"/>
                    <a:pt x="691" y="62"/>
                  </a:cubicBezTo>
                  <a:lnTo>
                    <a:pt x="715" y="62"/>
                  </a:lnTo>
                  <a:cubicBezTo>
                    <a:pt x="710" y="25"/>
                    <a:pt x="689" y="0"/>
                    <a:pt x="639" y="0"/>
                  </a:cubicBezTo>
                  <a:cubicBezTo>
                    <a:pt x="598" y="0"/>
                    <a:pt x="571" y="19"/>
                    <a:pt x="571" y="53"/>
                  </a:cubicBezTo>
                  <a:cubicBezTo>
                    <a:pt x="571" y="91"/>
                    <a:pt x="601" y="101"/>
                    <a:pt x="637" y="109"/>
                  </a:cubicBezTo>
                  <a:cubicBezTo>
                    <a:pt x="673" y="116"/>
                    <a:pt x="697" y="123"/>
                    <a:pt x="697" y="150"/>
                  </a:cubicBezTo>
                  <a:cubicBezTo>
                    <a:pt x="697" y="175"/>
                    <a:pt x="677" y="188"/>
                    <a:pt x="649" y="188"/>
                  </a:cubicBezTo>
                  <a:cubicBezTo>
                    <a:pt x="611" y="188"/>
                    <a:pt x="590" y="170"/>
                    <a:pt x="587" y="136"/>
                  </a:cubicBezTo>
                  <a:lnTo>
                    <a:pt x="562" y="136"/>
                  </a:lnTo>
                  <a:cubicBezTo>
                    <a:pt x="564" y="177"/>
                    <a:pt x="591" y="208"/>
                    <a:pt x="648" y="208"/>
                  </a:cubicBezTo>
                  <a:close/>
                  <a:moveTo>
                    <a:pt x="734" y="78"/>
                  </a:moveTo>
                  <a:lnTo>
                    <a:pt x="734" y="78"/>
                  </a:lnTo>
                  <a:lnTo>
                    <a:pt x="755" y="78"/>
                  </a:lnTo>
                  <a:lnTo>
                    <a:pt x="755" y="177"/>
                  </a:lnTo>
                  <a:cubicBezTo>
                    <a:pt x="755" y="198"/>
                    <a:pt x="768" y="205"/>
                    <a:pt x="787" y="205"/>
                  </a:cubicBezTo>
                  <a:cubicBezTo>
                    <a:pt x="793" y="205"/>
                    <a:pt x="800" y="204"/>
                    <a:pt x="805" y="203"/>
                  </a:cubicBezTo>
                  <a:lnTo>
                    <a:pt x="805" y="183"/>
                  </a:lnTo>
                  <a:lnTo>
                    <a:pt x="804" y="183"/>
                  </a:lnTo>
                  <a:cubicBezTo>
                    <a:pt x="802" y="184"/>
                    <a:pt x="796" y="185"/>
                    <a:pt x="792" y="185"/>
                  </a:cubicBezTo>
                  <a:cubicBezTo>
                    <a:pt x="783" y="185"/>
                    <a:pt x="777" y="182"/>
                    <a:pt x="777" y="172"/>
                  </a:cubicBezTo>
                  <a:lnTo>
                    <a:pt x="777" y="78"/>
                  </a:lnTo>
                  <a:lnTo>
                    <a:pt x="805" y="78"/>
                  </a:lnTo>
                  <a:lnTo>
                    <a:pt x="805" y="59"/>
                  </a:lnTo>
                  <a:lnTo>
                    <a:pt x="777" y="59"/>
                  </a:lnTo>
                  <a:lnTo>
                    <a:pt x="777" y="13"/>
                  </a:lnTo>
                  <a:lnTo>
                    <a:pt x="755" y="13"/>
                  </a:lnTo>
                  <a:lnTo>
                    <a:pt x="755" y="59"/>
                  </a:lnTo>
                  <a:lnTo>
                    <a:pt x="734" y="59"/>
                  </a:lnTo>
                  <a:lnTo>
                    <a:pt x="734" y="78"/>
                  </a:lnTo>
                  <a:close/>
                  <a:moveTo>
                    <a:pt x="938" y="204"/>
                  </a:moveTo>
                  <a:lnTo>
                    <a:pt x="938" y="204"/>
                  </a:lnTo>
                  <a:lnTo>
                    <a:pt x="938" y="59"/>
                  </a:lnTo>
                  <a:lnTo>
                    <a:pt x="915" y="59"/>
                  </a:lnTo>
                  <a:lnTo>
                    <a:pt x="915" y="148"/>
                  </a:lnTo>
                  <a:cubicBezTo>
                    <a:pt x="915" y="171"/>
                    <a:pt x="900" y="189"/>
                    <a:pt x="877" y="189"/>
                  </a:cubicBezTo>
                  <a:cubicBezTo>
                    <a:pt x="856" y="189"/>
                    <a:pt x="844" y="178"/>
                    <a:pt x="844" y="159"/>
                  </a:cubicBezTo>
                  <a:lnTo>
                    <a:pt x="844" y="59"/>
                  </a:lnTo>
                  <a:lnTo>
                    <a:pt x="822" y="59"/>
                  </a:lnTo>
                  <a:lnTo>
                    <a:pt x="822" y="160"/>
                  </a:lnTo>
                  <a:cubicBezTo>
                    <a:pt x="822" y="190"/>
                    <a:pt x="841" y="208"/>
                    <a:pt x="870" y="208"/>
                  </a:cubicBezTo>
                  <a:cubicBezTo>
                    <a:pt x="891" y="208"/>
                    <a:pt x="904" y="198"/>
                    <a:pt x="914" y="184"/>
                  </a:cubicBezTo>
                  <a:lnTo>
                    <a:pt x="915" y="184"/>
                  </a:lnTo>
                  <a:lnTo>
                    <a:pt x="915" y="204"/>
                  </a:lnTo>
                  <a:lnTo>
                    <a:pt x="938" y="204"/>
                  </a:lnTo>
                  <a:close/>
                  <a:moveTo>
                    <a:pt x="1023" y="208"/>
                  </a:moveTo>
                  <a:lnTo>
                    <a:pt x="1023" y="208"/>
                  </a:lnTo>
                  <a:cubicBezTo>
                    <a:pt x="1043" y="208"/>
                    <a:pt x="1057" y="201"/>
                    <a:pt x="1068" y="187"/>
                  </a:cubicBezTo>
                  <a:lnTo>
                    <a:pt x="1068" y="187"/>
                  </a:lnTo>
                  <a:lnTo>
                    <a:pt x="1068" y="204"/>
                  </a:lnTo>
                  <a:lnTo>
                    <a:pt x="1091" y="204"/>
                  </a:lnTo>
                  <a:lnTo>
                    <a:pt x="1091" y="3"/>
                  </a:lnTo>
                  <a:lnTo>
                    <a:pt x="1068" y="3"/>
                  </a:lnTo>
                  <a:lnTo>
                    <a:pt x="1068" y="80"/>
                  </a:lnTo>
                  <a:lnTo>
                    <a:pt x="1068" y="80"/>
                  </a:lnTo>
                  <a:cubicBezTo>
                    <a:pt x="1058" y="66"/>
                    <a:pt x="1043" y="56"/>
                    <a:pt x="1022" y="56"/>
                  </a:cubicBezTo>
                  <a:cubicBezTo>
                    <a:pt x="986" y="56"/>
                    <a:pt x="958" y="84"/>
                    <a:pt x="958" y="132"/>
                  </a:cubicBezTo>
                  <a:cubicBezTo>
                    <a:pt x="958" y="179"/>
                    <a:pt x="983" y="208"/>
                    <a:pt x="1023" y="208"/>
                  </a:cubicBezTo>
                  <a:close/>
                  <a:moveTo>
                    <a:pt x="1024" y="189"/>
                  </a:moveTo>
                  <a:lnTo>
                    <a:pt x="1024" y="189"/>
                  </a:lnTo>
                  <a:cubicBezTo>
                    <a:pt x="996" y="189"/>
                    <a:pt x="982" y="165"/>
                    <a:pt x="982" y="132"/>
                  </a:cubicBezTo>
                  <a:cubicBezTo>
                    <a:pt x="982" y="100"/>
                    <a:pt x="996" y="75"/>
                    <a:pt x="1023" y="75"/>
                  </a:cubicBezTo>
                  <a:cubicBezTo>
                    <a:pt x="1053" y="75"/>
                    <a:pt x="1070" y="99"/>
                    <a:pt x="1070" y="132"/>
                  </a:cubicBezTo>
                  <a:cubicBezTo>
                    <a:pt x="1070" y="165"/>
                    <a:pt x="1056" y="189"/>
                    <a:pt x="1024" y="189"/>
                  </a:cubicBezTo>
                  <a:close/>
                  <a:moveTo>
                    <a:pt x="1119" y="204"/>
                  </a:moveTo>
                  <a:lnTo>
                    <a:pt x="1119" y="204"/>
                  </a:lnTo>
                  <a:lnTo>
                    <a:pt x="1142" y="204"/>
                  </a:lnTo>
                  <a:lnTo>
                    <a:pt x="1142" y="59"/>
                  </a:lnTo>
                  <a:lnTo>
                    <a:pt x="1119" y="59"/>
                  </a:lnTo>
                  <a:lnTo>
                    <a:pt x="1119" y="204"/>
                  </a:lnTo>
                  <a:close/>
                  <a:moveTo>
                    <a:pt x="1119" y="32"/>
                  </a:moveTo>
                  <a:lnTo>
                    <a:pt x="1119" y="32"/>
                  </a:lnTo>
                  <a:lnTo>
                    <a:pt x="1142" y="32"/>
                  </a:lnTo>
                  <a:lnTo>
                    <a:pt x="1142" y="3"/>
                  </a:lnTo>
                  <a:lnTo>
                    <a:pt x="1119" y="3"/>
                  </a:lnTo>
                  <a:lnTo>
                    <a:pt x="1119" y="32"/>
                  </a:lnTo>
                  <a:close/>
                  <a:moveTo>
                    <a:pt x="1285" y="204"/>
                  </a:moveTo>
                  <a:lnTo>
                    <a:pt x="1285" y="204"/>
                  </a:lnTo>
                  <a:lnTo>
                    <a:pt x="1285" y="59"/>
                  </a:lnTo>
                  <a:lnTo>
                    <a:pt x="1262" y="59"/>
                  </a:lnTo>
                  <a:lnTo>
                    <a:pt x="1262" y="148"/>
                  </a:lnTo>
                  <a:cubicBezTo>
                    <a:pt x="1262" y="171"/>
                    <a:pt x="1247" y="189"/>
                    <a:pt x="1224" y="189"/>
                  </a:cubicBezTo>
                  <a:cubicBezTo>
                    <a:pt x="1204" y="189"/>
                    <a:pt x="1192" y="178"/>
                    <a:pt x="1192" y="159"/>
                  </a:cubicBezTo>
                  <a:lnTo>
                    <a:pt x="1192" y="59"/>
                  </a:lnTo>
                  <a:lnTo>
                    <a:pt x="1169" y="59"/>
                  </a:lnTo>
                  <a:lnTo>
                    <a:pt x="1169" y="160"/>
                  </a:lnTo>
                  <a:cubicBezTo>
                    <a:pt x="1169" y="190"/>
                    <a:pt x="1188" y="208"/>
                    <a:pt x="1218" y="208"/>
                  </a:cubicBezTo>
                  <a:cubicBezTo>
                    <a:pt x="1239" y="208"/>
                    <a:pt x="1251" y="198"/>
                    <a:pt x="1261" y="184"/>
                  </a:cubicBezTo>
                  <a:lnTo>
                    <a:pt x="1262" y="184"/>
                  </a:lnTo>
                  <a:lnTo>
                    <a:pt x="1262" y="204"/>
                  </a:lnTo>
                  <a:lnTo>
                    <a:pt x="1285" y="204"/>
                  </a:lnTo>
                  <a:close/>
                  <a:moveTo>
                    <a:pt x="1313" y="204"/>
                  </a:moveTo>
                  <a:lnTo>
                    <a:pt x="1313" y="204"/>
                  </a:lnTo>
                  <a:lnTo>
                    <a:pt x="1336" y="204"/>
                  </a:lnTo>
                  <a:lnTo>
                    <a:pt x="1336" y="114"/>
                  </a:lnTo>
                  <a:cubicBezTo>
                    <a:pt x="1336" y="91"/>
                    <a:pt x="1355" y="75"/>
                    <a:pt x="1373" y="75"/>
                  </a:cubicBezTo>
                  <a:cubicBezTo>
                    <a:pt x="1388" y="75"/>
                    <a:pt x="1398" y="85"/>
                    <a:pt x="1398" y="103"/>
                  </a:cubicBezTo>
                  <a:lnTo>
                    <a:pt x="1398" y="204"/>
                  </a:lnTo>
                  <a:lnTo>
                    <a:pt x="1421" y="204"/>
                  </a:lnTo>
                  <a:lnTo>
                    <a:pt x="1421" y="114"/>
                  </a:lnTo>
                  <a:cubicBezTo>
                    <a:pt x="1421" y="91"/>
                    <a:pt x="1438" y="75"/>
                    <a:pt x="1456" y="75"/>
                  </a:cubicBezTo>
                  <a:cubicBezTo>
                    <a:pt x="1471" y="75"/>
                    <a:pt x="1483" y="85"/>
                    <a:pt x="1483" y="103"/>
                  </a:cubicBezTo>
                  <a:lnTo>
                    <a:pt x="1483" y="204"/>
                  </a:lnTo>
                  <a:lnTo>
                    <a:pt x="1506" y="204"/>
                  </a:lnTo>
                  <a:lnTo>
                    <a:pt x="1506" y="102"/>
                  </a:lnTo>
                  <a:cubicBezTo>
                    <a:pt x="1506" y="72"/>
                    <a:pt x="1488" y="56"/>
                    <a:pt x="1462" y="56"/>
                  </a:cubicBezTo>
                  <a:cubicBezTo>
                    <a:pt x="1444" y="56"/>
                    <a:pt x="1427" y="65"/>
                    <a:pt x="1417" y="82"/>
                  </a:cubicBezTo>
                  <a:lnTo>
                    <a:pt x="1417" y="82"/>
                  </a:lnTo>
                  <a:cubicBezTo>
                    <a:pt x="1411" y="65"/>
                    <a:pt x="1397" y="56"/>
                    <a:pt x="1379" y="56"/>
                  </a:cubicBezTo>
                  <a:cubicBezTo>
                    <a:pt x="1361" y="56"/>
                    <a:pt x="1345" y="66"/>
                    <a:pt x="1336" y="80"/>
                  </a:cubicBezTo>
                  <a:lnTo>
                    <a:pt x="1336" y="80"/>
                  </a:lnTo>
                  <a:lnTo>
                    <a:pt x="1336" y="59"/>
                  </a:lnTo>
                  <a:lnTo>
                    <a:pt x="1313" y="59"/>
                  </a:lnTo>
                  <a:lnTo>
                    <a:pt x="1313" y="204"/>
                  </a:ln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5980D560-4051-5CB4-B164-74672B793E4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34676" y="193675"/>
              <a:ext cx="615950" cy="144463"/>
            </a:xfrm>
            <a:custGeom>
              <a:avLst/>
              <a:gdLst>
                <a:gd name="T0" fmla="*/ 50 w 1083"/>
                <a:gd name="T1" fmla="*/ 41 h 250"/>
                <a:gd name="T2" fmla="*/ 79 w 1083"/>
                <a:gd name="T3" fmla="*/ 159 h 250"/>
                <a:gd name="T4" fmla="*/ 0 w 1083"/>
                <a:gd name="T5" fmla="*/ 200 h 250"/>
                <a:gd name="T6" fmla="*/ 179 w 1083"/>
                <a:gd name="T7" fmla="*/ 101 h 250"/>
                <a:gd name="T8" fmla="*/ 0 w 1083"/>
                <a:gd name="T9" fmla="*/ 200 h 250"/>
                <a:gd name="T10" fmla="*/ 241 w 1083"/>
                <a:gd name="T11" fmla="*/ 200 h 250"/>
                <a:gd name="T12" fmla="*/ 196 w 1083"/>
                <a:gd name="T13" fmla="*/ 200 h 250"/>
                <a:gd name="T14" fmla="*/ 241 w 1083"/>
                <a:gd name="T15" fmla="*/ 37 h 250"/>
                <a:gd name="T16" fmla="*/ 196 w 1083"/>
                <a:gd name="T17" fmla="*/ 37 h 250"/>
                <a:gd name="T18" fmla="*/ 382 w 1083"/>
                <a:gd name="T19" fmla="*/ 234 h 250"/>
                <a:gd name="T20" fmla="*/ 357 w 1083"/>
                <a:gd name="T21" fmla="*/ 57 h 250"/>
                <a:gd name="T22" fmla="*/ 316 w 1083"/>
                <a:gd name="T23" fmla="*/ 52 h 250"/>
                <a:gd name="T24" fmla="*/ 355 w 1083"/>
                <a:gd name="T25" fmla="*/ 176 h 250"/>
                <a:gd name="T26" fmla="*/ 329 w 1083"/>
                <a:gd name="T27" fmla="*/ 218 h 250"/>
                <a:gd name="T28" fmla="*/ 329 w 1083"/>
                <a:gd name="T29" fmla="*/ 250 h 250"/>
                <a:gd name="T30" fmla="*/ 300 w 1083"/>
                <a:gd name="T31" fmla="*/ 123 h 250"/>
                <a:gd name="T32" fmla="*/ 329 w 1083"/>
                <a:gd name="T33" fmla="*/ 159 h 250"/>
                <a:gd name="T34" fmla="*/ 468 w 1083"/>
                <a:gd name="T35" fmla="*/ 200 h 250"/>
                <a:gd name="T36" fmla="*/ 422 w 1083"/>
                <a:gd name="T37" fmla="*/ 200 h 250"/>
                <a:gd name="T38" fmla="*/ 468 w 1083"/>
                <a:gd name="T39" fmla="*/ 37 h 250"/>
                <a:gd name="T40" fmla="*/ 422 w 1083"/>
                <a:gd name="T41" fmla="*/ 37 h 250"/>
                <a:gd name="T42" fmla="*/ 568 w 1083"/>
                <a:gd name="T43" fmla="*/ 200 h 250"/>
                <a:gd name="T44" fmla="*/ 542 w 1083"/>
                <a:gd name="T45" fmla="*/ 153 h 250"/>
                <a:gd name="T46" fmla="*/ 568 w 1083"/>
                <a:gd name="T47" fmla="*/ 57 h 250"/>
                <a:gd name="T48" fmla="*/ 497 w 1083"/>
                <a:gd name="T49" fmla="*/ 11 h 250"/>
                <a:gd name="T50" fmla="*/ 478 w 1083"/>
                <a:gd name="T51" fmla="*/ 85 h 250"/>
                <a:gd name="T52" fmla="*/ 543 w 1083"/>
                <a:gd name="T53" fmla="*/ 202 h 250"/>
                <a:gd name="T54" fmla="*/ 668 w 1083"/>
                <a:gd name="T55" fmla="*/ 184 h 250"/>
                <a:gd name="T56" fmla="*/ 717 w 1083"/>
                <a:gd name="T57" fmla="*/ 200 h 250"/>
                <a:gd name="T58" fmla="*/ 712 w 1083"/>
                <a:gd name="T59" fmla="*/ 105 h 250"/>
                <a:gd name="T60" fmla="*/ 582 w 1083"/>
                <a:gd name="T61" fmla="*/ 102 h 250"/>
                <a:gd name="T62" fmla="*/ 667 w 1083"/>
                <a:gd name="T63" fmla="*/ 99 h 250"/>
                <a:gd name="T64" fmla="*/ 625 w 1083"/>
                <a:gd name="T65" fmla="*/ 204 h 250"/>
                <a:gd name="T66" fmla="*/ 620 w 1083"/>
                <a:gd name="T67" fmla="*/ 159 h 250"/>
                <a:gd name="T68" fmla="*/ 668 w 1083"/>
                <a:gd name="T69" fmla="*/ 149 h 250"/>
                <a:gd name="T70" fmla="*/ 733 w 1083"/>
                <a:gd name="T71" fmla="*/ 200 h 250"/>
                <a:gd name="T72" fmla="*/ 733 w 1083"/>
                <a:gd name="T73" fmla="*/ 0 h 250"/>
                <a:gd name="T74" fmla="*/ 871 w 1083"/>
                <a:gd name="T75" fmla="*/ 205 h 250"/>
                <a:gd name="T76" fmla="*/ 895 w 1083"/>
                <a:gd name="T77" fmla="*/ 157 h 250"/>
                <a:gd name="T78" fmla="*/ 942 w 1083"/>
                <a:gd name="T79" fmla="*/ 140 h 250"/>
                <a:gd name="T80" fmla="*/ 794 w 1083"/>
                <a:gd name="T81" fmla="*/ 128 h 250"/>
                <a:gd name="T82" fmla="*/ 839 w 1083"/>
                <a:gd name="T83" fmla="*/ 113 h 250"/>
                <a:gd name="T84" fmla="*/ 839 w 1083"/>
                <a:gd name="T85" fmla="*/ 113 h 250"/>
                <a:gd name="T86" fmla="*/ 1083 w 1083"/>
                <a:gd name="T87" fmla="*/ 157 h 250"/>
                <a:gd name="T88" fmla="*/ 1013 w 1083"/>
                <a:gd name="T89" fmla="*/ 82 h 250"/>
                <a:gd name="T90" fmla="*/ 1013 w 1083"/>
                <a:gd name="T91" fmla="*/ 52 h 250"/>
                <a:gd name="T92" fmla="*/ 1039 w 1083"/>
                <a:gd name="T93" fmla="*/ 161 h 250"/>
                <a:gd name="T94" fmla="*/ 947 w 1083"/>
                <a:gd name="T95" fmla="*/ 154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83" h="250">
                  <a:moveTo>
                    <a:pt x="50" y="159"/>
                  </a:moveTo>
                  <a:lnTo>
                    <a:pt x="50" y="159"/>
                  </a:lnTo>
                  <a:lnTo>
                    <a:pt x="50" y="41"/>
                  </a:lnTo>
                  <a:lnTo>
                    <a:pt x="79" y="41"/>
                  </a:lnTo>
                  <a:cubicBezTo>
                    <a:pt x="111" y="41"/>
                    <a:pt x="128" y="65"/>
                    <a:pt x="128" y="101"/>
                  </a:cubicBezTo>
                  <a:cubicBezTo>
                    <a:pt x="128" y="138"/>
                    <a:pt x="111" y="159"/>
                    <a:pt x="79" y="159"/>
                  </a:cubicBezTo>
                  <a:lnTo>
                    <a:pt x="50" y="159"/>
                  </a:lnTo>
                  <a:close/>
                  <a:moveTo>
                    <a:pt x="0" y="200"/>
                  </a:moveTo>
                  <a:lnTo>
                    <a:pt x="0" y="200"/>
                  </a:lnTo>
                  <a:lnTo>
                    <a:pt x="83" y="200"/>
                  </a:lnTo>
                  <a:cubicBezTo>
                    <a:pt x="108" y="200"/>
                    <a:pt x="128" y="194"/>
                    <a:pt x="144" y="182"/>
                  </a:cubicBezTo>
                  <a:cubicBezTo>
                    <a:pt x="166" y="165"/>
                    <a:pt x="179" y="137"/>
                    <a:pt x="179" y="101"/>
                  </a:cubicBezTo>
                  <a:cubicBezTo>
                    <a:pt x="179" y="40"/>
                    <a:pt x="141" y="0"/>
                    <a:pt x="86" y="0"/>
                  </a:cubicBezTo>
                  <a:lnTo>
                    <a:pt x="0" y="0"/>
                  </a:lnTo>
                  <a:lnTo>
                    <a:pt x="0" y="200"/>
                  </a:lnTo>
                  <a:close/>
                  <a:moveTo>
                    <a:pt x="196" y="200"/>
                  </a:moveTo>
                  <a:lnTo>
                    <a:pt x="196" y="200"/>
                  </a:lnTo>
                  <a:lnTo>
                    <a:pt x="241" y="200"/>
                  </a:lnTo>
                  <a:lnTo>
                    <a:pt x="241" y="57"/>
                  </a:lnTo>
                  <a:lnTo>
                    <a:pt x="196" y="57"/>
                  </a:lnTo>
                  <a:lnTo>
                    <a:pt x="196" y="200"/>
                  </a:lnTo>
                  <a:close/>
                  <a:moveTo>
                    <a:pt x="196" y="37"/>
                  </a:moveTo>
                  <a:lnTo>
                    <a:pt x="196" y="37"/>
                  </a:lnTo>
                  <a:lnTo>
                    <a:pt x="241" y="37"/>
                  </a:lnTo>
                  <a:lnTo>
                    <a:pt x="241" y="0"/>
                  </a:lnTo>
                  <a:lnTo>
                    <a:pt x="196" y="0"/>
                  </a:lnTo>
                  <a:lnTo>
                    <a:pt x="196" y="37"/>
                  </a:lnTo>
                  <a:close/>
                  <a:moveTo>
                    <a:pt x="329" y="250"/>
                  </a:moveTo>
                  <a:lnTo>
                    <a:pt x="329" y="250"/>
                  </a:lnTo>
                  <a:cubicBezTo>
                    <a:pt x="350" y="250"/>
                    <a:pt x="369" y="245"/>
                    <a:pt x="382" y="234"/>
                  </a:cubicBezTo>
                  <a:cubicBezTo>
                    <a:pt x="393" y="224"/>
                    <a:pt x="401" y="208"/>
                    <a:pt x="401" y="186"/>
                  </a:cubicBezTo>
                  <a:lnTo>
                    <a:pt x="401" y="57"/>
                  </a:lnTo>
                  <a:lnTo>
                    <a:pt x="357" y="57"/>
                  </a:lnTo>
                  <a:lnTo>
                    <a:pt x="357" y="72"/>
                  </a:lnTo>
                  <a:lnTo>
                    <a:pt x="357" y="72"/>
                  </a:lnTo>
                  <a:cubicBezTo>
                    <a:pt x="348" y="60"/>
                    <a:pt x="335" y="52"/>
                    <a:pt x="316" y="52"/>
                  </a:cubicBezTo>
                  <a:cubicBezTo>
                    <a:pt x="281" y="52"/>
                    <a:pt x="256" y="82"/>
                    <a:pt x="256" y="124"/>
                  </a:cubicBezTo>
                  <a:cubicBezTo>
                    <a:pt x="256" y="168"/>
                    <a:pt x="286" y="193"/>
                    <a:pt x="318" y="193"/>
                  </a:cubicBezTo>
                  <a:cubicBezTo>
                    <a:pt x="336" y="193"/>
                    <a:pt x="347" y="186"/>
                    <a:pt x="355" y="176"/>
                  </a:cubicBezTo>
                  <a:lnTo>
                    <a:pt x="356" y="176"/>
                  </a:lnTo>
                  <a:lnTo>
                    <a:pt x="356" y="190"/>
                  </a:lnTo>
                  <a:cubicBezTo>
                    <a:pt x="356" y="208"/>
                    <a:pt x="348" y="218"/>
                    <a:pt x="329" y="218"/>
                  </a:cubicBezTo>
                  <a:cubicBezTo>
                    <a:pt x="313" y="218"/>
                    <a:pt x="306" y="211"/>
                    <a:pt x="303" y="204"/>
                  </a:cubicBezTo>
                  <a:lnTo>
                    <a:pt x="259" y="204"/>
                  </a:lnTo>
                  <a:cubicBezTo>
                    <a:pt x="263" y="234"/>
                    <a:pt x="290" y="250"/>
                    <a:pt x="329" y="250"/>
                  </a:cubicBezTo>
                  <a:close/>
                  <a:moveTo>
                    <a:pt x="329" y="159"/>
                  </a:moveTo>
                  <a:lnTo>
                    <a:pt x="329" y="159"/>
                  </a:lnTo>
                  <a:cubicBezTo>
                    <a:pt x="312" y="159"/>
                    <a:pt x="300" y="145"/>
                    <a:pt x="300" y="123"/>
                  </a:cubicBezTo>
                  <a:cubicBezTo>
                    <a:pt x="300" y="101"/>
                    <a:pt x="312" y="87"/>
                    <a:pt x="329" y="87"/>
                  </a:cubicBezTo>
                  <a:cubicBezTo>
                    <a:pt x="348" y="87"/>
                    <a:pt x="358" y="103"/>
                    <a:pt x="358" y="123"/>
                  </a:cubicBezTo>
                  <a:cubicBezTo>
                    <a:pt x="358" y="143"/>
                    <a:pt x="349" y="159"/>
                    <a:pt x="329" y="159"/>
                  </a:cubicBezTo>
                  <a:close/>
                  <a:moveTo>
                    <a:pt x="422" y="200"/>
                  </a:moveTo>
                  <a:lnTo>
                    <a:pt x="422" y="200"/>
                  </a:lnTo>
                  <a:lnTo>
                    <a:pt x="468" y="200"/>
                  </a:lnTo>
                  <a:lnTo>
                    <a:pt x="468" y="57"/>
                  </a:lnTo>
                  <a:lnTo>
                    <a:pt x="422" y="57"/>
                  </a:lnTo>
                  <a:lnTo>
                    <a:pt x="422" y="200"/>
                  </a:lnTo>
                  <a:close/>
                  <a:moveTo>
                    <a:pt x="422" y="37"/>
                  </a:moveTo>
                  <a:lnTo>
                    <a:pt x="422" y="37"/>
                  </a:lnTo>
                  <a:lnTo>
                    <a:pt x="468" y="37"/>
                  </a:lnTo>
                  <a:lnTo>
                    <a:pt x="468" y="0"/>
                  </a:lnTo>
                  <a:lnTo>
                    <a:pt x="422" y="0"/>
                  </a:lnTo>
                  <a:lnTo>
                    <a:pt x="422" y="37"/>
                  </a:lnTo>
                  <a:close/>
                  <a:moveTo>
                    <a:pt x="543" y="202"/>
                  </a:moveTo>
                  <a:lnTo>
                    <a:pt x="543" y="202"/>
                  </a:lnTo>
                  <a:cubicBezTo>
                    <a:pt x="556" y="202"/>
                    <a:pt x="564" y="201"/>
                    <a:pt x="568" y="200"/>
                  </a:cubicBezTo>
                  <a:lnTo>
                    <a:pt x="568" y="166"/>
                  </a:lnTo>
                  <a:cubicBezTo>
                    <a:pt x="567" y="166"/>
                    <a:pt x="562" y="167"/>
                    <a:pt x="558" y="167"/>
                  </a:cubicBezTo>
                  <a:cubicBezTo>
                    <a:pt x="548" y="167"/>
                    <a:pt x="542" y="164"/>
                    <a:pt x="542" y="153"/>
                  </a:cubicBezTo>
                  <a:lnTo>
                    <a:pt x="542" y="85"/>
                  </a:lnTo>
                  <a:lnTo>
                    <a:pt x="568" y="85"/>
                  </a:lnTo>
                  <a:lnTo>
                    <a:pt x="568" y="57"/>
                  </a:lnTo>
                  <a:lnTo>
                    <a:pt x="542" y="57"/>
                  </a:lnTo>
                  <a:lnTo>
                    <a:pt x="542" y="11"/>
                  </a:lnTo>
                  <a:lnTo>
                    <a:pt x="497" y="11"/>
                  </a:lnTo>
                  <a:lnTo>
                    <a:pt x="497" y="57"/>
                  </a:lnTo>
                  <a:lnTo>
                    <a:pt x="478" y="57"/>
                  </a:lnTo>
                  <a:lnTo>
                    <a:pt x="478" y="85"/>
                  </a:lnTo>
                  <a:lnTo>
                    <a:pt x="497" y="85"/>
                  </a:lnTo>
                  <a:lnTo>
                    <a:pt x="497" y="163"/>
                  </a:lnTo>
                  <a:cubicBezTo>
                    <a:pt x="497" y="193"/>
                    <a:pt x="517" y="202"/>
                    <a:pt x="543" y="202"/>
                  </a:cubicBezTo>
                  <a:close/>
                  <a:moveTo>
                    <a:pt x="625" y="204"/>
                  </a:moveTo>
                  <a:lnTo>
                    <a:pt x="625" y="204"/>
                  </a:lnTo>
                  <a:cubicBezTo>
                    <a:pt x="646" y="204"/>
                    <a:pt x="659" y="196"/>
                    <a:pt x="668" y="184"/>
                  </a:cubicBezTo>
                  <a:lnTo>
                    <a:pt x="668" y="184"/>
                  </a:lnTo>
                  <a:cubicBezTo>
                    <a:pt x="669" y="192"/>
                    <a:pt x="671" y="197"/>
                    <a:pt x="673" y="200"/>
                  </a:cubicBezTo>
                  <a:lnTo>
                    <a:pt x="717" y="200"/>
                  </a:lnTo>
                  <a:lnTo>
                    <a:pt x="717" y="198"/>
                  </a:lnTo>
                  <a:cubicBezTo>
                    <a:pt x="713" y="196"/>
                    <a:pt x="712" y="189"/>
                    <a:pt x="712" y="178"/>
                  </a:cubicBezTo>
                  <a:lnTo>
                    <a:pt x="712" y="105"/>
                  </a:lnTo>
                  <a:cubicBezTo>
                    <a:pt x="712" y="88"/>
                    <a:pt x="706" y="73"/>
                    <a:pt x="694" y="64"/>
                  </a:cubicBezTo>
                  <a:cubicBezTo>
                    <a:pt x="684" y="57"/>
                    <a:pt x="669" y="53"/>
                    <a:pt x="647" y="53"/>
                  </a:cubicBezTo>
                  <a:cubicBezTo>
                    <a:pt x="604" y="53"/>
                    <a:pt x="583" y="75"/>
                    <a:pt x="582" y="102"/>
                  </a:cubicBezTo>
                  <a:lnTo>
                    <a:pt x="624" y="102"/>
                  </a:lnTo>
                  <a:cubicBezTo>
                    <a:pt x="626" y="90"/>
                    <a:pt x="633" y="84"/>
                    <a:pt x="648" y="84"/>
                  </a:cubicBezTo>
                  <a:cubicBezTo>
                    <a:pt x="661" y="84"/>
                    <a:pt x="667" y="90"/>
                    <a:pt x="667" y="99"/>
                  </a:cubicBezTo>
                  <a:cubicBezTo>
                    <a:pt x="667" y="109"/>
                    <a:pt x="658" y="112"/>
                    <a:pt x="631" y="115"/>
                  </a:cubicBezTo>
                  <a:cubicBezTo>
                    <a:pt x="601" y="119"/>
                    <a:pt x="576" y="129"/>
                    <a:pt x="576" y="160"/>
                  </a:cubicBezTo>
                  <a:cubicBezTo>
                    <a:pt x="576" y="189"/>
                    <a:pt x="596" y="204"/>
                    <a:pt x="625" y="204"/>
                  </a:cubicBezTo>
                  <a:close/>
                  <a:moveTo>
                    <a:pt x="639" y="175"/>
                  </a:moveTo>
                  <a:lnTo>
                    <a:pt x="639" y="175"/>
                  </a:lnTo>
                  <a:cubicBezTo>
                    <a:pt x="628" y="175"/>
                    <a:pt x="620" y="170"/>
                    <a:pt x="620" y="159"/>
                  </a:cubicBezTo>
                  <a:cubicBezTo>
                    <a:pt x="620" y="148"/>
                    <a:pt x="627" y="143"/>
                    <a:pt x="645" y="139"/>
                  </a:cubicBezTo>
                  <a:cubicBezTo>
                    <a:pt x="654" y="137"/>
                    <a:pt x="662" y="135"/>
                    <a:pt x="668" y="132"/>
                  </a:cubicBezTo>
                  <a:lnTo>
                    <a:pt x="668" y="149"/>
                  </a:lnTo>
                  <a:cubicBezTo>
                    <a:pt x="668" y="164"/>
                    <a:pt x="657" y="175"/>
                    <a:pt x="639" y="175"/>
                  </a:cubicBezTo>
                  <a:close/>
                  <a:moveTo>
                    <a:pt x="733" y="200"/>
                  </a:moveTo>
                  <a:lnTo>
                    <a:pt x="733" y="200"/>
                  </a:lnTo>
                  <a:lnTo>
                    <a:pt x="780" y="200"/>
                  </a:lnTo>
                  <a:lnTo>
                    <a:pt x="780" y="0"/>
                  </a:lnTo>
                  <a:lnTo>
                    <a:pt x="733" y="0"/>
                  </a:lnTo>
                  <a:lnTo>
                    <a:pt x="733" y="200"/>
                  </a:lnTo>
                  <a:close/>
                  <a:moveTo>
                    <a:pt x="871" y="205"/>
                  </a:moveTo>
                  <a:lnTo>
                    <a:pt x="871" y="205"/>
                  </a:lnTo>
                  <a:cubicBezTo>
                    <a:pt x="889" y="205"/>
                    <a:pt x="904" y="200"/>
                    <a:pt x="916" y="191"/>
                  </a:cubicBezTo>
                  <a:cubicBezTo>
                    <a:pt x="928" y="183"/>
                    <a:pt x="937" y="170"/>
                    <a:pt x="940" y="157"/>
                  </a:cubicBezTo>
                  <a:lnTo>
                    <a:pt x="895" y="157"/>
                  </a:lnTo>
                  <a:cubicBezTo>
                    <a:pt x="891" y="166"/>
                    <a:pt x="883" y="172"/>
                    <a:pt x="871" y="172"/>
                  </a:cubicBezTo>
                  <a:cubicBezTo>
                    <a:pt x="852" y="172"/>
                    <a:pt x="842" y="160"/>
                    <a:pt x="839" y="140"/>
                  </a:cubicBezTo>
                  <a:lnTo>
                    <a:pt x="942" y="140"/>
                  </a:lnTo>
                  <a:cubicBezTo>
                    <a:pt x="943" y="111"/>
                    <a:pt x="934" y="86"/>
                    <a:pt x="917" y="70"/>
                  </a:cubicBezTo>
                  <a:cubicBezTo>
                    <a:pt x="905" y="59"/>
                    <a:pt x="888" y="52"/>
                    <a:pt x="868" y="52"/>
                  </a:cubicBezTo>
                  <a:cubicBezTo>
                    <a:pt x="824" y="52"/>
                    <a:pt x="794" y="85"/>
                    <a:pt x="794" y="128"/>
                  </a:cubicBezTo>
                  <a:cubicBezTo>
                    <a:pt x="794" y="172"/>
                    <a:pt x="823" y="205"/>
                    <a:pt x="871" y="205"/>
                  </a:cubicBezTo>
                  <a:close/>
                  <a:moveTo>
                    <a:pt x="839" y="113"/>
                  </a:moveTo>
                  <a:lnTo>
                    <a:pt x="839" y="113"/>
                  </a:lnTo>
                  <a:cubicBezTo>
                    <a:pt x="842" y="96"/>
                    <a:pt x="851" y="85"/>
                    <a:pt x="869" y="85"/>
                  </a:cubicBezTo>
                  <a:cubicBezTo>
                    <a:pt x="884" y="85"/>
                    <a:pt x="894" y="96"/>
                    <a:pt x="896" y="113"/>
                  </a:cubicBezTo>
                  <a:lnTo>
                    <a:pt x="839" y="113"/>
                  </a:lnTo>
                  <a:close/>
                  <a:moveTo>
                    <a:pt x="1017" y="205"/>
                  </a:moveTo>
                  <a:lnTo>
                    <a:pt x="1017" y="205"/>
                  </a:lnTo>
                  <a:cubicBezTo>
                    <a:pt x="1055" y="205"/>
                    <a:pt x="1083" y="189"/>
                    <a:pt x="1083" y="157"/>
                  </a:cubicBezTo>
                  <a:cubicBezTo>
                    <a:pt x="1083" y="120"/>
                    <a:pt x="1053" y="114"/>
                    <a:pt x="1027" y="110"/>
                  </a:cubicBezTo>
                  <a:cubicBezTo>
                    <a:pt x="1009" y="106"/>
                    <a:pt x="993" y="105"/>
                    <a:pt x="993" y="95"/>
                  </a:cubicBezTo>
                  <a:cubicBezTo>
                    <a:pt x="993" y="86"/>
                    <a:pt x="1002" y="82"/>
                    <a:pt x="1013" y="82"/>
                  </a:cubicBezTo>
                  <a:cubicBezTo>
                    <a:pt x="1025" y="82"/>
                    <a:pt x="1034" y="86"/>
                    <a:pt x="1036" y="98"/>
                  </a:cubicBezTo>
                  <a:lnTo>
                    <a:pt x="1078" y="98"/>
                  </a:lnTo>
                  <a:cubicBezTo>
                    <a:pt x="1076" y="70"/>
                    <a:pt x="1054" y="52"/>
                    <a:pt x="1013" y="52"/>
                  </a:cubicBezTo>
                  <a:cubicBezTo>
                    <a:pt x="979" y="52"/>
                    <a:pt x="951" y="68"/>
                    <a:pt x="951" y="98"/>
                  </a:cubicBezTo>
                  <a:cubicBezTo>
                    <a:pt x="951" y="132"/>
                    <a:pt x="978" y="139"/>
                    <a:pt x="1003" y="143"/>
                  </a:cubicBezTo>
                  <a:cubicBezTo>
                    <a:pt x="1022" y="146"/>
                    <a:pt x="1039" y="148"/>
                    <a:pt x="1039" y="161"/>
                  </a:cubicBezTo>
                  <a:cubicBezTo>
                    <a:pt x="1039" y="170"/>
                    <a:pt x="1031" y="175"/>
                    <a:pt x="1017" y="175"/>
                  </a:cubicBezTo>
                  <a:cubicBezTo>
                    <a:pt x="1002" y="175"/>
                    <a:pt x="992" y="168"/>
                    <a:pt x="990" y="154"/>
                  </a:cubicBezTo>
                  <a:lnTo>
                    <a:pt x="947" y="154"/>
                  </a:lnTo>
                  <a:cubicBezTo>
                    <a:pt x="949" y="186"/>
                    <a:pt x="975" y="205"/>
                    <a:pt x="1017" y="205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sp>
        <p:nvSpPr>
          <p:cNvPr id="26" name="Textplatzhalter 7">
            <a:extLst>
              <a:ext uri="{FF2B5EF4-FFF2-40B4-BE49-F238E27FC236}">
                <a16:creationId xmlns:a16="http://schemas.microsoft.com/office/drawing/2014/main" id="{CEA8DD45-85BA-BF0E-5E43-D35B9F779B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463" y="313571"/>
            <a:ext cx="10055985" cy="3385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27" name="Titel 1">
            <a:extLst>
              <a:ext uri="{FF2B5EF4-FFF2-40B4-BE49-F238E27FC236}">
                <a16:creationId xmlns:a16="http://schemas.microsoft.com/office/drawing/2014/main" id="{FFAEE700-8460-4073-9D18-9F445CAB29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703" y="63133"/>
            <a:ext cx="1005598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200" b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de-DE"/>
              <a:t>Abschnittsbereich/Oberthema (optional)</a:t>
            </a:r>
          </a:p>
        </p:txBody>
      </p:sp>
      <p:grpSp>
        <p:nvGrpSpPr>
          <p:cNvPr id="28" name="Group 4">
            <a:extLst>
              <a:ext uri="{FF2B5EF4-FFF2-40B4-BE49-F238E27FC236}">
                <a16:creationId xmlns:a16="http://schemas.microsoft.com/office/drawing/2014/main" id="{323231F9-E704-B377-B4EB-5AFD0BAA515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576050" y="71438"/>
            <a:ext cx="539750" cy="541337"/>
            <a:chOff x="7292" y="45"/>
            <a:chExt cx="340" cy="341"/>
          </a:xfrm>
          <a:solidFill>
            <a:srgbClr val="4EC2A7"/>
          </a:solidFill>
        </p:grpSpPr>
        <p:sp>
          <p:nvSpPr>
            <p:cNvPr id="36" name="AutoShape 3">
              <a:extLst>
                <a:ext uri="{FF2B5EF4-FFF2-40B4-BE49-F238E27FC236}">
                  <a16:creationId xmlns:a16="http://schemas.microsoft.com/office/drawing/2014/main" id="{924F40EE-A4EF-C648-03E3-2370135ACE40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7" name="Rectangle 5">
              <a:extLst>
                <a:ext uri="{FF2B5EF4-FFF2-40B4-BE49-F238E27FC236}">
                  <a16:creationId xmlns:a16="http://schemas.microsoft.com/office/drawing/2014/main" id="{9AE9B05C-5B5F-9AAC-2777-A5CDE76AB2E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78C8E19B-5CAB-CD6A-65FF-C9362870FB3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94" y="130"/>
              <a:ext cx="91" cy="175"/>
            </a:xfrm>
            <a:custGeom>
              <a:avLst/>
              <a:gdLst>
                <a:gd name="T0" fmla="*/ 124 w 248"/>
                <a:gd name="T1" fmla="*/ 0 h 473"/>
                <a:gd name="T2" fmla="*/ 0 w 248"/>
                <a:gd name="T3" fmla="*/ 236 h 473"/>
                <a:gd name="T4" fmla="*/ 124 w 248"/>
                <a:gd name="T5" fmla="*/ 473 h 473"/>
                <a:gd name="T6" fmla="*/ 248 w 248"/>
                <a:gd name="T7" fmla="*/ 236 h 473"/>
                <a:gd name="T8" fmla="*/ 124 w 248"/>
                <a:gd name="T9" fmla="*/ 0 h 473"/>
                <a:gd name="T10" fmla="*/ 124 w 248"/>
                <a:gd name="T11" fmla="*/ 349 h 473"/>
                <a:gd name="T12" fmla="*/ 65 w 248"/>
                <a:gd name="T13" fmla="*/ 237 h 473"/>
                <a:gd name="T14" fmla="*/ 124 w 248"/>
                <a:gd name="T15" fmla="*/ 124 h 473"/>
                <a:gd name="T16" fmla="*/ 182 w 248"/>
                <a:gd name="T17" fmla="*/ 237 h 473"/>
                <a:gd name="T18" fmla="*/ 124 w 248"/>
                <a:gd name="T19" fmla="*/ 349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8" h="473">
                  <a:moveTo>
                    <a:pt x="124" y="0"/>
                  </a:moveTo>
                  <a:cubicBezTo>
                    <a:pt x="55" y="0"/>
                    <a:pt x="0" y="106"/>
                    <a:pt x="0" y="236"/>
                  </a:cubicBezTo>
                  <a:cubicBezTo>
                    <a:pt x="0" y="367"/>
                    <a:pt x="55" y="473"/>
                    <a:pt x="124" y="473"/>
                  </a:cubicBezTo>
                  <a:cubicBezTo>
                    <a:pt x="192" y="473"/>
                    <a:pt x="248" y="367"/>
                    <a:pt x="248" y="236"/>
                  </a:cubicBezTo>
                  <a:cubicBezTo>
                    <a:pt x="248" y="106"/>
                    <a:pt x="192" y="0"/>
                    <a:pt x="124" y="0"/>
                  </a:cubicBezTo>
                  <a:close/>
                  <a:moveTo>
                    <a:pt x="124" y="349"/>
                  </a:moveTo>
                  <a:cubicBezTo>
                    <a:pt x="91" y="349"/>
                    <a:pt x="65" y="299"/>
                    <a:pt x="65" y="237"/>
                  </a:cubicBezTo>
                  <a:cubicBezTo>
                    <a:pt x="65" y="175"/>
                    <a:pt x="91" y="124"/>
                    <a:pt x="124" y="124"/>
                  </a:cubicBezTo>
                  <a:cubicBezTo>
                    <a:pt x="156" y="124"/>
                    <a:pt x="182" y="175"/>
                    <a:pt x="182" y="237"/>
                  </a:cubicBezTo>
                  <a:cubicBezTo>
                    <a:pt x="182" y="299"/>
                    <a:pt x="156" y="349"/>
                    <a:pt x="124" y="3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" name="Freeform 7">
              <a:extLst>
                <a:ext uri="{FF2B5EF4-FFF2-40B4-BE49-F238E27FC236}">
                  <a16:creationId xmlns:a16="http://schemas.microsoft.com/office/drawing/2014/main" id="{44092E51-2DE5-23A7-72D0-05AD1313517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135"/>
              <a:ext cx="54" cy="166"/>
            </a:xfrm>
            <a:custGeom>
              <a:avLst/>
              <a:gdLst>
                <a:gd name="T0" fmla="*/ 24 w 54"/>
                <a:gd name="T1" fmla="*/ 61 h 166"/>
                <a:gd name="T2" fmla="*/ 43 w 54"/>
                <a:gd name="T3" fmla="*/ 61 h 166"/>
                <a:gd name="T4" fmla="*/ 43 w 54"/>
                <a:gd name="T5" fmla="*/ 106 h 166"/>
                <a:gd name="T6" fmla="*/ 24 w 54"/>
                <a:gd name="T7" fmla="*/ 106 h 166"/>
                <a:gd name="T8" fmla="*/ 24 w 54"/>
                <a:gd name="T9" fmla="*/ 166 h 166"/>
                <a:gd name="T10" fmla="*/ 0 w 54"/>
                <a:gd name="T11" fmla="*/ 166 h 166"/>
                <a:gd name="T12" fmla="*/ 0 w 54"/>
                <a:gd name="T13" fmla="*/ 0 h 166"/>
                <a:gd name="T14" fmla="*/ 50 w 54"/>
                <a:gd name="T15" fmla="*/ 0 h 166"/>
                <a:gd name="T16" fmla="*/ 54 w 54"/>
                <a:gd name="T17" fmla="*/ 44 h 166"/>
                <a:gd name="T18" fmla="*/ 24 w 54"/>
                <a:gd name="T19" fmla="*/ 44 h 166"/>
                <a:gd name="T20" fmla="*/ 24 w 54"/>
                <a:gd name="T21" fmla="*/ 6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166">
                  <a:moveTo>
                    <a:pt x="24" y="61"/>
                  </a:moveTo>
                  <a:lnTo>
                    <a:pt x="43" y="61"/>
                  </a:lnTo>
                  <a:lnTo>
                    <a:pt x="43" y="106"/>
                  </a:lnTo>
                  <a:lnTo>
                    <a:pt x="24" y="106"/>
                  </a:lnTo>
                  <a:lnTo>
                    <a:pt x="24" y="166"/>
                  </a:lnTo>
                  <a:lnTo>
                    <a:pt x="0" y="166"/>
                  </a:lnTo>
                  <a:lnTo>
                    <a:pt x="0" y="0"/>
                  </a:lnTo>
                  <a:lnTo>
                    <a:pt x="50" y="0"/>
                  </a:lnTo>
                  <a:lnTo>
                    <a:pt x="54" y="44"/>
                  </a:lnTo>
                  <a:lnTo>
                    <a:pt x="24" y="44"/>
                  </a:lnTo>
                  <a:lnTo>
                    <a:pt x="24" y="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id="{D546B9F7-FF41-1453-C505-02B6348AAAC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01" y="135"/>
              <a:ext cx="93" cy="166"/>
            </a:xfrm>
            <a:custGeom>
              <a:avLst/>
              <a:gdLst>
                <a:gd name="T0" fmla="*/ 82 w 93"/>
                <a:gd name="T1" fmla="*/ 0 h 166"/>
                <a:gd name="T2" fmla="*/ 63 w 93"/>
                <a:gd name="T3" fmla="*/ 0 h 166"/>
                <a:gd name="T4" fmla="*/ 46 w 93"/>
                <a:gd name="T5" fmla="*/ 72 h 166"/>
                <a:gd name="T6" fmla="*/ 30 w 93"/>
                <a:gd name="T7" fmla="*/ 0 h 166"/>
                <a:gd name="T8" fmla="*/ 11 w 93"/>
                <a:gd name="T9" fmla="*/ 0 h 166"/>
                <a:gd name="T10" fmla="*/ 0 w 93"/>
                <a:gd name="T11" fmla="*/ 166 h 166"/>
                <a:gd name="T12" fmla="*/ 24 w 93"/>
                <a:gd name="T13" fmla="*/ 166 h 166"/>
                <a:gd name="T14" fmla="*/ 28 w 93"/>
                <a:gd name="T15" fmla="*/ 93 h 166"/>
                <a:gd name="T16" fmla="*/ 46 w 93"/>
                <a:gd name="T17" fmla="*/ 166 h 166"/>
                <a:gd name="T18" fmla="*/ 46 w 93"/>
                <a:gd name="T19" fmla="*/ 166 h 166"/>
                <a:gd name="T20" fmla="*/ 46 w 93"/>
                <a:gd name="T21" fmla="*/ 166 h 166"/>
                <a:gd name="T22" fmla="*/ 46 w 93"/>
                <a:gd name="T23" fmla="*/ 166 h 166"/>
                <a:gd name="T24" fmla="*/ 46 w 93"/>
                <a:gd name="T25" fmla="*/ 166 h 166"/>
                <a:gd name="T26" fmla="*/ 65 w 93"/>
                <a:gd name="T27" fmla="*/ 93 h 166"/>
                <a:gd name="T28" fmla="*/ 69 w 93"/>
                <a:gd name="T29" fmla="*/ 166 h 166"/>
                <a:gd name="T30" fmla="*/ 93 w 93"/>
                <a:gd name="T31" fmla="*/ 166 h 166"/>
                <a:gd name="T32" fmla="*/ 82 w 93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166">
                  <a:moveTo>
                    <a:pt x="82" y="0"/>
                  </a:moveTo>
                  <a:lnTo>
                    <a:pt x="63" y="0"/>
                  </a:lnTo>
                  <a:lnTo>
                    <a:pt x="46" y="72"/>
                  </a:lnTo>
                  <a:lnTo>
                    <a:pt x="30" y="0"/>
                  </a:lnTo>
                  <a:lnTo>
                    <a:pt x="11" y="0"/>
                  </a:lnTo>
                  <a:lnTo>
                    <a:pt x="0" y="166"/>
                  </a:lnTo>
                  <a:lnTo>
                    <a:pt x="24" y="166"/>
                  </a:lnTo>
                  <a:lnTo>
                    <a:pt x="28" y="93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65" y="93"/>
                  </a:lnTo>
                  <a:lnTo>
                    <a:pt x="69" y="166"/>
                  </a:lnTo>
                  <a:lnTo>
                    <a:pt x="93" y="166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BF15C43E-F6D6-06C7-0CB6-BD1E1A4FD4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320"/>
              <a:ext cx="29" cy="37"/>
            </a:xfrm>
            <a:custGeom>
              <a:avLst/>
              <a:gdLst>
                <a:gd name="T0" fmla="*/ 22 w 29"/>
                <a:gd name="T1" fmla="*/ 0 h 37"/>
                <a:gd name="T2" fmla="*/ 22 w 29"/>
                <a:gd name="T3" fmla="*/ 15 h 37"/>
                <a:gd name="T4" fmla="*/ 6 w 29"/>
                <a:gd name="T5" fmla="*/ 15 h 37"/>
                <a:gd name="T6" fmla="*/ 6 w 29"/>
                <a:gd name="T7" fmla="*/ 0 h 37"/>
                <a:gd name="T8" fmla="*/ 0 w 29"/>
                <a:gd name="T9" fmla="*/ 0 h 37"/>
                <a:gd name="T10" fmla="*/ 0 w 29"/>
                <a:gd name="T11" fmla="*/ 37 h 37"/>
                <a:gd name="T12" fmla="*/ 6 w 29"/>
                <a:gd name="T13" fmla="*/ 37 h 37"/>
                <a:gd name="T14" fmla="*/ 6 w 29"/>
                <a:gd name="T15" fmla="*/ 20 h 37"/>
                <a:gd name="T16" fmla="*/ 22 w 29"/>
                <a:gd name="T17" fmla="*/ 20 h 37"/>
                <a:gd name="T18" fmla="*/ 22 w 29"/>
                <a:gd name="T19" fmla="*/ 37 h 37"/>
                <a:gd name="T20" fmla="*/ 29 w 29"/>
                <a:gd name="T21" fmla="*/ 37 h 37"/>
                <a:gd name="T22" fmla="*/ 29 w 29"/>
                <a:gd name="T23" fmla="*/ 0 h 37"/>
                <a:gd name="T24" fmla="*/ 22 w 2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37">
                  <a:moveTo>
                    <a:pt x="22" y="0"/>
                  </a:moveTo>
                  <a:lnTo>
                    <a:pt x="22" y="15"/>
                  </a:lnTo>
                  <a:lnTo>
                    <a:pt x="6" y="15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6" y="37"/>
                  </a:lnTo>
                  <a:lnTo>
                    <a:pt x="6" y="20"/>
                  </a:lnTo>
                  <a:lnTo>
                    <a:pt x="22" y="20"/>
                  </a:lnTo>
                  <a:lnTo>
                    <a:pt x="22" y="37"/>
                  </a:lnTo>
                  <a:lnTo>
                    <a:pt x="29" y="37"/>
                  </a:lnTo>
                  <a:lnTo>
                    <a:pt x="29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4" name="Freeform 10">
              <a:extLst>
                <a:ext uri="{FF2B5EF4-FFF2-40B4-BE49-F238E27FC236}">
                  <a16:creationId xmlns:a16="http://schemas.microsoft.com/office/drawing/2014/main" id="{DDED2799-E2B9-6F2C-E6E9-26C2ECE02F6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63" y="329"/>
              <a:ext cx="28" cy="28"/>
            </a:xfrm>
            <a:custGeom>
              <a:avLst/>
              <a:gdLst>
                <a:gd name="T0" fmla="*/ 38 w 76"/>
                <a:gd name="T1" fmla="*/ 0 h 78"/>
                <a:gd name="T2" fmla="*/ 0 w 76"/>
                <a:gd name="T3" fmla="*/ 39 h 78"/>
                <a:gd name="T4" fmla="*/ 38 w 76"/>
                <a:gd name="T5" fmla="*/ 78 h 78"/>
                <a:gd name="T6" fmla="*/ 76 w 76"/>
                <a:gd name="T7" fmla="*/ 39 h 78"/>
                <a:gd name="T8" fmla="*/ 38 w 76"/>
                <a:gd name="T9" fmla="*/ 0 h 78"/>
                <a:gd name="T10" fmla="*/ 38 w 76"/>
                <a:gd name="T11" fmla="*/ 64 h 78"/>
                <a:gd name="T12" fmla="*/ 18 w 76"/>
                <a:gd name="T13" fmla="*/ 39 h 78"/>
                <a:gd name="T14" fmla="*/ 38 w 76"/>
                <a:gd name="T15" fmla="*/ 14 h 78"/>
                <a:gd name="T16" fmla="*/ 59 w 76"/>
                <a:gd name="T17" fmla="*/ 39 h 78"/>
                <a:gd name="T18" fmla="*/ 38 w 76"/>
                <a:gd name="T19" fmla="*/ 6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8">
                  <a:moveTo>
                    <a:pt x="38" y="0"/>
                  </a:move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60" y="78"/>
                    <a:pt x="76" y="61"/>
                    <a:pt x="76" y="39"/>
                  </a:cubicBezTo>
                  <a:cubicBezTo>
                    <a:pt x="76" y="16"/>
                    <a:pt x="61" y="0"/>
                    <a:pt x="38" y="0"/>
                  </a:cubicBezTo>
                  <a:close/>
                  <a:moveTo>
                    <a:pt x="38" y="64"/>
                  </a:moveTo>
                  <a:cubicBezTo>
                    <a:pt x="24" y="64"/>
                    <a:pt x="18" y="51"/>
                    <a:pt x="18" y="39"/>
                  </a:cubicBezTo>
                  <a:cubicBezTo>
                    <a:pt x="18" y="27"/>
                    <a:pt x="25" y="14"/>
                    <a:pt x="38" y="14"/>
                  </a:cubicBezTo>
                  <a:cubicBezTo>
                    <a:pt x="52" y="14"/>
                    <a:pt x="59" y="27"/>
                    <a:pt x="59" y="39"/>
                  </a:cubicBezTo>
                  <a:cubicBezTo>
                    <a:pt x="59" y="51"/>
                    <a:pt x="52" y="64"/>
                    <a:pt x="38" y="6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7" name="Freeform 11">
              <a:extLst>
                <a:ext uri="{FF2B5EF4-FFF2-40B4-BE49-F238E27FC236}">
                  <a16:creationId xmlns:a16="http://schemas.microsoft.com/office/drawing/2014/main" id="{307489A4-93F1-F87D-3543-7D9EFFEFA9C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4" y="329"/>
              <a:ext cx="21" cy="28"/>
            </a:xfrm>
            <a:custGeom>
              <a:avLst/>
              <a:gdLst>
                <a:gd name="T0" fmla="*/ 54 w 56"/>
                <a:gd name="T1" fmla="*/ 59 h 78"/>
                <a:gd name="T2" fmla="*/ 52 w 56"/>
                <a:gd name="T3" fmla="*/ 60 h 78"/>
                <a:gd name="T4" fmla="*/ 39 w 56"/>
                <a:gd name="T5" fmla="*/ 64 h 78"/>
                <a:gd name="T6" fmla="*/ 17 w 56"/>
                <a:gd name="T7" fmla="*/ 39 h 78"/>
                <a:gd name="T8" fmla="*/ 38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5 w 56"/>
                <a:gd name="T15" fmla="*/ 3 h 78"/>
                <a:gd name="T16" fmla="*/ 54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4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4" y="59"/>
                  </a:moveTo>
                  <a:cubicBezTo>
                    <a:pt x="52" y="60"/>
                    <a:pt x="52" y="60"/>
                    <a:pt x="52" y="60"/>
                  </a:cubicBezTo>
                  <a:cubicBezTo>
                    <a:pt x="49" y="63"/>
                    <a:pt x="43" y="64"/>
                    <a:pt x="39" y="64"/>
                  </a:cubicBezTo>
                  <a:cubicBezTo>
                    <a:pt x="23" y="64"/>
                    <a:pt x="17" y="51"/>
                    <a:pt x="17" y="39"/>
                  </a:cubicBezTo>
                  <a:cubicBezTo>
                    <a:pt x="17" y="27"/>
                    <a:pt x="24" y="14"/>
                    <a:pt x="38" y="14"/>
                  </a:cubicBezTo>
                  <a:cubicBezTo>
                    <a:pt x="42" y="14"/>
                    <a:pt x="47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0" y="1"/>
                    <a:pt x="43" y="0"/>
                    <a:pt x="38" y="0"/>
                  </a:cubicBezTo>
                  <a:cubicBezTo>
                    <a:pt x="15" y="0"/>
                    <a:pt x="0" y="16"/>
                    <a:pt x="0" y="39"/>
                  </a:cubicBezTo>
                  <a:cubicBezTo>
                    <a:pt x="0" y="61"/>
                    <a:pt x="16" y="78"/>
                    <a:pt x="38" y="78"/>
                  </a:cubicBezTo>
                  <a:cubicBezTo>
                    <a:pt x="42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4" y="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0" name="Freeform 12">
              <a:extLst>
                <a:ext uri="{FF2B5EF4-FFF2-40B4-BE49-F238E27FC236}">
                  <a16:creationId xmlns:a16="http://schemas.microsoft.com/office/drawing/2014/main" id="{27A61BB0-1C6D-0DEE-6E49-DD192FADAFB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19" y="317"/>
              <a:ext cx="24" cy="40"/>
            </a:xfrm>
            <a:custGeom>
              <a:avLst/>
              <a:gdLst>
                <a:gd name="T0" fmla="*/ 38 w 67"/>
                <a:gd name="T1" fmla="*/ 32 h 108"/>
                <a:gd name="T2" fmla="*/ 17 w 67"/>
                <a:gd name="T3" fmla="*/ 41 h 108"/>
                <a:gd name="T4" fmla="*/ 17 w 67"/>
                <a:gd name="T5" fmla="*/ 0 h 108"/>
                <a:gd name="T6" fmla="*/ 0 w 67"/>
                <a:gd name="T7" fmla="*/ 0 h 108"/>
                <a:gd name="T8" fmla="*/ 0 w 67"/>
                <a:gd name="T9" fmla="*/ 108 h 108"/>
                <a:gd name="T10" fmla="*/ 17 w 67"/>
                <a:gd name="T11" fmla="*/ 108 h 108"/>
                <a:gd name="T12" fmla="*/ 17 w 67"/>
                <a:gd name="T13" fmla="*/ 74 h 108"/>
                <a:gd name="T14" fmla="*/ 37 w 67"/>
                <a:gd name="T15" fmla="*/ 46 h 108"/>
                <a:gd name="T16" fmla="*/ 50 w 67"/>
                <a:gd name="T17" fmla="*/ 70 h 108"/>
                <a:gd name="T18" fmla="*/ 50 w 67"/>
                <a:gd name="T19" fmla="*/ 108 h 108"/>
                <a:gd name="T20" fmla="*/ 67 w 67"/>
                <a:gd name="T21" fmla="*/ 108 h 108"/>
                <a:gd name="T22" fmla="*/ 67 w 67"/>
                <a:gd name="T23" fmla="*/ 64 h 108"/>
                <a:gd name="T24" fmla="*/ 38 w 67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108">
                  <a:moveTo>
                    <a:pt x="38" y="32"/>
                  </a:moveTo>
                  <a:cubicBezTo>
                    <a:pt x="30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7" y="46"/>
                  </a:cubicBezTo>
                  <a:cubicBezTo>
                    <a:pt x="47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7" y="108"/>
                    <a:pt x="67" y="108"/>
                    <a:pt x="67" y="108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43"/>
                    <a:pt x="57" y="32"/>
                    <a:pt x="38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1" name="Freeform 13">
              <a:extLst>
                <a:ext uri="{FF2B5EF4-FFF2-40B4-BE49-F238E27FC236}">
                  <a16:creationId xmlns:a16="http://schemas.microsoft.com/office/drawing/2014/main" id="{E1FB5C90-0893-88D1-A1BC-6BBB886188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48" y="329"/>
              <a:ext cx="18" cy="28"/>
            </a:xfrm>
            <a:custGeom>
              <a:avLst/>
              <a:gdLst>
                <a:gd name="T0" fmla="*/ 30 w 48"/>
                <a:gd name="T1" fmla="*/ 32 h 78"/>
                <a:gd name="T2" fmla="*/ 18 w 48"/>
                <a:gd name="T3" fmla="*/ 21 h 78"/>
                <a:gd name="T4" fmla="*/ 29 w 48"/>
                <a:gd name="T5" fmla="*/ 14 h 78"/>
                <a:gd name="T6" fmla="*/ 42 w 48"/>
                <a:gd name="T7" fmla="*/ 17 h 78"/>
                <a:gd name="T8" fmla="*/ 44 w 48"/>
                <a:gd name="T9" fmla="*/ 19 h 78"/>
                <a:gd name="T10" fmla="*/ 45 w 48"/>
                <a:gd name="T11" fmla="*/ 3 h 78"/>
                <a:gd name="T12" fmla="*/ 44 w 48"/>
                <a:gd name="T13" fmla="*/ 3 h 78"/>
                <a:gd name="T14" fmla="*/ 27 w 48"/>
                <a:gd name="T15" fmla="*/ 0 h 78"/>
                <a:gd name="T16" fmla="*/ 0 w 48"/>
                <a:gd name="T17" fmla="*/ 24 h 78"/>
                <a:gd name="T18" fmla="*/ 19 w 48"/>
                <a:gd name="T19" fmla="*/ 45 h 78"/>
                <a:gd name="T20" fmla="*/ 31 w 48"/>
                <a:gd name="T21" fmla="*/ 55 h 78"/>
                <a:gd name="T22" fmla="*/ 19 w 48"/>
                <a:gd name="T23" fmla="*/ 64 h 78"/>
                <a:gd name="T24" fmla="*/ 4 w 48"/>
                <a:gd name="T25" fmla="*/ 59 h 78"/>
                <a:gd name="T26" fmla="*/ 2 w 48"/>
                <a:gd name="T27" fmla="*/ 58 h 78"/>
                <a:gd name="T28" fmla="*/ 1 w 48"/>
                <a:gd name="T29" fmla="*/ 73 h 78"/>
                <a:gd name="T30" fmla="*/ 2 w 48"/>
                <a:gd name="T31" fmla="*/ 74 h 78"/>
                <a:gd name="T32" fmla="*/ 22 w 48"/>
                <a:gd name="T33" fmla="*/ 78 h 78"/>
                <a:gd name="T34" fmla="*/ 48 w 48"/>
                <a:gd name="T35" fmla="*/ 54 h 78"/>
                <a:gd name="T36" fmla="*/ 30 w 48"/>
                <a:gd name="T37" fmla="*/ 3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78">
                  <a:moveTo>
                    <a:pt x="30" y="32"/>
                  </a:moveTo>
                  <a:cubicBezTo>
                    <a:pt x="22" y="28"/>
                    <a:pt x="18" y="26"/>
                    <a:pt x="18" y="21"/>
                  </a:cubicBezTo>
                  <a:cubicBezTo>
                    <a:pt x="18" y="16"/>
                    <a:pt x="24" y="14"/>
                    <a:pt x="29" y="14"/>
                  </a:cubicBezTo>
                  <a:cubicBezTo>
                    <a:pt x="31" y="14"/>
                    <a:pt x="39" y="16"/>
                    <a:pt x="42" y="17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39" y="2"/>
                    <a:pt x="34" y="0"/>
                    <a:pt x="27" y="0"/>
                  </a:cubicBezTo>
                  <a:cubicBezTo>
                    <a:pt x="11" y="0"/>
                    <a:pt x="0" y="9"/>
                    <a:pt x="0" y="24"/>
                  </a:cubicBezTo>
                  <a:cubicBezTo>
                    <a:pt x="0" y="36"/>
                    <a:pt x="11" y="41"/>
                    <a:pt x="19" y="45"/>
                  </a:cubicBezTo>
                  <a:cubicBezTo>
                    <a:pt x="26" y="48"/>
                    <a:pt x="31" y="51"/>
                    <a:pt x="31" y="55"/>
                  </a:cubicBezTo>
                  <a:cubicBezTo>
                    <a:pt x="31" y="64"/>
                    <a:pt x="21" y="64"/>
                    <a:pt x="19" y="64"/>
                  </a:cubicBezTo>
                  <a:cubicBezTo>
                    <a:pt x="16" y="64"/>
                    <a:pt x="9" y="63"/>
                    <a:pt x="4" y="59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8" y="77"/>
                    <a:pt x="16" y="78"/>
                    <a:pt x="22" y="78"/>
                  </a:cubicBezTo>
                  <a:cubicBezTo>
                    <a:pt x="35" y="78"/>
                    <a:pt x="48" y="71"/>
                    <a:pt x="48" y="54"/>
                  </a:cubicBezTo>
                  <a:cubicBezTo>
                    <a:pt x="48" y="40"/>
                    <a:pt x="38" y="36"/>
                    <a:pt x="30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2" name="Freeform 14">
              <a:extLst>
                <a:ext uri="{FF2B5EF4-FFF2-40B4-BE49-F238E27FC236}">
                  <a16:creationId xmlns:a16="http://schemas.microsoft.com/office/drawing/2014/main" id="{68F25949-6156-AB4F-B25A-31BC6A42D72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68" y="329"/>
              <a:ext cx="21" cy="28"/>
            </a:xfrm>
            <a:custGeom>
              <a:avLst/>
              <a:gdLst>
                <a:gd name="T0" fmla="*/ 55 w 56"/>
                <a:gd name="T1" fmla="*/ 59 h 78"/>
                <a:gd name="T2" fmla="*/ 53 w 56"/>
                <a:gd name="T3" fmla="*/ 60 h 78"/>
                <a:gd name="T4" fmla="*/ 40 w 56"/>
                <a:gd name="T5" fmla="*/ 64 h 78"/>
                <a:gd name="T6" fmla="*/ 18 w 56"/>
                <a:gd name="T7" fmla="*/ 39 h 78"/>
                <a:gd name="T8" fmla="*/ 39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6 w 56"/>
                <a:gd name="T15" fmla="*/ 3 h 78"/>
                <a:gd name="T16" fmla="*/ 55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5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5" y="59"/>
                  </a:moveTo>
                  <a:cubicBezTo>
                    <a:pt x="53" y="60"/>
                    <a:pt x="53" y="60"/>
                    <a:pt x="53" y="60"/>
                  </a:cubicBezTo>
                  <a:cubicBezTo>
                    <a:pt x="49" y="63"/>
                    <a:pt x="44" y="64"/>
                    <a:pt x="40" y="64"/>
                  </a:cubicBezTo>
                  <a:cubicBezTo>
                    <a:pt x="23" y="64"/>
                    <a:pt x="18" y="51"/>
                    <a:pt x="18" y="39"/>
                  </a:cubicBezTo>
                  <a:cubicBezTo>
                    <a:pt x="18" y="27"/>
                    <a:pt x="25" y="14"/>
                    <a:pt x="39" y="14"/>
                  </a:cubicBezTo>
                  <a:cubicBezTo>
                    <a:pt x="43" y="14"/>
                    <a:pt x="48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1" y="1"/>
                    <a:pt x="44" y="0"/>
                    <a:pt x="38" y="0"/>
                  </a:cubicBez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43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3" name="Freeform 15">
              <a:extLst>
                <a:ext uri="{FF2B5EF4-FFF2-40B4-BE49-F238E27FC236}">
                  <a16:creationId xmlns:a16="http://schemas.microsoft.com/office/drawing/2014/main" id="{9D9021C1-D75F-3040-42E1-E242AD6A73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93" y="317"/>
              <a:ext cx="25" cy="40"/>
            </a:xfrm>
            <a:custGeom>
              <a:avLst/>
              <a:gdLst>
                <a:gd name="T0" fmla="*/ 38 w 66"/>
                <a:gd name="T1" fmla="*/ 32 h 108"/>
                <a:gd name="T2" fmla="*/ 17 w 66"/>
                <a:gd name="T3" fmla="*/ 41 h 108"/>
                <a:gd name="T4" fmla="*/ 17 w 66"/>
                <a:gd name="T5" fmla="*/ 0 h 108"/>
                <a:gd name="T6" fmla="*/ 0 w 66"/>
                <a:gd name="T7" fmla="*/ 0 h 108"/>
                <a:gd name="T8" fmla="*/ 0 w 66"/>
                <a:gd name="T9" fmla="*/ 108 h 108"/>
                <a:gd name="T10" fmla="*/ 17 w 66"/>
                <a:gd name="T11" fmla="*/ 108 h 108"/>
                <a:gd name="T12" fmla="*/ 17 w 66"/>
                <a:gd name="T13" fmla="*/ 74 h 108"/>
                <a:gd name="T14" fmla="*/ 36 w 66"/>
                <a:gd name="T15" fmla="*/ 46 h 108"/>
                <a:gd name="T16" fmla="*/ 50 w 66"/>
                <a:gd name="T17" fmla="*/ 70 h 108"/>
                <a:gd name="T18" fmla="*/ 50 w 66"/>
                <a:gd name="T19" fmla="*/ 108 h 108"/>
                <a:gd name="T20" fmla="*/ 66 w 66"/>
                <a:gd name="T21" fmla="*/ 108 h 108"/>
                <a:gd name="T22" fmla="*/ 66 w 66"/>
                <a:gd name="T23" fmla="*/ 64 h 108"/>
                <a:gd name="T24" fmla="*/ 38 w 66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108">
                  <a:moveTo>
                    <a:pt x="38" y="32"/>
                  </a:moveTo>
                  <a:cubicBezTo>
                    <a:pt x="29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6" y="46"/>
                  </a:cubicBezTo>
                  <a:cubicBezTo>
                    <a:pt x="46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6" y="64"/>
                    <a:pt x="66" y="64"/>
                    <a:pt x="66" y="64"/>
                  </a:cubicBezTo>
                  <a:cubicBezTo>
                    <a:pt x="66" y="43"/>
                    <a:pt x="57" y="32"/>
                    <a:pt x="38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4" name="Freeform 16">
              <a:extLst>
                <a:ext uri="{FF2B5EF4-FFF2-40B4-BE49-F238E27FC236}">
                  <a16:creationId xmlns:a16="http://schemas.microsoft.com/office/drawing/2014/main" id="{FD068D76-67D4-EEFF-0AE9-69691E26F61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25" y="329"/>
              <a:ext cx="24" cy="28"/>
            </a:xfrm>
            <a:custGeom>
              <a:avLst/>
              <a:gdLst>
                <a:gd name="T0" fmla="*/ 49 w 66"/>
                <a:gd name="T1" fmla="*/ 0 h 76"/>
                <a:gd name="T2" fmla="*/ 49 w 66"/>
                <a:gd name="T3" fmla="*/ 34 h 76"/>
                <a:gd name="T4" fmla="*/ 29 w 66"/>
                <a:gd name="T5" fmla="*/ 62 h 76"/>
                <a:gd name="T6" fmla="*/ 16 w 66"/>
                <a:gd name="T7" fmla="*/ 38 h 76"/>
                <a:gd name="T8" fmla="*/ 16 w 66"/>
                <a:gd name="T9" fmla="*/ 0 h 76"/>
                <a:gd name="T10" fmla="*/ 0 w 66"/>
                <a:gd name="T11" fmla="*/ 0 h 76"/>
                <a:gd name="T12" fmla="*/ 0 w 66"/>
                <a:gd name="T13" fmla="*/ 44 h 76"/>
                <a:gd name="T14" fmla="*/ 28 w 66"/>
                <a:gd name="T15" fmla="*/ 76 h 76"/>
                <a:gd name="T16" fmla="*/ 50 w 66"/>
                <a:gd name="T17" fmla="*/ 66 h 76"/>
                <a:gd name="T18" fmla="*/ 50 w 66"/>
                <a:gd name="T19" fmla="*/ 74 h 76"/>
                <a:gd name="T20" fmla="*/ 66 w 66"/>
                <a:gd name="T21" fmla="*/ 74 h 76"/>
                <a:gd name="T22" fmla="*/ 66 w 66"/>
                <a:gd name="T23" fmla="*/ 0 h 76"/>
                <a:gd name="T24" fmla="*/ 49 w 66"/>
                <a:gd name="T25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76">
                  <a:moveTo>
                    <a:pt x="49" y="0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45"/>
                    <a:pt x="47" y="62"/>
                    <a:pt x="29" y="62"/>
                  </a:cubicBezTo>
                  <a:cubicBezTo>
                    <a:pt x="20" y="61"/>
                    <a:pt x="16" y="55"/>
                    <a:pt x="16" y="3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65"/>
                    <a:pt x="9" y="76"/>
                    <a:pt x="28" y="76"/>
                  </a:cubicBezTo>
                  <a:cubicBezTo>
                    <a:pt x="37" y="76"/>
                    <a:pt x="45" y="72"/>
                    <a:pt x="50" y="66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4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5" name="Rectangle 17">
              <a:extLst>
                <a:ext uri="{FF2B5EF4-FFF2-40B4-BE49-F238E27FC236}">
                  <a16:creationId xmlns:a16="http://schemas.microsoft.com/office/drawing/2014/main" id="{BD8B51FB-D7FF-6AF6-9B76-C018212B297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557" y="317"/>
              <a:ext cx="6" cy="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6" name="Freeform 18">
              <a:extLst>
                <a:ext uri="{FF2B5EF4-FFF2-40B4-BE49-F238E27FC236}">
                  <a16:creationId xmlns:a16="http://schemas.microsoft.com/office/drawing/2014/main" id="{21C3739A-9A8D-8075-3061-BEEDBB0DB76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69" y="329"/>
              <a:ext cx="25" cy="28"/>
            </a:xfrm>
            <a:custGeom>
              <a:avLst/>
              <a:gdLst>
                <a:gd name="T0" fmla="*/ 68 w 68"/>
                <a:gd name="T1" fmla="*/ 42 h 78"/>
                <a:gd name="T2" fmla="*/ 35 w 68"/>
                <a:gd name="T3" fmla="*/ 0 h 78"/>
                <a:gd name="T4" fmla="*/ 0 w 68"/>
                <a:gd name="T5" fmla="*/ 38 h 78"/>
                <a:gd name="T6" fmla="*/ 38 w 68"/>
                <a:gd name="T7" fmla="*/ 78 h 78"/>
                <a:gd name="T8" fmla="*/ 60 w 68"/>
                <a:gd name="T9" fmla="*/ 74 h 78"/>
                <a:gd name="T10" fmla="*/ 63 w 68"/>
                <a:gd name="T11" fmla="*/ 73 h 78"/>
                <a:gd name="T12" fmla="*/ 63 w 68"/>
                <a:gd name="T13" fmla="*/ 55 h 78"/>
                <a:gd name="T14" fmla="*/ 60 w 68"/>
                <a:gd name="T15" fmla="*/ 57 h 78"/>
                <a:gd name="T16" fmla="*/ 39 w 68"/>
                <a:gd name="T17" fmla="*/ 64 h 78"/>
                <a:gd name="T18" fmla="*/ 17 w 68"/>
                <a:gd name="T19" fmla="*/ 44 h 78"/>
                <a:gd name="T20" fmla="*/ 68 w 68"/>
                <a:gd name="T21" fmla="*/ 44 h 78"/>
                <a:gd name="T22" fmla="*/ 68 w 68"/>
                <a:gd name="T23" fmla="*/ 42 h 78"/>
                <a:gd name="T24" fmla="*/ 35 w 68"/>
                <a:gd name="T25" fmla="*/ 14 h 78"/>
                <a:gd name="T26" fmla="*/ 51 w 68"/>
                <a:gd name="T27" fmla="*/ 31 h 78"/>
                <a:gd name="T28" fmla="*/ 17 w 68"/>
                <a:gd name="T29" fmla="*/ 31 h 78"/>
                <a:gd name="T30" fmla="*/ 35 w 68"/>
                <a:gd name="T31" fmla="*/ 1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" h="78">
                  <a:moveTo>
                    <a:pt x="68" y="42"/>
                  </a:moveTo>
                  <a:cubicBezTo>
                    <a:pt x="68" y="14"/>
                    <a:pt x="57" y="0"/>
                    <a:pt x="35" y="0"/>
                  </a:cubicBezTo>
                  <a:cubicBezTo>
                    <a:pt x="14" y="0"/>
                    <a:pt x="0" y="16"/>
                    <a:pt x="0" y="38"/>
                  </a:cubicBezTo>
                  <a:cubicBezTo>
                    <a:pt x="0" y="64"/>
                    <a:pt x="14" y="78"/>
                    <a:pt x="38" y="78"/>
                  </a:cubicBezTo>
                  <a:cubicBezTo>
                    <a:pt x="49" y="78"/>
                    <a:pt x="55" y="76"/>
                    <a:pt x="60" y="74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3" y="55"/>
                    <a:pt x="63" y="55"/>
                    <a:pt x="63" y="55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57" y="60"/>
                    <a:pt x="47" y="64"/>
                    <a:pt x="39" y="64"/>
                  </a:cubicBezTo>
                  <a:cubicBezTo>
                    <a:pt x="29" y="64"/>
                    <a:pt x="18" y="56"/>
                    <a:pt x="17" y="44"/>
                  </a:cubicBezTo>
                  <a:cubicBezTo>
                    <a:pt x="68" y="44"/>
                    <a:pt x="68" y="44"/>
                    <a:pt x="68" y="44"/>
                  </a:cubicBezTo>
                  <a:lnTo>
                    <a:pt x="68" y="42"/>
                  </a:lnTo>
                  <a:close/>
                  <a:moveTo>
                    <a:pt x="35" y="14"/>
                  </a:moveTo>
                  <a:cubicBezTo>
                    <a:pt x="45" y="14"/>
                    <a:pt x="50" y="22"/>
                    <a:pt x="51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25"/>
                    <a:pt x="22" y="14"/>
                    <a:pt x="35" y="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DC11CC90-E8DD-A8C4-64C8-065DFE95BA38}"/>
              </a:ext>
            </a:extLst>
          </p:cNvPr>
          <p:cNvGrpSpPr/>
          <p:nvPr userDrawn="1"/>
        </p:nvGrpSpPr>
        <p:grpSpPr>
          <a:xfrm>
            <a:off x="0" y="6569104"/>
            <a:ext cx="12195158" cy="18000"/>
            <a:chOff x="2099733" y="800098"/>
            <a:chExt cx="1998132" cy="499533"/>
          </a:xfrm>
          <a:gradFill>
            <a:gsLst>
              <a:gs pos="77000">
                <a:srgbClr val="00AAC1"/>
              </a:gs>
              <a:gs pos="43000">
                <a:schemeClr val="accent1"/>
              </a:gs>
              <a:gs pos="100000">
                <a:schemeClr val="accent5"/>
              </a:gs>
            </a:gsLst>
            <a:lin ang="4200000" scaled="0"/>
          </a:gradFill>
        </p:grpSpPr>
        <p:sp>
          <p:nvSpPr>
            <p:cNvPr id="3" name="Rechteck 2">
              <a:extLst>
                <a:ext uri="{FF2B5EF4-FFF2-40B4-BE49-F238E27FC236}">
                  <a16:creationId xmlns:a16="http://schemas.microsoft.com/office/drawing/2014/main" id="{582329D8-6A25-9FBD-9D5A-DAC1C884A059}"/>
                </a:ext>
              </a:extLst>
            </p:cNvPr>
            <p:cNvSpPr/>
            <p:nvPr/>
          </p:nvSpPr>
          <p:spPr>
            <a:xfrm>
              <a:off x="2099733" y="800098"/>
              <a:ext cx="499533" cy="499533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3DF1EC59-8E2E-2B16-9418-D9A1E13DC08E}"/>
                </a:ext>
              </a:extLst>
            </p:cNvPr>
            <p:cNvSpPr/>
            <p:nvPr/>
          </p:nvSpPr>
          <p:spPr>
            <a:xfrm>
              <a:off x="3598332" y="800098"/>
              <a:ext cx="499533" cy="499533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E4D830BB-D036-107B-7106-86A34D937DDE}"/>
                </a:ext>
              </a:extLst>
            </p:cNvPr>
            <p:cNvSpPr/>
            <p:nvPr/>
          </p:nvSpPr>
          <p:spPr>
            <a:xfrm>
              <a:off x="2599266" y="800098"/>
              <a:ext cx="499533" cy="499533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D2C2F98B-19A1-1279-A61C-FDA8A02A2675}"/>
                </a:ext>
              </a:extLst>
            </p:cNvPr>
            <p:cNvSpPr/>
            <p:nvPr/>
          </p:nvSpPr>
          <p:spPr>
            <a:xfrm>
              <a:off x="3098799" y="800098"/>
              <a:ext cx="499533" cy="499533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2636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Fe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rafik 53" descr="Ein Bild, das Wasser, Türkis, Screenshot, unterwasser enthält.&#10;&#10;Automatisch generierte Beschreibung">
            <a:extLst>
              <a:ext uri="{FF2B5EF4-FFF2-40B4-BE49-F238E27FC236}">
                <a16:creationId xmlns:a16="http://schemas.microsoft.com/office/drawing/2014/main" id="{8414DA87-8160-E815-6778-D7886D0435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269"/>
          <a:stretch/>
        </p:blipFill>
        <p:spPr>
          <a:xfrm>
            <a:off x="0" y="0"/>
            <a:ext cx="12346820" cy="683844"/>
          </a:xfrm>
          <a:prstGeom prst="rect">
            <a:avLst/>
          </a:prstGeom>
        </p:spPr>
      </p:pic>
      <p:cxnSp>
        <p:nvCxnSpPr>
          <p:cNvPr id="21" name="Gerade Verbindung 10">
            <a:extLst>
              <a:ext uri="{FF2B5EF4-FFF2-40B4-BE49-F238E27FC236}">
                <a16:creationId xmlns:a16="http://schemas.microsoft.com/office/drawing/2014/main" id="{576DE3A0-BC68-E21E-EBDE-96B95789A182}"/>
              </a:ext>
            </a:extLst>
          </p:cNvPr>
          <p:cNvCxnSpPr>
            <a:cxnSpLocks/>
          </p:cNvCxnSpPr>
          <p:nvPr userDrawn="1"/>
        </p:nvCxnSpPr>
        <p:spPr>
          <a:xfrm>
            <a:off x="6096000" y="771525"/>
            <a:ext cx="0" cy="531725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42">
            <a:extLst>
              <a:ext uri="{FF2B5EF4-FFF2-40B4-BE49-F238E27FC236}">
                <a16:creationId xmlns:a16="http://schemas.microsoft.com/office/drawing/2014/main" id="{1EED5A13-6F18-81BD-218D-DFCD7723FB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613200"/>
            <a:ext cx="7416800" cy="244800"/>
          </a:xfrm>
          <a:prstGeom prst="rect">
            <a:avLst/>
          </a:prstGeom>
          <a:ln/>
        </p:spPr>
        <p:txBody>
          <a:bodyPr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32" name="Inhaltsplatzhalter 2">
            <a:extLst>
              <a:ext uri="{FF2B5EF4-FFF2-40B4-BE49-F238E27FC236}">
                <a16:creationId xmlns:a16="http://schemas.microsoft.com/office/drawing/2014/main" id="{0FB9A6C7-2747-E48A-BE2B-83072F7C47C4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096738" y="811823"/>
            <a:ext cx="5950800" cy="2682000"/>
          </a:xfrm>
          <a:prstGeom prst="rect">
            <a:avLst/>
          </a:prstGeom>
        </p:spPr>
        <p:txBody>
          <a:bodyPr lIns="90000" tIns="0" rIns="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chemeClr val="accent1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sp>
        <p:nvSpPr>
          <p:cNvPr id="35" name="Rectangle 43">
            <a:extLst>
              <a:ext uri="{FF2B5EF4-FFF2-40B4-BE49-F238E27FC236}">
                <a16:creationId xmlns:a16="http://schemas.microsoft.com/office/drawing/2014/main" id="{60F89AE4-6C31-21D6-E3C2-063FF7739A1C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xfrm>
            <a:off x="127828" y="6613200"/>
            <a:ext cx="2048172" cy="244800"/>
          </a:xfrm>
          <a:prstGeom prst="rect">
            <a:avLst/>
          </a:prstGeom>
          <a:ln/>
        </p:spPr>
        <p:txBody>
          <a:bodyPr lIns="0"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D0372900-30C5-49E9-8217-539FA7660790}" type="datetime1">
              <a:rPr lang="de-DE" smtClean="0"/>
              <a:t>07.08.2026</a:t>
            </a:fld>
            <a:endParaRPr lang="de-DE"/>
          </a:p>
        </p:txBody>
      </p:sp>
      <p:sp>
        <p:nvSpPr>
          <p:cNvPr id="48" name="Rectangle 41">
            <a:extLst>
              <a:ext uri="{FF2B5EF4-FFF2-40B4-BE49-F238E27FC236}">
                <a16:creationId xmlns:a16="http://schemas.microsoft.com/office/drawing/2014/main" id="{7230CECE-8310-1CDD-E5AE-F7D88A5E992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613200"/>
            <a:ext cx="1928293" cy="241930"/>
          </a:xfrm>
          <a:prstGeom prst="rect">
            <a:avLst/>
          </a:prstGeom>
          <a:ln/>
        </p:spPr>
        <p:txBody>
          <a:bodyPr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58" name="Inhaltsplatzhalter 2">
            <a:extLst>
              <a:ext uri="{FF2B5EF4-FFF2-40B4-BE49-F238E27FC236}">
                <a16:creationId xmlns:a16="http://schemas.microsoft.com/office/drawing/2014/main" id="{774CBE63-3BDB-6A53-3227-3C18F08189A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3703" y="811822"/>
            <a:ext cx="5949947" cy="2682265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chemeClr val="accent1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sp>
        <p:nvSpPr>
          <p:cNvPr id="62" name="Textplatzhalter 2">
            <a:extLst>
              <a:ext uri="{FF2B5EF4-FFF2-40B4-BE49-F238E27FC236}">
                <a16:creationId xmlns:a16="http://schemas.microsoft.com/office/drawing/2014/main" id="{AB677F52-C067-5BF2-E4A1-2629CBE264F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4463" y="6228067"/>
            <a:ext cx="11903073" cy="296862"/>
          </a:xfrm>
          <a:prstGeom prst="rect">
            <a:avLst/>
          </a:prstGeom>
        </p:spPr>
        <p:txBody>
          <a:bodyPr lIns="0" rIns="0" bIns="0" anchor="b"/>
          <a:lstStyle>
            <a:lvl1pPr marL="0" indent="0" algn="l">
              <a:buNone/>
              <a:defRPr sz="800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DE"/>
              <a:t>Quellenangaben</a:t>
            </a:r>
          </a:p>
        </p:txBody>
      </p:sp>
      <p:sp>
        <p:nvSpPr>
          <p:cNvPr id="72" name="Inhaltsplatzhalter 2">
            <a:extLst>
              <a:ext uri="{FF2B5EF4-FFF2-40B4-BE49-F238E27FC236}">
                <a16:creationId xmlns:a16="http://schemas.microsoft.com/office/drawing/2014/main" id="{CA17DA21-DFCE-03DE-47B4-AA062B176561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6096738" y="3520069"/>
            <a:ext cx="5950800" cy="2682000"/>
          </a:xfrm>
          <a:prstGeom prst="rect">
            <a:avLst/>
          </a:prstGeom>
        </p:spPr>
        <p:txBody>
          <a:bodyPr lIns="90000" tIns="0" rIns="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chemeClr val="accent1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sp>
        <p:nvSpPr>
          <p:cNvPr id="73" name="Inhaltsplatzhalter 2">
            <a:extLst>
              <a:ext uri="{FF2B5EF4-FFF2-40B4-BE49-F238E27FC236}">
                <a16:creationId xmlns:a16="http://schemas.microsoft.com/office/drawing/2014/main" id="{655F651B-19DE-146D-3549-773649B17456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143703" y="3520068"/>
            <a:ext cx="5949947" cy="2682265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chemeClr val="accent1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cxnSp>
        <p:nvCxnSpPr>
          <p:cNvPr id="29" name="Gerade Verbindung 8">
            <a:extLst>
              <a:ext uri="{FF2B5EF4-FFF2-40B4-BE49-F238E27FC236}">
                <a16:creationId xmlns:a16="http://schemas.microsoft.com/office/drawing/2014/main" id="{50589A48-877E-7C7F-6B43-228C5AFA31B1}"/>
              </a:ext>
            </a:extLst>
          </p:cNvPr>
          <p:cNvCxnSpPr>
            <a:cxnSpLocks/>
          </p:cNvCxnSpPr>
          <p:nvPr userDrawn="1"/>
        </p:nvCxnSpPr>
        <p:spPr>
          <a:xfrm>
            <a:off x="146052" y="3499338"/>
            <a:ext cx="1190624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C303A2C8-F61B-A08E-717A-1100D5CFE6B5}"/>
              </a:ext>
            </a:extLst>
          </p:cNvPr>
          <p:cNvGrpSpPr/>
          <p:nvPr userDrawn="1"/>
        </p:nvGrpSpPr>
        <p:grpSpPr>
          <a:xfrm>
            <a:off x="10570331" y="212725"/>
            <a:ext cx="804225" cy="265113"/>
            <a:chOff x="10488613" y="193675"/>
            <a:chExt cx="862013" cy="284163"/>
          </a:xfrm>
        </p:grpSpPr>
        <p:sp>
          <p:nvSpPr>
            <p:cNvPr id="22" name="Freeform 19">
              <a:extLst>
                <a:ext uri="{FF2B5EF4-FFF2-40B4-BE49-F238E27FC236}">
                  <a16:creationId xmlns:a16="http://schemas.microsoft.com/office/drawing/2014/main" id="{F0DF6286-89F0-A72E-1A77-91EFF5C292F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488613" y="358775"/>
              <a:ext cx="855663" cy="119063"/>
            </a:xfrm>
            <a:custGeom>
              <a:avLst/>
              <a:gdLst>
                <a:gd name="T0" fmla="*/ 130 w 1506"/>
                <a:gd name="T1" fmla="*/ 204 h 208"/>
                <a:gd name="T2" fmla="*/ 25 w 1506"/>
                <a:gd name="T3" fmla="*/ 3 h 208"/>
                <a:gd name="T4" fmla="*/ 148 w 1506"/>
                <a:gd name="T5" fmla="*/ 204 h 208"/>
                <a:gd name="T6" fmla="*/ 170 w 1506"/>
                <a:gd name="T7" fmla="*/ 59 h 208"/>
                <a:gd name="T8" fmla="*/ 148 w 1506"/>
                <a:gd name="T9" fmla="*/ 32 h 208"/>
                <a:gd name="T10" fmla="*/ 170 w 1506"/>
                <a:gd name="T11" fmla="*/ 3 h 208"/>
                <a:gd name="T12" fmla="*/ 234 w 1506"/>
                <a:gd name="T13" fmla="*/ 204 h 208"/>
                <a:gd name="T14" fmla="*/ 312 w 1506"/>
                <a:gd name="T15" fmla="*/ 59 h 208"/>
                <a:gd name="T16" fmla="*/ 248 w 1506"/>
                <a:gd name="T17" fmla="*/ 182 h 208"/>
                <a:gd name="T18" fmla="*/ 208 w 1506"/>
                <a:gd name="T19" fmla="*/ 59 h 208"/>
                <a:gd name="T20" fmla="*/ 381 w 1506"/>
                <a:gd name="T21" fmla="*/ 208 h 208"/>
                <a:gd name="T22" fmla="*/ 422 w 1506"/>
                <a:gd name="T23" fmla="*/ 159 h 208"/>
                <a:gd name="T24" fmla="*/ 447 w 1506"/>
                <a:gd name="T25" fmla="*/ 137 h 208"/>
                <a:gd name="T26" fmla="*/ 381 w 1506"/>
                <a:gd name="T27" fmla="*/ 208 h 208"/>
                <a:gd name="T28" fmla="*/ 422 w 1506"/>
                <a:gd name="T29" fmla="*/ 120 h 208"/>
                <a:gd name="T30" fmla="*/ 467 w 1506"/>
                <a:gd name="T31" fmla="*/ 137 h 208"/>
                <a:gd name="T32" fmla="*/ 542 w 1506"/>
                <a:gd name="T33" fmla="*/ 116 h 208"/>
                <a:gd name="T34" fmla="*/ 648 w 1506"/>
                <a:gd name="T35" fmla="*/ 208 h 208"/>
                <a:gd name="T36" fmla="*/ 647 w 1506"/>
                <a:gd name="T37" fmla="*/ 87 h 208"/>
                <a:gd name="T38" fmla="*/ 691 w 1506"/>
                <a:gd name="T39" fmla="*/ 62 h 208"/>
                <a:gd name="T40" fmla="*/ 571 w 1506"/>
                <a:gd name="T41" fmla="*/ 53 h 208"/>
                <a:gd name="T42" fmla="*/ 649 w 1506"/>
                <a:gd name="T43" fmla="*/ 188 h 208"/>
                <a:gd name="T44" fmla="*/ 648 w 1506"/>
                <a:gd name="T45" fmla="*/ 208 h 208"/>
                <a:gd name="T46" fmla="*/ 755 w 1506"/>
                <a:gd name="T47" fmla="*/ 78 h 208"/>
                <a:gd name="T48" fmla="*/ 805 w 1506"/>
                <a:gd name="T49" fmla="*/ 203 h 208"/>
                <a:gd name="T50" fmla="*/ 792 w 1506"/>
                <a:gd name="T51" fmla="*/ 185 h 208"/>
                <a:gd name="T52" fmla="*/ 805 w 1506"/>
                <a:gd name="T53" fmla="*/ 78 h 208"/>
                <a:gd name="T54" fmla="*/ 777 w 1506"/>
                <a:gd name="T55" fmla="*/ 13 h 208"/>
                <a:gd name="T56" fmla="*/ 734 w 1506"/>
                <a:gd name="T57" fmla="*/ 59 h 208"/>
                <a:gd name="T58" fmla="*/ 938 w 1506"/>
                <a:gd name="T59" fmla="*/ 204 h 208"/>
                <a:gd name="T60" fmla="*/ 915 w 1506"/>
                <a:gd name="T61" fmla="*/ 148 h 208"/>
                <a:gd name="T62" fmla="*/ 844 w 1506"/>
                <a:gd name="T63" fmla="*/ 59 h 208"/>
                <a:gd name="T64" fmla="*/ 870 w 1506"/>
                <a:gd name="T65" fmla="*/ 208 h 208"/>
                <a:gd name="T66" fmla="*/ 915 w 1506"/>
                <a:gd name="T67" fmla="*/ 204 h 208"/>
                <a:gd name="T68" fmla="*/ 1023 w 1506"/>
                <a:gd name="T69" fmla="*/ 208 h 208"/>
                <a:gd name="T70" fmla="*/ 1068 w 1506"/>
                <a:gd name="T71" fmla="*/ 204 h 208"/>
                <a:gd name="T72" fmla="*/ 1068 w 1506"/>
                <a:gd name="T73" fmla="*/ 3 h 208"/>
                <a:gd name="T74" fmla="*/ 1022 w 1506"/>
                <a:gd name="T75" fmla="*/ 56 h 208"/>
                <a:gd name="T76" fmla="*/ 1024 w 1506"/>
                <a:gd name="T77" fmla="*/ 189 h 208"/>
                <a:gd name="T78" fmla="*/ 1023 w 1506"/>
                <a:gd name="T79" fmla="*/ 75 h 208"/>
                <a:gd name="T80" fmla="*/ 1119 w 1506"/>
                <a:gd name="T81" fmla="*/ 204 h 208"/>
                <a:gd name="T82" fmla="*/ 1142 w 1506"/>
                <a:gd name="T83" fmla="*/ 59 h 208"/>
                <a:gd name="T84" fmla="*/ 1119 w 1506"/>
                <a:gd name="T85" fmla="*/ 32 h 208"/>
                <a:gd name="T86" fmla="*/ 1142 w 1506"/>
                <a:gd name="T87" fmla="*/ 3 h 208"/>
                <a:gd name="T88" fmla="*/ 1285 w 1506"/>
                <a:gd name="T89" fmla="*/ 204 h 208"/>
                <a:gd name="T90" fmla="*/ 1262 w 1506"/>
                <a:gd name="T91" fmla="*/ 59 h 208"/>
                <a:gd name="T92" fmla="*/ 1192 w 1506"/>
                <a:gd name="T93" fmla="*/ 159 h 208"/>
                <a:gd name="T94" fmla="*/ 1169 w 1506"/>
                <a:gd name="T95" fmla="*/ 160 h 208"/>
                <a:gd name="T96" fmla="*/ 1262 w 1506"/>
                <a:gd name="T97" fmla="*/ 184 h 208"/>
                <a:gd name="T98" fmla="*/ 1313 w 1506"/>
                <a:gd name="T99" fmla="*/ 204 h 208"/>
                <a:gd name="T100" fmla="*/ 1336 w 1506"/>
                <a:gd name="T101" fmla="*/ 114 h 208"/>
                <a:gd name="T102" fmla="*/ 1398 w 1506"/>
                <a:gd name="T103" fmla="*/ 204 h 208"/>
                <a:gd name="T104" fmla="*/ 1456 w 1506"/>
                <a:gd name="T105" fmla="*/ 75 h 208"/>
                <a:gd name="T106" fmla="*/ 1506 w 1506"/>
                <a:gd name="T107" fmla="*/ 204 h 208"/>
                <a:gd name="T108" fmla="*/ 1417 w 1506"/>
                <a:gd name="T109" fmla="*/ 82 h 208"/>
                <a:gd name="T110" fmla="*/ 1336 w 1506"/>
                <a:gd name="T111" fmla="*/ 80 h 208"/>
                <a:gd name="T112" fmla="*/ 1313 w 1506"/>
                <a:gd name="T113" fmla="*/ 59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06" h="208">
                  <a:moveTo>
                    <a:pt x="0" y="204"/>
                  </a:moveTo>
                  <a:lnTo>
                    <a:pt x="0" y="204"/>
                  </a:lnTo>
                  <a:lnTo>
                    <a:pt x="130" y="204"/>
                  </a:lnTo>
                  <a:lnTo>
                    <a:pt x="130" y="181"/>
                  </a:lnTo>
                  <a:lnTo>
                    <a:pt x="25" y="181"/>
                  </a:lnTo>
                  <a:lnTo>
                    <a:pt x="25" y="3"/>
                  </a:lnTo>
                  <a:lnTo>
                    <a:pt x="0" y="3"/>
                  </a:lnTo>
                  <a:lnTo>
                    <a:pt x="0" y="204"/>
                  </a:lnTo>
                  <a:close/>
                  <a:moveTo>
                    <a:pt x="148" y="204"/>
                  </a:moveTo>
                  <a:lnTo>
                    <a:pt x="148" y="204"/>
                  </a:lnTo>
                  <a:lnTo>
                    <a:pt x="170" y="204"/>
                  </a:lnTo>
                  <a:lnTo>
                    <a:pt x="170" y="59"/>
                  </a:lnTo>
                  <a:lnTo>
                    <a:pt x="148" y="59"/>
                  </a:lnTo>
                  <a:lnTo>
                    <a:pt x="148" y="204"/>
                  </a:lnTo>
                  <a:close/>
                  <a:moveTo>
                    <a:pt x="148" y="32"/>
                  </a:moveTo>
                  <a:lnTo>
                    <a:pt x="148" y="32"/>
                  </a:lnTo>
                  <a:lnTo>
                    <a:pt x="170" y="32"/>
                  </a:lnTo>
                  <a:lnTo>
                    <a:pt x="170" y="3"/>
                  </a:lnTo>
                  <a:lnTo>
                    <a:pt x="148" y="3"/>
                  </a:lnTo>
                  <a:lnTo>
                    <a:pt x="148" y="32"/>
                  </a:lnTo>
                  <a:close/>
                  <a:moveTo>
                    <a:pt x="234" y="204"/>
                  </a:moveTo>
                  <a:lnTo>
                    <a:pt x="234" y="204"/>
                  </a:lnTo>
                  <a:lnTo>
                    <a:pt x="259" y="204"/>
                  </a:lnTo>
                  <a:lnTo>
                    <a:pt x="312" y="59"/>
                  </a:lnTo>
                  <a:lnTo>
                    <a:pt x="288" y="59"/>
                  </a:lnTo>
                  <a:lnTo>
                    <a:pt x="257" y="151"/>
                  </a:lnTo>
                  <a:cubicBezTo>
                    <a:pt x="253" y="164"/>
                    <a:pt x="248" y="182"/>
                    <a:pt x="248" y="182"/>
                  </a:cubicBezTo>
                  <a:lnTo>
                    <a:pt x="247" y="182"/>
                  </a:lnTo>
                  <a:cubicBezTo>
                    <a:pt x="247" y="182"/>
                    <a:pt x="242" y="164"/>
                    <a:pt x="238" y="151"/>
                  </a:cubicBezTo>
                  <a:lnTo>
                    <a:pt x="208" y="59"/>
                  </a:lnTo>
                  <a:lnTo>
                    <a:pt x="183" y="59"/>
                  </a:lnTo>
                  <a:lnTo>
                    <a:pt x="234" y="204"/>
                  </a:lnTo>
                  <a:close/>
                  <a:moveTo>
                    <a:pt x="381" y="208"/>
                  </a:moveTo>
                  <a:lnTo>
                    <a:pt x="381" y="208"/>
                  </a:lnTo>
                  <a:cubicBezTo>
                    <a:pt x="414" y="208"/>
                    <a:pt x="437" y="191"/>
                    <a:pt x="444" y="159"/>
                  </a:cubicBezTo>
                  <a:lnTo>
                    <a:pt x="422" y="159"/>
                  </a:lnTo>
                  <a:cubicBezTo>
                    <a:pt x="416" y="179"/>
                    <a:pt x="402" y="189"/>
                    <a:pt x="381" y="189"/>
                  </a:cubicBezTo>
                  <a:cubicBezTo>
                    <a:pt x="352" y="189"/>
                    <a:pt x="336" y="167"/>
                    <a:pt x="334" y="137"/>
                  </a:cubicBezTo>
                  <a:lnTo>
                    <a:pt x="447" y="137"/>
                  </a:lnTo>
                  <a:cubicBezTo>
                    <a:pt x="447" y="89"/>
                    <a:pt x="424" y="55"/>
                    <a:pt x="380" y="55"/>
                  </a:cubicBezTo>
                  <a:cubicBezTo>
                    <a:pt x="339" y="55"/>
                    <a:pt x="311" y="90"/>
                    <a:pt x="311" y="132"/>
                  </a:cubicBezTo>
                  <a:cubicBezTo>
                    <a:pt x="311" y="174"/>
                    <a:pt x="337" y="208"/>
                    <a:pt x="381" y="208"/>
                  </a:cubicBezTo>
                  <a:close/>
                  <a:moveTo>
                    <a:pt x="380" y="73"/>
                  </a:moveTo>
                  <a:lnTo>
                    <a:pt x="380" y="73"/>
                  </a:lnTo>
                  <a:cubicBezTo>
                    <a:pt x="406" y="73"/>
                    <a:pt x="421" y="91"/>
                    <a:pt x="422" y="120"/>
                  </a:cubicBezTo>
                  <a:lnTo>
                    <a:pt x="335" y="120"/>
                  </a:lnTo>
                  <a:cubicBezTo>
                    <a:pt x="338" y="94"/>
                    <a:pt x="353" y="73"/>
                    <a:pt x="380" y="73"/>
                  </a:cubicBezTo>
                  <a:close/>
                  <a:moveTo>
                    <a:pt x="467" y="137"/>
                  </a:moveTo>
                  <a:lnTo>
                    <a:pt x="467" y="137"/>
                  </a:lnTo>
                  <a:lnTo>
                    <a:pt x="542" y="137"/>
                  </a:lnTo>
                  <a:lnTo>
                    <a:pt x="542" y="116"/>
                  </a:lnTo>
                  <a:lnTo>
                    <a:pt x="467" y="116"/>
                  </a:lnTo>
                  <a:lnTo>
                    <a:pt x="467" y="137"/>
                  </a:lnTo>
                  <a:close/>
                  <a:moveTo>
                    <a:pt x="648" y="208"/>
                  </a:moveTo>
                  <a:lnTo>
                    <a:pt x="648" y="208"/>
                  </a:lnTo>
                  <a:cubicBezTo>
                    <a:pt x="691" y="208"/>
                    <a:pt x="722" y="187"/>
                    <a:pt x="722" y="150"/>
                  </a:cubicBezTo>
                  <a:cubicBezTo>
                    <a:pt x="722" y="104"/>
                    <a:pt x="686" y="95"/>
                    <a:pt x="647" y="87"/>
                  </a:cubicBezTo>
                  <a:cubicBezTo>
                    <a:pt x="617" y="81"/>
                    <a:pt x="594" y="74"/>
                    <a:pt x="594" y="52"/>
                  </a:cubicBezTo>
                  <a:cubicBezTo>
                    <a:pt x="594" y="31"/>
                    <a:pt x="612" y="19"/>
                    <a:pt x="640" y="19"/>
                  </a:cubicBezTo>
                  <a:cubicBezTo>
                    <a:pt x="669" y="19"/>
                    <a:pt x="688" y="34"/>
                    <a:pt x="691" y="62"/>
                  </a:cubicBezTo>
                  <a:lnTo>
                    <a:pt x="715" y="62"/>
                  </a:lnTo>
                  <a:cubicBezTo>
                    <a:pt x="710" y="25"/>
                    <a:pt x="689" y="0"/>
                    <a:pt x="639" y="0"/>
                  </a:cubicBezTo>
                  <a:cubicBezTo>
                    <a:pt x="598" y="0"/>
                    <a:pt x="571" y="19"/>
                    <a:pt x="571" y="53"/>
                  </a:cubicBezTo>
                  <a:cubicBezTo>
                    <a:pt x="571" y="91"/>
                    <a:pt x="601" y="101"/>
                    <a:pt x="637" y="109"/>
                  </a:cubicBezTo>
                  <a:cubicBezTo>
                    <a:pt x="673" y="116"/>
                    <a:pt x="697" y="123"/>
                    <a:pt x="697" y="150"/>
                  </a:cubicBezTo>
                  <a:cubicBezTo>
                    <a:pt x="697" y="175"/>
                    <a:pt x="677" y="188"/>
                    <a:pt x="649" y="188"/>
                  </a:cubicBezTo>
                  <a:cubicBezTo>
                    <a:pt x="611" y="188"/>
                    <a:pt x="590" y="170"/>
                    <a:pt x="587" y="136"/>
                  </a:cubicBezTo>
                  <a:lnTo>
                    <a:pt x="562" y="136"/>
                  </a:lnTo>
                  <a:cubicBezTo>
                    <a:pt x="564" y="177"/>
                    <a:pt x="591" y="208"/>
                    <a:pt x="648" y="208"/>
                  </a:cubicBezTo>
                  <a:close/>
                  <a:moveTo>
                    <a:pt x="734" y="78"/>
                  </a:moveTo>
                  <a:lnTo>
                    <a:pt x="734" y="78"/>
                  </a:lnTo>
                  <a:lnTo>
                    <a:pt x="755" y="78"/>
                  </a:lnTo>
                  <a:lnTo>
                    <a:pt x="755" y="177"/>
                  </a:lnTo>
                  <a:cubicBezTo>
                    <a:pt x="755" y="198"/>
                    <a:pt x="768" y="205"/>
                    <a:pt x="787" y="205"/>
                  </a:cubicBezTo>
                  <a:cubicBezTo>
                    <a:pt x="793" y="205"/>
                    <a:pt x="800" y="204"/>
                    <a:pt x="805" y="203"/>
                  </a:cubicBezTo>
                  <a:lnTo>
                    <a:pt x="805" y="183"/>
                  </a:lnTo>
                  <a:lnTo>
                    <a:pt x="804" y="183"/>
                  </a:lnTo>
                  <a:cubicBezTo>
                    <a:pt x="802" y="184"/>
                    <a:pt x="796" y="185"/>
                    <a:pt x="792" y="185"/>
                  </a:cubicBezTo>
                  <a:cubicBezTo>
                    <a:pt x="783" y="185"/>
                    <a:pt x="777" y="182"/>
                    <a:pt x="777" y="172"/>
                  </a:cubicBezTo>
                  <a:lnTo>
                    <a:pt x="777" y="78"/>
                  </a:lnTo>
                  <a:lnTo>
                    <a:pt x="805" y="78"/>
                  </a:lnTo>
                  <a:lnTo>
                    <a:pt x="805" y="59"/>
                  </a:lnTo>
                  <a:lnTo>
                    <a:pt x="777" y="59"/>
                  </a:lnTo>
                  <a:lnTo>
                    <a:pt x="777" y="13"/>
                  </a:lnTo>
                  <a:lnTo>
                    <a:pt x="755" y="13"/>
                  </a:lnTo>
                  <a:lnTo>
                    <a:pt x="755" y="59"/>
                  </a:lnTo>
                  <a:lnTo>
                    <a:pt x="734" y="59"/>
                  </a:lnTo>
                  <a:lnTo>
                    <a:pt x="734" y="78"/>
                  </a:lnTo>
                  <a:close/>
                  <a:moveTo>
                    <a:pt x="938" y="204"/>
                  </a:moveTo>
                  <a:lnTo>
                    <a:pt x="938" y="204"/>
                  </a:lnTo>
                  <a:lnTo>
                    <a:pt x="938" y="59"/>
                  </a:lnTo>
                  <a:lnTo>
                    <a:pt x="915" y="59"/>
                  </a:lnTo>
                  <a:lnTo>
                    <a:pt x="915" y="148"/>
                  </a:lnTo>
                  <a:cubicBezTo>
                    <a:pt x="915" y="171"/>
                    <a:pt x="900" y="189"/>
                    <a:pt x="877" y="189"/>
                  </a:cubicBezTo>
                  <a:cubicBezTo>
                    <a:pt x="856" y="189"/>
                    <a:pt x="844" y="178"/>
                    <a:pt x="844" y="159"/>
                  </a:cubicBezTo>
                  <a:lnTo>
                    <a:pt x="844" y="59"/>
                  </a:lnTo>
                  <a:lnTo>
                    <a:pt x="822" y="59"/>
                  </a:lnTo>
                  <a:lnTo>
                    <a:pt x="822" y="160"/>
                  </a:lnTo>
                  <a:cubicBezTo>
                    <a:pt x="822" y="190"/>
                    <a:pt x="841" y="208"/>
                    <a:pt x="870" y="208"/>
                  </a:cubicBezTo>
                  <a:cubicBezTo>
                    <a:pt x="891" y="208"/>
                    <a:pt x="904" y="198"/>
                    <a:pt x="914" y="184"/>
                  </a:cubicBezTo>
                  <a:lnTo>
                    <a:pt x="915" y="184"/>
                  </a:lnTo>
                  <a:lnTo>
                    <a:pt x="915" y="204"/>
                  </a:lnTo>
                  <a:lnTo>
                    <a:pt x="938" y="204"/>
                  </a:lnTo>
                  <a:close/>
                  <a:moveTo>
                    <a:pt x="1023" y="208"/>
                  </a:moveTo>
                  <a:lnTo>
                    <a:pt x="1023" y="208"/>
                  </a:lnTo>
                  <a:cubicBezTo>
                    <a:pt x="1043" y="208"/>
                    <a:pt x="1057" y="201"/>
                    <a:pt x="1068" y="187"/>
                  </a:cubicBezTo>
                  <a:lnTo>
                    <a:pt x="1068" y="187"/>
                  </a:lnTo>
                  <a:lnTo>
                    <a:pt x="1068" y="204"/>
                  </a:lnTo>
                  <a:lnTo>
                    <a:pt x="1091" y="204"/>
                  </a:lnTo>
                  <a:lnTo>
                    <a:pt x="1091" y="3"/>
                  </a:lnTo>
                  <a:lnTo>
                    <a:pt x="1068" y="3"/>
                  </a:lnTo>
                  <a:lnTo>
                    <a:pt x="1068" y="80"/>
                  </a:lnTo>
                  <a:lnTo>
                    <a:pt x="1068" y="80"/>
                  </a:lnTo>
                  <a:cubicBezTo>
                    <a:pt x="1058" y="66"/>
                    <a:pt x="1043" y="56"/>
                    <a:pt x="1022" y="56"/>
                  </a:cubicBezTo>
                  <a:cubicBezTo>
                    <a:pt x="986" y="56"/>
                    <a:pt x="958" y="84"/>
                    <a:pt x="958" y="132"/>
                  </a:cubicBezTo>
                  <a:cubicBezTo>
                    <a:pt x="958" y="179"/>
                    <a:pt x="983" y="208"/>
                    <a:pt x="1023" y="208"/>
                  </a:cubicBezTo>
                  <a:close/>
                  <a:moveTo>
                    <a:pt x="1024" y="189"/>
                  </a:moveTo>
                  <a:lnTo>
                    <a:pt x="1024" y="189"/>
                  </a:lnTo>
                  <a:cubicBezTo>
                    <a:pt x="996" y="189"/>
                    <a:pt x="982" y="165"/>
                    <a:pt x="982" y="132"/>
                  </a:cubicBezTo>
                  <a:cubicBezTo>
                    <a:pt x="982" y="100"/>
                    <a:pt x="996" y="75"/>
                    <a:pt x="1023" y="75"/>
                  </a:cubicBezTo>
                  <a:cubicBezTo>
                    <a:pt x="1053" y="75"/>
                    <a:pt x="1070" y="99"/>
                    <a:pt x="1070" y="132"/>
                  </a:cubicBezTo>
                  <a:cubicBezTo>
                    <a:pt x="1070" y="165"/>
                    <a:pt x="1056" y="189"/>
                    <a:pt x="1024" y="189"/>
                  </a:cubicBezTo>
                  <a:close/>
                  <a:moveTo>
                    <a:pt x="1119" y="204"/>
                  </a:moveTo>
                  <a:lnTo>
                    <a:pt x="1119" y="204"/>
                  </a:lnTo>
                  <a:lnTo>
                    <a:pt x="1142" y="204"/>
                  </a:lnTo>
                  <a:lnTo>
                    <a:pt x="1142" y="59"/>
                  </a:lnTo>
                  <a:lnTo>
                    <a:pt x="1119" y="59"/>
                  </a:lnTo>
                  <a:lnTo>
                    <a:pt x="1119" y="204"/>
                  </a:lnTo>
                  <a:close/>
                  <a:moveTo>
                    <a:pt x="1119" y="32"/>
                  </a:moveTo>
                  <a:lnTo>
                    <a:pt x="1119" y="32"/>
                  </a:lnTo>
                  <a:lnTo>
                    <a:pt x="1142" y="32"/>
                  </a:lnTo>
                  <a:lnTo>
                    <a:pt x="1142" y="3"/>
                  </a:lnTo>
                  <a:lnTo>
                    <a:pt x="1119" y="3"/>
                  </a:lnTo>
                  <a:lnTo>
                    <a:pt x="1119" y="32"/>
                  </a:lnTo>
                  <a:close/>
                  <a:moveTo>
                    <a:pt x="1285" y="204"/>
                  </a:moveTo>
                  <a:lnTo>
                    <a:pt x="1285" y="204"/>
                  </a:lnTo>
                  <a:lnTo>
                    <a:pt x="1285" y="59"/>
                  </a:lnTo>
                  <a:lnTo>
                    <a:pt x="1262" y="59"/>
                  </a:lnTo>
                  <a:lnTo>
                    <a:pt x="1262" y="148"/>
                  </a:lnTo>
                  <a:cubicBezTo>
                    <a:pt x="1262" y="171"/>
                    <a:pt x="1247" y="189"/>
                    <a:pt x="1224" y="189"/>
                  </a:cubicBezTo>
                  <a:cubicBezTo>
                    <a:pt x="1204" y="189"/>
                    <a:pt x="1192" y="178"/>
                    <a:pt x="1192" y="159"/>
                  </a:cubicBezTo>
                  <a:lnTo>
                    <a:pt x="1192" y="59"/>
                  </a:lnTo>
                  <a:lnTo>
                    <a:pt x="1169" y="59"/>
                  </a:lnTo>
                  <a:lnTo>
                    <a:pt x="1169" y="160"/>
                  </a:lnTo>
                  <a:cubicBezTo>
                    <a:pt x="1169" y="190"/>
                    <a:pt x="1188" y="208"/>
                    <a:pt x="1218" y="208"/>
                  </a:cubicBezTo>
                  <a:cubicBezTo>
                    <a:pt x="1239" y="208"/>
                    <a:pt x="1251" y="198"/>
                    <a:pt x="1261" y="184"/>
                  </a:cubicBezTo>
                  <a:lnTo>
                    <a:pt x="1262" y="184"/>
                  </a:lnTo>
                  <a:lnTo>
                    <a:pt x="1262" y="204"/>
                  </a:lnTo>
                  <a:lnTo>
                    <a:pt x="1285" y="204"/>
                  </a:lnTo>
                  <a:close/>
                  <a:moveTo>
                    <a:pt x="1313" y="204"/>
                  </a:moveTo>
                  <a:lnTo>
                    <a:pt x="1313" y="204"/>
                  </a:lnTo>
                  <a:lnTo>
                    <a:pt x="1336" y="204"/>
                  </a:lnTo>
                  <a:lnTo>
                    <a:pt x="1336" y="114"/>
                  </a:lnTo>
                  <a:cubicBezTo>
                    <a:pt x="1336" y="91"/>
                    <a:pt x="1355" y="75"/>
                    <a:pt x="1373" y="75"/>
                  </a:cubicBezTo>
                  <a:cubicBezTo>
                    <a:pt x="1388" y="75"/>
                    <a:pt x="1398" y="85"/>
                    <a:pt x="1398" y="103"/>
                  </a:cubicBezTo>
                  <a:lnTo>
                    <a:pt x="1398" y="204"/>
                  </a:lnTo>
                  <a:lnTo>
                    <a:pt x="1421" y="204"/>
                  </a:lnTo>
                  <a:lnTo>
                    <a:pt x="1421" y="114"/>
                  </a:lnTo>
                  <a:cubicBezTo>
                    <a:pt x="1421" y="91"/>
                    <a:pt x="1438" y="75"/>
                    <a:pt x="1456" y="75"/>
                  </a:cubicBezTo>
                  <a:cubicBezTo>
                    <a:pt x="1471" y="75"/>
                    <a:pt x="1483" y="85"/>
                    <a:pt x="1483" y="103"/>
                  </a:cubicBezTo>
                  <a:lnTo>
                    <a:pt x="1483" y="204"/>
                  </a:lnTo>
                  <a:lnTo>
                    <a:pt x="1506" y="204"/>
                  </a:lnTo>
                  <a:lnTo>
                    <a:pt x="1506" y="102"/>
                  </a:lnTo>
                  <a:cubicBezTo>
                    <a:pt x="1506" y="72"/>
                    <a:pt x="1488" y="56"/>
                    <a:pt x="1462" y="56"/>
                  </a:cubicBezTo>
                  <a:cubicBezTo>
                    <a:pt x="1444" y="56"/>
                    <a:pt x="1427" y="65"/>
                    <a:pt x="1417" y="82"/>
                  </a:cubicBezTo>
                  <a:lnTo>
                    <a:pt x="1417" y="82"/>
                  </a:lnTo>
                  <a:cubicBezTo>
                    <a:pt x="1411" y="65"/>
                    <a:pt x="1397" y="56"/>
                    <a:pt x="1379" y="56"/>
                  </a:cubicBezTo>
                  <a:cubicBezTo>
                    <a:pt x="1361" y="56"/>
                    <a:pt x="1345" y="66"/>
                    <a:pt x="1336" y="80"/>
                  </a:cubicBezTo>
                  <a:lnTo>
                    <a:pt x="1336" y="80"/>
                  </a:lnTo>
                  <a:lnTo>
                    <a:pt x="1336" y="59"/>
                  </a:lnTo>
                  <a:lnTo>
                    <a:pt x="1313" y="59"/>
                  </a:lnTo>
                  <a:lnTo>
                    <a:pt x="1313" y="204"/>
                  </a:ln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95A1A6B8-C8C8-F545-7F40-68624FDC929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34676" y="193675"/>
              <a:ext cx="615950" cy="144463"/>
            </a:xfrm>
            <a:custGeom>
              <a:avLst/>
              <a:gdLst>
                <a:gd name="T0" fmla="*/ 50 w 1083"/>
                <a:gd name="T1" fmla="*/ 41 h 250"/>
                <a:gd name="T2" fmla="*/ 79 w 1083"/>
                <a:gd name="T3" fmla="*/ 159 h 250"/>
                <a:gd name="T4" fmla="*/ 0 w 1083"/>
                <a:gd name="T5" fmla="*/ 200 h 250"/>
                <a:gd name="T6" fmla="*/ 179 w 1083"/>
                <a:gd name="T7" fmla="*/ 101 h 250"/>
                <a:gd name="T8" fmla="*/ 0 w 1083"/>
                <a:gd name="T9" fmla="*/ 200 h 250"/>
                <a:gd name="T10" fmla="*/ 241 w 1083"/>
                <a:gd name="T11" fmla="*/ 200 h 250"/>
                <a:gd name="T12" fmla="*/ 196 w 1083"/>
                <a:gd name="T13" fmla="*/ 200 h 250"/>
                <a:gd name="T14" fmla="*/ 241 w 1083"/>
                <a:gd name="T15" fmla="*/ 37 h 250"/>
                <a:gd name="T16" fmla="*/ 196 w 1083"/>
                <a:gd name="T17" fmla="*/ 37 h 250"/>
                <a:gd name="T18" fmla="*/ 382 w 1083"/>
                <a:gd name="T19" fmla="*/ 234 h 250"/>
                <a:gd name="T20" fmla="*/ 357 w 1083"/>
                <a:gd name="T21" fmla="*/ 57 h 250"/>
                <a:gd name="T22" fmla="*/ 316 w 1083"/>
                <a:gd name="T23" fmla="*/ 52 h 250"/>
                <a:gd name="T24" fmla="*/ 355 w 1083"/>
                <a:gd name="T25" fmla="*/ 176 h 250"/>
                <a:gd name="T26" fmla="*/ 329 w 1083"/>
                <a:gd name="T27" fmla="*/ 218 h 250"/>
                <a:gd name="T28" fmla="*/ 329 w 1083"/>
                <a:gd name="T29" fmla="*/ 250 h 250"/>
                <a:gd name="T30" fmla="*/ 300 w 1083"/>
                <a:gd name="T31" fmla="*/ 123 h 250"/>
                <a:gd name="T32" fmla="*/ 329 w 1083"/>
                <a:gd name="T33" fmla="*/ 159 h 250"/>
                <a:gd name="T34" fmla="*/ 468 w 1083"/>
                <a:gd name="T35" fmla="*/ 200 h 250"/>
                <a:gd name="T36" fmla="*/ 422 w 1083"/>
                <a:gd name="T37" fmla="*/ 200 h 250"/>
                <a:gd name="T38" fmla="*/ 468 w 1083"/>
                <a:gd name="T39" fmla="*/ 37 h 250"/>
                <a:gd name="T40" fmla="*/ 422 w 1083"/>
                <a:gd name="T41" fmla="*/ 37 h 250"/>
                <a:gd name="T42" fmla="*/ 568 w 1083"/>
                <a:gd name="T43" fmla="*/ 200 h 250"/>
                <a:gd name="T44" fmla="*/ 542 w 1083"/>
                <a:gd name="T45" fmla="*/ 153 h 250"/>
                <a:gd name="T46" fmla="*/ 568 w 1083"/>
                <a:gd name="T47" fmla="*/ 57 h 250"/>
                <a:gd name="T48" fmla="*/ 497 w 1083"/>
                <a:gd name="T49" fmla="*/ 11 h 250"/>
                <a:gd name="T50" fmla="*/ 478 w 1083"/>
                <a:gd name="T51" fmla="*/ 85 h 250"/>
                <a:gd name="T52" fmla="*/ 543 w 1083"/>
                <a:gd name="T53" fmla="*/ 202 h 250"/>
                <a:gd name="T54" fmla="*/ 668 w 1083"/>
                <a:gd name="T55" fmla="*/ 184 h 250"/>
                <a:gd name="T56" fmla="*/ 717 w 1083"/>
                <a:gd name="T57" fmla="*/ 200 h 250"/>
                <a:gd name="T58" fmla="*/ 712 w 1083"/>
                <a:gd name="T59" fmla="*/ 105 h 250"/>
                <a:gd name="T60" fmla="*/ 582 w 1083"/>
                <a:gd name="T61" fmla="*/ 102 h 250"/>
                <a:gd name="T62" fmla="*/ 667 w 1083"/>
                <a:gd name="T63" fmla="*/ 99 h 250"/>
                <a:gd name="T64" fmla="*/ 625 w 1083"/>
                <a:gd name="T65" fmla="*/ 204 h 250"/>
                <a:gd name="T66" fmla="*/ 620 w 1083"/>
                <a:gd name="T67" fmla="*/ 159 h 250"/>
                <a:gd name="T68" fmla="*/ 668 w 1083"/>
                <a:gd name="T69" fmla="*/ 149 h 250"/>
                <a:gd name="T70" fmla="*/ 733 w 1083"/>
                <a:gd name="T71" fmla="*/ 200 h 250"/>
                <a:gd name="T72" fmla="*/ 733 w 1083"/>
                <a:gd name="T73" fmla="*/ 0 h 250"/>
                <a:gd name="T74" fmla="*/ 871 w 1083"/>
                <a:gd name="T75" fmla="*/ 205 h 250"/>
                <a:gd name="T76" fmla="*/ 895 w 1083"/>
                <a:gd name="T77" fmla="*/ 157 h 250"/>
                <a:gd name="T78" fmla="*/ 942 w 1083"/>
                <a:gd name="T79" fmla="*/ 140 h 250"/>
                <a:gd name="T80" fmla="*/ 794 w 1083"/>
                <a:gd name="T81" fmla="*/ 128 h 250"/>
                <a:gd name="T82" fmla="*/ 839 w 1083"/>
                <a:gd name="T83" fmla="*/ 113 h 250"/>
                <a:gd name="T84" fmla="*/ 839 w 1083"/>
                <a:gd name="T85" fmla="*/ 113 h 250"/>
                <a:gd name="T86" fmla="*/ 1083 w 1083"/>
                <a:gd name="T87" fmla="*/ 157 h 250"/>
                <a:gd name="T88" fmla="*/ 1013 w 1083"/>
                <a:gd name="T89" fmla="*/ 82 h 250"/>
                <a:gd name="T90" fmla="*/ 1013 w 1083"/>
                <a:gd name="T91" fmla="*/ 52 h 250"/>
                <a:gd name="T92" fmla="*/ 1039 w 1083"/>
                <a:gd name="T93" fmla="*/ 161 h 250"/>
                <a:gd name="T94" fmla="*/ 947 w 1083"/>
                <a:gd name="T95" fmla="*/ 154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83" h="250">
                  <a:moveTo>
                    <a:pt x="50" y="159"/>
                  </a:moveTo>
                  <a:lnTo>
                    <a:pt x="50" y="159"/>
                  </a:lnTo>
                  <a:lnTo>
                    <a:pt x="50" y="41"/>
                  </a:lnTo>
                  <a:lnTo>
                    <a:pt x="79" y="41"/>
                  </a:lnTo>
                  <a:cubicBezTo>
                    <a:pt x="111" y="41"/>
                    <a:pt x="128" y="65"/>
                    <a:pt x="128" y="101"/>
                  </a:cubicBezTo>
                  <a:cubicBezTo>
                    <a:pt x="128" y="138"/>
                    <a:pt x="111" y="159"/>
                    <a:pt x="79" y="159"/>
                  </a:cubicBezTo>
                  <a:lnTo>
                    <a:pt x="50" y="159"/>
                  </a:lnTo>
                  <a:close/>
                  <a:moveTo>
                    <a:pt x="0" y="200"/>
                  </a:moveTo>
                  <a:lnTo>
                    <a:pt x="0" y="200"/>
                  </a:lnTo>
                  <a:lnTo>
                    <a:pt x="83" y="200"/>
                  </a:lnTo>
                  <a:cubicBezTo>
                    <a:pt x="108" y="200"/>
                    <a:pt x="128" y="194"/>
                    <a:pt x="144" y="182"/>
                  </a:cubicBezTo>
                  <a:cubicBezTo>
                    <a:pt x="166" y="165"/>
                    <a:pt x="179" y="137"/>
                    <a:pt x="179" y="101"/>
                  </a:cubicBezTo>
                  <a:cubicBezTo>
                    <a:pt x="179" y="40"/>
                    <a:pt x="141" y="0"/>
                    <a:pt x="86" y="0"/>
                  </a:cubicBezTo>
                  <a:lnTo>
                    <a:pt x="0" y="0"/>
                  </a:lnTo>
                  <a:lnTo>
                    <a:pt x="0" y="200"/>
                  </a:lnTo>
                  <a:close/>
                  <a:moveTo>
                    <a:pt x="196" y="200"/>
                  </a:moveTo>
                  <a:lnTo>
                    <a:pt x="196" y="200"/>
                  </a:lnTo>
                  <a:lnTo>
                    <a:pt x="241" y="200"/>
                  </a:lnTo>
                  <a:lnTo>
                    <a:pt x="241" y="57"/>
                  </a:lnTo>
                  <a:lnTo>
                    <a:pt x="196" y="57"/>
                  </a:lnTo>
                  <a:lnTo>
                    <a:pt x="196" y="200"/>
                  </a:lnTo>
                  <a:close/>
                  <a:moveTo>
                    <a:pt x="196" y="37"/>
                  </a:moveTo>
                  <a:lnTo>
                    <a:pt x="196" y="37"/>
                  </a:lnTo>
                  <a:lnTo>
                    <a:pt x="241" y="37"/>
                  </a:lnTo>
                  <a:lnTo>
                    <a:pt x="241" y="0"/>
                  </a:lnTo>
                  <a:lnTo>
                    <a:pt x="196" y="0"/>
                  </a:lnTo>
                  <a:lnTo>
                    <a:pt x="196" y="37"/>
                  </a:lnTo>
                  <a:close/>
                  <a:moveTo>
                    <a:pt x="329" y="250"/>
                  </a:moveTo>
                  <a:lnTo>
                    <a:pt x="329" y="250"/>
                  </a:lnTo>
                  <a:cubicBezTo>
                    <a:pt x="350" y="250"/>
                    <a:pt x="369" y="245"/>
                    <a:pt x="382" y="234"/>
                  </a:cubicBezTo>
                  <a:cubicBezTo>
                    <a:pt x="393" y="224"/>
                    <a:pt x="401" y="208"/>
                    <a:pt x="401" y="186"/>
                  </a:cubicBezTo>
                  <a:lnTo>
                    <a:pt x="401" y="57"/>
                  </a:lnTo>
                  <a:lnTo>
                    <a:pt x="357" y="57"/>
                  </a:lnTo>
                  <a:lnTo>
                    <a:pt x="357" y="72"/>
                  </a:lnTo>
                  <a:lnTo>
                    <a:pt x="357" y="72"/>
                  </a:lnTo>
                  <a:cubicBezTo>
                    <a:pt x="348" y="60"/>
                    <a:pt x="335" y="52"/>
                    <a:pt x="316" y="52"/>
                  </a:cubicBezTo>
                  <a:cubicBezTo>
                    <a:pt x="281" y="52"/>
                    <a:pt x="256" y="82"/>
                    <a:pt x="256" y="124"/>
                  </a:cubicBezTo>
                  <a:cubicBezTo>
                    <a:pt x="256" y="168"/>
                    <a:pt x="286" y="193"/>
                    <a:pt x="318" y="193"/>
                  </a:cubicBezTo>
                  <a:cubicBezTo>
                    <a:pt x="336" y="193"/>
                    <a:pt x="347" y="186"/>
                    <a:pt x="355" y="176"/>
                  </a:cubicBezTo>
                  <a:lnTo>
                    <a:pt x="356" y="176"/>
                  </a:lnTo>
                  <a:lnTo>
                    <a:pt x="356" y="190"/>
                  </a:lnTo>
                  <a:cubicBezTo>
                    <a:pt x="356" y="208"/>
                    <a:pt x="348" y="218"/>
                    <a:pt x="329" y="218"/>
                  </a:cubicBezTo>
                  <a:cubicBezTo>
                    <a:pt x="313" y="218"/>
                    <a:pt x="306" y="211"/>
                    <a:pt x="303" y="204"/>
                  </a:cubicBezTo>
                  <a:lnTo>
                    <a:pt x="259" y="204"/>
                  </a:lnTo>
                  <a:cubicBezTo>
                    <a:pt x="263" y="234"/>
                    <a:pt x="290" y="250"/>
                    <a:pt x="329" y="250"/>
                  </a:cubicBezTo>
                  <a:close/>
                  <a:moveTo>
                    <a:pt x="329" y="159"/>
                  </a:moveTo>
                  <a:lnTo>
                    <a:pt x="329" y="159"/>
                  </a:lnTo>
                  <a:cubicBezTo>
                    <a:pt x="312" y="159"/>
                    <a:pt x="300" y="145"/>
                    <a:pt x="300" y="123"/>
                  </a:cubicBezTo>
                  <a:cubicBezTo>
                    <a:pt x="300" y="101"/>
                    <a:pt x="312" y="87"/>
                    <a:pt x="329" y="87"/>
                  </a:cubicBezTo>
                  <a:cubicBezTo>
                    <a:pt x="348" y="87"/>
                    <a:pt x="358" y="103"/>
                    <a:pt x="358" y="123"/>
                  </a:cubicBezTo>
                  <a:cubicBezTo>
                    <a:pt x="358" y="143"/>
                    <a:pt x="349" y="159"/>
                    <a:pt x="329" y="159"/>
                  </a:cubicBezTo>
                  <a:close/>
                  <a:moveTo>
                    <a:pt x="422" y="200"/>
                  </a:moveTo>
                  <a:lnTo>
                    <a:pt x="422" y="200"/>
                  </a:lnTo>
                  <a:lnTo>
                    <a:pt x="468" y="200"/>
                  </a:lnTo>
                  <a:lnTo>
                    <a:pt x="468" y="57"/>
                  </a:lnTo>
                  <a:lnTo>
                    <a:pt x="422" y="57"/>
                  </a:lnTo>
                  <a:lnTo>
                    <a:pt x="422" y="200"/>
                  </a:lnTo>
                  <a:close/>
                  <a:moveTo>
                    <a:pt x="422" y="37"/>
                  </a:moveTo>
                  <a:lnTo>
                    <a:pt x="422" y="37"/>
                  </a:lnTo>
                  <a:lnTo>
                    <a:pt x="468" y="37"/>
                  </a:lnTo>
                  <a:lnTo>
                    <a:pt x="468" y="0"/>
                  </a:lnTo>
                  <a:lnTo>
                    <a:pt x="422" y="0"/>
                  </a:lnTo>
                  <a:lnTo>
                    <a:pt x="422" y="37"/>
                  </a:lnTo>
                  <a:close/>
                  <a:moveTo>
                    <a:pt x="543" y="202"/>
                  </a:moveTo>
                  <a:lnTo>
                    <a:pt x="543" y="202"/>
                  </a:lnTo>
                  <a:cubicBezTo>
                    <a:pt x="556" y="202"/>
                    <a:pt x="564" y="201"/>
                    <a:pt x="568" y="200"/>
                  </a:cubicBezTo>
                  <a:lnTo>
                    <a:pt x="568" y="166"/>
                  </a:lnTo>
                  <a:cubicBezTo>
                    <a:pt x="567" y="166"/>
                    <a:pt x="562" y="167"/>
                    <a:pt x="558" y="167"/>
                  </a:cubicBezTo>
                  <a:cubicBezTo>
                    <a:pt x="548" y="167"/>
                    <a:pt x="542" y="164"/>
                    <a:pt x="542" y="153"/>
                  </a:cubicBezTo>
                  <a:lnTo>
                    <a:pt x="542" y="85"/>
                  </a:lnTo>
                  <a:lnTo>
                    <a:pt x="568" y="85"/>
                  </a:lnTo>
                  <a:lnTo>
                    <a:pt x="568" y="57"/>
                  </a:lnTo>
                  <a:lnTo>
                    <a:pt x="542" y="57"/>
                  </a:lnTo>
                  <a:lnTo>
                    <a:pt x="542" y="11"/>
                  </a:lnTo>
                  <a:lnTo>
                    <a:pt x="497" y="11"/>
                  </a:lnTo>
                  <a:lnTo>
                    <a:pt x="497" y="57"/>
                  </a:lnTo>
                  <a:lnTo>
                    <a:pt x="478" y="57"/>
                  </a:lnTo>
                  <a:lnTo>
                    <a:pt x="478" y="85"/>
                  </a:lnTo>
                  <a:lnTo>
                    <a:pt x="497" y="85"/>
                  </a:lnTo>
                  <a:lnTo>
                    <a:pt x="497" y="163"/>
                  </a:lnTo>
                  <a:cubicBezTo>
                    <a:pt x="497" y="193"/>
                    <a:pt x="517" y="202"/>
                    <a:pt x="543" y="202"/>
                  </a:cubicBezTo>
                  <a:close/>
                  <a:moveTo>
                    <a:pt x="625" y="204"/>
                  </a:moveTo>
                  <a:lnTo>
                    <a:pt x="625" y="204"/>
                  </a:lnTo>
                  <a:cubicBezTo>
                    <a:pt x="646" y="204"/>
                    <a:pt x="659" y="196"/>
                    <a:pt x="668" y="184"/>
                  </a:cubicBezTo>
                  <a:lnTo>
                    <a:pt x="668" y="184"/>
                  </a:lnTo>
                  <a:cubicBezTo>
                    <a:pt x="669" y="192"/>
                    <a:pt x="671" y="197"/>
                    <a:pt x="673" y="200"/>
                  </a:cubicBezTo>
                  <a:lnTo>
                    <a:pt x="717" y="200"/>
                  </a:lnTo>
                  <a:lnTo>
                    <a:pt x="717" y="198"/>
                  </a:lnTo>
                  <a:cubicBezTo>
                    <a:pt x="713" y="196"/>
                    <a:pt x="712" y="189"/>
                    <a:pt x="712" y="178"/>
                  </a:cubicBezTo>
                  <a:lnTo>
                    <a:pt x="712" y="105"/>
                  </a:lnTo>
                  <a:cubicBezTo>
                    <a:pt x="712" y="88"/>
                    <a:pt x="706" y="73"/>
                    <a:pt x="694" y="64"/>
                  </a:cubicBezTo>
                  <a:cubicBezTo>
                    <a:pt x="684" y="57"/>
                    <a:pt x="669" y="53"/>
                    <a:pt x="647" y="53"/>
                  </a:cubicBezTo>
                  <a:cubicBezTo>
                    <a:pt x="604" y="53"/>
                    <a:pt x="583" y="75"/>
                    <a:pt x="582" y="102"/>
                  </a:cubicBezTo>
                  <a:lnTo>
                    <a:pt x="624" y="102"/>
                  </a:lnTo>
                  <a:cubicBezTo>
                    <a:pt x="626" y="90"/>
                    <a:pt x="633" y="84"/>
                    <a:pt x="648" y="84"/>
                  </a:cubicBezTo>
                  <a:cubicBezTo>
                    <a:pt x="661" y="84"/>
                    <a:pt x="667" y="90"/>
                    <a:pt x="667" y="99"/>
                  </a:cubicBezTo>
                  <a:cubicBezTo>
                    <a:pt x="667" y="109"/>
                    <a:pt x="658" y="112"/>
                    <a:pt x="631" y="115"/>
                  </a:cubicBezTo>
                  <a:cubicBezTo>
                    <a:pt x="601" y="119"/>
                    <a:pt x="576" y="129"/>
                    <a:pt x="576" y="160"/>
                  </a:cubicBezTo>
                  <a:cubicBezTo>
                    <a:pt x="576" y="189"/>
                    <a:pt x="596" y="204"/>
                    <a:pt x="625" y="204"/>
                  </a:cubicBezTo>
                  <a:close/>
                  <a:moveTo>
                    <a:pt x="639" y="175"/>
                  </a:moveTo>
                  <a:lnTo>
                    <a:pt x="639" y="175"/>
                  </a:lnTo>
                  <a:cubicBezTo>
                    <a:pt x="628" y="175"/>
                    <a:pt x="620" y="170"/>
                    <a:pt x="620" y="159"/>
                  </a:cubicBezTo>
                  <a:cubicBezTo>
                    <a:pt x="620" y="148"/>
                    <a:pt x="627" y="143"/>
                    <a:pt x="645" y="139"/>
                  </a:cubicBezTo>
                  <a:cubicBezTo>
                    <a:pt x="654" y="137"/>
                    <a:pt x="662" y="135"/>
                    <a:pt x="668" y="132"/>
                  </a:cubicBezTo>
                  <a:lnTo>
                    <a:pt x="668" y="149"/>
                  </a:lnTo>
                  <a:cubicBezTo>
                    <a:pt x="668" y="164"/>
                    <a:pt x="657" y="175"/>
                    <a:pt x="639" y="175"/>
                  </a:cubicBezTo>
                  <a:close/>
                  <a:moveTo>
                    <a:pt x="733" y="200"/>
                  </a:moveTo>
                  <a:lnTo>
                    <a:pt x="733" y="200"/>
                  </a:lnTo>
                  <a:lnTo>
                    <a:pt x="780" y="200"/>
                  </a:lnTo>
                  <a:lnTo>
                    <a:pt x="780" y="0"/>
                  </a:lnTo>
                  <a:lnTo>
                    <a:pt x="733" y="0"/>
                  </a:lnTo>
                  <a:lnTo>
                    <a:pt x="733" y="200"/>
                  </a:lnTo>
                  <a:close/>
                  <a:moveTo>
                    <a:pt x="871" y="205"/>
                  </a:moveTo>
                  <a:lnTo>
                    <a:pt x="871" y="205"/>
                  </a:lnTo>
                  <a:cubicBezTo>
                    <a:pt x="889" y="205"/>
                    <a:pt x="904" y="200"/>
                    <a:pt x="916" y="191"/>
                  </a:cubicBezTo>
                  <a:cubicBezTo>
                    <a:pt x="928" y="183"/>
                    <a:pt x="937" y="170"/>
                    <a:pt x="940" y="157"/>
                  </a:cubicBezTo>
                  <a:lnTo>
                    <a:pt x="895" y="157"/>
                  </a:lnTo>
                  <a:cubicBezTo>
                    <a:pt x="891" y="166"/>
                    <a:pt x="883" y="172"/>
                    <a:pt x="871" y="172"/>
                  </a:cubicBezTo>
                  <a:cubicBezTo>
                    <a:pt x="852" y="172"/>
                    <a:pt x="842" y="160"/>
                    <a:pt x="839" y="140"/>
                  </a:cubicBezTo>
                  <a:lnTo>
                    <a:pt x="942" y="140"/>
                  </a:lnTo>
                  <a:cubicBezTo>
                    <a:pt x="943" y="111"/>
                    <a:pt x="934" y="86"/>
                    <a:pt x="917" y="70"/>
                  </a:cubicBezTo>
                  <a:cubicBezTo>
                    <a:pt x="905" y="59"/>
                    <a:pt x="888" y="52"/>
                    <a:pt x="868" y="52"/>
                  </a:cubicBezTo>
                  <a:cubicBezTo>
                    <a:pt x="824" y="52"/>
                    <a:pt x="794" y="85"/>
                    <a:pt x="794" y="128"/>
                  </a:cubicBezTo>
                  <a:cubicBezTo>
                    <a:pt x="794" y="172"/>
                    <a:pt x="823" y="205"/>
                    <a:pt x="871" y="205"/>
                  </a:cubicBezTo>
                  <a:close/>
                  <a:moveTo>
                    <a:pt x="839" y="113"/>
                  </a:moveTo>
                  <a:lnTo>
                    <a:pt x="839" y="113"/>
                  </a:lnTo>
                  <a:cubicBezTo>
                    <a:pt x="842" y="96"/>
                    <a:pt x="851" y="85"/>
                    <a:pt x="869" y="85"/>
                  </a:cubicBezTo>
                  <a:cubicBezTo>
                    <a:pt x="884" y="85"/>
                    <a:pt x="894" y="96"/>
                    <a:pt x="896" y="113"/>
                  </a:cubicBezTo>
                  <a:lnTo>
                    <a:pt x="839" y="113"/>
                  </a:lnTo>
                  <a:close/>
                  <a:moveTo>
                    <a:pt x="1017" y="205"/>
                  </a:moveTo>
                  <a:lnTo>
                    <a:pt x="1017" y="205"/>
                  </a:lnTo>
                  <a:cubicBezTo>
                    <a:pt x="1055" y="205"/>
                    <a:pt x="1083" y="189"/>
                    <a:pt x="1083" y="157"/>
                  </a:cubicBezTo>
                  <a:cubicBezTo>
                    <a:pt x="1083" y="120"/>
                    <a:pt x="1053" y="114"/>
                    <a:pt x="1027" y="110"/>
                  </a:cubicBezTo>
                  <a:cubicBezTo>
                    <a:pt x="1009" y="106"/>
                    <a:pt x="993" y="105"/>
                    <a:pt x="993" y="95"/>
                  </a:cubicBezTo>
                  <a:cubicBezTo>
                    <a:pt x="993" y="86"/>
                    <a:pt x="1002" y="82"/>
                    <a:pt x="1013" y="82"/>
                  </a:cubicBezTo>
                  <a:cubicBezTo>
                    <a:pt x="1025" y="82"/>
                    <a:pt x="1034" y="86"/>
                    <a:pt x="1036" y="98"/>
                  </a:cubicBezTo>
                  <a:lnTo>
                    <a:pt x="1078" y="98"/>
                  </a:lnTo>
                  <a:cubicBezTo>
                    <a:pt x="1076" y="70"/>
                    <a:pt x="1054" y="52"/>
                    <a:pt x="1013" y="52"/>
                  </a:cubicBezTo>
                  <a:cubicBezTo>
                    <a:pt x="979" y="52"/>
                    <a:pt x="951" y="68"/>
                    <a:pt x="951" y="98"/>
                  </a:cubicBezTo>
                  <a:cubicBezTo>
                    <a:pt x="951" y="132"/>
                    <a:pt x="978" y="139"/>
                    <a:pt x="1003" y="143"/>
                  </a:cubicBezTo>
                  <a:cubicBezTo>
                    <a:pt x="1022" y="146"/>
                    <a:pt x="1039" y="148"/>
                    <a:pt x="1039" y="161"/>
                  </a:cubicBezTo>
                  <a:cubicBezTo>
                    <a:pt x="1039" y="170"/>
                    <a:pt x="1031" y="175"/>
                    <a:pt x="1017" y="175"/>
                  </a:cubicBezTo>
                  <a:cubicBezTo>
                    <a:pt x="1002" y="175"/>
                    <a:pt x="992" y="168"/>
                    <a:pt x="990" y="154"/>
                  </a:cubicBezTo>
                  <a:lnTo>
                    <a:pt x="947" y="154"/>
                  </a:lnTo>
                  <a:cubicBezTo>
                    <a:pt x="949" y="186"/>
                    <a:pt x="975" y="205"/>
                    <a:pt x="1017" y="205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sp>
        <p:nvSpPr>
          <p:cNvPr id="24" name="Textplatzhalter 7">
            <a:extLst>
              <a:ext uri="{FF2B5EF4-FFF2-40B4-BE49-F238E27FC236}">
                <a16:creationId xmlns:a16="http://schemas.microsoft.com/office/drawing/2014/main" id="{575F579D-EF40-64A6-3CCC-F4B32C00CF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463" y="313571"/>
            <a:ext cx="10055985" cy="3385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26" name="Titel 1">
            <a:extLst>
              <a:ext uri="{FF2B5EF4-FFF2-40B4-BE49-F238E27FC236}">
                <a16:creationId xmlns:a16="http://schemas.microsoft.com/office/drawing/2014/main" id="{BB8CAD29-6569-63C1-FA99-211DB0BCAE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703" y="63133"/>
            <a:ext cx="1005598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200" b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de-DE"/>
              <a:t>Abschnittsbereich/Oberthema (optional)</a:t>
            </a:r>
          </a:p>
        </p:txBody>
      </p:sp>
      <p:grpSp>
        <p:nvGrpSpPr>
          <p:cNvPr id="27" name="Group 4">
            <a:extLst>
              <a:ext uri="{FF2B5EF4-FFF2-40B4-BE49-F238E27FC236}">
                <a16:creationId xmlns:a16="http://schemas.microsoft.com/office/drawing/2014/main" id="{C6921C55-1DF2-15A2-B98E-8FD7DBF53DFA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576050" y="71438"/>
            <a:ext cx="539750" cy="541337"/>
            <a:chOff x="7292" y="45"/>
            <a:chExt cx="340" cy="341"/>
          </a:xfrm>
          <a:solidFill>
            <a:srgbClr val="4EC2A7"/>
          </a:solidFill>
        </p:grpSpPr>
        <p:sp>
          <p:nvSpPr>
            <p:cNvPr id="28" name="AutoShape 3">
              <a:extLst>
                <a:ext uri="{FF2B5EF4-FFF2-40B4-BE49-F238E27FC236}">
                  <a16:creationId xmlns:a16="http://schemas.microsoft.com/office/drawing/2014/main" id="{87C6E14E-6A1A-32D8-392E-BB05D01296F7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" name="Rectangle 5">
              <a:extLst>
                <a:ext uri="{FF2B5EF4-FFF2-40B4-BE49-F238E27FC236}">
                  <a16:creationId xmlns:a16="http://schemas.microsoft.com/office/drawing/2014/main" id="{C1ABC8F1-54D3-ED01-767F-140D0FCBFE9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" name="Freeform 6">
              <a:extLst>
                <a:ext uri="{FF2B5EF4-FFF2-40B4-BE49-F238E27FC236}">
                  <a16:creationId xmlns:a16="http://schemas.microsoft.com/office/drawing/2014/main" id="{1834AD7A-3CD3-D308-5374-D13E4B16344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94" y="130"/>
              <a:ext cx="91" cy="175"/>
            </a:xfrm>
            <a:custGeom>
              <a:avLst/>
              <a:gdLst>
                <a:gd name="T0" fmla="*/ 124 w 248"/>
                <a:gd name="T1" fmla="*/ 0 h 473"/>
                <a:gd name="T2" fmla="*/ 0 w 248"/>
                <a:gd name="T3" fmla="*/ 236 h 473"/>
                <a:gd name="T4" fmla="*/ 124 w 248"/>
                <a:gd name="T5" fmla="*/ 473 h 473"/>
                <a:gd name="T6" fmla="*/ 248 w 248"/>
                <a:gd name="T7" fmla="*/ 236 h 473"/>
                <a:gd name="T8" fmla="*/ 124 w 248"/>
                <a:gd name="T9" fmla="*/ 0 h 473"/>
                <a:gd name="T10" fmla="*/ 124 w 248"/>
                <a:gd name="T11" fmla="*/ 349 h 473"/>
                <a:gd name="T12" fmla="*/ 65 w 248"/>
                <a:gd name="T13" fmla="*/ 237 h 473"/>
                <a:gd name="T14" fmla="*/ 124 w 248"/>
                <a:gd name="T15" fmla="*/ 124 h 473"/>
                <a:gd name="T16" fmla="*/ 182 w 248"/>
                <a:gd name="T17" fmla="*/ 237 h 473"/>
                <a:gd name="T18" fmla="*/ 124 w 248"/>
                <a:gd name="T19" fmla="*/ 349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8" h="473">
                  <a:moveTo>
                    <a:pt x="124" y="0"/>
                  </a:moveTo>
                  <a:cubicBezTo>
                    <a:pt x="55" y="0"/>
                    <a:pt x="0" y="106"/>
                    <a:pt x="0" y="236"/>
                  </a:cubicBezTo>
                  <a:cubicBezTo>
                    <a:pt x="0" y="367"/>
                    <a:pt x="55" y="473"/>
                    <a:pt x="124" y="473"/>
                  </a:cubicBezTo>
                  <a:cubicBezTo>
                    <a:pt x="192" y="473"/>
                    <a:pt x="248" y="367"/>
                    <a:pt x="248" y="236"/>
                  </a:cubicBezTo>
                  <a:cubicBezTo>
                    <a:pt x="248" y="106"/>
                    <a:pt x="192" y="0"/>
                    <a:pt x="124" y="0"/>
                  </a:cubicBezTo>
                  <a:close/>
                  <a:moveTo>
                    <a:pt x="124" y="349"/>
                  </a:moveTo>
                  <a:cubicBezTo>
                    <a:pt x="91" y="349"/>
                    <a:pt x="65" y="299"/>
                    <a:pt x="65" y="237"/>
                  </a:cubicBezTo>
                  <a:cubicBezTo>
                    <a:pt x="65" y="175"/>
                    <a:pt x="91" y="124"/>
                    <a:pt x="124" y="124"/>
                  </a:cubicBezTo>
                  <a:cubicBezTo>
                    <a:pt x="156" y="124"/>
                    <a:pt x="182" y="175"/>
                    <a:pt x="182" y="237"/>
                  </a:cubicBezTo>
                  <a:cubicBezTo>
                    <a:pt x="182" y="299"/>
                    <a:pt x="156" y="349"/>
                    <a:pt x="124" y="3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007626C5-C875-D913-C341-F0DC6B26150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135"/>
              <a:ext cx="54" cy="166"/>
            </a:xfrm>
            <a:custGeom>
              <a:avLst/>
              <a:gdLst>
                <a:gd name="T0" fmla="*/ 24 w 54"/>
                <a:gd name="T1" fmla="*/ 61 h 166"/>
                <a:gd name="T2" fmla="*/ 43 w 54"/>
                <a:gd name="T3" fmla="*/ 61 h 166"/>
                <a:gd name="T4" fmla="*/ 43 w 54"/>
                <a:gd name="T5" fmla="*/ 106 h 166"/>
                <a:gd name="T6" fmla="*/ 24 w 54"/>
                <a:gd name="T7" fmla="*/ 106 h 166"/>
                <a:gd name="T8" fmla="*/ 24 w 54"/>
                <a:gd name="T9" fmla="*/ 166 h 166"/>
                <a:gd name="T10" fmla="*/ 0 w 54"/>
                <a:gd name="T11" fmla="*/ 166 h 166"/>
                <a:gd name="T12" fmla="*/ 0 w 54"/>
                <a:gd name="T13" fmla="*/ 0 h 166"/>
                <a:gd name="T14" fmla="*/ 50 w 54"/>
                <a:gd name="T15" fmla="*/ 0 h 166"/>
                <a:gd name="T16" fmla="*/ 54 w 54"/>
                <a:gd name="T17" fmla="*/ 44 h 166"/>
                <a:gd name="T18" fmla="*/ 24 w 54"/>
                <a:gd name="T19" fmla="*/ 44 h 166"/>
                <a:gd name="T20" fmla="*/ 24 w 54"/>
                <a:gd name="T21" fmla="*/ 6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166">
                  <a:moveTo>
                    <a:pt x="24" y="61"/>
                  </a:moveTo>
                  <a:lnTo>
                    <a:pt x="43" y="61"/>
                  </a:lnTo>
                  <a:lnTo>
                    <a:pt x="43" y="106"/>
                  </a:lnTo>
                  <a:lnTo>
                    <a:pt x="24" y="106"/>
                  </a:lnTo>
                  <a:lnTo>
                    <a:pt x="24" y="166"/>
                  </a:lnTo>
                  <a:lnTo>
                    <a:pt x="0" y="166"/>
                  </a:lnTo>
                  <a:lnTo>
                    <a:pt x="0" y="0"/>
                  </a:lnTo>
                  <a:lnTo>
                    <a:pt x="50" y="0"/>
                  </a:lnTo>
                  <a:lnTo>
                    <a:pt x="54" y="44"/>
                  </a:lnTo>
                  <a:lnTo>
                    <a:pt x="24" y="44"/>
                  </a:lnTo>
                  <a:lnTo>
                    <a:pt x="24" y="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CA6A99C9-56F6-9329-910F-5B8822D2E6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01" y="135"/>
              <a:ext cx="93" cy="166"/>
            </a:xfrm>
            <a:custGeom>
              <a:avLst/>
              <a:gdLst>
                <a:gd name="T0" fmla="*/ 82 w 93"/>
                <a:gd name="T1" fmla="*/ 0 h 166"/>
                <a:gd name="T2" fmla="*/ 63 w 93"/>
                <a:gd name="T3" fmla="*/ 0 h 166"/>
                <a:gd name="T4" fmla="*/ 46 w 93"/>
                <a:gd name="T5" fmla="*/ 72 h 166"/>
                <a:gd name="T6" fmla="*/ 30 w 93"/>
                <a:gd name="T7" fmla="*/ 0 h 166"/>
                <a:gd name="T8" fmla="*/ 11 w 93"/>
                <a:gd name="T9" fmla="*/ 0 h 166"/>
                <a:gd name="T10" fmla="*/ 0 w 93"/>
                <a:gd name="T11" fmla="*/ 166 h 166"/>
                <a:gd name="T12" fmla="*/ 24 w 93"/>
                <a:gd name="T13" fmla="*/ 166 h 166"/>
                <a:gd name="T14" fmla="*/ 28 w 93"/>
                <a:gd name="T15" fmla="*/ 93 h 166"/>
                <a:gd name="T16" fmla="*/ 46 w 93"/>
                <a:gd name="T17" fmla="*/ 166 h 166"/>
                <a:gd name="T18" fmla="*/ 46 w 93"/>
                <a:gd name="T19" fmla="*/ 166 h 166"/>
                <a:gd name="T20" fmla="*/ 46 w 93"/>
                <a:gd name="T21" fmla="*/ 166 h 166"/>
                <a:gd name="T22" fmla="*/ 46 w 93"/>
                <a:gd name="T23" fmla="*/ 166 h 166"/>
                <a:gd name="T24" fmla="*/ 46 w 93"/>
                <a:gd name="T25" fmla="*/ 166 h 166"/>
                <a:gd name="T26" fmla="*/ 65 w 93"/>
                <a:gd name="T27" fmla="*/ 93 h 166"/>
                <a:gd name="T28" fmla="*/ 69 w 93"/>
                <a:gd name="T29" fmla="*/ 166 h 166"/>
                <a:gd name="T30" fmla="*/ 93 w 93"/>
                <a:gd name="T31" fmla="*/ 166 h 166"/>
                <a:gd name="T32" fmla="*/ 82 w 93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166">
                  <a:moveTo>
                    <a:pt x="82" y="0"/>
                  </a:moveTo>
                  <a:lnTo>
                    <a:pt x="63" y="0"/>
                  </a:lnTo>
                  <a:lnTo>
                    <a:pt x="46" y="72"/>
                  </a:lnTo>
                  <a:lnTo>
                    <a:pt x="30" y="0"/>
                  </a:lnTo>
                  <a:lnTo>
                    <a:pt x="11" y="0"/>
                  </a:lnTo>
                  <a:lnTo>
                    <a:pt x="0" y="166"/>
                  </a:lnTo>
                  <a:lnTo>
                    <a:pt x="24" y="166"/>
                  </a:lnTo>
                  <a:lnTo>
                    <a:pt x="28" y="93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65" y="93"/>
                  </a:lnTo>
                  <a:lnTo>
                    <a:pt x="69" y="166"/>
                  </a:lnTo>
                  <a:lnTo>
                    <a:pt x="93" y="166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6" name="Freeform 9">
              <a:extLst>
                <a:ext uri="{FF2B5EF4-FFF2-40B4-BE49-F238E27FC236}">
                  <a16:creationId xmlns:a16="http://schemas.microsoft.com/office/drawing/2014/main" id="{0DB6F200-BC9C-5BBD-BFDC-F399D607909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320"/>
              <a:ext cx="29" cy="37"/>
            </a:xfrm>
            <a:custGeom>
              <a:avLst/>
              <a:gdLst>
                <a:gd name="T0" fmla="*/ 22 w 29"/>
                <a:gd name="T1" fmla="*/ 0 h 37"/>
                <a:gd name="T2" fmla="*/ 22 w 29"/>
                <a:gd name="T3" fmla="*/ 15 h 37"/>
                <a:gd name="T4" fmla="*/ 6 w 29"/>
                <a:gd name="T5" fmla="*/ 15 h 37"/>
                <a:gd name="T6" fmla="*/ 6 w 29"/>
                <a:gd name="T7" fmla="*/ 0 h 37"/>
                <a:gd name="T8" fmla="*/ 0 w 29"/>
                <a:gd name="T9" fmla="*/ 0 h 37"/>
                <a:gd name="T10" fmla="*/ 0 w 29"/>
                <a:gd name="T11" fmla="*/ 37 h 37"/>
                <a:gd name="T12" fmla="*/ 6 w 29"/>
                <a:gd name="T13" fmla="*/ 37 h 37"/>
                <a:gd name="T14" fmla="*/ 6 w 29"/>
                <a:gd name="T15" fmla="*/ 20 h 37"/>
                <a:gd name="T16" fmla="*/ 22 w 29"/>
                <a:gd name="T17" fmla="*/ 20 h 37"/>
                <a:gd name="T18" fmla="*/ 22 w 29"/>
                <a:gd name="T19" fmla="*/ 37 h 37"/>
                <a:gd name="T20" fmla="*/ 29 w 29"/>
                <a:gd name="T21" fmla="*/ 37 h 37"/>
                <a:gd name="T22" fmla="*/ 29 w 29"/>
                <a:gd name="T23" fmla="*/ 0 h 37"/>
                <a:gd name="T24" fmla="*/ 22 w 2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37">
                  <a:moveTo>
                    <a:pt x="22" y="0"/>
                  </a:moveTo>
                  <a:lnTo>
                    <a:pt x="22" y="15"/>
                  </a:lnTo>
                  <a:lnTo>
                    <a:pt x="6" y="15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6" y="37"/>
                  </a:lnTo>
                  <a:lnTo>
                    <a:pt x="6" y="20"/>
                  </a:lnTo>
                  <a:lnTo>
                    <a:pt x="22" y="20"/>
                  </a:lnTo>
                  <a:lnTo>
                    <a:pt x="22" y="37"/>
                  </a:lnTo>
                  <a:lnTo>
                    <a:pt x="29" y="37"/>
                  </a:lnTo>
                  <a:lnTo>
                    <a:pt x="29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7" name="Freeform 10">
              <a:extLst>
                <a:ext uri="{FF2B5EF4-FFF2-40B4-BE49-F238E27FC236}">
                  <a16:creationId xmlns:a16="http://schemas.microsoft.com/office/drawing/2014/main" id="{940A2344-8ED6-92A1-70DE-0CDE4BB5007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63" y="329"/>
              <a:ext cx="28" cy="28"/>
            </a:xfrm>
            <a:custGeom>
              <a:avLst/>
              <a:gdLst>
                <a:gd name="T0" fmla="*/ 38 w 76"/>
                <a:gd name="T1" fmla="*/ 0 h 78"/>
                <a:gd name="T2" fmla="*/ 0 w 76"/>
                <a:gd name="T3" fmla="*/ 39 h 78"/>
                <a:gd name="T4" fmla="*/ 38 w 76"/>
                <a:gd name="T5" fmla="*/ 78 h 78"/>
                <a:gd name="T6" fmla="*/ 76 w 76"/>
                <a:gd name="T7" fmla="*/ 39 h 78"/>
                <a:gd name="T8" fmla="*/ 38 w 76"/>
                <a:gd name="T9" fmla="*/ 0 h 78"/>
                <a:gd name="T10" fmla="*/ 38 w 76"/>
                <a:gd name="T11" fmla="*/ 64 h 78"/>
                <a:gd name="T12" fmla="*/ 18 w 76"/>
                <a:gd name="T13" fmla="*/ 39 h 78"/>
                <a:gd name="T14" fmla="*/ 38 w 76"/>
                <a:gd name="T15" fmla="*/ 14 h 78"/>
                <a:gd name="T16" fmla="*/ 59 w 76"/>
                <a:gd name="T17" fmla="*/ 39 h 78"/>
                <a:gd name="T18" fmla="*/ 38 w 76"/>
                <a:gd name="T19" fmla="*/ 6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8">
                  <a:moveTo>
                    <a:pt x="38" y="0"/>
                  </a:move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60" y="78"/>
                    <a:pt x="76" y="61"/>
                    <a:pt x="76" y="39"/>
                  </a:cubicBezTo>
                  <a:cubicBezTo>
                    <a:pt x="76" y="16"/>
                    <a:pt x="61" y="0"/>
                    <a:pt x="38" y="0"/>
                  </a:cubicBezTo>
                  <a:close/>
                  <a:moveTo>
                    <a:pt x="38" y="64"/>
                  </a:moveTo>
                  <a:cubicBezTo>
                    <a:pt x="24" y="64"/>
                    <a:pt x="18" y="51"/>
                    <a:pt x="18" y="39"/>
                  </a:cubicBezTo>
                  <a:cubicBezTo>
                    <a:pt x="18" y="27"/>
                    <a:pt x="25" y="14"/>
                    <a:pt x="38" y="14"/>
                  </a:cubicBezTo>
                  <a:cubicBezTo>
                    <a:pt x="52" y="14"/>
                    <a:pt x="59" y="27"/>
                    <a:pt x="59" y="39"/>
                  </a:cubicBezTo>
                  <a:cubicBezTo>
                    <a:pt x="59" y="51"/>
                    <a:pt x="52" y="64"/>
                    <a:pt x="38" y="6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5" name="Freeform 11">
              <a:extLst>
                <a:ext uri="{FF2B5EF4-FFF2-40B4-BE49-F238E27FC236}">
                  <a16:creationId xmlns:a16="http://schemas.microsoft.com/office/drawing/2014/main" id="{DE5C1DBB-803D-183E-C1B5-E97B1C89D28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4" y="329"/>
              <a:ext cx="21" cy="28"/>
            </a:xfrm>
            <a:custGeom>
              <a:avLst/>
              <a:gdLst>
                <a:gd name="T0" fmla="*/ 54 w 56"/>
                <a:gd name="T1" fmla="*/ 59 h 78"/>
                <a:gd name="T2" fmla="*/ 52 w 56"/>
                <a:gd name="T3" fmla="*/ 60 h 78"/>
                <a:gd name="T4" fmla="*/ 39 w 56"/>
                <a:gd name="T5" fmla="*/ 64 h 78"/>
                <a:gd name="T6" fmla="*/ 17 w 56"/>
                <a:gd name="T7" fmla="*/ 39 h 78"/>
                <a:gd name="T8" fmla="*/ 38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5 w 56"/>
                <a:gd name="T15" fmla="*/ 3 h 78"/>
                <a:gd name="T16" fmla="*/ 54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4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4" y="59"/>
                  </a:moveTo>
                  <a:cubicBezTo>
                    <a:pt x="52" y="60"/>
                    <a:pt x="52" y="60"/>
                    <a:pt x="52" y="60"/>
                  </a:cubicBezTo>
                  <a:cubicBezTo>
                    <a:pt x="49" y="63"/>
                    <a:pt x="43" y="64"/>
                    <a:pt x="39" y="64"/>
                  </a:cubicBezTo>
                  <a:cubicBezTo>
                    <a:pt x="23" y="64"/>
                    <a:pt x="17" y="51"/>
                    <a:pt x="17" y="39"/>
                  </a:cubicBezTo>
                  <a:cubicBezTo>
                    <a:pt x="17" y="27"/>
                    <a:pt x="24" y="14"/>
                    <a:pt x="38" y="14"/>
                  </a:cubicBezTo>
                  <a:cubicBezTo>
                    <a:pt x="42" y="14"/>
                    <a:pt x="47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0" y="1"/>
                    <a:pt x="43" y="0"/>
                    <a:pt x="38" y="0"/>
                  </a:cubicBezTo>
                  <a:cubicBezTo>
                    <a:pt x="15" y="0"/>
                    <a:pt x="0" y="16"/>
                    <a:pt x="0" y="39"/>
                  </a:cubicBezTo>
                  <a:cubicBezTo>
                    <a:pt x="0" y="61"/>
                    <a:pt x="16" y="78"/>
                    <a:pt x="38" y="78"/>
                  </a:cubicBezTo>
                  <a:cubicBezTo>
                    <a:pt x="42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4" y="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6" name="Freeform 12">
              <a:extLst>
                <a:ext uri="{FF2B5EF4-FFF2-40B4-BE49-F238E27FC236}">
                  <a16:creationId xmlns:a16="http://schemas.microsoft.com/office/drawing/2014/main" id="{31526A2F-C2ED-5E7B-618A-9A5BC156FD9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19" y="317"/>
              <a:ext cx="24" cy="40"/>
            </a:xfrm>
            <a:custGeom>
              <a:avLst/>
              <a:gdLst>
                <a:gd name="T0" fmla="*/ 38 w 67"/>
                <a:gd name="T1" fmla="*/ 32 h 108"/>
                <a:gd name="T2" fmla="*/ 17 w 67"/>
                <a:gd name="T3" fmla="*/ 41 h 108"/>
                <a:gd name="T4" fmla="*/ 17 w 67"/>
                <a:gd name="T5" fmla="*/ 0 h 108"/>
                <a:gd name="T6" fmla="*/ 0 w 67"/>
                <a:gd name="T7" fmla="*/ 0 h 108"/>
                <a:gd name="T8" fmla="*/ 0 w 67"/>
                <a:gd name="T9" fmla="*/ 108 h 108"/>
                <a:gd name="T10" fmla="*/ 17 w 67"/>
                <a:gd name="T11" fmla="*/ 108 h 108"/>
                <a:gd name="T12" fmla="*/ 17 w 67"/>
                <a:gd name="T13" fmla="*/ 74 h 108"/>
                <a:gd name="T14" fmla="*/ 37 w 67"/>
                <a:gd name="T15" fmla="*/ 46 h 108"/>
                <a:gd name="T16" fmla="*/ 50 w 67"/>
                <a:gd name="T17" fmla="*/ 70 h 108"/>
                <a:gd name="T18" fmla="*/ 50 w 67"/>
                <a:gd name="T19" fmla="*/ 108 h 108"/>
                <a:gd name="T20" fmla="*/ 67 w 67"/>
                <a:gd name="T21" fmla="*/ 108 h 108"/>
                <a:gd name="T22" fmla="*/ 67 w 67"/>
                <a:gd name="T23" fmla="*/ 64 h 108"/>
                <a:gd name="T24" fmla="*/ 38 w 67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108">
                  <a:moveTo>
                    <a:pt x="38" y="32"/>
                  </a:moveTo>
                  <a:cubicBezTo>
                    <a:pt x="30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7" y="46"/>
                  </a:cubicBezTo>
                  <a:cubicBezTo>
                    <a:pt x="47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7" y="108"/>
                    <a:pt x="67" y="108"/>
                    <a:pt x="67" y="108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43"/>
                    <a:pt x="57" y="32"/>
                    <a:pt x="38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7" name="Freeform 13">
              <a:extLst>
                <a:ext uri="{FF2B5EF4-FFF2-40B4-BE49-F238E27FC236}">
                  <a16:creationId xmlns:a16="http://schemas.microsoft.com/office/drawing/2014/main" id="{92BA365E-90DC-C143-3598-49721A104A7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48" y="329"/>
              <a:ext cx="18" cy="28"/>
            </a:xfrm>
            <a:custGeom>
              <a:avLst/>
              <a:gdLst>
                <a:gd name="T0" fmla="*/ 30 w 48"/>
                <a:gd name="T1" fmla="*/ 32 h 78"/>
                <a:gd name="T2" fmla="*/ 18 w 48"/>
                <a:gd name="T3" fmla="*/ 21 h 78"/>
                <a:gd name="T4" fmla="*/ 29 w 48"/>
                <a:gd name="T5" fmla="*/ 14 h 78"/>
                <a:gd name="T6" fmla="*/ 42 w 48"/>
                <a:gd name="T7" fmla="*/ 17 h 78"/>
                <a:gd name="T8" fmla="*/ 44 w 48"/>
                <a:gd name="T9" fmla="*/ 19 h 78"/>
                <a:gd name="T10" fmla="*/ 45 w 48"/>
                <a:gd name="T11" fmla="*/ 3 h 78"/>
                <a:gd name="T12" fmla="*/ 44 w 48"/>
                <a:gd name="T13" fmla="*/ 3 h 78"/>
                <a:gd name="T14" fmla="*/ 27 w 48"/>
                <a:gd name="T15" fmla="*/ 0 h 78"/>
                <a:gd name="T16" fmla="*/ 0 w 48"/>
                <a:gd name="T17" fmla="*/ 24 h 78"/>
                <a:gd name="T18" fmla="*/ 19 w 48"/>
                <a:gd name="T19" fmla="*/ 45 h 78"/>
                <a:gd name="T20" fmla="*/ 31 w 48"/>
                <a:gd name="T21" fmla="*/ 55 h 78"/>
                <a:gd name="T22" fmla="*/ 19 w 48"/>
                <a:gd name="T23" fmla="*/ 64 h 78"/>
                <a:gd name="T24" fmla="*/ 4 w 48"/>
                <a:gd name="T25" fmla="*/ 59 h 78"/>
                <a:gd name="T26" fmla="*/ 2 w 48"/>
                <a:gd name="T27" fmla="*/ 58 h 78"/>
                <a:gd name="T28" fmla="*/ 1 w 48"/>
                <a:gd name="T29" fmla="*/ 73 h 78"/>
                <a:gd name="T30" fmla="*/ 2 w 48"/>
                <a:gd name="T31" fmla="*/ 74 h 78"/>
                <a:gd name="T32" fmla="*/ 22 w 48"/>
                <a:gd name="T33" fmla="*/ 78 h 78"/>
                <a:gd name="T34" fmla="*/ 48 w 48"/>
                <a:gd name="T35" fmla="*/ 54 h 78"/>
                <a:gd name="T36" fmla="*/ 30 w 48"/>
                <a:gd name="T37" fmla="*/ 3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78">
                  <a:moveTo>
                    <a:pt x="30" y="32"/>
                  </a:moveTo>
                  <a:cubicBezTo>
                    <a:pt x="22" y="28"/>
                    <a:pt x="18" y="26"/>
                    <a:pt x="18" y="21"/>
                  </a:cubicBezTo>
                  <a:cubicBezTo>
                    <a:pt x="18" y="16"/>
                    <a:pt x="24" y="14"/>
                    <a:pt x="29" y="14"/>
                  </a:cubicBezTo>
                  <a:cubicBezTo>
                    <a:pt x="31" y="14"/>
                    <a:pt x="39" y="16"/>
                    <a:pt x="42" y="17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39" y="2"/>
                    <a:pt x="34" y="0"/>
                    <a:pt x="27" y="0"/>
                  </a:cubicBezTo>
                  <a:cubicBezTo>
                    <a:pt x="11" y="0"/>
                    <a:pt x="0" y="9"/>
                    <a:pt x="0" y="24"/>
                  </a:cubicBezTo>
                  <a:cubicBezTo>
                    <a:pt x="0" y="36"/>
                    <a:pt x="11" y="41"/>
                    <a:pt x="19" y="45"/>
                  </a:cubicBezTo>
                  <a:cubicBezTo>
                    <a:pt x="26" y="48"/>
                    <a:pt x="31" y="51"/>
                    <a:pt x="31" y="55"/>
                  </a:cubicBezTo>
                  <a:cubicBezTo>
                    <a:pt x="31" y="64"/>
                    <a:pt x="21" y="64"/>
                    <a:pt x="19" y="64"/>
                  </a:cubicBezTo>
                  <a:cubicBezTo>
                    <a:pt x="16" y="64"/>
                    <a:pt x="9" y="63"/>
                    <a:pt x="4" y="59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8" y="77"/>
                    <a:pt x="16" y="78"/>
                    <a:pt x="22" y="78"/>
                  </a:cubicBezTo>
                  <a:cubicBezTo>
                    <a:pt x="35" y="78"/>
                    <a:pt x="48" y="71"/>
                    <a:pt x="48" y="54"/>
                  </a:cubicBezTo>
                  <a:cubicBezTo>
                    <a:pt x="48" y="40"/>
                    <a:pt x="38" y="36"/>
                    <a:pt x="30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9" name="Freeform 14">
              <a:extLst>
                <a:ext uri="{FF2B5EF4-FFF2-40B4-BE49-F238E27FC236}">
                  <a16:creationId xmlns:a16="http://schemas.microsoft.com/office/drawing/2014/main" id="{4BE9181A-613F-2137-16F2-580FCAA97B5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68" y="329"/>
              <a:ext cx="21" cy="28"/>
            </a:xfrm>
            <a:custGeom>
              <a:avLst/>
              <a:gdLst>
                <a:gd name="T0" fmla="*/ 55 w 56"/>
                <a:gd name="T1" fmla="*/ 59 h 78"/>
                <a:gd name="T2" fmla="*/ 53 w 56"/>
                <a:gd name="T3" fmla="*/ 60 h 78"/>
                <a:gd name="T4" fmla="*/ 40 w 56"/>
                <a:gd name="T5" fmla="*/ 64 h 78"/>
                <a:gd name="T6" fmla="*/ 18 w 56"/>
                <a:gd name="T7" fmla="*/ 39 h 78"/>
                <a:gd name="T8" fmla="*/ 39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6 w 56"/>
                <a:gd name="T15" fmla="*/ 3 h 78"/>
                <a:gd name="T16" fmla="*/ 55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5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5" y="59"/>
                  </a:moveTo>
                  <a:cubicBezTo>
                    <a:pt x="53" y="60"/>
                    <a:pt x="53" y="60"/>
                    <a:pt x="53" y="60"/>
                  </a:cubicBezTo>
                  <a:cubicBezTo>
                    <a:pt x="49" y="63"/>
                    <a:pt x="44" y="64"/>
                    <a:pt x="40" y="64"/>
                  </a:cubicBezTo>
                  <a:cubicBezTo>
                    <a:pt x="23" y="64"/>
                    <a:pt x="18" y="51"/>
                    <a:pt x="18" y="39"/>
                  </a:cubicBezTo>
                  <a:cubicBezTo>
                    <a:pt x="18" y="27"/>
                    <a:pt x="25" y="14"/>
                    <a:pt x="39" y="14"/>
                  </a:cubicBezTo>
                  <a:cubicBezTo>
                    <a:pt x="43" y="14"/>
                    <a:pt x="48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1" y="1"/>
                    <a:pt x="44" y="0"/>
                    <a:pt x="38" y="0"/>
                  </a:cubicBez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43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0" name="Freeform 15">
              <a:extLst>
                <a:ext uri="{FF2B5EF4-FFF2-40B4-BE49-F238E27FC236}">
                  <a16:creationId xmlns:a16="http://schemas.microsoft.com/office/drawing/2014/main" id="{7B9386CC-4B42-CCB8-EC18-7DC0E297311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93" y="317"/>
              <a:ext cx="25" cy="40"/>
            </a:xfrm>
            <a:custGeom>
              <a:avLst/>
              <a:gdLst>
                <a:gd name="T0" fmla="*/ 38 w 66"/>
                <a:gd name="T1" fmla="*/ 32 h 108"/>
                <a:gd name="T2" fmla="*/ 17 w 66"/>
                <a:gd name="T3" fmla="*/ 41 h 108"/>
                <a:gd name="T4" fmla="*/ 17 w 66"/>
                <a:gd name="T5" fmla="*/ 0 h 108"/>
                <a:gd name="T6" fmla="*/ 0 w 66"/>
                <a:gd name="T7" fmla="*/ 0 h 108"/>
                <a:gd name="T8" fmla="*/ 0 w 66"/>
                <a:gd name="T9" fmla="*/ 108 h 108"/>
                <a:gd name="T10" fmla="*/ 17 w 66"/>
                <a:gd name="T11" fmla="*/ 108 h 108"/>
                <a:gd name="T12" fmla="*/ 17 w 66"/>
                <a:gd name="T13" fmla="*/ 74 h 108"/>
                <a:gd name="T14" fmla="*/ 36 w 66"/>
                <a:gd name="T15" fmla="*/ 46 h 108"/>
                <a:gd name="T16" fmla="*/ 50 w 66"/>
                <a:gd name="T17" fmla="*/ 70 h 108"/>
                <a:gd name="T18" fmla="*/ 50 w 66"/>
                <a:gd name="T19" fmla="*/ 108 h 108"/>
                <a:gd name="T20" fmla="*/ 66 w 66"/>
                <a:gd name="T21" fmla="*/ 108 h 108"/>
                <a:gd name="T22" fmla="*/ 66 w 66"/>
                <a:gd name="T23" fmla="*/ 64 h 108"/>
                <a:gd name="T24" fmla="*/ 38 w 66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108">
                  <a:moveTo>
                    <a:pt x="38" y="32"/>
                  </a:moveTo>
                  <a:cubicBezTo>
                    <a:pt x="29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6" y="46"/>
                  </a:cubicBezTo>
                  <a:cubicBezTo>
                    <a:pt x="46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6" y="64"/>
                    <a:pt x="66" y="64"/>
                    <a:pt x="66" y="64"/>
                  </a:cubicBezTo>
                  <a:cubicBezTo>
                    <a:pt x="66" y="43"/>
                    <a:pt x="57" y="32"/>
                    <a:pt x="38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1" name="Freeform 16">
              <a:extLst>
                <a:ext uri="{FF2B5EF4-FFF2-40B4-BE49-F238E27FC236}">
                  <a16:creationId xmlns:a16="http://schemas.microsoft.com/office/drawing/2014/main" id="{7441F678-C1DE-1A4C-0467-7CCD0DC266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25" y="329"/>
              <a:ext cx="24" cy="28"/>
            </a:xfrm>
            <a:custGeom>
              <a:avLst/>
              <a:gdLst>
                <a:gd name="T0" fmla="*/ 49 w 66"/>
                <a:gd name="T1" fmla="*/ 0 h 76"/>
                <a:gd name="T2" fmla="*/ 49 w 66"/>
                <a:gd name="T3" fmla="*/ 34 h 76"/>
                <a:gd name="T4" fmla="*/ 29 w 66"/>
                <a:gd name="T5" fmla="*/ 62 h 76"/>
                <a:gd name="T6" fmla="*/ 16 w 66"/>
                <a:gd name="T7" fmla="*/ 38 h 76"/>
                <a:gd name="T8" fmla="*/ 16 w 66"/>
                <a:gd name="T9" fmla="*/ 0 h 76"/>
                <a:gd name="T10" fmla="*/ 0 w 66"/>
                <a:gd name="T11" fmla="*/ 0 h 76"/>
                <a:gd name="T12" fmla="*/ 0 w 66"/>
                <a:gd name="T13" fmla="*/ 44 h 76"/>
                <a:gd name="T14" fmla="*/ 28 w 66"/>
                <a:gd name="T15" fmla="*/ 76 h 76"/>
                <a:gd name="T16" fmla="*/ 50 w 66"/>
                <a:gd name="T17" fmla="*/ 66 h 76"/>
                <a:gd name="T18" fmla="*/ 50 w 66"/>
                <a:gd name="T19" fmla="*/ 74 h 76"/>
                <a:gd name="T20" fmla="*/ 66 w 66"/>
                <a:gd name="T21" fmla="*/ 74 h 76"/>
                <a:gd name="T22" fmla="*/ 66 w 66"/>
                <a:gd name="T23" fmla="*/ 0 h 76"/>
                <a:gd name="T24" fmla="*/ 49 w 66"/>
                <a:gd name="T25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76">
                  <a:moveTo>
                    <a:pt x="49" y="0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45"/>
                    <a:pt x="47" y="62"/>
                    <a:pt x="29" y="62"/>
                  </a:cubicBezTo>
                  <a:cubicBezTo>
                    <a:pt x="20" y="61"/>
                    <a:pt x="16" y="55"/>
                    <a:pt x="16" y="3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65"/>
                    <a:pt x="9" y="76"/>
                    <a:pt x="28" y="76"/>
                  </a:cubicBezTo>
                  <a:cubicBezTo>
                    <a:pt x="37" y="76"/>
                    <a:pt x="45" y="72"/>
                    <a:pt x="50" y="66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4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2" name="Rectangle 17">
              <a:extLst>
                <a:ext uri="{FF2B5EF4-FFF2-40B4-BE49-F238E27FC236}">
                  <a16:creationId xmlns:a16="http://schemas.microsoft.com/office/drawing/2014/main" id="{66CDA8E2-C4F0-2341-6693-3454F0BEFA8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557" y="317"/>
              <a:ext cx="6" cy="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3" name="Freeform 18">
              <a:extLst>
                <a:ext uri="{FF2B5EF4-FFF2-40B4-BE49-F238E27FC236}">
                  <a16:creationId xmlns:a16="http://schemas.microsoft.com/office/drawing/2014/main" id="{8193BEDC-9408-A183-D260-B233C9A02C3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69" y="329"/>
              <a:ext cx="25" cy="28"/>
            </a:xfrm>
            <a:custGeom>
              <a:avLst/>
              <a:gdLst>
                <a:gd name="T0" fmla="*/ 68 w 68"/>
                <a:gd name="T1" fmla="*/ 42 h 78"/>
                <a:gd name="T2" fmla="*/ 35 w 68"/>
                <a:gd name="T3" fmla="*/ 0 h 78"/>
                <a:gd name="T4" fmla="*/ 0 w 68"/>
                <a:gd name="T5" fmla="*/ 38 h 78"/>
                <a:gd name="T6" fmla="*/ 38 w 68"/>
                <a:gd name="T7" fmla="*/ 78 h 78"/>
                <a:gd name="T8" fmla="*/ 60 w 68"/>
                <a:gd name="T9" fmla="*/ 74 h 78"/>
                <a:gd name="T10" fmla="*/ 63 w 68"/>
                <a:gd name="T11" fmla="*/ 73 h 78"/>
                <a:gd name="T12" fmla="*/ 63 w 68"/>
                <a:gd name="T13" fmla="*/ 55 h 78"/>
                <a:gd name="T14" fmla="*/ 60 w 68"/>
                <a:gd name="T15" fmla="*/ 57 h 78"/>
                <a:gd name="T16" fmla="*/ 39 w 68"/>
                <a:gd name="T17" fmla="*/ 64 h 78"/>
                <a:gd name="T18" fmla="*/ 17 w 68"/>
                <a:gd name="T19" fmla="*/ 44 h 78"/>
                <a:gd name="T20" fmla="*/ 68 w 68"/>
                <a:gd name="T21" fmla="*/ 44 h 78"/>
                <a:gd name="T22" fmla="*/ 68 w 68"/>
                <a:gd name="T23" fmla="*/ 42 h 78"/>
                <a:gd name="T24" fmla="*/ 35 w 68"/>
                <a:gd name="T25" fmla="*/ 14 h 78"/>
                <a:gd name="T26" fmla="*/ 51 w 68"/>
                <a:gd name="T27" fmla="*/ 31 h 78"/>
                <a:gd name="T28" fmla="*/ 17 w 68"/>
                <a:gd name="T29" fmla="*/ 31 h 78"/>
                <a:gd name="T30" fmla="*/ 35 w 68"/>
                <a:gd name="T31" fmla="*/ 1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" h="78">
                  <a:moveTo>
                    <a:pt x="68" y="42"/>
                  </a:moveTo>
                  <a:cubicBezTo>
                    <a:pt x="68" y="14"/>
                    <a:pt x="57" y="0"/>
                    <a:pt x="35" y="0"/>
                  </a:cubicBezTo>
                  <a:cubicBezTo>
                    <a:pt x="14" y="0"/>
                    <a:pt x="0" y="16"/>
                    <a:pt x="0" y="38"/>
                  </a:cubicBezTo>
                  <a:cubicBezTo>
                    <a:pt x="0" y="64"/>
                    <a:pt x="14" y="78"/>
                    <a:pt x="38" y="78"/>
                  </a:cubicBezTo>
                  <a:cubicBezTo>
                    <a:pt x="49" y="78"/>
                    <a:pt x="55" y="76"/>
                    <a:pt x="60" y="74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3" y="55"/>
                    <a:pt x="63" y="55"/>
                    <a:pt x="63" y="55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57" y="60"/>
                    <a:pt x="47" y="64"/>
                    <a:pt x="39" y="64"/>
                  </a:cubicBezTo>
                  <a:cubicBezTo>
                    <a:pt x="29" y="64"/>
                    <a:pt x="18" y="56"/>
                    <a:pt x="17" y="44"/>
                  </a:cubicBezTo>
                  <a:cubicBezTo>
                    <a:pt x="68" y="44"/>
                    <a:pt x="68" y="44"/>
                    <a:pt x="68" y="44"/>
                  </a:cubicBezTo>
                  <a:lnTo>
                    <a:pt x="68" y="42"/>
                  </a:lnTo>
                  <a:close/>
                  <a:moveTo>
                    <a:pt x="35" y="14"/>
                  </a:moveTo>
                  <a:cubicBezTo>
                    <a:pt x="45" y="14"/>
                    <a:pt x="50" y="22"/>
                    <a:pt x="51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25"/>
                    <a:pt x="22" y="14"/>
                    <a:pt x="35" y="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1C7A35D2-683D-7058-69E3-3AD69F91230D}"/>
              </a:ext>
            </a:extLst>
          </p:cNvPr>
          <p:cNvGrpSpPr/>
          <p:nvPr userDrawn="1"/>
        </p:nvGrpSpPr>
        <p:grpSpPr>
          <a:xfrm>
            <a:off x="0" y="6569104"/>
            <a:ext cx="12195158" cy="18000"/>
            <a:chOff x="2099733" y="800098"/>
            <a:chExt cx="1998132" cy="499533"/>
          </a:xfrm>
          <a:gradFill>
            <a:gsLst>
              <a:gs pos="77000">
                <a:srgbClr val="00AAC1"/>
              </a:gs>
              <a:gs pos="43000">
                <a:schemeClr val="accent1"/>
              </a:gs>
              <a:gs pos="100000">
                <a:schemeClr val="accent5"/>
              </a:gs>
            </a:gsLst>
            <a:lin ang="4200000" scaled="0"/>
          </a:gradFill>
        </p:grpSpPr>
        <p:sp>
          <p:nvSpPr>
            <p:cNvPr id="3" name="Rechteck 2">
              <a:extLst>
                <a:ext uri="{FF2B5EF4-FFF2-40B4-BE49-F238E27FC236}">
                  <a16:creationId xmlns:a16="http://schemas.microsoft.com/office/drawing/2014/main" id="{0FE81760-B4DB-3707-6132-46BC72A53A8F}"/>
                </a:ext>
              </a:extLst>
            </p:cNvPr>
            <p:cNvSpPr/>
            <p:nvPr/>
          </p:nvSpPr>
          <p:spPr>
            <a:xfrm>
              <a:off x="2099733" y="800098"/>
              <a:ext cx="499533" cy="499533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3A18DEE9-0F73-4443-1CA1-C31D0E406FC2}"/>
                </a:ext>
              </a:extLst>
            </p:cNvPr>
            <p:cNvSpPr/>
            <p:nvPr/>
          </p:nvSpPr>
          <p:spPr>
            <a:xfrm>
              <a:off x="3598332" y="800098"/>
              <a:ext cx="499533" cy="499533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9B985827-40AC-79A6-F580-1CDC9B203456}"/>
                </a:ext>
              </a:extLst>
            </p:cNvPr>
            <p:cNvSpPr/>
            <p:nvPr/>
          </p:nvSpPr>
          <p:spPr>
            <a:xfrm>
              <a:off x="2599266" y="800098"/>
              <a:ext cx="499533" cy="499533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62FDA306-A7C7-4233-E6CC-0B407001B4C3}"/>
                </a:ext>
              </a:extLst>
            </p:cNvPr>
            <p:cNvSpPr/>
            <p:nvPr/>
          </p:nvSpPr>
          <p:spPr>
            <a:xfrm>
              <a:off x="3098799" y="800098"/>
              <a:ext cx="499533" cy="499533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58851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DE3FE746-576C-FA7B-7392-28D3F070CB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b="90046"/>
          <a:stretch/>
        </p:blipFill>
        <p:spPr>
          <a:xfrm>
            <a:off x="0" y="1385"/>
            <a:ext cx="12192000" cy="682356"/>
          </a:xfrm>
          <a:prstGeom prst="rect">
            <a:avLst/>
          </a:prstGeom>
        </p:spPr>
      </p:pic>
      <p:sp>
        <p:nvSpPr>
          <p:cNvPr id="33" name="Rectangle 42">
            <a:extLst>
              <a:ext uri="{FF2B5EF4-FFF2-40B4-BE49-F238E27FC236}">
                <a16:creationId xmlns:a16="http://schemas.microsoft.com/office/drawing/2014/main" id="{6B7738C8-0D4C-91C0-7D32-F094FFAC5159}"/>
              </a:ext>
            </a:extLst>
          </p:cNvPr>
          <p:cNvSpPr>
            <a:spLocks noGrp="1" noChangeArrowheads="1"/>
          </p:cNvSpPr>
          <p:nvPr userDrawn="1">
            <p:ph type="ftr" sz="quarter" idx="11"/>
          </p:nvPr>
        </p:nvSpPr>
        <p:spPr>
          <a:xfrm>
            <a:off x="2387600" y="6613142"/>
            <a:ext cx="7416800" cy="244857"/>
          </a:xfrm>
          <a:prstGeom prst="rect">
            <a:avLst/>
          </a:prstGeom>
          <a:ln/>
        </p:spPr>
        <p:txBody>
          <a:bodyPr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34" name="Rectangle 43">
            <a:extLst>
              <a:ext uri="{FF2B5EF4-FFF2-40B4-BE49-F238E27FC236}">
                <a16:creationId xmlns:a16="http://schemas.microsoft.com/office/drawing/2014/main" id="{8CC59F43-D9BE-770D-1E04-88F81044FE7B}"/>
              </a:ext>
            </a:extLst>
          </p:cNvPr>
          <p:cNvSpPr>
            <a:spLocks noGrp="1" noChangeArrowheads="1"/>
          </p:cNvSpPr>
          <p:nvPr userDrawn="1">
            <p:ph type="dt" sz="half" idx="12"/>
          </p:nvPr>
        </p:nvSpPr>
        <p:spPr>
          <a:xfrm>
            <a:off x="128588" y="6613142"/>
            <a:ext cx="2047412" cy="244857"/>
          </a:xfrm>
          <a:prstGeom prst="rect">
            <a:avLst/>
          </a:prstGeom>
          <a:ln/>
        </p:spPr>
        <p:txBody>
          <a:bodyPr lIns="0"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B3F2609-69AD-4DB0-809D-A88A51AF5F78}" type="datetime1">
              <a:rPr lang="de-DE" smtClean="0"/>
              <a:t>07.08.2026</a:t>
            </a:fld>
            <a:endParaRPr lang="de-DE"/>
          </a:p>
        </p:txBody>
      </p:sp>
      <p:sp>
        <p:nvSpPr>
          <p:cNvPr id="58" name="Rectangle 41">
            <a:extLst>
              <a:ext uri="{FF2B5EF4-FFF2-40B4-BE49-F238E27FC236}">
                <a16:creationId xmlns:a16="http://schemas.microsoft.com/office/drawing/2014/main" id="{F612DEFD-53F8-0C4B-F8D8-629E23F7AB37}"/>
              </a:ext>
            </a:extLst>
          </p:cNvPr>
          <p:cNvSpPr>
            <a:spLocks noGrp="1" noChangeArrowheads="1"/>
          </p:cNvSpPr>
          <p:nvPr userDrawn="1">
            <p:ph type="sldNum" sz="quarter" idx="10"/>
          </p:nvPr>
        </p:nvSpPr>
        <p:spPr>
          <a:xfrm>
            <a:off x="10119245" y="6613200"/>
            <a:ext cx="1928293" cy="241930"/>
          </a:xfrm>
          <a:prstGeom prst="rect">
            <a:avLst/>
          </a:prstGeom>
          <a:ln/>
        </p:spPr>
        <p:txBody>
          <a:bodyPr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62" name="Textplatzhalter 2">
            <a:extLst>
              <a:ext uri="{FF2B5EF4-FFF2-40B4-BE49-F238E27FC236}">
                <a16:creationId xmlns:a16="http://schemas.microsoft.com/office/drawing/2014/main" id="{23BFF2BF-11C5-3115-5033-0F0A1F3BCA9B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144463" y="6228067"/>
            <a:ext cx="11903073" cy="296862"/>
          </a:xfrm>
          <a:prstGeom prst="rect">
            <a:avLst/>
          </a:prstGeom>
        </p:spPr>
        <p:txBody>
          <a:bodyPr lIns="0" rIns="0" bIns="0" anchor="b"/>
          <a:lstStyle>
            <a:lvl1pPr marL="0" indent="0" algn="l">
              <a:buNone/>
              <a:defRPr sz="800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DE"/>
              <a:t>Quellenangaben</a:t>
            </a:r>
          </a:p>
        </p:txBody>
      </p:sp>
      <p:sp>
        <p:nvSpPr>
          <p:cNvPr id="70" name="Inhaltsplatzhalter 2">
            <a:extLst>
              <a:ext uri="{FF2B5EF4-FFF2-40B4-BE49-F238E27FC236}">
                <a16:creationId xmlns:a16="http://schemas.microsoft.com/office/drawing/2014/main" id="{F8E6DA8C-A431-1D23-3239-CFED9AFF1927}"/>
              </a:ext>
            </a:extLst>
          </p:cNvPr>
          <p:cNvSpPr>
            <a:spLocks noGrp="1"/>
          </p:cNvSpPr>
          <p:nvPr userDrawn="1">
            <p:ph idx="1" hasCustomPrompt="1"/>
          </p:nvPr>
        </p:nvSpPr>
        <p:spPr>
          <a:xfrm>
            <a:off x="143703" y="811822"/>
            <a:ext cx="11908597" cy="5389484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chemeClr val="accent6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chemeClr val="accent6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chemeClr val="accent6">
                  <a:lumMod val="60000"/>
                  <a:lumOff val="40000"/>
                </a:schemeClr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13A987B8-20E1-6CAC-6856-71FDF0C0C86B}"/>
              </a:ext>
            </a:extLst>
          </p:cNvPr>
          <p:cNvGrpSpPr/>
          <p:nvPr userDrawn="1"/>
        </p:nvGrpSpPr>
        <p:grpSpPr>
          <a:xfrm>
            <a:off x="10570331" y="212725"/>
            <a:ext cx="804225" cy="265113"/>
            <a:chOff x="10488613" y="193675"/>
            <a:chExt cx="862013" cy="284163"/>
          </a:xfrm>
        </p:grpSpPr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ED8B1554-611F-CC33-EF4E-5BEF59914C9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488613" y="358775"/>
              <a:ext cx="855663" cy="119063"/>
            </a:xfrm>
            <a:custGeom>
              <a:avLst/>
              <a:gdLst>
                <a:gd name="T0" fmla="*/ 130 w 1506"/>
                <a:gd name="T1" fmla="*/ 204 h 208"/>
                <a:gd name="T2" fmla="*/ 25 w 1506"/>
                <a:gd name="T3" fmla="*/ 3 h 208"/>
                <a:gd name="T4" fmla="*/ 148 w 1506"/>
                <a:gd name="T5" fmla="*/ 204 h 208"/>
                <a:gd name="T6" fmla="*/ 170 w 1506"/>
                <a:gd name="T7" fmla="*/ 59 h 208"/>
                <a:gd name="T8" fmla="*/ 148 w 1506"/>
                <a:gd name="T9" fmla="*/ 32 h 208"/>
                <a:gd name="T10" fmla="*/ 170 w 1506"/>
                <a:gd name="T11" fmla="*/ 3 h 208"/>
                <a:gd name="T12" fmla="*/ 234 w 1506"/>
                <a:gd name="T13" fmla="*/ 204 h 208"/>
                <a:gd name="T14" fmla="*/ 312 w 1506"/>
                <a:gd name="T15" fmla="*/ 59 h 208"/>
                <a:gd name="T16" fmla="*/ 248 w 1506"/>
                <a:gd name="T17" fmla="*/ 182 h 208"/>
                <a:gd name="T18" fmla="*/ 208 w 1506"/>
                <a:gd name="T19" fmla="*/ 59 h 208"/>
                <a:gd name="T20" fmla="*/ 381 w 1506"/>
                <a:gd name="T21" fmla="*/ 208 h 208"/>
                <a:gd name="T22" fmla="*/ 422 w 1506"/>
                <a:gd name="T23" fmla="*/ 159 h 208"/>
                <a:gd name="T24" fmla="*/ 447 w 1506"/>
                <a:gd name="T25" fmla="*/ 137 h 208"/>
                <a:gd name="T26" fmla="*/ 381 w 1506"/>
                <a:gd name="T27" fmla="*/ 208 h 208"/>
                <a:gd name="T28" fmla="*/ 422 w 1506"/>
                <a:gd name="T29" fmla="*/ 120 h 208"/>
                <a:gd name="T30" fmla="*/ 467 w 1506"/>
                <a:gd name="T31" fmla="*/ 137 h 208"/>
                <a:gd name="T32" fmla="*/ 542 w 1506"/>
                <a:gd name="T33" fmla="*/ 116 h 208"/>
                <a:gd name="T34" fmla="*/ 648 w 1506"/>
                <a:gd name="T35" fmla="*/ 208 h 208"/>
                <a:gd name="T36" fmla="*/ 647 w 1506"/>
                <a:gd name="T37" fmla="*/ 87 h 208"/>
                <a:gd name="T38" fmla="*/ 691 w 1506"/>
                <a:gd name="T39" fmla="*/ 62 h 208"/>
                <a:gd name="T40" fmla="*/ 571 w 1506"/>
                <a:gd name="T41" fmla="*/ 53 h 208"/>
                <a:gd name="T42" fmla="*/ 649 w 1506"/>
                <a:gd name="T43" fmla="*/ 188 h 208"/>
                <a:gd name="T44" fmla="*/ 648 w 1506"/>
                <a:gd name="T45" fmla="*/ 208 h 208"/>
                <a:gd name="T46" fmla="*/ 755 w 1506"/>
                <a:gd name="T47" fmla="*/ 78 h 208"/>
                <a:gd name="T48" fmla="*/ 805 w 1506"/>
                <a:gd name="T49" fmla="*/ 203 h 208"/>
                <a:gd name="T50" fmla="*/ 792 w 1506"/>
                <a:gd name="T51" fmla="*/ 185 h 208"/>
                <a:gd name="T52" fmla="*/ 805 w 1506"/>
                <a:gd name="T53" fmla="*/ 78 h 208"/>
                <a:gd name="T54" fmla="*/ 777 w 1506"/>
                <a:gd name="T55" fmla="*/ 13 h 208"/>
                <a:gd name="T56" fmla="*/ 734 w 1506"/>
                <a:gd name="T57" fmla="*/ 59 h 208"/>
                <a:gd name="T58" fmla="*/ 938 w 1506"/>
                <a:gd name="T59" fmla="*/ 204 h 208"/>
                <a:gd name="T60" fmla="*/ 915 w 1506"/>
                <a:gd name="T61" fmla="*/ 148 h 208"/>
                <a:gd name="T62" fmla="*/ 844 w 1506"/>
                <a:gd name="T63" fmla="*/ 59 h 208"/>
                <a:gd name="T64" fmla="*/ 870 w 1506"/>
                <a:gd name="T65" fmla="*/ 208 h 208"/>
                <a:gd name="T66" fmla="*/ 915 w 1506"/>
                <a:gd name="T67" fmla="*/ 204 h 208"/>
                <a:gd name="T68" fmla="*/ 1023 w 1506"/>
                <a:gd name="T69" fmla="*/ 208 h 208"/>
                <a:gd name="T70" fmla="*/ 1068 w 1506"/>
                <a:gd name="T71" fmla="*/ 204 h 208"/>
                <a:gd name="T72" fmla="*/ 1068 w 1506"/>
                <a:gd name="T73" fmla="*/ 3 h 208"/>
                <a:gd name="T74" fmla="*/ 1022 w 1506"/>
                <a:gd name="T75" fmla="*/ 56 h 208"/>
                <a:gd name="T76" fmla="*/ 1024 w 1506"/>
                <a:gd name="T77" fmla="*/ 189 h 208"/>
                <a:gd name="T78" fmla="*/ 1023 w 1506"/>
                <a:gd name="T79" fmla="*/ 75 h 208"/>
                <a:gd name="T80" fmla="*/ 1119 w 1506"/>
                <a:gd name="T81" fmla="*/ 204 h 208"/>
                <a:gd name="T82" fmla="*/ 1142 w 1506"/>
                <a:gd name="T83" fmla="*/ 59 h 208"/>
                <a:gd name="T84" fmla="*/ 1119 w 1506"/>
                <a:gd name="T85" fmla="*/ 32 h 208"/>
                <a:gd name="T86" fmla="*/ 1142 w 1506"/>
                <a:gd name="T87" fmla="*/ 3 h 208"/>
                <a:gd name="T88" fmla="*/ 1285 w 1506"/>
                <a:gd name="T89" fmla="*/ 204 h 208"/>
                <a:gd name="T90" fmla="*/ 1262 w 1506"/>
                <a:gd name="T91" fmla="*/ 59 h 208"/>
                <a:gd name="T92" fmla="*/ 1192 w 1506"/>
                <a:gd name="T93" fmla="*/ 159 h 208"/>
                <a:gd name="T94" fmla="*/ 1169 w 1506"/>
                <a:gd name="T95" fmla="*/ 160 h 208"/>
                <a:gd name="T96" fmla="*/ 1262 w 1506"/>
                <a:gd name="T97" fmla="*/ 184 h 208"/>
                <a:gd name="T98" fmla="*/ 1313 w 1506"/>
                <a:gd name="T99" fmla="*/ 204 h 208"/>
                <a:gd name="T100" fmla="*/ 1336 w 1506"/>
                <a:gd name="T101" fmla="*/ 114 h 208"/>
                <a:gd name="T102" fmla="*/ 1398 w 1506"/>
                <a:gd name="T103" fmla="*/ 204 h 208"/>
                <a:gd name="T104" fmla="*/ 1456 w 1506"/>
                <a:gd name="T105" fmla="*/ 75 h 208"/>
                <a:gd name="T106" fmla="*/ 1506 w 1506"/>
                <a:gd name="T107" fmla="*/ 204 h 208"/>
                <a:gd name="T108" fmla="*/ 1417 w 1506"/>
                <a:gd name="T109" fmla="*/ 82 h 208"/>
                <a:gd name="T110" fmla="*/ 1336 w 1506"/>
                <a:gd name="T111" fmla="*/ 80 h 208"/>
                <a:gd name="T112" fmla="*/ 1313 w 1506"/>
                <a:gd name="T113" fmla="*/ 59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06" h="208">
                  <a:moveTo>
                    <a:pt x="0" y="204"/>
                  </a:moveTo>
                  <a:lnTo>
                    <a:pt x="0" y="204"/>
                  </a:lnTo>
                  <a:lnTo>
                    <a:pt x="130" y="204"/>
                  </a:lnTo>
                  <a:lnTo>
                    <a:pt x="130" y="181"/>
                  </a:lnTo>
                  <a:lnTo>
                    <a:pt x="25" y="181"/>
                  </a:lnTo>
                  <a:lnTo>
                    <a:pt x="25" y="3"/>
                  </a:lnTo>
                  <a:lnTo>
                    <a:pt x="0" y="3"/>
                  </a:lnTo>
                  <a:lnTo>
                    <a:pt x="0" y="204"/>
                  </a:lnTo>
                  <a:close/>
                  <a:moveTo>
                    <a:pt x="148" y="204"/>
                  </a:moveTo>
                  <a:lnTo>
                    <a:pt x="148" y="204"/>
                  </a:lnTo>
                  <a:lnTo>
                    <a:pt x="170" y="204"/>
                  </a:lnTo>
                  <a:lnTo>
                    <a:pt x="170" y="59"/>
                  </a:lnTo>
                  <a:lnTo>
                    <a:pt x="148" y="59"/>
                  </a:lnTo>
                  <a:lnTo>
                    <a:pt x="148" y="204"/>
                  </a:lnTo>
                  <a:close/>
                  <a:moveTo>
                    <a:pt x="148" y="32"/>
                  </a:moveTo>
                  <a:lnTo>
                    <a:pt x="148" y="32"/>
                  </a:lnTo>
                  <a:lnTo>
                    <a:pt x="170" y="32"/>
                  </a:lnTo>
                  <a:lnTo>
                    <a:pt x="170" y="3"/>
                  </a:lnTo>
                  <a:lnTo>
                    <a:pt x="148" y="3"/>
                  </a:lnTo>
                  <a:lnTo>
                    <a:pt x="148" y="32"/>
                  </a:lnTo>
                  <a:close/>
                  <a:moveTo>
                    <a:pt x="234" y="204"/>
                  </a:moveTo>
                  <a:lnTo>
                    <a:pt x="234" y="204"/>
                  </a:lnTo>
                  <a:lnTo>
                    <a:pt x="259" y="204"/>
                  </a:lnTo>
                  <a:lnTo>
                    <a:pt x="312" y="59"/>
                  </a:lnTo>
                  <a:lnTo>
                    <a:pt x="288" y="59"/>
                  </a:lnTo>
                  <a:lnTo>
                    <a:pt x="257" y="151"/>
                  </a:lnTo>
                  <a:cubicBezTo>
                    <a:pt x="253" y="164"/>
                    <a:pt x="248" y="182"/>
                    <a:pt x="248" y="182"/>
                  </a:cubicBezTo>
                  <a:lnTo>
                    <a:pt x="247" y="182"/>
                  </a:lnTo>
                  <a:cubicBezTo>
                    <a:pt x="247" y="182"/>
                    <a:pt x="242" y="164"/>
                    <a:pt x="238" y="151"/>
                  </a:cubicBezTo>
                  <a:lnTo>
                    <a:pt x="208" y="59"/>
                  </a:lnTo>
                  <a:lnTo>
                    <a:pt x="183" y="59"/>
                  </a:lnTo>
                  <a:lnTo>
                    <a:pt x="234" y="204"/>
                  </a:lnTo>
                  <a:close/>
                  <a:moveTo>
                    <a:pt x="381" y="208"/>
                  </a:moveTo>
                  <a:lnTo>
                    <a:pt x="381" y="208"/>
                  </a:lnTo>
                  <a:cubicBezTo>
                    <a:pt x="414" y="208"/>
                    <a:pt x="437" y="191"/>
                    <a:pt x="444" y="159"/>
                  </a:cubicBezTo>
                  <a:lnTo>
                    <a:pt x="422" y="159"/>
                  </a:lnTo>
                  <a:cubicBezTo>
                    <a:pt x="416" y="179"/>
                    <a:pt x="402" y="189"/>
                    <a:pt x="381" y="189"/>
                  </a:cubicBezTo>
                  <a:cubicBezTo>
                    <a:pt x="352" y="189"/>
                    <a:pt x="336" y="167"/>
                    <a:pt x="334" y="137"/>
                  </a:cubicBezTo>
                  <a:lnTo>
                    <a:pt x="447" y="137"/>
                  </a:lnTo>
                  <a:cubicBezTo>
                    <a:pt x="447" y="89"/>
                    <a:pt x="424" y="55"/>
                    <a:pt x="380" y="55"/>
                  </a:cubicBezTo>
                  <a:cubicBezTo>
                    <a:pt x="339" y="55"/>
                    <a:pt x="311" y="90"/>
                    <a:pt x="311" y="132"/>
                  </a:cubicBezTo>
                  <a:cubicBezTo>
                    <a:pt x="311" y="174"/>
                    <a:pt x="337" y="208"/>
                    <a:pt x="381" y="208"/>
                  </a:cubicBezTo>
                  <a:close/>
                  <a:moveTo>
                    <a:pt x="380" y="73"/>
                  </a:moveTo>
                  <a:lnTo>
                    <a:pt x="380" y="73"/>
                  </a:lnTo>
                  <a:cubicBezTo>
                    <a:pt x="406" y="73"/>
                    <a:pt x="421" y="91"/>
                    <a:pt x="422" y="120"/>
                  </a:cubicBezTo>
                  <a:lnTo>
                    <a:pt x="335" y="120"/>
                  </a:lnTo>
                  <a:cubicBezTo>
                    <a:pt x="338" y="94"/>
                    <a:pt x="353" y="73"/>
                    <a:pt x="380" y="73"/>
                  </a:cubicBezTo>
                  <a:close/>
                  <a:moveTo>
                    <a:pt x="467" y="137"/>
                  </a:moveTo>
                  <a:lnTo>
                    <a:pt x="467" y="137"/>
                  </a:lnTo>
                  <a:lnTo>
                    <a:pt x="542" y="137"/>
                  </a:lnTo>
                  <a:lnTo>
                    <a:pt x="542" y="116"/>
                  </a:lnTo>
                  <a:lnTo>
                    <a:pt x="467" y="116"/>
                  </a:lnTo>
                  <a:lnTo>
                    <a:pt x="467" y="137"/>
                  </a:lnTo>
                  <a:close/>
                  <a:moveTo>
                    <a:pt x="648" y="208"/>
                  </a:moveTo>
                  <a:lnTo>
                    <a:pt x="648" y="208"/>
                  </a:lnTo>
                  <a:cubicBezTo>
                    <a:pt x="691" y="208"/>
                    <a:pt x="722" y="187"/>
                    <a:pt x="722" y="150"/>
                  </a:cubicBezTo>
                  <a:cubicBezTo>
                    <a:pt x="722" y="104"/>
                    <a:pt x="686" y="95"/>
                    <a:pt x="647" y="87"/>
                  </a:cubicBezTo>
                  <a:cubicBezTo>
                    <a:pt x="617" y="81"/>
                    <a:pt x="594" y="74"/>
                    <a:pt x="594" y="52"/>
                  </a:cubicBezTo>
                  <a:cubicBezTo>
                    <a:pt x="594" y="31"/>
                    <a:pt x="612" y="19"/>
                    <a:pt x="640" y="19"/>
                  </a:cubicBezTo>
                  <a:cubicBezTo>
                    <a:pt x="669" y="19"/>
                    <a:pt x="688" y="34"/>
                    <a:pt x="691" y="62"/>
                  </a:cubicBezTo>
                  <a:lnTo>
                    <a:pt x="715" y="62"/>
                  </a:lnTo>
                  <a:cubicBezTo>
                    <a:pt x="710" y="25"/>
                    <a:pt x="689" y="0"/>
                    <a:pt x="639" y="0"/>
                  </a:cubicBezTo>
                  <a:cubicBezTo>
                    <a:pt x="598" y="0"/>
                    <a:pt x="571" y="19"/>
                    <a:pt x="571" y="53"/>
                  </a:cubicBezTo>
                  <a:cubicBezTo>
                    <a:pt x="571" y="91"/>
                    <a:pt x="601" y="101"/>
                    <a:pt x="637" y="109"/>
                  </a:cubicBezTo>
                  <a:cubicBezTo>
                    <a:pt x="673" y="116"/>
                    <a:pt x="697" y="123"/>
                    <a:pt x="697" y="150"/>
                  </a:cubicBezTo>
                  <a:cubicBezTo>
                    <a:pt x="697" y="175"/>
                    <a:pt x="677" y="188"/>
                    <a:pt x="649" y="188"/>
                  </a:cubicBezTo>
                  <a:cubicBezTo>
                    <a:pt x="611" y="188"/>
                    <a:pt x="590" y="170"/>
                    <a:pt x="587" y="136"/>
                  </a:cubicBezTo>
                  <a:lnTo>
                    <a:pt x="562" y="136"/>
                  </a:lnTo>
                  <a:cubicBezTo>
                    <a:pt x="564" y="177"/>
                    <a:pt x="591" y="208"/>
                    <a:pt x="648" y="208"/>
                  </a:cubicBezTo>
                  <a:close/>
                  <a:moveTo>
                    <a:pt x="734" y="78"/>
                  </a:moveTo>
                  <a:lnTo>
                    <a:pt x="734" y="78"/>
                  </a:lnTo>
                  <a:lnTo>
                    <a:pt x="755" y="78"/>
                  </a:lnTo>
                  <a:lnTo>
                    <a:pt x="755" y="177"/>
                  </a:lnTo>
                  <a:cubicBezTo>
                    <a:pt x="755" y="198"/>
                    <a:pt x="768" y="205"/>
                    <a:pt x="787" y="205"/>
                  </a:cubicBezTo>
                  <a:cubicBezTo>
                    <a:pt x="793" y="205"/>
                    <a:pt x="800" y="204"/>
                    <a:pt x="805" y="203"/>
                  </a:cubicBezTo>
                  <a:lnTo>
                    <a:pt x="805" y="183"/>
                  </a:lnTo>
                  <a:lnTo>
                    <a:pt x="804" y="183"/>
                  </a:lnTo>
                  <a:cubicBezTo>
                    <a:pt x="802" y="184"/>
                    <a:pt x="796" y="185"/>
                    <a:pt x="792" y="185"/>
                  </a:cubicBezTo>
                  <a:cubicBezTo>
                    <a:pt x="783" y="185"/>
                    <a:pt x="777" y="182"/>
                    <a:pt x="777" y="172"/>
                  </a:cubicBezTo>
                  <a:lnTo>
                    <a:pt x="777" y="78"/>
                  </a:lnTo>
                  <a:lnTo>
                    <a:pt x="805" y="78"/>
                  </a:lnTo>
                  <a:lnTo>
                    <a:pt x="805" y="59"/>
                  </a:lnTo>
                  <a:lnTo>
                    <a:pt x="777" y="59"/>
                  </a:lnTo>
                  <a:lnTo>
                    <a:pt x="777" y="13"/>
                  </a:lnTo>
                  <a:lnTo>
                    <a:pt x="755" y="13"/>
                  </a:lnTo>
                  <a:lnTo>
                    <a:pt x="755" y="59"/>
                  </a:lnTo>
                  <a:lnTo>
                    <a:pt x="734" y="59"/>
                  </a:lnTo>
                  <a:lnTo>
                    <a:pt x="734" y="78"/>
                  </a:lnTo>
                  <a:close/>
                  <a:moveTo>
                    <a:pt x="938" y="204"/>
                  </a:moveTo>
                  <a:lnTo>
                    <a:pt x="938" y="204"/>
                  </a:lnTo>
                  <a:lnTo>
                    <a:pt x="938" y="59"/>
                  </a:lnTo>
                  <a:lnTo>
                    <a:pt x="915" y="59"/>
                  </a:lnTo>
                  <a:lnTo>
                    <a:pt x="915" y="148"/>
                  </a:lnTo>
                  <a:cubicBezTo>
                    <a:pt x="915" y="171"/>
                    <a:pt x="900" y="189"/>
                    <a:pt x="877" y="189"/>
                  </a:cubicBezTo>
                  <a:cubicBezTo>
                    <a:pt x="856" y="189"/>
                    <a:pt x="844" y="178"/>
                    <a:pt x="844" y="159"/>
                  </a:cubicBezTo>
                  <a:lnTo>
                    <a:pt x="844" y="59"/>
                  </a:lnTo>
                  <a:lnTo>
                    <a:pt x="822" y="59"/>
                  </a:lnTo>
                  <a:lnTo>
                    <a:pt x="822" y="160"/>
                  </a:lnTo>
                  <a:cubicBezTo>
                    <a:pt x="822" y="190"/>
                    <a:pt x="841" y="208"/>
                    <a:pt x="870" y="208"/>
                  </a:cubicBezTo>
                  <a:cubicBezTo>
                    <a:pt x="891" y="208"/>
                    <a:pt x="904" y="198"/>
                    <a:pt x="914" y="184"/>
                  </a:cubicBezTo>
                  <a:lnTo>
                    <a:pt x="915" y="184"/>
                  </a:lnTo>
                  <a:lnTo>
                    <a:pt x="915" y="204"/>
                  </a:lnTo>
                  <a:lnTo>
                    <a:pt x="938" y="204"/>
                  </a:lnTo>
                  <a:close/>
                  <a:moveTo>
                    <a:pt x="1023" y="208"/>
                  </a:moveTo>
                  <a:lnTo>
                    <a:pt x="1023" y="208"/>
                  </a:lnTo>
                  <a:cubicBezTo>
                    <a:pt x="1043" y="208"/>
                    <a:pt x="1057" y="201"/>
                    <a:pt x="1068" y="187"/>
                  </a:cubicBezTo>
                  <a:lnTo>
                    <a:pt x="1068" y="187"/>
                  </a:lnTo>
                  <a:lnTo>
                    <a:pt x="1068" y="204"/>
                  </a:lnTo>
                  <a:lnTo>
                    <a:pt x="1091" y="204"/>
                  </a:lnTo>
                  <a:lnTo>
                    <a:pt x="1091" y="3"/>
                  </a:lnTo>
                  <a:lnTo>
                    <a:pt x="1068" y="3"/>
                  </a:lnTo>
                  <a:lnTo>
                    <a:pt x="1068" y="80"/>
                  </a:lnTo>
                  <a:lnTo>
                    <a:pt x="1068" y="80"/>
                  </a:lnTo>
                  <a:cubicBezTo>
                    <a:pt x="1058" y="66"/>
                    <a:pt x="1043" y="56"/>
                    <a:pt x="1022" y="56"/>
                  </a:cubicBezTo>
                  <a:cubicBezTo>
                    <a:pt x="986" y="56"/>
                    <a:pt x="958" y="84"/>
                    <a:pt x="958" y="132"/>
                  </a:cubicBezTo>
                  <a:cubicBezTo>
                    <a:pt x="958" y="179"/>
                    <a:pt x="983" y="208"/>
                    <a:pt x="1023" y="208"/>
                  </a:cubicBezTo>
                  <a:close/>
                  <a:moveTo>
                    <a:pt x="1024" y="189"/>
                  </a:moveTo>
                  <a:lnTo>
                    <a:pt x="1024" y="189"/>
                  </a:lnTo>
                  <a:cubicBezTo>
                    <a:pt x="996" y="189"/>
                    <a:pt x="982" y="165"/>
                    <a:pt x="982" y="132"/>
                  </a:cubicBezTo>
                  <a:cubicBezTo>
                    <a:pt x="982" y="100"/>
                    <a:pt x="996" y="75"/>
                    <a:pt x="1023" y="75"/>
                  </a:cubicBezTo>
                  <a:cubicBezTo>
                    <a:pt x="1053" y="75"/>
                    <a:pt x="1070" y="99"/>
                    <a:pt x="1070" y="132"/>
                  </a:cubicBezTo>
                  <a:cubicBezTo>
                    <a:pt x="1070" y="165"/>
                    <a:pt x="1056" y="189"/>
                    <a:pt x="1024" y="189"/>
                  </a:cubicBezTo>
                  <a:close/>
                  <a:moveTo>
                    <a:pt x="1119" y="204"/>
                  </a:moveTo>
                  <a:lnTo>
                    <a:pt x="1119" y="204"/>
                  </a:lnTo>
                  <a:lnTo>
                    <a:pt x="1142" y="204"/>
                  </a:lnTo>
                  <a:lnTo>
                    <a:pt x="1142" y="59"/>
                  </a:lnTo>
                  <a:lnTo>
                    <a:pt x="1119" y="59"/>
                  </a:lnTo>
                  <a:lnTo>
                    <a:pt x="1119" y="204"/>
                  </a:lnTo>
                  <a:close/>
                  <a:moveTo>
                    <a:pt x="1119" y="32"/>
                  </a:moveTo>
                  <a:lnTo>
                    <a:pt x="1119" y="32"/>
                  </a:lnTo>
                  <a:lnTo>
                    <a:pt x="1142" y="32"/>
                  </a:lnTo>
                  <a:lnTo>
                    <a:pt x="1142" y="3"/>
                  </a:lnTo>
                  <a:lnTo>
                    <a:pt x="1119" y="3"/>
                  </a:lnTo>
                  <a:lnTo>
                    <a:pt x="1119" y="32"/>
                  </a:lnTo>
                  <a:close/>
                  <a:moveTo>
                    <a:pt x="1285" y="204"/>
                  </a:moveTo>
                  <a:lnTo>
                    <a:pt x="1285" y="204"/>
                  </a:lnTo>
                  <a:lnTo>
                    <a:pt x="1285" y="59"/>
                  </a:lnTo>
                  <a:lnTo>
                    <a:pt x="1262" y="59"/>
                  </a:lnTo>
                  <a:lnTo>
                    <a:pt x="1262" y="148"/>
                  </a:lnTo>
                  <a:cubicBezTo>
                    <a:pt x="1262" y="171"/>
                    <a:pt x="1247" y="189"/>
                    <a:pt x="1224" y="189"/>
                  </a:cubicBezTo>
                  <a:cubicBezTo>
                    <a:pt x="1204" y="189"/>
                    <a:pt x="1192" y="178"/>
                    <a:pt x="1192" y="159"/>
                  </a:cubicBezTo>
                  <a:lnTo>
                    <a:pt x="1192" y="59"/>
                  </a:lnTo>
                  <a:lnTo>
                    <a:pt x="1169" y="59"/>
                  </a:lnTo>
                  <a:lnTo>
                    <a:pt x="1169" y="160"/>
                  </a:lnTo>
                  <a:cubicBezTo>
                    <a:pt x="1169" y="190"/>
                    <a:pt x="1188" y="208"/>
                    <a:pt x="1218" y="208"/>
                  </a:cubicBezTo>
                  <a:cubicBezTo>
                    <a:pt x="1239" y="208"/>
                    <a:pt x="1251" y="198"/>
                    <a:pt x="1261" y="184"/>
                  </a:cubicBezTo>
                  <a:lnTo>
                    <a:pt x="1262" y="184"/>
                  </a:lnTo>
                  <a:lnTo>
                    <a:pt x="1262" y="204"/>
                  </a:lnTo>
                  <a:lnTo>
                    <a:pt x="1285" y="204"/>
                  </a:lnTo>
                  <a:close/>
                  <a:moveTo>
                    <a:pt x="1313" y="204"/>
                  </a:moveTo>
                  <a:lnTo>
                    <a:pt x="1313" y="204"/>
                  </a:lnTo>
                  <a:lnTo>
                    <a:pt x="1336" y="204"/>
                  </a:lnTo>
                  <a:lnTo>
                    <a:pt x="1336" y="114"/>
                  </a:lnTo>
                  <a:cubicBezTo>
                    <a:pt x="1336" y="91"/>
                    <a:pt x="1355" y="75"/>
                    <a:pt x="1373" y="75"/>
                  </a:cubicBezTo>
                  <a:cubicBezTo>
                    <a:pt x="1388" y="75"/>
                    <a:pt x="1398" y="85"/>
                    <a:pt x="1398" y="103"/>
                  </a:cubicBezTo>
                  <a:lnTo>
                    <a:pt x="1398" y="204"/>
                  </a:lnTo>
                  <a:lnTo>
                    <a:pt x="1421" y="204"/>
                  </a:lnTo>
                  <a:lnTo>
                    <a:pt x="1421" y="114"/>
                  </a:lnTo>
                  <a:cubicBezTo>
                    <a:pt x="1421" y="91"/>
                    <a:pt x="1438" y="75"/>
                    <a:pt x="1456" y="75"/>
                  </a:cubicBezTo>
                  <a:cubicBezTo>
                    <a:pt x="1471" y="75"/>
                    <a:pt x="1483" y="85"/>
                    <a:pt x="1483" y="103"/>
                  </a:cubicBezTo>
                  <a:lnTo>
                    <a:pt x="1483" y="204"/>
                  </a:lnTo>
                  <a:lnTo>
                    <a:pt x="1506" y="204"/>
                  </a:lnTo>
                  <a:lnTo>
                    <a:pt x="1506" y="102"/>
                  </a:lnTo>
                  <a:cubicBezTo>
                    <a:pt x="1506" y="72"/>
                    <a:pt x="1488" y="56"/>
                    <a:pt x="1462" y="56"/>
                  </a:cubicBezTo>
                  <a:cubicBezTo>
                    <a:pt x="1444" y="56"/>
                    <a:pt x="1427" y="65"/>
                    <a:pt x="1417" y="82"/>
                  </a:cubicBezTo>
                  <a:lnTo>
                    <a:pt x="1417" y="82"/>
                  </a:lnTo>
                  <a:cubicBezTo>
                    <a:pt x="1411" y="65"/>
                    <a:pt x="1397" y="56"/>
                    <a:pt x="1379" y="56"/>
                  </a:cubicBezTo>
                  <a:cubicBezTo>
                    <a:pt x="1361" y="56"/>
                    <a:pt x="1345" y="66"/>
                    <a:pt x="1336" y="80"/>
                  </a:cubicBezTo>
                  <a:lnTo>
                    <a:pt x="1336" y="80"/>
                  </a:lnTo>
                  <a:lnTo>
                    <a:pt x="1336" y="59"/>
                  </a:lnTo>
                  <a:lnTo>
                    <a:pt x="1313" y="59"/>
                  </a:lnTo>
                  <a:lnTo>
                    <a:pt x="1313" y="204"/>
                  </a:ln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3624F307-EBFE-503D-44FE-EADDB65E601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34676" y="193675"/>
              <a:ext cx="615950" cy="144463"/>
            </a:xfrm>
            <a:custGeom>
              <a:avLst/>
              <a:gdLst>
                <a:gd name="T0" fmla="*/ 50 w 1083"/>
                <a:gd name="T1" fmla="*/ 41 h 250"/>
                <a:gd name="T2" fmla="*/ 79 w 1083"/>
                <a:gd name="T3" fmla="*/ 159 h 250"/>
                <a:gd name="T4" fmla="*/ 0 w 1083"/>
                <a:gd name="T5" fmla="*/ 200 h 250"/>
                <a:gd name="T6" fmla="*/ 179 w 1083"/>
                <a:gd name="T7" fmla="*/ 101 h 250"/>
                <a:gd name="T8" fmla="*/ 0 w 1083"/>
                <a:gd name="T9" fmla="*/ 200 h 250"/>
                <a:gd name="T10" fmla="*/ 241 w 1083"/>
                <a:gd name="T11" fmla="*/ 200 h 250"/>
                <a:gd name="T12" fmla="*/ 196 w 1083"/>
                <a:gd name="T13" fmla="*/ 200 h 250"/>
                <a:gd name="T14" fmla="*/ 241 w 1083"/>
                <a:gd name="T15" fmla="*/ 37 h 250"/>
                <a:gd name="T16" fmla="*/ 196 w 1083"/>
                <a:gd name="T17" fmla="*/ 37 h 250"/>
                <a:gd name="T18" fmla="*/ 382 w 1083"/>
                <a:gd name="T19" fmla="*/ 234 h 250"/>
                <a:gd name="T20" fmla="*/ 357 w 1083"/>
                <a:gd name="T21" fmla="*/ 57 h 250"/>
                <a:gd name="T22" fmla="*/ 316 w 1083"/>
                <a:gd name="T23" fmla="*/ 52 h 250"/>
                <a:gd name="T24" fmla="*/ 355 w 1083"/>
                <a:gd name="T25" fmla="*/ 176 h 250"/>
                <a:gd name="T26" fmla="*/ 329 w 1083"/>
                <a:gd name="T27" fmla="*/ 218 h 250"/>
                <a:gd name="T28" fmla="*/ 329 w 1083"/>
                <a:gd name="T29" fmla="*/ 250 h 250"/>
                <a:gd name="T30" fmla="*/ 300 w 1083"/>
                <a:gd name="T31" fmla="*/ 123 h 250"/>
                <a:gd name="T32" fmla="*/ 329 w 1083"/>
                <a:gd name="T33" fmla="*/ 159 h 250"/>
                <a:gd name="T34" fmla="*/ 468 w 1083"/>
                <a:gd name="T35" fmla="*/ 200 h 250"/>
                <a:gd name="T36" fmla="*/ 422 w 1083"/>
                <a:gd name="T37" fmla="*/ 200 h 250"/>
                <a:gd name="T38" fmla="*/ 468 w 1083"/>
                <a:gd name="T39" fmla="*/ 37 h 250"/>
                <a:gd name="T40" fmla="*/ 422 w 1083"/>
                <a:gd name="T41" fmla="*/ 37 h 250"/>
                <a:gd name="T42" fmla="*/ 568 w 1083"/>
                <a:gd name="T43" fmla="*/ 200 h 250"/>
                <a:gd name="T44" fmla="*/ 542 w 1083"/>
                <a:gd name="T45" fmla="*/ 153 h 250"/>
                <a:gd name="T46" fmla="*/ 568 w 1083"/>
                <a:gd name="T47" fmla="*/ 57 h 250"/>
                <a:gd name="T48" fmla="*/ 497 w 1083"/>
                <a:gd name="T49" fmla="*/ 11 h 250"/>
                <a:gd name="T50" fmla="*/ 478 w 1083"/>
                <a:gd name="T51" fmla="*/ 85 h 250"/>
                <a:gd name="T52" fmla="*/ 543 w 1083"/>
                <a:gd name="T53" fmla="*/ 202 h 250"/>
                <a:gd name="T54" fmla="*/ 668 w 1083"/>
                <a:gd name="T55" fmla="*/ 184 h 250"/>
                <a:gd name="T56" fmla="*/ 717 w 1083"/>
                <a:gd name="T57" fmla="*/ 200 h 250"/>
                <a:gd name="T58" fmla="*/ 712 w 1083"/>
                <a:gd name="T59" fmla="*/ 105 h 250"/>
                <a:gd name="T60" fmla="*/ 582 w 1083"/>
                <a:gd name="T61" fmla="*/ 102 h 250"/>
                <a:gd name="T62" fmla="*/ 667 w 1083"/>
                <a:gd name="T63" fmla="*/ 99 h 250"/>
                <a:gd name="T64" fmla="*/ 625 w 1083"/>
                <a:gd name="T65" fmla="*/ 204 h 250"/>
                <a:gd name="T66" fmla="*/ 620 w 1083"/>
                <a:gd name="T67" fmla="*/ 159 h 250"/>
                <a:gd name="T68" fmla="*/ 668 w 1083"/>
                <a:gd name="T69" fmla="*/ 149 h 250"/>
                <a:gd name="T70" fmla="*/ 733 w 1083"/>
                <a:gd name="T71" fmla="*/ 200 h 250"/>
                <a:gd name="T72" fmla="*/ 733 w 1083"/>
                <a:gd name="T73" fmla="*/ 0 h 250"/>
                <a:gd name="T74" fmla="*/ 871 w 1083"/>
                <a:gd name="T75" fmla="*/ 205 h 250"/>
                <a:gd name="T76" fmla="*/ 895 w 1083"/>
                <a:gd name="T77" fmla="*/ 157 h 250"/>
                <a:gd name="T78" fmla="*/ 942 w 1083"/>
                <a:gd name="T79" fmla="*/ 140 h 250"/>
                <a:gd name="T80" fmla="*/ 794 w 1083"/>
                <a:gd name="T81" fmla="*/ 128 h 250"/>
                <a:gd name="T82" fmla="*/ 839 w 1083"/>
                <a:gd name="T83" fmla="*/ 113 h 250"/>
                <a:gd name="T84" fmla="*/ 839 w 1083"/>
                <a:gd name="T85" fmla="*/ 113 h 250"/>
                <a:gd name="T86" fmla="*/ 1083 w 1083"/>
                <a:gd name="T87" fmla="*/ 157 h 250"/>
                <a:gd name="T88" fmla="*/ 1013 w 1083"/>
                <a:gd name="T89" fmla="*/ 82 h 250"/>
                <a:gd name="T90" fmla="*/ 1013 w 1083"/>
                <a:gd name="T91" fmla="*/ 52 h 250"/>
                <a:gd name="T92" fmla="*/ 1039 w 1083"/>
                <a:gd name="T93" fmla="*/ 161 h 250"/>
                <a:gd name="T94" fmla="*/ 947 w 1083"/>
                <a:gd name="T95" fmla="*/ 154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83" h="250">
                  <a:moveTo>
                    <a:pt x="50" y="159"/>
                  </a:moveTo>
                  <a:lnTo>
                    <a:pt x="50" y="159"/>
                  </a:lnTo>
                  <a:lnTo>
                    <a:pt x="50" y="41"/>
                  </a:lnTo>
                  <a:lnTo>
                    <a:pt x="79" y="41"/>
                  </a:lnTo>
                  <a:cubicBezTo>
                    <a:pt x="111" y="41"/>
                    <a:pt x="128" y="65"/>
                    <a:pt x="128" y="101"/>
                  </a:cubicBezTo>
                  <a:cubicBezTo>
                    <a:pt x="128" y="138"/>
                    <a:pt x="111" y="159"/>
                    <a:pt x="79" y="159"/>
                  </a:cubicBezTo>
                  <a:lnTo>
                    <a:pt x="50" y="159"/>
                  </a:lnTo>
                  <a:close/>
                  <a:moveTo>
                    <a:pt x="0" y="200"/>
                  </a:moveTo>
                  <a:lnTo>
                    <a:pt x="0" y="200"/>
                  </a:lnTo>
                  <a:lnTo>
                    <a:pt x="83" y="200"/>
                  </a:lnTo>
                  <a:cubicBezTo>
                    <a:pt x="108" y="200"/>
                    <a:pt x="128" y="194"/>
                    <a:pt x="144" y="182"/>
                  </a:cubicBezTo>
                  <a:cubicBezTo>
                    <a:pt x="166" y="165"/>
                    <a:pt x="179" y="137"/>
                    <a:pt x="179" y="101"/>
                  </a:cubicBezTo>
                  <a:cubicBezTo>
                    <a:pt x="179" y="40"/>
                    <a:pt x="141" y="0"/>
                    <a:pt x="86" y="0"/>
                  </a:cubicBezTo>
                  <a:lnTo>
                    <a:pt x="0" y="0"/>
                  </a:lnTo>
                  <a:lnTo>
                    <a:pt x="0" y="200"/>
                  </a:lnTo>
                  <a:close/>
                  <a:moveTo>
                    <a:pt x="196" y="200"/>
                  </a:moveTo>
                  <a:lnTo>
                    <a:pt x="196" y="200"/>
                  </a:lnTo>
                  <a:lnTo>
                    <a:pt x="241" y="200"/>
                  </a:lnTo>
                  <a:lnTo>
                    <a:pt x="241" y="57"/>
                  </a:lnTo>
                  <a:lnTo>
                    <a:pt x="196" y="57"/>
                  </a:lnTo>
                  <a:lnTo>
                    <a:pt x="196" y="200"/>
                  </a:lnTo>
                  <a:close/>
                  <a:moveTo>
                    <a:pt x="196" y="37"/>
                  </a:moveTo>
                  <a:lnTo>
                    <a:pt x="196" y="37"/>
                  </a:lnTo>
                  <a:lnTo>
                    <a:pt x="241" y="37"/>
                  </a:lnTo>
                  <a:lnTo>
                    <a:pt x="241" y="0"/>
                  </a:lnTo>
                  <a:lnTo>
                    <a:pt x="196" y="0"/>
                  </a:lnTo>
                  <a:lnTo>
                    <a:pt x="196" y="37"/>
                  </a:lnTo>
                  <a:close/>
                  <a:moveTo>
                    <a:pt x="329" y="250"/>
                  </a:moveTo>
                  <a:lnTo>
                    <a:pt x="329" y="250"/>
                  </a:lnTo>
                  <a:cubicBezTo>
                    <a:pt x="350" y="250"/>
                    <a:pt x="369" y="245"/>
                    <a:pt x="382" y="234"/>
                  </a:cubicBezTo>
                  <a:cubicBezTo>
                    <a:pt x="393" y="224"/>
                    <a:pt x="401" y="208"/>
                    <a:pt x="401" y="186"/>
                  </a:cubicBezTo>
                  <a:lnTo>
                    <a:pt x="401" y="57"/>
                  </a:lnTo>
                  <a:lnTo>
                    <a:pt x="357" y="57"/>
                  </a:lnTo>
                  <a:lnTo>
                    <a:pt x="357" y="72"/>
                  </a:lnTo>
                  <a:lnTo>
                    <a:pt x="357" y="72"/>
                  </a:lnTo>
                  <a:cubicBezTo>
                    <a:pt x="348" y="60"/>
                    <a:pt x="335" y="52"/>
                    <a:pt x="316" y="52"/>
                  </a:cubicBezTo>
                  <a:cubicBezTo>
                    <a:pt x="281" y="52"/>
                    <a:pt x="256" y="82"/>
                    <a:pt x="256" y="124"/>
                  </a:cubicBezTo>
                  <a:cubicBezTo>
                    <a:pt x="256" y="168"/>
                    <a:pt x="286" y="193"/>
                    <a:pt x="318" y="193"/>
                  </a:cubicBezTo>
                  <a:cubicBezTo>
                    <a:pt x="336" y="193"/>
                    <a:pt x="347" y="186"/>
                    <a:pt x="355" y="176"/>
                  </a:cubicBezTo>
                  <a:lnTo>
                    <a:pt x="356" y="176"/>
                  </a:lnTo>
                  <a:lnTo>
                    <a:pt x="356" y="190"/>
                  </a:lnTo>
                  <a:cubicBezTo>
                    <a:pt x="356" y="208"/>
                    <a:pt x="348" y="218"/>
                    <a:pt x="329" y="218"/>
                  </a:cubicBezTo>
                  <a:cubicBezTo>
                    <a:pt x="313" y="218"/>
                    <a:pt x="306" y="211"/>
                    <a:pt x="303" y="204"/>
                  </a:cubicBezTo>
                  <a:lnTo>
                    <a:pt x="259" y="204"/>
                  </a:lnTo>
                  <a:cubicBezTo>
                    <a:pt x="263" y="234"/>
                    <a:pt x="290" y="250"/>
                    <a:pt x="329" y="250"/>
                  </a:cubicBezTo>
                  <a:close/>
                  <a:moveTo>
                    <a:pt x="329" y="159"/>
                  </a:moveTo>
                  <a:lnTo>
                    <a:pt x="329" y="159"/>
                  </a:lnTo>
                  <a:cubicBezTo>
                    <a:pt x="312" y="159"/>
                    <a:pt x="300" y="145"/>
                    <a:pt x="300" y="123"/>
                  </a:cubicBezTo>
                  <a:cubicBezTo>
                    <a:pt x="300" y="101"/>
                    <a:pt x="312" y="87"/>
                    <a:pt x="329" y="87"/>
                  </a:cubicBezTo>
                  <a:cubicBezTo>
                    <a:pt x="348" y="87"/>
                    <a:pt x="358" y="103"/>
                    <a:pt x="358" y="123"/>
                  </a:cubicBezTo>
                  <a:cubicBezTo>
                    <a:pt x="358" y="143"/>
                    <a:pt x="349" y="159"/>
                    <a:pt x="329" y="159"/>
                  </a:cubicBezTo>
                  <a:close/>
                  <a:moveTo>
                    <a:pt x="422" y="200"/>
                  </a:moveTo>
                  <a:lnTo>
                    <a:pt x="422" y="200"/>
                  </a:lnTo>
                  <a:lnTo>
                    <a:pt x="468" y="200"/>
                  </a:lnTo>
                  <a:lnTo>
                    <a:pt x="468" y="57"/>
                  </a:lnTo>
                  <a:lnTo>
                    <a:pt x="422" y="57"/>
                  </a:lnTo>
                  <a:lnTo>
                    <a:pt x="422" y="200"/>
                  </a:lnTo>
                  <a:close/>
                  <a:moveTo>
                    <a:pt x="422" y="37"/>
                  </a:moveTo>
                  <a:lnTo>
                    <a:pt x="422" y="37"/>
                  </a:lnTo>
                  <a:lnTo>
                    <a:pt x="468" y="37"/>
                  </a:lnTo>
                  <a:lnTo>
                    <a:pt x="468" y="0"/>
                  </a:lnTo>
                  <a:lnTo>
                    <a:pt x="422" y="0"/>
                  </a:lnTo>
                  <a:lnTo>
                    <a:pt x="422" y="37"/>
                  </a:lnTo>
                  <a:close/>
                  <a:moveTo>
                    <a:pt x="543" y="202"/>
                  </a:moveTo>
                  <a:lnTo>
                    <a:pt x="543" y="202"/>
                  </a:lnTo>
                  <a:cubicBezTo>
                    <a:pt x="556" y="202"/>
                    <a:pt x="564" y="201"/>
                    <a:pt x="568" y="200"/>
                  </a:cubicBezTo>
                  <a:lnTo>
                    <a:pt x="568" y="166"/>
                  </a:lnTo>
                  <a:cubicBezTo>
                    <a:pt x="567" y="166"/>
                    <a:pt x="562" y="167"/>
                    <a:pt x="558" y="167"/>
                  </a:cubicBezTo>
                  <a:cubicBezTo>
                    <a:pt x="548" y="167"/>
                    <a:pt x="542" y="164"/>
                    <a:pt x="542" y="153"/>
                  </a:cubicBezTo>
                  <a:lnTo>
                    <a:pt x="542" y="85"/>
                  </a:lnTo>
                  <a:lnTo>
                    <a:pt x="568" y="85"/>
                  </a:lnTo>
                  <a:lnTo>
                    <a:pt x="568" y="57"/>
                  </a:lnTo>
                  <a:lnTo>
                    <a:pt x="542" y="57"/>
                  </a:lnTo>
                  <a:lnTo>
                    <a:pt x="542" y="11"/>
                  </a:lnTo>
                  <a:lnTo>
                    <a:pt x="497" y="11"/>
                  </a:lnTo>
                  <a:lnTo>
                    <a:pt x="497" y="57"/>
                  </a:lnTo>
                  <a:lnTo>
                    <a:pt x="478" y="57"/>
                  </a:lnTo>
                  <a:lnTo>
                    <a:pt x="478" y="85"/>
                  </a:lnTo>
                  <a:lnTo>
                    <a:pt x="497" y="85"/>
                  </a:lnTo>
                  <a:lnTo>
                    <a:pt x="497" y="163"/>
                  </a:lnTo>
                  <a:cubicBezTo>
                    <a:pt x="497" y="193"/>
                    <a:pt x="517" y="202"/>
                    <a:pt x="543" y="202"/>
                  </a:cubicBezTo>
                  <a:close/>
                  <a:moveTo>
                    <a:pt x="625" y="204"/>
                  </a:moveTo>
                  <a:lnTo>
                    <a:pt x="625" y="204"/>
                  </a:lnTo>
                  <a:cubicBezTo>
                    <a:pt x="646" y="204"/>
                    <a:pt x="659" y="196"/>
                    <a:pt x="668" y="184"/>
                  </a:cubicBezTo>
                  <a:lnTo>
                    <a:pt x="668" y="184"/>
                  </a:lnTo>
                  <a:cubicBezTo>
                    <a:pt x="669" y="192"/>
                    <a:pt x="671" y="197"/>
                    <a:pt x="673" y="200"/>
                  </a:cubicBezTo>
                  <a:lnTo>
                    <a:pt x="717" y="200"/>
                  </a:lnTo>
                  <a:lnTo>
                    <a:pt x="717" y="198"/>
                  </a:lnTo>
                  <a:cubicBezTo>
                    <a:pt x="713" y="196"/>
                    <a:pt x="712" y="189"/>
                    <a:pt x="712" y="178"/>
                  </a:cubicBezTo>
                  <a:lnTo>
                    <a:pt x="712" y="105"/>
                  </a:lnTo>
                  <a:cubicBezTo>
                    <a:pt x="712" y="88"/>
                    <a:pt x="706" y="73"/>
                    <a:pt x="694" y="64"/>
                  </a:cubicBezTo>
                  <a:cubicBezTo>
                    <a:pt x="684" y="57"/>
                    <a:pt x="669" y="53"/>
                    <a:pt x="647" y="53"/>
                  </a:cubicBezTo>
                  <a:cubicBezTo>
                    <a:pt x="604" y="53"/>
                    <a:pt x="583" y="75"/>
                    <a:pt x="582" y="102"/>
                  </a:cubicBezTo>
                  <a:lnTo>
                    <a:pt x="624" y="102"/>
                  </a:lnTo>
                  <a:cubicBezTo>
                    <a:pt x="626" y="90"/>
                    <a:pt x="633" y="84"/>
                    <a:pt x="648" y="84"/>
                  </a:cubicBezTo>
                  <a:cubicBezTo>
                    <a:pt x="661" y="84"/>
                    <a:pt x="667" y="90"/>
                    <a:pt x="667" y="99"/>
                  </a:cubicBezTo>
                  <a:cubicBezTo>
                    <a:pt x="667" y="109"/>
                    <a:pt x="658" y="112"/>
                    <a:pt x="631" y="115"/>
                  </a:cubicBezTo>
                  <a:cubicBezTo>
                    <a:pt x="601" y="119"/>
                    <a:pt x="576" y="129"/>
                    <a:pt x="576" y="160"/>
                  </a:cubicBezTo>
                  <a:cubicBezTo>
                    <a:pt x="576" y="189"/>
                    <a:pt x="596" y="204"/>
                    <a:pt x="625" y="204"/>
                  </a:cubicBezTo>
                  <a:close/>
                  <a:moveTo>
                    <a:pt x="639" y="175"/>
                  </a:moveTo>
                  <a:lnTo>
                    <a:pt x="639" y="175"/>
                  </a:lnTo>
                  <a:cubicBezTo>
                    <a:pt x="628" y="175"/>
                    <a:pt x="620" y="170"/>
                    <a:pt x="620" y="159"/>
                  </a:cubicBezTo>
                  <a:cubicBezTo>
                    <a:pt x="620" y="148"/>
                    <a:pt x="627" y="143"/>
                    <a:pt x="645" y="139"/>
                  </a:cubicBezTo>
                  <a:cubicBezTo>
                    <a:pt x="654" y="137"/>
                    <a:pt x="662" y="135"/>
                    <a:pt x="668" y="132"/>
                  </a:cubicBezTo>
                  <a:lnTo>
                    <a:pt x="668" y="149"/>
                  </a:lnTo>
                  <a:cubicBezTo>
                    <a:pt x="668" y="164"/>
                    <a:pt x="657" y="175"/>
                    <a:pt x="639" y="175"/>
                  </a:cubicBezTo>
                  <a:close/>
                  <a:moveTo>
                    <a:pt x="733" y="200"/>
                  </a:moveTo>
                  <a:lnTo>
                    <a:pt x="733" y="200"/>
                  </a:lnTo>
                  <a:lnTo>
                    <a:pt x="780" y="200"/>
                  </a:lnTo>
                  <a:lnTo>
                    <a:pt x="780" y="0"/>
                  </a:lnTo>
                  <a:lnTo>
                    <a:pt x="733" y="0"/>
                  </a:lnTo>
                  <a:lnTo>
                    <a:pt x="733" y="200"/>
                  </a:lnTo>
                  <a:close/>
                  <a:moveTo>
                    <a:pt x="871" y="205"/>
                  </a:moveTo>
                  <a:lnTo>
                    <a:pt x="871" y="205"/>
                  </a:lnTo>
                  <a:cubicBezTo>
                    <a:pt x="889" y="205"/>
                    <a:pt x="904" y="200"/>
                    <a:pt x="916" y="191"/>
                  </a:cubicBezTo>
                  <a:cubicBezTo>
                    <a:pt x="928" y="183"/>
                    <a:pt x="937" y="170"/>
                    <a:pt x="940" y="157"/>
                  </a:cubicBezTo>
                  <a:lnTo>
                    <a:pt x="895" y="157"/>
                  </a:lnTo>
                  <a:cubicBezTo>
                    <a:pt x="891" y="166"/>
                    <a:pt x="883" y="172"/>
                    <a:pt x="871" y="172"/>
                  </a:cubicBezTo>
                  <a:cubicBezTo>
                    <a:pt x="852" y="172"/>
                    <a:pt x="842" y="160"/>
                    <a:pt x="839" y="140"/>
                  </a:cubicBezTo>
                  <a:lnTo>
                    <a:pt x="942" y="140"/>
                  </a:lnTo>
                  <a:cubicBezTo>
                    <a:pt x="943" y="111"/>
                    <a:pt x="934" y="86"/>
                    <a:pt x="917" y="70"/>
                  </a:cubicBezTo>
                  <a:cubicBezTo>
                    <a:pt x="905" y="59"/>
                    <a:pt x="888" y="52"/>
                    <a:pt x="868" y="52"/>
                  </a:cubicBezTo>
                  <a:cubicBezTo>
                    <a:pt x="824" y="52"/>
                    <a:pt x="794" y="85"/>
                    <a:pt x="794" y="128"/>
                  </a:cubicBezTo>
                  <a:cubicBezTo>
                    <a:pt x="794" y="172"/>
                    <a:pt x="823" y="205"/>
                    <a:pt x="871" y="205"/>
                  </a:cubicBezTo>
                  <a:close/>
                  <a:moveTo>
                    <a:pt x="839" y="113"/>
                  </a:moveTo>
                  <a:lnTo>
                    <a:pt x="839" y="113"/>
                  </a:lnTo>
                  <a:cubicBezTo>
                    <a:pt x="842" y="96"/>
                    <a:pt x="851" y="85"/>
                    <a:pt x="869" y="85"/>
                  </a:cubicBezTo>
                  <a:cubicBezTo>
                    <a:pt x="884" y="85"/>
                    <a:pt x="894" y="96"/>
                    <a:pt x="896" y="113"/>
                  </a:cubicBezTo>
                  <a:lnTo>
                    <a:pt x="839" y="113"/>
                  </a:lnTo>
                  <a:close/>
                  <a:moveTo>
                    <a:pt x="1017" y="205"/>
                  </a:moveTo>
                  <a:lnTo>
                    <a:pt x="1017" y="205"/>
                  </a:lnTo>
                  <a:cubicBezTo>
                    <a:pt x="1055" y="205"/>
                    <a:pt x="1083" y="189"/>
                    <a:pt x="1083" y="157"/>
                  </a:cubicBezTo>
                  <a:cubicBezTo>
                    <a:pt x="1083" y="120"/>
                    <a:pt x="1053" y="114"/>
                    <a:pt x="1027" y="110"/>
                  </a:cubicBezTo>
                  <a:cubicBezTo>
                    <a:pt x="1009" y="106"/>
                    <a:pt x="993" y="105"/>
                    <a:pt x="993" y="95"/>
                  </a:cubicBezTo>
                  <a:cubicBezTo>
                    <a:pt x="993" y="86"/>
                    <a:pt x="1002" y="82"/>
                    <a:pt x="1013" y="82"/>
                  </a:cubicBezTo>
                  <a:cubicBezTo>
                    <a:pt x="1025" y="82"/>
                    <a:pt x="1034" y="86"/>
                    <a:pt x="1036" y="98"/>
                  </a:cubicBezTo>
                  <a:lnTo>
                    <a:pt x="1078" y="98"/>
                  </a:lnTo>
                  <a:cubicBezTo>
                    <a:pt x="1076" y="70"/>
                    <a:pt x="1054" y="52"/>
                    <a:pt x="1013" y="52"/>
                  </a:cubicBezTo>
                  <a:cubicBezTo>
                    <a:pt x="979" y="52"/>
                    <a:pt x="951" y="68"/>
                    <a:pt x="951" y="98"/>
                  </a:cubicBezTo>
                  <a:cubicBezTo>
                    <a:pt x="951" y="132"/>
                    <a:pt x="978" y="139"/>
                    <a:pt x="1003" y="143"/>
                  </a:cubicBezTo>
                  <a:cubicBezTo>
                    <a:pt x="1022" y="146"/>
                    <a:pt x="1039" y="148"/>
                    <a:pt x="1039" y="161"/>
                  </a:cubicBezTo>
                  <a:cubicBezTo>
                    <a:pt x="1039" y="170"/>
                    <a:pt x="1031" y="175"/>
                    <a:pt x="1017" y="175"/>
                  </a:cubicBezTo>
                  <a:cubicBezTo>
                    <a:pt x="1002" y="175"/>
                    <a:pt x="992" y="168"/>
                    <a:pt x="990" y="154"/>
                  </a:cubicBezTo>
                  <a:lnTo>
                    <a:pt x="947" y="154"/>
                  </a:lnTo>
                  <a:cubicBezTo>
                    <a:pt x="949" y="186"/>
                    <a:pt x="975" y="205"/>
                    <a:pt x="1017" y="205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sp>
        <p:nvSpPr>
          <p:cNvPr id="21" name="Textplatzhalter 7">
            <a:extLst>
              <a:ext uri="{FF2B5EF4-FFF2-40B4-BE49-F238E27FC236}">
                <a16:creationId xmlns:a16="http://schemas.microsoft.com/office/drawing/2014/main" id="{B5BB4448-8806-4A29-87D5-3807466728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463" y="313571"/>
            <a:ext cx="10055985" cy="3385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22" name="Titel 1">
            <a:extLst>
              <a:ext uri="{FF2B5EF4-FFF2-40B4-BE49-F238E27FC236}">
                <a16:creationId xmlns:a16="http://schemas.microsoft.com/office/drawing/2014/main" id="{1031D02E-16DA-2B3F-11F1-10FAD87F63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703" y="63133"/>
            <a:ext cx="1005598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200" b="0"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de-DE"/>
              <a:t>Abschnittsbereich/Oberthema (optional)</a:t>
            </a:r>
          </a:p>
        </p:txBody>
      </p:sp>
      <p:grpSp>
        <p:nvGrpSpPr>
          <p:cNvPr id="23" name="Group 4">
            <a:extLst>
              <a:ext uri="{FF2B5EF4-FFF2-40B4-BE49-F238E27FC236}">
                <a16:creationId xmlns:a16="http://schemas.microsoft.com/office/drawing/2014/main" id="{C9A5EB91-9405-F07C-06EB-911F50B5730A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576050" y="71438"/>
            <a:ext cx="539750" cy="541337"/>
            <a:chOff x="7292" y="45"/>
            <a:chExt cx="340" cy="341"/>
          </a:xfrm>
          <a:solidFill>
            <a:srgbClr val="4EC2A7"/>
          </a:solidFill>
        </p:grpSpPr>
        <p:sp>
          <p:nvSpPr>
            <p:cNvPr id="25" name="AutoShape 3">
              <a:extLst>
                <a:ext uri="{FF2B5EF4-FFF2-40B4-BE49-F238E27FC236}">
                  <a16:creationId xmlns:a16="http://schemas.microsoft.com/office/drawing/2014/main" id="{B71A6879-6DE4-665A-0768-97015A62BFEE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6" name="Rectangle 5">
              <a:extLst>
                <a:ext uri="{FF2B5EF4-FFF2-40B4-BE49-F238E27FC236}">
                  <a16:creationId xmlns:a16="http://schemas.microsoft.com/office/drawing/2014/main" id="{391691A0-11DD-CE11-B6E0-FA936F3F296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FA02C829-B8EF-F5F4-4984-F46E38EE1AA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94" y="130"/>
              <a:ext cx="91" cy="175"/>
            </a:xfrm>
            <a:custGeom>
              <a:avLst/>
              <a:gdLst>
                <a:gd name="T0" fmla="*/ 124 w 248"/>
                <a:gd name="T1" fmla="*/ 0 h 473"/>
                <a:gd name="T2" fmla="*/ 0 w 248"/>
                <a:gd name="T3" fmla="*/ 236 h 473"/>
                <a:gd name="T4" fmla="*/ 124 w 248"/>
                <a:gd name="T5" fmla="*/ 473 h 473"/>
                <a:gd name="T6" fmla="*/ 248 w 248"/>
                <a:gd name="T7" fmla="*/ 236 h 473"/>
                <a:gd name="T8" fmla="*/ 124 w 248"/>
                <a:gd name="T9" fmla="*/ 0 h 473"/>
                <a:gd name="T10" fmla="*/ 124 w 248"/>
                <a:gd name="T11" fmla="*/ 349 h 473"/>
                <a:gd name="T12" fmla="*/ 65 w 248"/>
                <a:gd name="T13" fmla="*/ 237 h 473"/>
                <a:gd name="T14" fmla="*/ 124 w 248"/>
                <a:gd name="T15" fmla="*/ 124 h 473"/>
                <a:gd name="T16" fmla="*/ 182 w 248"/>
                <a:gd name="T17" fmla="*/ 237 h 473"/>
                <a:gd name="T18" fmla="*/ 124 w 248"/>
                <a:gd name="T19" fmla="*/ 349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8" h="473">
                  <a:moveTo>
                    <a:pt x="124" y="0"/>
                  </a:moveTo>
                  <a:cubicBezTo>
                    <a:pt x="55" y="0"/>
                    <a:pt x="0" y="106"/>
                    <a:pt x="0" y="236"/>
                  </a:cubicBezTo>
                  <a:cubicBezTo>
                    <a:pt x="0" y="367"/>
                    <a:pt x="55" y="473"/>
                    <a:pt x="124" y="473"/>
                  </a:cubicBezTo>
                  <a:cubicBezTo>
                    <a:pt x="192" y="473"/>
                    <a:pt x="248" y="367"/>
                    <a:pt x="248" y="236"/>
                  </a:cubicBezTo>
                  <a:cubicBezTo>
                    <a:pt x="248" y="106"/>
                    <a:pt x="192" y="0"/>
                    <a:pt x="124" y="0"/>
                  </a:cubicBezTo>
                  <a:close/>
                  <a:moveTo>
                    <a:pt x="124" y="349"/>
                  </a:moveTo>
                  <a:cubicBezTo>
                    <a:pt x="91" y="349"/>
                    <a:pt x="65" y="299"/>
                    <a:pt x="65" y="237"/>
                  </a:cubicBezTo>
                  <a:cubicBezTo>
                    <a:pt x="65" y="175"/>
                    <a:pt x="91" y="124"/>
                    <a:pt x="124" y="124"/>
                  </a:cubicBezTo>
                  <a:cubicBezTo>
                    <a:pt x="156" y="124"/>
                    <a:pt x="182" y="175"/>
                    <a:pt x="182" y="237"/>
                  </a:cubicBezTo>
                  <a:cubicBezTo>
                    <a:pt x="182" y="299"/>
                    <a:pt x="156" y="349"/>
                    <a:pt x="124" y="3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15361B4A-0BCF-6BA5-2D79-F8C9DBAFB22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135"/>
              <a:ext cx="54" cy="166"/>
            </a:xfrm>
            <a:custGeom>
              <a:avLst/>
              <a:gdLst>
                <a:gd name="T0" fmla="*/ 24 w 54"/>
                <a:gd name="T1" fmla="*/ 61 h 166"/>
                <a:gd name="T2" fmla="*/ 43 w 54"/>
                <a:gd name="T3" fmla="*/ 61 h 166"/>
                <a:gd name="T4" fmla="*/ 43 w 54"/>
                <a:gd name="T5" fmla="*/ 106 h 166"/>
                <a:gd name="T6" fmla="*/ 24 w 54"/>
                <a:gd name="T7" fmla="*/ 106 h 166"/>
                <a:gd name="T8" fmla="*/ 24 w 54"/>
                <a:gd name="T9" fmla="*/ 166 h 166"/>
                <a:gd name="T10" fmla="*/ 0 w 54"/>
                <a:gd name="T11" fmla="*/ 166 h 166"/>
                <a:gd name="T12" fmla="*/ 0 w 54"/>
                <a:gd name="T13" fmla="*/ 0 h 166"/>
                <a:gd name="T14" fmla="*/ 50 w 54"/>
                <a:gd name="T15" fmla="*/ 0 h 166"/>
                <a:gd name="T16" fmla="*/ 54 w 54"/>
                <a:gd name="T17" fmla="*/ 44 h 166"/>
                <a:gd name="T18" fmla="*/ 24 w 54"/>
                <a:gd name="T19" fmla="*/ 44 h 166"/>
                <a:gd name="T20" fmla="*/ 24 w 54"/>
                <a:gd name="T21" fmla="*/ 6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166">
                  <a:moveTo>
                    <a:pt x="24" y="61"/>
                  </a:moveTo>
                  <a:lnTo>
                    <a:pt x="43" y="61"/>
                  </a:lnTo>
                  <a:lnTo>
                    <a:pt x="43" y="106"/>
                  </a:lnTo>
                  <a:lnTo>
                    <a:pt x="24" y="106"/>
                  </a:lnTo>
                  <a:lnTo>
                    <a:pt x="24" y="166"/>
                  </a:lnTo>
                  <a:lnTo>
                    <a:pt x="0" y="166"/>
                  </a:lnTo>
                  <a:lnTo>
                    <a:pt x="0" y="0"/>
                  </a:lnTo>
                  <a:lnTo>
                    <a:pt x="50" y="0"/>
                  </a:lnTo>
                  <a:lnTo>
                    <a:pt x="54" y="44"/>
                  </a:lnTo>
                  <a:lnTo>
                    <a:pt x="24" y="44"/>
                  </a:lnTo>
                  <a:lnTo>
                    <a:pt x="24" y="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40BD4E38-694E-E245-43E3-8C297955F2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01" y="135"/>
              <a:ext cx="93" cy="166"/>
            </a:xfrm>
            <a:custGeom>
              <a:avLst/>
              <a:gdLst>
                <a:gd name="T0" fmla="*/ 82 w 93"/>
                <a:gd name="T1" fmla="*/ 0 h 166"/>
                <a:gd name="T2" fmla="*/ 63 w 93"/>
                <a:gd name="T3" fmla="*/ 0 h 166"/>
                <a:gd name="T4" fmla="*/ 46 w 93"/>
                <a:gd name="T5" fmla="*/ 72 h 166"/>
                <a:gd name="T6" fmla="*/ 30 w 93"/>
                <a:gd name="T7" fmla="*/ 0 h 166"/>
                <a:gd name="T8" fmla="*/ 11 w 93"/>
                <a:gd name="T9" fmla="*/ 0 h 166"/>
                <a:gd name="T10" fmla="*/ 0 w 93"/>
                <a:gd name="T11" fmla="*/ 166 h 166"/>
                <a:gd name="T12" fmla="*/ 24 w 93"/>
                <a:gd name="T13" fmla="*/ 166 h 166"/>
                <a:gd name="T14" fmla="*/ 28 w 93"/>
                <a:gd name="T15" fmla="*/ 93 h 166"/>
                <a:gd name="T16" fmla="*/ 46 w 93"/>
                <a:gd name="T17" fmla="*/ 166 h 166"/>
                <a:gd name="T18" fmla="*/ 46 w 93"/>
                <a:gd name="T19" fmla="*/ 166 h 166"/>
                <a:gd name="T20" fmla="*/ 46 w 93"/>
                <a:gd name="T21" fmla="*/ 166 h 166"/>
                <a:gd name="T22" fmla="*/ 46 w 93"/>
                <a:gd name="T23" fmla="*/ 166 h 166"/>
                <a:gd name="T24" fmla="*/ 46 w 93"/>
                <a:gd name="T25" fmla="*/ 166 h 166"/>
                <a:gd name="T26" fmla="*/ 65 w 93"/>
                <a:gd name="T27" fmla="*/ 93 h 166"/>
                <a:gd name="T28" fmla="*/ 69 w 93"/>
                <a:gd name="T29" fmla="*/ 166 h 166"/>
                <a:gd name="T30" fmla="*/ 93 w 93"/>
                <a:gd name="T31" fmla="*/ 166 h 166"/>
                <a:gd name="T32" fmla="*/ 82 w 93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166">
                  <a:moveTo>
                    <a:pt x="82" y="0"/>
                  </a:moveTo>
                  <a:lnTo>
                    <a:pt x="63" y="0"/>
                  </a:lnTo>
                  <a:lnTo>
                    <a:pt x="46" y="72"/>
                  </a:lnTo>
                  <a:lnTo>
                    <a:pt x="30" y="0"/>
                  </a:lnTo>
                  <a:lnTo>
                    <a:pt x="11" y="0"/>
                  </a:lnTo>
                  <a:lnTo>
                    <a:pt x="0" y="166"/>
                  </a:lnTo>
                  <a:lnTo>
                    <a:pt x="24" y="166"/>
                  </a:lnTo>
                  <a:lnTo>
                    <a:pt x="28" y="93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65" y="93"/>
                  </a:lnTo>
                  <a:lnTo>
                    <a:pt x="69" y="166"/>
                  </a:lnTo>
                  <a:lnTo>
                    <a:pt x="93" y="166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D585B060-06EE-F351-D0B4-E52B8D09E21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320"/>
              <a:ext cx="29" cy="37"/>
            </a:xfrm>
            <a:custGeom>
              <a:avLst/>
              <a:gdLst>
                <a:gd name="T0" fmla="*/ 22 w 29"/>
                <a:gd name="T1" fmla="*/ 0 h 37"/>
                <a:gd name="T2" fmla="*/ 22 w 29"/>
                <a:gd name="T3" fmla="*/ 15 h 37"/>
                <a:gd name="T4" fmla="*/ 6 w 29"/>
                <a:gd name="T5" fmla="*/ 15 h 37"/>
                <a:gd name="T6" fmla="*/ 6 w 29"/>
                <a:gd name="T7" fmla="*/ 0 h 37"/>
                <a:gd name="T8" fmla="*/ 0 w 29"/>
                <a:gd name="T9" fmla="*/ 0 h 37"/>
                <a:gd name="T10" fmla="*/ 0 w 29"/>
                <a:gd name="T11" fmla="*/ 37 h 37"/>
                <a:gd name="T12" fmla="*/ 6 w 29"/>
                <a:gd name="T13" fmla="*/ 37 h 37"/>
                <a:gd name="T14" fmla="*/ 6 w 29"/>
                <a:gd name="T15" fmla="*/ 20 h 37"/>
                <a:gd name="T16" fmla="*/ 22 w 29"/>
                <a:gd name="T17" fmla="*/ 20 h 37"/>
                <a:gd name="T18" fmla="*/ 22 w 29"/>
                <a:gd name="T19" fmla="*/ 37 h 37"/>
                <a:gd name="T20" fmla="*/ 29 w 29"/>
                <a:gd name="T21" fmla="*/ 37 h 37"/>
                <a:gd name="T22" fmla="*/ 29 w 29"/>
                <a:gd name="T23" fmla="*/ 0 h 37"/>
                <a:gd name="T24" fmla="*/ 22 w 2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37">
                  <a:moveTo>
                    <a:pt x="22" y="0"/>
                  </a:moveTo>
                  <a:lnTo>
                    <a:pt x="22" y="15"/>
                  </a:lnTo>
                  <a:lnTo>
                    <a:pt x="6" y="15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6" y="37"/>
                  </a:lnTo>
                  <a:lnTo>
                    <a:pt x="6" y="20"/>
                  </a:lnTo>
                  <a:lnTo>
                    <a:pt x="22" y="20"/>
                  </a:lnTo>
                  <a:lnTo>
                    <a:pt x="22" y="37"/>
                  </a:lnTo>
                  <a:lnTo>
                    <a:pt x="29" y="37"/>
                  </a:lnTo>
                  <a:lnTo>
                    <a:pt x="29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A045A0D8-55AB-9667-32AD-F445C3114A3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63" y="329"/>
              <a:ext cx="28" cy="28"/>
            </a:xfrm>
            <a:custGeom>
              <a:avLst/>
              <a:gdLst>
                <a:gd name="T0" fmla="*/ 38 w 76"/>
                <a:gd name="T1" fmla="*/ 0 h 78"/>
                <a:gd name="T2" fmla="*/ 0 w 76"/>
                <a:gd name="T3" fmla="*/ 39 h 78"/>
                <a:gd name="T4" fmla="*/ 38 w 76"/>
                <a:gd name="T5" fmla="*/ 78 h 78"/>
                <a:gd name="T6" fmla="*/ 76 w 76"/>
                <a:gd name="T7" fmla="*/ 39 h 78"/>
                <a:gd name="T8" fmla="*/ 38 w 76"/>
                <a:gd name="T9" fmla="*/ 0 h 78"/>
                <a:gd name="T10" fmla="*/ 38 w 76"/>
                <a:gd name="T11" fmla="*/ 64 h 78"/>
                <a:gd name="T12" fmla="*/ 18 w 76"/>
                <a:gd name="T13" fmla="*/ 39 h 78"/>
                <a:gd name="T14" fmla="*/ 38 w 76"/>
                <a:gd name="T15" fmla="*/ 14 h 78"/>
                <a:gd name="T16" fmla="*/ 59 w 76"/>
                <a:gd name="T17" fmla="*/ 39 h 78"/>
                <a:gd name="T18" fmla="*/ 38 w 76"/>
                <a:gd name="T19" fmla="*/ 6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8">
                  <a:moveTo>
                    <a:pt x="38" y="0"/>
                  </a:move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60" y="78"/>
                    <a:pt x="76" y="61"/>
                    <a:pt x="76" y="39"/>
                  </a:cubicBezTo>
                  <a:cubicBezTo>
                    <a:pt x="76" y="16"/>
                    <a:pt x="61" y="0"/>
                    <a:pt x="38" y="0"/>
                  </a:cubicBezTo>
                  <a:close/>
                  <a:moveTo>
                    <a:pt x="38" y="64"/>
                  </a:moveTo>
                  <a:cubicBezTo>
                    <a:pt x="24" y="64"/>
                    <a:pt x="18" y="51"/>
                    <a:pt x="18" y="39"/>
                  </a:cubicBezTo>
                  <a:cubicBezTo>
                    <a:pt x="18" y="27"/>
                    <a:pt x="25" y="14"/>
                    <a:pt x="38" y="14"/>
                  </a:cubicBezTo>
                  <a:cubicBezTo>
                    <a:pt x="52" y="14"/>
                    <a:pt x="59" y="27"/>
                    <a:pt x="59" y="39"/>
                  </a:cubicBezTo>
                  <a:cubicBezTo>
                    <a:pt x="59" y="51"/>
                    <a:pt x="52" y="64"/>
                    <a:pt x="38" y="6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806C8A94-D34F-882F-4682-0841659B71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4" y="329"/>
              <a:ext cx="21" cy="28"/>
            </a:xfrm>
            <a:custGeom>
              <a:avLst/>
              <a:gdLst>
                <a:gd name="T0" fmla="*/ 54 w 56"/>
                <a:gd name="T1" fmla="*/ 59 h 78"/>
                <a:gd name="T2" fmla="*/ 52 w 56"/>
                <a:gd name="T3" fmla="*/ 60 h 78"/>
                <a:gd name="T4" fmla="*/ 39 w 56"/>
                <a:gd name="T5" fmla="*/ 64 h 78"/>
                <a:gd name="T6" fmla="*/ 17 w 56"/>
                <a:gd name="T7" fmla="*/ 39 h 78"/>
                <a:gd name="T8" fmla="*/ 38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5 w 56"/>
                <a:gd name="T15" fmla="*/ 3 h 78"/>
                <a:gd name="T16" fmla="*/ 54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4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4" y="59"/>
                  </a:moveTo>
                  <a:cubicBezTo>
                    <a:pt x="52" y="60"/>
                    <a:pt x="52" y="60"/>
                    <a:pt x="52" y="60"/>
                  </a:cubicBezTo>
                  <a:cubicBezTo>
                    <a:pt x="49" y="63"/>
                    <a:pt x="43" y="64"/>
                    <a:pt x="39" y="64"/>
                  </a:cubicBezTo>
                  <a:cubicBezTo>
                    <a:pt x="23" y="64"/>
                    <a:pt x="17" y="51"/>
                    <a:pt x="17" y="39"/>
                  </a:cubicBezTo>
                  <a:cubicBezTo>
                    <a:pt x="17" y="27"/>
                    <a:pt x="24" y="14"/>
                    <a:pt x="38" y="14"/>
                  </a:cubicBezTo>
                  <a:cubicBezTo>
                    <a:pt x="42" y="14"/>
                    <a:pt x="47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0" y="1"/>
                    <a:pt x="43" y="0"/>
                    <a:pt x="38" y="0"/>
                  </a:cubicBezTo>
                  <a:cubicBezTo>
                    <a:pt x="15" y="0"/>
                    <a:pt x="0" y="16"/>
                    <a:pt x="0" y="39"/>
                  </a:cubicBezTo>
                  <a:cubicBezTo>
                    <a:pt x="0" y="61"/>
                    <a:pt x="16" y="78"/>
                    <a:pt x="38" y="78"/>
                  </a:cubicBezTo>
                  <a:cubicBezTo>
                    <a:pt x="42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4" y="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5" name="Freeform 12">
              <a:extLst>
                <a:ext uri="{FF2B5EF4-FFF2-40B4-BE49-F238E27FC236}">
                  <a16:creationId xmlns:a16="http://schemas.microsoft.com/office/drawing/2014/main" id="{09CA2FFC-B114-3482-D84A-66165402260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19" y="317"/>
              <a:ext cx="24" cy="40"/>
            </a:xfrm>
            <a:custGeom>
              <a:avLst/>
              <a:gdLst>
                <a:gd name="T0" fmla="*/ 38 w 67"/>
                <a:gd name="T1" fmla="*/ 32 h 108"/>
                <a:gd name="T2" fmla="*/ 17 w 67"/>
                <a:gd name="T3" fmla="*/ 41 h 108"/>
                <a:gd name="T4" fmla="*/ 17 w 67"/>
                <a:gd name="T5" fmla="*/ 0 h 108"/>
                <a:gd name="T6" fmla="*/ 0 w 67"/>
                <a:gd name="T7" fmla="*/ 0 h 108"/>
                <a:gd name="T8" fmla="*/ 0 w 67"/>
                <a:gd name="T9" fmla="*/ 108 h 108"/>
                <a:gd name="T10" fmla="*/ 17 w 67"/>
                <a:gd name="T11" fmla="*/ 108 h 108"/>
                <a:gd name="T12" fmla="*/ 17 w 67"/>
                <a:gd name="T13" fmla="*/ 74 h 108"/>
                <a:gd name="T14" fmla="*/ 37 w 67"/>
                <a:gd name="T15" fmla="*/ 46 h 108"/>
                <a:gd name="T16" fmla="*/ 50 w 67"/>
                <a:gd name="T17" fmla="*/ 70 h 108"/>
                <a:gd name="T18" fmla="*/ 50 w 67"/>
                <a:gd name="T19" fmla="*/ 108 h 108"/>
                <a:gd name="T20" fmla="*/ 67 w 67"/>
                <a:gd name="T21" fmla="*/ 108 h 108"/>
                <a:gd name="T22" fmla="*/ 67 w 67"/>
                <a:gd name="T23" fmla="*/ 64 h 108"/>
                <a:gd name="T24" fmla="*/ 38 w 67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108">
                  <a:moveTo>
                    <a:pt x="38" y="32"/>
                  </a:moveTo>
                  <a:cubicBezTo>
                    <a:pt x="30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7" y="46"/>
                  </a:cubicBezTo>
                  <a:cubicBezTo>
                    <a:pt x="47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7" y="108"/>
                    <a:pt x="67" y="108"/>
                    <a:pt x="67" y="108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43"/>
                    <a:pt x="57" y="32"/>
                    <a:pt x="38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3" name="Freeform 13">
              <a:extLst>
                <a:ext uri="{FF2B5EF4-FFF2-40B4-BE49-F238E27FC236}">
                  <a16:creationId xmlns:a16="http://schemas.microsoft.com/office/drawing/2014/main" id="{2736A21A-C3B8-960D-670C-A65CCED3750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48" y="329"/>
              <a:ext cx="18" cy="28"/>
            </a:xfrm>
            <a:custGeom>
              <a:avLst/>
              <a:gdLst>
                <a:gd name="T0" fmla="*/ 30 w 48"/>
                <a:gd name="T1" fmla="*/ 32 h 78"/>
                <a:gd name="T2" fmla="*/ 18 w 48"/>
                <a:gd name="T3" fmla="*/ 21 h 78"/>
                <a:gd name="T4" fmla="*/ 29 w 48"/>
                <a:gd name="T5" fmla="*/ 14 h 78"/>
                <a:gd name="T6" fmla="*/ 42 w 48"/>
                <a:gd name="T7" fmla="*/ 17 h 78"/>
                <a:gd name="T8" fmla="*/ 44 w 48"/>
                <a:gd name="T9" fmla="*/ 19 h 78"/>
                <a:gd name="T10" fmla="*/ 45 w 48"/>
                <a:gd name="T11" fmla="*/ 3 h 78"/>
                <a:gd name="T12" fmla="*/ 44 w 48"/>
                <a:gd name="T13" fmla="*/ 3 h 78"/>
                <a:gd name="T14" fmla="*/ 27 w 48"/>
                <a:gd name="T15" fmla="*/ 0 h 78"/>
                <a:gd name="T16" fmla="*/ 0 w 48"/>
                <a:gd name="T17" fmla="*/ 24 h 78"/>
                <a:gd name="T18" fmla="*/ 19 w 48"/>
                <a:gd name="T19" fmla="*/ 45 h 78"/>
                <a:gd name="T20" fmla="*/ 31 w 48"/>
                <a:gd name="T21" fmla="*/ 55 h 78"/>
                <a:gd name="T22" fmla="*/ 19 w 48"/>
                <a:gd name="T23" fmla="*/ 64 h 78"/>
                <a:gd name="T24" fmla="*/ 4 w 48"/>
                <a:gd name="T25" fmla="*/ 59 h 78"/>
                <a:gd name="T26" fmla="*/ 2 w 48"/>
                <a:gd name="T27" fmla="*/ 58 h 78"/>
                <a:gd name="T28" fmla="*/ 1 w 48"/>
                <a:gd name="T29" fmla="*/ 73 h 78"/>
                <a:gd name="T30" fmla="*/ 2 w 48"/>
                <a:gd name="T31" fmla="*/ 74 h 78"/>
                <a:gd name="T32" fmla="*/ 22 w 48"/>
                <a:gd name="T33" fmla="*/ 78 h 78"/>
                <a:gd name="T34" fmla="*/ 48 w 48"/>
                <a:gd name="T35" fmla="*/ 54 h 78"/>
                <a:gd name="T36" fmla="*/ 30 w 48"/>
                <a:gd name="T37" fmla="*/ 3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78">
                  <a:moveTo>
                    <a:pt x="30" y="32"/>
                  </a:moveTo>
                  <a:cubicBezTo>
                    <a:pt x="22" y="28"/>
                    <a:pt x="18" y="26"/>
                    <a:pt x="18" y="21"/>
                  </a:cubicBezTo>
                  <a:cubicBezTo>
                    <a:pt x="18" y="16"/>
                    <a:pt x="24" y="14"/>
                    <a:pt x="29" y="14"/>
                  </a:cubicBezTo>
                  <a:cubicBezTo>
                    <a:pt x="31" y="14"/>
                    <a:pt x="39" y="16"/>
                    <a:pt x="42" y="17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39" y="2"/>
                    <a:pt x="34" y="0"/>
                    <a:pt x="27" y="0"/>
                  </a:cubicBezTo>
                  <a:cubicBezTo>
                    <a:pt x="11" y="0"/>
                    <a:pt x="0" y="9"/>
                    <a:pt x="0" y="24"/>
                  </a:cubicBezTo>
                  <a:cubicBezTo>
                    <a:pt x="0" y="36"/>
                    <a:pt x="11" y="41"/>
                    <a:pt x="19" y="45"/>
                  </a:cubicBezTo>
                  <a:cubicBezTo>
                    <a:pt x="26" y="48"/>
                    <a:pt x="31" y="51"/>
                    <a:pt x="31" y="55"/>
                  </a:cubicBezTo>
                  <a:cubicBezTo>
                    <a:pt x="31" y="64"/>
                    <a:pt x="21" y="64"/>
                    <a:pt x="19" y="64"/>
                  </a:cubicBezTo>
                  <a:cubicBezTo>
                    <a:pt x="16" y="64"/>
                    <a:pt x="9" y="63"/>
                    <a:pt x="4" y="59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8" y="77"/>
                    <a:pt x="16" y="78"/>
                    <a:pt x="22" y="78"/>
                  </a:cubicBezTo>
                  <a:cubicBezTo>
                    <a:pt x="35" y="78"/>
                    <a:pt x="48" y="71"/>
                    <a:pt x="48" y="54"/>
                  </a:cubicBezTo>
                  <a:cubicBezTo>
                    <a:pt x="48" y="40"/>
                    <a:pt x="38" y="36"/>
                    <a:pt x="30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4" name="Freeform 14">
              <a:extLst>
                <a:ext uri="{FF2B5EF4-FFF2-40B4-BE49-F238E27FC236}">
                  <a16:creationId xmlns:a16="http://schemas.microsoft.com/office/drawing/2014/main" id="{55A0E56A-A358-646B-7A29-25543D957F7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68" y="329"/>
              <a:ext cx="21" cy="28"/>
            </a:xfrm>
            <a:custGeom>
              <a:avLst/>
              <a:gdLst>
                <a:gd name="T0" fmla="*/ 55 w 56"/>
                <a:gd name="T1" fmla="*/ 59 h 78"/>
                <a:gd name="T2" fmla="*/ 53 w 56"/>
                <a:gd name="T3" fmla="*/ 60 h 78"/>
                <a:gd name="T4" fmla="*/ 40 w 56"/>
                <a:gd name="T5" fmla="*/ 64 h 78"/>
                <a:gd name="T6" fmla="*/ 18 w 56"/>
                <a:gd name="T7" fmla="*/ 39 h 78"/>
                <a:gd name="T8" fmla="*/ 39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6 w 56"/>
                <a:gd name="T15" fmla="*/ 3 h 78"/>
                <a:gd name="T16" fmla="*/ 55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5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5" y="59"/>
                  </a:moveTo>
                  <a:cubicBezTo>
                    <a:pt x="53" y="60"/>
                    <a:pt x="53" y="60"/>
                    <a:pt x="53" y="60"/>
                  </a:cubicBezTo>
                  <a:cubicBezTo>
                    <a:pt x="49" y="63"/>
                    <a:pt x="44" y="64"/>
                    <a:pt x="40" y="64"/>
                  </a:cubicBezTo>
                  <a:cubicBezTo>
                    <a:pt x="23" y="64"/>
                    <a:pt x="18" y="51"/>
                    <a:pt x="18" y="39"/>
                  </a:cubicBezTo>
                  <a:cubicBezTo>
                    <a:pt x="18" y="27"/>
                    <a:pt x="25" y="14"/>
                    <a:pt x="39" y="14"/>
                  </a:cubicBezTo>
                  <a:cubicBezTo>
                    <a:pt x="43" y="14"/>
                    <a:pt x="48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1" y="1"/>
                    <a:pt x="44" y="0"/>
                    <a:pt x="38" y="0"/>
                  </a:cubicBez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43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5" name="Freeform 15">
              <a:extLst>
                <a:ext uri="{FF2B5EF4-FFF2-40B4-BE49-F238E27FC236}">
                  <a16:creationId xmlns:a16="http://schemas.microsoft.com/office/drawing/2014/main" id="{065D8D17-A613-41F4-72AF-79E1D1A2D73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93" y="317"/>
              <a:ext cx="25" cy="40"/>
            </a:xfrm>
            <a:custGeom>
              <a:avLst/>
              <a:gdLst>
                <a:gd name="T0" fmla="*/ 38 w 66"/>
                <a:gd name="T1" fmla="*/ 32 h 108"/>
                <a:gd name="T2" fmla="*/ 17 w 66"/>
                <a:gd name="T3" fmla="*/ 41 h 108"/>
                <a:gd name="T4" fmla="*/ 17 w 66"/>
                <a:gd name="T5" fmla="*/ 0 h 108"/>
                <a:gd name="T6" fmla="*/ 0 w 66"/>
                <a:gd name="T7" fmla="*/ 0 h 108"/>
                <a:gd name="T8" fmla="*/ 0 w 66"/>
                <a:gd name="T9" fmla="*/ 108 h 108"/>
                <a:gd name="T10" fmla="*/ 17 w 66"/>
                <a:gd name="T11" fmla="*/ 108 h 108"/>
                <a:gd name="T12" fmla="*/ 17 w 66"/>
                <a:gd name="T13" fmla="*/ 74 h 108"/>
                <a:gd name="T14" fmla="*/ 36 w 66"/>
                <a:gd name="T15" fmla="*/ 46 h 108"/>
                <a:gd name="T16" fmla="*/ 50 w 66"/>
                <a:gd name="T17" fmla="*/ 70 h 108"/>
                <a:gd name="T18" fmla="*/ 50 w 66"/>
                <a:gd name="T19" fmla="*/ 108 h 108"/>
                <a:gd name="T20" fmla="*/ 66 w 66"/>
                <a:gd name="T21" fmla="*/ 108 h 108"/>
                <a:gd name="T22" fmla="*/ 66 w 66"/>
                <a:gd name="T23" fmla="*/ 64 h 108"/>
                <a:gd name="T24" fmla="*/ 38 w 66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108">
                  <a:moveTo>
                    <a:pt x="38" y="32"/>
                  </a:moveTo>
                  <a:cubicBezTo>
                    <a:pt x="29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6" y="46"/>
                  </a:cubicBezTo>
                  <a:cubicBezTo>
                    <a:pt x="46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6" y="64"/>
                    <a:pt x="66" y="64"/>
                    <a:pt x="66" y="64"/>
                  </a:cubicBezTo>
                  <a:cubicBezTo>
                    <a:pt x="66" y="43"/>
                    <a:pt x="57" y="32"/>
                    <a:pt x="38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6" name="Freeform 16">
              <a:extLst>
                <a:ext uri="{FF2B5EF4-FFF2-40B4-BE49-F238E27FC236}">
                  <a16:creationId xmlns:a16="http://schemas.microsoft.com/office/drawing/2014/main" id="{2840E22E-386D-74F8-3B82-0EF9AC617A4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25" y="329"/>
              <a:ext cx="24" cy="28"/>
            </a:xfrm>
            <a:custGeom>
              <a:avLst/>
              <a:gdLst>
                <a:gd name="T0" fmla="*/ 49 w 66"/>
                <a:gd name="T1" fmla="*/ 0 h 76"/>
                <a:gd name="T2" fmla="*/ 49 w 66"/>
                <a:gd name="T3" fmla="*/ 34 h 76"/>
                <a:gd name="T4" fmla="*/ 29 w 66"/>
                <a:gd name="T5" fmla="*/ 62 h 76"/>
                <a:gd name="T6" fmla="*/ 16 w 66"/>
                <a:gd name="T7" fmla="*/ 38 h 76"/>
                <a:gd name="T8" fmla="*/ 16 w 66"/>
                <a:gd name="T9" fmla="*/ 0 h 76"/>
                <a:gd name="T10" fmla="*/ 0 w 66"/>
                <a:gd name="T11" fmla="*/ 0 h 76"/>
                <a:gd name="T12" fmla="*/ 0 w 66"/>
                <a:gd name="T13" fmla="*/ 44 h 76"/>
                <a:gd name="T14" fmla="*/ 28 w 66"/>
                <a:gd name="T15" fmla="*/ 76 h 76"/>
                <a:gd name="T16" fmla="*/ 50 w 66"/>
                <a:gd name="T17" fmla="*/ 66 h 76"/>
                <a:gd name="T18" fmla="*/ 50 w 66"/>
                <a:gd name="T19" fmla="*/ 74 h 76"/>
                <a:gd name="T20" fmla="*/ 66 w 66"/>
                <a:gd name="T21" fmla="*/ 74 h 76"/>
                <a:gd name="T22" fmla="*/ 66 w 66"/>
                <a:gd name="T23" fmla="*/ 0 h 76"/>
                <a:gd name="T24" fmla="*/ 49 w 66"/>
                <a:gd name="T25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76">
                  <a:moveTo>
                    <a:pt x="49" y="0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45"/>
                    <a:pt x="47" y="62"/>
                    <a:pt x="29" y="62"/>
                  </a:cubicBezTo>
                  <a:cubicBezTo>
                    <a:pt x="20" y="61"/>
                    <a:pt x="16" y="55"/>
                    <a:pt x="16" y="3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65"/>
                    <a:pt x="9" y="76"/>
                    <a:pt x="28" y="76"/>
                  </a:cubicBezTo>
                  <a:cubicBezTo>
                    <a:pt x="37" y="76"/>
                    <a:pt x="45" y="72"/>
                    <a:pt x="50" y="66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4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7" name="Rectangle 17">
              <a:extLst>
                <a:ext uri="{FF2B5EF4-FFF2-40B4-BE49-F238E27FC236}">
                  <a16:creationId xmlns:a16="http://schemas.microsoft.com/office/drawing/2014/main" id="{59957CB1-6509-6CDE-CF75-DBC17FFC529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557" y="317"/>
              <a:ext cx="6" cy="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8" name="Freeform 18">
              <a:extLst>
                <a:ext uri="{FF2B5EF4-FFF2-40B4-BE49-F238E27FC236}">
                  <a16:creationId xmlns:a16="http://schemas.microsoft.com/office/drawing/2014/main" id="{84691072-9440-71E9-B466-4B29C3E3611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69" y="329"/>
              <a:ext cx="25" cy="28"/>
            </a:xfrm>
            <a:custGeom>
              <a:avLst/>
              <a:gdLst>
                <a:gd name="T0" fmla="*/ 68 w 68"/>
                <a:gd name="T1" fmla="*/ 42 h 78"/>
                <a:gd name="T2" fmla="*/ 35 w 68"/>
                <a:gd name="T3" fmla="*/ 0 h 78"/>
                <a:gd name="T4" fmla="*/ 0 w 68"/>
                <a:gd name="T5" fmla="*/ 38 h 78"/>
                <a:gd name="T6" fmla="*/ 38 w 68"/>
                <a:gd name="T7" fmla="*/ 78 h 78"/>
                <a:gd name="T8" fmla="*/ 60 w 68"/>
                <a:gd name="T9" fmla="*/ 74 h 78"/>
                <a:gd name="T10" fmla="*/ 63 w 68"/>
                <a:gd name="T11" fmla="*/ 73 h 78"/>
                <a:gd name="T12" fmla="*/ 63 w 68"/>
                <a:gd name="T13" fmla="*/ 55 h 78"/>
                <a:gd name="T14" fmla="*/ 60 w 68"/>
                <a:gd name="T15" fmla="*/ 57 h 78"/>
                <a:gd name="T16" fmla="*/ 39 w 68"/>
                <a:gd name="T17" fmla="*/ 64 h 78"/>
                <a:gd name="T18" fmla="*/ 17 w 68"/>
                <a:gd name="T19" fmla="*/ 44 h 78"/>
                <a:gd name="T20" fmla="*/ 68 w 68"/>
                <a:gd name="T21" fmla="*/ 44 h 78"/>
                <a:gd name="T22" fmla="*/ 68 w 68"/>
                <a:gd name="T23" fmla="*/ 42 h 78"/>
                <a:gd name="T24" fmla="*/ 35 w 68"/>
                <a:gd name="T25" fmla="*/ 14 h 78"/>
                <a:gd name="T26" fmla="*/ 51 w 68"/>
                <a:gd name="T27" fmla="*/ 31 h 78"/>
                <a:gd name="T28" fmla="*/ 17 w 68"/>
                <a:gd name="T29" fmla="*/ 31 h 78"/>
                <a:gd name="T30" fmla="*/ 35 w 68"/>
                <a:gd name="T31" fmla="*/ 1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" h="78">
                  <a:moveTo>
                    <a:pt x="68" y="42"/>
                  </a:moveTo>
                  <a:cubicBezTo>
                    <a:pt x="68" y="14"/>
                    <a:pt x="57" y="0"/>
                    <a:pt x="35" y="0"/>
                  </a:cubicBezTo>
                  <a:cubicBezTo>
                    <a:pt x="14" y="0"/>
                    <a:pt x="0" y="16"/>
                    <a:pt x="0" y="38"/>
                  </a:cubicBezTo>
                  <a:cubicBezTo>
                    <a:pt x="0" y="64"/>
                    <a:pt x="14" y="78"/>
                    <a:pt x="38" y="78"/>
                  </a:cubicBezTo>
                  <a:cubicBezTo>
                    <a:pt x="49" y="78"/>
                    <a:pt x="55" y="76"/>
                    <a:pt x="60" y="74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3" y="55"/>
                    <a:pt x="63" y="55"/>
                    <a:pt x="63" y="55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57" y="60"/>
                    <a:pt x="47" y="64"/>
                    <a:pt x="39" y="64"/>
                  </a:cubicBezTo>
                  <a:cubicBezTo>
                    <a:pt x="29" y="64"/>
                    <a:pt x="18" y="56"/>
                    <a:pt x="17" y="44"/>
                  </a:cubicBezTo>
                  <a:cubicBezTo>
                    <a:pt x="68" y="44"/>
                    <a:pt x="68" y="44"/>
                    <a:pt x="68" y="44"/>
                  </a:cubicBezTo>
                  <a:lnTo>
                    <a:pt x="68" y="42"/>
                  </a:lnTo>
                  <a:close/>
                  <a:moveTo>
                    <a:pt x="35" y="14"/>
                  </a:moveTo>
                  <a:cubicBezTo>
                    <a:pt x="45" y="14"/>
                    <a:pt x="50" y="22"/>
                    <a:pt x="51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25"/>
                    <a:pt x="22" y="14"/>
                    <a:pt x="35" y="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4F35D2D7-78B4-66E9-8322-1668A102719B}"/>
              </a:ext>
            </a:extLst>
          </p:cNvPr>
          <p:cNvGrpSpPr/>
          <p:nvPr userDrawn="1"/>
        </p:nvGrpSpPr>
        <p:grpSpPr>
          <a:xfrm>
            <a:off x="0" y="6569104"/>
            <a:ext cx="12195158" cy="18000"/>
            <a:chOff x="2099733" y="800098"/>
            <a:chExt cx="1998132" cy="499533"/>
          </a:xfrm>
          <a:gradFill>
            <a:gsLst>
              <a:gs pos="77000">
                <a:srgbClr val="00AAC1"/>
              </a:gs>
              <a:gs pos="43000">
                <a:schemeClr val="accent1"/>
              </a:gs>
              <a:gs pos="100000">
                <a:schemeClr val="accent5"/>
              </a:gs>
            </a:gsLst>
            <a:lin ang="4200000" scaled="0"/>
          </a:gradFill>
        </p:grpSpPr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023F91C5-06E0-E024-F1EF-2A719BB9D46F}"/>
                </a:ext>
              </a:extLst>
            </p:cNvPr>
            <p:cNvSpPr/>
            <p:nvPr/>
          </p:nvSpPr>
          <p:spPr>
            <a:xfrm>
              <a:off x="2099733" y="800098"/>
              <a:ext cx="499533" cy="499533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1DC12310-7455-0B02-C803-FABC66F6334A}"/>
                </a:ext>
              </a:extLst>
            </p:cNvPr>
            <p:cNvSpPr/>
            <p:nvPr/>
          </p:nvSpPr>
          <p:spPr>
            <a:xfrm>
              <a:off x="3598332" y="800098"/>
              <a:ext cx="499533" cy="499533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AB8FB15F-0995-629B-DB5F-F1D878177609}"/>
                </a:ext>
              </a:extLst>
            </p:cNvPr>
            <p:cNvSpPr/>
            <p:nvPr/>
          </p:nvSpPr>
          <p:spPr>
            <a:xfrm>
              <a:off x="2599266" y="800098"/>
              <a:ext cx="499533" cy="499533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CD6E10CA-51BC-5BAC-A716-9BACA5A73CDB}"/>
                </a:ext>
              </a:extLst>
            </p:cNvPr>
            <p:cNvSpPr/>
            <p:nvPr/>
          </p:nvSpPr>
          <p:spPr>
            <a:xfrm>
              <a:off x="3098799" y="800098"/>
              <a:ext cx="499533" cy="499533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87475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41">
            <a:extLst>
              <a:ext uri="{FF2B5EF4-FFF2-40B4-BE49-F238E27FC236}">
                <a16:creationId xmlns:a16="http://schemas.microsoft.com/office/drawing/2014/main" id="{AB6D6D05-C770-D5C4-E7A0-6527E1D79D5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613142"/>
            <a:ext cx="1928293" cy="244857"/>
          </a:xfrm>
          <a:prstGeom prst="rect">
            <a:avLst/>
          </a:prstGeom>
          <a:ln/>
        </p:spPr>
        <p:txBody>
          <a:bodyPr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17" name="Rectangle 42">
            <a:extLst>
              <a:ext uri="{FF2B5EF4-FFF2-40B4-BE49-F238E27FC236}">
                <a16:creationId xmlns:a16="http://schemas.microsoft.com/office/drawing/2014/main" id="{C0A1A46A-9CB1-BCDD-1C8C-0E8C4EC6D6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613143"/>
            <a:ext cx="7416800" cy="244856"/>
          </a:xfrm>
          <a:prstGeom prst="rect">
            <a:avLst/>
          </a:prstGeom>
          <a:ln/>
        </p:spPr>
        <p:txBody>
          <a:bodyPr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18" name="Rectangle 43">
            <a:extLst>
              <a:ext uri="{FF2B5EF4-FFF2-40B4-BE49-F238E27FC236}">
                <a16:creationId xmlns:a16="http://schemas.microsoft.com/office/drawing/2014/main" id="{D729B9CC-167D-3E6E-3646-EE06F591C09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xfrm>
            <a:off x="128589" y="6613142"/>
            <a:ext cx="2047412" cy="244857"/>
          </a:xfrm>
          <a:prstGeom prst="rect">
            <a:avLst/>
          </a:prstGeom>
          <a:ln/>
        </p:spPr>
        <p:txBody>
          <a:bodyPr lIns="0"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789770F-D6BE-48BA-94BB-B5DAEE76845F}" type="datetime1">
              <a:rPr lang="de-DE" smtClean="0"/>
              <a:t>07.08.2026</a:t>
            </a:fld>
            <a:endParaRPr lang="de-DE"/>
          </a:p>
        </p:txBody>
      </p:sp>
      <p:sp>
        <p:nvSpPr>
          <p:cNvPr id="39" name="Textplatzhalter 2">
            <a:extLst>
              <a:ext uri="{FF2B5EF4-FFF2-40B4-BE49-F238E27FC236}">
                <a16:creationId xmlns:a16="http://schemas.microsoft.com/office/drawing/2014/main" id="{0DB6AFFA-B122-6E37-5796-608FC84C553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463" y="6228067"/>
            <a:ext cx="11903073" cy="296862"/>
          </a:xfrm>
          <a:prstGeom prst="rect">
            <a:avLst/>
          </a:prstGeom>
        </p:spPr>
        <p:txBody>
          <a:bodyPr lIns="0" rIns="0" bIns="0" anchor="b"/>
          <a:lstStyle>
            <a:lvl1pPr marL="0" indent="0" algn="l">
              <a:buNone/>
              <a:defRPr sz="800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DE"/>
              <a:t>Quellenangaben</a:t>
            </a:r>
          </a:p>
        </p:txBody>
      </p:sp>
      <p:sp>
        <p:nvSpPr>
          <p:cNvPr id="41" name="Inhaltsplatzhalter 2">
            <a:extLst>
              <a:ext uri="{FF2B5EF4-FFF2-40B4-BE49-F238E27FC236}">
                <a16:creationId xmlns:a16="http://schemas.microsoft.com/office/drawing/2014/main" id="{322AEF36-85D3-5780-15D5-613D8A424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3703" y="811822"/>
            <a:ext cx="11908597" cy="5389484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chemeClr val="accent1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3AFE7376-A40C-C88E-8C53-AF529C568166}"/>
              </a:ext>
            </a:extLst>
          </p:cNvPr>
          <p:cNvGrpSpPr/>
          <p:nvPr userDrawn="1"/>
        </p:nvGrpSpPr>
        <p:grpSpPr>
          <a:xfrm>
            <a:off x="10570331" y="212725"/>
            <a:ext cx="804225" cy="265113"/>
            <a:chOff x="10488613" y="193675"/>
            <a:chExt cx="862013" cy="284163"/>
          </a:xfrm>
          <a:solidFill>
            <a:schemeClr val="accent1"/>
          </a:solidFill>
        </p:grpSpPr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DCBA00C4-CA32-7BEA-D938-DB895538907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488613" y="358775"/>
              <a:ext cx="855663" cy="119063"/>
            </a:xfrm>
            <a:custGeom>
              <a:avLst/>
              <a:gdLst>
                <a:gd name="T0" fmla="*/ 130 w 1506"/>
                <a:gd name="T1" fmla="*/ 204 h 208"/>
                <a:gd name="T2" fmla="*/ 25 w 1506"/>
                <a:gd name="T3" fmla="*/ 3 h 208"/>
                <a:gd name="T4" fmla="*/ 148 w 1506"/>
                <a:gd name="T5" fmla="*/ 204 h 208"/>
                <a:gd name="T6" fmla="*/ 170 w 1506"/>
                <a:gd name="T7" fmla="*/ 59 h 208"/>
                <a:gd name="T8" fmla="*/ 148 w 1506"/>
                <a:gd name="T9" fmla="*/ 32 h 208"/>
                <a:gd name="T10" fmla="*/ 170 w 1506"/>
                <a:gd name="T11" fmla="*/ 3 h 208"/>
                <a:gd name="T12" fmla="*/ 234 w 1506"/>
                <a:gd name="T13" fmla="*/ 204 h 208"/>
                <a:gd name="T14" fmla="*/ 312 w 1506"/>
                <a:gd name="T15" fmla="*/ 59 h 208"/>
                <a:gd name="T16" fmla="*/ 248 w 1506"/>
                <a:gd name="T17" fmla="*/ 182 h 208"/>
                <a:gd name="T18" fmla="*/ 208 w 1506"/>
                <a:gd name="T19" fmla="*/ 59 h 208"/>
                <a:gd name="T20" fmla="*/ 381 w 1506"/>
                <a:gd name="T21" fmla="*/ 208 h 208"/>
                <a:gd name="T22" fmla="*/ 422 w 1506"/>
                <a:gd name="T23" fmla="*/ 159 h 208"/>
                <a:gd name="T24" fmla="*/ 447 w 1506"/>
                <a:gd name="T25" fmla="*/ 137 h 208"/>
                <a:gd name="T26" fmla="*/ 381 w 1506"/>
                <a:gd name="T27" fmla="*/ 208 h 208"/>
                <a:gd name="T28" fmla="*/ 422 w 1506"/>
                <a:gd name="T29" fmla="*/ 120 h 208"/>
                <a:gd name="T30" fmla="*/ 467 w 1506"/>
                <a:gd name="T31" fmla="*/ 137 h 208"/>
                <a:gd name="T32" fmla="*/ 542 w 1506"/>
                <a:gd name="T33" fmla="*/ 116 h 208"/>
                <a:gd name="T34" fmla="*/ 648 w 1506"/>
                <a:gd name="T35" fmla="*/ 208 h 208"/>
                <a:gd name="T36" fmla="*/ 647 w 1506"/>
                <a:gd name="T37" fmla="*/ 87 h 208"/>
                <a:gd name="T38" fmla="*/ 691 w 1506"/>
                <a:gd name="T39" fmla="*/ 62 h 208"/>
                <a:gd name="T40" fmla="*/ 571 w 1506"/>
                <a:gd name="T41" fmla="*/ 53 h 208"/>
                <a:gd name="T42" fmla="*/ 649 w 1506"/>
                <a:gd name="T43" fmla="*/ 188 h 208"/>
                <a:gd name="T44" fmla="*/ 648 w 1506"/>
                <a:gd name="T45" fmla="*/ 208 h 208"/>
                <a:gd name="T46" fmla="*/ 755 w 1506"/>
                <a:gd name="T47" fmla="*/ 78 h 208"/>
                <a:gd name="T48" fmla="*/ 805 w 1506"/>
                <a:gd name="T49" fmla="*/ 203 h 208"/>
                <a:gd name="T50" fmla="*/ 792 w 1506"/>
                <a:gd name="T51" fmla="*/ 185 h 208"/>
                <a:gd name="T52" fmla="*/ 805 w 1506"/>
                <a:gd name="T53" fmla="*/ 78 h 208"/>
                <a:gd name="T54" fmla="*/ 777 w 1506"/>
                <a:gd name="T55" fmla="*/ 13 h 208"/>
                <a:gd name="T56" fmla="*/ 734 w 1506"/>
                <a:gd name="T57" fmla="*/ 59 h 208"/>
                <a:gd name="T58" fmla="*/ 938 w 1506"/>
                <a:gd name="T59" fmla="*/ 204 h 208"/>
                <a:gd name="T60" fmla="*/ 915 w 1506"/>
                <a:gd name="T61" fmla="*/ 148 h 208"/>
                <a:gd name="T62" fmla="*/ 844 w 1506"/>
                <a:gd name="T63" fmla="*/ 59 h 208"/>
                <a:gd name="T64" fmla="*/ 870 w 1506"/>
                <a:gd name="T65" fmla="*/ 208 h 208"/>
                <a:gd name="T66" fmla="*/ 915 w 1506"/>
                <a:gd name="T67" fmla="*/ 204 h 208"/>
                <a:gd name="T68" fmla="*/ 1023 w 1506"/>
                <a:gd name="T69" fmla="*/ 208 h 208"/>
                <a:gd name="T70" fmla="*/ 1068 w 1506"/>
                <a:gd name="T71" fmla="*/ 204 h 208"/>
                <a:gd name="T72" fmla="*/ 1068 w 1506"/>
                <a:gd name="T73" fmla="*/ 3 h 208"/>
                <a:gd name="T74" fmla="*/ 1022 w 1506"/>
                <a:gd name="T75" fmla="*/ 56 h 208"/>
                <a:gd name="T76" fmla="*/ 1024 w 1506"/>
                <a:gd name="T77" fmla="*/ 189 h 208"/>
                <a:gd name="T78" fmla="*/ 1023 w 1506"/>
                <a:gd name="T79" fmla="*/ 75 h 208"/>
                <a:gd name="T80" fmla="*/ 1119 w 1506"/>
                <a:gd name="T81" fmla="*/ 204 h 208"/>
                <a:gd name="T82" fmla="*/ 1142 w 1506"/>
                <a:gd name="T83" fmla="*/ 59 h 208"/>
                <a:gd name="T84" fmla="*/ 1119 w 1506"/>
                <a:gd name="T85" fmla="*/ 32 h 208"/>
                <a:gd name="T86" fmla="*/ 1142 w 1506"/>
                <a:gd name="T87" fmla="*/ 3 h 208"/>
                <a:gd name="T88" fmla="*/ 1285 w 1506"/>
                <a:gd name="T89" fmla="*/ 204 h 208"/>
                <a:gd name="T90" fmla="*/ 1262 w 1506"/>
                <a:gd name="T91" fmla="*/ 59 h 208"/>
                <a:gd name="T92" fmla="*/ 1192 w 1506"/>
                <a:gd name="T93" fmla="*/ 159 h 208"/>
                <a:gd name="T94" fmla="*/ 1169 w 1506"/>
                <a:gd name="T95" fmla="*/ 160 h 208"/>
                <a:gd name="T96" fmla="*/ 1262 w 1506"/>
                <a:gd name="T97" fmla="*/ 184 h 208"/>
                <a:gd name="T98" fmla="*/ 1313 w 1506"/>
                <a:gd name="T99" fmla="*/ 204 h 208"/>
                <a:gd name="T100" fmla="*/ 1336 w 1506"/>
                <a:gd name="T101" fmla="*/ 114 h 208"/>
                <a:gd name="T102" fmla="*/ 1398 w 1506"/>
                <a:gd name="T103" fmla="*/ 204 h 208"/>
                <a:gd name="T104" fmla="*/ 1456 w 1506"/>
                <a:gd name="T105" fmla="*/ 75 h 208"/>
                <a:gd name="T106" fmla="*/ 1506 w 1506"/>
                <a:gd name="T107" fmla="*/ 204 h 208"/>
                <a:gd name="T108" fmla="*/ 1417 w 1506"/>
                <a:gd name="T109" fmla="*/ 82 h 208"/>
                <a:gd name="T110" fmla="*/ 1336 w 1506"/>
                <a:gd name="T111" fmla="*/ 80 h 208"/>
                <a:gd name="T112" fmla="*/ 1313 w 1506"/>
                <a:gd name="T113" fmla="*/ 59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06" h="208">
                  <a:moveTo>
                    <a:pt x="0" y="204"/>
                  </a:moveTo>
                  <a:lnTo>
                    <a:pt x="0" y="204"/>
                  </a:lnTo>
                  <a:lnTo>
                    <a:pt x="130" y="204"/>
                  </a:lnTo>
                  <a:lnTo>
                    <a:pt x="130" y="181"/>
                  </a:lnTo>
                  <a:lnTo>
                    <a:pt x="25" y="181"/>
                  </a:lnTo>
                  <a:lnTo>
                    <a:pt x="25" y="3"/>
                  </a:lnTo>
                  <a:lnTo>
                    <a:pt x="0" y="3"/>
                  </a:lnTo>
                  <a:lnTo>
                    <a:pt x="0" y="204"/>
                  </a:lnTo>
                  <a:close/>
                  <a:moveTo>
                    <a:pt x="148" y="204"/>
                  </a:moveTo>
                  <a:lnTo>
                    <a:pt x="148" y="204"/>
                  </a:lnTo>
                  <a:lnTo>
                    <a:pt x="170" y="204"/>
                  </a:lnTo>
                  <a:lnTo>
                    <a:pt x="170" y="59"/>
                  </a:lnTo>
                  <a:lnTo>
                    <a:pt x="148" y="59"/>
                  </a:lnTo>
                  <a:lnTo>
                    <a:pt x="148" y="204"/>
                  </a:lnTo>
                  <a:close/>
                  <a:moveTo>
                    <a:pt x="148" y="32"/>
                  </a:moveTo>
                  <a:lnTo>
                    <a:pt x="148" y="32"/>
                  </a:lnTo>
                  <a:lnTo>
                    <a:pt x="170" y="32"/>
                  </a:lnTo>
                  <a:lnTo>
                    <a:pt x="170" y="3"/>
                  </a:lnTo>
                  <a:lnTo>
                    <a:pt x="148" y="3"/>
                  </a:lnTo>
                  <a:lnTo>
                    <a:pt x="148" y="32"/>
                  </a:lnTo>
                  <a:close/>
                  <a:moveTo>
                    <a:pt x="234" y="204"/>
                  </a:moveTo>
                  <a:lnTo>
                    <a:pt x="234" y="204"/>
                  </a:lnTo>
                  <a:lnTo>
                    <a:pt x="259" y="204"/>
                  </a:lnTo>
                  <a:lnTo>
                    <a:pt x="312" y="59"/>
                  </a:lnTo>
                  <a:lnTo>
                    <a:pt x="288" y="59"/>
                  </a:lnTo>
                  <a:lnTo>
                    <a:pt x="257" y="151"/>
                  </a:lnTo>
                  <a:cubicBezTo>
                    <a:pt x="253" y="164"/>
                    <a:pt x="248" y="182"/>
                    <a:pt x="248" y="182"/>
                  </a:cubicBezTo>
                  <a:lnTo>
                    <a:pt x="247" y="182"/>
                  </a:lnTo>
                  <a:cubicBezTo>
                    <a:pt x="247" y="182"/>
                    <a:pt x="242" y="164"/>
                    <a:pt x="238" y="151"/>
                  </a:cubicBezTo>
                  <a:lnTo>
                    <a:pt x="208" y="59"/>
                  </a:lnTo>
                  <a:lnTo>
                    <a:pt x="183" y="59"/>
                  </a:lnTo>
                  <a:lnTo>
                    <a:pt x="234" y="204"/>
                  </a:lnTo>
                  <a:close/>
                  <a:moveTo>
                    <a:pt x="381" y="208"/>
                  </a:moveTo>
                  <a:lnTo>
                    <a:pt x="381" y="208"/>
                  </a:lnTo>
                  <a:cubicBezTo>
                    <a:pt x="414" y="208"/>
                    <a:pt x="437" y="191"/>
                    <a:pt x="444" y="159"/>
                  </a:cubicBezTo>
                  <a:lnTo>
                    <a:pt x="422" y="159"/>
                  </a:lnTo>
                  <a:cubicBezTo>
                    <a:pt x="416" y="179"/>
                    <a:pt x="402" y="189"/>
                    <a:pt x="381" y="189"/>
                  </a:cubicBezTo>
                  <a:cubicBezTo>
                    <a:pt x="352" y="189"/>
                    <a:pt x="336" y="167"/>
                    <a:pt x="334" y="137"/>
                  </a:cubicBezTo>
                  <a:lnTo>
                    <a:pt x="447" y="137"/>
                  </a:lnTo>
                  <a:cubicBezTo>
                    <a:pt x="447" y="89"/>
                    <a:pt x="424" y="55"/>
                    <a:pt x="380" y="55"/>
                  </a:cubicBezTo>
                  <a:cubicBezTo>
                    <a:pt x="339" y="55"/>
                    <a:pt x="311" y="90"/>
                    <a:pt x="311" y="132"/>
                  </a:cubicBezTo>
                  <a:cubicBezTo>
                    <a:pt x="311" y="174"/>
                    <a:pt x="337" y="208"/>
                    <a:pt x="381" y="208"/>
                  </a:cubicBezTo>
                  <a:close/>
                  <a:moveTo>
                    <a:pt x="380" y="73"/>
                  </a:moveTo>
                  <a:lnTo>
                    <a:pt x="380" y="73"/>
                  </a:lnTo>
                  <a:cubicBezTo>
                    <a:pt x="406" y="73"/>
                    <a:pt x="421" y="91"/>
                    <a:pt x="422" y="120"/>
                  </a:cubicBezTo>
                  <a:lnTo>
                    <a:pt x="335" y="120"/>
                  </a:lnTo>
                  <a:cubicBezTo>
                    <a:pt x="338" y="94"/>
                    <a:pt x="353" y="73"/>
                    <a:pt x="380" y="73"/>
                  </a:cubicBezTo>
                  <a:close/>
                  <a:moveTo>
                    <a:pt x="467" y="137"/>
                  </a:moveTo>
                  <a:lnTo>
                    <a:pt x="467" y="137"/>
                  </a:lnTo>
                  <a:lnTo>
                    <a:pt x="542" y="137"/>
                  </a:lnTo>
                  <a:lnTo>
                    <a:pt x="542" y="116"/>
                  </a:lnTo>
                  <a:lnTo>
                    <a:pt x="467" y="116"/>
                  </a:lnTo>
                  <a:lnTo>
                    <a:pt x="467" y="137"/>
                  </a:lnTo>
                  <a:close/>
                  <a:moveTo>
                    <a:pt x="648" y="208"/>
                  </a:moveTo>
                  <a:lnTo>
                    <a:pt x="648" y="208"/>
                  </a:lnTo>
                  <a:cubicBezTo>
                    <a:pt x="691" y="208"/>
                    <a:pt x="722" y="187"/>
                    <a:pt x="722" y="150"/>
                  </a:cubicBezTo>
                  <a:cubicBezTo>
                    <a:pt x="722" y="104"/>
                    <a:pt x="686" y="95"/>
                    <a:pt x="647" y="87"/>
                  </a:cubicBezTo>
                  <a:cubicBezTo>
                    <a:pt x="617" y="81"/>
                    <a:pt x="594" y="74"/>
                    <a:pt x="594" y="52"/>
                  </a:cubicBezTo>
                  <a:cubicBezTo>
                    <a:pt x="594" y="31"/>
                    <a:pt x="612" y="19"/>
                    <a:pt x="640" y="19"/>
                  </a:cubicBezTo>
                  <a:cubicBezTo>
                    <a:pt x="669" y="19"/>
                    <a:pt x="688" y="34"/>
                    <a:pt x="691" y="62"/>
                  </a:cubicBezTo>
                  <a:lnTo>
                    <a:pt x="715" y="62"/>
                  </a:lnTo>
                  <a:cubicBezTo>
                    <a:pt x="710" y="25"/>
                    <a:pt x="689" y="0"/>
                    <a:pt x="639" y="0"/>
                  </a:cubicBezTo>
                  <a:cubicBezTo>
                    <a:pt x="598" y="0"/>
                    <a:pt x="571" y="19"/>
                    <a:pt x="571" y="53"/>
                  </a:cubicBezTo>
                  <a:cubicBezTo>
                    <a:pt x="571" y="91"/>
                    <a:pt x="601" y="101"/>
                    <a:pt x="637" y="109"/>
                  </a:cubicBezTo>
                  <a:cubicBezTo>
                    <a:pt x="673" y="116"/>
                    <a:pt x="697" y="123"/>
                    <a:pt x="697" y="150"/>
                  </a:cubicBezTo>
                  <a:cubicBezTo>
                    <a:pt x="697" y="175"/>
                    <a:pt x="677" y="188"/>
                    <a:pt x="649" y="188"/>
                  </a:cubicBezTo>
                  <a:cubicBezTo>
                    <a:pt x="611" y="188"/>
                    <a:pt x="590" y="170"/>
                    <a:pt x="587" y="136"/>
                  </a:cubicBezTo>
                  <a:lnTo>
                    <a:pt x="562" y="136"/>
                  </a:lnTo>
                  <a:cubicBezTo>
                    <a:pt x="564" y="177"/>
                    <a:pt x="591" y="208"/>
                    <a:pt x="648" y="208"/>
                  </a:cubicBezTo>
                  <a:close/>
                  <a:moveTo>
                    <a:pt x="734" y="78"/>
                  </a:moveTo>
                  <a:lnTo>
                    <a:pt x="734" y="78"/>
                  </a:lnTo>
                  <a:lnTo>
                    <a:pt x="755" y="78"/>
                  </a:lnTo>
                  <a:lnTo>
                    <a:pt x="755" y="177"/>
                  </a:lnTo>
                  <a:cubicBezTo>
                    <a:pt x="755" y="198"/>
                    <a:pt x="768" y="205"/>
                    <a:pt x="787" y="205"/>
                  </a:cubicBezTo>
                  <a:cubicBezTo>
                    <a:pt x="793" y="205"/>
                    <a:pt x="800" y="204"/>
                    <a:pt x="805" y="203"/>
                  </a:cubicBezTo>
                  <a:lnTo>
                    <a:pt x="805" y="183"/>
                  </a:lnTo>
                  <a:lnTo>
                    <a:pt x="804" y="183"/>
                  </a:lnTo>
                  <a:cubicBezTo>
                    <a:pt x="802" y="184"/>
                    <a:pt x="796" y="185"/>
                    <a:pt x="792" y="185"/>
                  </a:cubicBezTo>
                  <a:cubicBezTo>
                    <a:pt x="783" y="185"/>
                    <a:pt x="777" y="182"/>
                    <a:pt x="777" y="172"/>
                  </a:cubicBezTo>
                  <a:lnTo>
                    <a:pt x="777" y="78"/>
                  </a:lnTo>
                  <a:lnTo>
                    <a:pt x="805" y="78"/>
                  </a:lnTo>
                  <a:lnTo>
                    <a:pt x="805" y="59"/>
                  </a:lnTo>
                  <a:lnTo>
                    <a:pt x="777" y="59"/>
                  </a:lnTo>
                  <a:lnTo>
                    <a:pt x="777" y="13"/>
                  </a:lnTo>
                  <a:lnTo>
                    <a:pt x="755" y="13"/>
                  </a:lnTo>
                  <a:lnTo>
                    <a:pt x="755" y="59"/>
                  </a:lnTo>
                  <a:lnTo>
                    <a:pt x="734" y="59"/>
                  </a:lnTo>
                  <a:lnTo>
                    <a:pt x="734" y="78"/>
                  </a:lnTo>
                  <a:close/>
                  <a:moveTo>
                    <a:pt x="938" y="204"/>
                  </a:moveTo>
                  <a:lnTo>
                    <a:pt x="938" y="204"/>
                  </a:lnTo>
                  <a:lnTo>
                    <a:pt x="938" y="59"/>
                  </a:lnTo>
                  <a:lnTo>
                    <a:pt x="915" y="59"/>
                  </a:lnTo>
                  <a:lnTo>
                    <a:pt x="915" y="148"/>
                  </a:lnTo>
                  <a:cubicBezTo>
                    <a:pt x="915" y="171"/>
                    <a:pt x="900" y="189"/>
                    <a:pt x="877" y="189"/>
                  </a:cubicBezTo>
                  <a:cubicBezTo>
                    <a:pt x="856" y="189"/>
                    <a:pt x="844" y="178"/>
                    <a:pt x="844" y="159"/>
                  </a:cubicBezTo>
                  <a:lnTo>
                    <a:pt x="844" y="59"/>
                  </a:lnTo>
                  <a:lnTo>
                    <a:pt x="822" y="59"/>
                  </a:lnTo>
                  <a:lnTo>
                    <a:pt x="822" y="160"/>
                  </a:lnTo>
                  <a:cubicBezTo>
                    <a:pt x="822" y="190"/>
                    <a:pt x="841" y="208"/>
                    <a:pt x="870" y="208"/>
                  </a:cubicBezTo>
                  <a:cubicBezTo>
                    <a:pt x="891" y="208"/>
                    <a:pt x="904" y="198"/>
                    <a:pt x="914" y="184"/>
                  </a:cubicBezTo>
                  <a:lnTo>
                    <a:pt x="915" y="184"/>
                  </a:lnTo>
                  <a:lnTo>
                    <a:pt x="915" y="204"/>
                  </a:lnTo>
                  <a:lnTo>
                    <a:pt x="938" y="204"/>
                  </a:lnTo>
                  <a:close/>
                  <a:moveTo>
                    <a:pt x="1023" y="208"/>
                  </a:moveTo>
                  <a:lnTo>
                    <a:pt x="1023" y="208"/>
                  </a:lnTo>
                  <a:cubicBezTo>
                    <a:pt x="1043" y="208"/>
                    <a:pt x="1057" y="201"/>
                    <a:pt x="1068" y="187"/>
                  </a:cubicBezTo>
                  <a:lnTo>
                    <a:pt x="1068" y="187"/>
                  </a:lnTo>
                  <a:lnTo>
                    <a:pt x="1068" y="204"/>
                  </a:lnTo>
                  <a:lnTo>
                    <a:pt x="1091" y="204"/>
                  </a:lnTo>
                  <a:lnTo>
                    <a:pt x="1091" y="3"/>
                  </a:lnTo>
                  <a:lnTo>
                    <a:pt x="1068" y="3"/>
                  </a:lnTo>
                  <a:lnTo>
                    <a:pt x="1068" y="80"/>
                  </a:lnTo>
                  <a:lnTo>
                    <a:pt x="1068" y="80"/>
                  </a:lnTo>
                  <a:cubicBezTo>
                    <a:pt x="1058" y="66"/>
                    <a:pt x="1043" y="56"/>
                    <a:pt x="1022" y="56"/>
                  </a:cubicBezTo>
                  <a:cubicBezTo>
                    <a:pt x="986" y="56"/>
                    <a:pt x="958" y="84"/>
                    <a:pt x="958" y="132"/>
                  </a:cubicBezTo>
                  <a:cubicBezTo>
                    <a:pt x="958" y="179"/>
                    <a:pt x="983" y="208"/>
                    <a:pt x="1023" y="208"/>
                  </a:cubicBezTo>
                  <a:close/>
                  <a:moveTo>
                    <a:pt x="1024" y="189"/>
                  </a:moveTo>
                  <a:lnTo>
                    <a:pt x="1024" y="189"/>
                  </a:lnTo>
                  <a:cubicBezTo>
                    <a:pt x="996" y="189"/>
                    <a:pt x="982" y="165"/>
                    <a:pt x="982" y="132"/>
                  </a:cubicBezTo>
                  <a:cubicBezTo>
                    <a:pt x="982" y="100"/>
                    <a:pt x="996" y="75"/>
                    <a:pt x="1023" y="75"/>
                  </a:cubicBezTo>
                  <a:cubicBezTo>
                    <a:pt x="1053" y="75"/>
                    <a:pt x="1070" y="99"/>
                    <a:pt x="1070" y="132"/>
                  </a:cubicBezTo>
                  <a:cubicBezTo>
                    <a:pt x="1070" y="165"/>
                    <a:pt x="1056" y="189"/>
                    <a:pt x="1024" y="189"/>
                  </a:cubicBezTo>
                  <a:close/>
                  <a:moveTo>
                    <a:pt x="1119" y="204"/>
                  </a:moveTo>
                  <a:lnTo>
                    <a:pt x="1119" y="204"/>
                  </a:lnTo>
                  <a:lnTo>
                    <a:pt x="1142" y="204"/>
                  </a:lnTo>
                  <a:lnTo>
                    <a:pt x="1142" y="59"/>
                  </a:lnTo>
                  <a:lnTo>
                    <a:pt x="1119" y="59"/>
                  </a:lnTo>
                  <a:lnTo>
                    <a:pt x="1119" y="204"/>
                  </a:lnTo>
                  <a:close/>
                  <a:moveTo>
                    <a:pt x="1119" y="32"/>
                  </a:moveTo>
                  <a:lnTo>
                    <a:pt x="1119" y="32"/>
                  </a:lnTo>
                  <a:lnTo>
                    <a:pt x="1142" y="32"/>
                  </a:lnTo>
                  <a:lnTo>
                    <a:pt x="1142" y="3"/>
                  </a:lnTo>
                  <a:lnTo>
                    <a:pt x="1119" y="3"/>
                  </a:lnTo>
                  <a:lnTo>
                    <a:pt x="1119" y="32"/>
                  </a:lnTo>
                  <a:close/>
                  <a:moveTo>
                    <a:pt x="1285" y="204"/>
                  </a:moveTo>
                  <a:lnTo>
                    <a:pt x="1285" y="204"/>
                  </a:lnTo>
                  <a:lnTo>
                    <a:pt x="1285" y="59"/>
                  </a:lnTo>
                  <a:lnTo>
                    <a:pt x="1262" y="59"/>
                  </a:lnTo>
                  <a:lnTo>
                    <a:pt x="1262" y="148"/>
                  </a:lnTo>
                  <a:cubicBezTo>
                    <a:pt x="1262" y="171"/>
                    <a:pt x="1247" y="189"/>
                    <a:pt x="1224" y="189"/>
                  </a:cubicBezTo>
                  <a:cubicBezTo>
                    <a:pt x="1204" y="189"/>
                    <a:pt x="1192" y="178"/>
                    <a:pt x="1192" y="159"/>
                  </a:cubicBezTo>
                  <a:lnTo>
                    <a:pt x="1192" y="59"/>
                  </a:lnTo>
                  <a:lnTo>
                    <a:pt x="1169" y="59"/>
                  </a:lnTo>
                  <a:lnTo>
                    <a:pt x="1169" y="160"/>
                  </a:lnTo>
                  <a:cubicBezTo>
                    <a:pt x="1169" y="190"/>
                    <a:pt x="1188" y="208"/>
                    <a:pt x="1218" y="208"/>
                  </a:cubicBezTo>
                  <a:cubicBezTo>
                    <a:pt x="1239" y="208"/>
                    <a:pt x="1251" y="198"/>
                    <a:pt x="1261" y="184"/>
                  </a:cubicBezTo>
                  <a:lnTo>
                    <a:pt x="1262" y="184"/>
                  </a:lnTo>
                  <a:lnTo>
                    <a:pt x="1262" y="204"/>
                  </a:lnTo>
                  <a:lnTo>
                    <a:pt x="1285" y="204"/>
                  </a:lnTo>
                  <a:close/>
                  <a:moveTo>
                    <a:pt x="1313" y="204"/>
                  </a:moveTo>
                  <a:lnTo>
                    <a:pt x="1313" y="204"/>
                  </a:lnTo>
                  <a:lnTo>
                    <a:pt x="1336" y="204"/>
                  </a:lnTo>
                  <a:lnTo>
                    <a:pt x="1336" y="114"/>
                  </a:lnTo>
                  <a:cubicBezTo>
                    <a:pt x="1336" y="91"/>
                    <a:pt x="1355" y="75"/>
                    <a:pt x="1373" y="75"/>
                  </a:cubicBezTo>
                  <a:cubicBezTo>
                    <a:pt x="1388" y="75"/>
                    <a:pt x="1398" y="85"/>
                    <a:pt x="1398" y="103"/>
                  </a:cubicBezTo>
                  <a:lnTo>
                    <a:pt x="1398" y="204"/>
                  </a:lnTo>
                  <a:lnTo>
                    <a:pt x="1421" y="204"/>
                  </a:lnTo>
                  <a:lnTo>
                    <a:pt x="1421" y="114"/>
                  </a:lnTo>
                  <a:cubicBezTo>
                    <a:pt x="1421" y="91"/>
                    <a:pt x="1438" y="75"/>
                    <a:pt x="1456" y="75"/>
                  </a:cubicBezTo>
                  <a:cubicBezTo>
                    <a:pt x="1471" y="75"/>
                    <a:pt x="1483" y="85"/>
                    <a:pt x="1483" y="103"/>
                  </a:cubicBezTo>
                  <a:lnTo>
                    <a:pt x="1483" y="204"/>
                  </a:lnTo>
                  <a:lnTo>
                    <a:pt x="1506" y="204"/>
                  </a:lnTo>
                  <a:lnTo>
                    <a:pt x="1506" y="102"/>
                  </a:lnTo>
                  <a:cubicBezTo>
                    <a:pt x="1506" y="72"/>
                    <a:pt x="1488" y="56"/>
                    <a:pt x="1462" y="56"/>
                  </a:cubicBezTo>
                  <a:cubicBezTo>
                    <a:pt x="1444" y="56"/>
                    <a:pt x="1427" y="65"/>
                    <a:pt x="1417" y="82"/>
                  </a:cubicBezTo>
                  <a:lnTo>
                    <a:pt x="1417" y="82"/>
                  </a:lnTo>
                  <a:cubicBezTo>
                    <a:pt x="1411" y="65"/>
                    <a:pt x="1397" y="56"/>
                    <a:pt x="1379" y="56"/>
                  </a:cubicBezTo>
                  <a:cubicBezTo>
                    <a:pt x="1361" y="56"/>
                    <a:pt x="1345" y="66"/>
                    <a:pt x="1336" y="80"/>
                  </a:cubicBezTo>
                  <a:lnTo>
                    <a:pt x="1336" y="80"/>
                  </a:lnTo>
                  <a:lnTo>
                    <a:pt x="1336" y="59"/>
                  </a:lnTo>
                  <a:lnTo>
                    <a:pt x="1313" y="59"/>
                  </a:lnTo>
                  <a:lnTo>
                    <a:pt x="1313" y="20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EF31754-092E-962D-37AC-4C86FD185A8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34676" y="193675"/>
              <a:ext cx="615950" cy="144463"/>
            </a:xfrm>
            <a:custGeom>
              <a:avLst/>
              <a:gdLst>
                <a:gd name="T0" fmla="*/ 50 w 1083"/>
                <a:gd name="T1" fmla="*/ 41 h 250"/>
                <a:gd name="T2" fmla="*/ 79 w 1083"/>
                <a:gd name="T3" fmla="*/ 159 h 250"/>
                <a:gd name="T4" fmla="*/ 0 w 1083"/>
                <a:gd name="T5" fmla="*/ 200 h 250"/>
                <a:gd name="T6" fmla="*/ 179 w 1083"/>
                <a:gd name="T7" fmla="*/ 101 h 250"/>
                <a:gd name="T8" fmla="*/ 0 w 1083"/>
                <a:gd name="T9" fmla="*/ 200 h 250"/>
                <a:gd name="T10" fmla="*/ 241 w 1083"/>
                <a:gd name="T11" fmla="*/ 200 h 250"/>
                <a:gd name="T12" fmla="*/ 196 w 1083"/>
                <a:gd name="T13" fmla="*/ 200 h 250"/>
                <a:gd name="T14" fmla="*/ 241 w 1083"/>
                <a:gd name="T15" fmla="*/ 37 h 250"/>
                <a:gd name="T16" fmla="*/ 196 w 1083"/>
                <a:gd name="T17" fmla="*/ 37 h 250"/>
                <a:gd name="T18" fmla="*/ 382 w 1083"/>
                <a:gd name="T19" fmla="*/ 234 h 250"/>
                <a:gd name="T20" fmla="*/ 357 w 1083"/>
                <a:gd name="T21" fmla="*/ 57 h 250"/>
                <a:gd name="T22" fmla="*/ 316 w 1083"/>
                <a:gd name="T23" fmla="*/ 52 h 250"/>
                <a:gd name="T24" fmla="*/ 355 w 1083"/>
                <a:gd name="T25" fmla="*/ 176 h 250"/>
                <a:gd name="T26" fmla="*/ 329 w 1083"/>
                <a:gd name="T27" fmla="*/ 218 h 250"/>
                <a:gd name="T28" fmla="*/ 329 w 1083"/>
                <a:gd name="T29" fmla="*/ 250 h 250"/>
                <a:gd name="T30" fmla="*/ 300 w 1083"/>
                <a:gd name="T31" fmla="*/ 123 h 250"/>
                <a:gd name="T32" fmla="*/ 329 w 1083"/>
                <a:gd name="T33" fmla="*/ 159 h 250"/>
                <a:gd name="T34" fmla="*/ 468 w 1083"/>
                <a:gd name="T35" fmla="*/ 200 h 250"/>
                <a:gd name="T36" fmla="*/ 422 w 1083"/>
                <a:gd name="T37" fmla="*/ 200 h 250"/>
                <a:gd name="T38" fmla="*/ 468 w 1083"/>
                <a:gd name="T39" fmla="*/ 37 h 250"/>
                <a:gd name="T40" fmla="*/ 422 w 1083"/>
                <a:gd name="T41" fmla="*/ 37 h 250"/>
                <a:gd name="T42" fmla="*/ 568 w 1083"/>
                <a:gd name="T43" fmla="*/ 200 h 250"/>
                <a:gd name="T44" fmla="*/ 542 w 1083"/>
                <a:gd name="T45" fmla="*/ 153 h 250"/>
                <a:gd name="T46" fmla="*/ 568 w 1083"/>
                <a:gd name="T47" fmla="*/ 57 h 250"/>
                <a:gd name="T48" fmla="*/ 497 w 1083"/>
                <a:gd name="T49" fmla="*/ 11 h 250"/>
                <a:gd name="T50" fmla="*/ 478 w 1083"/>
                <a:gd name="T51" fmla="*/ 85 h 250"/>
                <a:gd name="T52" fmla="*/ 543 w 1083"/>
                <a:gd name="T53" fmla="*/ 202 h 250"/>
                <a:gd name="T54" fmla="*/ 668 w 1083"/>
                <a:gd name="T55" fmla="*/ 184 h 250"/>
                <a:gd name="T56" fmla="*/ 717 w 1083"/>
                <a:gd name="T57" fmla="*/ 200 h 250"/>
                <a:gd name="T58" fmla="*/ 712 w 1083"/>
                <a:gd name="T59" fmla="*/ 105 h 250"/>
                <a:gd name="T60" fmla="*/ 582 w 1083"/>
                <a:gd name="T61" fmla="*/ 102 h 250"/>
                <a:gd name="T62" fmla="*/ 667 w 1083"/>
                <a:gd name="T63" fmla="*/ 99 h 250"/>
                <a:gd name="T64" fmla="*/ 625 w 1083"/>
                <a:gd name="T65" fmla="*/ 204 h 250"/>
                <a:gd name="T66" fmla="*/ 620 w 1083"/>
                <a:gd name="T67" fmla="*/ 159 h 250"/>
                <a:gd name="T68" fmla="*/ 668 w 1083"/>
                <a:gd name="T69" fmla="*/ 149 h 250"/>
                <a:gd name="T70" fmla="*/ 733 w 1083"/>
                <a:gd name="T71" fmla="*/ 200 h 250"/>
                <a:gd name="T72" fmla="*/ 733 w 1083"/>
                <a:gd name="T73" fmla="*/ 0 h 250"/>
                <a:gd name="T74" fmla="*/ 871 w 1083"/>
                <a:gd name="T75" fmla="*/ 205 h 250"/>
                <a:gd name="T76" fmla="*/ 895 w 1083"/>
                <a:gd name="T77" fmla="*/ 157 h 250"/>
                <a:gd name="T78" fmla="*/ 942 w 1083"/>
                <a:gd name="T79" fmla="*/ 140 h 250"/>
                <a:gd name="T80" fmla="*/ 794 w 1083"/>
                <a:gd name="T81" fmla="*/ 128 h 250"/>
                <a:gd name="T82" fmla="*/ 839 w 1083"/>
                <a:gd name="T83" fmla="*/ 113 h 250"/>
                <a:gd name="T84" fmla="*/ 839 w 1083"/>
                <a:gd name="T85" fmla="*/ 113 h 250"/>
                <a:gd name="T86" fmla="*/ 1083 w 1083"/>
                <a:gd name="T87" fmla="*/ 157 h 250"/>
                <a:gd name="T88" fmla="*/ 1013 w 1083"/>
                <a:gd name="T89" fmla="*/ 82 h 250"/>
                <a:gd name="T90" fmla="*/ 1013 w 1083"/>
                <a:gd name="T91" fmla="*/ 52 h 250"/>
                <a:gd name="T92" fmla="*/ 1039 w 1083"/>
                <a:gd name="T93" fmla="*/ 161 h 250"/>
                <a:gd name="T94" fmla="*/ 947 w 1083"/>
                <a:gd name="T95" fmla="*/ 154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83" h="250">
                  <a:moveTo>
                    <a:pt x="50" y="159"/>
                  </a:moveTo>
                  <a:lnTo>
                    <a:pt x="50" y="159"/>
                  </a:lnTo>
                  <a:lnTo>
                    <a:pt x="50" y="41"/>
                  </a:lnTo>
                  <a:lnTo>
                    <a:pt x="79" y="41"/>
                  </a:lnTo>
                  <a:cubicBezTo>
                    <a:pt x="111" y="41"/>
                    <a:pt x="128" y="65"/>
                    <a:pt x="128" y="101"/>
                  </a:cubicBezTo>
                  <a:cubicBezTo>
                    <a:pt x="128" y="138"/>
                    <a:pt x="111" y="159"/>
                    <a:pt x="79" y="159"/>
                  </a:cubicBezTo>
                  <a:lnTo>
                    <a:pt x="50" y="159"/>
                  </a:lnTo>
                  <a:close/>
                  <a:moveTo>
                    <a:pt x="0" y="200"/>
                  </a:moveTo>
                  <a:lnTo>
                    <a:pt x="0" y="200"/>
                  </a:lnTo>
                  <a:lnTo>
                    <a:pt x="83" y="200"/>
                  </a:lnTo>
                  <a:cubicBezTo>
                    <a:pt x="108" y="200"/>
                    <a:pt x="128" y="194"/>
                    <a:pt x="144" y="182"/>
                  </a:cubicBezTo>
                  <a:cubicBezTo>
                    <a:pt x="166" y="165"/>
                    <a:pt x="179" y="137"/>
                    <a:pt x="179" y="101"/>
                  </a:cubicBezTo>
                  <a:cubicBezTo>
                    <a:pt x="179" y="40"/>
                    <a:pt x="141" y="0"/>
                    <a:pt x="86" y="0"/>
                  </a:cubicBezTo>
                  <a:lnTo>
                    <a:pt x="0" y="0"/>
                  </a:lnTo>
                  <a:lnTo>
                    <a:pt x="0" y="200"/>
                  </a:lnTo>
                  <a:close/>
                  <a:moveTo>
                    <a:pt x="196" y="200"/>
                  </a:moveTo>
                  <a:lnTo>
                    <a:pt x="196" y="200"/>
                  </a:lnTo>
                  <a:lnTo>
                    <a:pt x="241" y="200"/>
                  </a:lnTo>
                  <a:lnTo>
                    <a:pt x="241" y="57"/>
                  </a:lnTo>
                  <a:lnTo>
                    <a:pt x="196" y="57"/>
                  </a:lnTo>
                  <a:lnTo>
                    <a:pt x="196" y="200"/>
                  </a:lnTo>
                  <a:close/>
                  <a:moveTo>
                    <a:pt x="196" y="37"/>
                  </a:moveTo>
                  <a:lnTo>
                    <a:pt x="196" y="37"/>
                  </a:lnTo>
                  <a:lnTo>
                    <a:pt x="241" y="37"/>
                  </a:lnTo>
                  <a:lnTo>
                    <a:pt x="241" y="0"/>
                  </a:lnTo>
                  <a:lnTo>
                    <a:pt x="196" y="0"/>
                  </a:lnTo>
                  <a:lnTo>
                    <a:pt x="196" y="37"/>
                  </a:lnTo>
                  <a:close/>
                  <a:moveTo>
                    <a:pt x="329" y="250"/>
                  </a:moveTo>
                  <a:lnTo>
                    <a:pt x="329" y="250"/>
                  </a:lnTo>
                  <a:cubicBezTo>
                    <a:pt x="350" y="250"/>
                    <a:pt x="369" y="245"/>
                    <a:pt x="382" y="234"/>
                  </a:cubicBezTo>
                  <a:cubicBezTo>
                    <a:pt x="393" y="224"/>
                    <a:pt x="401" y="208"/>
                    <a:pt x="401" y="186"/>
                  </a:cubicBezTo>
                  <a:lnTo>
                    <a:pt x="401" y="57"/>
                  </a:lnTo>
                  <a:lnTo>
                    <a:pt x="357" y="57"/>
                  </a:lnTo>
                  <a:lnTo>
                    <a:pt x="357" y="72"/>
                  </a:lnTo>
                  <a:lnTo>
                    <a:pt x="357" y="72"/>
                  </a:lnTo>
                  <a:cubicBezTo>
                    <a:pt x="348" y="60"/>
                    <a:pt x="335" y="52"/>
                    <a:pt x="316" y="52"/>
                  </a:cubicBezTo>
                  <a:cubicBezTo>
                    <a:pt x="281" y="52"/>
                    <a:pt x="256" y="82"/>
                    <a:pt x="256" y="124"/>
                  </a:cubicBezTo>
                  <a:cubicBezTo>
                    <a:pt x="256" y="168"/>
                    <a:pt x="286" y="193"/>
                    <a:pt x="318" y="193"/>
                  </a:cubicBezTo>
                  <a:cubicBezTo>
                    <a:pt x="336" y="193"/>
                    <a:pt x="347" y="186"/>
                    <a:pt x="355" y="176"/>
                  </a:cubicBezTo>
                  <a:lnTo>
                    <a:pt x="356" y="176"/>
                  </a:lnTo>
                  <a:lnTo>
                    <a:pt x="356" y="190"/>
                  </a:lnTo>
                  <a:cubicBezTo>
                    <a:pt x="356" y="208"/>
                    <a:pt x="348" y="218"/>
                    <a:pt x="329" y="218"/>
                  </a:cubicBezTo>
                  <a:cubicBezTo>
                    <a:pt x="313" y="218"/>
                    <a:pt x="306" y="211"/>
                    <a:pt x="303" y="204"/>
                  </a:cubicBezTo>
                  <a:lnTo>
                    <a:pt x="259" y="204"/>
                  </a:lnTo>
                  <a:cubicBezTo>
                    <a:pt x="263" y="234"/>
                    <a:pt x="290" y="250"/>
                    <a:pt x="329" y="250"/>
                  </a:cubicBezTo>
                  <a:close/>
                  <a:moveTo>
                    <a:pt x="329" y="159"/>
                  </a:moveTo>
                  <a:lnTo>
                    <a:pt x="329" y="159"/>
                  </a:lnTo>
                  <a:cubicBezTo>
                    <a:pt x="312" y="159"/>
                    <a:pt x="300" y="145"/>
                    <a:pt x="300" y="123"/>
                  </a:cubicBezTo>
                  <a:cubicBezTo>
                    <a:pt x="300" y="101"/>
                    <a:pt x="312" y="87"/>
                    <a:pt x="329" y="87"/>
                  </a:cubicBezTo>
                  <a:cubicBezTo>
                    <a:pt x="348" y="87"/>
                    <a:pt x="358" y="103"/>
                    <a:pt x="358" y="123"/>
                  </a:cubicBezTo>
                  <a:cubicBezTo>
                    <a:pt x="358" y="143"/>
                    <a:pt x="349" y="159"/>
                    <a:pt x="329" y="159"/>
                  </a:cubicBezTo>
                  <a:close/>
                  <a:moveTo>
                    <a:pt x="422" y="200"/>
                  </a:moveTo>
                  <a:lnTo>
                    <a:pt x="422" y="200"/>
                  </a:lnTo>
                  <a:lnTo>
                    <a:pt x="468" y="200"/>
                  </a:lnTo>
                  <a:lnTo>
                    <a:pt x="468" y="57"/>
                  </a:lnTo>
                  <a:lnTo>
                    <a:pt x="422" y="57"/>
                  </a:lnTo>
                  <a:lnTo>
                    <a:pt x="422" y="200"/>
                  </a:lnTo>
                  <a:close/>
                  <a:moveTo>
                    <a:pt x="422" y="37"/>
                  </a:moveTo>
                  <a:lnTo>
                    <a:pt x="422" y="37"/>
                  </a:lnTo>
                  <a:lnTo>
                    <a:pt x="468" y="37"/>
                  </a:lnTo>
                  <a:lnTo>
                    <a:pt x="468" y="0"/>
                  </a:lnTo>
                  <a:lnTo>
                    <a:pt x="422" y="0"/>
                  </a:lnTo>
                  <a:lnTo>
                    <a:pt x="422" y="37"/>
                  </a:lnTo>
                  <a:close/>
                  <a:moveTo>
                    <a:pt x="543" y="202"/>
                  </a:moveTo>
                  <a:lnTo>
                    <a:pt x="543" y="202"/>
                  </a:lnTo>
                  <a:cubicBezTo>
                    <a:pt x="556" y="202"/>
                    <a:pt x="564" y="201"/>
                    <a:pt x="568" y="200"/>
                  </a:cubicBezTo>
                  <a:lnTo>
                    <a:pt x="568" y="166"/>
                  </a:lnTo>
                  <a:cubicBezTo>
                    <a:pt x="567" y="166"/>
                    <a:pt x="562" y="167"/>
                    <a:pt x="558" y="167"/>
                  </a:cubicBezTo>
                  <a:cubicBezTo>
                    <a:pt x="548" y="167"/>
                    <a:pt x="542" y="164"/>
                    <a:pt x="542" y="153"/>
                  </a:cubicBezTo>
                  <a:lnTo>
                    <a:pt x="542" y="85"/>
                  </a:lnTo>
                  <a:lnTo>
                    <a:pt x="568" y="85"/>
                  </a:lnTo>
                  <a:lnTo>
                    <a:pt x="568" y="57"/>
                  </a:lnTo>
                  <a:lnTo>
                    <a:pt x="542" y="57"/>
                  </a:lnTo>
                  <a:lnTo>
                    <a:pt x="542" y="11"/>
                  </a:lnTo>
                  <a:lnTo>
                    <a:pt x="497" y="11"/>
                  </a:lnTo>
                  <a:lnTo>
                    <a:pt x="497" y="57"/>
                  </a:lnTo>
                  <a:lnTo>
                    <a:pt x="478" y="57"/>
                  </a:lnTo>
                  <a:lnTo>
                    <a:pt x="478" y="85"/>
                  </a:lnTo>
                  <a:lnTo>
                    <a:pt x="497" y="85"/>
                  </a:lnTo>
                  <a:lnTo>
                    <a:pt x="497" y="163"/>
                  </a:lnTo>
                  <a:cubicBezTo>
                    <a:pt x="497" y="193"/>
                    <a:pt x="517" y="202"/>
                    <a:pt x="543" y="202"/>
                  </a:cubicBezTo>
                  <a:close/>
                  <a:moveTo>
                    <a:pt x="625" y="204"/>
                  </a:moveTo>
                  <a:lnTo>
                    <a:pt x="625" y="204"/>
                  </a:lnTo>
                  <a:cubicBezTo>
                    <a:pt x="646" y="204"/>
                    <a:pt x="659" y="196"/>
                    <a:pt x="668" y="184"/>
                  </a:cubicBezTo>
                  <a:lnTo>
                    <a:pt x="668" y="184"/>
                  </a:lnTo>
                  <a:cubicBezTo>
                    <a:pt x="669" y="192"/>
                    <a:pt x="671" y="197"/>
                    <a:pt x="673" y="200"/>
                  </a:cubicBezTo>
                  <a:lnTo>
                    <a:pt x="717" y="200"/>
                  </a:lnTo>
                  <a:lnTo>
                    <a:pt x="717" y="198"/>
                  </a:lnTo>
                  <a:cubicBezTo>
                    <a:pt x="713" y="196"/>
                    <a:pt x="712" y="189"/>
                    <a:pt x="712" y="178"/>
                  </a:cubicBezTo>
                  <a:lnTo>
                    <a:pt x="712" y="105"/>
                  </a:lnTo>
                  <a:cubicBezTo>
                    <a:pt x="712" y="88"/>
                    <a:pt x="706" y="73"/>
                    <a:pt x="694" y="64"/>
                  </a:cubicBezTo>
                  <a:cubicBezTo>
                    <a:pt x="684" y="57"/>
                    <a:pt x="669" y="53"/>
                    <a:pt x="647" y="53"/>
                  </a:cubicBezTo>
                  <a:cubicBezTo>
                    <a:pt x="604" y="53"/>
                    <a:pt x="583" y="75"/>
                    <a:pt x="582" y="102"/>
                  </a:cubicBezTo>
                  <a:lnTo>
                    <a:pt x="624" y="102"/>
                  </a:lnTo>
                  <a:cubicBezTo>
                    <a:pt x="626" y="90"/>
                    <a:pt x="633" y="84"/>
                    <a:pt x="648" y="84"/>
                  </a:cubicBezTo>
                  <a:cubicBezTo>
                    <a:pt x="661" y="84"/>
                    <a:pt x="667" y="90"/>
                    <a:pt x="667" y="99"/>
                  </a:cubicBezTo>
                  <a:cubicBezTo>
                    <a:pt x="667" y="109"/>
                    <a:pt x="658" y="112"/>
                    <a:pt x="631" y="115"/>
                  </a:cubicBezTo>
                  <a:cubicBezTo>
                    <a:pt x="601" y="119"/>
                    <a:pt x="576" y="129"/>
                    <a:pt x="576" y="160"/>
                  </a:cubicBezTo>
                  <a:cubicBezTo>
                    <a:pt x="576" y="189"/>
                    <a:pt x="596" y="204"/>
                    <a:pt x="625" y="204"/>
                  </a:cubicBezTo>
                  <a:close/>
                  <a:moveTo>
                    <a:pt x="639" y="175"/>
                  </a:moveTo>
                  <a:lnTo>
                    <a:pt x="639" y="175"/>
                  </a:lnTo>
                  <a:cubicBezTo>
                    <a:pt x="628" y="175"/>
                    <a:pt x="620" y="170"/>
                    <a:pt x="620" y="159"/>
                  </a:cubicBezTo>
                  <a:cubicBezTo>
                    <a:pt x="620" y="148"/>
                    <a:pt x="627" y="143"/>
                    <a:pt x="645" y="139"/>
                  </a:cubicBezTo>
                  <a:cubicBezTo>
                    <a:pt x="654" y="137"/>
                    <a:pt x="662" y="135"/>
                    <a:pt x="668" y="132"/>
                  </a:cubicBezTo>
                  <a:lnTo>
                    <a:pt x="668" y="149"/>
                  </a:lnTo>
                  <a:cubicBezTo>
                    <a:pt x="668" y="164"/>
                    <a:pt x="657" y="175"/>
                    <a:pt x="639" y="175"/>
                  </a:cubicBezTo>
                  <a:close/>
                  <a:moveTo>
                    <a:pt x="733" y="200"/>
                  </a:moveTo>
                  <a:lnTo>
                    <a:pt x="733" y="200"/>
                  </a:lnTo>
                  <a:lnTo>
                    <a:pt x="780" y="200"/>
                  </a:lnTo>
                  <a:lnTo>
                    <a:pt x="780" y="0"/>
                  </a:lnTo>
                  <a:lnTo>
                    <a:pt x="733" y="0"/>
                  </a:lnTo>
                  <a:lnTo>
                    <a:pt x="733" y="200"/>
                  </a:lnTo>
                  <a:close/>
                  <a:moveTo>
                    <a:pt x="871" y="205"/>
                  </a:moveTo>
                  <a:lnTo>
                    <a:pt x="871" y="205"/>
                  </a:lnTo>
                  <a:cubicBezTo>
                    <a:pt x="889" y="205"/>
                    <a:pt x="904" y="200"/>
                    <a:pt x="916" y="191"/>
                  </a:cubicBezTo>
                  <a:cubicBezTo>
                    <a:pt x="928" y="183"/>
                    <a:pt x="937" y="170"/>
                    <a:pt x="940" y="157"/>
                  </a:cubicBezTo>
                  <a:lnTo>
                    <a:pt x="895" y="157"/>
                  </a:lnTo>
                  <a:cubicBezTo>
                    <a:pt x="891" y="166"/>
                    <a:pt x="883" y="172"/>
                    <a:pt x="871" y="172"/>
                  </a:cubicBezTo>
                  <a:cubicBezTo>
                    <a:pt x="852" y="172"/>
                    <a:pt x="842" y="160"/>
                    <a:pt x="839" y="140"/>
                  </a:cubicBezTo>
                  <a:lnTo>
                    <a:pt x="942" y="140"/>
                  </a:lnTo>
                  <a:cubicBezTo>
                    <a:pt x="943" y="111"/>
                    <a:pt x="934" y="86"/>
                    <a:pt x="917" y="70"/>
                  </a:cubicBezTo>
                  <a:cubicBezTo>
                    <a:pt x="905" y="59"/>
                    <a:pt x="888" y="52"/>
                    <a:pt x="868" y="52"/>
                  </a:cubicBezTo>
                  <a:cubicBezTo>
                    <a:pt x="824" y="52"/>
                    <a:pt x="794" y="85"/>
                    <a:pt x="794" y="128"/>
                  </a:cubicBezTo>
                  <a:cubicBezTo>
                    <a:pt x="794" y="172"/>
                    <a:pt x="823" y="205"/>
                    <a:pt x="871" y="205"/>
                  </a:cubicBezTo>
                  <a:close/>
                  <a:moveTo>
                    <a:pt x="839" y="113"/>
                  </a:moveTo>
                  <a:lnTo>
                    <a:pt x="839" y="113"/>
                  </a:lnTo>
                  <a:cubicBezTo>
                    <a:pt x="842" y="96"/>
                    <a:pt x="851" y="85"/>
                    <a:pt x="869" y="85"/>
                  </a:cubicBezTo>
                  <a:cubicBezTo>
                    <a:pt x="884" y="85"/>
                    <a:pt x="894" y="96"/>
                    <a:pt x="896" y="113"/>
                  </a:cubicBezTo>
                  <a:lnTo>
                    <a:pt x="839" y="113"/>
                  </a:lnTo>
                  <a:close/>
                  <a:moveTo>
                    <a:pt x="1017" y="205"/>
                  </a:moveTo>
                  <a:lnTo>
                    <a:pt x="1017" y="205"/>
                  </a:lnTo>
                  <a:cubicBezTo>
                    <a:pt x="1055" y="205"/>
                    <a:pt x="1083" y="189"/>
                    <a:pt x="1083" y="157"/>
                  </a:cubicBezTo>
                  <a:cubicBezTo>
                    <a:pt x="1083" y="120"/>
                    <a:pt x="1053" y="114"/>
                    <a:pt x="1027" y="110"/>
                  </a:cubicBezTo>
                  <a:cubicBezTo>
                    <a:pt x="1009" y="106"/>
                    <a:pt x="993" y="105"/>
                    <a:pt x="993" y="95"/>
                  </a:cubicBezTo>
                  <a:cubicBezTo>
                    <a:pt x="993" y="86"/>
                    <a:pt x="1002" y="82"/>
                    <a:pt x="1013" y="82"/>
                  </a:cubicBezTo>
                  <a:cubicBezTo>
                    <a:pt x="1025" y="82"/>
                    <a:pt x="1034" y="86"/>
                    <a:pt x="1036" y="98"/>
                  </a:cubicBezTo>
                  <a:lnTo>
                    <a:pt x="1078" y="98"/>
                  </a:lnTo>
                  <a:cubicBezTo>
                    <a:pt x="1076" y="70"/>
                    <a:pt x="1054" y="52"/>
                    <a:pt x="1013" y="52"/>
                  </a:cubicBezTo>
                  <a:cubicBezTo>
                    <a:pt x="979" y="52"/>
                    <a:pt x="951" y="68"/>
                    <a:pt x="951" y="98"/>
                  </a:cubicBezTo>
                  <a:cubicBezTo>
                    <a:pt x="951" y="132"/>
                    <a:pt x="978" y="139"/>
                    <a:pt x="1003" y="143"/>
                  </a:cubicBezTo>
                  <a:cubicBezTo>
                    <a:pt x="1022" y="146"/>
                    <a:pt x="1039" y="148"/>
                    <a:pt x="1039" y="161"/>
                  </a:cubicBezTo>
                  <a:cubicBezTo>
                    <a:pt x="1039" y="170"/>
                    <a:pt x="1031" y="175"/>
                    <a:pt x="1017" y="175"/>
                  </a:cubicBezTo>
                  <a:cubicBezTo>
                    <a:pt x="1002" y="175"/>
                    <a:pt x="992" y="168"/>
                    <a:pt x="990" y="154"/>
                  </a:cubicBezTo>
                  <a:lnTo>
                    <a:pt x="947" y="154"/>
                  </a:lnTo>
                  <a:cubicBezTo>
                    <a:pt x="949" y="186"/>
                    <a:pt x="975" y="205"/>
                    <a:pt x="1017" y="20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grpSp>
        <p:nvGrpSpPr>
          <p:cNvPr id="25" name="Group 4">
            <a:extLst>
              <a:ext uri="{FF2B5EF4-FFF2-40B4-BE49-F238E27FC236}">
                <a16:creationId xmlns:a16="http://schemas.microsoft.com/office/drawing/2014/main" id="{70695E93-B0F3-1778-0835-349C1C8B1D4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576050" y="71438"/>
            <a:ext cx="539750" cy="541337"/>
            <a:chOff x="7292" y="45"/>
            <a:chExt cx="340" cy="341"/>
          </a:xfrm>
          <a:solidFill>
            <a:schemeClr val="bg1"/>
          </a:solidFill>
        </p:grpSpPr>
        <p:sp>
          <p:nvSpPr>
            <p:cNvPr id="26" name="AutoShape 3">
              <a:extLst>
                <a:ext uri="{FF2B5EF4-FFF2-40B4-BE49-F238E27FC236}">
                  <a16:creationId xmlns:a16="http://schemas.microsoft.com/office/drawing/2014/main" id="{46E81A94-730F-0F75-F184-95CA3D4C0F41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7" name="Rectangle 5">
              <a:extLst>
                <a:ext uri="{FF2B5EF4-FFF2-40B4-BE49-F238E27FC236}">
                  <a16:creationId xmlns:a16="http://schemas.microsoft.com/office/drawing/2014/main" id="{1830C2E2-09F2-1A16-F5F5-39157896256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8" name="Freeform 6">
              <a:extLst>
                <a:ext uri="{FF2B5EF4-FFF2-40B4-BE49-F238E27FC236}">
                  <a16:creationId xmlns:a16="http://schemas.microsoft.com/office/drawing/2014/main" id="{DBEF2072-2614-9EF1-A813-72B7007E59B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94" y="130"/>
              <a:ext cx="91" cy="175"/>
            </a:xfrm>
            <a:custGeom>
              <a:avLst/>
              <a:gdLst>
                <a:gd name="T0" fmla="*/ 124 w 248"/>
                <a:gd name="T1" fmla="*/ 0 h 473"/>
                <a:gd name="T2" fmla="*/ 0 w 248"/>
                <a:gd name="T3" fmla="*/ 236 h 473"/>
                <a:gd name="T4" fmla="*/ 124 w 248"/>
                <a:gd name="T5" fmla="*/ 473 h 473"/>
                <a:gd name="T6" fmla="*/ 248 w 248"/>
                <a:gd name="T7" fmla="*/ 236 h 473"/>
                <a:gd name="T8" fmla="*/ 124 w 248"/>
                <a:gd name="T9" fmla="*/ 0 h 473"/>
                <a:gd name="T10" fmla="*/ 124 w 248"/>
                <a:gd name="T11" fmla="*/ 349 h 473"/>
                <a:gd name="T12" fmla="*/ 65 w 248"/>
                <a:gd name="T13" fmla="*/ 237 h 473"/>
                <a:gd name="T14" fmla="*/ 124 w 248"/>
                <a:gd name="T15" fmla="*/ 124 h 473"/>
                <a:gd name="T16" fmla="*/ 182 w 248"/>
                <a:gd name="T17" fmla="*/ 237 h 473"/>
                <a:gd name="T18" fmla="*/ 124 w 248"/>
                <a:gd name="T19" fmla="*/ 349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8" h="473">
                  <a:moveTo>
                    <a:pt x="124" y="0"/>
                  </a:moveTo>
                  <a:cubicBezTo>
                    <a:pt x="55" y="0"/>
                    <a:pt x="0" y="106"/>
                    <a:pt x="0" y="236"/>
                  </a:cubicBezTo>
                  <a:cubicBezTo>
                    <a:pt x="0" y="367"/>
                    <a:pt x="55" y="473"/>
                    <a:pt x="124" y="473"/>
                  </a:cubicBezTo>
                  <a:cubicBezTo>
                    <a:pt x="192" y="473"/>
                    <a:pt x="248" y="367"/>
                    <a:pt x="248" y="236"/>
                  </a:cubicBezTo>
                  <a:cubicBezTo>
                    <a:pt x="248" y="106"/>
                    <a:pt x="192" y="0"/>
                    <a:pt x="124" y="0"/>
                  </a:cubicBezTo>
                  <a:close/>
                  <a:moveTo>
                    <a:pt x="124" y="349"/>
                  </a:moveTo>
                  <a:cubicBezTo>
                    <a:pt x="91" y="349"/>
                    <a:pt x="65" y="299"/>
                    <a:pt x="65" y="237"/>
                  </a:cubicBezTo>
                  <a:cubicBezTo>
                    <a:pt x="65" y="175"/>
                    <a:pt x="91" y="124"/>
                    <a:pt x="124" y="124"/>
                  </a:cubicBezTo>
                  <a:cubicBezTo>
                    <a:pt x="156" y="124"/>
                    <a:pt x="182" y="175"/>
                    <a:pt x="182" y="237"/>
                  </a:cubicBezTo>
                  <a:cubicBezTo>
                    <a:pt x="182" y="299"/>
                    <a:pt x="156" y="349"/>
                    <a:pt x="124" y="3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" name="Freeform 7">
              <a:extLst>
                <a:ext uri="{FF2B5EF4-FFF2-40B4-BE49-F238E27FC236}">
                  <a16:creationId xmlns:a16="http://schemas.microsoft.com/office/drawing/2014/main" id="{5BF453BF-8903-221A-4ECB-B3C986F891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135"/>
              <a:ext cx="54" cy="166"/>
            </a:xfrm>
            <a:custGeom>
              <a:avLst/>
              <a:gdLst>
                <a:gd name="T0" fmla="*/ 24 w 54"/>
                <a:gd name="T1" fmla="*/ 61 h 166"/>
                <a:gd name="T2" fmla="*/ 43 w 54"/>
                <a:gd name="T3" fmla="*/ 61 h 166"/>
                <a:gd name="T4" fmla="*/ 43 w 54"/>
                <a:gd name="T5" fmla="*/ 106 h 166"/>
                <a:gd name="T6" fmla="*/ 24 w 54"/>
                <a:gd name="T7" fmla="*/ 106 h 166"/>
                <a:gd name="T8" fmla="*/ 24 w 54"/>
                <a:gd name="T9" fmla="*/ 166 h 166"/>
                <a:gd name="T10" fmla="*/ 0 w 54"/>
                <a:gd name="T11" fmla="*/ 166 h 166"/>
                <a:gd name="T12" fmla="*/ 0 w 54"/>
                <a:gd name="T13" fmla="*/ 0 h 166"/>
                <a:gd name="T14" fmla="*/ 50 w 54"/>
                <a:gd name="T15" fmla="*/ 0 h 166"/>
                <a:gd name="T16" fmla="*/ 54 w 54"/>
                <a:gd name="T17" fmla="*/ 44 h 166"/>
                <a:gd name="T18" fmla="*/ 24 w 54"/>
                <a:gd name="T19" fmla="*/ 44 h 166"/>
                <a:gd name="T20" fmla="*/ 24 w 54"/>
                <a:gd name="T21" fmla="*/ 6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166">
                  <a:moveTo>
                    <a:pt x="24" y="61"/>
                  </a:moveTo>
                  <a:lnTo>
                    <a:pt x="43" y="61"/>
                  </a:lnTo>
                  <a:lnTo>
                    <a:pt x="43" y="106"/>
                  </a:lnTo>
                  <a:lnTo>
                    <a:pt x="24" y="106"/>
                  </a:lnTo>
                  <a:lnTo>
                    <a:pt x="24" y="166"/>
                  </a:lnTo>
                  <a:lnTo>
                    <a:pt x="0" y="166"/>
                  </a:lnTo>
                  <a:lnTo>
                    <a:pt x="0" y="0"/>
                  </a:lnTo>
                  <a:lnTo>
                    <a:pt x="50" y="0"/>
                  </a:lnTo>
                  <a:lnTo>
                    <a:pt x="54" y="44"/>
                  </a:lnTo>
                  <a:lnTo>
                    <a:pt x="24" y="44"/>
                  </a:lnTo>
                  <a:lnTo>
                    <a:pt x="24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" name="Freeform 8">
              <a:extLst>
                <a:ext uri="{FF2B5EF4-FFF2-40B4-BE49-F238E27FC236}">
                  <a16:creationId xmlns:a16="http://schemas.microsoft.com/office/drawing/2014/main" id="{C36606F8-BC54-74A7-8899-4BDE25C365A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01" y="135"/>
              <a:ext cx="93" cy="166"/>
            </a:xfrm>
            <a:custGeom>
              <a:avLst/>
              <a:gdLst>
                <a:gd name="T0" fmla="*/ 82 w 93"/>
                <a:gd name="T1" fmla="*/ 0 h 166"/>
                <a:gd name="T2" fmla="*/ 63 w 93"/>
                <a:gd name="T3" fmla="*/ 0 h 166"/>
                <a:gd name="T4" fmla="*/ 46 w 93"/>
                <a:gd name="T5" fmla="*/ 72 h 166"/>
                <a:gd name="T6" fmla="*/ 30 w 93"/>
                <a:gd name="T7" fmla="*/ 0 h 166"/>
                <a:gd name="T8" fmla="*/ 11 w 93"/>
                <a:gd name="T9" fmla="*/ 0 h 166"/>
                <a:gd name="T10" fmla="*/ 0 w 93"/>
                <a:gd name="T11" fmla="*/ 166 h 166"/>
                <a:gd name="T12" fmla="*/ 24 w 93"/>
                <a:gd name="T13" fmla="*/ 166 h 166"/>
                <a:gd name="T14" fmla="*/ 28 w 93"/>
                <a:gd name="T15" fmla="*/ 93 h 166"/>
                <a:gd name="T16" fmla="*/ 46 w 93"/>
                <a:gd name="T17" fmla="*/ 166 h 166"/>
                <a:gd name="T18" fmla="*/ 46 w 93"/>
                <a:gd name="T19" fmla="*/ 166 h 166"/>
                <a:gd name="T20" fmla="*/ 46 w 93"/>
                <a:gd name="T21" fmla="*/ 166 h 166"/>
                <a:gd name="T22" fmla="*/ 46 w 93"/>
                <a:gd name="T23" fmla="*/ 166 h 166"/>
                <a:gd name="T24" fmla="*/ 46 w 93"/>
                <a:gd name="T25" fmla="*/ 166 h 166"/>
                <a:gd name="T26" fmla="*/ 65 w 93"/>
                <a:gd name="T27" fmla="*/ 93 h 166"/>
                <a:gd name="T28" fmla="*/ 69 w 93"/>
                <a:gd name="T29" fmla="*/ 166 h 166"/>
                <a:gd name="T30" fmla="*/ 93 w 93"/>
                <a:gd name="T31" fmla="*/ 166 h 166"/>
                <a:gd name="T32" fmla="*/ 82 w 93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166">
                  <a:moveTo>
                    <a:pt x="82" y="0"/>
                  </a:moveTo>
                  <a:lnTo>
                    <a:pt x="63" y="0"/>
                  </a:lnTo>
                  <a:lnTo>
                    <a:pt x="46" y="72"/>
                  </a:lnTo>
                  <a:lnTo>
                    <a:pt x="30" y="0"/>
                  </a:lnTo>
                  <a:lnTo>
                    <a:pt x="11" y="0"/>
                  </a:lnTo>
                  <a:lnTo>
                    <a:pt x="0" y="166"/>
                  </a:lnTo>
                  <a:lnTo>
                    <a:pt x="24" y="166"/>
                  </a:lnTo>
                  <a:lnTo>
                    <a:pt x="28" y="93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65" y="93"/>
                  </a:lnTo>
                  <a:lnTo>
                    <a:pt x="69" y="166"/>
                  </a:lnTo>
                  <a:lnTo>
                    <a:pt x="93" y="166"/>
                  </a:lnTo>
                  <a:lnTo>
                    <a:pt x="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1782A43D-CD39-9E7C-7E91-D3078E6F30F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320"/>
              <a:ext cx="29" cy="37"/>
            </a:xfrm>
            <a:custGeom>
              <a:avLst/>
              <a:gdLst>
                <a:gd name="T0" fmla="*/ 22 w 29"/>
                <a:gd name="T1" fmla="*/ 0 h 37"/>
                <a:gd name="T2" fmla="*/ 22 w 29"/>
                <a:gd name="T3" fmla="*/ 15 h 37"/>
                <a:gd name="T4" fmla="*/ 6 w 29"/>
                <a:gd name="T5" fmla="*/ 15 h 37"/>
                <a:gd name="T6" fmla="*/ 6 w 29"/>
                <a:gd name="T7" fmla="*/ 0 h 37"/>
                <a:gd name="T8" fmla="*/ 0 w 29"/>
                <a:gd name="T9" fmla="*/ 0 h 37"/>
                <a:gd name="T10" fmla="*/ 0 w 29"/>
                <a:gd name="T11" fmla="*/ 37 h 37"/>
                <a:gd name="T12" fmla="*/ 6 w 29"/>
                <a:gd name="T13" fmla="*/ 37 h 37"/>
                <a:gd name="T14" fmla="*/ 6 w 29"/>
                <a:gd name="T15" fmla="*/ 20 h 37"/>
                <a:gd name="T16" fmla="*/ 22 w 29"/>
                <a:gd name="T17" fmla="*/ 20 h 37"/>
                <a:gd name="T18" fmla="*/ 22 w 29"/>
                <a:gd name="T19" fmla="*/ 37 h 37"/>
                <a:gd name="T20" fmla="*/ 29 w 29"/>
                <a:gd name="T21" fmla="*/ 37 h 37"/>
                <a:gd name="T22" fmla="*/ 29 w 29"/>
                <a:gd name="T23" fmla="*/ 0 h 37"/>
                <a:gd name="T24" fmla="*/ 22 w 2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37">
                  <a:moveTo>
                    <a:pt x="22" y="0"/>
                  </a:moveTo>
                  <a:lnTo>
                    <a:pt x="22" y="15"/>
                  </a:lnTo>
                  <a:lnTo>
                    <a:pt x="6" y="15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6" y="37"/>
                  </a:lnTo>
                  <a:lnTo>
                    <a:pt x="6" y="20"/>
                  </a:lnTo>
                  <a:lnTo>
                    <a:pt x="22" y="20"/>
                  </a:lnTo>
                  <a:lnTo>
                    <a:pt x="22" y="37"/>
                  </a:lnTo>
                  <a:lnTo>
                    <a:pt x="29" y="37"/>
                  </a:lnTo>
                  <a:lnTo>
                    <a:pt x="29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669B2422-663E-5EC0-40B9-B908090C49A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63" y="329"/>
              <a:ext cx="28" cy="28"/>
            </a:xfrm>
            <a:custGeom>
              <a:avLst/>
              <a:gdLst>
                <a:gd name="T0" fmla="*/ 38 w 76"/>
                <a:gd name="T1" fmla="*/ 0 h 78"/>
                <a:gd name="T2" fmla="*/ 0 w 76"/>
                <a:gd name="T3" fmla="*/ 39 h 78"/>
                <a:gd name="T4" fmla="*/ 38 w 76"/>
                <a:gd name="T5" fmla="*/ 78 h 78"/>
                <a:gd name="T6" fmla="*/ 76 w 76"/>
                <a:gd name="T7" fmla="*/ 39 h 78"/>
                <a:gd name="T8" fmla="*/ 38 w 76"/>
                <a:gd name="T9" fmla="*/ 0 h 78"/>
                <a:gd name="T10" fmla="*/ 38 w 76"/>
                <a:gd name="T11" fmla="*/ 64 h 78"/>
                <a:gd name="T12" fmla="*/ 18 w 76"/>
                <a:gd name="T13" fmla="*/ 39 h 78"/>
                <a:gd name="T14" fmla="*/ 38 w 76"/>
                <a:gd name="T15" fmla="*/ 14 h 78"/>
                <a:gd name="T16" fmla="*/ 59 w 76"/>
                <a:gd name="T17" fmla="*/ 39 h 78"/>
                <a:gd name="T18" fmla="*/ 38 w 76"/>
                <a:gd name="T19" fmla="*/ 6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8">
                  <a:moveTo>
                    <a:pt x="38" y="0"/>
                  </a:move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60" y="78"/>
                    <a:pt x="76" y="61"/>
                    <a:pt x="76" y="39"/>
                  </a:cubicBezTo>
                  <a:cubicBezTo>
                    <a:pt x="76" y="16"/>
                    <a:pt x="61" y="0"/>
                    <a:pt x="38" y="0"/>
                  </a:cubicBezTo>
                  <a:close/>
                  <a:moveTo>
                    <a:pt x="38" y="64"/>
                  </a:moveTo>
                  <a:cubicBezTo>
                    <a:pt x="24" y="64"/>
                    <a:pt x="18" y="51"/>
                    <a:pt x="18" y="39"/>
                  </a:cubicBezTo>
                  <a:cubicBezTo>
                    <a:pt x="18" y="27"/>
                    <a:pt x="25" y="14"/>
                    <a:pt x="38" y="14"/>
                  </a:cubicBezTo>
                  <a:cubicBezTo>
                    <a:pt x="52" y="14"/>
                    <a:pt x="59" y="27"/>
                    <a:pt x="59" y="39"/>
                  </a:cubicBezTo>
                  <a:cubicBezTo>
                    <a:pt x="59" y="51"/>
                    <a:pt x="52" y="64"/>
                    <a:pt x="38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947BC83E-1A2A-FAC9-8127-D9761F35352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4" y="329"/>
              <a:ext cx="21" cy="28"/>
            </a:xfrm>
            <a:custGeom>
              <a:avLst/>
              <a:gdLst>
                <a:gd name="T0" fmla="*/ 54 w 56"/>
                <a:gd name="T1" fmla="*/ 59 h 78"/>
                <a:gd name="T2" fmla="*/ 52 w 56"/>
                <a:gd name="T3" fmla="*/ 60 h 78"/>
                <a:gd name="T4" fmla="*/ 39 w 56"/>
                <a:gd name="T5" fmla="*/ 64 h 78"/>
                <a:gd name="T6" fmla="*/ 17 w 56"/>
                <a:gd name="T7" fmla="*/ 39 h 78"/>
                <a:gd name="T8" fmla="*/ 38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5 w 56"/>
                <a:gd name="T15" fmla="*/ 3 h 78"/>
                <a:gd name="T16" fmla="*/ 54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4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4" y="59"/>
                  </a:moveTo>
                  <a:cubicBezTo>
                    <a:pt x="52" y="60"/>
                    <a:pt x="52" y="60"/>
                    <a:pt x="52" y="60"/>
                  </a:cubicBezTo>
                  <a:cubicBezTo>
                    <a:pt x="49" y="63"/>
                    <a:pt x="43" y="64"/>
                    <a:pt x="39" y="64"/>
                  </a:cubicBezTo>
                  <a:cubicBezTo>
                    <a:pt x="23" y="64"/>
                    <a:pt x="17" y="51"/>
                    <a:pt x="17" y="39"/>
                  </a:cubicBezTo>
                  <a:cubicBezTo>
                    <a:pt x="17" y="27"/>
                    <a:pt x="24" y="14"/>
                    <a:pt x="38" y="14"/>
                  </a:cubicBezTo>
                  <a:cubicBezTo>
                    <a:pt x="42" y="14"/>
                    <a:pt x="47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0" y="1"/>
                    <a:pt x="43" y="0"/>
                    <a:pt x="38" y="0"/>
                  </a:cubicBezTo>
                  <a:cubicBezTo>
                    <a:pt x="15" y="0"/>
                    <a:pt x="0" y="16"/>
                    <a:pt x="0" y="39"/>
                  </a:cubicBezTo>
                  <a:cubicBezTo>
                    <a:pt x="0" y="61"/>
                    <a:pt x="16" y="78"/>
                    <a:pt x="38" y="78"/>
                  </a:cubicBezTo>
                  <a:cubicBezTo>
                    <a:pt x="42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4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5" name="Freeform 12">
              <a:extLst>
                <a:ext uri="{FF2B5EF4-FFF2-40B4-BE49-F238E27FC236}">
                  <a16:creationId xmlns:a16="http://schemas.microsoft.com/office/drawing/2014/main" id="{71EC3ABB-1310-C8A5-D1CC-F4ACBEC8447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19" y="317"/>
              <a:ext cx="24" cy="40"/>
            </a:xfrm>
            <a:custGeom>
              <a:avLst/>
              <a:gdLst>
                <a:gd name="T0" fmla="*/ 38 w 67"/>
                <a:gd name="T1" fmla="*/ 32 h 108"/>
                <a:gd name="T2" fmla="*/ 17 w 67"/>
                <a:gd name="T3" fmla="*/ 41 h 108"/>
                <a:gd name="T4" fmla="*/ 17 w 67"/>
                <a:gd name="T5" fmla="*/ 0 h 108"/>
                <a:gd name="T6" fmla="*/ 0 w 67"/>
                <a:gd name="T7" fmla="*/ 0 h 108"/>
                <a:gd name="T8" fmla="*/ 0 w 67"/>
                <a:gd name="T9" fmla="*/ 108 h 108"/>
                <a:gd name="T10" fmla="*/ 17 w 67"/>
                <a:gd name="T11" fmla="*/ 108 h 108"/>
                <a:gd name="T12" fmla="*/ 17 w 67"/>
                <a:gd name="T13" fmla="*/ 74 h 108"/>
                <a:gd name="T14" fmla="*/ 37 w 67"/>
                <a:gd name="T15" fmla="*/ 46 h 108"/>
                <a:gd name="T16" fmla="*/ 50 w 67"/>
                <a:gd name="T17" fmla="*/ 70 h 108"/>
                <a:gd name="T18" fmla="*/ 50 w 67"/>
                <a:gd name="T19" fmla="*/ 108 h 108"/>
                <a:gd name="T20" fmla="*/ 67 w 67"/>
                <a:gd name="T21" fmla="*/ 108 h 108"/>
                <a:gd name="T22" fmla="*/ 67 w 67"/>
                <a:gd name="T23" fmla="*/ 64 h 108"/>
                <a:gd name="T24" fmla="*/ 38 w 67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108">
                  <a:moveTo>
                    <a:pt x="38" y="32"/>
                  </a:moveTo>
                  <a:cubicBezTo>
                    <a:pt x="30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7" y="46"/>
                  </a:cubicBezTo>
                  <a:cubicBezTo>
                    <a:pt x="47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7" y="108"/>
                    <a:pt x="67" y="108"/>
                    <a:pt x="67" y="108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43"/>
                    <a:pt x="57" y="32"/>
                    <a:pt x="3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6" name="Freeform 13">
              <a:extLst>
                <a:ext uri="{FF2B5EF4-FFF2-40B4-BE49-F238E27FC236}">
                  <a16:creationId xmlns:a16="http://schemas.microsoft.com/office/drawing/2014/main" id="{001C4CD0-ECC1-916F-8F0F-983F3FC6EE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48" y="329"/>
              <a:ext cx="18" cy="28"/>
            </a:xfrm>
            <a:custGeom>
              <a:avLst/>
              <a:gdLst>
                <a:gd name="T0" fmla="*/ 30 w 48"/>
                <a:gd name="T1" fmla="*/ 32 h 78"/>
                <a:gd name="T2" fmla="*/ 18 w 48"/>
                <a:gd name="T3" fmla="*/ 21 h 78"/>
                <a:gd name="T4" fmla="*/ 29 w 48"/>
                <a:gd name="T5" fmla="*/ 14 h 78"/>
                <a:gd name="T6" fmla="*/ 42 w 48"/>
                <a:gd name="T7" fmla="*/ 17 h 78"/>
                <a:gd name="T8" fmla="*/ 44 w 48"/>
                <a:gd name="T9" fmla="*/ 19 h 78"/>
                <a:gd name="T10" fmla="*/ 45 w 48"/>
                <a:gd name="T11" fmla="*/ 3 h 78"/>
                <a:gd name="T12" fmla="*/ 44 w 48"/>
                <a:gd name="T13" fmla="*/ 3 h 78"/>
                <a:gd name="T14" fmla="*/ 27 w 48"/>
                <a:gd name="T15" fmla="*/ 0 h 78"/>
                <a:gd name="T16" fmla="*/ 0 w 48"/>
                <a:gd name="T17" fmla="*/ 24 h 78"/>
                <a:gd name="T18" fmla="*/ 19 w 48"/>
                <a:gd name="T19" fmla="*/ 45 h 78"/>
                <a:gd name="T20" fmla="*/ 31 w 48"/>
                <a:gd name="T21" fmla="*/ 55 h 78"/>
                <a:gd name="T22" fmla="*/ 19 w 48"/>
                <a:gd name="T23" fmla="*/ 64 h 78"/>
                <a:gd name="T24" fmla="*/ 4 w 48"/>
                <a:gd name="T25" fmla="*/ 59 h 78"/>
                <a:gd name="T26" fmla="*/ 2 w 48"/>
                <a:gd name="T27" fmla="*/ 58 h 78"/>
                <a:gd name="T28" fmla="*/ 1 w 48"/>
                <a:gd name="T29" fmla="*/ 73 h 78"/>
                <a:gd name="T30" fmla="*/ 2 w 48"/>
                <a:gd name="T31" fmla="*/ 74 h 78"/>
                <a:gd name="T32" fmla="*/ 22 w 48"/>
                <a:gd name="T33" fmla="*/ 78 h 78"/>
                <a:gd name="T34" fmla="*/ 48 w 48"/>
                <a:gd name="T35" fmla="*/ 54 h 78"/>
                <a:gd name="T36" fmla="*/ 30 w 48"/>
                <a:gd name="T37" fmla="*/ 3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78">
                  <a:moveTo>
                    <a:pt x="30" y="32"/>
                  </a:moveTo>
                  <a:cubicBezTo>
                    <a:pt x="22" y="28"/>
                    <a:pt x="18" y="26"/>
                    <a:pt x="18" y="21"/>
                  </a:cubicBezTo>
                  <a:cubicBezTo>
                    <a:pt x="18" y="16"/>
                    <a:pt x="24" y="14"/>
                    <a:pt x="29" y="14"/>
                  </a:cubicBezTo>
                  <a:cubicBezTo>
                    <a:pt x="31" y="14"/>
                    <a:pt x="39" y="16"/>
                    <a:pt x="42" y="17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39" y="2"/>
                    <a:pt x="34" y="0"/>
                    <a:pt x="27" y="0"/>
                  </a:cubicBezTo>
                  <a:cubicBezTo>
                    <a:pt x="11" y="0"/>
                    <a:pt x="0" y="9"/>
                    <a:pt x="0" y="24"/>
                  </a:cubicBezTo>
                  <a:cubicBezTo>
                    <a:pt x="0" y="36"/>
                    <a:pt x="11" y="41"/>
                    <a:pt x="19" y="45"/>
                  </a:cubicBezTo>
                  <a:cubicBezTo>
                    <a:pt x="26" y="48"/>
                    <a:pt x="31" y="51"/>
                    <a:pt x="31" y="55"/>
                  </a:cubicBezTo>
                  <a:cubicBezTo>
                    <a:pt x="31" y="64"/>
                    <a:pt x="21" y="64"/>
                    <a:pt x="19" y="64"/>
                  </a:cubicBezTo>
                  <a:cubicBezTo>
                    <a:pt x="16" y="64"/>
                    <a:pt x="9" y="63"/>
                    <a:pt x="4" y="59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8" y="77"/>
                    <a:pt x="16" y="78"/>
                    <a:pt x="22" y="78"/>
                  </a:cubicBezTo>
                  <a:cubicBezTo>
                    <a:pt x="35" y="78"/>
                    <a:pt x="48" y="71"/>
                    <a:pt x="48" y="54"/>
                  </a:cubicBezTo>
                  <a:cubicBezTo>
                    <a:pt x="48" y="40"/>
                    <a:pt x="38" y="36"/>
                    <a:pt x="3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7" name="Freeform 14">
              <a:extLst>
                <a:ext uri="{FF2B5EF4-FFF2-40B4-BE49-F238E27FC236}">
                  <a16:creationId xmlns:a16="http://schemas.microsoft.com/office/drawing/2014/main" id="{694AB12B-1AC5-58AA-B3A8-C5417EDE0B3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68" y="329"/>
              <a:ext cx="21" cy="28"/>
            </a:xfrm>
            <a:custGeom>
              <a:avLst/>
              <a:gdLst>
                <a:gd name="T0" fmla="*/ 55 w 56"/>
                <a:gd name="T1" fmla="*/ 59 h 78"/>
                <a:gd name="T2" fmla="*/ 53 w 56"/>
                <a:gd name="T3" fmla="*/ 60 h 78"/>
                <a:gd name="T4" fmla="*/ 40 w 56"/>
                <a:gd name="T5" fmla="*/ 64 h 78"/>
                <a:gd name="T6" fmla="*/ 18 w 56"/>
                <a:gd name="T7" fmla="*/ 39 h 78"/>
                <a:gd name="T8" fmla="*/ 39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6 w 56"/>
                <a:gd name="T15" fmla="*/ 3 h 78"/>
                <a:gd name="T16" fmla="*/ 55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5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5" y="59"/>
                  </a:moveTo>
                  <a:cubicBezTo>
                    <a:pt x="53" y="60"/>
                    <a:pt x="53" y="60"/>
                    <a:pt x="53" y="60"/>
                  </a:cubicBezTo>
                  <a:cubicBezTo>
                    <a:pt x="49" y="63"/>
                    <a:pt x="44" y="64"/>
                    <a:pt x="40" y="64"/>
                  </a:cubicBezTo>
                  <a:cubicBezTo>
                    <a:pt x="23" y="64"/>
                    <a:pt x="18" y="51"/>
                    <a:pt x="18" y="39"/>
                  </a:cubicBezTo>
                  <a:cubicBezTo>
                    <a:pt x="18" y="27"/>
                    <a:pt x="25" y="14"/>
                    <a:pt x="39" y="14"/>
                  </a:cubicBezTo>
                  <a:cubicBezTo>
                    <a:pt x="43" y="14"/>
                    <a:pt x="48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1" y="1"/>
                    <a:pt x="44" y="0"/>
                    <a:pt x="38" y="0"/>
                  </a:cubicBez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43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5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8" name="Freeform 15">
              <a:extLst>
                <a:ext uri="{FF2B5EF4-FFF2-40B4-BE49-F238E27FC236}">
                  <a16:creationId xmlns:a16="http://schemas.microsoft.com/office/drawing/2014/main" id="{F649B989-DAF7-BD1E-0C35-FEFE40E8349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93" y="317"/>
              <a:ext cx="25" cy="40"/>
            </a:xfrm>
            <a:custGeom>
              <a:avLst/>
              <a:gdLst>
                <a:gd name="T0" fmla="*/ 38 w 66"/>
                <a:gd name="T1" fmla="*/ 32 h 108"/>
                <a:gd name="T2" fmla="*/ 17 w 66"/>
                <a:gd name="T3" fmla="*/ 41 h 108"/>
                <a:gd name="T4" fmla="*/ 17 w 66"/>
                <a:gd name="T5" fmla="*/ 0 h 108"/>
                <a:gd name="T6" fmla="*/ 0 w 66"/>
                <a:gd name="T7" fmla="*/ 0 h 108"/>
                <a:gd name="T8" fmla="*/ 0 w 66"/>
                <a:gd name="T9" fmla="*/ 108 h 108"/>
                <a:gd name="T10" fmla="*/ 17 w 66"/>
                <a:gd name="T11" fmla="*/ 108 h 108"/>
                <a:gd name="T12" fmla="*/ 17 w 66"/>
                <a:gd name="T13" fmla="*/ 74 h 108"/>
                <a:gd name="T14" fmla="*/ 36 w 66"/>
                <a:gd name="T15" fmla="*/ 46 h 108"/>
                <a:gd name="T16" fmla="*/ 50 w 66"/>
                <a:gd name="T17" fmla="*/ 70 h 108"/>
                <a:gd name="T18" fmla="*/ 50 w 66"/>
                <a:gd name="T19" fmla="*/ 108 h 108"/>
                <a:gd name="T20" fmla="*/ 66 w 66"/>
                <a:gd name="T21" fmla="*/ 108 h 108"/>
                <a:gd name="T22" fmla="*/ 66 w 66"/>
                <a:gd name="T23" fmla="*/ 64 h 108"/>
                <a:gd name="T24" fmla="*/ 38 w 66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108">
                  <a:moveTo>
                    <a:pt x="38" y="32"/>
                  </a:moveTo>
                  <a:cubicBezTo>
                    <a:pt x="29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6" y="46"/>
                  </a:cubicBezTo>
                  <a:cubicBezTo>
                    <a:pt x="46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6" y="64"/>
                    <a:pt x="66" y="64"/>
                    <a:pt x="66" y="64"/>
                  </a:cubicBezTo>
                  <a:cubicBezTo>
                    <a:pt x="66" y="43"/>
                    <a:pt x="57" y="32"/>
                    <a:pt x="3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F9F7B4DE-9E3E-AF3D-CCDA-FD63D6BE9D5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25" y="329"/>
              <a:ext cx="24" cy="28"/>
            </a:xfrm>
            <a:custGeom>
              <a:avLst/>
              <a:gdLst>
                <a:gd name="T0" fmla="*/ 49 w 66"/>
                <a:gd name="T1" fmla="*/ 0 h 76"/>
                <a:gd name="T2" fmla="*/ 49 w 66"/>
                <a:gd name="T3" fmla="*/ 34 h 76"/>
                <a:gd name="T4" fmla="*/ 29 w 66"/>
                <a:gd name="T5" fmla="*/ 62 h 76"/>
                <a:gd name="T6" fmla="*/ 16 w 66"/>
                <a:gd name="T7" fmla="*/ 38 h 76"/>
                <a:gd name="T8" fmla="*/ 16 w 66"/>
                <a:gd name="T9" fmla="*/ 0 h 76"/>
                <a:gd name="T10" fmla="*/ 0 w 66"/>
                <a:gd name="T11" fmla="*/ 0 h 76"/>
                <a:gd name="T12" fmla="*/ 0 w 66"/>
                <a:gd name="T13" fmla="*/ 44 h 76"/>
                <a:gd name="T14" fmla="*/ 28 w 66"/>
                <a:gd name="T15" fmla="*/ 76 h 76"/>
                <a:gd name="T16" fmla="*/ 50 w 66"/>
                <a:gd name="T17" fmla="*/ 66 h 76"/>
                <a:gd name="T18" fmla="*/ 50 w 66"/>
                <a:gd name="T19" fmla="*/ 74 h 76"/>
                <a:gd name="T20" fmla="*/ 66 w 66"/>
                <a:gd name="T21" fmla="*/ 74 h 76"/>
                <a:gd name="T22" fmla="*/ 66 w 66"/>
                <a:gd name="T23" fmla="*/ 0 h 76"/>
                <a:gd name="T24" fmla="*/ 49 w 66"/>
                <a:gd name="T25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76">
                  <a:moveTo>
                    <a:pt x="49" y="0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45"/>
                    <a:pt x="47" y="62"/>
                    <a:pt x="29" y="62"/>
                  </a:cubicBezTo>
                  <a:cubicBezTo>
                    <a:pt x="20" y="61"/>
                    <a:pt x="16" y="55"/>
                    <a:pt x="16" y="3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65"/>
                    <a:pt x="9" y="76"/>
                    <a:pt x="28" y="76"/>
                  </a:cubicBezTo>
                  <a:cubicBezTo>
                    <a:pt x="37" y="76"/>
                    <a:pt x="45" y="72"/>
                    <a:pt x="50" y="66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4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2" name="Rectangle 17">
              <a:extLst>
                <a:ext uri="{FF2B5EF4-FFF2-40B4-BE49-F238E27FC236}">
                  <a16:creationId xmlns:a16="http://schemas.microsoft.com/office/drawing/2014/main" id="{182B09B2-4E06-9A93-222A-F55F462C985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557" y="317"/>
              <a:ext cx="6" cy="4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3" name="Freeform 18">
              <a:extLst>
                <a:ext uri="{FF2B5EF4-FFF2-40B4-BE49-F238E27FC236}">
                  <a16:creationId xmlns:a16="http://schemas.microsoft.com/office/drawing/2014/main" id="{A7365C7E-5059-F991-A803-1AA17EECD15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69" y="329"/>
              <a:ext cx="25" cy="28"/>
            </a:xfrm>
            <a:custGeom>
              <a:avLst/>
              <a:gdLst>
                <a:gd name="T0" fmla="*/ 68 w 68"/>
                <a:gd name="T1" fmla="*/ 42 h 78"/>
                <a:gd name="T2" fmla="*/ 35 w 68"/>
                <a:gd name="T3" fmla="*/ 0 h 78"/>
                <a:gd name="T4" fmla="*/ 0 w 68"/>
                <a:gd name="T5" fmla="*/ 38 h 78"/>
                <a:gd name="T6" fmla="*/ 38 w 68"/>
                <a:gd name="T7" fmla="*/ 78 h 78"/>
                <a:gd name="T8" fmla="*/ 60 w 68"/>
                <a:gd name="T9" fmla="*/ 74 h 78"/>
                <a:gd name="T10" fmla="*/ 63 w 68"/>
                <a:gd name="T11" fmla="*/ 73 h 78"/>
                <a:gd name="T12" fmla="*/ 63 w 68"/>
                <a:gd name="T13" fmla="*/ 55 h 78"/>
                <a:gd name="T14" fmla="*/ 60 w 68"/>
                <a:gd name="T15" fmla="*/ 57 h 78"/>
                <a:gd name="T16" fmla="*/ 39 w 68"/>
                <a:gd name="T17" fmla="*/ 64 h 78"/>
                <a:gd name="T18" fmla="*/ 17 w 68"/>
                <a:gd name="T19" fmla="*/ 44 h 78"/>
                <a:gd name="T20" fmla="*/ 68 w 68"/>
                <a:gd name="T21" fmla="*/ 44 h 78"/>
                <a:gd name="T22" fmla="*/ 68 w 68"/>
                <a:gd name="T23" fmla="*/ 42 h 78"/>
                <a:gd name="T24" fmla="*/ 35 w 68"/>
                <a:gd name="T25" fmla="*/ 14 h 78"/>
                <a:gd name="T26" fmla="*/ 51 w 68"/>
                <a:gd name="T27" fmla="*/ 31 h 78"/>
                <a:gd name="T28" fmla="*/ 17 w 68"/>
                <a:gd name="T29" fmla="*/ 31 h 78"/>
                <a:gd name="T30" fmla="*/ 35 w 68"/>
                <a:gd name="T31" fmla="*/ 1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" h="78">
                  <a:moveTo>
                    <a:pt x="68" y="42"/>
                  </a:moveTo>
                  <a:cubicBezTo>
                    <a:pt x="68" y="14"/>
                    <a:pt x="57" y="0"/>
                    <a:pt x="35" y="0"/>
                  </a:cubicBezTo>
                  <a:cubicBezTo>
                    <a:pt x="14" y="0"/>
                    <a:pt x="0" y="16"/>
                    <a:pt x="0" y="38"/>
                  </a:cubicBezTo>
                  <a:cubicBezTo>
                    <a:pt x="0" y="64"/>
                    <a:pt x="14" y="78"/>
                    <a:pt x="38" y="78"/>
                  </a:cubicBezTo>
                  <a:cubicBezTo>
                    <a:pt x="49" y="78"/>
                    <a:pt x="55" y="76"/>
                    <a:pt x="60" y="74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3" y="55"/>
                    <a:pt x="63" y="55"/>
                    <a:pt x="63" y="55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57" y="60"/>
                    <a:pt x="47" y="64"/>
                    <a:pt x="39" y="64"/>
                  </a:cubicBezTo>
                  <a:cubicBezTo>
                    <a:pt x="29" y="64"/>
                    <a:pt x="18" y="56"/>
                    <a:pt x="17" y="44"/>
                  </a:cubicBezTo>
                  <a:cubicBezTo>
                    <a:pt x="68" y="44"/>
                    <a:pt x="68" y="44"/>
                    <a:pt x="68" y="44"/>
                  </a:cubicBezTo>
                  <a:lnTo>
                    <a:pt x="68" y="42"/>
                  </a:lnTo>
                  <a:close/>
                  <a:moveTo>
                    <a:pt x="35" y="14"/>
                  </a:moveTo>
                  <a:cubicBezTo>
                    <a:pt x="45" y="14"/>
                    <a:pt x="50" y="22"/>
                    <a:pt x="51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25"/>
                    <a:pt x="22" y="14"/>
                    <a:pt x="3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sp>
        <p:nvSpPr>
          <p:cNvPr id="44" name="Textplatzhalter 7">
            <a:extLst>
              <a:ext uri="{FF2B5EF4-FFF2-40B4-BE49-F238E27FC236}">
                <a16:creationId xmlns:a16="http://schemas.microsoft.com/office/drawing/2014/main" id="{4E1A9EA0-1834-B366-6CB7-D3783B9F75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463" y="313571"/>
            <a:ext cx="10055985" cy="3385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45" name="Titel 1">
            <a:extLst>
              <a:ext uri="{FF2B5EF4-FFF2-40B4-BE49-F238E27FC236}">
                <a16:creationId xmlns:a16="http://schemas.microsoft.com/office/drawing/2014/main" id="{A126B15A-9A4D-C4BE-92AA-B2E71F285B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703" y="63133"/>
            <a:ext cx="1005598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200" b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de-DE"/>
              <a:t>Abschnittsbereich/Oberthema (optional)</a:t>
            </a:r>
          </a:p>
        </p:txBody>
      </p:sp>
    </p:spTree>
    <p:extLst>
      <p:ext uri="{BB962C8B-B14F-4D97-AF65-F5344CB8AC3E}">
        <p14:creationId xmlns:p14="http://schemas.microsoft.com/office/powerpoint/2010/main" val="18699082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ü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2FECC29B-25A3-8FF2-FE98-6F434226E118}"/>
              </a:ext>
            </a:extLst>
          </p:cNvPr>
          <p:cNvSpPr/>
          <p:nvPr userDrawn="1"/>
        </p:nvSpPr>
        <p:spPr>
          <a:xfrm>
            <a:off x="0" y="-3186"/>
            <a:ext cx="12192000" cy="6861185"/>
          </a:xfrm>
          <a:prstGeom prst="rect">
            <a:avLst/>
          </a:prstGeom>
          <a:solidFill>
            <a:schemeClr val="accent1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800" err="1">
              <a:solidFill>
                <a:schemeClr val="tx1"/>
              </a:solidFill>
            </a:endParaRPr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C8BD919F-43B4-DE28-13B9-400954626F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613142"/>
            <a:ext cx="7416800" cy="244857"/>
          </a:xfrm>
          <a:prstGeom prst="rect">
            <a:avLst/>
          </a:prstGeom>
          <a:ln/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7" name="Rectangle 43">
            <a:extLst>
              <a:ext uri="{FF2B5EF4-FFF2-40B4-BE49-F238E27FC236}">
                <a16:creationId xmlns:a16="http://schemas.microsoft.com/office/drawing/2014/main" id="{1887A876-AEEC-A012-5C47-6FD21147BB4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xfrm>
            <a:off x="128588" y="6613142"/>
            <a:ext cx="2047412" cy="244857"/>
          </a:xfrm>
          <a:prstGeom prst="rect">
            <a:avLst/>
          </a:prstGeom>
          <a:ln/>
        </p:spPr>
        <p:txBody>
          <a:bodyPr lIns="0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BFDA63D-F042-4653-8687-7EE8B8B2A216}" type="datetime1">
              <a:rPr lang="de-DE" smtClean="0"/>
              <a:t>07.08.2026</a:t>
            </a:fld>
            <a:endParaRPr lang="de-DE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0A122F1C-29FD-A088-84A3-CC3E74B29488}"/>
              </a:ext>
            </a:extLst>
          </p:cNvPr>
          <p:cNvGrpSpPr/>
          <p:nvPr userDrawn="1"/>
        </p:nvGrpSpPr>
        <p:grpSpPr>
          <a:xfrm>
            <a:off x="0" y="6569104"/>
            <a:ext cx="12192000" cy="18000"/>
            <a:chOff x="0" y="-2920"/>
            <a:chExt cx="13995000" cy="28800"/>
          </a:xfrm>
          <a:solidFill>
            <a:schemeClr val="bg1"/>
          </a:solidFill>
        </p:grpSpPr>
        <p:grpSp>
          <p:nvGrpSpPr>
            <p:cNvPr id="13" name="Gruppieren 12">
              <a:extLst>
                <a:ext uri="{FF2B5EF4-FFF2-40B4-BE49-F238E27FC236}">
                  <a16:creationId xmlns:a16="http://schemas.microsoft.com/office/drawing/2014/main" id="{F7EF4978-2B3C-964A-0C74-288441BEEF1A}"/>
                </a:ext>
              </a:extLst>
            </p:cNvPr>
            <p:cNvGrpSpPr/>
            <p:nvPr/>
          </p:nvGrpSpPr>
          <p:grpSpPr>
            <a:xfrm>
              <a:off x="0" y="-2920"/>
              <a:ext cx="11196000" cy="28800"/>
              <a:chOff x="2099733" y="800098"/>
              <a:chExt cx="1998132" cy="499533"/>
            </a:xfrm>
            <a:grpFill/>
          </p:grpSpPr>
          <p:sp>
            <p:nvSpPr>
              <p:cNvPr id="15" name="Rechteck 14">
                <a:extLst>
                  <a:ext uri="{FF2B5EF4-FFF2-40B4-BE49-F238E27FC236}">
                    <a16:creationId xmlns:a16="http://schemas.microsoft.com/office/drawing/2014/main" id="{60141540-5C77-F637-47EE-99B0357EB007}"/>
                  </a:ext>
                </a:extLst>
              </p:cNvPr>
              <p:cNvSpPr/>
              <p:nvPr/>
            </p:nvSpPr>
            <p:spPr>
              <a:xfrm>
                <a:off x="2099733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Rechteck 15">
                <a:extLst>
                  <a:ext uri="{FF2B5EF4-FFF2-40B4-BE49-F238E27FC236}">
                    <a16:creationId xmlns:a16="http://schemas.microsoft.com/office/drawing/2014/main" id="{6C555FAE-073C-D3BD-2712-5FD2D0A4DD90}"/>
                  </a:ext>
                </a:extLst>
              </p:cNvPr>
              <p:cNvSpPr/>
              <p:nvPr/>
            </p:nvSpPr>
            <p:spPr>
              <a:xfrm>
                <a:off x="3598332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Rechteck 16">
                <a:extLst>
                  <a:ext uri="{FF2B5EF4-FFF2-40B4-BE49-F238E27FC236}">
                    <a16:creationId xmlns:a16="http://schemas.microsoft.com/office/drawing/2014/main" id="{1FEC5963-9873-760C-054D-3CBF49E6E202}"/>
                  </a:ext>
                </a:extLst>
              </p:cNvPr>
              <p:cNvSpPr/>
              <p:nvPr/>
            </p:nvSpPr>
            <p:spPr>
              <a:xfrm>
                <a:off x="2599266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Rechteck 17">
                <a:extLst>
                  <a:ext uri="{FF2B5EF4-FFF2-40B4-BE49-F238E27FC236}">
                    <a16:creationId xmlns:a16="http://schemas.microsoft.com/office/drawing/2014/main" id="{0D9F8078-101C-4E24-D939-C3EA0DA211E4}"/>
                  </a:ext>
                </a:extLst>
              </p:cNvPr>
              <p:cNvSpPr/>
              <p:nvPr/>
            </p:nvSpPr>
            <p:spPr>
              <a:xfrm>
                <a:off x="3098799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A15DDD58-31FA-9431-1586-5FA6FE7E0C3D}"/>
                </a:ext>
              </a:extLst>
            </p:cNvPr>
            <p:cNvSpPr/>
            <p:nvPr/>
          </p:nvSpPr>
          <p:spPr>
            <a:xfrm>
              <a:off x="11196000" y="-2920"/>
              <a:ext cx="2799000" cy="28800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</p:grpSp>
      <p:sp>
        <p:nvSpPr>
          <p:cNvPr id="22" name="Rectangle 41">
            <a:extLst>
              <a:ext uri="{FF2B5EF4-FFF2-40B4-BE49-F238E27FC236}">
                <a16:creationId xmlns:a16="http://schemas.microsoft.com/office/drawing/2014/main" id="{2A86B56E-5F0A-B3B2-DF49-2061CDA8AD4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613200"/>
            <a:ext cx="1928293" cy="241930"/>
          </a:xfrm>
          <a:prstGeom prst="rect">
            <a:avLst/>
          </a:prstGeom>
          <a:ln/>
        </p:spPr>
        <p:txBody>
          <a:bodyPr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25" name="Textplatzhalter 2">
            <a:extLst>
              <a:ext uri="{FF2B5EF4-FFF2-40B4-BE49-F238E27FC236}">
                <a16:creationId xmlns:a16="http://schemas.microsoft.com/office/drawing/2014/main" id="{2A86329C-FFC6-7307-74B3-3B5DEAF455D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463" y="6228067"/>
            <a:ext cx="11903073" cy="296862"/>
          </a:xfrm>
          <a:prstGeom prst="rect">
            <a:avLst/>
          </a:prstGeom>
        </p:spPr>
        <p:txBody>
          <a:bodyPr lIns="0" rIns="0" bIns="0" anchor="b"/>
          <a:lstStyle>
            <a:lvl1pPr marL="0" indent="0" algn="l">
              <a:buNone/>
              <a:defRPr sz="80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DE"/>
              <a:t>Quellenangaben</a:t>
            </a:r>
          </a:p>
        </p:txBody>
      </p:sp>
      <p:sp>
        <p:nvSpPr>
          <p:cNvPr id="30" name="Inhaltsplatzhalter 2">
            <a:extLst>
              <a:ext uri="{FF2B5EF4-FFF2-40B4-BE49-F238E27FC236}">
                <a16:creationId xmlns:a16="http://schemas.microsoft.com/office/drawing/2014/main" id="{FF789914-E911-11F3-E0A2-AF337E24F98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3703" y="811822"/>
            <a:ext cx="11908597" cy="5389484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bg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bg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bg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bg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>
                <a:solidFill>
                  <a:schemeClr val="bg1"/>
                </a:solidFill>
              </a:defRPr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1B5B042B-C0D5-F5C3-DB9D-D831D5FE6144}"/>
              </a:ext>
            </a:extLst>
          </p:cNvPr>
          <p:cNvGrpSpPr/>
          <p:nvPr userDrawn="1"/>
        </p:nvGrpSpPr>
        <p:grpSpPr>
          <a:xfrm>
            <a:off x="10570331" y="212725"/>
            <a:ext cx="804225" cy="265113"/>
            <a:chOff x="10488613" y="193675"/>
            <a:chExt cx="862013" cy="284163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F0F693FE-0224-D823-FD65-366425CBF20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488613" y="358775"/>
              <a:ext cx="855663" cy="119063"/>
            </a:xfrm>
            <a:custGeom>
              <a:avLst/>
              <a:gdLst>
                <a:gd name="T0" fmla="*/ 130 w 1506"/>
                <a:gd name="T1" fmla="*/ 204 h 208"/>
                <a:gd name="T2" fmla="*/ 25 w 1506"/>
                <a:gd name="T3" fmla="*/ 3 h 208"/>
                <a:gd name="T4" fmla="*/ 148 w 1506"/>
                <a:gd name="T5" fmla="*/ 204 h 208"/>
                <a:gd name="T6" fmla="*/ 170 w 1506"/>
                <a:gd name="T7" fmla="*/ 59 h 208"/>
                <a:gd name="T8" fmla="*/ 148 w 1506"/>
                <a:gd name="T9" fmla="*/ 32 h 208"/>
                <a:gd name="T10" fmla="*/ 170 w 1506"/>
                <a:gd name="T11" fmla="*/ 3 h 208"/>
                <a:gd name="T12" fmla="*/ 234 w 1506"/>
                <a:gd name="T13" fmla="*/ 204 h 208"/>
                <a:gd name="T14" fmla="*/ 312 w 1506"/>
                <a:gd name="T15" fmla="*/ 59 h 208"/>
                <a:gd name="T16" fmla="*/ 248 w 1506"/>
                <a:gd name="T17" fmla="*/ 182 h 208"/>
                <a:gd name="T18" fmla="*/ 208 w 1506"/>
                <a:gd name="T19" fmla="*/ 59 h 208"/>
                <a:gd name="T20" fmla="*/ 381 w 1506"/>
                <a:gd name="T21" fmla="*/ 208 h 208"/>
                <a:gd name="T22" fmla="*/ 422 w 1506"/>
                <a:gd name="T23" fmla="*/ 159 h 208"/>
                <a:gd name="T24" fmla="*/ 447 w 1506"/>
                <a:gd name="T25" fmla="*/ 137 h 208"/>
                <a:gd name="T26" fmla="*/ 381 w 1506"/>
                <a:gd name="T27" fmla="*/ 208 h 208"/>
                <a:gd name="T28" fmla="*/ 422 w 1506"/>
                <a:gd name="T29" fmla="*/ 120 h 208"/>
                <a:gd name="T30" fmla="*/ 467 w 1506"/>
                <a:gd name="T31" fmla="*/ 137 h 208"/>
                <a:gd name="T32" fmla="*/ 542 w 1506"/>
                <a:gd name="T33" fmla="*/ 116 h 208"/>
                <a:gd name="T34" fmla="*/ 648 w 1506"/>
                <a:gd name="T35" fmla="*/ 208 h 208"/>
                <a:gd name="T36" fmla="*/ 647 w 1506"/>
                <a:gd name="T37" fmla="*/ 87 h 208"/>
                <a:gd name="T38" fmla="*/ 691 w 1506"/>
                <a:gd name="T39" fmla="*/ 62 h 208"/>
                <a:gd name="T40" fmla="*/ 571 w 1506"/>
                <a:gd name="T41" fmla="*/ 53 h 208"/>
                <a:gd name="T42" fmla="*/ 649 w 1506"/>
                <a:gd name="T43" fmla="*/ 188 h 208"/>
                <a:gd name="T44" fmla="*/ 648 w 1506"/>
                <a:gd name="T45" fmla="*/ 208 h 208"/>
                <a:gd name="T46" fmla="*/ 755 w 1506"/>
                <a:gd name="T47" fmla="*/ 78 h 208"/>
                <a:gd name="T48" fmla="*/ 805 w 1506"/>
                <a:gd name="T49" fmla="*/ 203 h 208"/>
                <a:gd name="T50" fmla="*/ 792 w 1506"/>
                <a:gd name="T51" fmla="*/ 185 h 208"/>
                <a:gd name="T52" fmla="*/ 805 w 1506"/>
                <a:gd name="T53" fmla="*/ 78 h 208"/>
                <a:gd name="T54" fmla="*/ 777 w 1506"/>
                <a:gd name="T55" fmla="*/ 13 h 208"/>
                <a:gd name="T56" fmla="*/ 734 w 1506"/>
                <a:gd name="T57" fmla="*/ 59 h 208"/>
                <a:gd name="T58" fmla="*/ 938 w 1506"/>
                <a:gd name="T59" fmla="*/ 204 h 208"/>
                <a:gd name="T60" fmla="*/ 915 w 1506"/>
                <a:gd name="T61" fmla="*/ 148 h 208"/>
                <a:gd name="T62" fmla="*/ 844 w 1506"/>
                <a:gd name="T63" fmla="*/ 59 h 208"/>
                <a:gd name="T64" fmla="*/ 870 w 1506"/>
                <a:gd name="T65" fmla="*/ 208 h 208"/>
                <a:gd name="T66" fmla="*/ 915 w 1506"/>
                <a:gd name="T67" fmla="*/ 204 h 208"/>
                <a:gd name="T68" fmla="*/ 1023 w 1506"/>
                <a:gd name="T69" fmla="*/ 208 h 208"/>
                <a:gd name="T70" fmla="*/ 1068 w 1506"/>
                <a:gd name="T71" fmla="*/ 204 h 208"/>
                <a:gd name="T72" fmla="*/ 1068 w 1506"/>
                <a:gd name="T73" fmla="*/ 3 h 208"/>
                <a:gd name="T74" fmla="*/ 1022 w 1506"/>
                <a:gd name="T75" fmla="*/ 56 h 208"/>
                <a:gd name="T76" fmla="*/ 1024 w 1506"/>
                <a:gd name="T77" fmla="*/ 189 h 208"/>
                <a:gd name="T78" fmla="*/ 1023 w 1506"/>
                <a:gd name="T79" fmla="*/ 75 h 208"/>
                <a:gd name="T80" fmla="*/ 1119 w 1506"/>
                <a:gd name="T81" fmla="*/ 204 h 208"/>
                <a:gd name="T82" fmla="*/ 1142 w 1506"/>
                <a:gd name="T83" fmla="*/ 59 h 208"/>
                <a:gd name="T84" fmla="*/ 1119 w 1506"/>
                <a:gd name="T85" fmla="*/ 32 h 208"/>
                <a:gd name="T86" fmla="*/ 1142 w 1506"/>
                <a:gd name="T87" fmla="*/ 3 h 208"/>
                <a:gd name="T88" fmla="*/ 1285 w 1506"/>
                <a:gd name="T89" fmla="*/ 204 h 208"/>
                <a:gd name="T90" fmla="*/ 1262 w 1506"/>
                <a:gd name="T91" fmla="*/ 59 h 208"/>
                <a:gd name="T92" fmla="*/ 1192 w 1506"/>
                <a:gd name="T93" fmla="*/ 159 h 208"/>
                <a:gd name="T94" fmla="*/ 1169 w 1506"/>
                <a:gd name="T95" fmla="*/ 160 h 208"/>
                <a:gd name="T96" fmla="*/ 1262 w 1506"/>
                <a:gd name="T97" fmla="*/ 184 h 208"/>
                <a:gd name="T98" fmla="*/ 1313 w 1506"/>
                <a:gd name="T99" fmla="*/ 204 h 208"/>
                <a:gd name="T100" fmla="*/ 1336 w 1506"/>
                <a:gd name="T101" fmla="*/ 114 h 208"/>
                <a:gd name="T102" fmla="*/ 1398 w 1506"/>
                <a:gd name="T103" fmla="*/ 204 h 208"/>
                <a:gd name="T104" fmla="*/ 1456 w 1506"/>
                <a:gd name="T105" fmla="*/ 75 h 208"/>
                <a:gd name="T106" fmla="*/ 1506 w 1506"/>
                <a:gd name="T107" fmla="*/ 204 h 208"/>
                <a:gd name="T108" fmla="*/ 1417 w 1506"/>
                <a:gd name="T109" fmla="*/ 82 h 208"/>
                <a:gd name="T110" fmla="*/ 1336 w 1506"/>
                <a:gd name="T111" fmla="*/ 80 h 208"/>
                <a:gd name="T112" fmla="*/ 1313 w 1506"/>
                <a:gd name="T113" fmla="*/ 59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06" h="208">
                  <a:moveTo>
                    <a:pt x="0" y="204"/>
                  </a:moveTo>
                  <a:lnTo>
                    <a:pt x="0" y="204"/>
                  </a:lnTo>
                  <a:lnTo>
                    <a:pt x="130" y="204"/>
                  </a:lnTo>
                  <a:lnTo>
                    <a:pt x="130" y="181"/>
                  </a:lnTo>
                  <a:lnTo>
                    <a:pt x="25" y="181"/>
                  </a:lnTo>
                  <a:lnTo>
                    <a:pt x="25" y="3"/>
                  </a:lnTo>
                  <a:lnTo>
                    <a:pt x="0" y="3"/>
                  </a:lnTo>
                  <a:lnTo>
                    <a:pt x="0" y="204"/>
                  </a:lnTo>
                  <a:close/>
                  <a:moveTo>
                    <a:pt x="148" y="204"/>
                  </a:moveTo>
                  <a:lnTo>
                    <a:pt x="148" y="204"/>
                  </a:lnTo>
                  <a:lnTo>
                    <a:pt x="170" y="204"/>
                  </a:lnTo>
                  <a:lnTo>
                    <a:pt x="170" y="59"/>
                  </a:lnTo>
                  <a:lnTo>
                    <a:pt x="148" y="59"/>
                  </a:lnTo>
                  <a:lnTo>
                    <a:pt x="148" y="204"/>
                  </a:lnTo>
                  <a:close/>
                  <a:moveTo>
                    <a:pt x="148" y="32"/>
                  </a:moveTo>
                  <a:lnTo>
                    <a:pt x="148" y="32"/>
                  </a:lnTo>
                  <a:lnTo>
                    <a:pt x="170" y="32"/>
                  </a:lnTo>
                  <a:lnTo>
                    <a:pt x="170" y="3"/>
                  </a:lnTo>
                  <a:lnTo>
                    <a:pt x="148" y="3"/>
                  </a:lnTo>
                  <a:lnTo>
                    <a:pt x="148" y="32"/>
                  </a:lnTo>
                  <a:close/>
                  <a:moveTo>
                    <a:pt x="234" y="204"/>
                  </a:moveTo>
                  <a:lnTo>
                    <a:pt x="234" y="204"/>
                  </a:lnTo>
                  <a:lnTo>
                    <a:pt x="259" y="204"/>
                  </a:lnTo>
                  <a:lnTo>
                    <a:pt x="312" y="59"/>
                  </a:lnTo>
                  <a:lnTo>
                    <a:pt x="288" y="59"/>
                  </a:lnTo>
                  <a:lnTo>
                    <a:pt x="257" y="151"/>
                  </a:lnTo>
                  <a:cubicBezTo>
                    <a:pt x="253" y="164"/>
                    <a:pt x="248" y="182"/>
                    <a:pt x="248" y="182"/>
                  </a:cubicBezTo>
                  <a:lnTo>
                    <a:pt x="247" y="182"/>
                  </a:lnTo>
                  <a:cubicBezTo>
                    <a:pt x="247" y="182"/>
                    <a:pt x="242" y="164"/>
                    <a:pt x="238" y="151"/>
                  </a:cubicBezTo>
                  <a:lnTo>
                    <a:pt x="208" y="59"/>
                  </a:lnTo>
                  <a:lnTo>
                    <a:pt x="183" y="59"/>
                  </a:lnTo>
                  <a:lnTo>
                    <a:pt x="234" y="204"/>
                  </a:lnTo>
                  <a:close/>
                  <a:moveTo>
                    <a:pt x="381" y="208"/>
                  </a:moveTo>
                  <a:lnTo>
                    <a:pt x="381" y="208"/>
                  </a:lnTo>
                  <a:cubicBezTo>
                    <a:pt x="414" y="208"/>
                    <a:pt x="437" y="191"/>
                    <a:pt x="444" y="159"/>
                  </a:cubicBezTo>
                  <a:lnTo>
                    <a:pt x="422" y="159"/>
                  </a:lnTo>
                  <a:cubicBezTo>
                    <a:pt x="416" y="179"/>
                    <a:pt x="402" y="189"/>
                    <a:pt x="381" y="189"/>
                  </a:cubicBezTo>
                  <a:cubicBezTo>
                    <a:pt x="352" y="189"/>
                    <a:pt x="336" y="167"/>
                    <a:pt x="334" y="137"/>
                  </a:cubicBezTo>
                  <a:lnTo>
                    <a:pt x="447" y="137"/>
                  </a:lnTo>
                  <a:cubicBezTo>
                    <a:pt x="447" y="89"/>
                    <a:pt x="424" y="55"/>
                    <a:pt x="380" y="55"/>
                  </a:cubicBezTo>
                  <a:cubicBezTo>
                    <a:pt x="339" y="55"/>
                    <a:pt x="311" y="90"/>
                    <a:pt x="311" y="132"/>
                  </a:cubicBezTo>
                  <a:cubicBezTo>
                    <a:pt x="311" y="174"/>
                    <a:pt x="337" y="208"/>
                    <a:pt x="381" y="208"/>
                  </a:cubicBezTo>
                  <a:close/>
                  <a:moveTo>
                    <a:pt x="380" y="73"/>
                  </a:moveTo>
                  <a:lnTo>
                    <a:pt x="380" y="73"/>
                  </a:lnTo>
                  <a:cubicBezTo>
                    <a:pt x="406" y="73"/>
                    <a:pt x="421" y="91"/>
                    <a:pt x="422" y="120"/>
                  </a:cubicBezTo>
                  <a:lnTo>
                    <a:pt x="335" y="120"/>
                  </a:lnTo>
                  <a:cubicBezTo>
                    <a:pt x="338" y="94"/>
                    <a:pt x="353" y="73"/>
                    <a:pt x="380" y="73"/>
                  </a:cubicBezTo>
                  <a:close/>
                  <a:moveTo>
                    <a:pt x="467" y="137"/>
                  </a:moveTo>
                  <a:lnTo>
                    <a:pt x="467" y="137"/>
                  </a:lnTo>
                  <a:lnTo>
                    <a:pt x="542" y="137"/>
                  </a:lnTo>
                  <a:lnTo>
                    <a:pt x="542" y="116"/>
                  </a:lnTo>
                  <a:lnTo>
                    <a:pt x="467" y="116"/>
                  </a:lnTo>
                  <a:lnTo>
                    <a:pt x="467" y="137"/>
                  </a:lnTo>
                  <a:close/>
                  <a:moveTo>
                    <a:pt x="648" y="208"/>
                  </a:moveTo>
                  <a:lnTo>
                    <a:pt x="648" y="208"/>
                  </a:lnTo>
                  <a:cubicBezTo>
                    <a:pt x="691" y="208"/>
                    <a:pt x="722" y="187"/>
                    <a:pt x="722" y="150"/>
                  </a:cubicBezTo>
                  <a:cubicBezTo>
                    <a:pt x="722" y="104"/>
                    <a:pt x="686" y="95"/>
                    <a:pt x="647" y="87"/>
                  </a:cubicBezTo>
                  <a:cubicBezTo>
                    <a:pt x="617" y="81"/>
                    <a:pt x="594" y="74"/>
                    <a:pt x="594" y="52"/>
                  </a:cubicBezTo>
                  <a:cubicBezTo>
                    <a:pt x="594" y="31"/>
                    <a:pt x="612" y="19"/>
                    <a:pt x="640" y="19"/>
                  </a:cubicBezTo>
                  <a:cubicBezTo>
                    <a:pt x="669" y="19"/>
                    <a:pt x="688" y="34"/>
                    <a:pt x="691" y="62"/>
                  </a:cubicBezTo>
                  <a:lnTo>
                    <a:pt x="715" y="62"/>
                  </a:lnTo>
                  <a:cubicBezTo>
                    <a:pt x="710" y="25"/>
                    <a:pt x="689" y="0"/>
                    <a:pt x="639" y="0"/>
                  </a:cubicBezTo>
                  <a:cubicBezTo>
                    <a:pt x="598" y="0"/>
                    <a:pt x="571" y="19"/>
                    <a:pt x="571" y="53"/>
                  </a:cubicBezTo>
                  <a:cubicBezTo>
                    <a:pt x="571" y="91"/>
                    <a:pt x="601" y="101"/>
                    <a:pt x="637" y="109"/>
                  </a:cubicBezTo>
                  <a:cubicBezTo>
                    <a:pt x="673" y="116"/>
                    <a:pt x="697" y="123"/>
                    <a:pt x="697" y="150"/>
                  </a:cubicBezTo>
                  <a:cubicBezTo>
                    <a:pt x="697" y="175"/>
                    <a:pt x="677" y="188"/>
                    <a:pt x="649" y="188"/>
                  </a:cubicBezTo>
                  <a:cubicBezTo>
                    <a:pt x="611" y="188"/>
                    <a:pt x="590" y="170"/>
                    <a:pt x="587" y="136"/>
                  </a:cubicBezTo>
                  <a:lnTo>
                    <a:pt x="562" y="136"/>
                  </a:lnTo>
                  <a:cubicBezTo>
                    <a:pt x="564" y="177"/>
                    <a:pt x="591" y="208"/>
                    <a:pt x="648" y="208"/>
                  </a:cubicBezTo>
                  <a:close/>
                  <a:moveTo>
                    <a:pt x="734" y="78"/>
                  </a:moveTo>
                  <a:lnTo>
                    <a:pt x="734" y="78"/>
                  </a:lnTo>
                  <a:lnTo>
                    <a:pt x="755" y="78"/>
                  </a:lnTo>
                  <a:lnTo>
                    <a:pt x="755" y="177"/>
                  </a:lnTo>
                  <a:cubicBezTo>
                    <a:pt x="755" y="198"/>
                    <a:pt x="768" y="205"/>
                    <a:pt x="787" y="205"/>
                  </a:cubicBezTo>
                  <a:cubicBezTo>
                    <a:pt x="793" y="205"/>
                    <a:pt x="800" y="204"/>
                    <a:pt x="805" y="203"/>
                  </a:cubicBezTo>
                  <a:lnTo>
                    <a:pt x="805" y="183"/>
                  </a:lnTo>
                  <a:lnTo>
                    <a:pt x="804" y="183"/>
                  </a:lnTo>
                  <a:cubicBezTo>
                    <a:pt x="802" y="184"/>
                    <a:pt x="796" y="185"/>
                    <a:pt x="792" y="185"/>
                  </a:cubicBezTo>
                  <a:cubicBezTo>
                    <a:pt x="783" y="185"/>
                    <a:pt x="777" y="182"/>
                    <a:pt x="777" y="172"/>
                  </a:cubicBezTo>
                  <a:lnTo>
                    <a:pt x="777" y="78"/>
                  </a:lnTo>
                  <a:lnTo>
                    <a:pt x="805" y="78"/>
                  </a:lnTo>
                  <a:lnTo>
                    <a:pt x="805" y="59"/>
                  </a:lnTo>
                  <a:lnTo>
                    <a:pt x="777" y="59"/>
                  </a:lnTo>
                  <a:lnTo>
                    <a:pt x="777" y="13"/>
                  </a:lnTo>
                  <a:lnTo>
                    <a:pt x="755" y="13"/>
                  </a:lnTo>
                  <a:lnTo>
                    <a:pt x="755" y="59"/>
                  </a:lnTo>
                  <a:lnTo>
                    <a:pt x="734" y="59"/>
                  </a:lnTo>
                  <a:lnTo>
                    <a:pt x="734" y="78"/>
                  </a:lnTo>
                  <a:close/>
                  <a:moveTo>
                    <a:pt x="938" y="204"/>
                  </a:moveTo>
                  <a:lnTo>
                    <a:pt x="938" y="204"/>
                  </a:lnTo>
                  <a:lnTo>
                    <a:pt x="938" y="59"/>
                  </a:lnTo>
                  <a:lnTo>
                    <a:pt x="915" y="59"/>
                  </a:lnTo>
                  <a:lnTo>
                    <a:pt x="915" y="148"/>
                  </a:lnTo>
                  <a:cubicBezTo>
                    <a:pt x="915" y="171"/>
                    <a:pt x="900" y="189"/>
                    <a:pt x="877" y="189"/>
                  </a:cubicBezTo>
                  <a:cubicBezTo>
                    <a:pt x="856" y="189"/>
                    <a:pt x="844" y="178"/>
                    <a:pt x="844" y="159"/>
                  </a:cubicBezTo>
                  <a:lnTo>
                    <a:pt x="844" y="59"/>
                  </a:lnTo>
                  <a:lnTo>
                    <a:pt x="822" y="59"/>
                  </a:lnTo>
                  <a:lnTo>
                    <a:pt x="822" y="160"/>
                  </a:lnTo>
                  <a:cubicBezTo>
                    <a:pt x="822" y="190"/>
                    <a:pt x="841" y="208"/>
                    <a:pt x="870" y="208"/>
                  </a:cubicBezTo>
                  <a:cubicBezTo>
                    <a:pt x="891" y="208"/>
                    <a:pt x="904" y="198"/>
                    <a:pt x="914" y="184"/>
                  </a:cubicBezTo>
                  <a:lnTo>
                    <a:pt x="915" y="184"/>
                  </a:lnTo>
                  <a:lnTo>
                    <a:pt x="915" y="204"/>
                  </a:lnTo>
                  <a:lnTo>
                    <a:pt x="938" y="204"/>
                  </a:lnTo>
                  <a:close/>
                  <a:moveTo>
                    <a:pt x="1023" y="208"/>
                  </a:moveTo>
                  <a:lnTo>
                    <a:pt x="1023" y="208"/>
                  </a:lnTo>
                  <a:cubicBezTo>
                    <a:pt x="1043" y="208"/>
                    <a:pt x="1057" y="201"/>
                    <a:pt x="1068" y="187"/>
                  </a:cubicBezTo>
                  <a:lnTo>
                    <a:pt x="1068" y="187"/>
                  </a:lnTo>
                  <a:lnTo>
                    <a:pt x="1068" y="204"/>
                  </a:lnTo>
                  <a:lnTo>
                    <a:pt x="1091" y="204"/>
                  </a:lnTo>
                  <a:lnTo>
                    <a:pt x="1091" y="3"/>
                  </a:lnTo>
                  <a:lnTo>
                    <a:pt x="1068" y="3"/>
                  </a:lnTo>
                  <a:lnTo>
                    <a:pt x="1068" y="80"/>
                  </a:lnTo>
                  <a:lnTo>
                    <a:pt x="1068" y="80"/>
                  </a:lnTo>
                  <a:cubicBezTo>
                    <a:pt x="1058" y="66"/>
                    <a:pt x="1043" y="56"/>
                    <a:pt x="1022" y="56"/>
                  </a:cubicBezTo>
                  <a:cubicBezTo>
                    <a:pt x="986" y="56"/>
                    <a:pt x="958" y="84"/>
                    <a:pt x="958" y="132"/>
                  </a:cubicBezTo>
                  <a:cubicBezTo>
                    <a:pt x="958" y="179"/>
                    <a:pt x="983" y="208"/>
                    <a:pt x="1023" y="208"/>
                  </a:cubicBezTo>
                  <a:close/>
                  <a:moveTo>
                    <a:pt x="1024" y="189"/>
                  </a:moveTo>
                  <a:lnTo>
                    <a:pt x="1024" y="189"/>
                  </a:lnTo>
                  <a:cubicBezTo>
                    <a:pt x="996" y="189"/>
                    <a:pt x="982" y="165"/>
                    <a:pt x="982" y="132"/>
                  </a:cubicBezTo>
                  <a:cubicBezTo>
                    <a:pt x="982" y="100"/>
                    <a:pt x="996" y="75"/>
                    <a:pt x="1023" y="75"/>
                  </a:cubicBezTo>
                  <a:cubicBezTo>
                    <a:pt x="1053" y="75"/>
                    <a:pt x="1070" y="99"/>
                    <a:pt x="1070" y="132"/>
                  </a:cubicBezTo>
                  <a:cubicBezTo>
                    <a:pt x="1070" y="165"/>
                    <a:pt x="1056" y="189"/>
                    <a:pt x="1024" y="189"/>
                  </a:cubicBezTo>
                  <a:close/>
                  <a:moveTo>
                    <a:pt x="1119" y="204"/>
                  </a:moveTo>
                  <a:lnTo>
                    <a:pt x="1119" y="204"/>
                  </a:lnTo>
                  <a:lnTo>
                    <a:pt x="1142" y="204"/>
                  </a:lnTo>
                  <a:lnTo>
                    <a:pt x="1142" y="59"/>
                  </a:lnTo>
                  <a:lnTo>
                    <a:pt x="1119" y="59"/>
                  </a:lnTo>
                  <a:lnTo>
                    <a:pt x="1119" y="204"/>
                  </a:lnTo>
                  <a:close/>
                  <a:moveTo>
                    <a:pt x="1119" y="32"/>
                  </a:moveTo>
                  <a:lnTo>
                    <a:pt x="1119" y="32"/>
                  </a:lnTo>
                  <a:lnTo>
                    <a:pt x="1142" y="32"/>
                  </a:lnTo>
                  <a:lnTo>
                    <a:pt x="1142" y="3"/>
                  </a:lnTo>
                  <a:lnTo>
                    <a:pt x="1119" y="3"/>
                  </a:lnTo>
                  <a:lnTo>
                    <a:pt x="1119" y="32"/>
                  </a:lnTo>
                  <a:close/>
                  <a:moveTo>
                    <a:pt x="1285" y="204"/>
                  </a:moveTo>
                  <a:lnTo>
                    <a:pt x="1285" y="204"/>
                  </a:lnTo>
                  <a:lnTo>
                    <a:pt x="1285" y="59"/>
                  </a:lnTo>
                  <a:lnTo>
                    <a:pt x="1262" y="59"/>
                  </a:lnTo>
                  <a:lnTo>
                    <a:pt x="1262" y="148"/>
                  </a:lnTo>
                  <a:cubicBezTo>
                    <a:pt x="1262" y="171"/>
                    <a:pt x="1247" y="189"/>
                    <a:pt x="1224" y="189"/>
                  </a:cubicBezTo>
                  <a:cubicBezTo>
                    <a:pt x="1204" y="189"/>
                    <a:pt x="1192" y="178"/>
                    <a:pt x="1192" y="159"/>
                  </a:cubicBezTo>
                  <a:lnTo>
                    <a:pt x="1192" y="59"/>
                  </a:lnTo>
                  <a:lnTo>
                    <a:pt x="1169" y="59"/>
                  </a:lnTo>
                  <a:lnTo>
                    <a:pt x="1169" y="160"/>
                  </a:lnTo>
                  <a:cubicBezTo>
                    <a:pt x="1169" y="190"/>
                    <a:pt x="1188" y="208"/>
                    <a:pt x="1218" y="208"/>
                  </a:cubicBezTo>
                  <a:cubicBezTo>
                    <a:pt x="1239" y="208"/>
                    <a:pt x="1251" y="198"/>
                    <a:pt x="1261" y="184"/>
                  </a:cubicBezTo>
                  <a:lnTo>
                    <a:pt x="1262" y="184"/>
                  </a:lnTo>
                  <a:lnTo>
                    <a:pt x="1262" y="204"/>
                  </a:lnTo>
                  <a:lnTo>
                    <a:pt x="1285" y="204"/>
                  </a:lnTo>
                  <a:close/>
                  <a:moveTo>
                    <a:pt x="1313" y="204"/>
                  </a:moveTo>
                  <a:lnTo>
                    <a:pt x="1313" y="204"/>
                  </a:lnTo>
                  <a:lnTo>
                    <a:pt x="1336" y="204"/>
                  </a:lnTo>
                  <a:lnTo>
                    <a:pt x="1336" y="114"/>
                  </a:lnTo>
                  <a:cubicBezTo>
                    <a:pt x="1336" y="91"/>
                    <a:pt x="1355" y="75"/>
                    <a:pt x="1373" y="75"/>
                  </a:cubicBezTo>
                  <a:cubicBezTo>
                    <a:pt x="1388" y="75"/>
                    <a:pt x="1398" y="85"/>
                    <a:pt x="1398" y="103"/>
                  </a:cubicBezTo>
                  <a:lnTo>
                    <a:pt x="1398" y="204"/>
                  </a:lnTo>
                  <a:lnTo>
                    <a:pt x="1421" y="204"/>
                  </a:lnTo>
                  <a:lnTo>
                    <a:pt x="1421" y="114"/>
                  </a:lnTo>
                  <a:cubicBezTo>
                    <a:pt x="1421" y="91"/>
                    <a:pt x="1438" y="75"/>
                    <a:pt x="1456" y="75"/>
                  </a:cubicBezTo>
                  <a:cubicBezTo>
                    <a:pt x="1471" y="75"/>
                    <a:pt x="1483" y="85"/>
                    <a:pt x="1483" y="103"/>
                  </a:cubicBezTo>
                  <a:lnTo>
                    <a:pt x="1483" y="204"/>
                  </a:lnTo>
                  <a:lnTo>
                    <a:pt x="1506" y="204"/>
                  </a:lnTo>
                  <a:lnTo>
                    <a:pt x="1506" y="102"/>
                  </a:lnTo>
                  <a:cubicBezTo>
                    <a:pt x="1506" y="72"/>
                    <a:pt x="1488" y="56"/>
                    <a:pt x="1462" y="56"/>
                  </a:cubicBezTo>
                  <a:cubicBezTo>
                    <a:pt x="1444" y="56"/>
                    <a:pt x="1427" y="65"/>
                    <a:pt x="1417" y="82"/>
                  </a:cubicBezTo>
                  <a:lnTo>
                    <a:pt x="1417" y="82"/>
                  </a:lnTo>
                  <a:cubicBezTo>
                    <a:pt x="1411" y="65"/>
                    <a:pt x="1397" y="56"/>
                    <a:pt x="1379" y="56"/>
                  </a:cubicBezTo>
                  <a:cubicBezTo>
                    <a:pt x="1361" y="56"/>
                    <a:pt x="1345" y="66"/>
                    <a:pt x="1336" y="80"/>
                  </a:cubicBezTo>
                  <a:lnTo>
                    <a:pt x="1336" y="80"/>
                  </a:lnTo>
                  <a:lnTo>
                    <a:pt x="1336" y="59"/>
                  </a:lnTo>
                  <a:lnTo>
                    <a:pt x="1313" y="59"/>
                  </a:lnTo>
                  <a:lnTo>
                    <a:pt x="1313" y="204"/>
                  </a:ln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08289A3E-060C-4E78-72B6-958B1ED0A3D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34676" y="193675"/>
              <a:ext cx="615950" cy="144463"/>
            </a:xfrm>
            <a:custGeom>
              <a:avLst/>
              <a:gdLst>
                <a:gd name="T0" fmla="*/ 50 w 1083"/>
                <a:gd name="T1" fmla="*/ 41 h 250"/>
                <a:gd name="T2" fmla="*/ 79 w 1083"/>
                <a:gd name="T3" fmla="*/ 159 h 250"/>
                <a:gd name="T4" fmla="*/ 0 w 1083"/>
                <a:gd name="T5" fmla="*/ 200 h 250"/>
                <a:gd name="T6" fmla="*/ 179 w 1083"/>
                <a:gd name="T7" fmla="*/ 101 h 250"/>
                <a:gd name="T8" fmla="*/ 0 w 1083"/>
                <a:gd name="T9" fmla="*/ 200 h 250"/>
                <a:gd name="T10" fmla="*/ 241 w 1083"/>
                <a:gd name="T11" fmla="*/ 200 h 250"/>
                <a:gd name="T12" fmla="*/ 196 w 1083"/>
                <a:gd name="T13" fmla="*/ 200 h 250"/>
                <a:gd name="T14" fmla="*/ 241 w 1083"/>
                <a:gd name="T15" fmla="*/ 37 h 250"/>
                <a:gd name="T16" fmla="*/ 196 w 1083"/>
                <a:gd name="T17" fmla="*/ 37 h 250"/>
                <a:gd name="T18" fmla="*/ 382 w 1083"/>
                <a:gd name="T19" fmla="*/ 234 h 250"/>
                <a:gd name="T20" fmla="*/ 357 w 1083"/>
                <a:gd name="T21" fmla="*/ 57 h 250"/>
                <a:gd name="T22" fmla="*/ 316 w 1083"/>
                <a:gd name="T23" fmla="*/ 52 h 250"/>
                <a:gd name="T24" fmla="*/ 355 w 1083"/>
                <a:gd name="T25" fmla="*/ 176 h 250"/>
                <a:gd name="T26" fmla="*/ 329 w 1083"/>
                <a:gd name="T27" fmla="*/ 218 h 250"/>
                <a:gd name="T28" fmla="*/ 329 w 1083"/>
                <a:gd name="T29" fmla="*/ 250 h 250"/>
                <a:gd name="T30" fmla="*/ 300 w 1083"/>
                <a:gd name="T31" fmla="*/ 123 h 250"/>
                <a:gd name="T32" fmla="*/ 329 w 1083"/>
                <a:gd name="T33" fmla="*/ 159 h 250"/>
                <a:gd name="T34" fmla="*/ 468 w 1083"/>
                <a:gd name="T35" fmla="*/ 200 h 250"/>
                <a:gd name="T36" fmla="*/ 422 w 1083"/>
                <a:gd name="T37" fmla="*/ 200 h 250"/>
                <a:gd name="T38" fmla="*/ 468 w 1083"/>
                <a:gd name="T39" fmla="*/ 37 h 250"/>
                <a:gd name="T40" fmla="*/ 422 w 1083"/>
                <a:gd name="T41" fmla="*/ 37 h 250"/>
                <a:gd name="T42" fmla="*/ 568 w 1083"/>
                <a:gd name="T43" fmla="*/ 200 h 250"/>
                <a:gd name="T44" fmla="*/ 542 w 1083"/>
                <a:gd name="T45" fmla="*/ 153 h 250"/>
                <a:gd name="T46" fmla="*/ 568 w 1083"/>
                <a:gd name="T47" fmla="*/ 57 h 250"/>
                <a:gd name="T48" fmla="*/ 497 w 1083"/>
                <a:gd name="T49" fmla="*/ 11 h 250"/>
                <a:gd name="T50" fmla="*/ 478 w 1083"/>
                <a:gd name="T51" fmla="*/ 85 h 250"/>
                <a:gd name="T52" fmla="*/ 543 w 1083"/>
                <a:gd name="T53" fmla="*/ 202 h 250"/>
                <a:gd name="T54" fmla="*/ 668 w 1083"/>
                <a:gd name="T55" fmla="*/ 184 h 250"/>
                <a:gd name="T56" fmla="*/ 717 w 1083"/>
                <a:gd name="T57" fmla="*/ 200 h 250"/>
                <a:gd name="T58" fmla="*/ 712 w 1083"/>
                <a:gd name="T59" fmla="*/ 105 h 250"/>
                <a:gd name="T60" fmla="*/ 582 w 1083"/>
                <a:gd name="T61" fmla="*/ 102 h 250"/>
                <a:gd name="T62" fmla="*/ 667 w 1083"/>
                <a:gd name="T63" fmla="*/ 99 h 250"/>
                <a:gd name="T64" fmla="*/ 625 w 1083"/>
                <a:gd name="T65" fmla="*/ 204 h 250"/>
                <a:gd name="T66" fmla="*/ 620 w 1083"/>
                <a:gd name="T67" fmla="*/ 159 h 250"/>
                <a:gd name="T68" fmla="*/ 668 w 1083"/>
                <a:gd name="T69" fmla="*/ 149 h 250"/>
                <a:gd name="T70" fmla="*/ 733 w 1083"/>
                <a:gd name="T71" fmla="*/ 200 h 250"/>
                <a:gd name="T72" fmla="*/ 733 w 1083"/>
                <a:gd name="T73" fmla="*/ 0 h 250"/>
                <a:gd name="T74" fmla="*/ 871 w 1083"/>
                <a:gd name="T75" fmla="*/ 205 h 250"/>
                <a:gd name="T76" fmla="*/ 895 w 1083"/>
                <a:gd name="T77" fmla="*/ 157 h 250"/>
                <a:gd name="T78" fmla="*/ 942 w 1083"/>
                <a:gd name="T79" fmla="*/ 140 h 250"/>
                <a:gd name="T80" fmla="*/ 794 w 1083"/>
                <a:gd name="T81" fmla="*/ 128 h 250"/>
                <a:gd name="T82" fmla="*/ 839 w 1083"/>
                <a:gd name="T83" fmla="*/ 113 h 250"/>
                <a:gd name="T84" fmla="*/ 839 w 1083"/>
                <a:gd name="T85" fmla="*/ 113 h 250"/>
                <a:gd name="T86" fmla="*/ 1083 w 1083"/>
                <a:gd name="T87" fmla="*/ 157 h 250"/>
                <a:gd name="T88" fmla="*/ 1013 w 1083"/>
                <a:gd name="T89" fmla="*/ 82 h 250"/>
                <a:gd name="T90" fmla="*/ 1013 w 1083"/>
                <a:gd name="T91" fmla="*/ 52 h 250"/>
                <a:gd name="T92" fmla="*/ 1039 w 1083"/>
                <a:gd name="T93" fmla="*/ 161 h 250"/>
                <a:gd name="T94" fmla="*/ 947 w 1083"/>
                <a:gd name="T95" fmla="*/ 154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83" h="250">
                  <a:moveTo>
                    <a:pt x="50" y="159"/>
                  </a:moveTo>
                  <a:lnTo>
                    <a:pt x="50" y="159"/>
                  </a:lnTo>
                  <a:lnTo>
                    <a:pt x="50" y="41"/>
                  </a:lnTo>
                  <a:lnTo>
                    <a:pt x="79" y="41"/>
                  </a:lnTo>
                  <a:cubicBezTo>
                    <a:pt x="111" y="41"/>
                    <a:pt x="128" y="65"/>
                    <a:pt x="128" y="101"/>
                  </a:cubicBezTo>
                  <a:cubicBezTo>
                    <a:pt x="128" y="138"/>
                    <a:pt x="111" y="159"/>
                    <a:pt x="79" y="159"/>
                  </a:cubicBezTo>
                  <a:lnTo>
                    <a:pt x="50" y="159"/>
                  </a:lnTo>
                  <a:close/>
                  <a:moveTo>
                    <a:pt x="0" y="200"/>
                  </a:moveTo>
                  <a:lnTo>
                    <a:pt x="0" y="200"/>
                  </a:lnTo>
                  <a:lnTo>
                    <a:pt x="83" y="200"/>
                  </a:lnTo>
                  <a:cubicBezTo>
                    <a:pt x="108" y="200"/>
                    <a:pt x="128" y="194"/>
                    <a:pt x="144" y="182"/>
                  </a:cubicBezTo>
                  <a:cubicBezTo>
                    <a:pt x="166" y="165"/>
                    <a:pt x="179" y="137"/>
                    <a:pt x="179" y="101"/>
                  </a:cubicBezTo>
                  <a:cubicBezTo>
                    <a:pt x="179" y="40"/>
                    <a:pt x="141" y="0"/>
                    <a:pt x="86" y="0"/>
                  </a:cubicBezTo>
                  <a:lnTo>
                    <a:pt x="0" y="0"/>
                  </a:lnTo>
                  <a:lnTo>
                    <a:pt x="0" y="200"/>
                  </a:lnTo>
                  <a:close/>
                  <a:moveTo>
                    <a:pt x="196" y="200"/>
                  </a:moveTo>
                  <a:lnTo>
                    <a:pt x="196" y="200"/>
                  </a:lnTo>
                  <a:lnTo>
                    <a:pt x="241" y="200"/>
                  </a:lnTo>
                  <a:lnTo>
                    <a:pt x="241" y="57"/>
                  </a:lnTo>
                  <a:lnTo>
                    <a:pt x="196" y="57"/>
                  </a:lnTo>
                  <a:lnTo>
                    <a:pt x="196" y="200"/>
                  </a:lnTo>
                  <a:close/>
                  <a:moveTo>
                    <a:pt x="196" y="37"/>
                  </a:moveTo>
                  <a:lnTo>
                    <a:pt x="196" y="37"/>
                  </a:lnTo>
                  <a:lnTo>
                    <a:pt x="241" y="37"/>
                  </a:lnTo>
                  <a:lnTo>
                    <a:pt x="241" y="0"/>
                  </a:lnTo>
                  <a:lnTo>
                    <a:pt x="196" y="0"/>
                  </a:lnTo>
                  <a:lnTo>
                    <a:pt x="196" y="37"/>
                  </a:lnTo>
                  <a:close/>
                  <a:moveTo>
                    <a:pt x="329" y="250"/>
                  </a:moveTo>
                  <a:lnTo>
                    <a:pt x="329" y="250"/>
                  </a:lnTo>
                  <a:cubicBezTo>
                    <a:pt x="350" y="250"/>
                    <a:pt x="369" y="245"/>
                    <a:pt x="382" y="234"/>
                  </a:cubicBezTo>
                  <a:cubicBezTo>
                    <a:pt x="393" y="224"/>
                    <a:pt x="401" y="208"/>
                    <a:pt x="401" y="186"/>
                  </a:cubicBezTo>
                  <a:lnTo>
                    <a:pt x="401" y="57"/>
                  </a:lnTo>
                  <a:lnTo>
                    <a:pt x="357" y="57"/>
                  </a:lnTo>
                  <a:lnTo>
                    <a:pt x="357" y="72"/>
                  </a:lnTo>
                  <a:lnTo>
                    <a:pt x="357" y="72"/>
                  </a:lnTo>
                  <a:cubicBezTo>
                    <a:pt x="348" y="60"/>
                    <a:pt x="335" y="52"/>
                    <a:pt x="316" y="52"/>
                  </a:cubicBezTo>
                  <a:cubicBezTo>
                    <a:pt x="281" y="52"/>
                    <a:pt x="256" y="82"/>
                    <a:pt x="256" y="124"/>
                  </a:cubicBezTo>
                  <a:cubicBezTo>
                    <a:pt x="256" y="168"/>
                    <a:pt x="286" y="193"/>
                    <a:pt x="318" y="193"/>
                  </a:cubicBezTo>
                  <a:cubicBezTo>
                    <a:pt x="336" y="193"/>
                    <a:pt x="347" y="186"/>
                    <a:pt x="355" y="176"/>
                  </a:cubicBezTo>
                  <a:lnTo>
                    <a:pt x="356" y="176"/>
                  </a:lnTo>
                  <a:lnTo>
                    <a:pt x="356" y="190"/>
                  </a:lnTo>
                  <a:cubicBezTo>
                    <a:pt x="356" y="208"/>
                    <a:pt x="348" y="218"/>
                    <a:pt x="329" y="218"/>
                  </a:cubicBezTo>
                  <a:cubicBezTo>
                    <a:pt x="313" y="218"/>
                    <a:pt x="306" y="211"/>
                    <a:pt x="303" y="204"/>
                  </a:cubicBezTo>
                  <a:lnTo>
                    <a:pt x="259" y="204"/>
                  </a:lnTo>
                  <a:cubicBezTo>
                    <a:pt x="263" y="234"/>
                    <a:pt x="290" y="250"/>
                    <a:pt x="329" y="250"/>
                  </a:cubicBezTo>
                  <a:close/>
                  <a:moveTo>
                    <a:pt x="329" y="159"/>
                  </a:moveTo>
                  <a:lnTo>
                    <a:pt x="329" y="159"/>
                  </a:lnTo>
                  <a:cubicBezTo>
                    <a:pt x="312" y="159"/>
                    <a:pt x="300" y="145"/>
                    <a:pt x="300" y="123"/>
                  </a:cubicBezTo>
                  <a:cubicBezTo>
                    <a:pt x="300" y="101"/>
                    <a:pt x="312" y="87"/>
                    <a:pt x="329" y="87"/>
                  </a:cubicBezTo>
                  <a:cubicBezTo>
                    <a:pt x="348" y="87"/>
                    <a:pt x="358" y="103"/>
                    <a:pt x="358" y="123"/>
                  </a:cubicBezTo>
                  <a:cubicBezTo>
                    <a:pt x="358" y="143"/>
                    <a:pt x="349" y="159"/>
                    <a:pt x="329" y="159"/>
                  </a:cubicBezTo>
                  <a:close/>
                  <a:moveTo>
                    <a:pt x="422" y="200"/>
                  </a:moveTo>
                  <a:lnTo>
                    <a:pt x="422" y="200"/>
                  </a:lnTo>
                  <a:lnTo>
                    <a:pt x="468" y="200"/>
                  </a:lnTo>
                  <a:lnTo>
                    <a:pt x="468" y="57"/>
                  </a:lnTo>
                  <a:lnTo>
                    <a:pt x="422" y="57"/>
                  </a:lnTo>
                  <a:lnTo>
                    <a:pt x="422" y="200"/>
                  </a:lnTo>
                  <a:close/>
                  <a:moveTo>
                    <a:pt x="422" y="37"/>
                  </a:moveTo>
                  <a:lnTo>
                    <a:pt x="422" y="37"/>
                  </a:lnTo>
                  <a:lnTo>
                    <a:pt x="468" y="37"/>
                  </a:lnTo>
                  <a:lnTo>
                    <a:pt x="468" y="0"/>
                  </a:lnTo>
                  <a:lnTo>
                    <a:pt x="422" y="0"/>
                  </a:lnTo>
                  <a:lnTo>
                    <a:pt x="422" y="37"/>
                  </a:lnTo>
                  <a:close/>
                  <a:moveTo>
                    <a:pt x="543" y="202"/>
                  </a:moveTo>
                  <a:lnTo>
                    <a:pt x="543" y="202"/>
                  </a:lnTo>
                  <a:cubicBezTo>
                    <a:pt x="556" y="202"/>
                    <a:pt x="564" y="201"/>
                    <a:pt x="568" y="200"/>
                  </a:cubicBezTo>
                  <a:lnTo>
                    <a:pt x="568" y="166"/>
                  </a:lnTo>
                  <a:cubicBezTo>
                    <a:pt x="567" y="166"/>
                    <a:pt x="562" y="167"/>
                    <a:pt x="558" y="167"/>
                  </a:cubicBezTo>
                  <a:cubicBezTo>
                    <a:pt x="548" y="167"/>
                    <a:pt x="542" y="164"/>
                    <a:pt x="542" y="153"/>
                  </a:cubicBezTo>
                  <a:lnTo>
                    <a:pt x="542" y="85"/>
                  </a:lnTo>
                  <a:lnTo>
                    <a:pt x="568" y="85"/>
                  </a:lnTo>
                  <a:lnTo>
                    <a:pt x="568" y="57"/>
                  </a:lnTo>
                  <a:lnTo>
                    <a:pt x="542" y="57"/>
                  </a:lnTo>
                  <a:lnTo>
                    <a:pt x="542" y="11"/>
                  </a:lnTo>
                  <a:lnTo>
                    <a:pt x="497" y="11"/>
                  </a:lnTo>
                  <a:lnTo>
                    <a:pt x="497" y="57"/>
                  </a:lnTo>
                  <a:lnTo>
                    <a:pt x="478" y="57"/>
                  </a:lnTo>
                  <a:lnTo>
                    <a:pt x="478" y="85"/>
                  </a:lnTo>
                  <a:lnTo>
                    <a:pt x="497" y="85"/>
                  </a:lnTo>
                  <a:lnTo>
                    <a:pt x="497" y="163"/>
                  </a:lnTo>
                  <a:cubicBezTo>
                    <a:pt x="497" y="193"/>
                    <a:pt x="517" y="202"/>
                    <a:pt x="543" y="202"/>
                  </a:cubicBezTo>
                  <a:close/>
                  <a:moveTo>
                    <a:pt x="625" y="204"/>
                  </a:moveTo>
                  <a:lnTo>
                    <a:pt x="625" y="204"/>
                  </a:lnTo>
                  <a:cubicBezTo>
                    <a:pt x="646" y="204"/>
                    <a:pt x="659" y="196"/>
                    <a:pt x="668" y="184"/>
                  </a:cubicBezTo>
                  <a:lnTo>
                    <a:pt x="668" y="184"/>
                  </a:lnTo>
                  <a:cubicBezTo>
                    <a:pt x="669" y="192"/>
                    <a:pt x="671" y="197"/>
                    <a:pt x="673" y="200"/>
                  </a:cubicBezTo>
                  <a:lnTo>
                    <a:pt x="717" y="200"/>
                  </a:lnTo>
                  <a:lnTo>
                    <a:pt x="717" y="198"/>
                  </a:lnTo>
                  <a:cubicBezTo>
                    <a:pt x="713" y="196"/>
                    <a:pt x="712" y="189"/>
                    <a:pt x="712" y="178"/>
                  </a:cubicBezTo>
                  <a:lnTo>
                    <a:pt x="712" y="105"/>
                  </a:lnTo>
                  <a:cubicBezTo>
                    <a:pt x="712" y="88"/>
                    <a:pt x="706" y="73"/>
                    <a:pt x="694" y="64"/>
                  </a:cubicBezTo>
                  <a:cubicBezTo>
                    <a:pt x="684" y="57"/>
                    <a:pt x="669" y="53"/>
                    <a:pt x="647" y="53"/>
                  </a:cubicBezTo>
                  <a:cubicBezTo>
                    <a:pt x="604" y="53"/>
                    <a:pt x="583" y="75"/>
                    <a:pt x="582" y="102"/>
                  </a:cubicBezTo>
                  <a:lnTo>
                    <a:pt x="624" y="102"/>
                  </a:lnTo>
                  <a:cubicBezTo>
                    <a:pt x="626" y="90"/>
                    <a:pt x="633" y="84"/>
                    <a:pt x="648" y="84"/>
                  </a:cubicBezTo>
                  <a:cubicBezTo>
                    <a:pt x="661" y="84"/>
                    <a:pt x="667" y="90"/>
                    <a:pt x="667" y="99"/>
                  </a:cubicBezTo>
                  <a:cubicBezTo>
                    <a:pt x="667" y="109"/>
                    <a:pt x="658" y="112"/>
                    <a:pt x="631" y="115"/>
                  </a:cubicBezTo>
                  <a:cubicBezTo>
                    <a:pt x="601" y="119"/>
                    <a:pt x="576" y="129"/>
                    <a:pt x="576" y="160"/>
                  </a:cubicBezTo>
                  <a:cubicBezTo>
                    <a:pt x="576" y="189"/>
                    <a:pt x="596" y="204"/>
                    <a:pt x="625" y="204"/>
                  </a:cubicBezTo>
                  <a:close/>
                  <a:moveTo>
                    <a:pt x="639" y="175"/>
                  </a:moveTo>
                  <a:lnTo>
                    <a:pt x="639" y="175"/>
                  </a:lnTo>
                  <a:cubicBezTo>
                    <a:pt x="628" y="175"/>
                    <a:pt x="620" y="170"/>
                    <a:pt x="620" y="159"/>
                  </a:cubicBezTo>
                  <a:cubicBezTo>
                    <a:pt x="620" y="148"/>
                    <a:pt x="627" y="143"/>
                    <a:pt x="645" y="139"/>
                  </a:cubicBezTo>
                  <a:cubicBezTo>
                    <a:pt x="654" y="137"/>
                    <a:pt x="662" y="135"/>
                    <a:pt x="668" y="132"/>
                  </a:cubicBezTo>
                  <a:lnTo>
                    <a:pt x="668" y="149"/>
                  </a:lnTo>
                  <a:cubicBezTo>
                    <a:pt x="668" y="164"/>
                    <a:pt x="657" y="175"/>
                    <a:pt x="639" y="175"/>
                  </a:cubicBezTo>
                  <a:close/>
                  <a:moveTo>
                    <a:pt x="733" y="200"/>
                  </a:moveTo>
                  <a:lnTo>
                    <a:pt x="733" y="200"/>
                  </a:lnTo>
                  <a:lnTo>
                    <a:pt x="780" y="200"/>
                  </a:lnTo>
                  <a:lnTo>
                    <a:pt x="780" y="0"/>
                  </a:lnTo>
                  <a:lnTo>
                    <a:pt x="733" y="0"/>
                  </a:lnTo>
                  <a:lnTo>
                    <a:pt x="733" y="200"/>
                  </a:lnTo>
                  <a:close/>
                  <a:moveTo>
                    <a:pt x="871" y="205"/>
                  </a:moveTo>
                  <a:lnTo>
                    <a:pt x="871" y="205"/>
                  </a:lnTo>
                  <a:cubicBezTo>
                    <a:pt x="889" y="205"/>
                    <a:pt x="904" y="200"/>
                    <a:pt x="916" y="191"/>
                  </a:cubicBezTo>
                  <a:cubicBezTo>
                    <a:pt x="928" y="183"/>
                    <a:pt x="937" y="170"/>
                    <a:pt x="940" y="157"/>
                  </a:cubicBezTo>
                  <a:lnTo>
                    <a:pt x="895" y="157"/>
                  </a:lnTo>
                  <a:cubicBezTo>
                    <a:pt x="891" y="166"/>
                    <a:pt x="883" y="172"/>
                    <a:pt x="871" y="172"/>
                  </a:cubicBezTo>
                  <a:cubicBezTo>
                    <a:pt x="852" y="172"/>
                    <a:pt x="842" y="160"/>
                    <a:pt x="839" y="140"/>
                  </a:cubicBezTo>
                  <a:lnTo>
                    <a:pt x="942" y="140"/>
                  </a:lnTo>
                  <a:cubicBezTo>
                    <a:pt x="943" y="111"/>
                    <a:pt x="934" y="86"/>
                    <a:pt x="917" y="70"/>
                  </a:cubicBezTo>
                  <a:cubicBezTo>
                    <a:pt x="905" y="59"/>
                    <a:pt x="888" y="52"/>
                    <a:pt x="868" y="52"/>
                  </a:cubicBezTo>
                  <a:cubicBezTo>
                    <a:pt x="824" y="52"/>
                    <a:pt x="794" y="85"/>
                    <a:pt x="794" y="128"/>
                  </a:cubicBezTo>
                  <a:cubicBezTo>
                    <a:pt x="794" y="172"/>
                    <a:pt x="823" y="205"/>
                    <a:pt x="871" y="205"/>
                  </a:cubicBezTo>
                  <a:close/>
                  <a:moveTo>
                    <a:pt x="839" y="113"/>
                  </a:moveTo>
                  <a:lnTo>
                    <a:pt x="839" y="113"/>
                  </a:lnTo>
                  <a:cubicBezTo>
                    <a:pt x="842" y="96"/>
                    <a:pt x="851" y="85"/>
                    <a:pt x="869" y="85"/>
                  </a:cubicBezTo>
                  <a:cubicBezTo>
                    <a:pt x="884" y="85"/>
                    <a:pt x="894" y="96"/>
                    <a:pt x="896" y="113"/>
                  </a:cubicBezTo>
                  <a:lnTo>
                    <a:pt x="839" y="113"/>
                  </a:lnTo>
                  <a:close/>
                  <a:moveTo>
                    <a:pt x="1017" y="205"/>
                  </a:moveTo>
                  <a:lnTo>
                    <a:pt x="1017" y="205"/>
                  </a:lnTo>
                  <a:cubicBezTo>
                    <a:pt x="1055" y="205"/>
                    <a:pt x="1083" y="189"/>
                    <a:pt x="1083" y="157"/>
                  </a:cubicBezTo>
                  <a:cubicBezTo>
                    <a:pt x="1083" y="120"/>
                    <a:pt x="1053" y="114"/>
                    <a:pt x="1027" y="110"/>
                  </a:cubicBezTo>
                  <a:cubicBezTo>
                    <a:pt x="1009" y="106"/>
                    <a:pt x="993" y="105"/>
                    <a:pt x="993" y="95"/>
                  </a:cubicBezTo>
                  <a:cubicBezTo>
                    <a:pt x="993" y="86"/>
                    <a:pt x="1002" y="82"/>
                    <a:pt x="1013" y="82"/>
                  </a:cubicBezTo>
                  <a:cubicBezTo>
                    <a:pt x="1025" y="82"/>
                    <a:pt x="1034" y="86"/>
                    <a:pt x="1036" y="98"/>
                  </a:cubicBezTo>
                  <a:lnTo>
                    <a:pt x="1078" y="98"/>
                  </a:lnTo>
                  <a:cubicBezTo>
                    <a:pt x="1076" y="70"/>
                    <a:pt x="1054" y="52"/>
                    <a:pt x="1013" y="52"/>
                  </a:cubicBezTo>
                  <a:cubicBezTo>
                    <a:pt x="979" y="52"/>
                    <a:pt x="951" y="68"/>
                    <a:pt x="951" y="98"/>
                  </a:cubicBezTo>
                  <a:cubicBezTo>
                    <a:pt x="951" y="132"/>
                    <a:pt x="978" y="139"/>
                    <a:pt x="1003" y="143"/>
                  </a:cubicBezTo>
                  <a:cubicBezTo>
                    <a:pt x="1022" y="146"/>
                    <a:pt x="1039" y="148"/>
                    <a:pt x="1039" y="161"/>
                  </a:cubicBezTo>
                  <a:cubicBezTo>
                    <a:pt x="1039" y="170"/>
                    <a:pt x="1031" y="175"/>
                    <a:pt x="1017" y="175"/>
                  </a:cubicBezTo>
                  <a:cubicBezTo>
                    <a:pt x="1002" y="175"/>
                    <a:pt x="992" y="168"/>
                    <a:pt x="990" y="154"/>
                  </a:cubicBezTo>
                  <a:lnTo>
                    <a:pt x="947" y="154"/>
                  </a:lnTo>
                  <a:cubicBezTo>
                    <a:pt x="949" y="186"/>
                    <a:pt x="975" y="205"/>
                    <a:pt x="1017" y="205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sp>
        <p:nvSpPr>
          <p:cNvPr id="23" name="Textplatzhalter 7">
            <a:extLst>
              <a:ext uri="{FF2B5EF4-FFF2-40B4-BE49-F238E27FC236}">
                <a16:creationId xmlns:a16="http://schemas.microsoft.com/office/drawing/2014/main" id="{ACD6A0CA-DCF0-E555-828C-A47A6FF1F4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463" y="313571"/>
            <a:ext cx="10055985" cy="3385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24" name="Titel 1">
            <a:extLst>
              <a:ext uri="{FF2B5EF4-FFF2-40B4-BE49-F238E27FC236}">
                <a16:creationId xmlns:a16="http://schemas.microsoft.com/office/drawing/2014/main" id="{8080BDE6-9BA6-DDE4-CC20-0C53DBBFD9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703" y="63133"/>
            <a:ext cx="1005598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de-DE"/>
              <a:t>Abschnittsbereich/Oberthema (optional)</a:t>
            </a:r>
          </a:p>
        </p:txBody>
      </p:sp>
      <p:grpSp>
        <p:nvGrpSpPr>
          <p:cNvPr id="26" name="Group 4">
            <a:extLst>
              <a:ext uri="{FF2B5EF4-FFF2-40B4-BE49-F238E27FC236}">
                <a16:creationId xmlns:a16="http://schemas.microsoft.com/office/drawing/2014/main" id="{D7A7804E-C1AF-8D21-857D-1E4C57A8182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576050" y="71438"/>
            <a:ext cx="539750" cy="541337"/>
            <a:chOff x="7292" y="45"/>
            <a:chExt cx="340" cy="341"/>
          </a:xfrm>
          <a:solidFill>
            <a:srgbClr val="4EC2A7"/>
          </a:solidFill>
        </p:grpSpPr>
        <p:sp>
          <p:nvSpPr>
            <p:cNvPr id="31" name="AutoShape 3">
              <a:extLst>
                <a:ext uri="{FF2B5EF4-FFF2-40B4-BE49-F238E27FC236}">
                  <a16:creationId xmlns:a16="http://schemas.microsoft.com/office/drawing/2014/main" id="{7D58D724-C67E-E7A2-6DD7-B56834024AF1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" name="Rectangle 5">
              <a:extLst>
                <a:ext uri="{FF2B5EF4-FFF2-40B4-BE49-F238E27FC236}">
                  <a16:creationId xmlns:a16="http://schemas.microsoft.com/office/drawing/2014/main" id="{EEC8F769-B52F-56A0-182B-DA200FF76FB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3" name="Freeform 6">
              <a:extLst>
                <a:ext uri="{FF2B5EF4-FFF2-40B4-BE49-F238E27FC236}">
                  <a16:creationId xmlns:a16="http://schemas.microsoft.com/office/drawing/2014/main" id="{BC243CEF-9580-4669-A221-367A377D176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94" y="130"/>
              <a:ext cx="91" cy="175"/>
            </a:xfrm>
            <a:custGeom>
              <a:avLst/>
              <a:gdLst>
                <a:gd name="T0" fmla="*/ 124 w 248"/>
                <a:gd name="T1" fmla="*/ 0 h 473"/>
                <a:gd name="T2" fmla="*/ 0 w 248"/>
                <a:gd name="T3" fmla="*/ 236 h 473"/>
                <a:gd name="T4" fmla="*/ 124 w 248"/>
                <a:gd name="T5" fmla="*/ 473 h 473"/>
                <a:gd name="T6" fmla="*/ 248 w 248"/>
                <a:gd name="T7" fmla="*/ 236 h 473"/>
                <a:gd name="T8" fmla="*/ 124 w 248"/>
                <a:gd name="T9" fmla="*/ 0 h 473"/>
                <a:gd name="T10" fmla="*/ 124 w 248"/>
                <a:gd name="T11" fmla="*/ 349 h 473"/>
                <a:gd name="T12" fmla="*/ 65 w 248"/>
                <a:gd name="T13" fmla="*/ 237 h 473"/>
                <a:gd name="T14" fmla="*/ 124 w 248"/>
                <a:gd name="T15" fmla="*/ 124 h 473"/>
                <a:gd name="T16" fmla="*/ 182 w 248"/>
                <a:gd name="T17" fmla="*/ 237 h 473"/>
                <a:gd name="T18" fmla="*/ 124 w 248"/>
                <a:gd name="T19" fmla="*/ 349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8" h="473">
                  <a:moveTo>
                    <a:pt x="124" y="0"/>
                  </a:moveTo>
                  <a:cubicBezTo>
                    <a:pt x="55" y="0"/>
                    <a:pt x="0" y="106"/>
                    <a:pt x="0" y="236"/>
                  </a:cubicBezTo>
                  <a:cubicBezTo>
                    <a:pt x="0" y="367"/>
                    <a:pt x="55" y="473"/>
                    <a:pt x="124" y="473"/>
                  </a:cubicBezTo>
                  <a:cubicBezTo>
                    <a:pt x="192" y="473"/>
                    <a:pt x="248" y="367"/>
                    <a:pt x="248" y="236"/>
                  </a:cubicBezTo>
                  <a:cubicBezTo>
                    <a:pt x="248" y="106"/>
                    <a:pt x="192" y="0"/>
                    <a:pt x="124" y="0"/>
                  </a:cubicBezTo>
                  <a:close/>
                  <a:moveTo>
                    <a:pt x="124" y="349"/>
                  </a:moveTo>
                  <a:cubicBezTo>
                    <a:pt x="91" y="349"/>
                    <a:pt x="65" y="299"/>
                    <a:pt x="65" y="237"/>
                  </a:cubicBezTo>
                  <a:cubicBezTo>
                    <a:pt x="65" y="175"/>
                    <a:pt x="91" y="124"/>
                    <a:pt x="124" y="124"/>
                  </a:cubicBezTo>
                  <a:cubicBezTo>
                    <a:pt x="156" y="124"/>
                    <a:pt x="182" y="175"/>
                    <a:pt x="182" y="237"/>
                  </a:cubicBezTo>
                  <a:cubicBezTo>
                    <a:pt x="182" y="299"/>
                    <a:pt x="156" y="349"/>
                    <a:pt x="124" y="3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4" name="Freeform 7">
              <a:extLst>
                <a:ext uri="{FF2B5EF4-FFF2-40B4-BE49-F238E27FC236}">
                  <a16:creationId xmlns:a16="http://schemas.microsoft.com/office/drawing/2014/main" id="{1BB39154-184C-4331-379D-776CC8F498F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135"/>
              <a:ext cx="54" cy="166"/>
            </a:xfrm>
            <a:custGeom>
              <a:avLst/>
              <a:gdLst>
                <a:gd name="T0" fmla="*/ 24 w 54"/>
                <a:gd name="T1" fmla="*/ 61 h 166"/>
                <a:gd name="T2" fmla="*/ 43 w 54"/>
                <a:gd name="T3" fmla="*/ 61 h 166"/>
                <a:gd name="T4" fmla="*/ 43 w 54"/>
                <a:gd name="T5" fmla="*/ 106 h 166"/>
                <a:gd name="T6" fmla="*/ 24 w 54"/>
                <a:gd name="T7" fmla="*/ 106 h 166"/>
                <a:gd name="T8" fmla="*/ 24 w 54"/>
                <a:gd name="T9" fmla="*/ 166 h 166"/>
                <a:gd name="T10" fmla="*/ 0 w 54"/>
                <a:gd name="T11" fmla="*/ 166 h 166"/>
                <a:gd name="T12" fmla="*/ 0 w 54"/>
                <a:gd name="T13" fmla="*/ 0 h 166"/>
                <a:gd name="T14" fmla="*/ 50 w 54"/>
                <a:gd name="T15" fmla="*/ 0 h 166"/>
                <a:gd name="T16" fmla="*/ 54 w 54"/>
                <a:gd name="T17" fmla="*/ 44 h 166"/>
                <a:gd name="T18" fmla="*/ 24 w 54"/>
                <a:gd name="T19" fmla="*/ 44 h 166"/>
                <a:gd name="T20" fmla="*/ 24 w 54"/>
                <a:gd name="T21" fmla="*/ 6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166">
                  <a:moveTo>
                    <a:pt x="24" y="61"/>
                  </a:moveTo>
                  <a:lnTo>
                    <a:pt x="43" y="61"/>
                  </a:lnTo>
                  <a:lnTo>
                    <a:pt x="43" y="106"/>
                  </a:lnTo>
                  <a:lnTo>
                    <a:pt x="24" y="106"/>
                  </a:lnTo>
                  <a:lnTo>
                    <a:pt x="24" y="166"/>
                  </a:lnTo>
                  <a:lnTo>
                    <a:pt x="0" y="166"/>
                  </a:lnTo>
                  <a:lnTo>
                    <a:pt x="0" y="0"/>
                  </a:lnTo>
                  <a:lnTo>
                    <a:pt x="50" y="0"/>
                  </a:lnTo>
                  <a:lnTo>
                    <a:pt x="54" y="44"/>
                  </a:lnTo>
                  <a:lnTo>
                    <a:pt x="24" y="44"/>
                  </a:lnTo>
                  <a:lnTo>
                    <a:pt x="24" y="6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5" name="Freeform 8">
              <a:extLst>
                <a:ext uri="{FF2B5EF4-FFF2-40B4-BE49-F238E27FC236}">
                  <a16:creationId xmlns:a16="http://schemas.microsoft.com/office/drawing/2014/main" id="{C8930AC5-7577-6C7C-E946-47606A207F5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01" y="135"/>
              <a:ext cx="93" cy="166"/>
            </a:xfrm>
            <a:custGeom>
              <a:avLst/>
              <a:gdLst>
                <a:gd name="T0" fmla="*/ 82 w 93"/>
                <a:gd name="T1" fmla="*/ 0 h 166"/>
                <a:gd name="T2" fmla="*/ 63 w 93"/>
                <a:gd name="T3" fmla="*/ 0 h 166"/>
                <a:gd name="T4" fmla="*/ 46 w 93"/>
                <a:gd name="T5" fmla="*/ 72 h 166"/>
                <a:gd name="T6" fmla="*/ 30 w 93"/>
                <a:gd name="T7" fmla="*/ 0 h 166"/>
                <a:gd name="T8" fmla="*/ 11 w 93"/>
                <a:gd name="T9" fmla="*/ 0 h 166"/>
                <a:gd name="T10" fmla="*/ 0 w 93"/>
                <a:gd name="T11" fmla="*/ 166 h 166"/>
                <a:gd name="T12" fmla="*/ 24 w 93"/>
                <a:gd name="T13" fmla="*/ 166 h 166"/>
                <a:gd name="T14" fmla="*/ 28 w 93"/>
                <a:gd name="T15" fmla="*/ 93 h 166"/>
                <a:gd name="T16" fmla="*/ 46 w 93"/>
                <a:gd name="T17" fmla="*/ 166 h 166"/>
                <a:gd name="T18" fmla="*/ 46 w 93"/>
                <a:gd name="T19" fmla="*/ 166 h 166"/>
                <a:gd name="T20" fmla="*/ 46 w 93"/>
                <a:gd name="T21" fmla="*/ 166 h 166"/>
                <a:gd name="T22" fmla="*/ 46 w 93"/>
                <a:gd name="T23" fmla="*/ 166 h 166"/>
                <a:gd name="T24" fmla="*/ 46 w 93"/>
                <a:gd name="T25" fmla="*/ 166 h 166"/>
                <a:gd name="T26" fmla="*/ 65 w 93"/>
                <a:gd name="T27" fmla="*/ 93 h 166"/>
                <a:gd name="T28" fmla="*/ 69 w 93"/>
                <a:gd name="T29" fmla="*/ 166 h 166"/>
                <a:gd name="T30" fmla="*/ 93 w 93"/>
                <a:gd name="T31" fmla="*/ 166 h 166"/>
                <a:gd name="T32" fmla="*/ 82 w 93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166">
                  <a:moveTo>
                    <a:pt x="82" y="0"/>
                  </a:moveTo>
                  <a:lnTo>
                    <a:pt x="63" y="0"/>
                  </a:lnTo>
                  <a:lnTo>
                    <a:pt x="46" y="72"/>
                  </a:lnTo>
                  <a:lnTo>
                    <a:pt x="30" y="0"/>
                  </a:lnTo>
                  <a:lnTo>
                    <a:pt x="11" y="0"/>
                  </a:lnTo>
                  <a:lnTo>
                    <a:pt x="0" y="166"/>
                  </a:lnTo>
                  <a:lnTo>
                    <a:pt x="24" y="166"/>
                  </a:lnTo>
                  <a:lnTo>
                    <a:pt x="28" y="93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65" y="93"/>
                  </a:lnTo>
                  <a:lnTo>
                    <a:pt x="69" y="166"/>
                  </a:lnTo>
                  <a:lnTo>
                    <a:pt x="93" y="166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6" name="Freeform 9">
              <a:extLst>
                <a:ext uri="{FF2B5EF4-FFF2-40B4-BE49-F238E27FC236}">
                  <a16:creationId xmlns:a16="http://schemas.microsoft.com/office/drawing/2014/main" id="{F935F393-4F84-E796-7917-19A684D79A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320"/>
              <a:ext cx="29" cy="37"/>
            </a:xfrm>
            <a:custGeom>
              <a:avLst/>
              <a:gdLst>
                <a:gd name="T0" fmla="*/ 22 w 29"/>
                <a:gd name="T1" fmla="*/ 0 h 37"/>
                <a:gd name="T2" fmla="*/ 22 w 29"/>
                <a:gd name="T3" fmla="*/ 15 h 37"/>
                <a:gd name="T4" fmla="*/ 6 w 29"/>
                <a:gd name="T5" fmla="*/ 15 h 37"/>
                <a:gd name="T6" fmla="*/ 6 w 29"/>
                <a:gd name="T7" fmla="*/ 0 h 37"/>
                <a:gd name="T8" fmla="*/ 0 w 29"/>
                <a:gd name="T9" fmla="*/ 0 h 37"/>
                <a:gd name="T10" fmla="*/ 0 w 29"/>
                <a:gd name="T11" fmla="*/ 37 h 37"/>
                <a:gd name="T12" fmla="*/ 6 w 29"/>
                <a:gd name="T13" fmla="*/ 37 h 37"/>
                <a:gd name="T14" fmla="*/ 6 w 29"/>
                <a:gd name="T15" fmla="*/ 20 h 37"/>
                <a:gd name="T16" fmla="*/ 22 w 29"/>
                <a:gd name="T17" fmla="*/ 20 h 37"/>
                <a:gd name="T18" fmla="*/ 22 w 29"/>
                <a:gd name="T19" fmla="*/ 37 h 37"/>
                <a:gd name="T20" fmla="*/ 29 w 29"/>
                <a:gd name="T21" fmla="*/ 37 h 37"/>
                <a:gd name="T22" fmla="*/ 29 w 29"/>
                <a:gd name="T23" fmla="*/ 0 h 37"/>
                <a:gd name="T24" fmla="*/ 22 w 2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37">
                  <a:moveTo>
                    <a:pt x="22" y="0"/>
                  </a:moveTo>
                  <a:lnTo>
                    <a:pt x="22" y="15"/>
                  </a:lnTo>
                  <a:lnTo>
                    <a:pt x="6" y="15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6" y="37"/>
                  </a:lnTo>
                  <a:lnTo>
                    <a:pt x="6" y="20"/>
                  </a:lnTo>
                  <a:lnTo>
                    <a:pt x="22" y="20"/>
                  </a:lnTo>
                  <a:lnTo>
                    <a:pt x="22" y="37"/>
                  </a:lnTo>
                  <a:lnTo>
                    <a:pt x="29" y="37"/>
                  </a:lnTo>
                  <a:lnTo>
                    <a:pt x="29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7" name="Freeform 10">
              <a:extLst>
                <a:ext uri="{FF2B5EF4-FFF2-40B4-BE49-F238E27FC236}">
                  <a16:creationId xmlns:a16="http://schemas.microsoft.com/office/drawing/2014/main" id="{0BF99BCA-A885-4FF6-1073-E26DFBBC97F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63" y="329"/>
              <a:ext cx="28" cy="28"/>
            </a:xfrm>
            <a:custGeom>
              <a:avLst/>
              <a:gdLst>
                <a:gd name="T0" fmla="*/ 38 w 76"/>
                <a:gd name="T1" fmla="*/ 0 h 78"/>
                <a:gd name="T2" fmla="*/ 0 w 76"/>
                <a:gd name="T3" fmla="*/ 39 h 78"/>
                <a:gd name="T4" fmla="*/ 38 w 76"/>
                <a:gd name="T5" fmla="*/ 78 h 78"/>
                <a:gd name="T6" fmla="*/ 76 w 76"/>
                <a:gd name="T7" fmla="*/ 39 h 78"/>
                <a:gd name="T8" fmla="*/ 38 w 76"/>
                <a:gd name="T9" fmla="*/ 0 h 78"/>
                <a:gd name="T10" fmla="*/ 38 w 76"/>
                <a:gd name="T11" fmla="*/ 64 h 78"/>
                <a:gd name="T12" fmla="*/ 18 w 76"/>
                <a:gd name="T13" fmla="*/ 39 h 78"/>
                <a:gd name="T14" fmla="*/ 38 w 76"/>
                <a:gd name="T15" fmla="*/ 14 h 78"/>
                <a:gd name="T16" fmla="*/ 59 w 76"/>
                <a:gd name="T17" fmla="*/ 39 h 78"/>
                <a:gd name="T18" fmla="*/ 38 w 76"/>
                <a:gd name="T19" fmla="*/ 6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8">
                  <a:moveTo>
                    <a:pt x="38" y="0"/>
                  </a:move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60" y="78"/>
                    <a:pt x="76" y="61"/>
                    <a:pt x="76" y="39"/>
                  </a:cubicBezTo>
                  <a:cubicBezTo>
                    <a:pt x="76" y="16"/>
                    <a:pt x="61" y="0"/>
                    <a:pt x="38" y="0"/>
                  </a:cubicBezTo>
                  <a:close/>
                  <a:moveTo>
                    <a:pt x="38" y="64"/>
                  </a:moveTo>
                  <a:cubicBezTo>
                    <a:pt x="24" y="64"/>
                    <a:pt x="18" y="51"/>
                    <a:pt x="18" y="39"/>
                  </a:cubicBezTo>
                  <a:cubicBezTo>
                    <a:pt x="18" y="27"/>
                    <a:pt x="25" y="14"/>
                    <a:pt x="38" y="14"/>
                  </a:cubicBezTo>
                  <a:cubicBezTo>
                    <a:pt x="52" y="14"/>
                    <a:pt x="59" y="27"/>
                    <a:pt x="59" y="39"/>
                  </a:cubicBezTo>
                  <a:cubicBezTo>
                    <a:pt x="59" y="51"/>
                    <a:pt x="52" y="64"/>
                    <a:pt x="38" y="6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8" name="Freeform 11">
              <a:extLst>
                <a:ext uri="{FF2B5EF4-FFF2-40B4-BE49-F238E27FC236}">
                  <a16:creationId xmlns:a16="http://schemas.microsoft.com/office/drawing/2014/main" id="{B27DF87D-D65E-465B-6229-C1CAFB6306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4" y="329"/>
              <a:ext cx="21" cy="28"/>
            </a:xfrm>
            <a:custGeom>
              <a:avLst/>
              <a:gdLst>
                <a:gd name="T0" fmla="*/ 54 w 56"/>
                <a:gd name="T1" fmla="*/ 59 h 78"/>
                <a:gd name="T2" fmla="*/ 52 w 56"/>
                <a:gd name="T3" fmla="*/ 60 h 78"/>
                <a:gd name="T4" fmla="*/ 39 w 56"/>
                <a:gd name="T5" fmla="*/ 64 h 78"/>
                <a:gd name="T6" fmla="*/ 17 w 56"/>
                <a:gd name="T7" fmla="*/ 39 h 78"/>
                <a:gd name="T8" fmla="*/ 38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5 w 56"/>
                <a:gd name="T15" fmla="*/ 3 h 78"/>
                <a:gd name="T16" fmla="*/ 54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4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4" y="59"/>
                  </a:moveTo>
                  <a:cubicBezTo>
                    <a:pt x="52" y="60"/>
                    <a:pt x="52" y="60"/>
                    <a:pt x="52" y="60"/>
                  </a:cubicBezTo>
                  <a:cubicBezTo>
                    <a:pt x="49" y="63"/>
                    <a:pt x="43" y="64"/>
                    <a:pt x="39" y="64"/>
                  </a:cubicBezTo>
                  <a:cubicBezTo>
                    <a:pt x="23" y="64"/>
                    <a:pt x="17" y="51"/>
                    <a:pt x="17" y="39"/>
                  </a:cubicBezTo>
                  <a:cubicBezTo>
                    <a:pt x="17" y="27"/>
                    <a:pt x="24" y="14"/>
                    <a:pt x="38" y="14"/>
                  </a:cubicBezTo>
                  <a:cubicBezTo>
                    <a:pt x="42" y="14"/>
                    <a:pt x="47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0" y="1"/>
                    <a:pt x="43" y="0"/>
                    <a:pt x="38" y="0"/>
                  </a:cubicBezTo>
                  <a:cubicBezTo>
                    <a:pt x="15" y="0"/>
                    <a:pt x="0" y="16"/>
                    <a:pt x="0" y="39"/>
                  </a:cubicBezTo>
                  <a:cubicBezTo>
                    <a:pt x="0" y="61"/>
                    <a:pt x="16" y="78"/>
                    <a:pt x="38" y="78"/>
                  </a:cubicBezTo>
                  <a:cubicBezTo>
                    <a:pt x="42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4" y="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9" name="Freeform 12">
              <a:extLst>
                <a:ext uri="{FF2B5EF4-FFF2-40B4-BE49-F238E27FC236}">
                  <a16:creationId xmlns:a16="http://schemas.microsoft.com/office/drawing/2014/main" id="{8FEDEFE9-F4DD-0678-A589-290CE94C081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19" y="317"/>
              <a:ext cx="24" cy="40"/>
            </a:xfrm>
            <a:custGeom>
              <a:avLst/>
              <a:gdLst>
                <a:gd name="T0" fmla="*/ 38 w 67"/>
                <a:gd name="T1" fmla="*/ 32 h 108"/>
                <a:gd name="T2" fmla="*/ 17 w 67"/>
                <a:gd name="T3" fmla="*/ 41 h 108"/>
                <a:gd name="T4" fmla="*/ 17 w 67"/>
                <a:gd name="T5" fmla="*/ 0 h 108"/>
                <a:gd name="T6" fmla="*/ 0 w 67"/>
                <a:gd name="T7" fmla="*/ 0 h 108"/>
                <a:gd name="T8" fmla="*/ 0 w 67"/>
                <a:gd name="T9" fmla="*/ 108 h 108"/>
                <a:gd name="T10" fmla="*/ 17 w 67"/>
                <a:gd name="T11" fmla="*/ 108 h 108"/>
                <a:gd name="T12" fmla="*/ 17 w 67"/>
                <a:gd name="T13" fmla="*/ 74 h 108"/>
                <a:gd name="T14" fmla="*/ 37 w 67"/>
                <a:gd name="T15" fmla="*/ 46 h 108"/>
                <a:gd name="T16" fmla="*/ 50 w 67"/>
                <a:gd name="T17" fmla="*/ 70 h 108"/>
                <a:gd name="T18" fmla="*/ 50 w 67"/>
                <a:gd name="T19" fmla="*/ 108 h 108"/>
                <a:gd name="T20" fmla="*/ 67 w 67"/>
                <a:gd name="T21" fmla="*/ 108 h 108"/>
                <a:gd name="T22" fmla="*/ 67 w 67"/>
                <a:gd name="T23" fmla="*/ 64 h 108"/>
                <a:gd name="T24" fmla="*/ 38 w 67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108">
                  <a:moveTo>
                    <a:pt x="38" y="32"/>
                  </a:moveTo>
                  <a:cubicBezTo>
                    <a:pt x="30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7" y="46"/>
                  </a:cubicBezTo>
                  <a:cubicBezTo>
                    <a:pt x="47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7" y="108"/>
                    <a:pt x="67" y="108"/>
                    <a:pt x="67" y="108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43"/>
                    <a:pt x="57" y="32"/>
                    <a:pt x="38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0" name="Freeform 13">
              <a:extLst>
                <a:ext uri="{FF2B5EF4-FFF2-40B4-BE49-F238E27FC236}">
                  <a16:creationId xmlns:a16="http://schemas.microsoft.com/office/drawing/2014/main" id="{0A469993-FAAE-474E-9722-6A71A2DE6A0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48" y="329"/>
              <a:ext cx="18" cy="28"/>
            </a:xfrm>
            <a:custGeom>
              <a:avLst/>
              <a:gdLst>
                <a:gd name="T0" fmla="*/ 30 w 48"/>
                <a:gd name="T1" fmla="*/ 32 h 78"/>
                <a:gd name="T2" fmla="*/ 18 w 48"/>
                <a:gd name="T3" fmla="*/ 21 h 78"/>
                <a:gd name="T4" fmla="*/ 29 w 48"/>
                <a:gd name="T5" fmla="*/ 14 h 78"/>
                <a:gd name="T6" fmla="*/ 42 w 48"/>
                <a:gd name="T7" fmla="*/ 17 h 78"/>
                <a:gd name="T8" fmla="*/ 44 w 48"/>
                <a:gd name="T9" fmla="*/ 19 h 78"/>
                <a:gd name="T10" fmla="*/ 45 w 48"/>
                <a:gd name="T11" fmla="*/ 3 h 78"/>
                <a:gd name="T12" fmla="*/ 44 w 48"/>
                <a:gd name="T13" fmla="*/ 3 h 78"/>
                <a:gd name="T14" fmla="*/ 27 w 48"/>
                <a:gd name="T15" fmla="*/ 0 h 78"/>
                <a:gd name="T16" fmla="*/ 0 w 48"/>
                <a:gd name="T17" fmla="*/ 24 h 78"/>
                <a:gd name="T18" fmla="*/ 19 w 48"/>
                <a:gd name="T19" fmla="*/ 45 h 78"/>
                <a:gd name="T20" fmla="*/ 31 w 48"/>
                <a:gd name="T21" fmla="*/ 55 h 78"/>
                <a:gd name="T22" fmla="*/ 19 w 48"/>
                <a:gd name="T23" fmla="*/ 64 h 78"/>
                <a:gd name="T24" fmla="*/ 4 w 48"/>
                <a:gd name="T25" fmla="*/ 59 h 78"/>
                <a:gd name="T26" fmla="*/ 2 w 48"/>
                <a:gd name="T27" fmla="*/ 58 h 78"/>
                <a:gd name="T28" fmla="*/ 1 w 48"/>
                <a:gd name="T29" fmla="*/ 73 h 78"/>
                <a:gd name="T30" fmla="*/ 2 w 48"/>
                <a:gd name="T31" fmla="*/ 74 h 78"/>
                <a:gd name="T32" fmla="*/ 22 w 48"/>
                <a:gd name="T33" fmla="*/ 78 h 78"/>
                <a:gd name="T34" fmla="*/ 48 w 48"/>
                <a:gd name="T35" fmla="*/ 54 h 78"/>
                <a:gd name="T36" fmla="*/ 30 w 48"/>
                <a:gd name="T37" fmla="*/ 3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78">
                  <a:moveTo>
                    <a:pt x="30" y="32"/>
                  </a:moveTo>
                  <a:cubicBezTo>
                    <a:pt x="22" y="28"/>
                    <a:pt x="18" y="26"/>
                    <a:pt x="18" y="21"/>
                  </a:cubicBezTo>
                  <a:cubicBezTo>
                    <a:pt x="18" y="16"/>
                    <a:pt x="24" y="14"/>
                    <a:pt x="29" y="14"/>
                  </a:cubicBezTo>
                  <a:cubicBezTo>
                    <a:pt x="31" y="14"/>
                    <a:pt x="39" y="16"/>
                    <a:pt x="42" y="17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39" y="2"/>
                    <a:pt x="34" y="0"/>
                    <a:pt x="27" y="0"/>
                  </a:cubicBezTo>
                  <a:cubicBezTo>
                    <a:pt x="11" y="0"/>
                    <a:pt x="0" y="9"/>
                    <a:pt x="0" y="24"/>
                  </a:cubicBezTo>
                  <a:cubicBezTo>
                    <a:pt x="0" y="36"/>
                    <a:pt x="11" y="41"/>
                    <a:pt x="19" y="45"/>
                  </a:cubicBezTo>
                  <a:cubicBezTo>
                    <a:pt x="26" y="48"/>
                    <a:pt x="31" y="51"/>
                    <a:pt x="31" y="55"/>
                  </a:cubicBezTo>
                  <a:cubicBezTo>
                    <a:pt x="31" y="64"/>
                    <a:pt x="21" y="64"/>
                    <a:pt x="19" y="64"/>
                  </a:cubicBezTo>
                  <a:cubicBezTo>
                    <a:pt x="16" y="64"/>
                    <a:pt x="9" y="63"/>
                    <a:pt x="4" y="59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8" y="77"/>
                    <a:pt x="16" y="78"/>
                    <a:pt x="22" y="78"/>
                  </a:cubicBezTo>
                  <a:cubicBezTo>
                    <a:pt x="35" y="78"/>
                    <a:pt x="48" y="71"/>
                    <a:pt x="48" y="54"/>
                  </a:cubicBezTo>
                  <a:cubicBezTo>
                    <a:pt x="48" y="40"/>
                    <a:pt x="38" y="36"/>
                    <a:pt x="30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0" name="Freeform 14">
              <a:extLst>
                <a:ext uri="{FF2B5EF4-FFF2-40B4-BE49-F238E27FC236}">
                  <a16:creationId xmlns:a16="http://schemas.microsoft.com/office/drawing/2014/main" id="{CBACBC8D-05CF-7335-0EB5-79533AC3C1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68" y="329"/>
              <a:ext cx="21" cy="28"/>
            </a:xfrm>
            <a:custGeom>
              <a:avLst/>
              <a:gdLst>
                <a:gd name="T0" fmla="*/ 55 w 56"/>
                <a:gd name="T1" fmla="*/ 59 h 78"/>
                <a:gd name="T2" fmla="*/ 53 w 56"/>
                <a:gd name="T3" fmla="*/ 60 h 78"/>
                <a:gd name="T4" fmla="*/ 40 w 56"/>
                <a:gd name="T5" fmla="*/ 64 h 78"/>
                <a:gd name="T6" fmla="*/ 18 w 56"/>
                <a:gd name="T7" fmla="*/ 39 h 78"/>
                <a:gd name="T8" fmla="*/ 39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6 w 56"/>
                <a:gd name="T15" fmla="*/ 3 h 78"/>
                <a:gd name="T16" fmla="*/ 55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5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5" y="59"/>
                  </a:moveTo>
                  <a:cubicBezTo>
                    <a:pt x="53" y="60"/>
                    <a:pt x="53" y="60"/>
                    <a:pt x="53" y="60"/>
                  </a:cubicBezTo>
                  <a:cubicBezTo>
                    <a:pt x="49" y="63"/>
                    <a:pt x="44" y="64"/>
                    <a:pt x="40" y="64"/>
                  </a:cubicBezTo>
                  <a:cubicBezTo>
                    <a:pt x="23" y="64"/>
                    <a:pt x="18" y="51"/>
                    <a:pt x="18" y="39"/>
                  </a:cubicBezTo>
                  <a:cubicBezTo>
                    <a:pt x="18" y="27"/>
                    <a:pt x="25" y="14"/>
                    <a:pt x="39" y="14"/>
                  </a:cubicBezTo>
                  <a:cubicBezTo>
                    <a:pt x="43" y="14"/>
                    <a:pt x="48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1" y="1"/>
                    <a:pt x="44" y="0"/>
                    <a:pt x="38" y="0"/>
                  </a:cubicBez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43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1" name="Freeform 15">
              <a:extLst>
                <a:ext uri="{FF2B5EF4-FFF2-40B4-BE49-F238E27FC236}">
                  <a16:creationId xmlns:a16="http://schemas.microsoft.com/office/drawing/2014/main" id="{A0F70CE0-F400-6193-543C-1CF1BF502F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93" y="317"/>
              <a:ext cx="25" cy="40"/>
            </a:xfrm>
            <a:custGeom>
              <a:avLst/>
              <a:gdLst>
                <a:gd name="T0" fmla="*/ 38 w 66"/>
                <a:gd name="T1" fmla="*/ 32 h 108"/>
                <a:gd name="T2" fmla="*/ 17 w 66"/>
                <a:gd name="T3" fmla="*/ 41 h 108"/>
                <a:gd name="T4" fmla="*/ 17 w 66"/>
                <a:gd name="T5" fmla="*/ 0 h 108"/>
                <a:gd name="T6" fmla="*/ 0 w 66"/>
                <a:gd name="T7" fmla="*/ 0 h 108"/>
                <a:gd name="T8" fmla="*/ 0 w 66"/>
                <a:gd name="T9" fmla="*/ 108 h 108"/>
                <a:gd name="T10" fmla="*/ 17 w 66"/>
                <a:gd name="T11" fmla="*/ 108 h 108"/>
                <a:gd name="T12" fmla="*/ 17 w 66"/>
                <a:gd name="T13" fmla="*/ 74 h 108"/>
                <a:gd name="T14" fmla="*/ 36 w 66"/>
                <a:gd name="T15" fmla="*/ 46 h 108"/>
                <a:gd name="T16" fmla="*/ 50 w 66"/>
                <a:gd name="T17" fmla="*/ 70 h 108"/>
                <a:gd name="T18" fmla="*/ 50 w 66"/>
                <a:gd name="T19" fmla="*/ 108 h 108"/>
                <a:gd name="T20" fmla="*/ 66 w 66"/>
                <a:gd name="T21" fmla="*/ 108 h 108"/>
                <a:gd name="T22" fmla="*/ 66 w 66"/>
                <a:gd name="T23" fmla="*/ 64 h 108"/>
                <a:gd name="T24" fmla="*/ 38 w 66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108">
                  <a:moveTo>
                    <a:pt x="38" y="32"/>
                  </a:moveTo>
                  <a:cubicBezTo>
                    <a:pt x="29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6" y="46"/>
                  </a:cubicBezTo>
                  <a:cubicBezTo>
                    <a:pt x="46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6" y="64"/>
                    <a:pt x="66" y="64"/>
                    <a:pt x="66" y="64"/>
                  </a:cubicBezTo>
                  <a:cubicBezTo>
                    <a:pt x="66" y="43"/>
                    <a:pt x="57" y="32"/>
                    <a:pt x="38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2" name="Freeform 16">
              <a:extLst>
                <a:ext uri="{FF2B5EF4-FFF2-40B4-BE49-F238E27FC236}">
                  <a16:creationId xmlns:a16="http://schemas.microsoft.com/office/drawing/2014/main" id="{5EB5819A-6916-ACA4-3055-FAFF7A5C47B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25" y="329"/>
              <a:ext cx="24" cy="28"/>
            </a:xfrm>
            <a:custGeom>
              <a:avLst/>
              <a:gdLst>
                <a:gd name="T0" fmla="*/ 49 w 66"/>
                <a:gd name="T1" fmla="*/ 0 h 76"/>
                <a:gd name="T2" fmla="*/ 49 w 66"/>
                <a:gd name="T3" fmla="*/ 34 h 76"/>
                <a:gd name="T4" fmla="*/ 29 w 66"/>
                <a:gd name="T5" fmla="*/ 62 h 76"/>
                <a:gd name="T6" fmla="*/ 16 w 66"/>
                <a:gd name="T7" fmla="*/ 38 h 76"/>
                <a:gd name="T8" fmla="*/ 16 w 66"/>
                <a:gd name="T9" fmla="*/ 0 h 76"/>
                <a:gd name="T10" fmla="*/ 0 w 66"/>
                <a:gd name="T11" fmla="*/ 0 h 76"/>
                <a:gd name="T12" fmla="*/ 0 w 66"/>
                <a:gd name="T13" fmla="*/ 44 h 76"/>
                <a:gd name="T14" fmla="*/ 28 w 66"/>
                <a:gd name="T15" fmla="*/ 76 h 76"/>
                <a:gd name="T16" fmla="*/ 50 w 66"/>
                <a:gd name="T17" fmla="*/ 66 h 76"/>
                <a:gd name="T18" fmla="*/ 50 w 66"/>
                <a:gd name="T19" fmla="*/ 74 h 76"/>
                <a:gd name="T20" fmla="*/ 66 w 66"/>
                <a:gd name="T21" fmla="*/ 74 h 76"/>
                <a:gd name="T22" fmla="*/ 66 w 66"/>
                <a:gd name="T23" fmla="*/ 0 h 76"/>
                <a:gd name="T24" fmla="*/ 49 w 66"/>
                <a:gd name="T25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76">
                  <a:moveTo>
                    <a:pt x="49" y="0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45"/>
                    <a:pt x="47" y="62"/>
                    <a:pt x="29" y="62"/>
                  </a:cubicBezTo>
                  <a:cubicBezTo>
                    <a:pt x="20" y="61"/>
                    <a:pt x="16" y="55"/>
                    <a:pt x="16" y="3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65"/>
                    <a:pt x="9" y="76"/>
                    <a:pt x="28" y="76"/>
                  </a:cubicBezTo>
                  <a:cubicBezTo>
                    <a:pt x="37" y="76"/>
                    <a:pt x="45" y="72"/>
                    <a:pt x="50" y="66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4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3" name="Rectangle 17">
              <a:extLst>
                <a:ext uri="{FF2B5EF4-FFF2-40B4-BE49-F238E27FC236}">
                  <a16:creationId xmlns:a16="http://schemas.microsoft.com/office/drawing/2014/main" id="{9B0DF96C-7D4C-25E7-48E1-F189D9263EC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557" y="317"/>
              <a:ext cx="6" cy="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4" name="Freeform 18">
              <a:extLst>
                <a:ext uri="{FF2B5EF4-FFF2-40B4-BE49-F238E27FC236}">
                  <a16:creationId xmlns:a16="http://schemas.microsoft.com/office/drawing/2014/main" id="{B5F88FC4-5530-581E-7F05-6F551CB4721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69" y="329"/>
              <a:ext cx="25" cy="28"/>
            </a:xfrm>
            <a:custGeom>
              <a:avLst/>
              <a:gdLst>
                <a:gd name="T0" fmla="*/ 68 w 68"/>
                <a:gd name="T1" fmla="*/ 42 h 78"/>
                <a:gd name="T2" fmla="*/ 35 w 68"/>
                <a:gd name="T3" fmla="*/ 0 h 78"/>
                <a:gd name="T4" fmla="*/ 0 w 68"/>
                <a:gd name="T5" fmla="*/ 38 h 78"/>
                <a:gd name="T6" fmla="*/ 38 w 68"/>
                <a:gd name="T7" fmla="*/ 78 h 78"/>
                <a:gd name="T8" fmla="*/ 60 w 68"/>
                <a:gd name="T9" fmla="*/ 74 h 78"/>
                <a:gd name="T10" fmla="*/ 63 w 68"/>
                <a:gd name="T11" fmla="*/ 73 h 78"/>
                <a:gd name="T12" fmla="*/ 63 w 68"/>
                <a:gd name="T13" fmla="*/ 55 h 78"/>
                <a:gd name="T14" fmla="*/ 60 w 68"/>
                <a:gd name="T15" fmla="*/ 57 h 78"/>
                <a:gd name="T16" fmla="*/ 39 w 68"/>
                <a:gd name="T17" fmla="*/ 64 h 78"/>
                <a:gd name="T18" fmla="*/ 17 w 68"/>
                <a:gd name="T19" fmla="*/ 44 h 78"/>
                <a:gd name="T20" fmla="*/ 68 w 68"/>
                <a:gd name="T21" fmla="*/ 44 h 78"/>
                <a:gd name="T22" fmla="*/ 68 w 68"/>
                <a:gd name="T23" fmla="*/ 42 h 78"/>
                <a:gd name="T24" fmla="*/ 35 w 68"/>
                <a:gd name="T25" fmla="*/ 14 h 78"/>
                <a:gd name="T26" fmla="*/ 51 w 68"/>
                <a:gd name="T27" fmla="*/ 31 h 78"/>
                <a:gd name="T28" fmla="*/ 17 w 68"/>
                <a:gd name="T29" fmla="*/ 31 h 78"/>
                <a:gd name="T30" fmla="*/ 35 w 68"/>
                <a:gd name="T31" fmla="*/ 1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" h="78">
                  <a:moveTo>
                    <a:pt x="68" y="42"/>
                  </a:moveTo>
                  <a:cubicBezTo>
                    <a:pt x="68" y="14"/>
                    <a:pt x="57" y="0"/>
                    <a:pt x="35" y="0"/>
                  </a:cubicBezTo>
                  <a:cubicBezTo>
                    <a:pt x="14" y="0"/>
                    <a:pt x="0" y="16"/>
                    <a:pt x="0" y="38"/>
                  </a:cubicBezTo>
                  <a:cubicBezTo>
                    <a:pt x="0" y="64"/>
                    <a:pt x="14" y="78"/>
                    <a:pt x="38" y="78"/>
                  </a:cubicBezTo>
                  <a:cubicBezTo>
                    <a:pt x="49" y="78"/>
                    <a:pt x="55" y="76"/>
                    <a:pt x="60" y="74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3" y="55"/>
                    <a:pt x="63" y="55"/>
                    <a:pt x="63" y="55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57" y="60"/>
                    <a:pt x="47" y="64"/>
                    <a:pt x="39" y="64"/>
                  </a:cubicBezTo>
                  <a:cubicBezTo>
                    <a:pt x="29" y="64"/>
                    <a:pt x="18" y="56"/>
                    <a:pt x="17" y="44"/>
                  </a:cubicBezTo>
                  <a:cubicBezTo>
                    <a:pt x="68" y="44"/>
                    <a:pt x="68" y="44"/>
                    <a:pt x="68" y="44"/>
                  </a:cubicBezTo>
                  <a:lnTo>
                    <a:pt x="68" y="42"/>
                  </a:lnTo>
                  <a:close/>
                  <a:moveTo>
                    <a:pt x="35" y="14"/>
                  </a:moveTo>
                  <a:cubicBezTo>
                    <a:pt x="45" y="14"/>
                    <a:pt x="50" y="22"/>
                    <a:pt x="51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25"/>
                    <a:pt x="22" y="14"/>
                    <a:pt x="35" y="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19828669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3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39349" y="173038"/>
            <a:ext cx="10371395" cy="356288"/>
          </a:xfrm>
          <a:prstGeom prst="rect">
            <a:avLst/>
          </a:prstGeom>
        </p:spPr>
        <p:txBody>
          <a:bodyPr anchor="b"/>
          <a:lstStyle>
            <a:lvl1pPr>
              <a:defRPr sz="1600" b="0">
                <a:solidFill>
                  <a:schemeClr val="accent1"/>
                </a:solidFill>
              </a:defRPr>
            </a:lvl1pPr>
          </a:lstStyle>
          <a:p>
            <a:r>
              <a:rPr lang="de-DE"/>
              <a:t>Abschnittsbereich/ Oberthema (optional)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9349" y="440036"/>
            <a:ext cx="10390603" cy="360064"/>
          </a:xfrm>
        </p:spPr>
        <p:txBody>
          <a:bodyPr anchor="t"/>
          <a:lstStyle>
            <a:lvl1pPr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9" name="Rectangle 41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571896"/>
            <a:ext cx="2032000" cy="283234"/>
          </a:xfrm>
          <a:prstGeom prst="rect">
            <a:avLst/>
          </a:prstGeom>
          <a:ln/>
        </p:spPr>
        <p:txBody>
          <a:bodyPr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75A355B2-6421-45AA-95FF-74CFE4A1176E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Rectangle 42"/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571896"/>
            <a:ext cx="7416800" cy="283234"/>
          </a:xfrm>
          <a:prstGeom prst="rect">
            <a:avLst/>
          </a:prstGeom>
          <a:ln/>
        </p:spPr>
        <p:txBody>
          <a:bodyPr/>
          <a:lstStyle>
            <a:lvl1pPr algn="ctr">
              <a:defRPr sz="1100">
                <a:solidFill>
                  <a:schemeClr val="accent1"/>
                </a:solidFill>
              </a:defRPr>
            </a:lvl1pPr>
          </a:lstStyle>
          <a:p>
            <a:r>
              <a:rPr lang="de-DE"/>
              <a:t>Munich TechExpo 2026</a:t>
            </a:r>
          </a:p>
        </p:txBody>
      </p:sp>
      <p:sp>
        <p:nvSpPr>
          <p:cNvPr id="11" name="Rectangle 43"/>
          <p:cNvSpPr>
            <a:spLocks noGrp="1" noChangeArrowheads="1"/>
          </p:cNvSpPr>
          <p:nvPr>
            <p:ph type="dt" sz="half" idx="12"/>
          </p:nvPr>
        </p:nvSpPr>
        <p:spPr>
          <a:xfrm>
            <a:off x="23920" y="6571896"/>
            <a:ext cx="2032000" cy="283234"/>
          </a:xfrm>
          <a:prstGeom prst="rect">
            <a:avLst/>
          </a:prstGeom>
          <a:ln/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fld id="{32A6C0CA-8B15-43F2-9FA7-DF254C8F4ADC}" type="datetime1">
              <a:rPr lang="de-DE" smtClean="0"/>
              <a:t>07.08.2026</a:t>
            </a:fld>
            <a:endParaRPr lang="de-DE"/>
          </a:p>
        </p:txBody>
      </p:sp>
      <p:sp>
        <p:nvSpPr>
          <p:cNvPr id="12" name="Inhaltsplatzhalter 2"/>
          <p:cNvSpPr>
            <a:spLocks noGrp="1"/>
          </p:cNvSpPr>
          <p:nvPr>
            <p:ph idx="1" hasCustomPrompt="1"/>
          </p:nvPr>
        </p:nvSpPr>
        <p:spPr>
          <a:xfrm>
            <a:off x="239350" y="971550"/>
            <a:ext cx="10881493" cy="5377492"/>
          </a:xfrm>
        </p:spPr>
        <p:txBody>
          <a:bodyPr/>
          <a:lstStyle>
            <a:lvl1pPr marL="0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2000" b="1">
                <a:solidFill>
                  <a:schemeClr val="tx2"/>
                </a:solidFill>
              </a:defRPr>
            </a:lvl1pPr>
            <a:lvl2pPr marL="0" indent="0" algn="just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69875" indent="-269875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71463" indent="0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tabLst/>
              <a:defRPr sz="1800" baseline="0">
                <a:solidFill>
                  <a:schemeClr val="tx1"/>
                </a:solidFill>
              </a:defRPr>
            </a:lvl4pPr>
            <a:lvl5pPr marL="271463" indent="269875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1"/>
                </a:solidFill>
              </a:defRPr>
            </a:lvl6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</p:txBody>
      </p:sp>
    </p:spTree>
    <p:extLst>
      <p:ext uri="{BB962C8B-B14F-4D97-AF65-F5344CB8AC3E}">
        <p14:creationId xmlns:p14="http://schemas.microsoft.com/office/powerpoint/2010/main" val="8863571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Horizontal: 2 Fe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"/>
          <p:cNvSpPr>
            <a:spLocks noGrp="1"/>
          </p:cNvSpPr>
          <p:nvPr>
            <p:ph type="title" hasCustomPrompt="1"/>
          </p:nvPr>
        </p:nvSpPr>
        <p:spPr>
          <a:xfrm>
            <a:off x="29008" y="173038"/>
            <a:ext cx="10581736" cy="356288"/>
          </a:xfrm>
          <a:prstGeom prst="rect">
            <a:avLst/>
          </a:prstGeom>
        </p:spPr>
        <p:txBody>
          <a:bodyPr anchor="b"/>
          <a:lstStyle>
            <a:lvl1pPr>
              <a:defRPr sz="1600" b="0">
                <a:solidFill>
                  <a:schemeClr val="accent1"/>
                </a:solidFill>
              </a:defRPr>
            </a:lvl1pPr>
          </a:lstStyle>
          <a:p>
            <a:r>
              <a:rPr lang="de-DE"/>
              <a:t>Abschnittsbereich/ Oberthema (optional)</a:t>
            </a:r>
          </a:p>
        </p:txBody>
      </p:sp>
      <p:sp>
        <p:nvSpPr>
          <p:cNvPr id="17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9008" y="440036"/>
            <a:ext cx="10600944" cy="360064"/>
          </a:xfrm>
        </p:spPr>
        <p:txBody>
          <a:bodyPr anchor="t"/>
          <a:lstStyle>
            <a:lvl1pPr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18" name="Rectangle 41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571896"/>
            <a:ext cx="2032000" cy="283234"/>
          </a:xfrm>
          <a:prstGeom prst="rect">
            <a:avLst/>
          </a:prstGeom>
          <a:ln/>
        </p:spPr>
        <p:txBody>
          <a:bodyPr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75A355B2-6421-45AA-95FF-74CFE4A1176E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9" name="Rectangle 42"/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571896"/>
            <a:ext cx="7416800" cy="283234"/>
          </a:xfrm>
          <a:prstGeom prst="rect">
            <a:avLst/>
          </a:prstGeom>
          <a:ln/>
        </p:spPr>
        <p:txBody>
          <a:bodyPr/>
          <a:lstStyle>
            <a:lvl1pPr algn="ctr">
              <a:defRPr sz="1100">
                <a:solidFill>
                  <a:schemeClr val="accent1"/>
                </a:solidFill>
              </a:defRPr>
            </a:lvl1pPr>
          </a:lstStyle>
          <a:p>
            <a:r>
              <a:rPr lang="de-DE"/>
              <a:t>Munich TechExpo 2026</a:t>
            </a:r>
          </a:p>
        </p:txBody>
      </p:sp>
      <p:sp>
        <p:nvSpPr>
          <p:cNvPr id="20" name="Rectangle 43"/>
          <p:cNvSpPr>
            <a:spLocks noGrp="1" noChangeArrowheads="1"/>
          </p:cNvSpPr>
          <p:nvPr>
            <p:ph type="dt" sz="half" idx="12"/>
          </p:nvPr>
        </p:nvSpPr>
        <p:spPr>
          <a:xfrm>
            <a:off x="23920" y="6571896"/>
            <a:ext cx="2032000" cy="283234"/>
          </a:xfrm>
          <a:prstGeom prst="rect">
            <a:avLst/>
          </a:prstGeom>
          <a:ln/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fld id="{36216DAF-8B50-4BD8-9C7C-5F63B33C7926}" type="datetime1">
              <a:rPr lang="de-DE" smtClean="0"/>
              <a:t>07.08.2026</a:t>
            </a:fld>
            <a:endParaRPr lang="de-DE"/>
          </a:p>
        </p:txBody>
      </p:sp>
      <p:sp>
        <p:nvSpPr>
          <p:cNvPr id="12" name="Inhaltsplatzhalter 2"/>
          <p:cNvSpPr>
            <a:spLocks noGrp="1"/>
          </p:cNvSpPr>
          <p:nvPr>
            <p:ph idx="18" hasCustomPrompt="1"/>
          </p:nvPr>
        </p:nvSpPr>
        <p:spPr>
          <a:xfrm>
            <a:off x="37433" y="971550"/>
            <a:ext cx="5517788" cy="5584825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2000" b="1">
                <a:solidFill>
                  <a:schemeClr val="tx2"/>
                </a:solidFill>
              </a:defRPr>
            </a:lvl1pPr>
            <a:lvl2pPr marL="0" indent="0" algn="just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69875" indent="-269875">
              <a:spcBef>
                <a:spcPts val="6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546100" indent="-268288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6100" indent="-268288"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809625" indent="-2286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1"/>
                </a:solidFill>
              </a:defRPr>
            </a:lvl6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</p:txBody>
      </p:sp>
      <p:sp>
        <p:nvSpPr>
          <p:cNvPr id="14" name="Inhaltsplatzhalter 2"/>
          <p:cNvSpPr>
            <a:spLocks noGrp="1"/>
          </p:cNvSpPr>
          <p:nvPr>
            <p:ph idx="19" hasCustomPrompt="1"/>
          </p:nvPr>
        </p:nvSpPr>
        <p:spPr>
          <a:xfrm>
            <a:off x="5648961" y="971550"/>
            <a:ext cx="5526775" cy="5584825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2000" b="1">
                <a:solidFill>
                  <a:schemeClr val="tx2"/>
                </a:solidFill>
              </a:defRPr>
            </a:lvl1pPr>
            <a:lvl2pPr marL="0" indent="0" algn="just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lang="de-DE" sz="1800" dirty="0" smtClean="0">
                <a:solidFill>
                  <a:schemeClr val="tx1"/>
                </a:solidFill>
                <a:latin typeface="+mn-lt"/>
              </a:defRPr>
            </a:lvl2pPr>
            <a:lvl3pPr marL="269875" indent="-269875">
              <a:spcBef>
                <a:spcPts val="6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Wingdings" pitchFamily="2" charset="2"/>
              <a:buChar char="§"/>
              <a:defRPr lang="de-DE" sz="1800" b="0" baseline="0" dirty="0" smtClean="0">
                <a:solidFill>
                  <a:schemeClr val="tx1"/>
                </a:solidFill>
                <a:latin typeface="+mn-lt"/>
              </a:defRPr>
            </a:lvl3pPr>
            <a:lvl4pPr marL="546100" indent="-268288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lang="de-DE" sz="1800" baseline="0" dirty="0" smtClean="0">
                <a:solidFill>
                  <a:schemeClr val="tx1"/>
                </a:solidFill>
                <a:latin typeface="+mn-lt"/>
              </a:defRPr>
            </a:lvl4pPr>
            <a:lvl5pPr marL="546100" indent="-268288"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defRPr lang="de-DE" sz="1600" b="0" baseline="0" dirty="0" smtClean="0">
                <a:solidFill>
                  <a:schemeClr val="tx1"/>
                </a:solidFill>
                <a:latin typeface="+mn-lt"/>
              </a:defRPr>
            </a:lvl5pPr>
            <a:lvl6pPr marL="809625" indent="-228600">
              <a:spcBef>
                <a:spcPts val="0"/>
              </a:spcBef>
              <a:spcAft>
                <a:spcPts val="600"/>
              </a:spcAft>
              <a:buNone/>
              <a:defRPr lang="de-DE" sz="1600" dirty="0" smtClean="0">
                <a:solidFill>
                  <a:schemeClr val="tx1"/>
                </a:solidFill>
                <a:latin typeface="+mn-lt"/>
              </a:defRPr>
            </a:lvl6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</p:txBody>
      </p:sp>
    </p:spTree>
    <p:extLst>
      <p:ext uri="{BB962C8B-B14F-4D97-AF65-F5344CB8AC3E}">
        <p14:creationId xmlns:p14="http://schemas.microsoft.com/office/powerpoint/2010/main" val="30024531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_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2116344" y="3683480"/>
            <a:ext cx="9048869" cy="1250830"/>
          </a:xfrm>
        </p:spPr>
        <p:txBody>
          <a:bodyPr anchor="b"/>
          <a:lstStyle>
            <a:lvl1pPr algn="r">
              <a:buClr>
                <a:srgbClr val="23A092"/>
              </a:buClr>
              <a:buFont typeface="Wingdings" pitchFamily="2" charset="2"/>
              <a:buNone/>
              <a:defRPr sz="2400" b="1">
                <a:solidFill>
                  <a:schemeClr val="tx2"/>
                </a:solidFill>
              </a:defRPr>
            </a:lvl1pPr>
            <a:lvl2pPr marL="631825" indent="-285750">
              <a:buClr>
                <a:srgbClr val="23A092"/>
              </a:buClr>
              <a:buSzPct val="80000"/>
              <a:buFont typeface="Wingdings" pitchFamily="2" charset="2"/>
              <a:buNone/>
              <a:defRPr sz="1600">
                <a:solidFill>
                  <a:srgbClr val="23A092"/>
                </a:solidFill>
              </a:defRPr>
            </a:lvl2pPr>
            <a:lvl3pPr marL="900113" indent="-269875">
              <a:buClr>
                <a:srgbClr val="23A092"/>
              </a:buClr>
              <a:buSzPct val="70000"/>
              <a:buFont typeface="Wingdings" pitchFamily="2" charset="2"/>
              <a:buNone/>
              <a:defRPr sz="1600">
                <a:solidFill>
                  <a:srgbClr val="1C1C1C"/>
                </a:solidFill>
              </a:defRPr>
            </a:lvl3pPr>
            <a:lvl4pPr marL="1165225" indent="-268288">
              <a:buClr>
                <a:srgbClr val="23A092"/>
              </a:buClr>
              <a:buSzPct val="60000"/>
              <a:buFont typeface="Wingdings" pitchFamily="2" charset="2"/>
              <a:buNone/>
              <a:defRPr sz="1500">
                <a:solidFill>
                  <a:srgbClr val="23A092"/>
                </a:solidFill>
              </a:defRPr>
            </a:lvl4pPr>
            <a:lvl5pPr marL="1527175" indent="-268288">
              <a:buClr>
                <a:srgbClr val="23A092"/>
              </a:buClr>
              <a:buSzPct val="50000"/>
              <a:buFont typeface="Wingdings" pitchFamily="2" charset="2"/>
              <a:buNone/>
              <a:defRPr sz="1500">
                <a:solidFill>
                  <a:srgbClr val="1C1C1C"/>
                </a:solidFill>
              </a:defRPr>
            </a:lvl5pPr>
          </a:lstStyle>
          <a:p>
            <a:pPr lvl="0"/>
            <a:r>
              <a:rPr lang="de-DE"/>
              <a:t>Zwischenüberschrift</a:t>
            </a:r>
          </a:p>
        </p:txBody>
      </p:sp>
      <p:sp>
        <p:nvSpPr>
          <p:cNvPr id="7" name="Rectangle 41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571896"/>
            <a:ext cx="2032000" cy="283234"/>
          </a:xfrm>
          <a:prstGeom prst="rect">
            <a:avLst/>
          </a:prstGeom>
          <a:ln/>
        </p:spPr>
        <p:txBody>
          <a:bodyPr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75A355B2-6421-45AA-95FF-74CFE4A1176E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Rectangle 42"/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571896"/>
            <a:ext cx="7416800" cy="283234"/>
          </a:xfrm>
          <a:prstGeom prst="rect">
            <a:avLst/>
          </a:prstGeom>
          <a:ln/>
        </p:spPr>
        <p:txBody>
          <a:bodyPr/>
          <a:lstStyle>
            <a:lvl1pPr algn="ctr">
              <a:defRPr sz="1100">
                <a:solidFill>
                  <a:schemeClr val="accent1"/>
                </a:solidFill>
              </a:defRPr>
            </a:lvl1pPr>
          </a:lstStyle>
          <a:p>
            <a:r>
              <a:rPr lang="de-DE"/>
              <a:t>Munich TechExpo 2026</a:t>
            </a:r>
          </a:p>
        </p:txBody>
      </p:sp>
      <p:sp>
        <p:nvSpPr>
          <p:cNvPr id="9" name="Rectangle 43"/>
          <p:cNvSpPr>
            <a:spLocks noGrp="1" noChangeArrowheads="1"/>
          </p:cNvSpPr>
          <p:nvPr>
            <p:ph type="dt" sz="half" idx="12"/>
          </p:nvPr>
        </p:nvSpPr>
        <p:spPr>
          <a:xfrm>
            <a:off x="23920" y="6571896"/>
            <a:ext cx="2032000" cy="283234"/>
          </a:xfrm>
          <a:prstGeom prst="rect">
            <a:avLst/>
          </a:prstGeom>
          <a:ln/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fld id="{BBB63253-20F5-4DC6-8588-2621E227C946}" type="datetime1">
              <a:rPr lang="de-DE" smtClean="0"/>
              <a:t>07.08.2026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92979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T:\Projektorganisation\Allgemein\Vorlagen\Logos\Initiale\FOM_Initial_201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4418" y="92075"/>
            <a:ext cx="992716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11" name="Inhaltsplatzhalter 10"/>
          <p:cNvSpPr>
            <a:spLocks noGrp="1"/>
          </p:cNvSpPr>
          <p:nvPr>
            <p:ph sz="quarter" idx="13" hasCustomPrompt="1"/>
          </p:nvPr>
        </p:nvSpPr>
        <p:spPr>
          <a:xfrm>
            <a:off x="529135" y="3863557"/>
            <a:ext cx="10696755" cy="1354301"/>
          </a:xfrm>
        </p:spPr>
        <p:txBody>
          <a:bodyPr rIns="108000" anchor="b">
            <a:noAutofit/>
          </a:bodyPr>
          <a:lstStyle>
            <a:lvl1pPr algn="r">
              <a:buFontTx/>
              <a:buNone/>
              <a:defRPr sz="3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/>
              <a:t>Modulname/Veranstaltung</a:t>
            </a:r>
          </a:p>
        </p:txBody>
      </p:sp>
      <p:sp>
        <p:nvSpPr>
          <p:cNvPr id="17" name="Inhaltsplatzhalter 10"/>
          <p:cNvSpPr>
            <a:spLocks noGrp="1"/>
          </p:cNvSpPr>
          <p:nvPr>
            <p:ph sz="quarter" idx="14" hasCustomPrompt="1"/>
          </p:nvPr>
        </p:nvSpPr>
        <p:spPr>
          <a:xfrm>
            <a:off x="529135" y="5750928"/>
            <a:ext cx="10696755" cy="361920"/>
          </a:xfrm>
        </p:spPr>
        <p:txBody>
          <a:bodyPr rIns="108000">
            <a:noAutofit/>
          </a:bodyPr>
          <a:lstStyle>
            <a:lvl1pPr algn="r">
              <a:buFontTx/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Vortragende/r</a:t>
            </a:r>
          </a:p>
        </p:txBody>
      </p:sp>
      <p:sp>
        <p:nvSpPr>
          <p:cNvPr id="18" name="Inhaltsplatzhalter 10"/>
          <p:cNvSpPr>
            <a:spLocks noGrp="1"/>
          </p:cNvSpPr>
          <p:nvPr>
            <p:ph sz="quarter" idx="15" hasCustomPrompt="1"/>
          </p:nvPr>
        </p:nvSpPr>
        <p:spPr>
          <a:xfrm>
            <a:off x="529135" y="5218247"/>
            <a:ext cx="10696755" cy="361920"/>
          </a:xfrm>
        </p:spPr>
        <p:txBody>
          <a:bodyPr rIns="108000">
            <a:noAutofit/>
          </a:bodyPr>
          <a:lstStyle>
            <a:lvl1pPr algn="r">
              <a:buFontTx/>
              <a:buNone/>
              <a:defRPr sz="1800" b="0">
                <a:solidFill>
                  <a:schemeClr val="accent2">
                    <a:lumMod val="25000"/>
                  </a:schemeClr>
                </a:solidFill>
              </a:defRPr>
            </a:lvl1pPr>
          </a:lstStyle>
          <a:p>
            <a:pPr lvl="0"/>
            <a:r>
              <a:rPr lang="de-DE"/>
              <a:t>ggfs. Untertitel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81501" y="129944"/>
            <a:ext cx="941384" cy="70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72374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1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7" y="6476636"/>
            <a:ext cx="2032000" cy="283234"/>
          </a:xfrm>
          <a:prstGeom prst="rect">
            <a:avLst/>
          </a:prstGeom>
          <a:ln/>
        </p:spPr>
        <p:txBody>
          <a:bodyPr lIns="82296" tIns="41148" rIns="82296" bIns="41148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1" y="6476636"/>
            <a:ext cx="7416800" cy="283234"/>
          </a:xfrm>
          <a:prstGeom prst="rect">
            <a:avLst/>
          </a:prstGeom>
          <a:ln/>
        </p:spPr>
        <p:txBody>
          <a:bodyPr lIns="91439" tIns="45719" rIns="91439" bIns="45719"/>
          <a:lstStyle>
            <a:lvl1pPr algn="ctr">
              <a:defRPr sz="11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6" name="Rectangle 43"/>
          <p:cNvSpPr>
            <a:spLocks noGrp="1" noChangeArrowheads="1"/>
          </p:cNvSpPr>
          <p:nvPr>
            <p:ph type="dt" sz="half" idx="12"/>
          </p:nvPr>
        </p:nvSpPr>
        <p:spPr>
          <a:xfrm>
            <a:off x="100128" y="6476636"/>
            <a:ext cx="2032000" cy="283234"/>
          </a:xfrm>
          <a:prstGeom prst="rect">
            <a:avLst/>
          </a:prstGeom>
          <a:ln/>
        </p:spPr>
        <p:txBody>
          <a:bodyPr lIns="91439" tIns="45719" rIns="91439" bIns="45719"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167CF289-E543-4505-AE4B-DC64DA34439E}" type="datetime1">
              <a:rPr lang="de-DE" smtClean="0"/>
              <a:t>07.08.2026</a:t>
            </a:fld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00128" y="173038"/>
            <a:ext cx="10581736" cy="356288"/>
          </a:xfrm>
          <a:prstGeom prst="rect">
            <a:avLst/>
          </a:prstGeom>
        </p:spPr>
        <p:txBody>
          <a:bodyPr lIns="82296" tIns="41148" rIns="82296" bIns="41148" anchor="b"/>
          <a:lstStyle>
            <a:lvl1pPr>
              <a:defRPr sz="1600" b="0">
                <a:solidFill>
                  <a:schemeClr val="accent1"/>
                </a:solidFill>
              </a:defRPr>
            </a:lvl1pPr>
          </a:lstStyle>
          <a:p>
            <a:r>
              <a:rPr lang="de-DE"/>
              <a:t>Abschnittsbereich/ Oberthema (optional)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105055" y="971550"/>
            <a:ext cx="11086908" cy="5377492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2000" b="1">
                <a:solidFill>
                  <a:schemeClr val="tx2"/>
                </a:solidFill>
              </a:defRPr>
            </a:lvl1pPr>
            <a:lvl2pPr marL="0" indent="0" algn="just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69872" indent="-269872">
              <a:spcBef>
                <a:spcPts val="6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546095" indent="-268286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2"/>
                </a:solidFill>
              </a:defRPr>
            </a:lvl4pPr>
            <a:lvl5pPr marL="546095" indent="-268286">
              <a:spcBef>
                <a:spcPts val="1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defRPr sz="1600" b="1" baseline="0">
                <a:solidFill>
                  <a:schemeClr val="accent1"/>
                </a:solidFill>
              </a:defRPr>
            </a:lvl5pPr>
            <a:lvl6pPr marL="809617" indent="-228597">
              <a:buNone/>
              <a:defRPr sz="1600"/>
            </a:lvl6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00128" y="440037"/>
            <a:ext cx="10600944" cy="360064"/>
          </a:xfrm>
        </p:spPr>
        <p:txBody>
          <a:bodyPr anchor="t"/>
          <a:lstStyle>
            <a:lvl1pPr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</p:spTree>
    <p:extLst>
      <p:ext uri="{BB962C8B-B14F-4D97-AF65-F5344CB8AC3E}">
        <p14:creationId xmlns:p14="http://schemas.microsoft.com/office/powerpoint/2010/main" val="16983245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nhaltsplatzhalter 10"/>
          <p:cNvSpPr>
            <a:spLocks noGrp="1"/>
          </p:cNvSpPr>
          <p:nvPr>
            <p:ph sz="quarter" idx="13" hasCustomPrompt="1"/>
          </p:nvPr>
        </p:nvSpPr>
        <p:spPr>
          <a:xfrm>
            <a:off x="529135" y="3863557"/>
            <a:ext cx="10696755" cy="1354301"/>
          </a:xfrm>
        </p:spPr>
        <p:txBody>
          <a:bodyPr rIns="108000" anchor="b">
            <a:noAutofit/>
          </a:bodyPr>
          <a:lstStyle>
            <a:lvl1pPr algn="r">
              <a:buFontTx/>
              <a:buNone/>
              <a:defRPr sz="3600" b="1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de-DE"/>
              <a:t>Modulname/Veranstaltung</a:t>
            </a:r>
          </a:p>
        </p:txBody>
      </p:sp>
      <p:sp>
        <p:nvSpPr>
          <p:cNvPr id="17" name="Inhaltsplatzhalter 10"/>
          <p:cNvSpPr>
            <a:spLocks noGrp="1"/>
          </p:cNvSpPr>
          <p:nvPr>
            <p:ph sz="quarter" idx="14" hasCustomPrompt="1"/>
          </p:nvPr>
        </p:nvSpPr>
        <p:spPr>
          <a:xfrm>
            <a:off x="529135" y="5750928"/>
            <a:ext cx="10696755" cy="361920"/>
          </a:xfrm>
        </p:spPr>
        <p:txBody>
          <a:bodyPr rIns="108000">
            <a:noAutofit/>
          </a:bodyPr>
          <a:lstStyle>
            <a:lvl1pPr algn="r">
              <a:buFontTx/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Vortragende/r</a:t>
            </a:r>
          </a:p>
        </p:txBody>
      </p:sp>
      <p:sp>
        <p:nvSpPr>
          <p:cNvPr id="18" name="Inhaltsplatzhalter 10"/>
          <p:cNvSpPr>
            <a:spLocks noGrp="1"/>
          </p:cNvSpPr>
          <p:nvPr>
            <p:ph sz="quarter" idx="15" hasCustomPrompt="1"/>
          </p:nvPr>
        </p:nvSpPr>
        <p:spPr>
          <a:xfrm>
            <a:off x="529135" y="5218247"/>
            <a:ext cx="10696755" cy="361920"/>
          </a:xfrm>
        </p:spPr>
        <p:txBody>
          <a:bodyPr rIns="108000">
            <a:noAutofit/>
          </a:bodyPr>
          <a:lstStyle>
            <a:lvl1pPr algn="r">
              <a:buFontTx/>
              <a:buNone/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ggfs. Untertitel</a:t>
            </a:r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6" hasCustomPrompt="1"/>
          </p:nvPr>
        </p:nvSpPr>
        <p:spPr>
          <a:xfrm>
            <a:off x="289985" y="119857"/>
            <a:ext cx="5930900" cy="720000"/>
          </a:xfrm>
          <a:ln>
            <a:noFill/>
          </a:ln>
        </p:spPr>
        <p:txBody>
          <a:bodyPr anchor="ctr"/>
          <a:lstStyle>
            <a:lvl1pPr>
              <a:buNone/>
              <a:defRPr sz="1400" baseline="0"/>
            </a:lvl1pPr>
          </a:lstStyle>
          <a:p>
            <a:r>
              <a:rPr lang="de-DE"/>
              <a:t>Institutslogo (optional)</a:t>
            </a:r>
          </a:p>
        </p:txBody>
      </p:sp>
    </p:spTree>
    <p:extLst>
      <p:ext uri="{BB962C8B-B14F-4D97-AF65-F5344CB8AC3E}">
        <p14:creationId xmlns:p14="http://schemas.microsoft.com/office/powerpoint/2010/main" val="5830170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Vertikal: 2 Fe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el 1"/>
          <p:cNvSpPr>
            <a:spLocks noGrp="1"/>
          </p:cNvSpPr>
          <p:nvPr>
            <p:ph type="title" hasCustomPrompt="1"/>
          </p:nvPr>
        </p:nvSpPr>
        <p:spPr>
          <a:xfrm>
            <a:off x="29008" y="173038"/>
            <a:ext cx="10581736" cy="356288"/>
          </a:xfrm>
          <a:prstGeom prst="rect">
            <a:avLst/>
          </a:prstGeom>
        </p:spPr>
        <p:txBody>
          <a:bodyPr anchor="b"/>
          <a:lstStyle>
            <a:lvl1pPr>
              <a:defRPr sz="1600" b="0">
                <a:solidFill>
                  <a:schemeClr val="accent1"/>
                </a:solidFill>
              </a:defRPr>
            </a:lvl1pPr>
          </a:lstStyle>
          <a:p>
            <a:r>
              <a:rPr lang="de-DE"/>
              <a:t>Abschnittsbereich/ Oberthema (optional)</a:t>
            </a:r>
          </a:p>
        </p:txBody>
      </p:sp>
      <p:sp>
        <p:nvSpPr>
          <p:cNvPr id="1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9008" y="440036"/>
            <a:ext cx="10600944" cy="360064"/>
          </a:xfrm>
        </p:spPr>
        <p:txBody>
          <a:bodyPr anchor="t"/>
          <a:lstStyle>
            <a:lvl1pPr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19" name="Rectangle 41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571896"/>
            <a:ext cx="2032000" cy="283234"/>
          </a:xfrm>
          <a:prstGeom prst="rect">
            <a:avLst/>
          </a:prstGeom>
          <a:ln/>
        </p:spPr>
        <p:txBody>
          <a:bodyPr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75A355B2-6421-45AA-95FF-74CFE4A1176E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0" name="Rectangle 42"/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571896"/>
            <a:ext cx="7416800" cy="283234"/>
          </a:xfrm>
          <a:prstGeom prst="rect">
            <a:avLst/>
          </a:prstGeom>
          <a:ln/>
        </p:spPr>
        <p:txBody>
          <a:bodyPr/>
          <a:lstStyle>
            <a:lvl1pPr algn="ctr">
              <a:defRPr sz="1100">
                <a:solidFill>
                  <a:schemeClr val="accent1"/>
                </a:solidFill>
              </a:defRPr>
            </a:lvl1pPr>
          </a:lstStyle>
          <a:p>
            <a:r>
              <a:rPr lang="de-DE"/>
              <a:t>Munich TechExpo 2026</a:t>
            </a:r>
          </a:p>
        </p:txBody>
      </p:sp>
      <p:sp>
        <p:nvSpPr>
          <p:cNvPr id="21" name="Rectangle 43"/>
          <p:cNvSpPr>
            <a:spLocks noGrp="1" noChangeArrowheads="1"/>
          </p:cNvSpPr>
          <p:nvPr>
            <p:ph type="dt" sz="half" idx="12"/>
          </p:nvPr>
        </p:nvSpPr>
        <p:spPr>
          <a:xfrm>
            <a:off x="23920" y="6571896"/>
            <a:ext cx="2032000" cy="283234"/>
          </a:xfrm>
          <a:prstGeom prst="rect">
            <a:avLst/>
          </a:prstGeom>
          <a:ln/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fld id="{CC967824-9E90-4C4E-A5F6-237753CB678C}" type="datetime1">
              <a:rPr lang="de-DE" smtClean="0"/>
              <a:t>07.08.2026</a:t>
            </a:fld>
            <a:endParaRPr lang="de-DE"/>
          </a:p>
        </p:txBody>
      </p:sp>
      <p:sp>
        <p:nvSpPr>
          <p:cNvPr id="12" name="Inhaltsplatzhalter 2"/>
          <p:cNvSpPr>
            <a:spLocks noGrp="1"/>
          </p:cNvSpPr>
          <p:nvPr>
            <p:ph idx="1" hasCustomPrompt="1"/>
          </p:nvPr>
        </p:nvSpPr>
        <p:spPr>
          <a:xfrm>
            <a:off x="33935" y="971550"/>
            <a:ext cx="11086908" cy="2772000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2000" b="1">
                <a:solidFill>
                  <a:schemeClr val="tx2"/>
                </a:solidFill>
              </a:defRPr>
            </a:lvl1pPr>
            <a:lvl2pPr marL="0" indent="0" algn="just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69875" indent="-269875">
              <a:spcBef>
                <a:spcPts val="6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546100" indent="-268288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6100" indent="-268288"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809625" indent="-2286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1"/>
                </a:solidFill>
              </a:defRPr>
            </a:lvl6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</p:txBody>
      </p:sp>
      <p:sp>
        <p:nvSpPr>
          <p:cNvPr id="13" name="Inhaltsplatzhalter 2"/>
          <p:cNvSpPr>
            <a:spLocks noGrp="1"/>
          </p:cNvSpPr>
          <p:nvPr>
            <p:ph idx="14" hasCustomPrompt="1"/>
          </p:nvPr>
        </p:nvSpPr>
        <p:spPr>
          <a:xfrm>
            <a:off x="33935" y="3784375"/>
            <a:ext cx="11086908" cy="2772000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2000" b="1">
                <a:solidFill>
                  <a:schemeClr val="tx2"/>
                </a:solidFill>
              </a:defRPr>
            </a:lvl1pPr>
            <a:lvl2pPr marL="0" indent="0" algn="just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69875" indent="-269875">
              <a:spcBef>
                <a:spcPts val="6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546100" indent="-268288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6100" indent="-268288"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809625" indent="-2286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1"/>
                </a:solidFill>
              </a:defRPr>
            </a:lvl6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</p:txBody>
      </p:sp>
    </p:spTree>
    <p:extLst>
      <p:ext uri="{BB962C8B-B14F-4D97-AF65-F5344CB8AC3E}">
        <p14:creationId xmlns:p14="http://schemas.microsoft.com/office/powerpoint/2010/main" val="25592790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4 Fe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el 1"/>
          <p:cNvSpPr>
            <a:spLocks noGrp="1"/>
          </p:cNvSpPr>
          <p:nvPr>
            <p:ph type="title" hasCustomPrompt="1"/>
          </p:nvPr>
        </p:nvSpPr>
        <p:spPr>
          <a:xfrm>
            <a:off x="29008" y="173038"/>
            <a:ext cx="10581736" cy="356288"/>
          </a:xfrm>
          <a:prstGeom prst="rect">
            <a:avLst/>
          </a:prstGeom>
        </p:spPr>
        <p:txBody>
          <a:bodyPr anchor="b"/>
          <a:lstStyle>
            <a:lvl1pPr>
              <a:defRPr sz="1600" b="0">
                <a:solidFill>
                  <a:schemeClr val="accent1"/>
                </a:solidFill>
              </a:defRPr>
            </a:lvl1pPr>
          </a:lstStyle>
          <a:p>
            <a:r>
              <a:rPr lang="de-DE"/>
              <a:t>Abschnittsbereich/ Oberthema (optional)</a:t>
            </a:r>
          </a:p>
        </p:txBody>
      </p:sp>
      <p:sp>
        <p:nvSpPr>
          <p:cNvPr id="23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9008" y="440036"/>
            <a:ext cx="10600944" cy="360064"/>
          </a:xfrm>
        </p:spPr>
        <p:txBody>
          <a:bodyPr anchor="t"/>
          <a:lstStyle>
            <a:lvl1pPr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27" name="Rectangle 41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571896"/>
            <a:ext cx="2032000" cy="283234"/>
          </a:xfrm>
          <a:prstGeom prst="rect">
            <a:avLst/>
          </a:prstGeom>
          <a:ln/>
        </p:spPr>
        <p:txBody>
          <a:bodyPr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75A355B2-6421-45AA-95FF-74CFE4A1176E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8" name="Rectangle 42"/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571896"/>
            <a:ext cx="7416800" cy="283234"/>
          </a:xfrm>
          <a:prstGeom prst="rect">
            <a:avLst/>
          </a:prstGeom>
          <a:ln/>
        </p:spPr>
        <p:txBody>
          <a:bodyPr/>
          <a:lstStyle>
            <a:lvl1pPr algn="ctr">
              <a:defRPr sz="1100">
                <a:solidFill>
                  <a:schemeClr val="accent1"/>
                </a:solidFill>
              </a:defRPr>
            </a:lvl1pPr>
          </a:lstStyle>
          <a:p>
            <a:r>
              <a:rPr lang="de-DE"/>
              <a:t>Munich TechExpo 2026</a:t>
            </a:r>
          </a:p>
        </p:txBody>
      </p:sp>
      <p:sp>
        <p:nvSpPr>
          <p:cNvPr id="29" name="Rectangle 43"/>
          <p:cNvSpPr>
            <a:spLocks noGrp="1" noChangeArrowheads="1"/>
          </p:cNvSpPr>
          <p:nvPr>
            <p:ph type="dt" sz="half" idx="12"/>
          </p:nvPr>
        </p:nvSpPr>
        <p:spPr>
          <a:xfrm>
            <a:off x="23920" y="6571896"/>
            <a:ext cx="2032000" cy="283234"/>
          </a:xfrm>
          <a:prstGeom prst="rect">
            <a:avLst/>
          </a:prstGeom>
          <a:ln/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fld id="{F44B30F6-04F5-4701-B1DD-4ADB316A7084}" type="datetime1">
              <a:rPr lang="de-DE" smtClean="0"/>
              <a:t>07.08.2026</a:t>
            </a:fld>
            <a:endParaRPr lang="de-DE"/>
          </a:p>
        </p:txBody>
      </p:sp>
      <p:sp>
        <p:nvSpPr>
          <p:cNvPr id="15" name="Inhaltsplatzhalter 2"/>
          <p:cNvSpPr>
            <a:spLocks noGrp="1"/>
          </p:cNvSpPr>
          <p:nvPr>
            <p:ph idx="1" hasCustomPrompt="1"/>
          </p:nvPr>
        </p:nvSpPr>
        <p:spPr>
          <a:xfrm>
            <a:off x="33935" y="971550"/>
            <a:ext cx="5568000" cy="2772000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2000" b="1">
                <a:solidFill>
                  <a:schemeClr val="tx2"/>
                </a:solidFill>
              </a:defRPr>
            </a:lvl1pPr>
            <a:lvl2pPr marL="0" indent="0" algn="just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69875" indent="-269875">
              <a:spcBef>
                <a:spcPts val="6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546100" indent="-268288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6100" indent="-268288"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809625" indent="-2286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1"/>
                </a:solidFill>
              </a:defRPr>
            </a:lvl6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</p:txBody>
      </p:sp>
      <p:sp>
        <p:nvSpPr>
          <p:cNvPr id="16" name="Inhaltsplatzhalter 2"/>
          <p:cNvSpPr>
            <a:spLocks noGrp="1"/>
          </p:cNvSpPr>
          <p:nvPr>
            <p:ph idx="14" hasCustomPrompt="1"/>
          </p:nvPr>
        </p:nvSpPr>
        <p:spPr>
          <a:xfrm>
            <a:off x="5672735" y="971550"/>
            <a:ext cx="5568000" cy="2772000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2000" b="1">
                <a:solidFill>
                  <a:schemeClr val="tx2"/>
                </a:solidFill>
              </a:defRPr>
            </a:lvl1pPr>
            <a:lvl2pPr marL="0" indent="0" algn="just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69875" indent="-269875">
              <a:spcBef>
                <a:spcPts val="6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546100" indent="-268288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6100" indent="-268288"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809625" indent="-2286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1"/>
                </a:solidFill>
              </a:defRPr>
            </a:lvl6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</p:txBody>
      </p:sp>
      <p:sp>
        <p:nvSpPr>
          <p:cNvPr id="17" name="Inhaltsplatzhalter 2"/>
          <p:cNvSpPr>
            <a:spLocks noGrp="1"/>
          </p:cNvSpPr>
          <p:nvPr>
            <p:ph idx="15" hasCustomPrompt="1"/>
          </p:nvPr>
        </p:nvSpPr>
        <p:spPr>
          <a:xfrm>
            <a:off x="33935" y="3781163"/>
            <a:ext cx="5568000" cy="2772000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2000" b="1">
                <a:solidFill>
                  <a:schemeClr val="tx2"/>
                </a:solidFill>
              </a:defRPr>
            </a:lvl1pPr>
            <a:lvl2pPr marL="0" indent="0" algn="just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69875" indent="-269875">
              <a:spcBef>
                <a:spcPts val="6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546100" indent="-268288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6100" indent="-268288"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809625" indent="-2286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1"/>
                </a:solidFill>
              </a:defRPr>
            </a:lvl6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</p:txBody>
      </p:sp>
      <p:sp>
        <p:nvSpPr>
          <p:cNvPr id="18" name="Inhaltsplatzhalter 2"/>
          <p:cNvSpPr>
            <a:spLocks noGrp="1"/>
          </p:cNvSpPr>
          <p:nvPr>
            <p:ph idx="16" hasCustomPrompt="1"/>
          </p:nvPr>
        </p:nvSpPr>
        <p:spPr>
          <a:xfrm>
            <a:off x="5672735" y="3781163"/>
            <a:ext cx="5568000" cy="2772000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2000" b="1">
                <a:solidFill>
                  <a:schemeClr val="tx2"/>
                </a:solidFill>
              </a:defRPr>
            </a:lvl1pPr>
            <a:lvl2pPr marL="0" indent="0" algn="just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69875" indent="-269875">
              <a:spcBef>
                <a:spcPts val="600"/>
              </a:spcBef>
              <a:spcAft>
                <a:spcPts val="300"/>
              </a:spcAft>
              <a:buClr>
                <a:schemeClr val="tx2"/>
              </a:buClr>
              <a:buSzPct val="9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546100" indent="-268288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6100" indent="-268288">
              <a:spcBef>
                <a:spcPts val="600"/>
              </a:spcBef>
              <a:spcAft>
                <a:spcPts val="30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809625" indent="-22860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1"/>
                </a:solidFill>
              </a:defRPr>
            </a:lvl6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</p:txBody>
      </p:sp>
    </p:spTree>
    <p:extLst>
      <p:ext uri="{BB962C8B-B14F-4D97-AF65-F5344CB8AC3E}">
        <p14:creationId xmlns:p14="http://schemas.microsoft.com/office/powerpoint/2010/main" val="34470929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39349" y="173038"/>
            <a:ext cx="10371395" cy="356288"/>
          </a:xfrm>
          <a:prstGeom prst="rect">
            <a:avLst/>
          </a:prstGeom>
        </p:spPr>
        <p:txBody>
          <a:bodyPr anchor="b"/>
          <a:lstStyle>
            <a:lvl1pPr>
              <a:defRPr sz="1600" b="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Abschnittsbereich/ Oberthema (optional)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9349" y="440036"/>
            <a:ext cx="10390603" cy="360064"/>
          </a:xfrm>
        </p:spPr>
        <p:txBody>
          <a:bodyPr anchor="t"/>
          <a:lstStyle>
            <a:lvl1pPr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Folientitel</a:t>
            </a:r>
          </a:p>
        </p:txBody>
      </p:sp>
      <p:sp>
        <p:nvSpPr>
          <p:cNvPr id="9" name="Rectangle 41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571896"/>
            <a:ext cx="2032000" cy="283234"/>
          </a:xfrm>
          <a:prstGeom prst="rect">
            <a:avLst/>
          </a:prstGeom>
          <a:ln/>
        </p:spPr>
        <p:txBody>
          <a:bodyPr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75A355B2-6421-45AA-95FF-74CFE4A1176E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Rectangle 42"/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571896"/>
            <a:ext cx="7416800" cy="283234"/>
          </a:xfrm>
          <a:prstGeom prst="rect">
            <a:avLst/>
          </a:prstGeom>
          <a:ln/>
        </p:spPr>
        <p:txBody>
          <a:bodyPr/>
          <a:lstStyle>
            <a:lvl1pPr algn="ctr">
              <a:defRPr sz="1100">
                <a:solidFill>
                  <a:schemeClr val="accent1"/>
                </a:solidFill>
              </a:defRPr>
            </a:lvl1pPr>
          </a:lstStyle>
          <a:p>
            <a:r>
              <a:rPr lang="de-DE"/>
              <a:t>Munich TechExpo 2026</a:t>
            </a:r>
            <a:endParaRPr lang="de-DE" dirty="0"/>
          </a:p>
        </p:txBody>
      </p:sp>
      <p:sp>
        <p:nvSpPr>
          <p:cNvPr id="11" name="Rectangle 43"/>
          <p:cNvSpPr>
            <a:spLocks noGrp="1" noChangeArrowheads="1"/>
          </p:cNvSpPr>
          <p:nvPr>
            <p:ph type="dt" sz="half" idx="12"/>
          </p:nvPr>
        </p:nvSpPr>
        <p:spPr>
          <a:xfrm>
            <a:off x="23920" y="6571896"/>
            <a:ext cx="2032000" cy="283234"/>
          </a:xfrm>
          <a:prstGeom prst="rect">
            <a:avLst/>
          </a:prstGeom>
          <a:ln/>
        </p:spPr>
        <p:txBody>
          <a:bodyPr/>
          <a:lstStyle>
            <a:lvl1pPr>
              <a:defRPr sz="1100">
                <a:solidFill>
                  <a:schemeClr val="accent1"/>
                </a:solidFill>
              </a:defRPr>
            </a:lvl1pPr>
          </a:lstStyle>
          <a:p>
            <a:fld id="{99097960-59C4-4538-ADF2-318A6691BE99}" type="datetime1">
              <a:rPr lang="de-DE" smtClean="0"/>
              <a:t>07.08.2026</a:t>
            </a:fld>
            <a:endParaRPr lang="de-DE"/>
          </a:p>
        </p:txBody>
      </p:sp>
      <p:sp>
        <p:nvSpPr>
          <p:cNvPr id="12" name="Inhaltsplatzhalter 2"/>
          <p:cNvSpPr>
            <a:spLocks noGrp="1"/>
          </p:cNvSpPr>
          <p:nvPr>
            <p:ph idx="1" hasCustomPrompt="1"/>
          </p:nvPr>
        </p:nvSpPr>
        <p:spPr>
          <a:xfrm>
            <a:off x="239350" y="971550"/>
            <a:ext cx="10881493" cy="5377492"/>
          </a:xfrm>
        </p:spPr>
        <p:txBody>
          <a:bodyPr/>
          <a:lstStyle>
            <a:lvl1pPr marL="0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2000" b="1">
                <a:solidFill>
                  <a:schemeClr val="tx2"/>
                </a:solidFill>
              </a:defRPr>
            </a:lvl1pPr>
            <a:lvl2pPr marL="0" indent="0" algn="just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69875" indent="-269875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71463" indent="0"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tabLst/>
              <a:defRPr sz="1800" baseline="0">
                <a:solidFill>
                  <a:schemeClr val="tx1"/>
                </a:solidFill>
              </a:defRPr>
            </a:lvl4pPr>
            <a:lvl5pPr marL="271463" indent="269875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1"/>
                </a:solidFill>
              </a:defRPr>
            </a:lvl6pPr>
          </a:lstStyle>
          <a:p>
            <a:pPr lvl="0"/>
            <a:r>
              <a:rPr lang="de-DE" dirty="0"/>
              <a:t>Überschrift</a:t>
            </a:r>
          </a:p>
          <a:p>
            <a:pPr lvl="1"/>
            <a:r>
              <a:rPr lang="de-DE" dirty="0"/>
              <a:t>Textebene 1</a:t>
            </a:r>
          </a:p>
          <a:p>
            <a:pPr lvl="2"/>
            <a:r>
              <a:rPr lang="de-DE" dirty="0"/>
              <a:t>Listenebene 1</a:t>
            </a:r>
          </a:p>
          <a:p>
            <a:pPr lvl="3"/>
            <a:r>
              <a:rPr lang="de-DE" dirty="0"/>
              <a:t>Textebene 2</a:t>
            </a:r>
          </a:p>
          <a:p>
            <a:pPr lvl="4"/>
            <a:r>
              <a:rPr lang="de-DE" dirty="0"/>
              <a:t>Listenebene 2</a:t>
            </a:r>
          </a:p>
          <a:p>
            <a:pPr lvl="5"/>
            <a:r>
              <a:rPr lang="de-DE" dirty="0"/>
              <a:t>Textebene 3</a:t>
            </a:r>
          </a:p>
        </p:txBody>
      </p:sp>
    </p:spTree>
    <p:extLst>
      <p:ext uri="{BB962C8B-B14F-4D97-AF65-F5344CB8AC3E}">
        <p14:creationId xmlns:p14="http://schemas.microsoft.com/office/powerpoint/2010/main" val="294146948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10">
            <a:extLst>
              <a:ext uri="{FF2B5EF4-FFF2-40B4-BE49-F238E27FC236}">
                <a16:creationId xmlns:a16="http://schemas.microsoft.com/office/drawing/2014/main" id="{75ADDC42-AFCD-08B2-071E-CFF835AA460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82964" y="3863559"/>
            <a:ext cx="10696755" cy="1354301"/>
          </a:xfrm>
        </p:spPr>
        <p:txBody>
          <a:bodyPr lIns="91440" tIns="45720" rIns="0" bIns="45720" anchor="b">
            <a:noAutofit/>
          </a:bodyPr>
          <a:lstStyle>
            <a:lvl1pPr algn="r">
              <a:buFontTx/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Modulname / Veranstaltung</a:t>
            </a:r>
          </a:p>
        </p:txBody>
      </p:sp>
      <p:sp>
        <p:nvSpPr>
          <p:cNvPr id="11" name="Inhaltsplatzhalter 10">
            <a:extLst>
              <a:ext uri="{FF2B5EF4-FFF2-40B4-BE49-F238E27FC236}">
                <a16:creationId xmlns:a16="http://schemas.microsoft.com/office/drawing/2014/main" id="{9CFC3BD2-331D-C204-6F86-05D190864DC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82964" y="5750928"/>
            <a:ext cx="10696755" cy="361920"/>
          </a:xfrm>
        </p:spPr>
        <p:txBody>
          <a:bodyPr lIns="91440" tIns="45720" rIns="0" bIns="45720">
            <a:noAutofit/>
          </a:bodyPr>
          <a:lstStyle>
            <a:lvl1pPr algn="r">
              <a:buFontTx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Vortragende/r</a:t>
            </a:r>
          </a:p>
        </p:txBody>
      </p:sp>
      <p:sp>
        <p:nvSpPr>
          <p:cNvPr id="12" name="Inhaltsplatzhalter 10">
            <a:extLst>
              <a:ext uri="{FF2B5EF4-FFF2-40B4-BE49-F238E27FC236}">
                <a16:creationId xmlns:a16="http://schemas.microsoft.com/office/drawing/2014/main" id="{F02CFF0A-E12A-2602-A1E2-CD73BF4A337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82964" y="5218247"/>
            <a:ext cx="10696755" cy="361920"/>
          </a:xfrm>
        </p:spPr>
        <p:txBody>
          <a:bodyPr lIns="91440" tIns="45720" rIns="0" bIns="45720">
            <a:noAutofit/>
          </a:bodyPr>
          <a:lstStyle>
            <a:lvl1pPr algn="r">
              <a:buFontTx/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ggfs. Untertitel</a:t>
            </a: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7CED505E-05F7-C922-2288-930BB28B548B}"/>
              </a:ext>
            </a:extLst>
          </p:cNvPr>
          <p:cNvGrpSpPr/>
          <p:nvPr userDrawn="1"/>
        </p:nvGrpSpPr>
        <p:grpSpPr>
          <a:xfrm>
            <a:off x="11576050" y="71438"/>
            <a:ext cx="539750" cy="541337"/>
            <a:chOff x="11576050" y="71438"/>
            <a:chExt cx="539750" cy="541337"/>
          </a:xfrm>
        </p:grpSpPr>
        <p:sp>
          <p:nvSpPr>
            <p:cNvPr id="3" name="AutoShape 3">
              <a:extLst>
                <a:ext uri="{FF2B5EF4-FFF2-40B4-BE49-F238E27FC236}">
                  <a16:creationId xmlns:a16="http://schemas.microsoft.com/office/drawing/2014/main" id="{1C7E584D-B5CA-3820-842E-DF3D1E7F8A8A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11576050" y="71438"/>
              <a:ext cx="539750" cy="5413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" name="Rectangle 5">
              <a:extLst>
                <a:ext uri="{FF2B5EF4-FFF2-40B4-BE49-F238E27FC236}">
                  <a16:creationId xmlns:a16="http://schemas.microsoft.com/office/drawing/2014/main" id="{F06D465A-5280-A7EA-6301-F0328BCAAAC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576050" y="71438"/>
              <a:ext cx="539750" cy="5413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C516034-8F3D-1493-2973-726D34911B5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628438" y="401638"/>
              <a:ext cx="63500" cy="80962"/>
            </a:xfrm>
            <a:custGeom>
              <a:avLst/>
              <a:gdLst>
                <a:gd name="T0" fmla="*/ 24 w 44"/>
                <a:gd name="T1" fmla="*/ 18 h 56"/>
                <a:gd name="T2" fmla="*/ 32 w 44"/>
                <a:gd name="T3" fmla="*/ 14 h 56"/>
                <a:gd name="T4" fmla="*/ 23 w 44"/>
                <a:gd name="T5" fmla="*/ 5 h 56"/>
                <a:gd name="T6" fmla="*/ 11 w 44"/>
                <a:gd name="T7" fmla="*/ 18 h 56"/>
                <a:gd name="T8" fmla="*/ 24 w 44"/>
                <a:gd name="T9" fmla="*/ 18 h 56"/>
                <a:gd name="T10" fmla="*/ 44 w 44"/>
                <a:gd name="T11" fmla="*/ 41 h 56"/>
                <a:gd name="T12" fmla="*/ 22 w 44"/>
                <a:gd name="T13" fmla="*/ 56 h 56"/>
                <a:gd name="T14" fmla="*/ 0 w 44"/>
                <a:gd name="T15" fmla="*/ 29 h 56"/>
                <a:gd name="T16" fmla="*/ 25 w 44"/>
                <a:gd name="T17" fmla="*/ 0 h 56"/>
                <a:gd name="T18" fmla="*/ 44 w 44"/>
                <a:gd name="T19" fmla="*/ 21 h 56"/>
                <a:gd name="T20" fmla="*/ 42 w 44"/>
                <a:gd name="T21" fmla="*/ 22 h 56"/>
                <a:gd name="T22" fmla="*/ 11 w 44"/>
                <a:gd name="T23" fmla="*/ 22 h 56"/>
                <a:gd name="T24" fmla="*/ 29 w 44"/>
                <a:gd name="T25" fmla="*/ 45 h 56"/>
                <a:gd name="T26" fmla="*/ 43 w 44"/>
                <a:gd name="T27" fmla="*/ 39 h 56"/>
                <a:gd name="T28" fmla="*/ 44 w 44"/>
                <a:gd name="T29" fmla="*/ 4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56">
                  <a:moveTo>
                    <a:pt x="24" y="18"/>
                  </a:moveTo>
                  <a:cubicBezTo>
                    <a:pt x="31" y="18"/>
                    <a:pt x="32" y="18"/>
                    <a:pt x="32" y="14"/>
                  </a:cubicBezTo>
                  <a:cubicBezTo>
                    <a:pt x="32" y="10"/>
                    <a:pt x="29" y="5"/>
                    <a:pt x="23" y="5"/>
                  </a:cubicBezTo>
                  <a:cubicBezTo>
                    <a:pt x="16" y="5"/>
                    <a:pt x="12" y="11"/>
                    <a:pt x="11" y="18"/>
                  </a:cubicBezTo>
                  <a:lnTo>
                    <a:pt x="24" y="18"/>
                  </a:lnTo>
                  <a:close/>
                  <a:moveTo>
                    <a:pt x="44" y="41"/>
                  </a:moveTo>
                  <a:cubicBezTo>
                    <a:pt x="40" y="49"/>
                    <a:pt x="32" y="56"/>
                    <a:pt x="22" y="56"/>
                  </a:cubicBezTo>
                  <a:cubicBezTo>
                    <a:pt x="8" y="56"/>
                    <a:pt x="0" y="42"/>
                    <a:pt x="0" y="29"/>
                  </a:cubicBezTo>
                  <a:cubicBezTo>
                    <a:pt x="0" y="15"/>
                    <a:pt x="10" y="0"/>
                    <a:pt x="25" y="0"/>
                  </a:cubicBezTo>
                  <a:cubicBezTo>
                    <a:pt x="37" y="0"/>
                    <a:pt x="44" y="9"/>
                    <a:pt x="44" y="21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34"/>
                    <a:pt x="16" y="45"/>
                    <a:pt x="29" y="45"/>
                  </a:cubicBezTo>
                  <a:cubicBezTo>
                    <a:pt x="34" y="45"/>
                    <a:pt x="39" y="43"/>
                    <a:pt x="43" y="39"/>
                  </a:cubicBezTo>
                  <a:lnTo>
                    <a:pt x="44" y="4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0B5878DC-5D02-6838-7F47-B9726CD53FF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698288" y="401638"/>
              <a:ext cx="84138" cy="80962"/>
            </a:xfrm>
            <a:custGeom>
              <a:avLst/>
              <a:gdLst>
                <a:gd name="T0" fmla="*/ 7 w 59"/>
                <a:gd name="T1" fmla="*/ 11 h 56"/>
                <a:gd name="T2" fmla="*/ 5 w 59"/>
                <a:gd name="T3" fmla="*/ 8 h 56"/>
                <a:gd name="T4" fmla="*/ 0 w 59"/>
                <a:gd name="T5" fmla="*/ 6 h 56"/>
                <a:gd name="T6" fmla="*/ 0 w 59"/>
                <a:gd name="T7" fmla="*/ 4 h 56"/>
                <a:gd name="T8" fmla="*/ 19 w 59"/>
                <a:gd name="T9" fmla="*/ 0 h 56"/>
                <a:gd name="T10" fmla="*/ 21 w 59"/>
                <a:gd name="T11" fmla="*/ 1 h 56"/>
                <a:gd name="T12" fmla="*/ 20 w 59"/>
                <a:gd name="T13" fmla="*/ 11 h 56"/>
                <a:gd name="T14" fmla="*/ 20 w 59"/>
                <a:gd name="T15" fmla="*/ 37 h 56"/>
                <a:gd name="T16" fmla="*/ 29 w 59"/>
                <a:gd name="T17" fmla="*/ 46 h 56"/>
                <a:gd name="T18" fmla="*/ 39 w 59"/>
                <a:gd name="T19" fmla="*/ 42 h 56"/>
                <a:gd name="T20" fmla="*/ 39 w 59"/>
                <a:gd name="T21" fmla="*/ 12 h 56"/>
                <a:gd name="T22" fmla="*/ 37 w 59"/>
                <a:gd name="T23" fmla="*/ 8 h 56"/>
                <a:gd name="T24" fmla="*/ 31 w 59"/>
                <a:gd name="T25" fmla="*/ 6 h 56"/>
                <a:gd name="T26" fmla="*/ 31 w 59"/>
                <a:gd name="T27" fmla="*/ 4 h 56"/>
                <a:gd name="T28" fmla="*/ 52 w 59"/>
                <a:gd name="T29" fmla="*/ 0 h 56"/>
                <a:gd name="T30" fmla="*/ 53 w 59"/>
                <a:gd name="T31" fmla="*/ 1 h 56"/>
                <a:gd name="T32" fmla="*/ 52 w 59"/>
                <a:gd name="T33" fmla="*/ 11 h 56"/>
                <a:gd name="T34" fmla="*/ 52 w 59"/>
                <a:gd name="T35" fmla="*/ 44 h 56"/>
                <a:gd name="T36" fmla="*/ 55 w 59"/>
                <a:gd name="T37" fmla="*/ 49 h 56"/>
                <a:gd name="T38" fmla="*/ 59 w 59"/>
                <a:gd name="T39" fmla="*/ 49 h 56"/>
                <a:gd name="T40" fmla="*/ 59 w 59"/>
                <a:gd name="T41" fmla="*/ 51 h 56"/>
                <a:gd name="T42" fmla="*/ 41 w 59"/>
                <a:gd name="T43" fmla="*/ 56 h 56"/>
                <a:gd name="T44" fmla="*/ 39 w 59"/>
                <a:gd name="T45" fmla="*/ 55 h 56"/>
                <a:gd name="T46" fmla="*/ 39 w 59"/>
                <a:gd name="T47" fmla="*/ 46 h 56"/>
                <a:gd name="T48" fmla="*/ 21 w 59"/>
                <a:gd name="T49" fmla="*/ 56 h 56"/>
                <a:gd name="T50" fmla="*/ 7 w 59"/>
                <a:gd name="T51" fmla="*/ 42 h 56"/>
                <a:gd name="T52" fmla="*/ 7 w 59"/>
                <a:gd name="T53" fmla="*/ 1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9" h="56">
                  <a:moveTo>
                    <a:pt x="7" y="11"/>
                  </a:moveTo>
                  <a:cubicBezTo>
                    <a:pt x="7" y="9"/>
                    <a:pt x="7" y="8"/>
                    <a:pt x="5" y="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6" y="3"/>
                    <a:pt x="14" y="2"/>
                    <a:pt x="19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4"/>
                    <a:pt x="20" y="8"/>
                    <a:pt x="20" y="11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44"/>
                    <a:pt x="23" y="46"/>
                    <a:pt x="29" y="46"/>
                  </a:cubicBezTo>
                  <a:cubicBezTo>
                    <a:pt x="33" y="46"/>
                    <a:pt x="37" y="44"/>
                    <a:pt x="39" y="4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0"/>
                    <a:pt x="39" y="9"/>
                    <a:pt x="37" y="8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7" y="3"/>
                    <a:pt x="46" y="3"/>
                    <a:pt x="52" y="0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52" y="4"/>
                    <a:pt x="52" y="8"/>
                    <a:pt x="52" y="11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2" y="48"/>
                    <a:pt x="53" y="49"/>
                    <a:pt x="55" y="49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53" y="52"/>
                    <a:pt x="46" y="53"/>
                    <a:pt x="41" y="56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34" y="51"/>
                    <a:pt x="28" y="56"/>
                    <a:pt x="21" y="56"/>
                  </a:cubicBezTo>
                  <a:cubicBezTo>
                    <a:pt x="11" y="56"/>
                    <a:pt x="7" y="50"/>
                    <a:pt x="7" y="42"/>
                  </a:cubicBezTo>
                  <a:lnTo>
                    <a:pt x="7" y="1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224FCE0-A212-3016-40C1-5BA8EB80036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791950" y="354013"/>
              <a:ext cx="55563" cy="125412"/>
            </a:xfrm>
            <a:custGeom>
              <a:avLst/>
              <a:gdLst>
                <a:gd name="T0" fmla="*/ 21 w 39"/>
                <a:gd name="T1" fmla="*/ 80 h 88"/>
                <a:gd name="T2" fmla="*/ 30 w 39"/>
                <a:gd name="T3" fmla="*/ 84 h 88"/>
                <a:gd name="T4" fmla="*/ 32 w 39"/>
                <a:gd name="T5" fmla="*/ 84 h 88"/>
                <a:gd name="T6" fmla="*/ 32 w 39"/>
                <a:gd name="T7" fmla="*/ 88 h 88"/>
                <a:gd name="T8" fmla="*/ 15 w 39"/>
                <a:gd name="T9" fmla="*/ 87 h 88"/>
                <a:gd name="T10" fmla="*/ 0 w 39"/>
                <a:gd name="T11" fmla="*/ 88 h 88"/>
                <a:gd name="T12" fmla="*/ 0 w 39"/>
                <a:gd name="T13" fmla="*/ 84 h 88"/>
                <a:gd name="T14" fmla="*/ 3 w 39"/>
                <a:gd name="T15" fmla="*/ 84 h 88"/>
                <a:gd name="T16" fmla="*/ 8 w 39"/>
                <a:gd name="T17" fmla="*/ 80 h 88"/>
                <a:gd name="T18" fmla="*/ 8 w 39"/>
                <a:gd name="T19" fmla="*/ 43 h 88"/>
                <a:gd name="T20" fmla="*/ 0 w 39"/>
                <a:gd name="T21" fmla="*/ 43 h 88"/>
                <a:gd name="T22" fmla="*/ 0 w 39"/>
                <a:gd name="T23" fmla="*/ 40 h 88"/>
                <a:gd name="T24" fmla="*/ 8 w 39"/>
                <a:gd name="T25" fmla="*/ 36 h 88"/>
                <a:gd name="T26" fmla="*/ 8 w 39"/>
                <a:gd name="T27" fmla="*/ 28 h 88"/>
                <a:gd name="T28" fmla="*/ 18 w 39"/>
                <a:gd name="T29" fmla="*/ 8 h 88"/>
                <a:gd name="T30" fmla="*/ 31 w 39"/>
                <a:gd name="T31" fmla="*/ 0 h 88"/>
                <a:gd name="T32" fmla="*/ 39 w 39"/>
                <a:gd name="T33" fmla="*/ 7 h 88"/>
                <a:gd name="T34" fmla="*/ 33 w 39"/>
                <a:gd name="T35" fmla="*/ 13 h 88"/>
                <a:gd name="T36" fmla="*/ 26 w 39"/>
                <a:gd name="T37" fmla="*/ 8 h 88"/>
                <a:gd name="T38" fmla="*/ 21 w 39"/>
                <a:gd name="T39" fmla="*/ 15 h 88"/>
                <a:gd name="T40" fmla="*/ 21 w 39"/>
                <a:gd name="T41" fmla="*/ 36 h 88"/>
                <a:gd name="T42" fmla="*/ 34 w 39"/>
                <a:gd name="T43" fmla="*/ 36 h 88"/>
                <a:gd name="T44" fmla="*/ 34 w 39"/>
                <a:gd name="T45" fmla="*/ 43 h 88"/>
                <a:gd name="T46" fmla="*/ 21 w 39"/>
                <a:gd name="T47" fmla="*/ 43 h 88"/>
                <a:gd name="T48" fmla="*/ 21 w 39"/>
                <a:gd name="T49" fmla="*/ 8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" h="88">
                  <a:moveTo>
                    <a:pt x="21" y="80"/>
                  </a:moveTo>
                  <a:cubicBezTo>
                    <a:pt x="21" y="84"/>
                    <a:pt x="23" y="84"/>
                    <a:pt x="30" y="84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2" y="88"/>
                    <a:pt x="32" y="88"/>
                    <a:pt x="32" y="88"/>
                  </a:cubicBezTo>
                  <a:cubicBezTo>
                    <a:pt x="26" y="88"/>
                    <a:pt x="20" y="87"/>
                    <a:pt x="15" y="87"/>
                  </a:cubicBezTo>
                  <a:cubicBezTo>
                    <a:pt x="10" y="87"/>
                    <a:pt x="5" y="88"/>
                    <a:pt x="0" y="88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7" y="84"/>
                    <a:pt x="8" y="84"/>
                    <a:pt x="8" y="80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3" y="39"/>
                    <a:pt x="6" y="38"/>
                    <a:pt x="8" y="36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0"/>
                    <a:pt x="12" y="13"/>
                    <a:pt x="18" y="8"/>
                  </a:cubicBezTo>
                  <a:cubicBezTo>
                    <a:pt x="23" y="2"/>
                    <a:pt x="27" y="0"/>
                    <a:pt x="31" y="0"/>
                  </a:cubicBezTo>
                  <a:cubicBezTo>
                    <a:pt x="36" y="0"/>
                    <a:pt x="39" y="2"/>
                    <a:pt x="39" y="7"/>
                  </a:cubicBezTo>
                  <a:cubicBezTo>
                    <a:pt x="39" y="10"/>
                    <a:pt x="37" y="13"/>
                    <a:pt x="33" y="13"/>
                  </a:cubicBezTo>
                  <a:cubicBezTo>
                    <a:pt x="30" y="13"/>
                    <a:pt x="30" y="8"/>
                    <a:pt x="26" y="8"/>
                  </a:cubicBezTo>
                  <a:cubicBezTo>
                    <a:pt x="22" y="8"/>
                    <a:pt x="21" y="11"/>
                    <a:pt x="21" y="15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21" y="43"/>
                    <a:pt x="21" y="43"/>
                    <a:pt x="21" y="43"/>
                  </a:cubicBezTo>
                  <a:lnTo>
                    <a:pt x="21" y="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63D395D7-2F11-CB9A-C9D0-827C4B9BB0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845925" y="401638"/>
              <a:ext cx="79375" cy="80962"/>
            </a:xfrm>
            <a:custGeom>
              <a:avLst/>
              <a:gdLst>
                <a:gd name="T0" fmla="*/ 14 w 56"/>
                <a:gd name="T1" fmla="*/ 28 h 56"/>
                <a:gd name="T2" fmla="*/ 29 w 56"/>
                <a:gd name="T3" fmla="*/ 51 h 56"/>
                <a:gd name="T4" fmla="*/ 42 w 56"/>
                <a:gd name="T5" fmla="*/ 30 h 56"/>
                <a:gd name="T6" fmla="*/ 28 w 56"/>
                <a:gd name="T7" fmla="*/ 4 h 56"/>
                <a:gd name="T8" fmla="*/ 14 w 56"/>
                <a:gd name="T9" fmla="*/ 28 h 56"/>
                <a:gd name="T10" fmla="*/ 28 w 56"/>
                <a:gd name="T11" fmla="*/ 0 h 56"/>
                <a:gd name="T12" fmla="*/ 56 w 56"/>
                <a:gd name="T13" fmla="*/ 27 h 56"/>
                <a:gd name="T14" fmla="*/ 28 w 56"/>
                <a:gd name="T15" fmla="*/ 56 h 56"/>
                <a:gd name="T16" fmla="*/ 0 w 56"/>
                <a:gd name="T17" fmla="*/ 28 h 56"/>
                <a:gd name="T18" fmla="*/ 28 w 56"/>
                <a:gd name="T1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>
                  <a:moveTo>
                    <a:pt x="14" y="28"/>
                  </a:moveTo>
                  <a:cubicBezTo>
                    <a:pt x="14" y="38"/>
                    <a:pt x="17" y="51"/>
                    <a:pt x="29" y="51"/>
                  </a:cubicBezTo>
                  <a:cubicBezTo>
                    <a:pt x="39" y="51"/>
                    <a:pt x="42" y="40"/>
                    <a:pt x="42" y="30"/>
                  </a:cubicBezTo>
                  <a:cubicBezTo>
                    <a:pt x="42" y="22"/>
                    <a:pt x="39" y="4"/>
                    <a:pt x="28" y="4"/>
                  </a:cubicBezTo>
                  <a:cubicBezTo>
                    <a:pt x="15" y="4"/>
                    <a:pt x="14" y="19"/>
                    <a:pt x="14" y="28"/>
                  </a:cubicBezTo>
                  <a:moveTo>
                    <a:pt x="28" y="0"/>
                  </a:moveTo>
                  <a:cubicBezTo>
                    <a:pt x="45" y="0"/>
                    <a:pt x="56" y="11"/>
                    <a:pt x="56" y="27"/>
                  </a:cubicBezTo>
                  <a:cubicBezTo>
                    <a:pt x="56" y="43"/>
                    <a:pt x="43" y="56"/>
                    <a:pt x="28" y="56"/>
                  </a:cubicBezTo>
                  <a:cubicBezTo>
                    <a:pt x="12" y="56"/>
                    <a:pt x="0" y="44"/>
                    <a:pt x="0" y="28"/>
                  </a:cubicBezTo>
                  <a:cubicBezTo>
                    <a:pt x="0" y="12"/>
                    <a:pt x="12" y="0"/>
                    <a:pt x="2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DB4A7D9F-CB9E-E405-CE9C-29FF3FCC1CE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31650" y="401638"/>
              <a:ext cx="130175" cy="77787"/>
            </a:xfrm>
            <a:custGeom>
              <a:avLst/>
              <a:gdLst>
                <a:gd name="T0" fmla="*/ 0 w 91"/>
                <a:gd name="T1" fmla="*/ 50 h 54"/>
                <a:gd name="T2" fmla="*/ 1 w 91"/>
                <a:gd name="T3" fmla="*/ 50 h 54"/>
                <a:gd name="T4" fmla="*/ 7 w 91"/>
                <a:gd name="T5" fmla="*/ 47 h 54"/>
                <a:gd name="T6" fmla="*/ 7 w 91"/>
                <a:gd name="T7" fmla="*/ 14 h 54"/>
                <a:gd name="T8" fmla="*/ 4 w 91"/>
                <a:gd name="T9" fmla="*/ 11 h 54"/>
                <a:gd name="T10" fmla="*/ 0 w 91"/>
                <a:gd name="T11" fmla="*/ 10 h 54"/>
                <a:gd name="T12" fmla="*/ 0 w 91"/>
                <a:gd name="T13" fmla="*/ 7 h 54"/>
                <a:gd name="T14" fmla="*/ 11 w 91"/>
                <a:gd name="T15" fmla="*/ 4 h 54"/>
                <a:gd name="T16" fmla="*/ 19 w 91"/>
                <a:gd name="T17" fmla="*/ 0 h 54"/>
                <a:gd name="T18" fmla="*/ 20 w 91"/>
                <a:gd name="T19" fmla="*/ 1 h 54"/>
                <a:gd name="T20" fmla="*/ 20 w 91"/>
                <a:gd name="T21" fmla="*/ 9 h 54"/>
                <a:gd name="T22" fmla="*/ 38 w 91"/>
                <a:gd name="T23" fmla="*/ 0 h 54"/>
                <a:gd name="T24" fmla="*/ 51 w 91"/>
                <a:gd name="T25" fmla="*/ 9 h 54"/>
                <a:gd name="T26" fmla="*/ 70 w 91"/>
                <a:gd name="T27" fmla="*/ 0 h 54"/>
                <a:gd name="T28" fmla="*/ 85 w 91"/>
                <a:gd name="T29" fmla="*/ 15 h 54"/>
                <a:gd name="T30" fmla="*/ 85 w 91"/>
                <a:gd name="T31" fmla="*/ 47 h 54"/>
                <a:gd name="T32" fmla="*/ 90 w 91"/>
                <a:gd name="T33" fmla="*/ 51 h 54"/>
                <a:gd name="T34" fmla="*/ 91 w 91"/>
                <a:gd name="T35" fmla="*/ 51 h 54"/>
                <a:gd name="T36" fmla="*/ 91 w 91"/>
                <a:gd name="T37" fmla="*/ 54 h 54"/>
                <a:gd name="T38" fmla="*/ 78 w 91"/>
                <a:gd name="T39" fmla="*/ 53 h 54"/>
                <a:gd name="T40" fmla="*/ 65 w 91"/>
                <a:gd name="T41" fmla="*/ 54 h 54"/>
                <a:gd name="T42" fmla="*/ 65 w 91"/>
                <a:gd name="T43" fmla="*/ 50 h 54"/>
                <a:gd name="T44" fmla="*/ 66 w 91"/>
                <a:gd name="T45" fmla="*/ 50 h 54"/>
                <a:gd name="T46" fmla="*/ 72 w 91"/>
                <a:gd name="T47" fmla="*/ 47 h 54"/>
                <a:gd name="T48" fmla="*/ 72 w 91"/>
                <a:gd name="T49" fmla="*/ 18 h 54"/>
                <a:gd name="T50" fmla="*/ 63 w 91"/>
                <a:gd name="T51" fmla="*/ 9 h 54"/>
                <a:gd name="T52" fmla="*/ 52 w 91"/>
                <a:gd name="T53" fmla="*/ 12 h 54"/>
                <a:gd name="T54" fmla="*/ 52 w 91"/>
                <a:gd name="T55" fmla="*/ 47 h 54"/>
                <a:gd name="T56" fmla="*/ 58 w 91"/>
                <a:gd name="T57" fmla="*/ 50 h 54"/>
                <a:gd name="T58" fmla="*/ 59 w 91"/>
                <a:gd name="T59" fmla="*/ 50 h 54"/>
                <a:gd name="T60" fmla="*/ 59 w 91"/>
                <a:gd name="T61" fmla="*/ 54 h 54"/>
                <a:gd name="T62" fmla="*/ 46 w 91"/>
                <a:gd name="T63" fmla="*/ 53 h 54"/>
                <a:gd name="T64" fmla="*/ 32 w 91"/>
                <a:gd name="T65" fmla="*/ 54 h 54"/>
                <a:gd name="T66" fmla="*/ 32 w 91"/>
                <a:gd name="T67" fmla="*/ 50 h 54"/>
                <a:gd name="T68" fmla="*/ 34 w 91"/>
                <a:gd name="T69" fmla="*/ 50 h 54"/>
                <a:gd name="T70" fmla="*/ 39 w 91"/>
                <a:gd name="T71" fmla="*/ 47 h 54"/>
                <a:gd name="T72" fmla="*/ 39 w 91"/>
                <a:gd name="T73" fmla="*/ 18 h 54"/>
                <a:gd name="T74" fmla="*/ 30 w 91"/>
                <a:gd name="T75" fmla="*/ 9 h 54"/>
                <a:gd name="T76" fmla="*/ 20 w 91"/>
                <a:gd name="T77" fmla="*/ 13 h 54"/>
                <a:gd name="T78" fmla="*/ 20 w 91"/>
                <a:gd name="T79" fmla="*/ 47 h 54"/>
                <a:gd name="T80" fmla="*/ 26 w 91"/>
                <a:gd name="T81" fmla="*/ 50 h 54"/>
                <a:gd name="T82" fmla="*/ 27 w 91"/>
                <a:gd name="T83" fmla="*/ 50 h 54"/>
                <a:gd name="T84" fmla="*/ 27 w 91"/>
                <a:gd name="T85" fmla="*/ 54 h 54"/>
                <a:gd name="T86" fmla="*/ 14 w 91"/>
                <a:gd name="T87" fmla="*/ 53 h 54"/>
                <a:gd name="T88" fmla="*/ 0 w 91"/>
                <a:gd name="T89" fmla="*/ 54 h 54"/>
                <a:gd name="T90" fmla="*/ 0 w 91"/>
                <a:gd name="T91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1" h="54">
                  <a:moveTo>
                    <a:pt x="0" y="50"/>
                  </a:moveTo>
                  <a:cubicBezTo>
                    <a:pt x="1" y="50"/>
                    <a:pt x="1" y="50"/>
                    <a:pt x="1" y="50"/>
                  </a:cubicBezTo>
                  <a:cubicBezTo>
                    <a:pt x="4" y="50"/>
                    <a:pt x="7" y="50"/>
                    <a:pt x="7" y="47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2"/>
                    <a:pt x="7" y="12"/>
                    <a:pt x="4" y="11"/>
                  </a:cubicBezTo>
                  <a:cubicBezTo>
                    <a:pt x="3" y="11"/>
                    <a:pt x="2" y="10"/>
                    <a:pt x="0" y="1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4" y="6"/>
                    <a:pt x="8" y="5"/>
                    <a:pt x="11" y="4"/>
                  </a:cubicBezTo>
                  <a:cubicBezTo>
                    <a:pt x="13" y="3"/>
                    <a:pt x="16" y="1"/>
                    <a:pt x="19" y="0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5" y="6"/>
                    <a:pt x="32" y="0"/>
                    <a:pt x="38" y="0"/>
                  </a:cubicBezTo>
                  <a:cubicBezTo>
                    <a:pt x="44" y="0"/>
                    <a:pt x="49" y="3"/>
                    <a:pt x="51" y="9"/>
                  </a:cubicBezTo>
                  <a:cubicBezTo>
                    <a:pt x="57" y="5"/>
                    <a:pt x="64" y="0"/>
                    <a:pt x="70" y="0"/>
                  </a:cubicBezTo>
                  <a:cubicBezTo>
                    <a:pt x="78" y="0"/>
                    <a:pt x="85" y="5"/>
                    <a:pt x="85" y="15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85" y="50"/>
                    <a:pt x="87" y="50"/>
                    <a:pt x="90" y="51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1" y="54"/>
                    <a:pt x="91" y="54"/>
                    <a:pt x="91" y="54"/>
                  </a:cubicBezTo>
                  <a:cubicBezTo>
                    <a:pt x="87" y="54"/>
                    <a:pt x="83" y="53"/>
                    <a:pt x="78" y="53"/>
                  </a:cubicBezTo>
                  <a:cubicBezTo>
                    <a:pt x="74" y="53"/>
                    <a:pt x="69" y="54"/>
                    <a:pt x="65" y="54"/>
                  </a:cubicBezTo>
                  <a:cubicBezTo>
                    <a:pt x="65" y="50"/>
                    <a:pt x="65" y="50"/>
                    <a:pt x="65" y="50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9" y="50"/>
                    <a:pt x="72" y="50"/>
                    <a:pt x="72" y="47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2" y="12"/>
                    <a:pt x="69" y="9"/>
                    <a:pt x="63" y="9"/>
                  </a:cubicBezTo>
                  <a:cubicBezTo>
                    <a:pt x="59" y="9"/>
                    <a:pt x="55" y="11"/>
                    <a:pt x="52" y="12"/>
                  </a:cubicBezTo>
                  <a:cubicBezTo>
                    <a:pt x="52" y="47"/>
                    <a:pt x="52" y="47"/>
                    <a:pt x="52" y="47"/>
                  </a:cubicBezTo>
                  <a:cubicBezTo>
                    <a:pt x="52" y="50"/>
                    <a:pt x="54" y="50"/>
                    <a:pt x="58" y="50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55" y="54"/>
                    <a:pt x="50" y="53"/>
                    <a:pt x="46" y="53"/>
                  </a:cubicBezTo>
                  <a:cubicBezTo>
                    <a:pt x="42" y="53"/>
                    <a:pt x="37" y="54"/>
                    <a:pt x="32" y="54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37" y="50"/>
                    <a:pt x="39" y="50"/>
                    <a:pt x="39" y="47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2"/>
                    <a:pt x="36" y="9"/>
                    <a:pt x="30" y="9"/>
                  </a:cubicBezTo>
                  <a:cubicBezTo>
                    <a:pt x="27" y="9"/>
                    <a:pt x="22" y="11"/>
                    <a:pt x="20" y="13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50"/>
                    <a:pt x="23" y="50"/>
                    <a:pt x="26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3" y="54"/>
                    <a:pt x="18" y="53"/>
                    <a:pt x="14" y="53"/>
                  </a:cubicBezTo>
                  <a:cubicBezTo>
                    <a:pt x="9" y="53"/>
                    <a:pt x="4" y="54"/>
                    <a:pt x="0" y="54"/>
                  </a:cubicBezTo>
                  <a:lnTo>
                    <a:pt x="0" y="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75EF7D69-76CD-2082-1D83-9DEC7AA7D39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628438" y="525463"/>
              <a:ext cx="26988" cy="33337"/>
            </a:xfrm>
            <a:custGeom>
              <a:avLst/>
              <a:gdLst>
                <a:gd name="T0" fmla="*/ 7 w 19"/>
                <a:gd name="T1" fmla="*/ 19 h 23"/>
                <a:gd name="T2" fmla="*/ 10 w 19"/>
                <a:gd name="T3" fmla="*/ 22 h 23"/>
                <a:gd name="T4" fmla="*/ 15 w 19"/>
                <a:gd name="T5" fmla="*/ 17 h 23"/>
                <a:gd name="T6" fmla="*/ 9 w 19"/>
                <a:gd name="T7" fmla="*/ 11 h 23"/>
                <a:gd name="T8" fmla="*/ 7 w 19"/>
                <a:gd name="T9" fmla="*/ 11 h 23"/>
                <a:gd name="T10" fmla="*/ 7 w 19"/>
                <a:gd name="T11" fmla="*/ 19 h 23"/>
                <a:gd name="T12" fmla="*/ 7 w 19"/>
                <a:gd name="T13" fmla="*/ 10 h 23"/>
                <a:gd name="T14" fmla="*/ 8 w 19"/>
                <a:gd name="T15" fmla="*/ 10 h 23"/>
                <a:gd name="T16" fmla="*/ 13 w 19"/>
                <a:gd name="T17" fmla="*/ 6 h 23"/>
                <a:gd name="T18" fmla="*/ 9 w 19"/>
                <a:gd name="T19" fmla="*/ 1 h 23"/>
                <a:gd name="T20" fmla="*/ 7 w 19"/>
                <a:gd name="T21" fmla="*/ 1 h 23"/>
                <a:gd name="T22" fmla="*/ 7 w 19"/>
                <a:gd name="T23" fmla="*/ 10 h 23"/>
                <a:gd name="T24" fmla="*/ 0 w 19"/>
                <a:gd name="T25" fmla="*/ 22 h 23"/>
                <a:gd name="T26" fmla="*/ 0 w 19"/>
                <a:gd name="T27" fmla="*/ 22 h 23"/>
                <a:gd name="T28" fmla="*/ 3 w 19"/>
                <a:gd name="T29" fmla="*/ 20 h 23"/>
                <a:gd name="T30" fmla="*/ 3 w 19"/>
                <a:gd name="T31" fmla="*/ 3 h 23"/>
                <a:gd name="T32" fmla="*/ 0 w 19"/>
                <a:gd name="T33" fmla="*/ 1 h 23"/>
                <a:gd name="T34" fmla="*/ 0 w 19"/>
                <a:gd name="T35" fmla="*/ 1 h 23"/>
                <a:gd name="T36" fmla="*/ 0 w 19"/>
                <a:gd name="T37" fmla="*/ 0 h 23"/>
                <a:gd name="T38" fmla="*/ 5 w 19"/>
                <a:gd name="T39" fmla="*/ 0 h 23"/>
                <a:gd name="T40" fmla="*/ 10 w 19"/>
                <a:gd name="T41" fmla="*/ 0 h 23"/>
                <a:gd name="T42" fmla="*/ 18 w 19"/>
                <a:gd name="T43" fmla="*/ 5 h 23"/>
                <a:gd name="T44" fmla="*/ 12 w 19"/>
                <a:gd name="T45" fmla="*/ 11 h 23"/>
                <a:gd name="T46" fmla="*/ 12 w 19"/>
                <a:gd name="T47" fmla="*/ 11 h 23"/>
                <a:gd name="T48" fmla="*/ 19 w 19"/>
                <a:gd name="T49" fmla="*/ 16 h 23"/>
                <a:gd name="T50" fmla="*/ 11 w 19"/>
                <a:gd name="T51" fmla="*/ 23 h 23"/>
                <a:gd name="T52" fmla="*/ 6 w 19"/>
                <a:gd name="T53" fmla="*/ 23 h 23"/>
                <a:gd name="T54" fmla="*/ 0 w 19"/>
                <a:gd name="T55" fmla="*/ 23 h 23"/>
                <a:gd name="T56" fmla="*/ 0 w 19"/>
                <a:gd name="T57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" h="23">
                  <a:moveTo>
                    <a:pt x="7" y="19"/>
                  </a:moveTo>
                  <a:cubicBezTo>
                    <a:pt x="7" y="21"/>
                    <a:pt x="7" y="22"/>
                    <a:pt x="10" y="22"/>
                  </a:cubicBezTo>
                  <a:cubicBezTo>
                    <a:pt x="13" y="22"/>
                    <a:pt x="15" y="19"/>
                    <a:pt x="15" y="17"/>
                  </a:cubicBezTo>
                  <a:cubicBezTo>
                    <a:pt x="15" y="13"/>
                    <a:pt x="12" y="11"/>
                    <a:pt x="9" y="11"/>
                  </a:cubicBezTo>
                  <a:cubicBezTo>
                    <a:pt x="7" y="11"/>
                    <a:pt x="7" y="11"/>
                    <a:pt x="7" y="11"/>
                  </a:cubicBezTo>
                  <a:lnTo>
                    <a:pt x="7" y="19"/>
                  </a:lnTo>
                  <a:close/>
                  <a:moveTo>
                    <a:pt x="7" y="10"/>
                  </a:moveTo>
                  <a:cubicBezTo>
                    <a:pt x="8" y="10"/>
                    <a:pt x="8" y="10"/>
                    <a:pt x="8" y="10"/>
                  </a:cubicBezTo>
                  <a:cubicBezTo>
                    <a:pt x="11" y="10"/>
                    <a:pt x="13" y="9"/>
                    <a:pt x="13" y="6"/>
                  </a:cubicBezTo>
                  <a:cubicBezTo>
                    <a:pt x="13" y="2"/>
                    <a:pt x="11" y="1"/>
                    <a:pt x="9" y="1"/>
                  </a:cubicBezTo>
                  <a:cubicBezTo>
                    <a:pt x="7" y="1"/>
                    <a:pt x="7" y="1"/>
                    <a:pt x="7" y="1"/>
                  </a:cubicBezTo>
                  <a:lnTo>
                    <a:pt x="7" y="10"/>
                  </a:lnTo>
                  <a:close/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2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ubicBezTo>
                    <a:pt x="7" y="0"/>
                    <a:pt x="9" y="0"/>
                    <a:pt x="10" y="0"/>
                  </a:cubicBezTo>
                  <a:cubicBezTo>
                    <a:pt x="16" y="0"/>
                    <a:pt x="18" y="3"/>
                    <a:pt x="18" y="5"/>
                  </a:cubicBezTo>
                  <a:cubicBezTo>
                    <a:pt x="18" y="9"/>
                    <a:pt x="15" y="10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11"/>
                    <a:pt x="19" y="13"/>
                    <a:pt x="19" y="16"/>
                  </a:cubicBezTo>
                  <a:cubicBezTo>
                    <a:pt x="19" y="20"/>
                    <a:pt x="16" y="23"/>
                    <a:pt x="11" y="23"/>
                  </a:cubicBezTo>
                  <a:cubicBezTo>
                    <a:pt x="10" y="23"/>
                    <a:pt x="8" y="23"/>
                    <a:pt x="6" y="23"/>
                  </a:cubicBezTo>
                  <a:cubicBezTo>
                    <a:pt x="4" y="23"/>
                    <a:pt x="1" y="23"/>
                    <a:pt x="0" y="23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B0BC9212-7F39-2863-5F3D-E0E53029C4B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657013" y="525463"/>
              <a:ext cx="34925" cy="33337"/>
            </a:xfrm>
            <a:custGeom>
              <a:avLst/>
              <a:gdLst>
                <a:gd name="T0" fmla="*/ 3 w 24"/>
                <a:gd name="T1" fmla="*/ 4 h 23"/>
                <a:gd name="T2" fmla="*/ 0 w 24"/>
                <a:gd name="T3" fmla="*/ 1 h 23"/>
                <a:gd name="T4" fmla="*/ 0 w 24"/>
                <a:gd name="T5" fmla="*/ 1 h 23"/>
                <a:gd name="T6" fmla="*/ 0 w 24"/>
                <a:gd name="T7" fmla="*/ 0 h 23"/>
                <a:gd name="T8" fmla="*/ 5 w 24"/>
                <a:gd name="T9" fmla="*/ 0 h 23"/>
                <a:gd name="T10" fmla="*/ 10 w 24"/>
                <a:gd name="T11" fmla="*/ 0 h 23"/>
                <a:gd name="T12" fmla="*/ 10 w 24"/>
                <a:gd name="T13" fmla="*/ 1 h 23"/>
                <a:gd name="T14" fmla="*/ 9 w 24"/>
                <a:gd name="T15" fmla="*/ 1 h 23"/>
                <a:gd name="T16" fmla="*/ 7 w 24"/>
                <a:gd name="T17" fmla="*/ 4 h 23"/>
                <a:gd name="T18" fmla="*/ 7 w 24"/>
                <a:gd name="T19" fmla="*/ 15 h 23"/>
                <a:gd name="T20" fmla="*/ 13 w 24"/>
                <a:gd name="T21" fmla="*/ 22 h 23"/>
                <a:gd name="T22" fmla="*/ 19 w 24"/>
                <a:gd name="T23" fmla="*/ 15 h 23"/>
                <a:gd name="T24" fmla="*/ 19 w 24"/>
                <a:gd name="T25" fmla="*/ 4 h 23"/>
                <a:gd name="T26" fmla="*/ 17 w 24"/>
                <a:gd name="T27" fmla="*/ 1 h 23"/>
                <a:gd name="T28" fmla="*/ 16 w 24"/>
                <a:gd name="T29" fmla="*/ 1 h 23"/>
                <a:gd name="T30" fmla="*/ 16 w 24"/>
                <a:gd name="T31" fmla="*/ 0 h 23"/>
                <a:gd name="T32" fmla="*/ 20 w 24"/>
                <a:gd name="T33" fmla="*/ 0 h 23"/>
                <a:gd name="T34" fmla="*/ 24 w 24"/>
                <a:gd name="T35" fmla="*/ 0 h 23"/>
                <a:gd name="T36" fmla="*/ 24 w 24"/>
                <a:gd name="T37" fmla="*/ 1 h 23"/>
                <a:gd name="T38" fmla="*/ 23 w 24"/>
                <a:gd name="T39" fmla="*/ 1 h 23"/>
                <a:gd name="T40" fmla="*/ 21 w 24"/>
                <a:gd name="T41" fmla="*/ 4 h 23"/>
                <a:gd name="T42" fmla="*/ 21 w 24"/>
                <a:gd name="T43" fmla="*/ 14 h 23"/>
                <a:gd name="T44" fmla="*/ 12 w 24"/>
                <a:gd name="T45" fmla="*/ 23 h 23"/>
                <a:gd name="T46" fmla="*/ 3 w 24"/>
                <a:gd name="T47" fmla="*/ 15 h 23"/>
                <a:gd name="T48" fmla="*/ 3 w 24"/>
                <a:gd name="T49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" h="23">
                  <a:moveTo>
                    <a:pt x="3" y="4"/>
                  </a:moveTo>
                  <a:cubicBezTo>
                    <a:pt x="3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ubicBezTo>
                    <a:pt x="7" y="0"/>
                    <a:pt x="9" y="0"/>
                    <a:pt x="10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1"/>
                    <a:pt x="7" y="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9"/>
                    <a:pt x="8" y="22"/>
                    <a:pt x="13" y="22"/>
                  </a:cubicBezTo>
                  <a:cubicBezTo>
                    <a:pt x="17" y="22"/>
                    <a:pt x="19" y="19"/>
                    <a:pt x="19" y="15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1"/>
                    <a:pt x="18" y="1"/>
                    <a:pt x="17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9" y="0"/>
                    <a:pt x="20" y="0"/>
                  </a:cubicBezTo>
                  <a:cubicBezTo>
                    <a:pt x="21" y="0"/>
                    <a:pt x="23" y="0"/>
                    <a:pt x="24" y="0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1"/>
                    <a:pt x="21" y="1"/>
                    <a:pt x="21" y="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21"/>
                    <a:pt x="17" y="23"/>
                    <a:pt x="12" y="23"/>
                  </a:cubicBezTo>
                  <a:cubicBezTo>
                    <a:pt x="6" y="23"/>
                    <a:pt x="3" y="21"/>
                    <a:pt x="3" y="15"/>
                  </a:cubicBezTo>
                  <a:lnTo>
                    <a:pt x="3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1F2BCF64-B497-EFA1-C794-89636739D57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693525" y="525463"/>
              <a:ext cx="19050" cy="33337"/>
            </a:xfrm>
            <a:custGeom>
              <a:avLst/>
              <a:gdLst>
                <a:gd name="T0" fmla="*/ 12 w 14"/>
                <a:gd name="T1" fmla="*/ 5 h 23"/>
                <a:gd name="T2" fmla="*/ 8 w 14"/>
                <a:gd name="T3" fmla="*/ 1 h 23"/>
                <a:gd name="T4" fmla="*/ 4 w 14"/>
                <a:gd name="T5" fmla="*/ 5 h 23"/>
                <a:gd name="T6" fmla="*/ 14 w 14"/>
                <a:gd name="T7" fmla="*/ 17 h 23"/>
                <a:gd name="T8" fmla="*/ 6 w 14"/>
                <a:gd name="T9" fmla="*/ 23 h 23"/>
                <a:gd name="T10" fmla="*/ 1 w 14"/>
                <a:gd name="T11" fmla="*/ 22 h 23"/>
                <a:gd name="T12" fmla="*/ 0 w 14"/>
                <a:gd name="T13" fmla="*/ 17 h 23"/>
                <a:gd name="T14" fmla="*/ 1 w 14"/>
                <a:gd name="T15" fmla="*/ 17 h 23"/>
                <a:gd name="T16" fmla="*/ 6 w 14"/>
                <a:gd name="T17" fmla="*/ 22 h 23"/>
                <a:gd name="T18" fmla="*/ 10 w 14"/>
                <a:gd name="T19" fmla="*/ 18 h 23"/>
                <a:gd name="T20" fmla="*/ 0 w 14"/>
                <a:gd name="T21" fmla="*/ 6 h 23"/>
                <a:gd name="T22" fmla="*/ 8 w 14"/>
                <a:gd name="T23" fmla="*/ 0 h 23"/>
                <a:gd name="T24" fmla="*/ 12 w 14"/>
                <a:gd name="T25" fmla="*/ 0 h 23"/>
                <a:gd name="T26" fmla="*/ 13 w 14"/>
                <a:gd name="T27" fmla="*/ 5 h 23"/>
                <a:gd name="T28" fmla="*/ 12 w 14"/>
                <a:gd name="T2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3">
                  <a:moveTo>
                    <a:pt x="12" y="5"/>
                  </a:moveTo>
                  <a:cubicBezTo>
                    <a:pt x="12" y="3"/>
                    <a:pt x="10" y="1"/>
                    <a:pt x="8" y="1"/>
                  </a:cubicBezTo>
                  <a:cubicBezTo>
                    <a:pt x="5" y="1"/>
                    <a:pt x="4" y="2"/>
                    <a:pt x="4" y="5"/>
                  </a:cubicBezTo>
                  <a:cubicBezTo>
                    <a:pt x="4" y="10"/>
                    <a:pt x="14" y="9"/>
                    <a:pt x="14" y="17"/>
                  </a:cubicBezTo>
                  <a:cubicBezTo>
                    <a:pt x="14" y="21"/>
                    <a:pt x="10" y="23"/>
                    <a:pt x="6" y="23"/>
                  </a:cubicBezTo>
                  <a:cubicBezTo>
                    <a:pt x="4" y="23"/>
                    <a:pt x="2" y="23"/>
                    <a:pt x="1" y="22"/>
                  </a:cubicBezTo>
                  <a:cubicBezTo>
                    <a:pt x="0" y="20"/>
                    <a:pt x="0" y="19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20"/>
                    <a:pt x="3" y="22"/>
                    <a:pt x="6" y="22"/>
                  </a:cubicBezTo>
                  <a:cubicBezTo>
                    <a:pt x="8" y="22"/>
                    <a:pt x="10" y="21"/>
                    <a:pt x="10" y="18"/>
                  </a:cubicBezTo>
                  <a:cubicBezTo>
                    <a:pt x="10" y="13"/>
                    <a:pt x="0" y="14"/>
                    <a:pt x="0" y="6"/>
                  </a:cubicBezTo>
                  <a:cubicBezTo>
                    <a:pt x="0" y="2"/>
                    <a:pt x="3" y="0"/>
                    <a:pt x="8" y="0"/>
                  </a:cubicBezTo>
                  <a:cubicBezTo>
                    <a:pt x="9" y="0"/>
                    <a:pt x="11" y="0"/>
                    <a:pt x="12" y="0"/>
                  </a:cubicBezTo>
                  <a:cubicBezTo>
                    <a:pt x="12" y="2"/>
                    <a:pt x="12" y="3"/>
                    <a:pt x="13" y="5"/>
                  </a:cubicBezTo>
                  <a:lnTo>
                    <a:pt x="12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F031D2F3-F121-1556-2A40-EC5E3F41142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717338" y="525463"/>
              <a:ext cx="15875" cy="33337"/>
            </a:xfrm>
            <a:custGeom>
              <a:avLst/>
              <a:gdLst>
                <a:gd name="T0" fmla="*/ 0 w 11"/>
                <a:gd name="T1" fmla="*/ 22 h 23"/>
                <a:gd name="T2" fmla="*/ 0 w 11"/>
                <a:gd name="T3" fmla="*/ 22 h 23"/>
                <a:gd name="T4" fmla="*/ 3 w 11"/>
                <a:gd name="T5" fmla="*/ 20 h 23"/>
                <a:gd name="T6" fmla="*/ 3 w 11"/>
                <a:gd name="T7" fmla="*/ 3 h 23"/>
                <a:gd name="T8" fmla="*/ 0 w 11"/>
                <a:gd name="T9" fmla="*/ 1 h 23"/>
                <a:gd name="T10" fmla="*/ 0 w 11"/>
                <a:gd name="T11" fmla="*/ 1 h 23"/>
                <a:gd name="T12" fmla="*/ 0 w 11"/>
                <a:gd name="T13" fmla="*/ 0 h 23"/>
                <a:gd name="T14" fmla="*/ 5 w 11"/>
                <a:gd name="T15" fmla="*/ 0 h 23"/>
                <a:gd name="T16" fmla="*/ 11 w 11"/>
                <a:gd name="T17" fmla="*/ 0 h 23"/>
                <a:gd name="T18" fmla="*/ 11 w 11"/>
                <a:gd name="T19" fmla="*/ 1 h 23"/>
                <a:gd name="T20" fmla="*/ 11 w 11"/>
                <a:gd name="T21" fmla="*/ 1 h 23"/>
                <a:gd name="T22" fmla="*/ 8 w 11"/>
                <a:gd name="T23" fmla="*/ 3 h 23"/>
                <a:gd name="T24" fmla="*/ 8 w 11"/>
                <a:gd name="T25" fmla="*/ 20 h 23"/>
                <a:gd name="T26" fmla="*/ 11 w 11"/>
                <a:gd name="T27" fmla="*/ 22 h 23"/>
                <a:gd name="T28" fmla="*/ 11 w 11"/>
                <a:gd name="T29" fmla="*/ 22 h 23"/>
                <a:gd name="T30" fmla="*/ 11 w 11"/>
                <a:gd name="T31" fmla="*/ 23 h 23"/>
                <a:gd name="T32" fmla="*/ 5 w 11"/>
                <a:gd name="T33" fmla="*/ 23 h 23"/>
                <a:gd name="T34" fmla="*/ 0 w 11"/>
                <a:gd name="T35" fmla="*/ 23 h 23"/>
                <a:gd name="T36" fmla="*/ 0 w 11"/>
                <a:gd name="T37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23"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2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ubicBezTo>
                    <a:pt x="7" y="0"/>
                    <a:pt x="9" y="0"/>
                    <a:pt x="11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9" y="1"/>
                    <a:pt x="8" y="1"/>
                    <a:pt x="8" y="3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2"/>
                    <a:pt x="9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9" y="23"/>
                    <a:pt x="7" y="23"/>
                    <a:pt x="5" y="23"/>
                  </a:cubicBezTo>
                  <a:cubicBezTo>
                    <a:pt x="3" y="23"/>
                    <a:pt x="1" y="23"/>
                    <a:pt x="0" y="23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37F9452B-F8A8-8EF0-EBCC-A762F43D1B2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734800" y="525463"/>
              <a:ext cx="38100" cy="33337"/>
            </a:xfrm>
            <a:custGeom>
              <a:avLst/>
              <a:gdLst>
                <a:gd name="T0" fmla="*/ 22 w 27"/>
                <a:gd name="T1" fmla="*/ 17 h 23"/>
                <a:gd name="T2" fmla="*/ 22 w 27"/>
                <a:gd name="T3" fmla="*/ 16 h 23"/>
                <a:gd name="T4" fmla="*/ 22 w 27"/>
                <a:gd name="T5" fmla="*/ 4 h 23"/>
                <a:gd name="T6" fmla="*/ 19 w 27"/>
                <a:gd name="T7" fmla="*/ 1 h 23"/>
                <a:gd name="T8" fmla="*/ 18 w 27"/>
                <a:gd name="T9" fmla="*/ 1 h 23"/>
                <a:gd name="T10" fmla="*/ 18 w 27"/>
                <a:gd name="T11" fmla="*/ 0 h 23"/>
                <a:gd name="T12" fmla="*/ 23 w 27"/>
                <a:gd name="T13" fmla="*/ 0 h 23"/>
                <a:gd name="T14" fmla="*/ 27 w 27"/>
                <a:gd name="T15" fmla="*/ 0 h 23"/>
                <a:gd name="T16" fmla="*/ 27 w 27"/>
                <a:gd name="T17" fmla="*/ 1 h 23"/>
                <a:gd name="T18" fmla="*/ 26 w 27"/>
                <a:gd name="T19" fmla="*/ 1 h 23"/>
                <a:gd name="T20" fmla="*/ 23 w 27"/>
                <a:gd name="T21" fmla="*/ 5 h 23"/>
                <a:gd name="T22" fmla="*/ 23 w 27"/>
                <a:gd name="T23" fmla="*/ 20 h 23"/>
                <a:gd name="T24" fmla="*/ 23 w 27"/>
                <a:gd name="T25" fmla="*/ 23 h 23"/>
                <a:gd name="T26" fmla="*/ 22 w 27"/>
                <a:gd name="T27" fmla="*/ 23 h 23"/>
                <a:gd name="T28" fmla="*/ 5 w 27"/>
                <a:gd name="T29" fmla="*/ 5 h 23"/>
                <a:gd name="T30" fmla="*/ 5 w 27"/>
                <a:gd name="T31" fmla="*/ 18 h 23"/>
                <a:gd name="T32" fmla="*/ 9 w 27"/>
                <a:gd name="T33" fmla="*/ 22 h 23"/>
                <a:gd name="T34" fmla="*/ 9 w 27"/>
                <a:gd name="T35" fmla="*/ 22 h 23"/>
                <a:gd name="T36" fmla="*/ 9 w 27"/>
                <a:gd name="T37" fmla="*/ 23 h 23"/>
                <a:gd name="T38" fmla="*/ 5 w 27"/>
                <a:gd name="T39" fmla="*/ 23 h 23"/>
                <a:gd name="T40" fmla="*/ 0 w 27"/>
                <a:gd name="T41" fmla="*/ 23 h 23"/>
                <a:gd name="T42" fmla="*/ 0 w 27"/>
                <a:gd name="T43" fmla="*/ 22 h 23"/>
                <a:gd name="T44" fmla="*/ 1 w 27"/>
                <a:gd name="T45" fmla="*/ 22 h 23"/>
                <a:gd name="T46" fmla="*/ 4 w 27"/>
                <a:gd name="T47" fmla="*/ 18 h 23"/>
                <a:gd name="T48" fmla="*/ 4 w 27"/>
                <a:gd name="T49" fmla="*/ 4 h 23"/>
                <a:gd name="T50" fmla="*/ 1 w 27"/>
                <a:gd name="T51" fmla="*/ 1 h 23"/>
                <a:gd name="T52" fmla="*/ 0 w 27"/>
                <a:gd name="T53" fmla="*/ 1 h 23"/>
                <a:gd name="T54" fmla="*/ 0 w 27"/>
                <a:gd name="T55" fmla="*/ 0 h 23"/>
                <a:gd name="T56" fmla="*/ 4 w 27"/>
                <a:gd name="T57" fmla="*/ 0 h 23"/>
                <a:gd name="T58" fmla="*/ 7 w 27"/>
                <a:gd name="T59" fmla="*/ 0 h 23"/>
                <a:gd name="T60" fmla="*/ 22 w 27"/>
                <a:gd name="T6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" h="23">
                  <a:moveTo>
                    <a:pt x="22" y="17"/>
                  </a:moveTo>
                  <a:cubicBezTo>
                    <a:pt x="22" y="16"/>
                    <a:pt x="22" y="16"/>
                    <a:pt x="22" y="16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0" y="1"/>
                    <a:pt x="19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0" y="0"/>
                    <a:pt x="21" y="0"/>
                    <a:pt x="23" y="0"/>
                  </a:cubicBezTo>
                  <a:cubicBezTo>
                    <a:pt x="24" y="0"/>
                    <a:pt x="25" y="0"/>
                    <a:pt x="27" y="0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5" y="1"/>
                    <a:pt x="23" y="2"/>
                    <a:pt x="23" y="5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1"/>
                    <a:pt x="23" y="22"/>
                    <a:pt x="23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21"/>
                    <a:pt x="6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3"/>
                    <a:pt x="6" y="23"/>
                    <a:pt x="5" y="23"/>
                  </a:cubicBezTo>
                  <a:cubicBezTo>
                    <a:pt x="3" y="23"/>
                    <a:pt x="2" y="23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3" y="22"/>
                    <a:pt x="4" y="20"/>
                    <a:pt x="4" y="18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2"/>
                    <a:pt x="2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5" y="0"/>
                    <a:pt x="6" y="0"/>
                    <a:pt x="7" y="0"/>
                  </a:cubicBezTo>
                  <a:lnTo>
                    <a:pt x="22" y="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F2DF70CD-0E11-057A-5477-E4B512C862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774488" y="525463"/>
              <a:ext cx="26988" cy="33337"/>
            </a:xfrm>
            <a:custGeom>
              <a:avLst/>
              <a:gdLst>
                <a:gd name="T0" fmla="*/ 0 w 19"/>
                <a:gd name="T1" fmla="*/ 22 h 23"/>
                <a:gd name="T2" fmla="*/ 1 w 19"/>
                <a:gd name="T3" fmla="*/ 22 h 23"/>
                <a:gd name="T4" fmla="*/ 3 w 19"/>
                <a:gd name="T5" fmla="*/ 20 h 23"/>
                <a:gd name="T6" fmla="*/ 3 w 19"/>
                <a:gd name="T7" fmla="*/ 3 h 23"/>
                <a:gd name="T8" fmla="*/ 1 w 19"/>
                <a:gd name="T9" fmla="*/ 1 h 23"/>
                <a:gd name="T10" fmla="*/ 0 w 19"/>
                <a:gd name="T11" fmla="*/ 1 h 23"/>
                <a:gd name="T12" fmla="*/ 0 w 19"/>
                <a:gd name="T13" fmla="*/ 0 h 23"/>
                <a:gd name="T14" fmla="*/ 8 w 19"/>
                <a:gd name="T15" fmla="*/ 0 h 23"/>
                <a:gd name="T16" fmla="*/ 17 w 19"/>
                <a:gd name="T17" fmla="*/ 0 h 23"/>
                <a:gd name="T18" fmla="*/ 17 w 19"/>
                <a:gd name="T19" fmla="*/ 5 h 23"/>
                <a:gd name="T20" fmla="*/ 16 w 19"/>
                <a:gd name="T21" fmla="*/ 5 h 23"/>
                <a:gd name="T22" fmla="*/ 12 w 19"/>
                <a:gd name="T23" fmla="*/ 2 h 23"/>
                <a:gd name="T24" fmla="*/ 7 w 19"/>
                <a:gd name="T25" fmla="*/ 2 h 23"/>
                <a:gd name="T26" fmla="*/ 7 w 19"/>
                <a:gd name="T27" fmla="*/ 10 h 23"/>
                <a:gd name="T28" fmla="*/ 11 w 19"/>
                <a:gd name="T29" fmla="*/ 10 h 23"/>
                <a:gd name="T30" fmla="*/ 14 w 19"/>
                <a:gd name="T31" fmla="*/ 7 h 23"/>
                <a:gd name="T32" fmla="*/ 15 w 19"/>
                <a:gd name="T33" fmla="*/ 7 h 23"/>
                <a:gd name="T34" fmla="*/ 15 w 19"/>
                <a:gd name="T35" fmla="*/ 11 h 23"/>
                <a:gd name="T36" fmla="*/ 15 w 19"/>
                <a:gd name="T37" fmla="*/ 15 h 23"/>
                <a:gd name="T38" fmla="*/ 14 w 19"/>
                <a:gd name="T39" fmla="*/ 15 h 23"/>
                <a:gd name="T40" fmla="*/ 11 w 19"/>
                <a:gd name="T41" fmla="*/ 12 h 23"/>
                <a:gd name="T42" fmla="*/ 7 w 19"/>
                <a:gd name="T43" fmla="*/ 12 h 23"/>
                <a:gd name="T44" fmla="*/ 7 w 19"/>
                <a:gd name="T45" fmla="*/ 19 h 23"/>
                <a:gd name="T46" fmla="*/ 11 w 19"/>
                <a:gd name="T47" fmla="*/ 21 h 23"/>
                <a:gd name="T48" fmla="*/ 18 w 19"/>
                <a:gd name="T49" fmla="*/ 18 h 23"/>
                <a:gd name="T50" fmla="*/ 19 w 19"/>
                <a:gd name="T51" fmla="*/ 18 h 23"/>
                <a:gd name="T52" fmla="*/ 18 w 19"/>
                <a:gd name="T53" fmla="*/ 23 h 23"/>
                <a:gd name="T54" fmla="*/ 9 w 19"/>
                <a:gd name="T55" fmla="*/ 23 h 23"/>
                <a:gd name="T56" fmla="*/ 0 w 19"/>
                <a:gd name="T57" fmla="*/ 23 h 23"/>
                <a:gd name="T58" fmla="*/ 0 w 19"/>
                <a:gd name="T5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" h="23">
                  <a:moveTo>
                    <a:pt x="0" y="22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2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6" y="0"/>
                    <a:pt x="8" y="0"/>
                  </a:cubicBezTo>
                  <a:cubicBezTo>
                    <a:pt x="11" y="0"/>
                    <a:pt x="14" y="0"/>
                    <a:pt x="17" y="0"/>
                  </a:cubicBezTo>
                  <a:cubicBezTo>
                    <a:pt x="17" y="2"/>
                    <a:pt x="17" y="4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3"/>
                    <a:pt x="15" y="2"/>
                    <a:pt x="1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10"/>
                    <a:pt x="13" y="9"/>
                    <a:pt x="1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9"/>
                    <a:pt x="15" y="10"/>
                    <a:pt x="15" y="11"/>
                  </a:cubicBezTo>
                  <a:cubicBezTo>
                    <a:pt x="15" y="12"/>
                    <a:pt x="15" y="14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3"/>
                    <a:pt x="13" y="12"/>
                    <a:pt x="11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1"/>
                    <a:pt x="9" y="21"/>
                    <a:pt x="11" y="21"/>
                  </a:cubicBezTo>
                  <a:cubicBezTo>
                    <a:pt x="15" y="21"/>
                    <a:pt x="17" y="21"/>
                    <a:pt x="18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8" y="19"/>
                    <a:pt x="18" y="21"/>
                    <a:pt x="18" y="23"/>
                  </a:cubicBezTo>
                  <a:cubicBezTo>
                    <a:pt x="16" y="23"/>
                    <a:pt x="12" y="23"/>
                    <a:pt x="9" y="23"/>
                  </a:cubicBezTo>
                  <a:cubicBezTo>
                    <a:pt x="6" y="23"/>
                    <a:pt x="2" y="23"/>
                    <a:pt x="0" y="23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8F4733CE-28E7-E06B-D801-320C3F75EC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804650" y="525463"/>
              <a:ext cx="19050" cy="33337"/>
            </a:xfrm>
            <a:custGeom>
              <a:avLst/>
              <a:gdLst>
                <a:gd name="T0" fmla="*/ 11 w 13"/>
                <a:gd name="T1" fmla="*/ 5 h 23"/>
                <a:gd name="T2" fmla="*/ 8 w 13"/>
                <a:gd name="T3" fmla="*/ 1 h 23"/>
                <a:gd name="T4" fmla="*/ 4 w 13"/>
                <a:gd name="T5" fmla="*/ 5 h 23"/>
                <a:gd name="T6" fmla="*/ 13 w 13"/>
                <a:gd name="T7" fmla="*/ 17 h 23"/>
                <a:gd name="T8" fmla="*/ 5 w 13"/>
                <a:gd name="T9" fmla="*/ 23 h 23"/>
                <a:gd name="T10" fmla="*/ 0 w 13"/>
                <a:gd name="T11" fmla="*/ 22 h 23"/>
                <a:gd name="T12" fmla="*/ 0 w 13"/>
                <a:gd name="T13" fmla="*/ 17 h 23"/>
                <a:gd name="T14" fmla="*/ 1 w 13"/>
                <a:gd name="T15" fmla="*/ 17 h 23"/>
                <a:gd name="T16" fmla="*/ 6 w 13"/>
                <a:gd name="T17" fmla="*/ 22 h 23"/>
                <a:gd name="T18" fmla="*/ 10 w 13"/>
                <a:gd name="T19" fmla="*/ 18 h 23"/>
                <a:gd name="T20" fmla="*/ 0 w 13"/>
                <a:gd name="T21" fmla="*/ 6 h 23"/>
                <a:gd name="T22" fmla="*/ 7 w 13"/>
                <a:gd name="T23" fmla="*/ 0 h 23"/>
                <a:gd name="T24" fmla="*/ 12 w 13"/>
                <a:gd name="T25" fmla="*/ 0 h 23"/>
                <a:gd name="T26" fmla="*/ 12 w 13"/>
                <a:gd name="T27" fmla="*/ 5 h 23"/>
                <a:gd name="T28" fmla="*/ 11 w 13"/>
                <a:gd name="T2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" h="23">
                  <a:moveTo>
                    <a:pt x="11" y="5"/>
                  </a:moveTo>
                  <a:cubicBezTo>
                    <a:pt x="11" y="3"/>
                    <a:pt x="10" y="1"/>
                    <a:pt x="8" y="1"/>
                  </a:cubicBezTo>
                  <a:cubicBezTo>
                    <a:pt x="5" y="1"/>
                    <a:pt x="4" y="2"/>
                    <a:pt x="4" y="5"/>
                  </a:cubicBezTo>
                  <a:cubicBezTo>
                    <a:pt x="4" y="10"/>
                    <a:pt x="13" y="9"/>
                    <a:pt x="13" y="17"/>
                  </a:cubicBezTo>
                  <a:cubicBezTo>
                    <a:pt x="13" y="21"/>
                    <a:pt x="10" y="23"/>
                    <a:pt x="5" y="23"/>
                  </a:cubicBezTo>
                  <a:cubicBezTo>
                    <a:pt x="4" y="23"/>
                    <a:pt x="2" y="23"/>
                    <a:pt x="0" y="22"/>
                  </a:cubicBezTo>
                  <a:cubicBezTo>
                    <a:pt x="0" y="20"/>
                    <a:pt x="0" y="19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20"/>
                    <a:pt x="3" y="22"/>
                    <a:pt x="6" y="22"/>
                  </a:cubicBezTo>
                  <a:cubicBezTo>
                    <a:pt x="8" y="22"/>
                    <a:pt x="10" y="21"/>
                    <a:pt x="10" y="18"/>
                  </a:cubicBezTo>
                  <a:cubicBezTo>
                    <a:pt x="10" y="13"/>
                    <a:pt x="0" y="14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8" y="0"/>
                    <a:pt x="11" y="0"/>
                    <a:pt x="12" y="0"/>
                  </a:cubicBezTo>
                  <a:cubicBezTo>
                    <a:pt x="12" y="2"/>
                    <a:pt x="12" y="3"/>
                    <a:pt x="12" y="5"/>
                  </a:cubicBezTo>
                  <a:lnTo>
                    <a:pt x="11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00310531-D561-A447-CE52-668D32101C4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826875" y="525463"/>
              <a:ext cx="20638" cy="33337"/>
            </a:xfrm>
            <a:custGeom>
              <a:avLst/>
              <a:gdLst>
                <a:gd name="T0" fmla="*/ 12 w 14"/>
                <a:gd name="T1" fmla="*/ 5 h 23"/>
                <a:gd name="T2" fmla="*/ 8 w 14"/>
                <a:gd name="T3" fmla="*/ 1 h 23"/>
                <a:gd name="T4" fmla="*/ 4 w 14"/>
                <a:gd name="T5" fmla="*/ 5 h 23"/>
                <a:gd name="T6" fmla="*/ 14 w 14"/>
                <a:gd name="T7" fmla="*/ 17 h 23"/>
                <a:gd name="T8" fmla="*/ 6 w 14"/>
                <a:gd name="T9" fmla="*/ 23 h 23"/>
                <a:gd name="T10" fmla="*/ 1 w 14"/>
                <a:gd name="T11" fmla="*/ 22 h 23"/>
                <a:gd name="T12" fmla="*/ 0 w 14"/>
                <a:gd name="T13" fmla="*/ 17 h 23"/>
                <a:gd name="T14" fmla="*/ 1 w 14"/>
                <a:gd name="T15" fmla="*/ 17 h 23"/>
                <a:gd name="T16" fmla="*/ 6 w 14"/>
                <a:gd name="T17" fmla="*/ 22 h 23"/>
                <a:gd name="T18" fmla="*/ 10 w 14"/>
                <a:gd name="T19" fmla="*/ 18 h 23"/>
                <a:gd name="T20" fmla="*/ 0 w 14"/>
                <a:gd name="T21" fmla="*/ 6 h 23"/>
                <a:gd name="T22" fmla="*/ 8 w 14"/>
                <a:gd name="T23" fmla="*/ 0 h 23"/>
                <a:gd name="T24" fmla="*/ 12 w 14"/>
                <a:gd name="T25" fmla="*/ 0 h 23"/>
                <a:gd name="T26" fmla="*/ 13 w 14"/>
                <a:gd name="T27" fmla="*/ 5 h 23"/>
                <a:gd name="T28" fmla="*/ 12 w 14"/>
                <a:gd name="T2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3">
                  <a:moveTo>
                    <a:pt x="12" y="5"/>
                  </a:moveTo>
                  <a:cubicBezTo>
                    <a:pt x="11" y="3"/>
                    <a:pt x="10" y="1"/>
                    <a:pt x="8" y="1"/>
                  </a:cubicBezTo>
                  <a:cubicBezTo>
                    <a:pt x="5" y="1"/>
                    <a:pt x="4" y="2"/>
                    <a:pt x="4" y="5"/>
                  </a:cubicBezTo>
                  <a:cubicBezTo>
                    <a:pt x="4" y="10"/>
                    <a:pt x="14" y="9"/>
                    <a:pt x="14" y="17"/>
                  </a:cubicBezTo>
                  <a:cubicBezTo>
                    <a:pt x="14" y="21"/>
                    <a:pt x="10" y="23"/>
                    <a:pt x="6" y="23"/>
                  </a:cubicBezTo>
                  <a:cubicBezTo>
                    <a:pt x="4" y="23"/>
                    <a:pt x="2" y="23"/>
                    <a:pt x="1" y="22"/>
                  </a:cubicBezTo>
                  <a:cubicBezTo>
                    <a:pt x="0" y="20"/>
                    <a:pt x="0" y="19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20"/>
                    <a:pt x="3" y="22"/>
                    <a:pt x="6" y="22"/>
                  </a:cubicBezTo>
                  <a:cubicBezTo>
                    <a:pt x="8" y="22"/>
                    <a:pt x="10" y="21"/>
                    <a:pt x="10" y="18"/>
                  </a:cubicBezTo>
                  <a:cubicBezTo>
                    <a:pt x="10" y="13"/>
                    <a:pt x="0" y="14"/>
                    <a:pt x="0" y="6"/>
                  </a:cubicBezTo>
                  <a:cubicBezTo>
                    <a:pt x="0" y="2"/>
                    <a:pt x="3" y="0"/>
                    <a:pt x="8" y="0"/>
                  </a:cubicBezTo>
                  <a:cubicBezTo>
                    <a:pt x="8" y="0"/>
                    <a:pt x="11" y="0"/>
                    <a:pt x="12" y="0"/>
                  </a:cubicBezTo>
                  <a:cubicBezTo>
                    <a:pt x="12" y="2"/>
                    <a:pt x="12" y="3"/>
                    <a:pt x="13" y="5"/>
                  </a:cubicBezTo>
                  <a:lnTo>
                    <a:pt x="12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0" name="Freeform 19">
              <a:extLst>
                <a:ext uri="{FF2B5EF4-FFF2-40B4-BE49-F238E27FC236}">
                  <a16:creationId xmlns:a16="http://schemas.microsoft.com/office/drawing/2014/main" id="{FE99F170-6E6D-D164-A770-AC18240363A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863388" y="525463"/>
              <a:ext cx="19050" cy="33337"/>
            </a:xfrm>
            <a:custGeom>
              <a:avLst/>
              <a:gdLst>
                <a:gd name="T0" fmla="*/ 12 w 14"/>
                <a:gd name="T1" fmla="*/ 5 h 23"/>
                <a:gd name="T2" fmla="*/ 8 w 14"/>
                <a:gd name="T3" fmla="*/ 1 h 23"/>
                <a:gd name="T4" fmla="*/ 4 w 14"/>
                <a:gd name="T5" fmla="*/ 5 h 23"/>
                <a:gd name="T6" fmla="*/ 14 w 14"/>
                <a:gd name="T7" fmla="*/ 17 h 23"/>
                <a:gd name="T8" fmla="*/ 6 w 14"/>
                <a:gd name="T9" fmla="*/ 23 h 23"/>
                <a:gd name="T10" fmla="*/ 1 w 14"/>
                <a:gd name="T11" fmla="*/ 22 h 23"/>
                <a:gd name="T12" fmla="*/ 0 w 14"/>
                <a:gd name="T13" fmla="*/ 17 h 23"/>
                <a:gd name="T14" fmla="*/ 1 w 14"/>
                <a:gd name="T15" fmla="*/ 17 h 23"/>
                <a:gd name="T16" fmla="*/ 6 w 14"/>
                <a:gd name="T17" fmla="*/ 22 h 23"/>
                <a:gd name="T18" fmla="*/ 10 w 14"/>
                <a:gd name="T19" fmla="*/ 18 h 23"/>
                <a:gd name="T20" fmla="*/ 1 w 14"/>
                <a:gd name="T21" fmla="*/ 6 h 23"/>
                <a:gd name="T22" fmla="*/ 8 w 14"/>
                <a:gd name="T23" fmla="*/ 0 h 23"/>
                <a:gd name="T24" fmla="*/ 12 w 14"/>
                <a:gd name="T25" fmla="*/ 0 h 23"/>
                <a:gd name="T26" fmla="*/ 13 w 14"/>
                <a:gd name="T27" fmla="*/ 5 h 23"/>
                <a:gd name="T28" fmla="*/ 12 w 14"/>
                <a:gd name="T2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3">
                  <a:moveTo>
                    <a:pt x="12" y="5"/>
                  </a:moveTo>
                  <a:cubicBezTo>
                    <a:pt x="12" y="3"/>
                    <a:pt x="10" y="1"/>
                    <a:pt x="8" y="1"/>
                  </a:cubicBezTo>
                  <a:cubicBezTo>
                    <a:pt x="5" y="1"/>
                    <a:pt x="4" y="2"/>
                    <a:pt x="4" y="5"/>
                  </a:cubicBezTo>
                  <a:cubicBezTo>
                    <a:pt x="4" y="10"/>
                    <a:pt x="14" y="9"/>
                    <a:pt x="14" y="17"/>
                  </a:cubicBezTo>
                  <a:cubicBezTo>
                    <a:pt x="14" y="21"/>
                    <a:pt x="10" y="23"/>
                    <a:pt x="6" y="23"/>
                  </a:cubicBezTo>
                  <a:cubicBezTo>
                    <a:pt x="4" y="23"/>
                    <a:pt x="2" y="23"/>
                    <a:pt x="1" y="22"/>
                  </a:cubicBezTo>
                  <a:cubicBezTo>
                    <a:pt x="1" y="20"/>
                    <a:pt x="0" y="19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20"/>
                    <a:pt x="3" y="22"/>
                    <a:pt x="6" y="22"/>
                  </a:cubicBezTo>
                  <a:cubicBezTo>
                    <a:pt x="8" y="22"/>
                    <a:pt x="10" y="21"/>
                    <a:pt x="10" y="18"/>
                  </a:cubicBezTo>
                  <a:cubicBezTo>
                    <a:pt x="10" y="13"/>
                    <a:pt x="1" y="14"/>
                    <a:pt x="1" y="6"/>
                  </a:cubicBezTo>
                  <a:cubicBezTo>
                    <a:pt x="1" y="2"/>
                    <a:pt x="4" y="0"/>
                    <a:pt x="8" y="0"/>
                  </a:cubicBezTo>
                  <a:cubicBezTo>
                    <a:pt x="9" y="0"/>
                    <a:pt x="11" y="0"/>
                    <a:pt x="12" y="0"/>
                  </a:cubicBezTo>
                  <a:cubicBezTo>
                    <a:pt x="12" y="2"/>
                    <a:pt x="13" y="3"/>
                    <a:pt x="13" y="5"/>
                  </a:cubicBezTo>
                  <a:lnTo>
                    <a:pt x="12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" name="Freeform 20">
              <a:extLst>
                <a:ext uri="{FF2B5EF4-FFF2-40B4-BE49-F238E27FC236}">
                  <a16:creationId xmlns:a16="http://schemas.microsoft.com/office/drawing/2014/main" id="{87A3EAD9-6F96-FB84-C079-62A76F5B14E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885613" y="525463"/>
              <a:ext cx="30163" cy="33337"/>
            </a:xfrm>
            <a:custGeom>
              <a:avLst/>
              <a:gdLst>
                <a:gd name="T0" fmla="*/ 20 w 21"/>
                <a:gd name="T1" fmla="*/ 7 h 23"/>
                <a:gd name="T2" fmla="*/ 13 w 21"/>
                <a:gd name="T3" fmla="*/ 1 h 23"/>
                <a:gd name="T4" fmla="*/ 5 w 21"/>
                <a:gd name="T5" fmla="*/ 11 h 23"/>
                <a:gd name="T6" fmla="*/ 14 w 21"/>
                <a:gd name="T7" fmla="*/ 22 h 23"/>
                <a:gd name="T8" fmla="*/ 20 w 21"/>
                <a:gd name="T9" fmla="*/ 17 h 23"/>
                <a:gd name="T10" fmla="*/ 21 w 21"/>
                <a:gd name="T11" fmla="*/ 17 h 23"/>
                <a:gd name="T12" fmla="*/ 21 w 21"/>
                <a:gd name="T13" fmla="*/ 22 h 23"/>
                <a:gd name="T14" fmla="*/ 13 w 21"/>
                <a:gd name="T15" fmla="*/ 23 h 23"/>
                <a:gd name="T16" fmla="*/ 0 w 21"/>
                <a:gd name="T17" fmla="*/ 11 h 23"/>
                <a:gd name="T18" fmla="*/ 13 w 21"/>
                <a:gd name="T19" fmla="*/ 0 h 23"/>
                <a:gd name="T20" fmla="*/ 21 w 21"/>
                <a:gd name="T21" fmla="*/ 1 h 23"/>
                <a:gd name="T22" fmla="*/ 21 w 21"/>
                <a:gd name="T23" fmla="*/ 7 h 23"/>
                <a:gd name="T24" fmla="*/ 20 w 21"/>
                <a:gd name="T2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3">
                  <a:moveTo>
                    <a:pt x="20" y="7"/>
                  </a:moveTo>
                  <a:cubicBezTo>
                    <a:pt x="19" y="4"/>
                    <a:pt x="18" y="1"/>
                    <a:pt x="13" y="1"/>
                  </a:cubicBezTo>
                  <a:cubicBezTo>
                    <a:pt x="8" y="1"/>
                    <a:pt x="5" y="5"/>
                    <a:pt x="5" y="11"/>
                  </a:cubicBezTo>
                  <a:cubicBezTo>
                    <a:pt x="5" y="16"/>
                    <a:pt x="8" y="22"/>
                    <a:pt x="14" y="22"/>
                  </a:cubicBezTo>
                  <a:cubicBezTo>
                    <a:pt x="17" y="22"/>
                    <a:pt x="20" y="20"/>
                    <a:pt x="20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8"/>
                    <a:pt x="21" y="20"/>
                    <a:pt x="21" y="22"/>
                  </a:cubicBezTo>
                  <a:cubicBezTo>
                    <a:pt x="19" y="23"/>
                    <a:pt x="16" y="23"/>
                    <a:pt x="13" y="23"/>
                  </a:cubicBezTo>
                  <a:cubicBezTo>
                    <a:pt x="6" y="23"/>
                    <a:pt x="0" y="19"/>
                    <a:pt x="0" y="11"/>
                  </a:cubicBezTo>
                  <a:cubicBezTo>
                    <a:pt x="0" y="4"/>
                    <a:pt x="6" y="0"/>
                    <a:pt x="13" y="0"/>
                  </a:cubicBezTo>
                  <a:cubicBezTo>
                    <a:pt x="17" y="0"/>
                    <a:pt x="18" y="1"/>
                    <a:pt x="21" y="1"/>
                  </a:cubicBezTo>
                  <a:cubicBezTo>
                    <a:pt x="21" y="3"/>
                    <a:pt x="21" y="5"/>
                    <a:pt x="21" y="7"/>
                  </a:cubicBezTo>
                  <a:lnTo>
                    <a:pt x="2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2" name="Freeform 21">
              <a:extLst>
                <a:ext uri="{FF2B5EF4-FFF2-40B4-BE49-F238E27FC236}">
                  <a16:creationId xmlns:a16="http://schemas.microsoft.com/office/drawing/2014/main" id="{23C9DF49-AE82-0EEC-B44D-B55C37C7EC0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20538" y="525463"/>
              <a:ext cx="34925" cy="33337"/>
            </a:xfrm>
            <a:custGeom>
              <a:avLst/>
              <a:gdLst>
                <a:gd name="T0" fmla="*/ 7 w 25"/>
                <a:gd name="T1" fmla="*/ 20 h 23"/>
                <a:gd name="T2" fmla="*/ 9 w 25"/>
                <a:gd name="T3" fmla="*/ 22 h 23"/>
                <a:gd name="T4" fmla="*/ 10 w 25"/>
                <a:gd name="T5" fmla="*/ 22 h 23"/>
                <a:gd name="T6" fmla="*/ 10 w 25"/>
                <a:gd name="T7" fmla="*/ 23 h 23"/>
                <a:gd name="T8" fmla="*/ 5 w 25"/>
                <a:gd name="T9" fmla="*/ 23 h 23"/>
                <a:gd name="T10" fmla="*/ 0 w 25"/>
                <a:gd name="T11" fmla="*/ 23 h 23"/>
                <a:gd name="T12" fmla="*/ 0 w 25"/>
                <a:gd name="T13" fmla="*/ 22 h 23"/>
                <a:gd name="T14" fmla="*/ 0 w 25"/>
                <a:gd name="T15" fmla="*/ 22 h 23"/>
                <a:gd name="T16" fmla="*/ 3 w 25"/>
                <a:gd name="T17" fmla="*/ 20 h 23"/>
                <a:gd name="T18" fmla="*/ 3 w 25"/>
                <a:gd name="T19" fmla="*/ 3 h 23"/>
                <a:gd name="T20" fmla="*/ 0 w 25"/>
                <a:gd name="T21" fmla="*/ 1 h 23"/>
                <a:gd name="T22" fmla="*/ 0 w 25"/>
                <a:gd name="T23" fmla="*/ 1 h 23"/>
                <a:gd name="T24" fmla="*/ 0 w 25"/>
                <a:gd name="T25" fmla="*/ 0 h 23"/>
                <a:gd name="T26" fmla="*/ 5 w 25"/>
                <a:gd name="T27" fmla="*/ 0 h 23"/>
                <a:gd name="T28" fmla="*/ 10 w 25"/>
                <a:gd name="T29" fmla="*/ 0 h 23"/>
                <a:gd name="T30" fmla="*/ 10 w 25"/>
                <a:gd name="T31" fmla="*/ 1 h 23"/>
                <a:gd name="T32" fmla="*/ 9 w 25"/>
                <a:gd name="T33" fmla="*/ 1 h 23"/>
                <a:gd name="T34" fmla="*/ 7 w 25"/>
                <a:gd name="T35" fmla="*/ 3 h 23"/>
                <a:gd name="T36" fmla="*/ 7 w 25"/>
                <a:gd name="T37" fmla="*/ 10 h 23"/>
                <a:gd name="T38" fmla="*/ 19 w 25"/>
                <a:gd name="T39" fmla="*/ 10 h 23"/>
                <a:gd name="T40" fmla="*/ 19 w 25"/>
                <a:gd name="T41" fmla="*/ 3 h 23"/>
                <a:gd name="T42" fmla="*/ 16 w 25"/>
                <a:gd name="T43" fmla="*/ 1 h 23"/>
                <a:gd name="T44" fmla="*/ 15 w 25"/>
                <a:gd name="T45" fmla="*/ 1 h 23"/>
                <a:gd name="T46" fmla="*/ 15 w 25"/>
                <a:gd name="T47" fmla="*/ 0 h 23"/>
                <a:gd name="T48" fmla="*/ 21 w 25"/>
                <a:gd name="T49" fmla="*/ 0 h 23"/>
                <a:gd name="T50" fmla="*/ 25 w 25"/>
                <a:gd name="T51" fmla="*/ 0 h 23"/>
                <a:gd name="T52" fmla="*/ 25 w 25"/>
                <a:gd name="T53" fmla="*/ 1 h 23"/>
                <a:gd name="T54" fmla="*/ 25 w 25"/>
                <a:gd name="T55" fmla="*/ 1 h 23"/>
                <a:gd name="T56" fmla="*/ 23 w 25"/>
                <a:gd name="T57" fmla="*/ 3 h 23"/>
                <a:gd name="T58" fmla="*/ 23 w 25"/>
                <a:gd name="T59" fmla="*/ 20 h 23"/>
                <a:gd name="T60" fmla="*/ 25 w 25"/>
                <a:gd name="T61" fmla="*/ 22 h 23"/>
                <a:gd name="T62" fmla="*/ 25 w 25"/>
                <a:gd name="T63" fmla="*/ 22 h 23"/>
                <a:gd name="T64" fmla="*/ 25 w 25"/>
                <a:gd name="T65" fmla="*/ 23 h 23"/>
                <a:gd name="T66" fmla="*/ 21 w 25"/>
                <a:gd name="T67" fmla="*/ 23 h 23"/>
                <a:gd name="T68" fmla="*/ 15 w 25"/>
                <a:gd name="T69" fmla="*/ 23 h 23"/>
                <a:gd name="T70" fmla="*/ 15 w 25"/>
                <a:gd name="T71" fmla="*/ 22 h 23"/>
                <a:gd name="T72" fmla="*/ 16 w 25"/>
                <a:gd name="T73" fmla="*/ 22 h 23"/>
                <a:gd name="T74" fmla="*/ 19 w 25"/>
                <a:gd name="T75" fmla="*/ 20 h 23"/>
                <a:gd name="T76" fmla="*/ 19 w 25"/>
                <a:gd name="T77" fmla="*/ 12 h 23"/>
                <a:gd name="T78" fmla="*/ 7 w 25"/>
                <a:gd name="T79" fmla="*/ 12 h 23"/>
                <a:gd name="T80" fmla="*/ 7 w 25"/>
                <a:gd name="T81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5" h="23">
                  <a:moveTo>
                    <a:pt x="7" y="20"/>
                  </a:moveTo>
                  <a:cubicBezTo>
                    <a:pt x="7" y="22"/>
                    <a:pt x="8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8" y="23"/>
                    <a:pt x="6" y="23"/>
                    <a:pt x="5" y="23"/>
                  </a:cubicBezTo>
                  <a:cubicBezTo>
                    <a:pt x="3" y="23"/>
                    <a:pt x="1" y="23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ubicBezTo>
                    <a:pt x="6" y="0"/>
                    <a:pt x="8" y="0"/>
                    <a:pt x="10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1"/>
                    <a:pt x="7" y="3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1"/>
                    <a:pt x="17" y="1"/>
                    <a:pt x="16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7" y="0"/>
                    <a:pt x="19" y="0"/>
                    <a:pt x="21" y="0"/>
                  </a:cubicBezTo>
                  <a:cubicBezTo>
                    <a:pt x="22" y="0"/>
                    <a:pt x="24" y="0"/>
                    <a:pt x="25" y="0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1"/>
                    <a:pt x="23" y="1"/>
                    <a:pt x="23" y="3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2"/>
                    <a:pt x="24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4" y="23"/>
                    <a:pt x="22" y="23"/>
                    <a:pt x="21" y="23"/>
                  </a:cubicBezTo>
                  <a:cubicBezTo>
                    <a:pt x="19" y="23"/>
                    <a:pt x="17" y="23"/>
                    <a:pt x="15" y="23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2"/>
                    <a:pt x="19" y="22"/>
                    <a:pt x="19" y="20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7" y="12"/>
                    <a:pt x="7" y="12"/>
                    <a:pt x="7" y="12"/>
                  </a:cubicBezTo>
                  <a:lnTo>
                    <a:pt x="7" y="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3" name="Freeform 22">
              <a:extLst>
                <a:ext uri="{FF2B5EF4-FFF2-40B4-BE49-F238E27FC236}">
                  <a16:creationId xmlns:a16="http://schemas.microsoft.com/office/drawing/2014/main" id="{AD183EDD-EF94-ECED-07B0-CA07671D3D2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58638" y="525463"/>
              <a:ext cx="36513" cy="33337"/>
            </a:xfrm>
            <a:custGeom>
              <a:avLst/>
              <a:gdLst>
                <a:gd name="T0" fmla="*/ 13 w 25"/>
                <a:gd name="T1" fmla="*/ 22 h 23"/>
                <a:gd name="T2" fmla="*/ 20 w 25"/>
                <a:gd name="T3" fmla="*/ 12 h 23"/>
                <a:gd name="T4" fmla="*/ 12 w 25"/>
                <a:gd name="T5" fmla="*/ 1 h 23"/>
                <a:gd name="T6" fmla="*/ 5 w 25"/>
                <a:gd name="T7" fmla="*/ 11 h 23"/>
                <a:gd name="T8" fmla="*/ 13 w 25"/>
                <a:gd name="T9" fmla="*/ 22 h 23"/>
                <a:gd name="T10" fmla="*/ 12 w 25"/>
                <a:gd name="T11" fmla="*/ 0 h 23"/>
                <a:gd name="T12" fmla="*/ 25 w 25"/>
                <a:gd name="T13" fmla="*/ 11 h 23"/>
                <a:gd name="T14" fmla="*/ 13 w 25"/>
                <a:gd name="T15" fmla="*/ 23 h 23"/>
                <a:gd name="T16" fmla="*/ 0 w 25"/>
                <a:gd name="T17" fmla="*/ 12 h 23"/>
                <a:gd name="T18" fmla="*/ 12 w 25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3">
                  <a:moveTo>
                    <a:pt x="13" y="22"/>
                  </a:moveTo>
                  <a:cubicBezTo>
                    <a:pt x="19" y="22"/>
                    <a:pt x="20" y="16"/>
                    <a:pt x="20" y="12"/>
                  </a:cubicBezTo>
                  <a:cubicBezTo>
                    <a:pt x="20" y="7"/>
                    <a:pt x="18" y="1"/>
                    <a:pt x="12" y="1"/>
                  </a:cubicBezTo>
                  <a:cubicBezTo>
                    <a:pt x="7" y="1"/>
                    <a:pt x="5" y="6"/>
                    <a:pt x="5" y="11"/>
                  </a:cubicBezTo>
                  <a:cubicBezTo>
                    <a:pt x="5" y="16"/>
                    <a:pt x="8" y="22"/>
                    <a:pt x="13" y="22"/>
                  </a:cubicBezTo>
                  <a:moveTo>
                    <a:pt x="12" y="0"/>
                  </a:moveTo>
                  <a:cubicBezTo>
                    <a:pt x="19" y="0"/>
                    <a:pt x="25" y="4"/>
                    <a:pt x="25" y="11"/>
                  </a:cubicBezTo>
                  <a:cubicBezTo>
                    <a:pt x="25" y="18"/>
                    <a:pt x="19" y="23"/>
                    <a:pt x="13" y="23"/>
                  </a:cubicBezTo>
                  <a:cubicBezTo>
                    <a:pt x="6" y="23"/>
                    <a:pt x="0" y="19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4" name="Freeform 23">
              <a:extLst>
                <a:ext uri="{FF2B5EF4-FFF2-40B4-BE49-F238E27FC236}">
                  <a16:creationId xmlns:a16="http://schemas.microsoft.com/office/drawing/2014/main" id="{AFA5C1E0-FBF3-17C4-916E-8FCBA5456C5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96738" y="525463"/>
              <a:ext cx="36513" cy="33337"/>
            </a:xfrm>
            <a:custGeom>
              <a:avLst/>
              <a:gdLst>
                <a:gd name="T0" fmla="*/ 13 w 25"/>
                <a:gd name="T1" fmla="*/ 22 h 23"/>
                <a:gd name="T2" fmla="*/ 20 w 25"/>
                <a:gd name="T3" fmla="*/ 12 h 23"/>
                <a:gd name="T4" fmla="*/ 12 w 25"/>
                <a:gd name="T5" fmla="*/ 1 h 23"/>
                <a:gd name="T6" fmla="*/ 5 w 25"/>
                <a:gd name="T7" fmla="*/ 11 h 23"/>
                <a:gd name="T8" fmla="*/ 13 w 25"/>
                <a:gd name="T9" fmla="*/ 22 h 23"/>
                <a:gd name="T10" fmla="*/ 12 w 25"/>
                <a:gd name="T11" fmla="*/ 0 h 23"/>
                <a:gd name="T12" fmla="*/ 25 w 25"/>
                <a:gd name="T13" fmla="*/ 11 h 23"/>
                <a:gd name="T14" fmla="*/ 13 w 25"/>
                <a:gd name="T15" fmla="*/ 23 h 23"/>
                <a:gd name="T16" fmla="*/ 0 w 25"/>
                <a:gd name="T17" fmla="*/ 12 h 23"/>
                <a:gd name="T18" fmla="*/ 12 w 25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3">
                  <a:moveTo>
                    <a:pt x="13" y="22"/>
                  </a:moveTo>
                  <a:cubicBezTo>
                    <a:pt x="19" y="22"/>
                    <a:pt x="20" y="16"/>
                    <a:pt x="20" y="12"/>
                  </a:cubicBezTo>
                  <a:cubicBezTo>
                    <a:pt x="20" y="7"/>
                    <a:pt x="18" y="1"/>
                    <a:pt x="12" y="1"/>
                  </a:cubicBezTo>
                  <a:cubicBezTo>
                    <a:pt x="7" y="1"/>
                    <a:pt x="5" y="6"/>
                    <a:pt x="5" y="11"/>
                  </a:cubicBezTo>
                  <a:cubicBezTo>
                    <a:pt x="5" y="16"/>
                    <a:pt x="8" y="22"/>
                    <a:pt x="13" y="22"/>
                  </a:cubicBezTo>
                  <a:moveTo>
                    <a:pt x="12" y="0"/>
                  </a:moveTo>
                  <a:cubicBezTo>
                    <a:pt x="19" y="0"/>
                    <a:pt x="25" y="4"/>
                    <a:pt x="25" y="11"/>
                  </a:cubicBezTo>
                  <a:cubicBezTo>
                    <a:pt x="25" y="18"/>
                    <a:pt x="19" y="23"/>
                    <a:pt x="13" y="23"/>
                  </a:cubicBezTo>
                  <a:cubicBezTo>
                    <a:pt x="6" y="23"/>
                    <a:pt x="0" y="19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5" name="Freeform 24">
              <a:extLst>
                <a:ext uri="{FF2B5EF4-FFF2-40B4-BE49-F238E27FC236}">
                  <a16:creationId xmlns:a16="http://schemas.microsoft.com/office/drawing/2014/main" id="{188512C2-36A2-1DC1-29CA-E7B91F6E3C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036425" y="525463"/>
              <a:ext cx="25400" cy="33337"/>
            </a:xfrm>
            <a:custGeom>
              <a:avLst/>
              <a:gdLst>
                <a:gd name="T0" fmla="*/ 7 w 18"/>
                <a:gd name="T1" fmla="*/ 20 h 23"/>
                <a:gd name="T2" fmla="*/ 9 w 18"/>
                <a:gd name="T3" fmla="*/ 22 h 23"/>
                <a:gd name="T4" fmla="*/ 13 w 18"/>
                <a:gd name="T5" fmla="*/ 21 h 23"/>
                <a:gd name="T6" fmla="*/ 16 w 18"/>
                <a:gd name="T7" fmla="*/ 20 h 23"/>
                <a:gd name="T8" fmla="*/ 17 w 18"/>
                <a:gd name="T9" fmla="*/ 17 h 23"/>
                <a:gd name="T10" fmla="*/ 18 w 18"/>
                <a:gd name="T11" fmla="*/ 17 h 23"/>
                <a:gd name="T12" fmla="*/ 17 w 18"/>
                <a:gd name="T13" fmla="*/ 23 h 23"/>
                <a:gd name="T14" fmla="*/ 8 w 18"/>
                <a:gd name="T15" fmla="*/ 23 h 23"/>
                <a:gd name="T16" fmla="*/ 0 w 18"/>
                <a:gd name="T17" fmla="*/ 23 h 23"/>
                <a:gd name="T18" fmla="*/ 0 w 18"/>
                <a:gd name="T19" fmla="*/ 22 h 23"/>
                <a:gd name="T20" fmla="*/ 0 w 18"/>
                <a:gd name="T21" fmla="*/ 22 h 23"/>
                <a:gd name="T22" fmla="*/ 3 w 18"/>
                <a:gd name="T23" fmla="*/ 20 h 23"/>
                <a:gd name="T24" fmla="*/ 3 w 18"/>
                <a:gd name="T25" fmla="*/ 3 h 23"/>
                <a:gd name="T26" fmla="*/ 0 w 18"/>
                <a:gd name="T27" fmla="*/ 1 h 23"/>
                <a:gd name="T28" fmla="*/ 0 w 18"/>
                <a:gd name="T29" fmla="*/ 1 h 23"/>
                <a:gd name="T30" fmla="*/ 0 w 18"/>
                <a:gd name="T31" fmla="*/ 0 h 23"/>
                <a:gd name="T32" fmla="*/ 5 w 18"/>
                <a:gd name="T33" fmla="*/ 0 h 23"/>
                <a:gd name="T34" fmla="*/ 10 w 18"/>
                <a:gd name="T35" fmla="*/ 0 h 23"/>
                <a:gd name="T36" fmla="*/ 10 w 18"/>
                <a:gd name="T37" fmla="*/ 1 h 23"/>
                <a:gd name="T38" fmla="*/ 9 w 18"/>
                <a:gd name="T39" fmla="*/ 1 h 23"/>
                <a:gd name="T40" fmla="*/ 7 w 18"/>
                <a:gd name="T41" fmla="*/ 3 h 23"/>
                <a:gd name="T42" fmla="*/ 7 w 18"/>
                <a:gd name="T43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" h="23">
                  <a:moveTo>
                    <a:pt x="7" y="20"/>
                  </a:moveTo>
                  <a:cubicBezTo>
                    <a:pt x="7" y="21"/>
                    <a:pt x="8" y="21"/>
                    <a:pt x="9" y="22"/>
                  </a:cubicBezTo>
                  <a:cubicBezTo>
                    <a:pt x="10" y="22"/>
                    <a:pt x="12" y="22"/>
                    <a:pt x="13" y="21"/>
                  </a:cubicBezTo>
                  <a:cubicBezTo>
                    <a:pt x="15" y="21"/>
                    <a:pt x="16" y="21"/>
                    <a:pt x="16" y="20"/>
                  </a:cubicBezTo>
                  <a:cubicBezTo>
                    <a:pt x="17" y="19"/>
                    <a:pt x="17" y="18"/>
                    <a:pt x="17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9"/>
                    <a:pt x="17" y="21"/>
                    <a:pt x="17" y="23"/>
                  </a:cubicBezTo>
                  <a:cubicBezTo>
                    <a:pt x="14" y="23"/>
                    <a:pt x="11" y="23"/>
                    <a:pt x="8" y="23"/>
                  </a:cubicBezTo>
                  <a:cubicBezTo>
                    <a:pt x="6" y="23"/>
                    <a:pt x="3" y="23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2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7" y="0"/>
                    <a:pt x="8" y="0"/>
                    <a:pt x="10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1"/>
                    <a:pt x="7" y="3"/>
                  </a:cubicBezTo>
                  <a:lnTo>
                    <a:pt x="7" y="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6908279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3D139E0-86F1-44AA-1C6E-B593210B2D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" y="-1"/>
            <a:ext cx="12192000" cy="685081"/>
          </a:xfrm>
          <a:prstGeom prst="rect">
            <a:avLst/>
          </a:prstGeom>
        </p:spPr>
      </p:pic>
      <p:pic>
        <p:nvPicPr>
          <p:cNvPr id="82" name="Grafik 81" descr="Ein Bild, das rot, Weinrot, Karminrot enthält.&#10;&#10;Automatisch generierte Beschreibung" hidden="1">
            <a:extLst>
              <a:ext uri="{FF2B5EF4-FFF2-40B4-BE49-F238E27FC236}">
                <a16:creationId xmlns:a16="http://schemas.microsoft.com/office/drawing/2014/main" id="{9E9A750D-9B26-AD6B-C967-59D601E33B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4724"/>
          </a:xfrm>
          <a:prstGeom prst="rect">
            <a:avLst/>
          </a:prstGeom>
        </p:spPr>
      </p:pic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26EF2420-8737-958B-F77B-418863D04119}"/>
              </a:ext>
            </a:extLst>
          </p:cNvPr>
          <p:cNvGrpSpPr/>
          <p:nvPr userDrawn="1"/>
        </p:nvGrpSpPr>
        <p:grpSpPr>
          <a:xfrm>
            <a:off x="0" y="6569104"/>
            <a:ext cx="12192000" cy="18000"/>
            <a:chOff x="0" y="-2920"/>
            <a:chExt cx="13995000" cy="28800"/>
          </a:xfrm>
          <a:solidFill>
            <a:schemeClr val="accent1"/>
          </a:solidFill>
        </p:grpSpPr>
        <p:grpSp>
          <p:nvGrpSpPr>
            <p:cNvPr id="23" name="Gruppieren 22">
              <a:extLst>
                <a:ext uri="{FF2B5EF4-FFF2-40B4-BE49-F238E27FC236}">
                  <a16:creationId xmlns:a16="http://schemas.microsoft.com/office/drawing/2014/main" id="{43281764-9555-D6DA-61DB-BC4B7430DCF0}"/>
                </a:ext>
              </a:extLst>
            </p:cNvPr>
            <p:cNvGrpSpPr/>
            <p:nvPr/>
          </p:nvGrpSpPr>
          <p:grpSpPr>
            <a:xfrm>
              <a:off x="0" y="-2920"/>
              <a:ext cx="11196000" cy="28800"/>
              <a:chOff x="2099733" y="800098"/>
              <a:chExt cx="1998132" cy="499533"/>
            </a:xfrm>
            <a:grpFill/>
          </p:grpSpPr>
          <p:sp>
            <p:nvSpPr>
              <p:cNvPr id="25" name="Rechteck 24">
                <a:extLst>
                  <a:ext uri="{FF2B5EF4-FFF2-40B4-BE49-F238E27FC236}">
                    <a16:creationId xmlns:a16="http://schemas.microsoft.com/office/drawing/2014/main" id="{FA2CA09C-6B69-D0A5-4DBF-C6FB0F890F50}"/>
                  </a:ext>
                </a:extLst>
              </p:cNvPr>
              <p:cNvSpPr/>
              <p:nvPr/>
            </p:nvSpPr>
            <p:spPr>
              <a:xfrm>
                <a:off x="2099733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Rechteck 25">
                <a:extLst>
                  <a:ext uri="{FF2B5EF4-FFF2-40B4-BE49-F238E27FC236}">
                    <a16:creationId xmlns:a16="http://schemas.microsoft.com/office/drawing/2014/main" id="{2BDF2DEC-6CA7-E7E4-6864-0A834AA841CF}"/>
                  </a:ext>
                </a:extLst>
              </p:cNvPr>
              <p:cNvSpPr/>
              <p:nvPr/>
            </p:nvSpPr>
            <p:spPr>
              <a:xfrm>
                <a:off x="3598332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Rechteck 26">
                <a:extLst>
                  <a:ext uri="{FF2B5EF4-FFF2-40B4-BE49-F238E27FC236}">
                    <a16:creationId xmlns:a16="http://schemas.microsoft.com/office/drawing/2014/main" id="{7645837E-779F-D9A7-172B-1AB544314D9E}"/>
                  </a:ext>
                </a:extLst>
              </p:cNvPr>
              <p:cNvSpPr/>
              <p:nvPr/>
            </p:nvSpPr>
            <p:spPr>
              <a:xfrm>
                <a:off x="2599266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Rechteck 27">
                <a:extLst>
                  <a:ext uri="{FF2B5EF4-FFF2-40B4-BE49-F238E27FC236}">
                    <a16:creationId xmlns:a16="http://schemas.microsoft.com/office/drawing/2014/main" id="{2011E14C-BB7C-6214-FC01-CE60582ED2D9}"/>
                  </a:ext>
                </a:extLst>
              </p:cNvPr>
              <p:cNvSpPr/>
              <p:nvPr/>
            </p:nvSpPr>
            <p:spPr>
              <a:xfrm>
                <a:off x="3098799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4" name="Rechteck 23">
              <a:extLst>
                <a:ext uri="{FF2B5EF4-FFF2-40B4-BE49-F238E27FC236}">
                  <a16:creationId xmlns:a16="http://schemas.microsoft.com/office/drawing/2014/main" id="{7084C4D8-3458-D319-F3D1-EDB33F19E5F2}"/>
                </a:ext>
              </a:extLst>
            </p:cNvPr>
            <p:cNvSpPr/>
            <p:nvPr/>
          </p:nvSpPr>
          <p:spPr>
            <a:xfrm>
              <a:off x="11196000" y="-2920"/>
              <a:ext cx="2799000" cy="28800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</p:grpSp>
      <p:sp>
        <p:nvSpPr>
          <p:cNvPr id="16" name="Rectangle 41">
            <a:extLst>
              <a:ext uri="{FF2B5EF4-FFF2-40B4-BE49-F238E27FC236}">
                <a16:creationId xmlns:a16="http://schemas.microsoft.com/office/drawing/2014/main" id="{AB6D6D05-C770-D5C4-E7A0-6527E1D79D5F}"/>
              </a:ext>
            </a:extLst>
          </p:cNvPr>
          <p:cNvSpPr>
            <a:spLocks noGrp="1" noChangeArrowheads="1"/>
          </p:cNvSpPr>
          <p:nvPr userDrawn="1">
            <p:ph type="sldNum" sz="quarter" idx="10"/>
          </p:nvPr>
        </p:nvSpPr>
        <p:spPr>
          <a:xfrm>
            <a:off x="10119245" y="6613142"/>
            <a:ext cx="1928293" cy="244857"/>
          </a:xfrm>
          <a:prstGeom prst="rect">
            <a:avLst/>
          </a:prstGeom>
          <a:ln/>
        </p:spPr>
        <p:txBody>
          <a:bodyPr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17" name="Rectangle 42">
            <a:extLst>
              <a:ext uri="{FF2B5EF4-FFF2-40B4-BE49-F238E27FC236}">
                <a16:creationId xmlns:a16="http://schemas.microsoft.com/office/drawing/2014/main" id="{C0A1A46A-9CB1-BCDD-1C8C-0E8C4EC6D63A}"/>
              </a:ext>
            </a:extLst>
          </p:cNvPr>
          <p:cNvSpPr>
            <a:spLocks noGrp="1" noChangeArrowheads="1"/>
          </p:cNvSpPr>
          <p:nvPr userDrawn="1">
            <p:ph type="ftr" sz="quarter" idx="11"/>
          </p:nvPr>
        </p:nvSpPr>
        <p:spPr>
          <a:xfrm>
            <a:off x="2387600" y="6613143"/>
            <a:ext cx="7416800" cy="244856"/>
          </a:xfrm>
          <a:prstGeom prst="rect">
            <a:avLst/>
          </a:prstGeom>
          <a:ln/>
        </p:spPr>
        <p:txBody>
          <a:bodyPr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18" name="Rectangle 43">
            <a:extLst>
              <a:ext uri="{FF2B5EF4-FFF2-40B4-BE49-F238E27FC236}">
                <a16:creationId xmlns:a16="http://schemas.microsoft.com/office/drawing/2014/main" id="{D729B9CC-167D-3E6E-3646-EE06F591C091}"/>
              </a:ext>
            </a:extLst>
          </p:cNvPr>
          <p:cNvSpPr>
            <a:spLocks noGrp="1" noChangeArrowheads="1"/>
          </p:cNvSpPr>
          <p:nvPr userDrawn="1">
            <p:ph type="dt" sz="half" idx="12"/>
          </p:nvPr>
        </p:nvSpPr>
        <p:spPr>
          <a:xfrm>
            <a:off x="128589" y="6613142"/>
            <a:ext cx="2047412" cy="244857"/>
          </a:xfrm>
          <a:prstGeom prst="rect">
            <a:avLst/>
          </a:prstGeom>
          <a:ln/>
        </p:spPr>
        <p:txBody>
          <a:bodyPr lIns="0"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26FB139-FB9E-46E1-887D-7CCB4D6484EC}" type="datetime1">
              <a:rPr lang="de-DE" smtClean="0"/>
              <a:t>07.08.2026</a:t>
            </a:fld>
            <a:endParaRPr lang="de-DE"/>
          </a:p>
        </p:txBody>
      </p:sp>
      <p:sp>
        <p:nvSpPr>
          <p:cNvPr id="20" name="Textplatzhalter 7">
            <a:extLst>
              <a:ext uri="{FF2B5EF4-FFF2-40B4-BE49-F238E27FC236}">
                <a16:creationId xmlns:a16="http://schemas.microsoft.com/office/drawing/2014/main" id="{9858668B-CF56-F10D-D5BD-DA10074E08CA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44464" y="313571"/>
            <a:ext cx="10726642" cy="3385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29" name="Titel 1">
            <a:extLst>
              <a:ext uri="{FF2B5EF4-FFF2-40B4-BE49-F238E27FC236}">
                <a16:creationId xmlns:a16="http://schemas.microsoft.com/office/drawing/2014/main" id="{B989DF50-D8BD-3859-5983-B943E885C5A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43704" y="63133"/>
            <a:ext cx="10726642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200" b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de-DE"/>
              <a:t>Abschnittsbereich/Oberthema (optional)</a:t>
            </a:r>
          </a:p>
        </p:txBody>
      </p:sp>
      <p:sp>
        <p:nvSpPr>
          <p:cNvPr id="39" name="Textplatzhalter 2">
            <a:extLst>
              <a:ext uri="{FF2B5EF4-FFF2-40B4-BE49-F238E27FC236}">
                <a16:creationId xmlns:a16="http://schemas.microsoft.com/office/drawing/2014/main" id="{0DB6AFFA-B122-6E37-5796-608FC84C5539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144463" y="6228067"/>
            <a:ext cx="11903073" cy="296862"/>
          </a:xfrm>
          <a:prstGeom prst="rect">
            <a:avLst/>
          </a:prstGeom>
        </p:spPr>
        <p:txBody>
          <a:bodyPr lIns="0" rIns="0" bIns="0" anchor="b"/>
          <a:lstStyle>
            <a:lvl1pPr marL="0" indent="0" algn="l">
              <a:buNone/>
              <a:defRPr sz="800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DE"/>
              <a:t>Quellenangaben</a:t>
            </a:r>
          </a:p>
        </p:txBody>
      </p:sp>
      <p:sp>
        <p:nvSpPr>
          <p:cNvPr id="41" name="Inhaltsplatzhalter 2">
            <a:extLst>
              <a:ext uri="{FF2B5EF4-FFF2-40B4-BE49-F238E27FC236}">
                <a16:creationId xmlns:a16="http://schemas.microsoft.com/office/drawing/2014/main" id="{322AEF36-85D3-5780-15D5-613D8A4247A5}"/>
              </a:ext>
            </a:extLst>
          </p:cNvPr>
          <p:cNvSpPr>
            <a:spLocks noGrp="1"/>
          </p:cNvSpPr>
          <p:nvPr userDrawn="1">
            <p:ph idx="1" hasCustomPrompt="1"/>
          </p:nvPr>
        </p:nvSpPr>
        <p:spPr>
          <a:xfrm>
            <a:off x="143703" y="811822"/>
            <a:ext cx="11908597" cy="5389484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chemeClr val="accent1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chemeClr val="accent1">
                  <a:lumMod val="20000"/>
                  <a:lumOff val="80000"/>
                </a:schemeClr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7085B9E9-41B4-4CF8-C88F-3608E352A3E7}"/>
              </a:ext>
            </a:extLst>
          </p:cNvPr>
          <p:cNvGrpSpPr/>
          <p:nvPr userDrawn="1"/>
        </p:nvGrpSpPr>
        <p:grpSpPr>
          <a:xfrm>
            <a:off x="11576050" y="71438"/>
            <a:ext cx="539750" cy="541337"/>
            <a:chOff x="11576050" y="71438"/>
            <a:chExt cx="539750" cy="541337"/>
          </a:xfrm>
        </p:grpSpPr>
        <p:sp>
          <p:nvSpPr>
            <p:cNvPr id="4" name="AutoShape 3">
              <a:extLst>
                <a:ext uri="{FF2B5EF4-FFF2-40B4-BE49-F238E27FC236}">
                  <a16:creationId xmlns:a16="http://schemas.microsoft.com/office/drawing/2014/main" id="{6E7C085E-4449-0E1D-7C83-D25460B6809B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11576050" y="71438"/>
              <a:ext cx="539750" cy="5413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DC33E31-0EB9-0802-8A41-D49AEFAB8FF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576050" y="71438"/>
              <a:ext cx="539750" cy="5413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94F7684C-B1A6-7738-7FA4-DC802DA0C2D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628438" y="401638"/>
              <a:ext cx="63500" cy="80962"/>
            </a:xfrm>
            <a:custGeom>
              <a:avLst/>
              <a:gdLst>
                <a:gd name="T0" fmla="*/ 24 w 44"/>
                <a:gd name="T1" fmla="*/ 18 h 56"/>
                <a:gd name="T2" fmla="*/ 32 w 44"/>
                <a:gd name="T3" fmla="*/ 14 h 56"/>
                <a:gd name="T4" fmla="*/ 23 w 44"/>
                <a:gd name="T5" fmla="*/ 5 h 56"/>
                <a:gd name="T6" fmla="*/ 11 w 44"/>
                <a:gd name="T7" fmla="*/ 18 h 56"/>
                <a:gd name="T8" fmla="*/ 24 w 44"/>
                <a:gd name="T9" fmla="*/ 18 h 56"/>
                <a:gd name="T10" fmla="*/ 44 w 44"/>
                <a:gd name="T11" fmla="*/ 41 h 56"/>
                <a:gd name="T12" fmla="*/ 22 w 44"/>
                <a:gd name="T13" fmla="*/ 56 h 56"/>
                <a:gd name="T14" fmla="*/ 0 w 44"/>
                <a:gd name="T15" fmla="*/ 29 h 56"/>
                <a:gd name="T16" fmla="*/ 25 w 44"/>
                <a:gd name="T17" fmla="*/ 0 h 56"/>
                <a:gd name="T18" fmla="*/ 44 w 44"/>
                <a:gd name="T19" fmla="*/ 21 h 56"/>
                <a:gd name="T20" fmla="*/ 42 w 44"/>
                <a:gd name="T21" fmla="*/ 22 h 56"/>
                <a:gd name="T22" fmla="*/ 11 w 44"/>
                <a:gd name="T23" fmla="*/ 22 h 56"/>
                <a:gd name="T24" fmla="*/ 29 w 44"/>
                <a:gd name="T25" fmla="*/ 45 h 56"/>
                <a:gd name="T26" fmla="*/ 43 w 44"/>
                <a:gd name="T27" fmla="*/ 39 h 56"/>
                <a:gd name="T28" fmla="*/ 44 w 44"/>
                <a:gd name="T29" fmla="*/ 4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56">
                  <a:moveTo>
                    <a:pt x="24" y="18"/>
                  </a:moveTo>
                  <a:cubicBezTo>
                    <a:pt x="31" y="18"/>
                    <a:pt x="32" y="18"/>
                    <a:pt x="32" y="14"/>
                  </a:cubicBezTo>
                  <a:cubicBezTo>
                    <a:pt x="32" y="10"/>
                    <a:pt x="29" y="5"/>
                    <a:pt x="23" y="5"/>
                  </a:cubicBezTo>
                  <a:cubicBezTo>
                    <a:pt x="16" y="5"/>
                    <a:pt x="12" y="11"/>
                    <a:pt x="11" y="18"/>
                  </a:cubicBezTo>
                  <a:lnTo>
                    <a:pt x="24" y="18"/>
                  </a:lnTo>
                  <a:close/>
                  <a:moveTo>
                    <a:pt x="44" y="41"/>
                  </a:moveTo>
                  <a:cubicBezTo>
                    <a:pt x="40" y="49"/>
                    <a:pt x="32" y="56"/>
                    <a:pt x="22" y="56"/>
                  </a:cubicBezTo>
                  <a:cubicBezTo>
                    <a:pt x="8" y="56"/>
                    <a:pt x="0" y="42"/>
                    <a:pt x="0" y="29"/>
                  </a:cubicBezTo>
                  <a:cubicBezTo>
                    <a:pt x="0" y="15"/>
                    <a:pt x="10" y="0"/>
                    <a:pt x="25" y="0"/>
                  </a:cubicBezTo>
                  <a:cubicBezTo>
                    <a:pt x="37" y="0"/>
                    <a:pt x="44" y="9"/>
                    <a:pt x="44" y="21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34"/>
                    <a:pt x="16" y="45"/>
                    <a:pt x="29" y="45"/>
                  </a:cubicBezTo>
                  <a:cubicBezTo>
                    <a:pt x="34" y="45"/>
                    <a:pt x="39" y="43"/>
                    <a:pt x="43" y="39"/>
                  </a:cubicBezTo>
                  <a:lnTo>
                    <a:pt x="44" y="4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312576E-D7F6-3117-6436-30C30F4C72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698288" y="401638"/>
              <a:ext cx="84138" cy="80962"/>
            </a:xfrm>
            <a:custGeom>
              <a:avLst/>
              <a:gdLst>
                <a:gd name="T0" fmla="*/ 7 w 59"/>
                <a:gd name="T1" fmla="*/ 11 h 56"/>
                <a:gd name="T2" fmla="*/ 5 w 59"/>
                <a:gd name="T3" fmla="*/ 8 h 56"/>
                <a:gd name="T4" fmla="*/ 0 w 59"/>
                <a:gd name="T5" fmla="*/ 6 h 56"/>
                <a:gd name="T6" fmla="*/ 0 w 59"/>
                <a:gd name="T7" fmla="*/ 4 h 56"/>
                <a:gd name="T8" fmla="*/ 19 w 59"/>
                <a:gd name="T9" fmla="*/ 0 h 56"/>
                <a:gd name="T10" fmla="*/ 21 w 59"/>
                <a:gd name="T11" fmla="*/ 1 h 56"/>
                <a:gd name="T12" fmla="*/ 20 w 59"/>
                <a:gd name="T13" fmla="*/ 11 h 56"/>
                <a:gd name="T14" fmla="*/ 20 w 59"/>
                <a:gd name="T15" fmla="*/ 37 h 56"/>
                <a:gd name="T16" fmla="*/ 29 w 59"/>
                <a:gd name="T17" fmla="*/ 46 h 56"/>
                <a:gd name="T18" fmla="*/ 39 w 59"/>
                <a:gd name="T19" fmla="*/ 42 h 56"/>
                <a:gd name="T20" fmla="*/ 39 w 59"/>
                <a:gd name="T21" fmla="*/ 12 h 56"/>
                <a:gd name="T22" fmla="*/ 37 w 59"/>
                <a:gd name="T23" fmla="*/ 8 h 56"/>
                <a:gd name="T24" fmla="*/ 31 w 59"/>
                <a:gd name="T25" fmla="*/ 6 h 56"/>
                <a:gd name="T26" fmla="*/ 31 w 59"/>
                <a:gd name="T27" fmla="*/ 4 h 56"/>
                <a:gd name="T28" fmla="*/ 52 w 59"/>
                <a:gd name="T29" fmla="*/ 0 h 56"/>
                <a:gd name="T30" fmla="*/ 53 w 59"/>
                <a:gd name="T31" fmla="*/ 1 h 56"/>
                <a:gd name="T32" fmla="*/ 52 w 59"/>
                <a:gd name="T33" fmla="*/ 11 h 56"/>
                <a:gd name="T34" fmla="*/ 52 w 59"/>
                <a:gd name="T35" fmla="*/ 44 h 56"/>
                <a:gd name="T36" fmla="*/ 55 w 59"/>
                <a:gd name="T37" fmla="*/ 49 h 56"/>
                <a:gd name="T38" fmla="*/ 59 w 59"/>
                <a:gd name="T39" fmla="*/ 49 h 56"/>
                <a:gd name="T40" fmla="*/ 59 w 59"/>
                <a:gd name="T41" fmla="*/ 51 h 56"/>
                <a:gd name="T42" fmla="*/ 41 w 59"/>
                <a:gd name="T43" fmla="*/ 56 h 56"/>
                <a:gd name="T44" fmla="*/ 39 w 59"/>
                <a:gd name="T45" fmla="*/ 55 h 56"/>
                <a:gd name="T46" fmla="*/ 39 w 59"/>
                <a:gd name="T47" fmla="*/ 46 h 56"/>
                <a:gd name="T48" fmla="*/ 21 w 59"/>
                <a:gd name="T49" fmla="*/ 56 h 56"/>
                <a:gd name="T50" fmla="*/ 7 w 59"/>
                <a:gd name="T51" fmla="*/ 42 h 56"/>
                <a:gd name="T52" fmla="*/ 7 w 59"/>
                <a:gd name="T53" fmla="*/ 1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9" h="56">
                  <a:moveTo>
                    <a:pt x="7" y="11"/>
                  </a:moveTo>
                  <a:cubicBezTo>
                    <a:pt x="7" y="9"/>
                    <a:pt x="7" y="8"/>
                    <a:pt x="5" y="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6" y="3"/>
                    <a:pt x="14" y="2"/>
                    <a:pt x="19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4"/>
                    <a:pt x="20" y="8"/>
                    <a:pt x="20" y="11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44"/>
                    <a:pt x="23" y="46"/>
                    <a:pt x="29" y="46"/>
                  </a:cubicBezTo>
                  <a:cubicBezTo>
                    <a:pt x="33" y="46"/>
                    <a:pt x="37" y="44"/>
                    <a:pt x="39" y="4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0"/>
                    <a:pt x="39" y="9"/>
                    <a:pt x="37" y="8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7" y="3"/>
                    <a:pt x="46" y="3"/>
                    <a:pt x="52" y="0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52" y="4"/>
                    <a:pt x="52" y="8"/>
                    <a:pt x="52" y="11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2" y="48"/>
                    <a:pt x="53" y="49"/>
                    <a:pt x="55" y="49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53" y="52"/>
                    <a:pt x="46" y="53"/>
                    <a:pt x="41" y="56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34" y="51"/>
                    <a:pt x="28" y="56"/>
                    <a:pt x="21" y="56"/>
                  </a:cubicBezTo>
                  <a:cubicBezTo>
                    <a:pt x="11" y="56"/>
                    <a:pt x="7" y="50"/>
                    <a:pt x="7" y="42"/>
                  </a:cubicBezTo>
                  <a:lnTo>
                    <a:pt x="7" y="1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79768E5-60CE-45A7-71D9-54F130418E1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791950" y="354013"/>
              <a:ext cx="55563" cy="125412"/>
            </a:xfrm>
            <a:custGeom>
              <a:avLst/>
              <a:gdLst>
                <a:gd name="T0" fmla="*/ 21 w 39"/>
                <a:gd name="T1" fmla="*/ 80 h 88"/>
                <a:gd name="T2" fmla="*/ 30 w 39"/>
                <a:gd name="T3" fmla="*/ 84 h 88"/>
                <a:gd name="T4" fmla="*/ 32 w 39"/>
                <a:gd name="T5" fmla="*/ 84 h 88"/>
                <a:gd name="T6" fmla="*/ 32 w 39"/>
                <a:gd name="T7" fmla="*/ 88 h 88"/>
                <a:gd name="T8" fmla="*/ 15 w 39"/>
                <a:gd name="T9" fmla="*/ 87 h 88"/>
                <a:gd name="T10" fmla="*/ 0 w 39"/>
                <a:gd name="T11" fmla="*/ 88 h 88"/>
                <a:gd name="T12" fmla="*/ 0 w 39"/>
                <a:gd name="T13" fmla="*/ 84 h 88"/>
                <a:gd name="T14" fmla="*/ 3 w 39"/>
                <a:gd name="T15" fmla="*/ 84 h 88"/>
                <a:gd name="T16" fmla="*/ 8 w 39"/>
                <a:gd name="T17" fmla="*/ 80 h 88"/>
                <a:gd name="T18" fmla="*/ 8 w 39"/>
                <a:gd name="T19" fmla="*/ 43 h 88"/>
                <a:gd name="T20" fmla="*/ 0 w 39"/>
                <a:gd name="T21" fmla="*/ 43 h 88"/>
                <a:gd name="T22" fmla="*/ 0 w 39"/>
                <a:gd name="T23" fmla="*/ 40 h 88"/>
                <a:gd name="T24" fmla="*/ 8 w 39"/>
                <a:gd name="T25" fmla="*/ 36 h 88"/>
                <a:gd name="T26" fmla="*/ 8 w 39"/>
                <a:gd name="T27" fmla="*/ 28 h 88"/>
                <a:gd name="T28" fmla="*/ 18 w 39"/>
                <a:gd name="T29" fmla="*/ 8 h 88"/>
                <a:gd name="T30" fmla="*/ 31 w 39"/>
                <a:gd name="T31" fmla="*/ 0 h 88"/>
                <a:gd name="T32" fmla="*/ 39 w 39"/>
                <a:gd name="T33" fmla="*/ 7 h 88"/>
                <a:gd name="T34" fmla="*/ 33 w 39"/>
                <a:gd name="T35" fmla="*/ 13 h 88"/>
                <a:gd name="T36" fmla="*/ 26 w 39"/>
                <a:gd name="T37" fmla="*/ 8 h 88"/>
                <a:gd name="T38" fmla="*/ 21 w 39"/>
                <a:gd name="T39" fmla="*/ 15 h 88"/>
                <a:gd name="T40" fmla="*/ 21 w 39"/>
                <a:gd name="T41" fmla="*/ 36 h 88"/>
                <a:gd name="T42" fmla="*/ 34 w 39"/>
                <a:gd name="T43" fmla="*/ 36 h 88"/>
                <a:gd name="T44" fmla="*/ 34 w 39"/>
                <a:gd name="T45" fmla="*/ 43 h 88"/>
                <a:gd name="T46" fmla="*/ 21 w 39"/>
                <a:gd name="T47" fmla="*/ 43 h 88"/>
                <a:gd name="T48" fmla="*/ 21 w 39"/>
                <a:gd name="T49" fmla="*/ 8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" h="88">
                  <a:moveTo>
                    <a:pt x="21" y="80"/>
                  </a:moveTo>
                  <a:cubicBezTo>
                    <a:pt x="21" y="84"/>
                    <a:pt x="23" y="84"/>
                    <a:pt x="30" y="84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2" y="88"/>
                    <a:pt x="32" y="88"/>
                    <a:pt x="32" y="88"/>
                  </a:cubicBezTo>
                  <a:cubicBezTo>
                    <a:pt x="26" y="88"/>
                    <a:pt x="20" y="87"/>
                    <a:pt x="15" y="87"/>
                  </a:cubicBezTo>
                  <a:cubicBezTo>
                    <a:pt x="10" y="87"/>
                    <a:pt x="5" y="88"/>
                    <a:pt x="0" y="88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7" y="84"/>
                    <a:pt x="8" y="84"/>
                    <a:pt x="8" y="80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3" y="39"/>
                    <a:pt x="6" y="38"/>
                    <a:pt x="8" y="36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0"/>
                    <a:pt x="12" y="13"/>
                    <a:pt x="18" y="8"/>
                  </a:cubicBezTo>
                  <a:cubicBezTo>
                    <a:pt x="23" y="2"/>
                    <a:pt x="27" y="0"/>
                    <a:pt x="31" y="0"/>
                  </a:cubicBezTo>
                  <a:cubicBezTo>
                    <a:pt x="36" y="0"/>
                    <a:pt x="39" y="2"/>
                    <a:pt x="39" y="7"/>
                  </a:cubicBezTo>
                  <a:cubicBezTo>
                    <a:pt x="39" y="10"/>
                    <a:pt x="37" y="13"/>
                    <a:pt x="33" y="13"/>
                  </a:cubicBezTo>
                  <a:cubicBezTo>
                    <a:pt x="30" y="13"/>
                    <a:pt x="30" y="8"/>
                    <a:pt x="26" y="8"/>
                  </a:cubicBezTo>
                  <a:cubicBezTo>
                    <a:pt x="22" y="8"/>
                    <a:pt x="21" y="11"/>
                    <a:pt x="21" y="15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21" y="43"/>
                    <a:pt x="21" y="43"/>
                    <a:pt x="21" y="43"/>
                  </a:cubicBezTo>
                  <a:lnTo>
                    <a:pt x="21" y="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5A7FB724-36E7-0B76-922F-B89CDAB59EE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845925" y="401638"/>
              <a:ext cx="79375" cy="80962"/>
            </a:xfrm>
            <a:custGeom>
              <a:avLst/>
              <a:gdLst>
                <a:gd name="T0" fmla="*/ 14 w 56"/>
                <a:gd name="T1" fmla="*/ 28 h 56"/>
                <a:gd name="T2" fmla="*/ 29 w 56"/>
                <a:gd name="T3" fmla="*/ 51 h 56"/>
                <a:gd name="T4" fmla="*/ 42 w 56"/>
                <a:gd name="T5" fmla="*/ 30 h 56"/>
                <a:gd name="T6" fmla="*/ 28 w 56"/>
                <a:gd name="T7" fmla="*/ 4 h 56"/>
                <a:gd name="T8" fmla="*/ 14 w 56"/>
                <a:gd name="T9" fmla="*/ 28 h 56"/>
                <a:gd name="T10" fmla="*/ 28 w 56"/>
                <a:gd name="T11" fmla="*/ 0 h 56"/>
                <a:gd name="T12" fmla="*/ 56 w 56"/>
                <a:gd name="T13" fmla="*/ 27 h 56"/>
                <a:gd name="T14" fmla="*/ 28 w 56"/>
                <a:gd name="T15" fmla="*/ 56 h 56"/>
                <a:gd name="T16" fmla="*/ 0 w 56"/>
                <a:gd name="T17" fmla="*/ 28 h 56"/>
                <a:gd name="T18" fmla="*/ 28 w 56"/>
                <a:gd name="T1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>
                  <a:moveTo>
                    <a:pt x="14" y="28"/>
                  </a:moveTo>
                  <a:cubicBezTo>
                    <a:pt x="14" y="38"/>
                    <a:pt x="17" y="51"/>
                    <a:pt x="29" y="51"/>
                  </a:cubicBezTo>
                  <a:cubicBezTo>
                    <a:pt x="39" y="51"/>
                    <a:pt x="42" y="40"/>
                    <a:pt x="42" y="30"/>
                  </a:cubicBezTo>
                  <a:cubicBezTo>
                    <a:pt x="42" y="22"/>
                    <a:pt x="39" y="4"/>
                    <a:pt x="28" y="4"/>
                  </a:cubicBezTo>
                  <a:cubicBezTo>
                    <a:pt x="15" y="4"/>
                    <a:pt x="14" y="19"/>
                    <a:pt x="14" y="28"/>
                  </a:cubicBezTo>
                  <a:moveTo>
                    <a:pt x="28" y="0"/>
                  </a:moveTo>
                  <a:cubicBezTo>
                    <a:pt x="45" y="0"/>
                    <a:pt x="56" y="11"/>
                    <a:pt x="56" y="27"/>
                  </a:cubicBezTo>
                  <a:cubicBezTo>
                    <a:pt x="56" y="43"/>
                    <a:pt x="43" y="56"/>
                    <a:pt x="28" y="56"/>
                  </a:cubicBezTo>
                  <a:cubicBezTo>
                    <a:pt x="12" y="56"/>
                    <a:pt x="0" y="44"/>
                    <a:pt x="0" y="28"/>
                  </a:cubicBezTo>
                  <a:cubicBezTo>
                    <a:pt x="0" y="12"/>
                    <a:pt x="12" y="0"/>
                    <a:pt x="2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DCB61F05-9182-CB23-2BE0-A0A09515B12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31650" y="401638"/>
              <a:ext cx="130175" cy="77787"/>
            </a:xfrm>
            <a:custGeom>
              <a:avLst/>
              <a:gdLst>
                <a:gd name="T0" fmla="*/ 0 w 91"/>
                <a:gd name="T1" fmla="*/ 50 h 54"/>
                <a:gd name="T2" fmla="*/ 1 w 91"/>
                <a:gd name="T3" fmla="*/ 50 h 54"/>
                <a:gd name="T4" fmla="*/ 7 w 91"/>
                <a:gd name="T5" fmla="*/ 47 h 54"/>
                <a:gd name="T6" fmla="*/ 7 w 91"/>
                <a:gd name="T7" fmla="*/ 14 h 54"/>
                <a:gd name="T8" fmla="*/ 4 w 91"/>
                <a:gd name="T9" fmla="*/ 11 h 54"/>
                <a:gd name="T10" fmla="*/ 0 w 91"/>
                <a:gd name="T11" fmla="*/ 10 h 54"/>
                <a:gd name="T12" fmla="*/ 0 w 91"/>
                <a:gd name="T13" fmla="*/ 7 h 54"/>
                <a:gd name="T14" fmla="*/ 11 w 91"/>
                <a:gd name="T15" fmla="*/ 4 h 54"/>
                <a:gd name="T16" fmla="*/ 19 w 91"/>
                <a:gd name="T17" fmla="*/ 0 h 54"/>
                <a:gd name="T18" fmla="*/ 20 w 91"/>
                <a:gd name="T19" fmla="*/ 1 h 54"/>
                <a:gd name="T20" fmla="*/ 20 w 91"/>
                <a:gd name="T21" fmla="*/ 9 h 54"/>
                <a:gd name="T22" fmla="*/ 38 w 91"/>
                <a:gd name="T23" fmla="*/ 0 h 54"/>
                <a:gd name="T24" fmla="*/ 51 w 91"/>
                <a:gd name="T25" fmla="*/ 9 h 54"/>
                <a:gd name="T26" fmla="*/ 70 w 91"/>
                <a:gd name="T27" fmla="*/ 0 h 54"/>
                <a:gd name="T28" fmla="*/ 85 w 91"/>
                <a:gd name="T29" fmla="*/ 15 h 54"/>
                <a:gd name="T30" fmla="*/ 85 w 91"/>
                <a:gd name="T31" fmla="*/ 47 h 54"/>
                <a:gd name="T32" fmla="*/ 90 w 91"/>
                <a:gd name="T33" fmla="*/ 51 h 54"/>
                <a:gd name="T34" fmla="*/ 91 w 91"/>
                <a:gd name="T35" fmla="*/ 51 h 54"/>
                <a:gd name="T36" fmla="*/ 91 w 91"/>
                <a:gd name="T37" fmla="*/ 54 h 54"/>
                <a:gd name="T38" fmla="*/ 78 w 91"/>
                <a:gd name="T39" fmla="*/ 53 h 54"/>
                <a:gd name="T40" fmla="*/ 65 w 91"/>
                <a:gd name="T41" fmla="*/ 54 h 54"/>
                <a:gd name="T42" fmla="*/ 65 w 91"/>
                <a:gd name="T43" fmla="*/ 50 h 54"/>
                <a:gd name="T44" fmla="*/ 66 w 91"/>
                <a:gd name="T45" fmla="*/ 50 h 54"/>
                <a:gd name="T46" fmla="*/ 72 w 91"/>
                <a:gd name="T47" fmla="*/ 47 h 54"/>
                <a:gd name="T48" fmla="*/ 72 w 91"/>
                <a:gd name="T49" fmla="*/ 18 h 54"/>
                <a:gd name="T50" fmla="*/ 63 w 91"/>
                <a:gd name="T51" fmla="*/ 9 h 54"/>
                <a:gd name="T52" fmla="*/ 52 w 91"/>
                <a:gd name="T53" fmla="*/ 12 h 54"/>
                <a:gd name="T54" fmla="*/ 52 w 91"/>
                <a:gd name="T55" fmla="*/ 47 h 54"/>
                <a:gd name="T56" fmla="*/ 58 w 91"/>
                <a:gd name="T57" fmla="*/ 50 h 54"/>
                <a:gd name="T58" fmla="*/ 59 w 91"/>
                <a:gd name="T59" fmla="*/ 50 h 54"/>
                <a:gd name="T60" fmla="*/ 59 w 91"/>
                <a:gd name="T61" fmla="*/ 54 h 54"/>
                <a:gd name="T62" fmla="*/ 46 w 91"/>
                <a:gd name="T63" fmla="*/ 53 h 54"/>
                <a:gd name="T64" fmla="*/ 32 w 91"/>
                <a:gd name="T65" fmla="*/ 54 h 54"/>
                <a:gd name="T66" fmla="*/ 32 w 91"/>
                <a:gd name="T67" fmla="*/ 50 h 54"/>
                <a:gd name="T68" fmla="*/ 34 w 91"/>
                <a:gd name="T69" fmla="*/ 50 h 54"/>
                <a:gd name="T70" fmla="*/ 39 w 91"/>
                <a:gd name="T71" fmla="*/ 47 h 54"/>
                <a:gd name="T72" fmla="*/ 39 w 91"/>
                <a:gd name="T73" fmla="*/ 18 h 54"/>
                <a:gd name="T74" fmla="*/ 30 w 91"/>
                <a:gd name="T75" fmla="*/ 9 h 54"/>
                <a:gd name="T76" fmla="*/ 20 w 91"/>
                <a:gd name="T77" fmla="*/ 13 h 54"/>
                <a:gd name="T78" fmla="*/ 20 w 91"/>
                <a:gd name="T79" fmla="*/ 47 h 54"/>
                <a:gd name="T80" fmla="*/ 26 w 91"/>
                <a:gd name="T81" fmla="*/ 50 h 54"/>
                <a:gd name="T82" fmla="*/ 27 w 91"/>
                <a:gd name="T83" fmla="*/ 50 h 54"/>
                <a:gd name="T84" fmla="*/ 27 w 91"/>
                <a:gd name="T85" fmla="*/ 54 h 54"/>
                <a:gd name="T86" fmla="*/ 14 w 91"/>
                <a:gd name="T87" fmla="*/ 53 h 54"/>
                <a:gd name="T88" fmla="*/ 0 w 91"/>
                <a:gd name="T89" fmla="*/ 54 h 54"/>
                <a:gd name="T90" fmla="*/ 0 w 91"/>
                <a:gd name="T91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1" h="54">
                  <a:moveTo>
                    <a:pt x="0" y="50"/>
                  </a:moveTo>
                  <a:cubicBezTo>
                    <a:pt x="1" y="50"/>
                    <a:pt x="1" y="50"/>
                    <a:pt x="1" y="50"/>
                  </a:cubicBezTo>
                  <a:cubicBezTo>
                    <a:pt x="4" y="50"/>
                    <a:pt x="7" y="50"/>
                    <a:pt x="7" y="47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2"/>
                    <a:pt x="7" y="12"/>
                    <a:pt x="4" y="11"/>
                  </a:cubicBezTo>
                  <a:cubicBezTo>
                    <a:pt x="3" y="11"/>
                    <a:pt x="2" y="10"/>
                    <a:pt x="0" y="1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4" y="6"/>
                    <a:pt x="8" y="5"/>
                    <a:pt x="11" y="4"/>
                  </a:cubicBezTo>
                  <a:cubicBezTo>
                    <a:pt x="13" y="3"/>
                    <a:pt x="16" y="1"/>
                    <a:pt x="19" y="0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5" y="6"/>
                    <a:pt x="32" y="0"/>
                    <a:pt x="38" y="0"/>
                  </a:cubicBezTo>
                  <a:cubicBezTo>
                    <a:pt x="44" y="0"/>
                    <a:pt x="49" y="3"/>
                    <a:pt x="51" y="9"/>
                  </a:cubicBezTo>
                  <a:cubicBezTo>
                    <a:pt x="57" y="5"/>
                    <a:pt x="64" y="0"/>
                    <a:pt x="70" y="0"/>
                  </a:cubicBezTo>
                  <a:cubicBezTo>
                    <a:pt x="78" y="0"/>
                    <a:pt x="85" y="5"/>
                    <a:pt x="85" y="15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85" y="50"/>
                    <a:pt x="87" y="50"/>
                    <a:pt x="90" y="51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1" y="54"/>
                    <a:pt x="91" y="54"/>
                    <a:pt x="91" y="54"/>
                  </a:cubicBezTo>
                  <a:cubicBezTo>
                    <a:pt x="87" y="54"/>
                    <a:pt x="83" y="53"/>
                    <a:pt x="78" y="53"/>
                  </a:cubicBezTo>
                  <a:cubicBezTo>
                    <a:pt x="74" y="53"/>
                    <a:pt x="69" y="54"/>
                    <a:pt x="65" y="54"/>
                  </a:cubicBezTo>
                  <a:cubicBezTo>
                    <a:pt x="65" y="50"/>
                    <a:pt x="65" y="50"/>
                    <a:pt x="65" y="50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9" y="50"/>
                    <a:pt x="72" y="50"/>
                    <a:pt x="72" y="47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2" y="12"/>
                    <a:pt x="69" y="9"/>
                    <a:pt x="63" y="9"/>
                  </a:cubicBezTo>
                  <a:cubicBezTo>
                    <a:pt x="59" y="9"/>
                    <a:pt x="55" y="11"/>
                    <a:pt x="52" y="12"/>
                  </a:cubicBezTo>
                  <a:cubicBezTo>
                    <a:pt x="52" y="47"/>
                    <a:pt x="52" y="47"/>
                    <a:pt x="52" y="47"/>
                  </a:cubicBezTo>
                  <a:cubicBezTo>
                    <a:pt x="52" y="50"/>
                    <a:pt x="54" y="50"/>
                    <a:pt x="58" y="50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55" y="54"/>
                    <a:pt x="50" y="53"/>
                    <a:pt x="46" y="53"/>
                  </a:cubicBezTo>
                  <a:cubicBezTo>
                    <a:pt x="42" y="53"/>
                    <a:pt x="37" y="54"/>
                    <a:pt x="32" y="54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37" y="50"/>
                    <a:pt x="39" y="50"/>
                    <a:pt x="39" y="47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2"/>
                    <a:pt x="36" y="9"/>
                    <a:pt x="30" y="9"/>
                  </a:cubicBezTo>
                  <a:cubicBezTo>
                    <a:pt x="27" y="9"/>
                    <a:pt x="22" y="11"/>
                    <a:pt x="20" y="13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50"/>
                    <a:pt x="23" y="50"/>
                    <a:pt x="26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3" y="54"/>
                    <a:pt x="18" y="53"/>
                    <a:pt x="14" y="53"/>
                  </a:cubicBezTo>
                  <a:cubicBezTo>
                    <a:pt x="9" y="53"/>
                    <a:pt x="4" y="54"/>
                    <a:pt x="0" y="54"/>
                  </a:cubicBezTo>
                  <a:lnTo>
                    <a:pt x="0" y="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F3526843-A33B-2689-A537-4997A7E03DE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628438" y="525463"/>
              <a:ext cx="26988" cy="33337"/>
            </a:xfrm>
            <a:custGeom>
              <a:avLst/>
              <a:gdLst>
                <a:gd name="T0" fmla="*/ 7 w 19"/>
                <a:gd name="T1" fmla="*/ 19 h 23"/>
                <a:gd name="T2" fmla="*/ 10 w 19"/>
                <a:gd name="T3" fmla="*/ 22 h 23"/>
                <a:gd name="T4" fmla="*/ 15 w 19"/>
                <a:gd name="T5" fmla="*/ 17 h 23"/>
                <a:gd name="T6" fmla="*/ 9 w 19"/>
                <a:gd name="T7" fmla="*/ 11 h 23"/>
                <a:gd name="T8" fmla="*/ 7 w 19"/>
                <a:gd name="T9" fmla="*/ 11 h 23"/>
                <a:gd name="T10" fmla="*/ 7 w 19"/>
                <a:gd name="T11" fmla="*/ 19 h 23"/>
                <a:gd name="T12" fmla="*/ 7 w 19"/>
                <a:gd name="T13" fmla="*/ 10 h 23"/>
                <a:gd name="T14" fmla="*/ 8 w 19"/>
                <a:gd name="T15" fmla="*/ 10 h 23"/>
                <a:gd name="T16" fmla="*/ 13 w 19"/>
                <a:gd name="T17" fmla="*/ 6 h 23"/>
                <a:gd name="T18" fmla="*/ 9 w 19"/>
                <a:gd name="T19" fmla="*/ 1 h 23"/>
                <a:gd name="T20" fmla="*/ 7 w 19"/>
                <a:gd name="T21" fmla="*/ 1 h 23"/>
                <a:gd name="T22" fmla="*/ 7 w 19"/>
                <a:gd name="T23" fmla="*/ 10 h 23"/>
                <a:gd name="T24" fmla="*/ 0 w 19"/>
                <a:gd name="T25" fmla="*/ 22 h 23"/>
                <a:gd name="T26" fmla="*/ 0 w 19"/>
                <a:gd name="T27" fmla="*/ 22 h 23"/>
                <a:gd name="T28" fmla="*/ 3 w 19"/>
                <a:gd name="T29" fmla="*/ 20 h 23"/>
                <a:gd name="T30" fmla="*/ 3 w 19"/>
                <a:gd name="T31" fmla="*/ 3 h 23"/>
                <a:gd name="T32" fmla="*/ 0 w 19"/>
                <a:gd name="T33" fmla="*/ 1 h 23"/>
                <a:gd name="T34" fmla="*/ 0 w 19"/>
                <a:gd name="T35" fmla="*/ 1 h 23"/>
                <a:gd name="T36" fmla="*/ 0 w 19"/>
                <a:gd name="T37" fmla="*/ 0 h 23"/>
                <a:gd name="T38" fmla="*/ 5 w 19"/>
                <a:gd name="T39" fmla="*/ 0 h 23"/>
                <a:gd name="T40" fmla="*/ 10 w 19"/>
                <a:gd name="T41" fmla="*/ 0 h 23"/>
                <a:gd name="T42" fmla="*/ 18 w 19"/>
                <a:gd name="T43" fmla="*/ 5 h 23"/>
                <a:gd name="T44" fmla="*/ 12 w 19"/>
                <a:gd name="T45" fmla="*/ 11 h 23"/>
                <a:gd name="T46" fmla="*/ 12 w 19"/>
                <a:gd name="T47" fmla="*/ 11 h 23"/>
                <a:gd name="T48" fmla="*/ 19 w 19"/>
                <a:gd name="T49" fmla="*/ 16 h 23"/>
                <a:gd name="T50" fmla="*/ 11 w 19"/>
                <a:gd name="T51" fmla="*/ 23 h 23"/>
                <a:gd name="T52" fmla="*/ 6 w 19"/>
                <a:gd name="T53" fmla="*/ 23 h 23"/>
                <a:gd name="T54" fmla="*/ 0 w 19"/>
                <a:gd name="T55" fmla="*/ 23 h 23"/>
                <a:gd name="T56" fmla="*/ 0 w 19"/>
                <a:gd name="T57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" h="23">
                  <a:moveTo>
                    <a:pt x="7" y="19"/>
                  </a:moveTo>
                  <a:cubicBezTo>
                    <a:pt x="7" y="21"/>
                    <a:pt x="7" y="22"/>
                    <a:pt x="10" y="22"/>
                  </a:cubicBezTo>
                  <a:cubicBezTo>
                    <a:pt x="13" y="22"/>
                    <a:pt x="15" y="19"/>
                    <a:pt x="15" y="17"/>
                  </a:cubicBezTo>
                  <a:cubicBezTo>
                    <a:pt x="15" y="13"/>
                    <a:pt x="12" y="11"/>
                    <a:pt x="9" y="11"/>
                  </a:cubicBezTo>
                  <a:cubicBezTo>
                    <a:pt x="7" y="11"/>
                    <a:pt x="7" y="11"/>
                    <a:pt x="7" y="11"/>
                  </a:cubicBezTo>
                  <a:lnTo>
                    <a:pt x="7" y="19"/>
                  </a:lnTo>
                  <a:close/>
                  <a:moveTo>
                    <a:pt x="7" y="10"/>
                  </a:moveTo>
                  <a:cubicBezTo>
                    <a:pt x="8" y="10"/>
                    <a:pt x="8" y="10"/>
                    <a:pt x="8" y="10"/>
                  </a:cubicBezTo>
                  <a:cubicBezTo>
                    <a:pt x="11" y="10"/>
                    <a:pt x="13" y="9"/>
                    <a:pt x="13" y="6"/>
                  </a:cubicBezTo>
                  <a:cubicBezTo>
                    <a:pt x="13" y="2"/>
                    <a:pt x="11" y="1"/>
                    <a:pt x="9" y="1"/>
                  </a:cubicBezTo>
                  <a:cubicBezTo>
                    <a:pt x="7" y="1"/>
                    <a:pt x="7" y="1"/>
                    <a:pt x="7" y="1"/>
                  </a:cubicBezTo>
                  <a:lnTo>
                    <a:pt x="7" y="10"/>
                  </a:lnTo>
                  <a:close/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2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ubicBezTo>
                    <a:pt x="7" y="0"/>
                    <a:pt x="9" y="0"/>
                    <a:pt x="10" y="0"/>
                  </a:cubicBezTo>
                  <a:cubicBezTo>
                    <a:pt x="16" y="0"/>
                    <a:pt x="18" y="3"/>
                    <a:pt x="18" y="5"/>
                  </a:cubicBezTo>
                  <a:cubicBezTo>
                    <a:pt x="18" y="9"/>
                    <a:pt x="15" y="10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11"/>
                    <a:pt x="19" y="13"/>
                    <a:pt x="19" y="16"/>
                  </a:cubicBezTo>
                  <a:cubicBezTo>
                    <a:pt x="19" y="20"/>
                    <a:pt x="16" y="23"/>
                    <a:pt x="11" y="23"/>
                  </a:cubicBezTo>
                  <a:cubicBezTo>
                    <a:pt x="10" y="23"/>
                    <a:pt x="8" y="23"/>
                    <a:pt x="6" y="23"/>
                  </a:cubicBezTo>
                  <a:cubicBezTo>
                    <a:pt x="4" y="23"/>
                    <a:pt x="1" y="23"/>
                    <a:pt x="0" y="23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F416FDA4-9F0A-C578-D21E-1DBEA463689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657013" y="525463"/>
              <a:ext cx="34925" cy="33337"/>
            </a:xfrm>
            <a:custGeom>
              <a:avLst/>
              <a:gdLst>
                <a:gd name="T0" fmla="*/ 3 w 24"/>
                <a:gd name="T1" fmla="*/ 4 h 23"/>
                <a:gd name="T2" fmla="*/ 0 w 24"/>
                <a:gd name="T3" fmla="*/ 1 h 23"/>
                <a:gd name="T4" fmla="*/ 0 w 24"/>
                <a:gd name="T5" fmla="*/ 1 h 23"/>
                <a:gd name="T6" fmla="*/ 0 w 24"/>
                <a:gd name="T7" fmla="*/ 0 h 23"/>
                <a:gd name="T8" fmla="*/ 5 w 24"/>
                <a:gd name="T9" fmla="*/ 0 h 23"/>
                <a:gd name="T10" fmla="*/ 10 w 24"/>
                <a:gd name="T11" fmla="*/ 0 h 23"/>
                <a:gd name="T12" fmla="*/ 10 w 24"/>
                <a:gd name="T13" fmla="*/ 1 h 23"/>
                <a:gd name="T14" fmla="*/ 9 w 24"/>
                <a:gd name="T15" fmla="*/ 1 h 23"/>
                <a:gd name="T16" fmla="*/ 7 w 24"/>
                <a:gd name="T17" fmla="*/ 4 h 23"/>
                <a:gd name="T18" fmla="*/ 7 w 24"/>
                <a:gd name="T19" fmla="*/ 15 h 23"/>
                <a:gd name="T20" fmla="*/ 13 w 24"/>
                <a:gd name="T21" fmla="*/ 22 h 23"/>
                <a:gd name="T22" fmla="*/ 19 w 24"/>
                <a:gd name="T23" fmla="*/ 15 h 23"/>
                <a:gd name="T24" fmla="*/ 19 w 24"/>
                <a:gd name="T25" fmla="*/ 4 h 23"/>
                <a:gd name="T26" fmla="*/ 17 w 24"/>
                <a:gd name="T27" fmla="*/ 1 h 23"/>
                <a:gd name="T28" fmla="*/ 16 w 24"/>
                <a:gd name="T29" fmla="*/ 1 h 23"/>
                <a:gd name="T30" fmla="*/ 16 w 24"/>
                <a:gd name="T31" fmla="*/ 0 h 23"/>
                <a:gd name="T32" fmla="*/ 20 w 24"/>
                <a:gd name="T33" fmla="*/ 0 h 23"/>
                <a:gd name="T34" fmla="*/ 24 w 24"/>
                <a:gd name="T35" fmla="*/ 0 h 23"/>
                <a:gd name="T36" fmla="*/ 24 w 24"/>
                <a:gd name="T37" fmla="*/ 1 h 23"/>
                <a:gd name="T38" fmla="*/ 23 w 24"/>
                <a:gd name="T39" fmla="*/ 1 h 23"/>
                <a:gd name="T40" fmla="*/ 21 w 24"/>
                <a:gd name="T41" fmla="*/ 4 h 23"/>
                <a:gd name="T42" fmla="*/ 21 w 24"/>
                <a:gd name="T43" fmla="*/ 14 h 23"/>
                <a:gd name="T44" fmla="*/ 12 w 24"/>
                <a:gd name="T45" fmla="*/ 23 h 23"/>
                <a:gd name="T46" fmla="*/ 3 w 24"/>
                <a:gd name="T47" fmla="*/ 15 h 23"/>
                <a:gd name="T48" fmla="*/ 3 w 24"/>
                <a:gd name="T49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" h="23">
                  <a:moveTo>
                    <a:pt x="3" y="4"/>
                  </a:moveTo>
                  <a:cubicBezTo>
                    <a:pt x="3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ubicBezTo>
                    <a:pt x="7" y="0"/>
                    <a:pt x="9" y="0"/>
                    <a:pt x="10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1"/>
                    <a:pt x="7" y="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9"/>
                    <a:pt x="8" y="22"/>
                    <a:pt x="13" y="22"/>
                  </a:cubicBezTo>
                  <a:cubicBezTo>
                    <a:pt x="17" y="22"/>
                    <a:pt x="19" y="19"/>
                    <a:pt x="19" y="15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1"/>
                    <a:pt x="18" y="1"/>
                    <a:pt x="17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9" y="0"/>
                    <a:pt x="20" y="0"/>
                  </a:cubicBezTo>
                  <a:cubicBezTo>
                    <a:pt x="21" y="0"/>
                    <a:pt x="23" y="0"/>
                    <a:pt x="24" y="0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1"/>
                    <a:pt x="21" y="1"/>
                    <a:pt x="21" y="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21"/>
                    <a:pt x="17" y="23"/>
                    <a:pt x="12" y="23"/>
                  </a:cubicBezTo>
                  <a:cubicBezTo>
                    <a:pt x="6" y="23"/>
                    <a:pt x="3" y="21"/>
                    <a:pt x="3" y="15"/>
                  </a:cubicBezTo>
                  <a:lnTo>
                    <a:pt x="3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B298B29D-1F51-757D-CFD2-624785E80B7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693525" y="525463"/>
              <a:ext cx="19050" cy="33337"/>
            </a:xfrm>
            <a:custGeom>
              <a:avLst/>
              <a:gdLst>
                <a:gd name="T0" fmla="*/ 12 w 14"/>
                <a:gd name="T1" fmla="*/ 5 h 23"/>
                <a:gd name="T2" fmla="*/ 8 w 14"/>
                <a:gd name="T3" fmla="*/ 1 h 23"/>
                <a:gd name="T4" fmla="*/ 4 w 14"/>
                <a:gd name="T5" fmla="*/ 5 h 23"/>
                <a:gd name="T6" fmla="*/ 14 w 14"/>
                <a:gd name="T7" fmla="*/ 17 h 23"/>
                <a:gd name="T8" fmla="*/ 6 w 14"/>
                <a:gd name="T9" fmla="*/ 23 h 23"/>
                <a:gd name="T10" fmla="*/ 1 w 14"/>
                <a:gd name="T11" fmla="*/ 22 h 23"/>
                <a:gd name="T12" fmla="*/ 0 w 14"/>
                <a:gd name="T13" fmla="*/ 17 h 23"/>
                <a:gd name="T14" fmla="*/ 1 w 14"/>
                <a:gd name="T15" fmla="*/ 17 h 23"/>
                <a:gd name="T16" fmla="*/ 6 w 14"/>
                <a:gd name="T17" fmla="*/ 22 h 23"/>
                <a:gd name="T18" fmla="*/ 10 w 14"/>
                <a:gd name="T19" fmla="*/ 18 h 23"/>
                <a:gd name="T20" fmla="*/ 0 w 14"/>
                <a:gd name="T21" fmla="*/ 6 h 23"/>
                <a:gd name="T22" fmla="*/ 8 w 14"/>
                <a:gd name="T23" fmla="*/ 0 h 23"/>
                <a:gd name="T24" fmla="*/ 12 w 14"/>
                <a:gd name="T25" fmla="*/ 0 h 23"/>
                <a:gd name="T26" fmla="*/ 13 w 14"/>
                <a:gd name="T27" fmla="*/ 5 h 23"/>
                <a:gd name="T28" fmla="*/ 12 w 14"/>
                <a:gd name="T2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3">
                  <a:moveTo>
                    <a:pt x="12" y="5"/>
                  </a:moveTo>
                  <a:cubicBezTo>
                    <a:pt x="12" y="3"/>
                    <a:pt x="10" y="1"/>
                    <a:pt x="8" y="1"/>
                  </a:cubicBezTo>
                  <a:cubicBezTo>
                    <a:pt x="5" y="1"/>
                    <a:pt x="4" y="2"/>
                    <a:pt x="4" y="5"/>
                  </a:cubicBezTo>
                  <a:cubicBezTo>
                    <a:pt x="4" y="10"/>
                    <a:pt x="14" y="9"/>
                    <a:pt x="14" y="17"/>
                  </a:cubicBezTo>
                  <a:cubicBezTo>
                    <a:pt x="14" y="21"/>
                    <a:pt x="10" y="23"/>
                    <a:pt x="6" y="23"/>
                  </a:cubicBezTo>
                  <a:cubicBezTo>
                    <a:pt x="4" y="23"/>
                    <a:pt x="2" y="23"/>
                    <a:pt x="1" y="22"/>
                  </a:cubicBezTo>
                  <a:cubicBezTo>
                    <a:pt x="0" y="20"/>
                    <a:pt x="0" y="19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20"/>
                    <a:pt x="3" y="22"/>
                    <a:pt x="6" y="22"/>
                  </a:cubicBezTo>
                  <a:cubicBezTo>
                    <a:pt x="8" y="22"/>
                    <a:pt x="10" y="21"/>
                    <a:pt x="10" y="18"/>
                  </a:cubicBezTo>
                  <a:cubicBezTo>
                    <a:pt x="10" y="13"/>
                    <a:pt x="0" y="14"/>
                    <a:pt x="0" y="6"/>
                  </a:cubicBezTo>
                  <a:cubicBezTo>
                    <a:pt x="0" y="2"/>
                    <a:pt x="3" y="0"/>
                    <a:pt x="8" y="0"/>
                  </a:cubicBezTo>
                  <a:cubicBezTo>
                    <a:pt x="9" y="0"/>
                    <a:pt x="11" y="0"/>
                    <a:pt x="12" y="0"/>
                  </a:cubicBezTo>
                  <a:cubicBezTo>
                    <a:pt x="12" y="2"/>
                    <a:pt x="12" y="3"/>
                    <a:pt x="13" y="5"/>
                  </a:cubicBezTo>
                  <a:lnTo>
                    <a:pt x="12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938F25D1-97B4-0D50-D071-F5505A55E14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717338" y="525463"/>
              <a:ext cx="15875" cy="33337"/>
            </a:xfrm>
            <a:custGeom>
              <a:avLst/>
              <a:gdLst>
                <a:gd name="T0" fmla="*/ 0 w 11"/>
                <a:gd name="T1" fmla="*/ 22 h 23"/>
                <a:gd name="T2" fmla="*/ 0 w 11"/>
                <a:gd name="T3" fmla="*/ 22 h 23"/>
                <a:gd name="T4" fmla="*/ 3 w 11"/>
                <a:gd name="T5" fmla="*/ 20 h 23"/>
                <a:gd name="T6" fmla="*/ 3 w 11"/>
                <a:gd name="T7" fmla="*/ 3 h 23"/>
                <a:gd name="T8" fmla="*/ 0 w 11"/>
                <a:gd name="T9" fmla="*/ 1 h 23"/>
                <a:gd name="T10" fmla="*/ 0 w 11"/>
                <a:gd name="T11" fmla="*/ 1 h 23"/>
                <a:gd name="T12" fmla="*/ 0 w 11"/>
                <a:gd name="T13" fmla="*/ 0 h 23"/>
                <a:gd name="T14" fmla="*/ 5 w 11"/>
                <a:gd name="T15" fmla="*/ 0 h 23"/>
                <a:gd name="T16" fmla="*/ 11 w 11"/>
                <a:gd name="T17" fmla="*/ 0 h 23"/>
                <a:gd name="T18" fmla="*/ 11 w 11"/>
                <a:gd name="T19" fmla="*/ 1 h 23"/>
                <a:gd name="T20" fmla="*/ 11 w 11"/>
                <a:gd name="T21" fmla="*/ 1 h 23"/>
                <a:gd name="T22" fmla="*/ 8 w 11"/>
                <a:gd name="T23" fmla="*/ 3 h 23"/>
                <a:gd name="T24" fmla="*/ 8 w 11"/>
                <a:gd name="T25" fmla="*/ 20 h 23"/>
                <a:gd name="T26" fmla="*/ 11 w 11"/>
                <a:gd name="T27" fmla="*/ 22 h 23"/>
                <a:gd name="T28" fmla="*/ 11 w 11"/>
                <a:gd name="T29" fmla="*/ 22 h 23"/>
                <a:gd name="T30" fmla="*/ 11 w 11"/>
                <a:gd name="T31" fmla="*/ 23 h 23"/>
                <a:gd name="T32" fmla="*/ 5 w 11"/>
                <a:gd name="T33" fmla="*/ 23 h 23"/>
                <a:gd name="T34" fmla="*/ 0 w 11"/>
                <a:gd name="T35" fmla="*/ 23 h 23"/>
                <a:gd name="T36" fmla="*/ 0 w 11"/>
                <a:gd name="T37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23"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2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ubicBezTo>
                    <a:pt x="7" y="0"/>
                    <a:pt x="9" y="0"/>
                    <a:pt x="11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9" y="1"/>
                    <a:pt x="8" y="1"/>
                    <a:pt x="8" y="3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2"/>
                    <a:pt x="9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9" y="23"/>
                    <a:pt x="7" y="23"/>
                    <a:pt x="5" y="23"/>
                  </a:cubicBezTo>
                  <a:cubicBezTo>
                    <a:pt x="3" y="23"/>
                    <a:pt x="1" y="23"/>
                    <a:pt x="0" y="23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626915B9-1062-283C-DE2F-8118D0A378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734800" y="525463"/>
              <a:ext cx="38100" cy="33337"/>
            </a:xfrm>
            <a:custGeom>
              <a:avLst/>
              <a:gdLst>
                <a:gd name="T0" fmla="*/ 22 w 27"/>
                <a:gd name="T1" fmla="*/ 17 h 23"/>
                <a:gd name="T2" fmla="*/ 22 w 27"/>
                <a:gd name="T3" fmla="*/ 16 h 23"/>
                <a:gd name="T4" fmla="*/ 22 w 27"/>
                <a:gd name="T5" fmla="*/ 4 h 23"/>
                <a:gd name="T6" fmla="*/ 19 w 27"/>
                <a:gd name="T7" fmla="*/ 1 h 23"/>
                <a:gd name="T8" fmla="*/ 18 w 27"/>
                <a:gd name="T9" fmla="*/ 1 h 23"/>
                <a:gd name="T10" fmla="*/ 18 w 27"/>
                <a:gd name="T11" fmla="*/ 0 h 23"/>
                <a:gd name="T12" fmla="*/ 23 w 27"/>
                <a:gd name="T13" fmla="*/ 0 h 23"/>
                <a:gd name="T14" fmla="*/ 27 w 27"/>
                <a:gd name="T15" fmla="*/ 0 h 23"/>
                <a:gd name="T16" fmla="*/ 27 w 27"/>
                <a:gd name="T17" fmla="*/ 1 h 23"/>
                <a:gd name="T18" fmla="*/ 26 w 27"/>
                <a:gd name="T19" fmla="*/ 1 h 23"/>
                <a:gd name="T20" fmla="*/ 23 w 27"/>
                <a:gd name="T21" fmla="*/ 5 h 23"/>
                <a:gd name="T22" fmla="*/ 23 w 27"/>
                <a:gd name="T23" fmla="*/ 20 h 23"/>
                <a:gd name="T24" fmla="*/ 23 w 27"/>
                <a:gd name="T25" fmla="*/ 23 h 23"/>
                <a:gd name="T26" fmla="*/ 22 w 27"/>
                <a:gd name="T27" fmla="*/ 23 h 23"/>
                <a:gd name="T28" fmla="*/ 5 w 27"/>
                <a:gd name="T29" fmla="*/ 5 h 23"/>
                <a:gd name="T30" fmla="*/ 5 w 27"/>
                <a:gd name="T31" fmla="*/ 18 h 23"/>
                <a:gd name="T32" fmla="*/ 9 w 27"/>
                <a:gd name="T33" fmla="*/ 22 h 23"/>
                <a:gd name="T34" fmla="*/ 9 w 27"/>
                <a:gd name="T35" fmla="*/ 22 h 23"/>
                <a:gd name="T36" fmla="*/ 9 w 27"/>
                <a:gd name="T37" fmla="*/ 23 h 23"/>
                <a:gd name="T38" fmla="*/ 5 w 27"/>
                <a:gd name="T39" fmla="*/ 23 h 23"/>
                <a:gd name="T40" fmla="*/ 0 w 27"/>
                <a:gd name="T41" fmla="*/ 23 h 23"/>
                <a:gd name="T42" fmla="*/ 0 w 27"/>
                <a:gd name="T43" fmla="*/ 22 h 23"/>
                <a:gd name="T44" fmla="*/ 1 w 27"/>
                <a:gd name="T45" fmla="*/ 22 h 23"/>
                <a:gd name="T46" fmla="*/ 4 w 27"/>
                <a:gd name="T47" fmla="*/ 18 h 23"/>
                <a:gd name="T48" fmla="*/ 4 w 27"/>
                <a:gd name="T49" fmla="*/ 4 h 23"/>
                <a:gd name="T50" fmla="*/ 1 w 27"/>
                <a:gd name="T51" fmla="*/ 1 h 23"/>
                <a:gd name="T52" fmla="*/ 0 w 27"/>
                <a:gd name="T53" fmla="*/ 1 h 23"/>
                <a:gd name="T54" fmla="*/ 0 w 27"/>
                <a:gd name="T55" fmla="*/ 0 h 23"/>
                <a:gd name="T56" fmla="*/ 4 w 27"/>
                <a:gd name="T57" fmla="*/ 0 h 23"/>
                <a:gd name="T58" fmla="*/ 7 w 27"/>
                <a:gd name="T59" fmla="*/ 0 h 23"/>
                <a:gd name="T60" fmla="*/ 22 w 27"/>
                <a:gd name="T6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" h="23">
                  <a:moveTo>
                    <a:pt x="22" y="17"/>
                  </a:moveTo>
                  <a:cubicBezTo>
                    <a:pt x="22" y="16"/>
                    <a:pt x="22" y="16"/>
                    <a:pt x="22" y="16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0" y="1"/>
                    <a:pt x="19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0" y="0"/>
                    <a:pt x="21" y="0"/>
                    <a:pt x="23" y="0"/>
                  </a:cubicBezTo>
                  <a:cubicBezTo>
                    <a:pt x="24" y="0"/>
                    <a:pt x="25" y="0"/>
                    <a:pt x="27" y="0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5" y="1"/>
                    <a:pt x="23" y="2"/>
                    <a:pt x="23" y="5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1"/>
                    <a:pt x="23" y="22"/>
                    <a:pt x="23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21"/>
                    <a:pt x="6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3"/>
                    <a:pt x="6" y="23"/>
                    <a:pt x="5" y="23"/>
                  </a:cubicBezTo>
                  <a:cubicBezTo>
                    <a:pt x="3" y="23"/>
                    <a:pt x="2" y="23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3" y="22"/>
                    <a:pt x="4" y="20"/>
                    <a:pt x="4" y="18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2"/>
                    <a:pt x="2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5" y="0"/>
                    <a:pt x="6" y="0"/>
                    <a:pt x="7" y="0"/>
                  </a:cubicBezTo>
                  <a:lnTo>
                    <a:pt x="22" y="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09D097A1-9A7E-7642-A0EC-BB6BE8825E8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774488" y="525463"/>
              <a:ext cx="26988" cy="33337"/>
            </a:xfrm>
            <a:custGeom>
              <a:avLst/>
              <a:gdLst>
                <a:gd name="T0" fmla="*/ 0 w 19"/>
                <a:gd name="T1" fmla="*/ 22 h 23"/>
                <a:gd name="T2" fmla="*/ 1 w 19"/>
                <a:gd name="T3" fmla="*/ 22 h 23"/>
                <a:gd name="T4" fmla="*/ 3 w 19"/>
                <a:gd name="T5" fmla="*/ 20 h 23"/>
                <a:gd name="T6" fmla="*/ 3 w 19"/>
                <a:gd name="T7" fmla="*/ 3 h 23"/>
                <a:gd name="T8" fmla="*/ 1 w 19"/>
                <a:gd name="T9" fmla="*/ 1 h 23"/>
                <a:gd name="T10" fmla="*/ 0 w 19"/>
                <a:gd name="T11" fmla="*/ 1 h 23"/>
                <a:gd name="T12" fmla="*/ 0 w 19"/>
                <a:gd name="T13" fmla="*/ 0 h 23"/>
                <a:gd name="T14" fmla="*/ 8 w 19"/>
                <a:gd name="T15" fmla="*/ 0 h 23"/>
                <a:gd name="T16" fmla="*/ 17 w 19"/>
                <a:gd name="T17" fmla="*/ 0 h 23"/>
                <a:gd name="T18" fmla="*/ 17 w 19"/>
                <a:gd name="T19" fmla="*/ 5 h 23"/>
                <a:gd name="T20" fmla="*/ 16 w 19"/>
                <a:gd name="T21" fmla="*/ 5 h 23"/>
                <a:gd name="T22" fmla="*/ 12 w 19"/>
                <a:gd name="T23" fmla="*/ 2 h 23"/>
                <a:gd name="T24" fmla="*/ 7 w 19"/>
                <a:gd name="T25" fmla="*/ 2 h 23"/>
                <a:gd name="T26" fmla="*/ 7 w 19"/>
                <a:gd name="T27" fmla="*/ 10 h 23"/>
                <a:gd name="T28" fmla="*/ 11 w 19"/>
                <a:gd name="T29" fmla="*/ 10 h 23"/>
                <a:gd name="T30" fmla="*/ 14 w 19"/>
                <a:gd name="T31" fmla="*/ 7 h 23"/>
                <a:gd name="T32" fmla="*/ 15 w 19"/>
                <a:gd name="T33" fmla="*/ 7 h 23"/>
                <a:gd name="T34" fmla="*/ 15 w 19"/>
                <a:gd name="T35" fmla="*/ 11 h 23"/>
                <a:gd name="T36" fmla="*/ 15 w 19"/>
                <a:gd name="T37" fmla="*/ 15 h 23"/>
                <a:gd name="T38" fmla="*/ 14 w 19"/>
                <a:gd name="T39" fmla="*/ 15 h 23"/>
                <a:gd name="T40" fmla="*/ 11 w 19"/>
                <a:gd name="T41" fmla="*/ 12 h 23"/>
                <a:gd name="T42" fmla="*/ 7 w 19"/>
                <a:gd name="T43" fmla="*/ 12 h 23"/>
                <a:gd name="T44" fmla="*/ 7 w 19"/>
                <a:gd name="T45" fmla="*/ 19 h 23"/>
                <a:gd name="T46" fmla="*/ 11 w 19"/>
                <a:gd name="T47" fmla="*/ 21 h 23"/>
                <a:gd name="T48" fmla="*/ 18 w 19"/>
                <a:gd name="T49" fmla="*/ 18 h 23"/>
                <a:gd name="T50" fmla="*/ 19 w 19"/>
                <a:gd name="T51" fmla="*/ 18 h 23"/>
                <a:gd name="T52" fmla="*/ 18 w 19"/>
                <a:gd name="T53" fmla="*/ 23 h 23"/>
                <a:gd name="T54" fmla="*/ 9 w 19"/>
                <a:gd name="T55" fmla="*/ 23 h 23"/>
                <a:gd name="T56" fmla="*/ 0 w 19"/>
                <a:gd name="T57" fmla="*/ 23 h 23"/>
                <a:gd name="T58" fmla="*/ 0 w 19"/>
                <a:gd name="T5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" h="23">
                  <a:moveTo>
                    <a:pt x="0" y="22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2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6" y="0"/>
                    <a:pt x="8" y="0"/>
                  </a:cubicBezTo>
                  <a:cubicBezTo>
                    <a:pt x="11" y="0"/>
                    <a:pt x="14" y="0"/>
                    <a:pt x="17" y="0"/>
                  </a:cubicBezTo>
                  <a:cubicBezTo>
                    <a:pt x="17" y="2"/>
                    <a:pt x="17" y="4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3"/>
                    <a:pt x="15" y="2"/>
                    <a:pt x="1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10"/>
                    <a:pt x="13" y="9"/>
                    <a:pt x="1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9"/>
                    <a:pt x="15" y="10"/>
                    <a:pt x="15" y="11"/>
                  </a:cubicBezTo>
                  <a:cubicBezTo>
                    <a:pt x="15" y="12"/>
                    <a:pt x="15" y="14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3"/>
                    <a:pt x="13" y="12"/>
                    <a:pt x="11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1"/>
                    <a:pt x="9" y="21"/>
                    <a:pt x="11" y="21"/>
                  </a:cubicBezTo>
                  <a:cubicBezTo>
                    <a:pt x="15" y="21"/>
                    <a:pt x="17" y="21"/>
                    <a:pt x="18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8" y="19"/>
                    <a:pt x="18" y="21"/>
                    <a:pt x="18" y="23"/>
                  </a:cubicBezTo>
                  <a:cubicBezTo>
                    <a:pt x="16" y="23"/>
                    <a:pt x="12" y="23"/>
                    <a:pt x="9" y="23"/>
                  </a:cubicBezTo>
                  <a:cubicBezTo>
                    <a:pt x="6" y="23"/>
                    <a:pt x="2" y="23"/>
                    <a:pt x="0" y="23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2644BD58-F2CC-968B-703C-49E7B07DAB1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804650" y="525463"/>
              <a:ext cx="19050" cy="33337"/>
            </a:xfrm>
            <a:custGeom>
              <a:avLst/>
              <a:gdLst>
                <a:gd name="T0" fmla="*/ 11 w 13"/>
                <a:gd name="T1" fmla="*/ 5 h 23"/>
                <a:gd name="T2" fmla="*/ 8 w 13"/>
                <a:gd name="T3" fmla="*/ 1 h 23"/>
                <a:gd name="T4" fmla="*/ 4 w 13"/>
                <a:gd name="T5" fmla="*/ 5 h 23"/>
                <a:gd name="T6" fmla="*/ 13 w 13"/>
                <a:gd name="T7" fmla="*/ 17 h 23"/>
                <a:gd name="T8" fmla="*/ 5 w 13"/>
                <a:gd name="T9" fmla="*/ 23 h 23"/>
                <a:gd name="T10" fmla="*/ 0 w 13"/>
                <a:gd name="T11" fmla="*/ 22 h 23"/>
                <a:gd name="T12" fmla="*/ 0 w 13"/>
                <a:gd name="T13" fmla="*/ 17 h 23"/>
                <a:gd name="T14" fmla="*/ 1 w 13"/>
                <a:gd name="T15" fmla="*/ 17 h 23"/>
                <a:gd name="T16" fmla="*/ 6 w 13"/>
                <a:gd name="T17" fmla="*/ 22 h 23"/>
                <a:gd name="T18" fmla="*/ 10 w 13"/>
                <a:gd name="T19" fmla="*/ 18 h 23"/>
                <a:gd name="T20" fmla="*/ 0 w 13"/>
                <a:gd name="T21" fmla="*/ 6 h 23"/>
                <a:gd name="T22" fmla="*/ 7 w 13"/>
                <a:gd name="T23" fmla="*/ 0 h 23"/>
                <a:gd name="T24" fmla="*/ 12 w 13"/>
                <a:gd name="T25" fmla="*/ 0 h 23"/>
                <a:gd name="T26" fmla="*/ 12 w 13"/>
                <a:gd name="T27" fmla="*/ 5 h 23"/>
                <a:gd name="T28" fmla="*/ 11 w 13"/>
                <a:gd name="T2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" h="23">
                  <a:moveTo>
                    <a:pt x="11" y="5"/>
                  </a:moveTo>
                  <a:cubicBezTo>
                    <a:pt x="11" y="3"/>
                    <a:pt x="10" y="1"/>
                    <a:pt x="8" y="1"/>
                  </a:cubicBezTo>
                  <a:cubicBezTo>
                    <a:pt x="5" y="1"/>
                    <a:pt x="4" y="2"/>
                    <a:pt x="4" y="5"/>
                  </a:cubicBezTo>
                  <a:cubicBezTo>
                    <a:pt x="4" y="10"/>
                    <a:pt x="13" y="9"/>
                    <a:pt x="13" y="17"/>
                  </a:cubicBezTo>
                  <a:cubicBezTo>
                    <a:pt x="13" y="21"/>
                    <a:pt x="10" y="23"/>
                    <a:pt x="5" y="23"/>
                  </a:cubicBezTo>
                  <a:cubicBezTo>
                    <a:pt x="4" y="23"/>
                    <a:pt x="2" y="23"/>
                    <a:pt x="0" y="22"/>
                  </a:cubicBezTo>
                  <a:cubicBezTo>
                    <a:pt x="0" y="20"/>
                    <a:pt x="0" y="19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20"/>
                    <a:pt x="3" y="22"/>
                    <a:pt x="6" y="22"/>
                  </a:cubicBezTo>
                  <a:cubicBezTo>
                    <a:pt x="8" y="22"/>
                    <a:pt x="10" y="21"/>
                    <a:pt x="10" y="18"/>
                  </a:cubicBezTo>
                  <a:cubicBezTo>
                    <a:pt x="10" y="13"/>
                    <a:pt x="0" y="14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8" y="0"/>
                    <a:pt x="11" y="0"/>
                    <a:pt x="12" y="0"/>
                  </a:cubicBezTo>
                  <a:cubicBezTo>
                    <a:pt x="12" y="2"/>
                    <a:pt x="12" y="3"/>
                    <a:pt x="12" y="5"/>
                  </a:cubicBezTo>
                  <a:lnTo>
                    <a:pt x="11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" name="Freeform 18">
              <a:extLst>
                <a:ext uri="{FF2B5EF4-FFF2-40B4-BE49-F238E27FC236}">
                  <a16:creationId xmlns:a16="http://schemas.microsoft.com/office/drawing/2014/main" id="{8F321BC9-97D8-0616-0E03-1C9BA942949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826875" y="525463"/>
              <a:ext cx="20638" cy="33337"/>
            </a:xfrm>
            <a:custGeom>
              <a:avLst/>
              <a:gdLst>
                <a:gd name="T0" fmla="*/ 12 w 14"/>
                <a:gd name="T1" fmla="*/ 5 h 23"/>
                <a:gd name="T2" fmla="*/ 8 w 14"/>
                <a:gd name="T3" fmla="*/ 1 h 23"/>
                <a:gd name="T4" fmla="*/ 4 w 14"/>
                <a:gd name="T5" fmla="*/ 5 h 23"/>
                <a:gd name="T6" fmla="*/ 14 w 14"/>
                <a:gd name="T7" fmla="*/ 17 h 23"/>
                <a:gd name="T8" fmla="*/ 6 w 14"/>
                <a:gd name="T9" fmla="*/ 23 h 23"/>
                <a:gd name="T10" fmla="*/ 1 w 14"/>
                <a:gd name="T11" fmla="*/ 22 h 23"/>
                <a:gd name="T12" fmla="*/ 0 w 14"/>
                <a:gd name="T13" fmla="*/ 17 h 23"/>
                <a:gd name="T14" fmla="*/ 1 w 14"/>
                <a:gd name="T15" fmla="*/ 17 h 23"/>
                <a:gd name="T16" fmla="*/ 6 w 14"/>
                <a:gd name="T17" fmla="*/ 22 h 23"/>
                <a:gd name="T18" fmla="*/ 10 w 14"/>
                <a:gd name="T19" fmla="*/ 18 h 23"/>
                <a:gd name="T20" fmla="*/ 0 w 14"/>
                <a:gd name="T21" fmla="*/ 6 h 23"/>
                <a:gd name="T22" fmla="*/ 8 w 14"/>
                <a:gd name="T23" fmla="*/ 0 h 23"/>
                <a:gd name="T24" fmla="*/ 12 w 14"/>
                <a:gd name="T25" fmla="*/ 0 h 23"/>
                <a:gd name="T26" fmla="*/ 13 w 14"/>
                <a:gd name="T27" fmla="*/ 5 h 23"/>
                <a:gd name="T28" fmla="*/ 12 w 14"/>
                <a:gd name="T2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3">
                  <a:moveTo>
                    <a:pt x="12" y="5"/>
                  </a:moveTo>
                  <a:cubicBezTo>
                    <a:pt x="11" y="3"/>
                    <a:pt x="10" y="1"/>
                    <a:pt x="8" y="1"/>
                  </a:cubicBezTo>
                  <a:cubicBezTo>
                    <a:pt x="5" y="1"/>
                    <a:pt x="4" y="2"/>
                    <a:pt x="4" y="5"/>
                  </a:cubicBezTo>
                  <a:cubicBezTo>
                    <a:pt x="4" y="10"/>
                    <a:pt x="14" y="9"/>
                    <a:pt x="14" y="17"/>
                  </a:cubicBezTo>
                  <a:cubicBezTo>
                    <a:pt x="14" y="21"/>
                    <a:pt x="10" y="23"/>
                    <a:pt x="6" y="23"/>
                  </a:cubicBezTo>
                  <a:cubicBezTo>
                    <a:pt x="4" y="23"/>
                    <a:pt x="2" y="23"/>
                    <a:pt x="1" y="22"/>
                  </a:cubicBezTo>
                  <a:cubicBezTo>
                    <a:pt x="0" y="20"/>
                    <a:pt x="0" y="19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20"/>
                    <a:pt x="3" y="22"/>
                    <a:pt x="6" y="22"/>
                  </a:cubicBezTo>
                  <a:cubicBezTo>
                    <a:pt x="8" y="22"/>
                    <a:pt x="10" y="21"/>
                    <a:pt x="10" y="18"/>
                  </a:cubicBezTo>
                  <a:cubicBezTo>
                    <a:pt x="10" y="13"/>
                    <a:pt x="0" y="14"/>
                    <a:pt x="0" y="6"/>
                  </a:cubicBezTo>
                  <a:cubicBezTo>
                    <a:pt x="0" y="2"/>
                    <a:pt x="3" y="0"/>
                    <a:pt x="8" y="0"/>
                  </a:cubicBezTo>
                  <a:cubicBezTo>
                    <a:pt x="8" y="0"/>
                    <a:pt x="11" y="0"/>
                    <a:pt x="12" y="0"/>
                  </a:cubicBezTo>
                  <a:cubicBezTo>
                    <a:pt x="12" y="2"/>
                    <a:pt x="12" y="3"/>
                    <a:pt x="13" y="5"/>
                  </a:cubicBezTo>
                  <a:lnTo>
                    <a:pt x="12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" name="Freeform 19">
              <a:extLst>
                <a:ext uri="{FF2B5EF4-FFF2-40B4-BE49-F238E27FC236}">
                  <a16:creationId xmlns:a16="http://schemas.microsoft.com/office/drawing/2014/main" id="{27D59461-7D5D-8059-C18B-E5C6E8E1F1C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863388" y="525463"/>
              <a:ext cx="19050" cy="33337"/>
            </a:xfrm>
            <a:custGeom>
              <a:avLst/>
              <a:gdLst>
                <a:gd name="T0" fmla="*/ 12 w 14"/>
                <a:gd name="T1" fmla="*/ 5 h 23"/>
                <a:gd name="T2" fmla="*/ 8 w 14"/>
                <a:gd name="T3" fmla="*/ 1 h 23"/>
                <a:gd name="T4" fmla="*/ 4 w 14"/>
                <a:gd name="T5" fmla="*/ 5 h 23"/>
                <a:gd name="T6" fmla="*/ 14 w 14"/>
                <a:gd name="T7" fmla="*/ 17 h 23"/>
                <a:gd name="T8" fmla="*/ 6 w 14"/>
                <a:gd name="T9" fmla="*/ 23 h 23"/>
                <a:gd name="T10" fmla="*/ 1 w 14"/>
                <a:gd name="T11" fmla="*/ 22 h 23"/>
                <a:gd name="T12" fmla="*/ 0 w 14"/>
                <a:gd name="T13" fmla="*/ 17 h 23"/>
                <a:gd name="T14" fmla="*/ 1 w 14"/>
                <a:gd name="T15" fmla="*/ 17 h 23"/>
                <a:gd name="T16" fmla="*/ 6 w 14"/>
                <a:gd name="T17" fmla="*/ 22 h 23"/>
                <a:gd name="T18" fmla="*/ 10 w 14"/>
                <a:gd name="T19" fmla="*/ 18 h 23"/>
                <a:gd name="T20" fmla="*/ 1 w 14"/>
                <a:gd name="T21" fmla="*/ 6 h 23"/>
                <a:gd name="T22" fmla="*/ 8 w 14"/>
                <a:gd name="T23" fmla="*/ 0 h 23"/>
                <a:gd name="T24" fmla="*/ 12 w 14"/>
                <a:gd name="T25" fmla="*/ 0 h 23"/>
                <a:gd name="T26" fmla="*/ 13 w 14"/>
                <a:gd name="T27" fmla="*/ 5 h 23"/>
                <a:gd name="T28" fmla="*/ 12 w 14"/>
                <a:gd name="T2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3">
                  <a:moveTo>
                    <a:pt x="12" y="5"/>
                  </a:moveTo>
                  <a:cubicBezTo>
                    <a:pt x="12" y="3"/>
                    <a:pt x="10" y="1"/>
                    <a:pt x="8" y="1"/>
                  </a:cubicBezTo>
                  <a:cubicBezTo>
                    <a:pt x="5" y="1"/>
                    <a:pt x="4" y="2"/>
                    <a:pt x="4" y="5"/>
                  </a:cubicBezTo>
                  <a:cubicBezTo>
                    <a:pt x="4" y="10"/>
                    <a:pt x="14" y="9"/>
                    <a:pt x="14" y="17"/>
                  </a:cubicBezTo>
                  <a:cubicBezTo>
                    <a:pt x="14" y="21"/>
                    <a:pt x="10" y="23"/>
                    <a:pt x="6" y="23"/>
                  </a:cubicBezTo>
                  <a:cubicBezTo>
                    <a:pt x="4" y="23"/>
                    <a:pt x="2" y="23"/>
                    <a:pt x="1" y="22"/>
                  </a:cubicBezTo>
                  <a:cubicBezTo>
                    <a:pt x="1" y="20"/>
                    <a:pt x="0" y="19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20"/>
                    <a:pt x="3" y="22"/>
                    <a:pt x="6" y="22"/>
                  </a:cubicBezTo>
                  <a:cubicBezTo>
                    <a:pt x="8" y="22"/>
                    <a:pt x="10" y="21"/>
                    <a:pt x="10" y="18"/>
                  </a:cubicBezTo>
                  <a:cubicBezTo>
                    <a:pt x="10" y="13"/>
                    <a:pt x="1" y="14"/>
                    <a:pt x="1" y="6"/>
                  </a:cubicBezTo>
                  <a:cubicBezTo>
                    <a:pt x="1" y="2"/>
                    <a:pt x="4" y="0"/>
                    <a:pt x="8" y="0"/>
                  </a:cubicBezTo>
                  <a:cubicBezTo>
                    <a:pt x="9" y="0"/>
                    <a:pt x="11" y="0"/>
                    <a:pt x="12" y="0"/>
                  </a:cubicBezTo>
                  <a:cubicBezTo>
                    <a:pt x="12" y="2"/>
                    <a:pt x="13" y="3"/>
                    <a:pt x="13" y="5"/>
                  </a:cubicBezTo>
                  <a:lnTo>
                    <a:pt x="12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" name="Freeform 20">
              <a:extLst>
                <a:ext uri="{FF2B5EF4-FFF2-40B4-BE49-F238E27FC236}">
                  <a16:creationId xmlns:a16="http://schemas.microsoft.com/office/drawing/2014/main" id="{87706071-6BFF-0154-756A-0305EBBC217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885613" y="525463"/>
              <a:ext cx="30163" cy="33337"/>
            </a:xfrm>
            <a:custGeom>
              <a:avLst/>
              <a:gdLst>
                <a:gd name="T0" fmla="*/ 20 w 21"/>
                <a:gd name="T1" fmla="*/ 7 h 23"/>
                <a:gd name="T2" fmla="*/ 13 w 21"/>
                <a:gd name="T3" fmla="*/ 1 h 23"/>
                <a:gd name="T4" fmla="*/ 5 w 21"/>
                <a:gd name="T5" fmla="*/ 11 h 23"/>
                <a:gd name="T6" fmla="*/ 14 w 21"/>
                <a:gd name="T7" fmla="*/ 22 h 23"/>
                <a:gd name="T8" fmla="*/ 20 w 21"/>
                <a:gd name="T9" fmla="*/ 17 h 23"/>
                <a:gd name="T10" fmla="*/ 21 w 21"/>
                <a:gd name="T11" fmla="*/ 17 h 23"/>
                <a:gd name="T12" fmla="*/ 21 w 21"/>
                <a:gd name="T13" fmla="*/ 22 h 23"/>
                <a:gd name="T14" fmla="*/ 13 w 21"/>
                <a:gd name="T15" fmla="*/ 23 h 23"/>
                <a:gd name="T16" fmla="*/ 0 w 21"/>
                <a:gd name="T17" fmla="*/ 11 h 23"/>
                <a:gd name="T18" fmla="*/ 13 w 21"/>
                <a:gd name="T19" fmla="*/ 0 h 23"/>
                <a:gd name="T20" fmla="*/ 21 w 21"/>
                <a:gd name="T21" fmla="*/ 1 h 23"/>
                <a:gd name="T22" fmla="*/ 21 w 21"/>
                <a:gd name="T23" fmla="*/ 7 h 23"/>
                <a:gd name="T24" fmla="*/ 20 w 21"/>
                <a:gd name="T2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3">
                  <a:moveTo>
                    <a:pt x="20" y="7"/>
                  </a:moveTo>
                  <a:cubicBezTo>
                    <a:pt x="19" y="4"/>
                    <a:pt x="18" y="1"/>
                    <a:pt x="13" y="1"/>
                  </a:cubicBezTo>
                  <a:cubicBezTo>
                    <a:pt x="8" y="1"/>
                    <a:pt x="5" y="5"/>
                    <a:pt x="5" y="11"/>
                  </a:cubicBezTo>
                  <a:cubicBezTo>
                    <a:pt x="5" y="16"/>
                    <a:pt x="8" y="22"/>
                    <a:pt x="14" y="22"/>
                  </a:cubicBezTo>
                  <a:cubicBezTo>
                    <a:pt x="17" y="22"/>
                    <a:pt x="20" y="20"/>
                    <a:pt x="20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8"/>
                    <a:pt x="21" y="20"/>
                    <a:pt x="21" y="22"/>
                  </a:cubicBezTo>
                  <a:cubicBezTo>
                    <a:pt x="19" y="23"/>
                    <a:pt x="16" y="23"/>
                    <a:pt x="13" y="23"/>
                  </a:cubicBezTo>
                  <a:cubicBezTo>
                    <a:pt x="6" y="23"/>
                    <a:pt x="0" y="19"/>
                    <a:pt x="0" y="11"/>
                  </a:cubicBezTo>
                  <a:cubicBezTo>
                    <a:pt x="0" y="4"/>
                    <a:pt x="6" y="0"/>
                    <a:pt x="13" y="0"/>
                  </a:cubicBezTo>
                  <a:cubicBezTo>
                    <a:pt x="17" y="0"/>
                    <a:pt x="18" y="1"/>
                    <a:pt x="21" y="1"/>
                  </a:cubicBezTo>
                  <a:cubicBezTo>
                    <a:pt x="21" y="3"/>
                    <a:pt x="21" y="5"/>
                    <a:pt x="21" y="7"/>
                  </a:cubicBezTo>
                  <a:lnTo>
                    <a:pt x="2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3" name="Freeform 21">
              <a:extLst>
                <a:ext uri="{FF2B5EF4-FFF2-40B4-BE49-F238E27FC236}">
                  <a16:creationId xmlns:a16="http://schemas.microsoft.com/office/drawing/2014/main" id="{2FC289A4-E473-CA58-BA9C-782E06F0CA7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20538" y="525463"/>
              <a:ext cx="34925" cy="33337"/>
            </a:xfrm>
            <a:custGeom>
              <a:avLst/>
              <a:gdLst>
                <a:gd name="T0" fmla="*/ 7 w 25"/>
                <a:gd name="T1" fmla="*/ 20 h 23"/>
                <a:gd name="T2" fmla="*/ 9 w 25"/>
                <a:gd name="T3" fmla="*/ 22 h 23"/>
                <a:gd name="T4" fmla="*/ 10 w 25"/>
                <a:gd name="T5" fmla="*/ 22 h 23"/>
                <a:gd name="T6" fmla="*/ 10 w 25"/>
                <a:gd name="T7" fmla="*/ 23 h 23"/>
                <a:gd name="T8" fmla="*/ 5 w 25"/>
                <a:gd name="T9" fmla="*/ 23 h 23"/>
                <a:gd name="T10" fmla="*/ 0 w 25"/>
                <a:gd name="T11" fmla="*/ 23 h 23"/>
                <a:gd name="T12" fmla="*/ 0 w 25"/>
                <a:gd name="T13" fmla="*/ 22 h 23"/>
                <a:gd name="T14" fmla="*/ 0 w 25"/>
                <a:gd name="T15" fmla="*/ 22 h 23"/>
                <a:gd name="T16" fmla="*/ 3 w 25"/>
                <a:gd name="T17" fmla="*/ 20 h 23"/>
                <a:gd name="T18" fmla="*/ 3 w 25"/>
                <a:gd name="T19" fmla="*/ 3 h 23"/>
                <a:gd name="T20" fmla="*/ 0 w 25"/>
                <a:gd name="T21" fmla="*/ 1 h 23"/>
                <a:gd name="T22" fmla="*/ 0 w 25"/>
                <a:gd name="T23" fmla="*/ 1 h 23"/>
                <a:gd name="T24" fmla="*/ 0 w 25"/>
                <a:gd name="T25" fmla="*/ 0 h 23"/>
                <a:gd name="T26" fmla="*/ 5 w 25"/>
                <a:gd name="T27" fmla="*/ 0 h 23"/>
                <a:gd name="T28" fmla="*/ 10 w 25"/>
                <a:gd name="T29" fmla="*/ 0 h 23"/>
                <a:gd name="T30" fmla="*/ 10 w 25"/>
                <a:gd name="T31" fmla="*/ 1 h 23"/>
                <a:gd name="T32" fmla="*/ 9 w 25"/>
                <a:gd name="T33" fmla="*/ 1 h 23"/>
                <a:gd name="T34" fmla="*/ 7 w 25"/>
                <a:gd name="T35" fmla="*/ 3 h 23"/>
                <a:gd name="T36" fmla="*/ 7 w 25"/>
                <a:gd name="T37" fmla="*/ 10 h 23"/>
                <a:gd name="T38" fmla="*/ 19 w 25"/>
                <a:gd name="T39" fmla="*/ 10 h 23"/>
                <a:gd name="T40" fmla="*/ 19 w 25"/>
                <a:gd name="T41" fmla="*/ 3 h 23"/>
                <a:gd name="T42" fmla="*/ 16 w 25"/>
                <a:gd name="T43" fmla="*/ 1 h 23"/>
                <a:gd name="T44" fmla="*/ 15 w 25"/>
                <a:gd name="T45" fmla="*/ 1 h 23"/>
                <a:gd name="T46" fmla="*/ 15 w 25"/>
                <a:gd name="T47" fmla="*/ 0 h 23"/>
                <a:gd name="T48" fmla="*/ 21 w 25"/>
                <a:gd name="T49" fmla="*/ 0 h 23"/>
                <a:gd name="T50" fmla="*/ 25 w 25"/>
                <a:gd name="T51" fmla="*/ 0 h 23"/>
                <a:gd name="T52" fmla="*/ 25 w 25"/>
                <a:gd name="T53" fmla="*/ 1 h 23"/>
                <a:gd name="T54" fmla="*/ 25 w 25"/>
                <a:gd name="T55" fmla="*/ 1 h 23"/>
                <a:gd name="T56" fmla="*/ 23 w 25"/>
                <a:gd name="T57" fmla="*/ 3 h 23"/>
                <a:gd name="T58" fmla="*/ 23 w 25"/>
                <a:gd name="T59" fmla="*/ 20 h 23"/>
                <a:gd name="T60" fmla="*/ 25 w 25"/>
                <a:gd name="T61" fmla="*/ 22 h 23"/>
                <a:gd name="T62" fmla="*/ 25 w 25"/>
                <a:gd name="T63" fmla="*/ 22 h 23"/>
                <a:gd name="T64" fmla="*/ 25 w 25"/>
                <a:gd name="T65" fmla="*/ 23 h 23"/>
                <a:gd name="T66" fmla="*/ 21 w 25"/>
                <a:gd name="T67" fmla="*/ 23 h 23"/>
                <a:gd name="T68" fmla="*/ 15 w 25"/>
                <a:gd name="T69" fmla="*/ 23 h 23"/>
                <a:gd name="T70" fmla="*/ 15 w 25"/>
                <a:gd name="T71" fmla="*/ 22 h 23"/>
                <a:gd name="T72" fmla="*/ 16 w 25"/>
                <a:gd name="T73" fmla="*/ 22 h 23"/>
                <a:gd name="T74" fmla="*/ 19 w 25"/>
                <a:gd name="T75" fmla="*/ 20 h 23"/>
                <a:gd name="T76" fmla="*/ 19 w 25"/>
                <a:gd name="T77" fmla="*/ 12 h 23"/>
                <a:gd name="T78" fmla="*/ 7 w 25"/>
                <a:gd name="T79" fmla="*/ 12 h 23"/>
                <a:gd name="T80" fmla="*/ 7 w 25"/>
                <a:gd name="T81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5" h="23">
                  <a:moveTo>
                    <a:pt x="7" y="20"/>
                  </a:moveTo>
                  <a:cubicBezTo>
                    <a:pt x="7" y="22"/>
                    <a:pt x="8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8" y="23"/>
                    <a:pt x="6" y="23"/>
                    <a:pt x="5" y="23"/>
                  </a:cubicBezTo>
                  <a:cubicBezTo>
                    <a:pt x="3" y="23"/>
                    <a:pt x="1" y="23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ubicBezTo>
                    <a:pt x="6" y="0"/>
                    <a:pt x="8" y="0"/>
                    <a:pt x="10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1"/>
                    <a:pt x="7" y="3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1"/>
                    <a:pt x="17" y="1"/>
                    <a:pt x="16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7" y="0"/>
                    <a:pt x="19" y="0"/>
                    <a:pt x="21" y="0"/>
                  </a:cubicBezTo>
                  <a:cubicBezTo>
                    <a:pt x="22" y="0"/>
                    <a:pt x="24" y="0"/>
                    <a:pt x="25" y="0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1"/>
                    <a:pt x="23" y="1"/>
                    <a:pt x="23" y="3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2"/>
                    <a:pt x="24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4" y="23"/>
                    <a:pt x="22" y="23"/>
                    <a:pt x="21" y="23"/>
                  </a:cubicBezTo>
                  <a:cubicBezTo>
                    <a:pt x="19" y="23"/>
                    <a:pt x="17" y="23"/>
                    <a:pt x="15" y="23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2"/>
                    <a:pt x="19" y="22"/>
                    <a:pt x="19" y="20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7" y="12"/>
                    <a:pt x="7" y="12"/>
                    <a:pt x="7" y="12"/>
                  </a:cubicBezTo>
                  <a:lnTo>
                    <a:pt x="7" y="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4" name="Freeform 22">
              <a:extLst>
                <a:ext uri="{FF2B5EF4-FFF2-40B4-BE49-F238E27FC236}">
                  <a16:creationId xmlns:a16="http://schemas.microsoft.com/office/drawing/2014/main" id="{64D473C9-82E5-B1DA-0E45-F517F7A0DF3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58638" y="525463"/>
              <a:ext cx="36513" cy="33337"/>
            </a:xfrm>
            <a:custGeom>
              <a:avLst/>
              <a:gdLst>
                <a:gd name="T0" fmla="*/ 13 w 25"/>
                <a:gd name="T1" fmla="*/ 22 h 23"/>
                <a:gd name="T2" fmla="*/ 20 w 25"/>
                <a:gd name="T3" fmla="*/ 12 h 23"/>
                <a:gd name="T4" fmla="*/ 12 w 25"/>
                <a:gd name="T5" fmla="*/ 1 h 23"/>
                <a:gd name="T6" fmla="*/ 5 w 25"/>
                <a:gd name="T7" fmla="*/ 11 h 23"/>
                <a:gd name="T8" fmla="*/ 13 w 25"/>
                <a:gd name="T9" fmla="*/ 22 h 23"/>
                <a:gd name="T10" fmla="*/ 12 w 25"/>
                <a:gd name="T11" fmla="*/ 0 h 23"/>
                <a:gd name="T12" fmla="*/ 25 w 25"/>
                <a:gd name="T13" fmla="*/ 11 h 23"/>
                <a:gd name="T14" fmla="*/ 13 w 25"/>
                <a:gd name="T15" fmla="*/ 23 h 23"/>
                <a:gd name="T16" fmla="*/ 0 w 25"/>
                <a:gd name="T17" fmla="*/ 12 h 23"/>
                <a:gd name="T18" fmla="*/ 12 w 25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3">
                  <a:moveTo>
                    <a:pt x="13" y="22"/>
                  </a:moveTo>
                  <a:cubicBezTo>
                    <a:pt x="19" y="22"/>
                    <a:pt x="20" y="16"/>
                    <a:pt x="20" y="12"/>
                  </a:cubicBezTo>
                  <a:cubicBezTo>
                    <a:pt x="20" y="7"/>
                    <a:pt x="18" y="1"/>
                    <a:pt x="12" y="1"/>
                  </a:cubicBezTo>
                  <a:cubicBezTo>
                    <a:pt x="7" y="1"/>
                    <a:pt x="5" y="6"/>
                    <a:pt x="5" y="11"/>
                  </a:cubicBezTo>
                  <a:cubicBezTo>
                    <a:pt x="5" y="16"/>
                    <a:pt x="8" y="22"/>
                    <a:pt x="13" y="22"/>
                  </a:cubicBezTo>
                  <a:moveTo>
                    <a:pt x="12" y="0"/>
                  </a:moveTo>
                  <a:cubicBezTo>
                    <a:pt x="19" y="0"/>
                    <a:pt x="25" y="4"/>
                    <a:pt x="25" y="11"/>
                  </a:cubicBezTo>
                  <a:cubicBezTo>
                    <a:pt x="25" y="18"/>
                    <a:pt x="19" y="23"/>
                    <a:pt x="13" y="23"/>
                  </a:cubicBezTo>
                  <a:cubicBezTo>
                    <a:pt x="6" y="23"/>
                    <a:pt x="0" y="19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5" name="Freeform 23">
              <a:extLst>
                <a:ext uri="{FF2B5EF4-FFF2-40B4-BE49-F238E27FC236}">
                  <a16:creationId xmlns:a16="http://schemas.microsoft.com/office/drawing/2014/main" id="{F0F34345-60F0-4666-FDBF-57735073721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96738" y="525463"/>
              <a:ext cx="36513" cy="33337"/>
            </a:xfrm>
            <a:custGeom>
              <a:avLst/>
              <a:gdLst>
                <a:gd name="T0" fmla="*/ 13 w 25"/>
                <a:gd name="T1" fmla="*/ 22 h 23"/>
                <a:gd name="T2" fmla="*/ 20 w 25"/>
                <a:gd name="T3" fmla="*/ 12 h 23"/>
                <a:gd name="T4" fmla="*/ 12 w 25"/>
                <a:gd name="T5" fmla="*/ 1 h 23"/>
                <a:gd name="T6" fmla="*/ 5 w 25"/>
                <a:gd name="T7" fmla="*/ 11 h 23"/>
                <a:gd name="T8" fmla="*/ 13 w 25"/>
                <a:gd name="T9" fmla="*/ 22 h 23"/>
                <a:gd name="T10" fmla="*/ 12 w 25"/>
                <a:gd name="T11" fmla="*/ 0 h 23"/>
                <a:gd name="T12" fmla="*/ 25 w 25"/>
                <a:gd name="T13" fmla="*/ 11 h 23"/>
                <a:gd name="T14" fmla="*/ 13 w 25"/>
                <a:gd name="T15" fmla="*/ 23 h 23"/>
                <a:gd name="T16" fmla="*/ 0 w 25"/>
                <a:gd name="T17" fmla="*/ 12 h 23"/>
                <a:gd name="T18" fmla="*/ 12 w 25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3">
                  <a:moveTo>
                    <a:pt x="13" y="22"/>
                  </a:moveTo>
                  <a:cubicBezTo>
                    <a:pt x="19" y="22"/>
                    <a:pt x="20" y="16"/>
                    <a:pt x="20" y="12"/>
                  </a:cubicBezTo>
                  <a:cubicBezTo>
                    <a:pt x="20" y="7"/>
                    <a:pt x="18" y="1"/>
                    <a:pt x="12" y="1"/>
                  </a:cubicBezTo>
                  <a:cubicBezTo>
                    <a:pt x="7" y="1"/>
                    <a:pt x="5" y="6"/>
                    <a:pt x="5" y="11"/>
                  </a:cubicBezTo>
                  <a:cubicBezTo>
                    <a:pt x="5" y="16"/>
                    <a:pt x="8" y="22"/>
                    <a:pt x="13" y="22"/>
                  </a:cubicBezTo>
                  <a:moveTo>
                    <a:pt x="12" y="0"/>
                  </a:moveTo>
                  <a:cubicBezTo>
                    <a:pt x="19" y="0"/>
                    <a:pt x="25" y="4"/>
                    <a:pt x="25" y="11"/>
                  </a:cubicBezTo>
                  <a:cubicBezTo>
                    <a:pt x="25" y="18"/>
                    <a:pt x="19" y="23"/>
                    <a:pt x="13" y="23"/>
                  </a:cubicBezTo>
                  <a:cubicBezTo>
                    <a:pt x="6" y="23"/>
                    <a:pt x="0" y="19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6" name="Freeform 24">
              <a:extLst>
                <a:ext uri="{FF2B5EF4-FFF2-40B4-BE49-F238E27FC236}">
                  <a16:creationId xmlns:a16="http://schemas.microsoft.com/office/drawing/2014/main" id="{D31426DF-A203-60F6-0573-04B6CD42473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036425" y="525463"/>
              <a:ext cx="25400" cy="33337"/>
            </a:xfrm>
            <a:custGeom>
              <a:avLst/>
              <a:gdLst>
                <a:gd name="T0" fmla="*/ 7 w 18"/>
                <a:gd name="T1" fmla="*/ 20 h 23"/>
                <a:gd name="T2" fmla="*/ 9 w 18"/>
                <a:gd name="T3" fmla="*/ 22 h 23"/>
                <a:gd name="T4" fmla="*/ 13 w 18"/>
                <a:gd name="T5" fmla="*/ 21 h 23"/>
                <a:gd name="T6" fmla="*/ 16 w 18"/>
                <a:gd name="T7" fmla="*/ 20 h 23"/>
                <a:gd name="T8" fmla="*/ 17 w 18"/>
                <a:gd name="T9" fmla="*/ 17 h 23"/>
                <a:gd name="T10" fmla="*/ 18 w 18"/>
                <a:gd name="T11" fmla="*/ 17 h 23"/>
                <a:gd name="T12" fmla="*/ 17 w 18"/>
                <a:gd name="T13" fmla="*/ 23 h 23"/>
                <a:gd name="T14" fmla="*/ 8 w 18"/>
                <a:gd name="T15" fmla="*/ 23 h 23"/>
                <a:gd name="T16" fmla="*/ 0 w 18"/>
                <a:gd name="T17" fmla="*/ 23 h 23"/>
                <a:gd name="T18" fmla="*/ 0 w 18"/>
                <a:gd name="T19" fmla="*/ 22 h 23"/>
                <a:gd name="T20" fmla="*/ 0 w 18"/>
                <a:gd name="T21" fmla="*/ 22 h 23"/>
                <a:gd name="T22" fmla="*/ 3 w 18"/>
                <a:gd name="T23" fmla="*/ 20 h 23"/>
                <a:gd name="T24" fmla="*/ 3 w 18"/>
                <a:gd name="T25" fmla="*/ 3 h 23"/>
                <a:gd name="T26" fmla="*/ 0 w 18"/>
                <a:gd name="T27" fmla="*/ 1 h 23"/>
                <a:gd name="T28" fmla="*/ 0 w 18"/>
                <a:gd name="T29" fmla="*/ 1 h 23"/>
                <a:gd name="T30" fmla="*/ 0 w 18"/>
                <a:gd name="T31" fmla="*/ 0 h 23"/>
                <a:gd name="T32" fmla="*/ 5 w 18"/>
                <a:gd name="T33" fmla="*/ 0 h 23"/>
                <a:gd name="T34" fmla="*/ 10 w 18"/>
                <a:gd name="T35" fmla="*/ 0 h 23"/>
                <a:gd name="T36" fmla="*/ 10 w 18"/>
                <a:gd name="T37" fmla="*/ 1 h 23"/>
                <a:gd name="T38" fmla="*/ 9 w 18"/>
                <a:gd name="T39" fmla="*/ 1 h 23"/>
                <a:gd name="T40" fmla="*/ 7 w 18"/>
                <a:gd name="T41" fmla="*/ 3 h 23"/>
                <a:gd name="T42" fmla="*/ 7 w 18"/>
                <a:gd name="T43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" h="23">
                  <a:moveTo>
                    <a:pt x="7" y="20"/>
                  </a:moveTo>
                  <a:cubicBezTo>
                    <a:pt x="7" y="21"/>
                    <a:pt x="8" y="21"/>
                    <a:pt x="9" y="22"/>
                  </a:cubicBezTo>
                  <a:cubicBezTo>
                    <a:pt x="10" y="22"/>
                    <a:pt x="12" y="22"/>
                    <a:pt x="13" y="21"/>
                  </a:cubicBezTo>
                  <a:cubicBezTo>
                    <a:pt x="15" y="21"/>
                    <a:pt x="16" y="21"/>
                    <a:pt x="16" y="20"/>
                  </a:cubicBezTo>
                  <a:cubicBezTo>
                    <a:pt x="17" y="19"/>
                    <a:pt x="17" y="18"/>
                    <a:pt x="17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9"/>
                    <a:pt x="17" y="21"/>
                    <a:pt x="17" y="23"/>
                  </a:cubicBezTo>
                  <a:cubicBezTo>
                    <a:pt x="14" y="23"/>
                    <a:pt x="11" y="23"/>
                    <a:pt x="8" y="23"/>
                  </a:cubicBezTo>
                  <a:cubicBezTo>
                    <a:pt x="6" y="23"/>
                    <a:pt x="3" y="23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2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7" y="0"/>
                    <a:pt x="8" y="0"/>
                    <a:pt x="10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1"/>
                    <a:pt x="7" y="3"/>
                  </a:cubicBezTo>
                  <a:lnTo>
                    <a:pt x="7" y="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5543638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1">
            <a:extLst>
              <a:ext uri="{FF2B5EF4-FFF2-40B4-BE49-F238E27FC236}">
                <a16:creationId xmlns:a16="http://schemas.microsoft.com/office/drawing/2014/main" id="{C9949E32-4955-4125-1DFB-2836B2DB065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613200"/>
            <a:ext cx="1928293" cy="244800"/>
          </a:xfrm>
          <a:prstGeom prst="rect">
            <a:avLst/>
          </a:prstGeom>
          <a:ln/>
        </p:spPr>
        <p:txBody>
          <a:bodyPr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10" name="Rectangle 42">
            <a:extLst>
              <a:ext uri="{FF2B5EF4-FFF2-40B4-BE49-F238E27FC236}">
                <a16:creationId xmlns:a16="http://schemas.microsoft.com/office/drawing/2014/main" id="{693C7A0A-188B-674E-8ADE-589398307C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613200"/>
            <a:ext cx="7416800" cy="244800"/>
          </a:xfrm>
          <a:prstGeom prst="rect">
            <a:avLst/>
          </a:prstGeom>
          <a:ln/>
        </p:spPr>
        <p:txBody>
          <a:bodyPr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11" name="Rectangle 43">
            <a:extLst>
              <a:ext uri="{FF2B5EF4-FFF2-40B4-BE49-F238E27FC236}">
                <a16:creationId xmlns:a16="http://schemas.microsoft.com/office/drawing/2014/main" id="{CF1AD3E6-4260-D2B5-270C-C12A9A659635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xfrm>
            <a:off x="128588" y="6613200"/>
            <a:ext cx="2047412" cy="244800"/>
          </a:xfrm>
          <a:prstGeom prst="rect">
            <a:avLst/>
          </a:prstGeom>
          <a:ln/>
        </p:spPr>
        <p:txBody>
          <a:bodyPr lIns="0"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8BA0404-1DB0-4CFA-B0BA-629EFDFDC44B}" type="datetime1">
              <a:rPr lang="de-DE" smtClean="0"/>
              <a:t>07.08.2026</a:t>
            </a:fld>
            <a:endParaRPr lang="de-DE"/>
          </a:p>
        </p:txBody>
      </p:sp>
      <p:sp>
        <p:nvSpPr>
          <p:cNvPr id="12" name="Inhaltsplatzhalter 13">
            <a:extLst>
              <a:ext uri="{FF2B5EF4-FFF2-40B4-BE49-F238E27FC236}">
                <a16:creationId xmlns:a16="http://schemas.microsoft.com/office/drawing/2014/main" id="{B429C01A-165B-4994-4D94-B66AF6607F2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110194" y="4114800"/>
            <a:ext cx="9081805" cy="1080000"/>
          </a:xfrm>
          <a:prstGeom prst="rect">
            <a:avLst/>
          </a:prstGeom>
          <a:solidFill>
            <a:schemeClr val="tx2"/>
          </a:solidFill>
        </p:spPr>
        <p:txBody>
          <a:bodyPr lIns="180000" tIns="0" rIns="72000" bIns="0" anchor="ctr">
            <a:norm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b="1" cap="none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Zwischenüberschrift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62253169-8766-A25F-F42B-513B24C8128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45559" y="4114800"/>
            <a:ext cx="1692000" cy="10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7500" spc="-3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#</a:t>
            </a:r>
          </a:p>
        </p:txBody>
      </p:sp>
      <p:grpSp>
        <p:nvGrpSpPr>
          <p:cNvPr id="7" name="Group 4" hidden="1">
            <a:extLst>
              <a:ext uri="{FF2B5EF4-FFF2-40B4-BE49-F238E27FC236}">
                <a16:creationId xmlns:a16="http://schemas.microsoft.com/office/drawing/2014/main" id="{A8359B85-A07D-EA1F-7C1C-97AE473FB91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525716" y="71438"/>
            <a:ext cx="539750" cy="541337"/>
            <a:chOff x="7292" y="45"/>
            <a:chExt cx="340" cy="341"/>
          </a:xfrm>
          <a:solidFill>
            <a:schemeClr val="bg1"/>
          </a:solidFill>
        </p:grpSpPr>
        <p:sp>
          <p:nvSpPr>
            <p:cNvPr id="24" name="AutoShape 3">
              <a:extLst>
                <a:ext uri="{FF2B5EF4-FFF2-40B4-BE49-F238E27FC236}">
                  <a16:creationId xmlns:a16="http://schemas.microsoft.com/office/drawing/2014/main" id="{F7FB614C-04FE-1BC0-A23D-C199BF132590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5" name="Rectangle 5">
              <a:extLst>
                <a:ext uri="{FF2B5EF4-FFF2-40B4-BE49-F238E27FC236}">
                  <a16:creationId xmlns:a16="http://schemas.microsoft.com/office/drawing/2014/main" id="{49203949-CBC1-5572-B97C-AAA41F23397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solidFill>
              <a:srgbClr val="4EC2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B288918B-14BB-8804-6E2D-CFDF2308599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94" y="130"/>
              <a:ext cx="91" cy="175"/>
            </a:xfrm>
            <a:custGeom>
              <a:avLst/>
              <a:gdLst>
                <a:gd name="T0" fmla="*/ 124 w 248"/>
                <a:gd name="T1" fmla="*/ 0 h 473"/>
                <a:gd name="T2" fmla="*/ 0 w 248"/>
                <a:gd name="T3" fmla="*/ 236 h 473"/>
                <a:gd name="T4" fmla="*/ 124 w 248"/>
                <a:gd name="T5" fmla="*/ 473 h 473"/>
                <a:gd name="T6" fmla="*/ 248 w 248"/>
                <a:gd name="T7" fmla="*/ 236 h 473"/>
                <a:gd name="T8" fmla="*/ 124 w 248"/>
                <a:gd name="T9" fmla="*/ 0 h 473"/>
                <a:gd name="T10" fmla="*/ 124 w 248"/>
                <a:gd name="T11" fmla="*/ 349 h 473"/>
                <a:gd name="T12" fmla="*/ 65 w 248"/>
                <a:gd name="T13" fmla="*/ 237 h 473"/>
                <a:gd name="T14" fmla="*/ 124 w 248"/>
                <a:gd name="T15" fmla="*/ 124 h 473"/>
                <a:gd name="T16" fmla="*/ 182 w 248"/>
                <a:gd name="T17" fmla="*/ 237 h 473"/>
                <a:gd name="T18" fmla="*/ 124 w 248"/>
                <a:gd name="T19" fmla="*/ 349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8" h="473">
                  <a:moveTo>
                    <a:pt x="124" y="0"/>
                  </a:moveTo>
                  <a:cubicBezTo>
                    <a:pt x="55" y="0"/>
                    <a:pt x="0" y="106"/>
                    <a:pt x="0" y="236"/>
                  </a:cubicBezTo>
                  <a:cubicBezTo>
                    <a:pt x="0" y="367"/>
                    <a:pt x="55" y="473"/>
                    <a:pt x="124" y="473"/>
                  </a:cubicBezTo>
                  <a:cubicBezTo>
                    <a:pt x="192" y="473"/>
                    <a:pt x="248" y="367"/>
                    <a:pt x="248" y="236"/>
                  </a:cubicBezTo>
                  <a:cubicBezTo>
                    <a:pt x="248" y="106"/>
                    <a:pt x="192" y="0"/>
                    <a:pt x="124" y="0"/>
                  </a:cubicBezTo>
                  <a:close/>
                  <a:moveTo>
                    <a:pt x="124" y="349"/>
                  </a:moveTo>
                  <a:cubicBezTo>
                    <a:pt x="91" y="349"/>
                    <a:pt x="65" y="299"/>
                    <a:pt x="65" y="237"/>
                  </a:cubicBezTo>
                  <a:cubicBezTo>
                    <a:pt x="65" y="175"/>
                    <a:pt x="91" y="124"/>
                    <a:pt x="124" y="124"/>
                  </a:cubicBezTo>
                  <a:cubicBezTo>
                    <a:pt x="156" y="124"/>
                    <a:pt x="182" y="175"/>
                    <a:pt x="182" y="237"/>
                  </a:cubicBezTo>
                  <a:cubicBezTo>
                    <a:pt x="182" y="299"/>
                    <a:pt x="156" y="349"/>
                    <a:pt x="124" y="3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AC6D1C36-8A71-1712-CCDD-DD69932BC9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135"/>
              <a:ext cx="54" cy="166"/>
            </a:xfrm>
            <a:custGeom>
              <a:avLst/>
              <a:gdLst>
                <a:gd name="T0" fmla="*/ 24 w 54"/>
                <a:gd name="T1" fmla="*/ 61 h 166"/>
                <a:gd name="T2" fmla="*/ 43 w 54"/>
                <a:gd name="T3" fmla="*/ 61 h 166"/>
                <a:gd name="T4" fmla="*/ 43 w 54"/>
                <a:gd name="T5" fmla="*/ 106 h 166"/>
                <a:gd name="T6" fmla="*/ 24 w 54"/>
                <a:gd name="T7" fmla="*/ 106 h 166"/>
                <a:gd name="T8" fmla="*/ 24 w 54"/>
                <a:gd name="T9" fmla="*/ 166 h 166"/>
                <a:gd name="T10" fmla="*/ 0 w 54"/>
                <a:gd name="T11" fmla="*/ 166 h 166"/>
                <a:gd name="T12" fmla="*/ 0 w 54"/>
                <a:gd name="T13" fmla="*/ 0 h 166"/>
                <a:gd name="T14" fmla="*/ 50 w 54"/>
                <a:gd name="T15" fmla="*/ 0 h 166"/>
                <a:gd name="T16" fmla="*/ 54 w 54"/>
                <a:gd name="T17" fmla="*/ 44 h 166"/>
                <a:gd name="T18" fmla="*/ 24 w 54"/>
                <a:gd name="T19" fmla="*/ 44 h 166"/>
                <a:gd name="T20" fmla="*/ 24 w 54"/>
                <a:gd name="T21" fmla="*/ 6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166">
                  <a:moveTo>
                    <a:pt x="24" y="61"/>
                  </a:moveTo>
                  <a:lnTo>
                    <a:pt x="43" y="61"/>
                  </a:lnTo>
                  <a:lnTo>
                    <a:pt x="43" y="106"/>
                  </a:lnTo>
                  <a:lnTo>
                    <a:pt x="24" y="106"/>
                  </a:lnTo>
                  <a:lnTo>
                    <a:pt x="24" y="166"/>
                  </a:lnTo>
                  <a:lnTo>
                    <a:pt x="0" y="166"/>
                  </a:lnTo>
                  <a:lnTo>
                    <a:pt x="0" y="0"/>
                  </a:lnTo>
                  <a:lnTo>
                    <a:pt x="50" y="0"/>
                  </a:lnTo>
                  <a:lnTo>
                    <a:pt x="54" y="44"/>
                  </a:lnTo>
                  <a:lnTo>
                    <a:pt x="24" y="44"/>
                  </a:lnTo>
                  <a:lnTo>
                    <a:pt x="24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CC28F407-F3A7-AC74-373A-3701BA33A9E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01" y="135"/>
              <a:ext cx="93" cy="166"/>
            </a:xfrm>
            <a:custGeom>
              <a:avLst/>
              <a:gdLst>
                <a:gd name="T0" fmla="*/ 82 w 93"/>
                <a:gd name="T1" fmla="*/ 0 h 166"/>
                <a:gd name="T2" fmla="*/ 63 w 93"/>
                <a:gd name="T3" fmla="*/ 0 h 166"/>
                <a:gd name="T4" fmla="*/ 46 w 93"/>
                <a:gd name="T5" fmla="*/ 72 h 166"/>
                <a:gd name="T6" fmla="*/ 30 w 93"/>
                <a:gd name="T7" fmla="*/ 0 h 166"/>
                <a:gd name="T8" fmla="*/ 11 w 93"/>
                <a:gd name="T9" fmla="*/ 0 h 166"/>
                <a:gd name="T10" fmla="*/ 0 w 93"/>
                <a:gd name="T11" fmla="*/ 166 h 166"/>
                <a:gd name="T12" fmla="*/ 24 w 93"/>
                <a:gd name="T13" fmla="*/ 166 h 166"/>
                <a:gd name="T14" fmla="*/ 28 w 93"/>
                <a:gd name="T15" fmla="*/ 93 h 166"/>
                <a:gd name="T16" fmla="*/ 46 w 93"/>
                <a:gd name="T17" fmla="*/ 166 h 166"/>
                <a:gd name="T18" fmla="*/ 46 w 93"/>
                <a:gd name="T19" fmla="*/ 166 h 166"/>
                <a:gd name="T20" fmla="*/ 46 w 93"/>
                <a:gd name="T21" fmla="*/ 166 h 166"/>
                <a:gd name="T22" fmla="*/ 46 w 93"/>
                <a:gd name="T23" fmla="*/ 166 h 166"/>
                <a:gd name="T24" fmla="*/ 46 w 93"/>
                <a:gd name="T25" fmla="*/ 166 h 166"/>
                <a:gd name="T26" fmla="*/ 65 w 93"/>
                <a:gd name="T27" fmla="*/ 93 h 166"/>
                <a:gd name="T28" fmla="*/ 69 w 93"/>
                <a:gd name="T29" fmla="*/ 166 h 166"/>
                <a:gd name="T30" fmla="*/ 93 w 93"/>
                <a:gd name="T31" fmla="*/ 166 h 166"/>
                <a:gd name="T32" fmla="*/ 82 w 93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166">
                  <a:moveTo>
                    <a:pt x="82" y="0"/>
                  </a:moveTo>
                  <a:lnTo>
                    <a:pt x="63" y="0"/>
                  </a:lnTo>
                  <a:lnTo>
                    <a:pt x="46" y="72"/>
                  </a:lnTo>
                  <a:lnTo>
                    <a:pt x="30" y="0"/>
                  </a:lnTo>
                  <a:lnTo>
                    <a:pt x="11" y="0"/>
                  </a:lnTo>
                  <a:lnTo>
                    <a:pt x="0" y="166"/>
                  </a:lnTo>
                  <a:lnTo>
                    <a:pt x="24" y="166"/>
                  </a:lnTo>
                  <a:lnTo>
                    <a:pt x="28" y="93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65" y="93"/>
                  </a:lnTo>
                  <a:lnTo>
                    <a:pt x="69" y="166"/>
                  </a:lnTo>
                  <a:lnTo>
                    <a:pt x="93" y="166"/>
                  </a:lnTo>
                  <a:lnTo>
                    <a:pt x="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4CBCBCEE-9E2F-1C48-9B29-E2EC9CA446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320"/>
              <a:ext cx="29" cy="37"/>
            </a:xfrm>
            <a:custGeom>
              <a:avLst/>
              <a:gdLst>
                <a:gd name="T0" fmla="*/ 22 w 29"/>
                <a:gd name="T1" fmla="*/ 0 h 37"/>
                <a:gd name="T2" fmla="*/ 22 w 29"/>
                <a:gd name="T3" fmla="*/ 15 h 37"/>
                <a:gd name="T4" fmla="*/ 6 w 29"/>
                <a:gd name="T5" fmla="*/ 15 h 37"/>
                <a:gd name="T6" fmla="*/ 6 w 29"/>
                <a:gd name="T7" fmla="*/ 0 h 37"/>
                <a:gd name="T8" fmla="*/ 0 w 29"/>
                <a:gd name="T9" fmla="*/ 0 h 37"/>
                <a:gd name="T10" fmla="*/ 0 w 29"/>
                <a:gd name="T11" fmla="*/ 37 h 37"/>
                <a:gd name="T12" fmla="*/ 6 w 29"/>
                <a:gd name="T13" fmla="*/ 37 h 37"/>
                <a:gd name="T14" fmla="*/ 6 w 29"/>
                <a:gd name="T15" fmla="*/ 20 h 37"/>
                <a:gd name="T16" fmla="*/ 22 w 29"/>
                <a:gd name="T17" fmla="*/ 20 h 37"/>
                <a:gd name="T18" fmla="*/ 22 w 29"/>
                <a:gd name="T19" fmla="*/ 37 h 37"/>
                <a:gd name="T20" fmla="*/ 29 w 29"/>
                <a:gd name="T21" fmla="*/ 37 h 37"/>
                <a:gd name="T22" fmla="*/ 29 w 29"/>
                <a:gd name="T23" fmla="*/ 0 h 37"/>
                <a:gd name="T24" fmla="*/ 22 w 2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37">
                  <a:moveTo>
                    <a:pt x="22" y="0"/>
                  </a:moveTo>
                  <a:lnTo>
                    <a:pt x="22" y="15"/>
                  </a:lnTo>
                  <a:lnTo>
                    <a:pt x="6" y="15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6" y="37"/>
                  </a:lnTo>
                  <a:lnTo>
                    <a:pt x="6" y="20"/>
                  </a:lnTo>
                  <a:lnTo>
                    <a:pt x="22" y="20"/>
                  </a:lnTo>
                  <a:lnTo>
                    <a:pt x="22" y="37"/>
                  </a:lnTo>
                  <a:lnTo>
                    <a:pt x="29" y="37"/>
                  </a:lnTo>
                  <a:lnTo>
                    <a:pt x="29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CC04A213-3F92-FF4C-6027-0638F349944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63" y="329"/>
              <a:ext cx="28" cy="28"/>
            </a:xfrm>
            <a:custGeom>
              <a:avLst/>
              <a:gdLst>
                <a:gd name="T0" fmla="*/ 38 w 76"/>
                <a:gd name="T1" fmla="*/ 0 h 78"/>
                <a:gd name="T2" fmla="*/ 0 w 76"/>
                <a:gd name="T3" fmla="*/ 39 h 78"/>
                <a:gd name="T4" fmla="*/ 38 w 76"/>
                <a:gd name="T5" fmla="*/ 78 h 78"/>
                <a:gd name="T6" fmla="*/ 76 w 76"/>
                <a:gd name="T7" fmla="*/ 39 h 78"/>
                <a:gd name="T8" fmla="*/ 38 w 76"/>
                <a:gd name="T9" fmla="*/ 0 h 78"/>
                <a:gd name="T10" fmla="*/ 38 w 76"/>
                <a:gd name="T11" fmla="*/ 64 h 78"/>
                <a:gd name="T12" fmla="*/ 18 w 76"/>
                <a:gd name="T13" fmla="*/ 39 h 78"/>
                <a:gd name="T14" fmla="*/ 38 w 76"/>
                <a:gd name="T15" fmla="*/ 14 h 78"/>
                <a:gd name="T16" fmla="*/ 59 w 76"/>
                <a:gd name="T17" fmla="*/ 39 h 78"/>
                <a:gd name="T18" fmla="*/ 38 w 76"/>
                <a:gd name="T19" fmla="*/ 6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8">
                  <a:moveTo>
                    <a:pt x="38" y="0"/>
                  </a:move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60" y="78"/>
                    <a:pt x="76" y="61"/>
                    <a:pt x="76" y="39"/>
                  </a:cubicBezTo>
                  <a:cubicBezTo>
                    <a:pt x="76" y="16"/>
                    <a:pt x="61" y="0"/>
                    <a:pt x="38" y="0"/>
                  </a:cubicBezTo>
                  <a:close/>
                  <a:moveTo>
                    <a:pt x="38" y="64"/>
                  </a:moveTo>
                  <a:cubicBezTo>
                    <a:pt x="24" y="64"/>
                    <a:pt x="18" y="51"/>
                    <a:pt x="18" y="39"/>
                  </a:cubicBezTo>
                  <a:cubicBezTo>
                    <a:pt x="18" y="27"/>
                    <a:pt x="25" y="14"/>
                    <a:pt x="38" y="14"/>
                  </a:cubicBezTo>
                  <a:cubicBezTo>
                    <a:pt x="52" y="14"/>
                    <a:pt x="59" y="27"/>
                    <a:pt x="59" y="39"/>
                  </a:cubicBezTo>
                  <a:cubicBezTo>
                    <a:pt x="59" y="51"/>
                    <a:pt x="52" y="64"/>
                    <a:pt x="38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AF20F0E2-1F71-9BA2-8559-F6EC8D95AD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4" y="329"/>
              <a:ext cx="21" cy="28"/>
            </a:xfrm>
            <a:custGeom>
              <a:avLst/>
              <a:gdLst>
                <a:gd name="T0" fmla="*/ 54 w 56"/>
                <a:gd name="T1" fmla="*/ 59 h 78"/>
                <a:gd name="T2" fmla="*/ 52 w 56"/>
                <a:gd name="T3" fmla="*/ 60 h 78"/>
                <a:gd name="T4" fmla="*/ 39 w 56"/>
                <a:gd name="T5" fmla="*/ 64 h 78"/>
                <a:gd name="T6" fmla="*/ 17 w 56"/>
                <a:gd name="T7" fmla="*/ 39 h 78"/>
                <a:gd name="T8" fmla="*/ 38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5 w 56"/>
                <a:gd name="T15" fmla="*/ 3 h 78"/>
                <a:gd name="T16" fmla="*/ 54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4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4" y="59"/>
                  </a:moveTo>
                  <a:cubicBezTo>
                    <a:pt x="52" y="60"/>
                    <a:pt x="52" y="60"/>
                    <a:pt x="52" y="60"/>
                  </a:cubicBezTo>
                  <a:cubicBezTo>
                    <a:pt x="49" y="63"/>
                    <a:pt x="43" y="64"/>
                    <a:pt x="39" y="64"/>
                  </a:cubicBezTo>
                  <a:cubicBezTo>
                    <a:pt x="23" y="64"/>
                    <a:pt x="17" y="51"/>
                    <a:pt x="17" y="39"/>
                  </a:cubicBezTo>
                  <a:cubicBezTo>
                    <a:pt x="17" y="27"/>
                    <a:pt x="24" y="14"/>
                    <a:pt x="38" y="14"/>
                  </a:cubicBezTo>
                  <a:cubicBezTo>
                    <a:pt x="42" y="14"/>
                    <a:pt x="47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0" y="1"/>
                    <a:pt x="43" y="0"/>
                    <a:pt x="38" y="0"/>
                  </a:cubicBezTo>
                  <a:cubicBezTo>
                    <a:pt x="15" y="0"/>
                    <a:pt x="0" y="16"/>
                    <a:pt x="0" y="39"/>
                  </a:cubicBezTo>
                  <a:cubicBezTo>
                    <a:pt x="0" y="61"/>
                    <a:pt x="16" y="78"/>
                    <a:pt x="38" y="78"/>
                  </a:cubicBezTo>
                  <a:cubicBezTo>
                    <a:pt x="42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4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" name="Freeform 12">
              <a:extLst>
                <a:ext uri="{FF2B5EF4-FFF2-40B4-BE49-F238E27FC236}">
                  <a16:creationId xmlns:a16="http://schemas.microsoft.com/office/drawing/2014/main" id="{3867347F-E311-79B0-3061-C5507BF9D30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19" y="317"/>
              <a:ext cx="24" cy="40"/>
            </a:xfrm>
            <a:custGeom>
              <a:avLst/>
              <a:gdLst>
                <a:gd name="T0" fmla="*/ 38 w 67"/>
                <a:gd name="T1" fmla="*/ 32 h 108"/>
                <a:gd name="T2" fmla="*/ 17 w 67"/>
                <a:gd name="T3" fmla="*/ 41 h 108"/>
                <a:gd name="T4" fmla="*/ 17 w 67"/>
                <a:gd name="T5" fmla="*/ 0 h 108"/>
                <a:gd name="T6" fmla="*/ 0 w 67"/>
                <a:gd name="T7" fmla="*/ 0 h 108"/>
                <a:gd name="T8" fmla="*/ 0 w 67"/>
                <a:gd name="T9" fmla="*/ 108 h 108"/>
                <a:gd name="T10" fmla="*/ 17 w 67"/>
                <a:gd name="T11" fmla="*/ 108 h 108"/>
                <a:gd name="T12" fmla="*/ 17 w 67"/>
                <a:gd name="T13" fmla="*/ 74 h 108"/>
                <a:gd name="T14" fmla="*/ 37 w 67"/>
                <a:gd name="T15" fmla="*/ 46 h 108"/>
                <a:gd name="T16" fmla="*/ 50 w 67"/>
                <a:gd name="T17" fmla="*/ 70 h 108"/>
                <a:gd name="T18" fmla="*/ 50 w 67"/>
                <a:gd name="T19" fmla="*/ 108 h 108"/>
                <a:gd name="T20" fmla="*/ 67 w 67"/>
                <a:gd name="T21" fmla="*/ 108 h 108"/>
                <a:gd name="T22" fmla="*/ 67 w 67"/>
                <a:gd name="T23" fmla="*/ 64 h 108"/>
                <a:gd name="T24" fmla="*/ 38 w 67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108">
                  <a:moveTo>
                    <a:pt x="38" y="32"/>
                  </a:moveTo>
                  <a:cubicBezTo>
                    <a:pt x="30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7" y="46"/>
                  </a:cubicBezTo>
                  <a:cubicBezTo>
                    <a:pt x="47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7" y="108"/>
                    <a:pt x="67" y="108"/>
                    <a:pt x="67" y="108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43"/>
                    <a:pt x="57" y="32"/>
                    <a:pt x="3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3" name="Freeform 13">
              <a:extLst>
                <a:ext uri="{FF2B5EF4-FFF2-40B4-BE49-F238E27FC236}">
                  <a16:creationId xmlns:a16="http://schemas.microsoft.com/office/drawing/2014/main" id="{98C516FC-72CD-B39F-1486-F8B38AE84D0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48" y="329"/>
              <a:ext cx="18" cy="28"/>
            </a:xfrm>
            <a:custGeom>
              <a:avLst/>
              <a:gdLst>
                <a:gd name="T0" fmla="*/ 30 w 48"/>
                <a:gd name="T1" fmla="*/ 32 h 78"/>
                <a:gd name="T2" fmla="*/ 18 w 48"/>
                <a:gd name="T3" fmla="*/ 21 h 78"/>
                <a:gd name="T4" fmla="*/ 29 w 48"/>
                <a:gd name="T5" fmla="*/ 14 h 78"/>
                <a:gd name="T6" fmla="*/ 42 w 48"/>
                <a:gd name="T7" fmla="*/ 17 h 78"/>
                <a:gd name="T8" fmla="*/ 44 w 48"/>
                <a:gd name="T9" fmla="*/ 19 h 78"/>
                <a:gd name="T10" fmla="*/ 45 w 48"/>
                <a:gd name="T11" fmla="*/ 3 h 78"/>
                <a:gd name="T12" fmla="*/ 44 w 48"/>
                <a:gd name="T13" fmla="*/ 3 h 78"/>
                <a:gd name="T14" fmla="*/ 27 w 48"/>
                <a:gd name="T15" fmla="*/ 0 h 78"/>
                <a:gd name="T16" fmla="*/ 0 w 48"/>
                <a:gd name="T17" fmla="*/ 24 h 78"/>
                <a:gd name="T18" fmla="*/ 19 w 48"/>
                <a:gd name="T19" fmla="*/ 45 h 78"/>
                <a:gd name="T20" fmla="*/ 31 w 48"/>
                <a:gd name="T21" fmla="*/ 55 h 78"/>
                <a:gd name="T22" fmla="*/ 19 w 48"/>
                <a:gd name="T23" fmla="*/ 64 h 78"/>
                <a:gd name="T24" fmla="*/ 4 w 48"/>
                <a:gd name="T25" fmla="*/ 59 h 78"/>
                <a:gd name="T26" fmla="*/ 2 w 48"/>
                <a:gd name="T27" fmla="*/ 58 h 78"/>
                <a:gd name="T28" fmla="*/ 1 w 48"/>
                <a:gd name="T29" fmla="*/ 73 h 78"/>
                <a:gd name="T30" fmla="*/ 2 w 48"/>
                <a:gd name="T31" fmla="*/ 74 h 78"/>
                <a:gd name="T32" fmla="*/ 22 w 48"/>
                <a:gd name="T33" fmla="*/ 78 h 78"/>
                <a:gd name="T34" fmla="*/ 48 w 48"/>
                <a:gd name="T35" fmla="*/ 54 h 78"/>
                <a:gd name="T36" fmla="*/ 30 w 48"/>
                <a:gd name="T37" fmla="*/ 3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78">
                  <a:moveTo>
                    <a:pt x="30" y="32"/>
                  </a:moveTo>
                  <a:cubicBezTo>
                    <a:pt x="22" y="28"/>
                    <a:pt x="18" y="26"/>
                    <a:pt x="18" y="21"/>
                  </a:cubicBezTo>
                  <a:cubicBezTo>
                    <a:pt x="18" y="16"/>
                    <a:pt x="24" y="14"/>
                    <a:pt x="29" y="14"/>
                  </a:cubicBezTo>
                  <a:cubicBezTo>
                    <a:pt x="31" y="14"/>
                    <a:pt x="39" y="16"/>
                    <a:pt x="42" y="17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39" y="2"/>
                    <a:pt x="34" y="0"/>
                    <a:pt x="27" y="0"/>
                  </a:cubicBezTo>
                  <a:cubicBezTo>
                    <a:pt x="11" y="0"/>
                    <a:pt x="0" y="9"/>
                    <a:pt x="0" y="24"/>
                  </a:cubicBezTo>
                  <a:cubicBezTo>
                    <a:pt x="0" y="36"/>
                    <a:pt x="11" y="41"/>
                    <a:pt x="19" y="45"/>
                  </a:cubicBezTo>
                  <a:cubicBezTo>
                    <a:pt x="26" y="48"/>
                    <a:pt x="31" y="51"/>
                    <a:pt x="31" y="55"/>
                  </a:cubicBezTo>
                  <a:cubicBezTo>
                    <a:pt x="31" y="64"/>
                    <a:pt x="21" y="64"/>
                    <a:pt x="19" y="64"/>
                  </a:cubicBezTo>
                  <a:cubicBezTo>
                    <a:pt x="16" y="64"/>
                    <a:pt x="9" y="63"/>
                    <a:pt x="4" y="59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8" y="77"/>
                    <a:pt x="16" y="78"/>
                    <a:pt x="22" y="78"/>
                  </a:cubicBezTo>
                  <a:cubicBezTo>
                    <a:pt x="35" y="78"/>
                    <a:pt x="48" y="71"/>
                    <a:pt x="48" y="54"/>
                  </a:cubicBezTo>
                  <a:cubicBezTo>
                    <a:pt x="48" y="40"/>
                    <a:pt x="38" y="36"/>
                    <a:pt x="3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4" name="Freeform 14">
              <a:extLst>
                <a:ext uri="{FF2B5EF4-FFF2-40B4-BE49-F238E27FC236}">
                  <a16:creationId xmlns:a16="http://schemas.microsoft.com/office/drawing/2014/main" id="{01E2177C-487C-22A4-D6B6-FF907E962F4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68" y="329"/>
              <a:ext cx="21" cy="28"/>
            </a:xfrm>
            <a:custGeom>
              <a:avLst/>
              <a:gdLst>
                <a:gd name="T0" fmla="*/ 55 w 56"/>
                <a:gd name="T1" fmla="*/ 59 h 78"/>
                <a:gd name="T2" fmla="*/ 53 w 56"/>
                <a:gd name="T3" fmla="*/ 60 h 78"/>
                <a:gd name="T4" fmla="*/ 40 w 56"/>
                <a:gd name="T5" fmla="*/ 64 h 78"/>
                <a:gd name="T6" fmla="*/ 18 w 56"/>
                <a:gd name="T7" fmla="*/ 39 h 78"/>
                <a:gd name="T8" fmla="*/ 39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6 w 56"/>
                <a:gd name="T15" fmla="*/ 3 h 78"/>
                <a:gd name="T16" fmla="*/ 55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5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5" y="59"/>
                  </a:moveTo>
                  <a:cubicBezTo>
                    <a:pt x="53" y="60"/>
                    <a:pt x="53" y="60"/>
                    <a:pt x="53" y="60"/>
                  </a:cubicBezTo>
                  <a:cubicBezTo>
                    <a:pt x="49" y="63"/>
                    <a:pt x="44" y="64"/>
                    <a:pt x="40" y="64"/>
                  </a:cubicBezTo>
                  <a:cubicBezTo>
                    <a:pt x="23" y="64"/>
                    <a:pt x="18" y="51"/>
                    <a:pt x="18" y="39"/>
                  </a:cubicBezTo>
                  <a:cubicBezTo>
                    <a:pt x="18" y="27"/>
                    <a:pt x="25" y="14"/>
                    <a:pt x="39" y="14"/>
                  </a:cubicBezTo>
                  <a:cubicBezTo>
                    <a:pt x="43" y="14"/>
                    <a:pt x="48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1" y="1"/>
                    <a:pt x="44" y="0"/>
                    <a:pt x="38" y="0"/>
                  </a:cubicBez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43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5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5" name="Freeform 15">
              <a:extLst>
                <a:ext uri="{FF2B5EF4-FFF2-40B4-BE49-F238E27FC236}">
                  <a16:creationId xmlns:a16="http://schemas.microsoft.com/office/drawing/2014/main" id="{8647FAD2-528D-280E-366A-5D554910CE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93" y="317"/>
              <a:ext cx="25" cy="40"/>
            </a:xfrm>
            <a:custGeom>
              <a:avLst/>
              <a:gdLst>
                <a:gd name="T0" fmla="*/ 38 w 66"/>
                <a:gd name="T1" fmla="*/ 32 h 108"/>
                <a:gd name="T2" fmla="*/ 17 w 66"/>
                <a:gd name="T3" fmla="*/ 41 h 108"/>
                <a:gd name="T4" fmla="*/ 17 w 66"/>
                <a:gd name="T5" fmla="*/ 0 h 108"/>
                <a:gd name="T6" fmla="*/ 0 w 66"/>
                <a:gd name="T7" fmla="*/ 0 h 108"/>
                <a:gd name="T8" fmla="*/ 0 w 66"/>
                <a:gd name="T9" fmla="*/ 108 h 108"/>
                <a:gd name="T10" fmla="*/ 17 w 66"/>
                <a:gd name="T11" fmla="*/ 108 h 108"/>
                <a:gd name="T12" fmla="*/ 17 w 66"/>
                <a:gd name="T13" fmla="*/ 74 h 108"/>
                <a:gd name="T14" fmla="*/ 36 w 66"/>
                <a:gd name="T15" fmla="*/ 46 h 108"/>
                <a:gd name="T16" fmla="*/ 50 w 66"/>
                <a:gd name="T17" fmla="*/ 70 h 108"/>
                <a:gd name="T18" fmla="*/ 50 w 66"/>
                <a:gd name="T19" fmla="*/ 108 h 108"/>
                <a:gd name="T20" fmla="*/ 66 w 66"/>
                <a:gd name="T21" fmla="*/ 108 h 108"/>
                <a:gd name="T22" fmla="*/ 66 w 66"/>
                <a:gd name="T23" fmla="*/ 64 h 108"/>
                <a:gd name="T24" fmla="*/ 38 w 66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108">
                  <a:moveTo>
                    <a:pt x="38" y="32"/>
                  </a:moveTo>
                  <a:cubicBezTo>
                    <a:pt x="29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6" y="46"/>
                  </a:cubicBezTo>
                  <a:cubicBezTo>
                    <a:pt x="46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6" y="64"/>
                    <a:pt x="66" y="64"/>
                    <a:pt x="66" y="64"/>
                  </a:cubicBezTo>
                  <a:cubicBezTo>
                    <a:pt x="66" y="43"/>
                    <a:pt x="57" y="32"/>
                    <a:pt x="3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6" name="Freeform 16">
              <a:extLst>
                <a:ext uri="{FF2B5EF4-FFF2-40B4-BE49-F238E27FC236}">
                  <a16:creationId xmlns:a16="http://schemas.microsoft.com/office/drawing/2014/main" id="{DFC7460A-4511-9B22-D52A-812CB79C045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25" y="329"/>
              <a:ext cx="24" cy="28"/>
            </a:xfrm>
            <a:custGeom>
              <a:avLst/>
              <a:gdLst>
                <a:gd name="T0" fmla="*/ 49 w 66"/>
                <a:gd name="T1" fmla="*/ 0 h 76"/>
                <a:gd name="T2" fmla="*/ 49 w 66"/>
                <a:gd name="T3" fmla="*/ 34 h 76"/>
                <a:gd name="T4" fmla="*/ 29 w 66"/>
                <a:gd name="T5" fmla="*/ 62 h 76"/>
                <a:gd name="T6" fmla="*/ 16 w 66"/>
                <a:gd name="T7" fmla="*/ 38 h 76"/>
                <a:gd name="T8" fmla="*/ 16 w 66"/>
                <a:gd name="T9" fmla="*/ 0 h 76"/>
                <a:gd name="T10" fmla="*/ 0 w 66"/>
                <a:gd name="T11" fmla="*/ 0 h 76"/>
                <a:gd name="T12" fmla="*/ 0 w 66"/>
                <a:gd name="T13" fmla="*/ 44 h 76"/>
                <a:gd name="T14" fmla="*/ 28 w 66"/>
                <a:gd name="T15" fmla="*/ 76 h 76"/>
                <a:gd name="T16" fmla="*/ 50 w 66"/>
                <a:gd name="T17" fmla="*/ 66 h 76"/>
                <a:gd name="T18" fmla="*/ 50 w 66"/>
                <a:gd name="T19" fmla="*/ 74 h 76"/>
                <a:gd name="T20" fmla="*/ 66 w 66"/>
                <a:gd name="T21" fmla="*/ 74 h 76"/>
                <a:gd name="T22" fmla="*/ 66 w 66"/>
                <a:gd name="T23" fmla="*/ 0 h 76"/>
                <a:gd name="T24" fmla="*/ 49 w 66"/>
                <a:gd name="T25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76">
                  <a:moveTo>
                    <a:pt x="49" y="0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45"/>
                    <a:pt x="47" y="62"/>
                    <a:pt x="29" y="62"/>
                  </a:cubicBezTo>
                  <a:cubicBezTo>
                    <a:pt x="20" y="61"/>
                    <a:pt x="16" y="55"/>
                    <a:pt x="16" y="3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65"/>
                    <a:pt x="9" y="76"/>
                    <a:pt x="28" y="76"/>
                  </a:cubicBezTo>
                  <a:cubicBezTo>
                    <a:pt x="37" y="76"/>
                    <a:pt x="45" y="72"/>
                    <a:pt x="50" y="66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4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7" name="Rectangle 17">
              <a:extLst>
                <a:ext uri="{FF2B5EF4-FFF2-40B4-BE49-F238E27FC236}">
                  <a16:creationId xmlns:a16="http://schemas.microsoft.com/office/drawing/2014/main" id="{F1B31939-D971-B78C-A46E-0E258770F83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557" y="317"/>
              <a:ext cx="6" cy="4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8" name="Freeform 18">
              <a:extLst>
                <a:ext uri="{FF2B5EF4-FFF2-40B4-BE49-F238E27FC236}">
                  <a16:creationId xmlns:a16="http://schemas.microsoft.com/office/drawing/2014/main" id="{230BFA8E-59B6-74EB-A644-D698FA08A50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69" y="329"/>
              <a:ext cx="25" cy="28"/>
            </a:xfrm>
            <a:custGeom>
              <a:avLst/>
              <a:gdLst>
                <a:gd name="T0" fmla="*/ 68 w 68"/>
                <a:gd name="T1" fmla="*/ 42 h 78"/>
                <a:gd name="T2" fmla="*/ 35 w 68"/>
                <a:gd name="T3" fmla="*/ 0 h 78"/>
                <a:gd name="T4" fmla="*/ 0 w 68"/>
                <a:gd name="T5" fmla="*/ 38 h 78"/>
                <a:gd name="T6" fmla="*/ 38 w 68"/>
                <a:gd name="T7" fmla="*/ 78 h 78"/>
                <a:gd name="T8" fmla="*/ 60 w 68"/>
                <a:gd name="T9" fmla="*/ 74 h 78"/>
                <a:gd name="T10" fmla="*/ 63 w 68"/>
                <a:gd name="T11" fmla="*/ 73 h 78"/>
                <a:gd name="T12" fmla="*/ 63 w 68"/>
                <a:gd name="T13" fmla="*/ 55 h 78"/>
                <a:gd name="T14" fmla="*/ 60 w 68"/>
                <a:gd name="T15" fmla="*/ 57 h 78"/>
                <a:gd name="T16" fmla="*/ 39 w 68"/>
                <a:gd name="T17" fmla="*/ 64 h 78"/>
                <a:gd name="T18" fmla="*/ 17 w 68"/>
                <a:gd name="T19" fmla="*/ 44 h 78"/>
                <a:gd name="T20" fmla="*/ 68 w 68"/>
                <a:gd name="T21" fmla="*/ 44 h 78"/>
                <a:gd name="T22" fmla="*/ 68 w 68"/>
                <a:gd name="T23" fmla="*/ 42 h 78"/>
                <a:gd name="T24" fmla="*/ 35 w 68"/>
                <a:gd name="T25" fmla="*/ 14 h 78"/>
                <a:gd name="T26" fmla="*/ 51 w 68"/>
                <a:gd name="T27" fmla="*/ 31 h 78"/>
                <a:gd name="T28" fmla="*/ 17 w 68"/>
                <a:gd name="T29" fmla="*/ 31 h 78"/>
                <a:gd name="T30" fmla="*/ 35 w 68"/>
                <a:gd name="T31" fmla="*/ 1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" h="78">
                  <a:moveTo>
                    <a:pt x="68" y="42"/>
                  </a:moveTo>
                  <a:cubicBezTo>
                    <a:pt x="68" y="14"/>
                    <a:pt x="57" y="0"/>
                    <a:pt x="35" y="0"/>
                  </a:cubicBezTo>
                  <a:cubicBezTo>
                    <a:pt x="14" y="0"/>
                    <a:pt x="0" y="16"/>
                    <a:pt x="0" y="38"/>
                  </a:cubicBezTo>
                  <a:cubicBezTo>
                    <a:pt x="0" y="64"/>
                    <a:pt x="14" y="78"/>
                    <a:pt x="38" y="78"/>
                  </a:cubicBezTo>
                  <a:cubicBezTo>
                    <a:pt x="49" y="78"/>
                    <a:pt x="55" y="76"/>
                    <a:pt x="60" y="74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3" y="55"/>
                    <a:pt x="63" y="55"/>
                    <a:pt x="63" y="55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57" y="60"/>
                    <a:pt x="47" y="64"/>
                    <a:pt x="39" y="64"/>
                  </a:cubicBezTo>
                  <a:cubicBezTo>
                    <a:pt x="29" y="64"/>
                    <a:pt x="18" y="56"/>
                    <a:pt x="17" y="44"/>
                  </a:cubicBezTo>
                  <a:cubicBezTo>
                    <a:pt x="68" y="44"/>
                    <a:pt x="68" y="44"/>
                    <a:pt x="68" y="44"/>
                  </a:cubicBezTo>
                  <a:lnTo>
                    <a:pt x="68" y="42"/>
                  </a:lnTo>
                  <a:close/>
                  <a:moveTo>
                    <a:pt x="35" y="14"/>
                  </a:moveTo>
                  <a:cubicBezTo>
                    <a:pt x="45" y="14"/>
                    <a:pt x="50" y="22"/>
                    <a:pt x="51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25"/>
                    <a:pt x="22" y="14"/>
                    <a:pt x="3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grpSp>
        <p:nvGrpSpPr>
          <p:cNvPr id="2" name="Group 4">
            <a:extLst>
              <a:ext uri="{FF2B5EF4-FFF2-40B4-BE49-F238E27FC236}">
                <a16:creationId xmlns:a16="http://schemas.microsoft.com/office/drawing/2014/main" id="{363AE24A-80EF-E7C3-410A-1D025B8E5894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576050" y="71438"/>
            <a:ext cx="539750" cy="541337"/>
            <a:chOff x="7292" y="45"/>
            <a:chExt cx="340" cy="341"/>
          </a:xfrm>
        </p:grpSpPr>
        <p:sp>
          <p:nvSpPr>
            <p:cNvPr id="3" name="AutoShape 3">
              <a:extLst>
                <a:ext uri="{FF2B5EF4-FFF2-40B4-BE49-F238E27FC236}">
                  <a16:creationId xmlns:a16="http://schemas.microsoft.com/office/drawing/2014/main" id="{E9E65E96-0F13-494C-DE4E-615FCE2A8D9E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" name="Rectangle 5">
              <a:extLst>
                <a:ext uri="{FF2B5EF4-FFF2-40B4-BE49-F238E27FC236}">
                  <a16:creationId xmlns:a16="http://schemas.microsoft.com/office/drawing/2014/main" id="{57F7924E-581E-BF1B-72D4-4BB40071E66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solidFill>
              <a:srgbClr val="A1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2" name="Freeform 6">
              <a:extLst>
                <a:ext uri="{FF2B5EF4-FFF2-40B4-BE49-F238E27FC236}">
                  <a16:creationId xmlns:a16="http://schemas.microsoft.com/office/drawing/2014/main" id="{F97E2CFB-4D4F-C6CB-562A-272A599B704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25" y="253"/>
              <a:ext cx="40" cy="51"/>
            </a:xfrm>
            <a:custGeom>
              <a:avLst/>
              <a:gdLst>
                <a:gd name="T0" fmla="*/ 24 w 44"/>
                <a:gd name="T1" fmla="*/ 18 h 56"/>
                <a:gd name="T2" fmla="*/ 32 w 44"/>
                <a:gd name="T3" fmla="*/ 14 h 56"/>
                <a:gd name="T4" fmla="*/ 23 w 44"/>
                <a:gd name="T5" fmla="*/ 5 h 56"/>
                <a:gd name="T6" fmla="*/ 11 w 44"/>
                <a:gd name="T7" fmla="*/ 18 h 56"/>
                <a:gd name="T8" fmla="*/ 24 w 44"/>
                <a:gd name="T9" fmla="*/ 18 h 56"/>
                <a:gd name="T10" fmla="*/ 44 w 44"/>
                <a:gd name="T11" fmla="*/ 41 h 56"/>
                <a:gd name="T12" fmla="*/ 22 w 44"/>
                <a:gd name="T13" fmla="*/ 56 h 56"/>
                <a:gd name="T14" fmla="*/ 0 w 44"/>
                <a:gd name="T15" fmla="*/ 29 h 56"/>
                <a:gd name="T16" fmla="*/ 25 w 44"/>
                <a:gd name="T17" fmla="*/ 0 h 56"/>
                <a:gd name="T18" fmla="*/ 44 w 44"/>
                <a:gd name="T19" fmla="*/ 21 h 56"/>
                <a:gd name="T20" fmla="*/ 42 w 44"/>
                <a:gd name="T21" fmla="*/ 22 h 56"/>
                <a:gd name="T22" fmla="*/ 11 w 44"/>
                <a:gd name="T23" fmla="*/ 22 h 56"/>
                <a:gd name="T24" fmla="*/ 29 w 44"/>
                <a:gd name="T25" fmla="*/ 45 h 56"/>
                <a:gd name="T26" fmla="*/ 43 w 44"/>
                <a:gd name="T27" fmla="*/ 39 h 56"/>
                <a:gd name="T28" fmla="*/ 44 w 44"/>
                <a:gd name="T29" fmla="*/ 4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56">
                  <a:moveTo>
                    <a:pt x="24" y="18"/>
                  </a:moveTo>
                  <a:cubicBezTo>
                    <a:pt x="31" y="18"/>
                    <a:pt x="32" y="18"/>
                    <a:pt x="32" y="14"/>
                  </a:cubicBezTo>
                  <a:cubicBezTo>
                    <a:pt x="32" y="10"/>
                    <a:pt x="29" y="5"/>
                    <a:pt x="23" y="5"/>
                  </a:cubicBezTo>
                  <a:cubicBezTo>
                    <a:pt x="16" y="5"/>
                    <a:pt x="12" y="11"/>
                    <a:pt x="11" y="18"/>
                  </a:cubicBezTo>
                  <a:lnTo>
                    <a:pt x="24" y="18"/>
                  </a:lnTo>
                  <a:close/>
                  <a:moveTo>
                    <a:pt x="44" y="41"/>
                  </a:moveTo>
                  <a:cubicBezTo>
                    <a:pt x="40" y="49"/>
                    <a:pt x="32" y="56"/>
                    <a:pt x="22" y="56"/>
                  </a:cubicBezTo>
                  <a:cubicBezTo>
                    <a:pt x="8" y="56"/>
                    <a:pt x="0" y="42"/>
                    <a:pt x="0" y="29"/>
                  </a:cubicBezTo>
                  <a:cubicBezTo>
                    <a:pt x="0" y="15"/>
                    <a:pt x="10" y="0"/>
                    <a:pt x="25" y="0"/>
                  </a:cubicBezTo>
                  <a:cubicBezTo>
                    <a:pt x="37" y="0"/>
                    <a:pt x="44" y="9"/>
                    <a:pt x="44" y="21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34"/>
                    <a:pt x="16" y="45"/>
                    <a:pt x="29" y="45"/>
                  </a:cubicBezTo>
                  <a:cubicBezTo>
                    <a:pt x="34" y="45"/>
                    <a:pt x="39" y="43"/>
                    <a:pt x="43" y="39"/>
                  </a:cubicBezTo>
                  <a:lnTo>
                    <a:pt x="44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3" name="Freeform 7">
              <a:extLst>
                <a:ext uri="{FF2B5EF4-FFF2-40B4-BE49-F238E27FC236}">
                  <a16:creationId xmlns:a16="http://schemas.microsoft.com/office/drawing/2014/main" id="{8ECE3BD8-46E5-9984-8EE2-B2F6677A522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69" y="253"/>
              <a:ext cx="53" cy="51"/>
            </a:xfrm>
            <a:custGeom>
              <a:avLst/>
              <a:gdLst>
                <a:gd name="T0" fmla="*/ 7 w 59"/>
                <a:gd name="T1" fmla="*/ 11 h 56"/>
                <a:gd name="T2" fmla="*/ 5 w 59"/>
                <a:gd name="T3" fmla="*/ 8 h 56"/>
                <a:gd name="T4" fmla="*/ 0 w 59"/>
                <a:gd name="T5" fmla="*/ 6 h 56"/>
                <a:gd name="T6" fmla="*/ 0 w 59"/>
                <a:gd name="T7" fmla="*/ 4 h 56"/>
                <a:gd name="T8" fmla="*/ 19 w 59"/>
                <a:gd name="T9" fmla="*/ 0 h 56"/>
                <a:gd name="T10" fmla="*/ 21 w 59"/>
                <a:gd name="T11" fmla="*/ 1 h 56"/>
                <a:gd name="T12" fmla="*/ 20 w 59"/>
                <a:gd name="T13" fmla="*/ 11 h 56"/>
                <a:gd name="T14" fmla="*/ 20 w 59"/>
                <a:gd name="T15" fmla="*/ 37 h 56"/>
                <a:gd name="T16" fmla="*/ 29 w 59"/>
                <a:gd name="T17" fmla="*/ 46 h 56"/>
                <a:gd name="T18" fmla="*/ 39 w 59"/>
                <a:gd name="T19" fmla="*/ 42 h 56"/>
                <a:gd name="T20" fmla="*/ 39 w 59"/>
                <a:gd name="T21" fmla="*/ 12 h 56"/>
                <a:gd name="T22" fmla="*/ 37 w 59"/>
                <a:gd name="T23" fmla="*/ 8 h 56"/>
                <a:gd name="T24" fmla="*/ 31 w 59"/>
                <a:gd name="T25" fmla="*/ 6 h 56"/>
                <a:gd name="T26" fmla="*/ 31 w 59"/>
                <a:gd name="T27" fmla="*/ 4 h 56"/>
                <a:gd name="T28" fmla="*/ 52 w 59"/>
                <a:gd name="T29" fmla="*/ 0 h 56"/>
                <a:gd name="T30" fmla="*/ 53 w 59"/>
                <a:gd name="T31" fmla="*/ 1 h 56"/>
                <a:gd name="T32" fmla="*/ 52 w 59"/>
                <a:gd name="T33" fmla="*/ 11 h 56"/>
                <a:gd name="T34" fmla="*/ 52 w 59"/>
                <a:gd name="T35" fmla="*/ 44 h 56"/>
                <a:gd name="T36" fmla="*/ 55 w 59"/>
                <a:gd name="T37" fmla="*/ 49 h 56"/>
                <a:gd name="T38" fmla="*/ 59 w 59"/>
                <a:gd name="T39" fmla="*/ 49 h 56"/>
                <a:gd name="T40" fmla="*/ 59 w 59"/>
                <a:gd name="T41" fmla="*/ 51 h 56"/>
                <a:gd name="T42" fmla="*/ 41 w 59"/>
                <a:gd name="T43" fmla="*/ 56 h 56"/>
                <a:gd name="T44" fmla="*/ 39 w 59"/>
                <a:gd name="T45" fmla="*/ 55 h 56"/>
                <a:gd name="T46" fmla="*/ 39 w 59"/>
                <a:gd name="T47" fmla="*/ 46 h 56"/>
                <a:gd name="T48" fmla="*/ 21 w 59"/>
                <a:gd name="T49" fmla="*/ 56 h 56"/>
                <a:gd name="T50" fmla="*/ 7 w 59"/>
                <a:gd name="T51" fmla="*/ 42 h 56"/>
                <a:gd name="T52" fmla="*/ 7 w 59"/>
                <a:gd name="T53" fmla="*/ 1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9" h="56">
                  <a:moveTo>
                    <a:pt x="7" y="11"/>
                  </a:moveTo>
                  <a:cubicBezTo>
                    <a:pt x="7" y="9"/>
                    <a:pt x="7" y="8"/>
                    <a:pt x="5" y="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6" y="3"/>
                    <a:pt x="14" y="2"/>
                    <a:pt x="19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4"/>
                    <a:pt x="20" y="8"/>
                    <a:pt x="20" y="11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44"/>
                    <a:pt x="23" y="46"/>
                    <a:pt x="29" y="46"/>
                  </a:cubicBezTo>
                  <a:cubicBezTo>
                    <a:pt x="33" y="46"/>
                    <a:pt x="37" y="44"/>
                    <a:pt x="39" y="4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0"/>
                    <a:pt x="39" y="9"/>
                    <a:pt x="37" y="8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7" y="3"/>
                    <a:pt x="46" y="3"/>
                    <a:pt x="52" y="0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52" y="4"/>
                    <a:pt x="52" y="8"/>
                    <a:pt x="52" y="11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2" y="48"/>
                    <a:pt x="53" y="49"/>
                    <a:pt x="55" y="49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53" y="52"/>
                    <a:pt x="46" y="53"/>
                    <a:pt x="41" y="56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34" y="51"/>
                    <a:pt x="28" y="56"/>
                    <a:pt x="21" y="56"/>
                  </a:cubicBezTo>
                  <a:cubicBezTo>
                    <a:pt x="11" y="56"/>
                    <a:pt x="7" y="50"/>
                    <a:pt x="7" y="42"/>
                  </a:cubicBezTo>
                  <a:lnTo>
                    <a:pt x="7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4" name="Freeform 8">
              <a:extLst>
                <a:ext uri="{FF2B5EF4-FFF2-40B4-BE49-F238E27FC236}">
                  <a16:creationId xmlns:a16="http://schemas.microsoft.com/office/drawing/2014/main" id="{B6701FAD-0E3F-2583-E212-4B0084A0ED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28" y="223"/>
              <a:ext cx="35" cy="79"/>
            </a:xfrm>
            <a:custGeom>
              <a:avLst/>
              <a:gdLst>
                <a:gd name="T0" fmla="*/ 21 w 39"/>
                <a:gd name="T1" fmla="*/ 80 h 88"/>
                <a:gd name="T2" fmla="*/ 30 w 39"/>
                <a:gd name="T3" fmla="*/ 84 h 88"/>
                <a:gd name="T4" fmla="*/ 32 w 39"/>
                <a:gd name="T5" fmla="*/ 84 h 88"/>
                <a:gd name="T6" fmla="*/ 32 w 39"/>
                <a:gd name="T7" fmla="*/ 88 h 88"/>
                <a:gd name="T8" fmla="*/ 15 w 39"/>
                <a:gd name="T9" fmla="*/ 87 h 88"/>
                <a:gd name="T10" fmla="*/ 0 w 39"/>
                <a:gd name="T11" fmla="*/ 88 h 88"/>
                <a:gd name="T12" fmla="*/ 0 w 39"/>
                <a:gd name="T13" fmla="*/ 84 h 88"/>
                <a:gd name="T14" fmla="*/ 3 w 39"/>
                <a:gd name="T15" fmla="*/ 84 h 88"/>
                <a:gd name="T16" fmla="*/ 8 w 39"/>
                <a:gd name="T17" fmla="*/ 80 h 88"/>
                <a:gd name="T18" fmla="*/ 8 w 39"/>
                <a:gd name="T19" fmla="*/ 43 h 88"/>
                <a:gd name="T20" fmla="*/ 0 w 39"/>
                <a:gd name="T21" fmla="*/ 43 h 88"/>
                <a:gd name="T22" fmla="*/ 0 w 39"/>
                <a:gd name="T23" fmla="*/ 40 h 88"/>
                <a:gd name="T24" fmla="*/ 8 w 39"/>
                <a:gd name="T25" fmla="*/ 36 h 88"/>
                <a:gd name="T26" fmla="*/ 8 w 39"/>
                <a:gd name="T27" fmla="*/ 28 h 88"/>
                <a:gd name="T28" fmla="*/ 18 w 39"/>
                <a:gd name="T29" fmla="*/ 8 h 88"/>
                <a:gd name="T30" fmla="*/ 31 w 39"/>
                <a:gd name="T31" fmla="*/ 0 h 88"/>
                <a:gd name="T32" fmla="*/ 39 w 39"/>
                <a:gd name="T33" fmla="*/ 7 h 88"/>
                <a:gd name="T34" fmla="*/ 33 w 39"/>
                <a:gd name="T35" fmla="*/ 13 h 88"/>
                <a:gd name="T36" fmla="*/ 26 w 39"/>
                <a:gd name="T37" fmla="*/ 8 h 88"/>
                <a:gd name="T38" fmla="*/ 21 w 39"/>
                <a:gd name="T39" fmla="*/ 15 h 88"/>
                <a:gd name="T40" fmla="*/ 21 w 39"/>
                <a:gd name="T41" fmla="*/ 36 h 88"/>
                <a:gd name="T42" fmla="*/ 34 w 39"/>
                <a:gd name="T43" fmla="*/ 36 h 88"/>
                <a:gd name="T44" fmla="*/ 34 w 39"/>
                <a:gd name="T45" fmla="*/ 43 h 88"/>
                <a:gd name="T46" fmla="*/ 21 w 39"/>
                <a:gd name="T47" fmla="*/ 43 h 88"/>
                <a:gd name="T48" fmla="*/ 21 w 39"/>
                <a:gd name="T49" fmla="*/ 8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" h="88">
                  <a:moveTo>
                    <a:pt x="21" y="80"/>
                  </a:moveTo>
                  <a:cubicBezTo>
                    <a:pt x="21" y="84"/>
                    <a:pt x="23" y="84"/>
                    <a:pt x="30" y="84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2" y="88"/>
                    <a:pt x="32" y="88"/>
                    <a:pt x="32" y="88"/>
                  </a:cubicBezTo>
                  <a:cubicBezTo>
                    <a:pt x="26" y="88"/>
                    <a:pt x="20" y="87"/>
                    <a:pt x="15" y="87"/>
                  </a:cubicBezTo>
                  <a:cubicBezTo>
                    <a:pt x="10" y="87"/>
                    <a:pt x="5" y="88"/>
                    <a:pt x="0" y="88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7" y="84"/>
                    <a:pt x="8" y="84"/>
                    <a:pt x="8" y="80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3" y="39"/>
                    <a:pt x="6" y="38"/>
                    <a:pt x="8" y="36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0"/>
                    <a:pt x="12" y="13"/>
                    <a:pt x="18" y="8"/>
                  </a:cubicBezTo>
                  <a:cubicBezTo>
                    <a:pt x="23" y="2"/>
                    <a:pt x="27" y="0"/>
                    <a:pt x="31" y="0"/>
                  </a:cubicBezTo>
                  <a:cubicBezTo>
                    <a:pt x="36" y="0"/>
                    <a:pt x="39" y="2"/>
                    <a:pt x="39" y="7"/>
                  </a:cubicBezTo>
                  <a:cubicBezTo>
                    <a:pt x="39" y="10"/>
                    <a:pt x="37" y="13"/>
                    <a:pt x="33" y="13"/>
                  </a:cubicBezTo>
                  <a:cubicBezTo>
                    <a:pt x="30" y="13"/>
                    <a:pt x="30" y="8"/>
                    <a:pt x="26" y="8"/>
                  </a:cubicBezTo>
                  <a:cubicBezTo>
                    <a:pt x="22" y="8"/>
                    <a:pt x="21" y="11"/>
                    <a:pt x="21" y="15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21" y="43"/>
                    <a:pt x="21" y="43"/>
                    <a:pt x="21" y="43"/>
                  </a:cubicBezTo>
                  <a:lnTo>
                    <a:pt x="21" y="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5" name="Freeform 9">
              <a:extLst>
                <a:ext uri="{FF2B5EF4-FFF2-40B4-BE49-F238E27FC236}">
                  <a16:creationId xmlns:a16="http://schemas.microsoft.com/office/drawing/2014/main" id="{9C306E33-46C5-9B46-3FF5-FA198A681D5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62" y="253"/>
              <a:ext cx="50" cy="51"/>
            </a:xfrm>
            <a:custGeom>
              <a:avLst/>
              <a:gdLst>
                <a:gd name="T0" fmla="*/ 14 w 56"/>
                <a:gd name="T1" fmla="*/ 28 h 56"/>
                <a:gd name="T2" fmla="*/ 29 w 56"/>
                <a:gd name="T3" fmla="*/ 51 h 56"/>
                <a:gd name="T4" fmla="*/ 42 w 56"/>
                <a:gd name="T5" fmla="*/ 30 h 56"/>
                <a:gd name="T6" fmla="*/ 28 w 56"/>
                <a:gd name="T7" fmla="*/ 4 h 56"/>
                <a:gd name="T8" fmla="*/ 14 w 56"/>
                <a:gd name="T9" fmla="*/ 28 h 56"/>
                <a:gd name="T10" fmla="*/ 28 w 56"/>
                <a:gd name="T11" fmla="*/ 0 h 56"/>
                <a:gd name="T12" fmla="*/ 56 w 56"/>
                <a:gd name="T13" fmla="*/ 27 h 56"/>
                <a:gd name="T14" fmla="*/ 28 w 56"/>
                <a:gd name="T15" fmla="*/ 56 h 56"/>
                <a:gd name="T16" fmla="*/ 0 w 56"/>
                <a:gd name="T17" fmla="*/ 28 h 56"/>
                <a:gd name="T18" fmla="*/ 28 w 56"/>
                <a:gd name="T1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>
                  <a:moveTo>
                    <a:pt x="14" y="28"/>
                  </a:moveTo>
                  <a:cubicBezTo>
                    <a:pt x="14" y="38"/>
                    <a:pt x="17" y="51"/>
                    <a:pt x="29" y="51"/>
                  </a:cubicBezTo>
                  <a:cubicBezTo>
                    <a:pt x="39" y="51"/>
                    <a:pt x="42" y="40"/>
                    <a:pt x="42" y="30"/>
                  </a:cubicBezTo>
                  <a:cubicBezTo>
                    <a:pt x="42" y="22"/>
                    <a:pt x="39" y="4"/>
                    <a:pt x="28" y="4"/>
                  </a:cubicBezTo>
                  <a:cubicBezTo>
                    <a:pt x="15" y="4"/>
                    <a:pt x="14" y="19"/>
                    <a:pt x="14" y="28"/>
                  </a:cubicBezTo>
                  <a:moveTo>
                    <a:pt x="28" y="0"/>
                  </a:moveTo>
                  <a:cubicBezTo>
                    <a:pt x="45" y="0"/>
                    <a:pt x="56" y="11"/>
                    <a:pt x="56" y="27"/>
                  </a:cubicBezTo>
                  <a:cubicBezTo>
                    <a:pt x="56" y="43"/>
                    <a:pt x="43" y="56"/>
                    <a:pt x="28" y="56"/>
                  </a:cubicBezTo>
                  <a:cubicBezTo>
                    <a:pt x="12" y="56"/>
                    <a:pt x="0" y="44"/>
                    <a:pt x="0" y="28"/>
                  </a:cubicBezTo>
                  <a:cubicBezTo>
                    <a:pt x="0" y="12"/>
                    <a:pt x="12" y="0"/>
                    <a:pt x="2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6" name="Freeform 10">
              <a:extLst>
                <a:ext uri="{FF2B5EF4-FFF2-40B4-BE49-F238E27FC236}">
                  <a16:creationId xmlns:a16="http://schemas.microsoft.com/office/drawing/2014/main" id="{24271538-DB13-DEEA-AA2E-0173AC7350A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16" y="253"/>
              <a:ext cx="82" cy="49"/>
            </a:xfrm>
            <a:custGeom>
              <a:avLst/>
              <a:gdLst>
                <a:gd name="T0" fmla="*/ 0 w 91"/>
                <a:gd name="T1" fmla="*/ 50 h 54"/>
                <a:gd name="T2" fmla="*/ 1 w 91"/>
                <a:gd name="T3" fmla="*/ 50 h 54"/>
                <a:gd name="T4" fmla="*/ 7 w 91"/>
                <a:gd name="T5" fmla="*/ 47 h 54"/>
                <a:gd name="T6" fmla="*/ 7 w 91"/>
                <a:gd name="T7" fmla="*/ 14 h 54"/>
                <a:gd name="T8" fmla="*/ 4 w 91"/>
                <a:gd name="T9" fmla="*/ 11 h 54"/>
                <a:gd name="T10" fmla="*/ 0 w 91"/>
                <a:gd name="T11" fmla="*/ 10 h 54"/>
                <a:gd name="T12" fmla="*/ 0 w 91"/>
                <a:gd name="T13" fmla="*/ 7 h 54"/>
                <a:gd name="T14" fmla="*/ 11 w 91"/>
                <a:gd name="T15" fmla="*/ 4 h 54"/>
                <a:gd name="T16" fmla="*/ 19 w 91"/>
                <a:gd name="T17" fmla="*/ 0 h 54"/>
                <a:gd name="T18" fmla="*/ 20 w 91"/>
                <a:gd name="T19" fmla="*/ 1 h 54"/>
                <a:gd name="T20" fmla="*/ 20 w 91"/>
                <a:gd name="T21" fmla="*/ 9 h 54"/>
                <a:gd name="T22" fmla="*/ 38 w 91"/>
                <a:gd name="T23" fmla="*/ 0 h 54"/>
                <a:gd name="T24" fmla="*/ 51 w 91"/>
                <a:gd name="T25" fmla="*/ 9 h 54"/>
                <a:gd name="T26" fmla="*/ 70 w 91"/>
                <a:gd name="T27" fmla="*/ 0 h 54"/>
                <a:gd name="T28" fmla="*/ 85 w 91"/>
                <a:gd name="T29" fmla="*/ 15 h 54"/>
                <a:gd name="T30" fmla="*/ 85 w 91"/>
                <a:gd name="T31" fmla="*/ 47 h 54"/>
                <a:gd name="T32" fmla="*/ 90 w 91"/>
                <a:gd name="T33" fmla="*/ 51 h 54"/>
                <a:gd name="T34" fmla="*/ 91 w 91"/>
                <a:gd name="T35" fmla="*/ 51 h 54"/>
                <a:gd name="T36" fmla="*/ 91 w 91"/>
                <a:gd name="T37" fmla="*/ 54 h 54"/>
                <a:gd name="T38" fmla="*/ 78 w 91"/>
                <a:gd name="T39" fmla="*/ 53 h 54"/>
                <a:gd name="T40" fmla="*/ 65 w 91"/>
                <a:gd name="T41" fmla="*/ 54 h 54"/>
                <a:gd name="T42" fmla="*/ 65 w 91"/>
                <a:gd name="T43" fmla="*/ 50 h 54"/>
                <a:gd name="T44" fmla="*/ 66 w 91"/>
                <a:gd name="T45" fmla="*/ 50 h 54"/>
                <a:gd name="T46" fmla="*/ 72 w 91"/>
                <a:gd name="T47" fmla="*/ 47 h 54"/>
                <a:gd name="T48" fmla="*/ 72 w 91"/>
                <a:gd name="T49" fmla="*/ 18 h 54"/>
                <a:gd name="T50" fmla="*/ 63 w 91"/>
                <a:gd name="T51" fmla="*/ 9 h 54"/>
                <a:gd name="T52" fmla="*/ 52 w 91"/>
                <a:gd name="T53" fmla="*/ 12 h 54"/>
                <a:gd name="T54" fmla="*/ 52 w 91"/>
                <a:gd name="T55" fmla="*/ 47 h 54"/>
                <a:gd name="T56" fmla="*/ 58 w 91"/>
                <a:gd name="T57" fmla="*/ 50 h 54"/>
                <a:gd name="T58" fmla="*/ 59 w 91"/>
                <a:gd name="T59" fmla="*/ 50 h 54"/>
                <a:gd name="T60" fmla="*/ 59 w 91"/>
                <a:gd name="T61" fmla="*/ 54 h 54"/>
                <a:gd name="T62" fmla="*/ 46 w 91"/>
                <a:gd name="T63" fmla="*/ 53 h 54"/>
                <a:gd name="T64" fmla="*/ 32 w 91"/>
                <a:gd name="T65" fmla="*/ 54 h 54"/>
                <a:gd name="T66" fmla="*/ 32 w 91"/>
                <a:gd name="T67" fmla="*/ 50 h 54"/>
                <a:gd name="T68" fmla="*/ 34 w 91"/>
                <a:gd name="T69" fmla="*/ 50 h 54"/>
                <a:gd name="T70" fmla="*/ 39 w 91"/>
                <a:gd name="T71" fmla="*/ 47 h 54"/>
                <a:gd name="T72" fmla="*/ 39 w 91"/>
                <a:gd name="T73" fmla="*/ 18 h 54"/>
                <a:gd name="T74" fmla="*/ 30 w 91"/>
                <a:gd name="T75" fmla="*/ 9 h 54"/>
                <a:gd name="T76" fmla="*/ 20 w 91"/>
                <a:gd name="T77" fmla="*/ 13 h 54"/>
                <a:gd name="T78" fmla="*/ 20 w 91"/>
                <a:gd name="T79" fmla="*/ 47 h 54"/>
                <a:gd name="T80" fmla="*/ 26 w 91"/>
                <a:gd name="T81" fmla="*/ 50 h 54"/>
                <a:gd name="T82" fmla="*/ 27 w 91"/>
                <a:gd name="T83" fmla="*/ 50 h 54"/>
                <a:gd name="T84" fmla="*/ 27 w 91"/>
                <a:gd name="T85" fmla="*/ 54 h 54"/>
                <a:gd name="T86" fmla="*/ 14 w 91"/>
                <a:gd name="T87" fmla="*/ 53 h 54"/>
                <a:gd name="T88" fmla="*/ 0 w 91"/>
                <a:gd name="T89" fmla="*/ 54 h 54"/>
                <a:gd name="T90" fmla="*/ 0 w 91"/>
                <a:gd name="T91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1" h="54">
                  <a:moveTo>
                    <a:pt x="0" y="50"/>
                  </a:moveTo>
                  <a:cubicBezTo>
                    <a:pt x="1" y="50"/>
                    <a:pt x="1" y="50"/>
                    <a:pt x="1" y="50"/>
                  </a:cubicBezTo>
                  <a:cubicBezTo>
                    <a:pt x="4" y="50"/>
                    <a:pt x="7" y="50"/>
                    <a:pt x="7" y="47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2"/>
                    <a:pt x="7" y="12"/>
                    <a:pt x="4" y="11"/>
                  </a:cubicBezTo>
                  <a:cubicBezTo>
                    <a:pt x="3" y="11"/>
                    <a:pt x="2" y="10"/>
                    <a:pt x="0" y="1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4" y="6"/>
                    <a:pt x="8" y="5"/>
                    <a:pt x="11" y="4"/>
                  </a:cubicBezTo>
                  <a:cubicBezTo>
                    <a:pt x="13" y="3"/>
                    <a:pt x="16" y="1"/>
                    <a:pt x="19" y="0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5" y="6"/>
                    <a:pt x="32" y="0"/>
                    <a:pt x="38" y="0"/>
                  </a:cubicBezTo>
                  <a:cubicBezTo>
                    <a:pt x="44" y="0"/>
                    <a:pt x="49" y="3"/>
                    <a:pt x="51" y="9"/>
                  </a:cubicBezTo>
                  <a:cubicBezTo>
                    <a:pt x="57" y="5"/>
                    <a:pt x="64" y="0"/>
                    <a:pt x="70" y="0"/>
                  </a:cubicBezTo>
                  <a:cubicBezTo>
                    <a:pt x="78" y="0"/>
                    <a:pt x="85" y="5"/>
                    <a:pt x="85" y="15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85" y="50"/>
                    <a:pt x="87" y="50"/>
                    <a:pt x="90" y="51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1" y="54"/>
                    <a:pt x="91" y="54"/>
                    <a:pt x="91" y="54"/>
                  </a:cubicBezTo>
                  <a:cubicBezTo>
                    <a:pt x="87" y="54"/>
                    <a:pt x="83" y="53"/>
                    <a:pt x="78" y="53"/>
                  </a:cubicBezTo>
                  <a:cubicBezTo>
                    <a:pt x="74" y="53"/>
                    <a:pt x="69" y="54"/>
                    <a:pt x="65" y="54"/>
                  </a:cubicBezTo>
                  <a:cubicBezTo>
                    <a:pt x="65" y="50"/>
                    <a:pt x="65" y="50"/>
                    <a:pt x="65" y="50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9" y="50"/>
                    <a:pt x="72" y="50"/>
                    <a:pt x="72" y="47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2" y="12"/>
                    <a:pt x="69" y="9"/>
                    <a:pt x="63" y="9"/>
                  </a:cubicBezTo>
                  <a:cubicBezTo>
                    <a:pt x="59" y="9"/>
                    <a:pt x="55" y="11"/>
                    <a:pt x="52" y="12"/>
                  </a:cubicBezTo>
                  <a:cubicBezTo>
                    <a:pt x="52" y="47"/>
                    <a:pt x="52" y="47"/>
                    <a:pt x="52" y="47"/>
                  </a:cubicBezTo>
                  <a:cubicBezTo>
                    <a:pt x="52" y="50"/>
                    <a:pt x="54" y="50"/>
                    <a:pt x="58" y="50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55" y="54"/>
                    <a:pt x="50" y="53"/>
                    <a:pt x="46" y="53"/>
                  </a:cubicBezTo>
                  <a:cubicBezTo>
                    <a:pt x="42" y="53"/>
                    <a:pt x="37" y="54"/>
                    <a:pt x="32" y="54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37" y="50"/>
                    <a:pt x="39" y="50"/>
                    <a:pt x="39" y="47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2"/>
                    <a:pt x="36" y="9"/>
                    <a:pt x="30" y="9"/>
                  </a:cubicBezTo>
                  <a:cubicBezTo>
                    <a:pt x="27" y="9"/>
                    <a:pt x="22" y="11"/>
                    <a:pt x="20" y="13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50"/>
                    <a:pt x="23" y="50"/>
                    <a:pt x="26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3" y="54"/>
                    <a:pt x="18" y="53"/>
                    <a:pt x="14" y="53"/>
                  </a:cubicBezTo>
                  <a:cubicBezTo>
                    <a:pt x="9" y="53"/>
                    <a:pt x="4" y="54"/>
                    <a:pt x="0" y="54"/>
                  </a:cubicBezTo>
                  <a:lnTo>
                    <a:pt x="0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7" name="Freeform 11">
              <a:extLst>
                <a:ext uri="{FF2B5EF4-FFF2-40B4-BE49-F238E27FC236}">
                  <a16:creationId xmlns:a16="http://schemas.microsoft.com/office/drawing/2014/main" id="{989695E8-A8BA-C565-638E-2328837ABB0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25" y="331"/>
              <a:ext cx="17" cy="21"/>
            </a:xfrm>
            <a:custGeom>
              <a:avLst/>
              <a:gdLst>
                <a:gd name="T0" fmla="*/ 7 w 19"/>
                <a:gd name="T1" fmla="*/ 19 h 23"/>
                <a:gd name="T2" fmla="*/ 10 w 19"/>
                <a:gd name="T3" fmla="*/ 22 h 23"/>
                <a:gd name="T4" fmla="*/ 15 w 19"/>
                <a:gd name="T5" fmla="*/ 17 h 23"/>
                <a:gd name="T6" fmla="*/ 9 w 19"/>
                <a:gd name="T7" fmla="*/ 11 h 23"/>
                <a:gd name="T8" fmla="*/ 7 w 19"/>
                <a:gd name="T9" fmla="*/ 11 h 23"/>
                <a:gd name="T10" fmla="*/ 7 w 19"/>
                <a:gd name="T11" fmla="*/ 19 h 23"/>
                <a:gd name="T12" fmla="*/ 7 w 19"/>
                <a:gd name="T13" fmla="*/ 10 h 23"/>
                <a:gd name="T14" fmla="*/ 8 w 19"/>
                <a:gd name="T15" fmla="*/ 10 h 23"/>
                <a:gd name="T16" fmla="*/ 13 w 19"/>
                <a:gd name="T17" fmla="*/ 6 h 23"/>
                <a:gd name="T18" fmla="*/ 9 w 19"/>
                <a:gd name="T19" fmla="*/ 1 h 23"/>
                <a:gd name="T20" fmla="*/ 7 w 19"/>
                <a:gd name="T21" fmla="*/ 1 h 23"/>
                <a:gd name="T22" fmla="*/ 7 w 19"/>
                <a:gd name="T23" fmla="*/ 10 h 23"/>
                <a:gd name="T24" fmla="*/ 0 w 19"/>
                <a:gd name="T25" fmla="*/ 22 h 23"/>
                <a:gd name="T26" fmla="*/ 0 w 19"/>
                <a:gd name="T27" fmla="*/ 22 h 23"/>
                <a:gd name="T28" fmla="*/ 3 w 19"/>
                <a:gd name="T29" fmla="*/ 20 h 23"/>
                <a:gd name="T30" fmla="*/ 3 w 19"/>
                <a:gd name="T31" fmla="*/ 3 h 23"/>
                <a:gd name="T32" fmla="*/ 0 w 19"/>
                <a:gd name="T33" fmla="*/ 1 h 23"/>
                <a:gd name="T34" fmla="*/ 0 w 19"/>
                <a:gd name="T35" fmla="*/ 1 h 23"/>
                <a:gd name="T36" fmla="*/ 0 w 19"/>
                <a:gd name="T37" fmla="*/ 0 h 23"/>
                <a:gd name="T38" fmla="*/ 5 w 19"/>
                <a:gd name="T39" fmla="*/ 0 h 23"/>
                <a:gd name="T40" fmla="*/ 10 w 19"/>
                <a:gd name="T41" fmla="*/ 0 h 23"/>
                <a:gd name="T42" fmla="*/ 18 w 19"/>
                <a:gd name="T43" fmla="*/ 5 h 23"/>
                <a:gd name="T44" fmla="*/ 12 w 19"/>
                <a:gd name="T45" fmla="*/ 11 h 23"/>
                <a:gd name="T46" fmla="*/ 12 w 19"/>
                <a:gd name="T47" fmla="*/ 11 h 23"/>
                <a:gd name="T48" fmla="*/ 19 w 19"/>
                <a:gd name="T49" fmla="*/ 16 h 23"/>
                <a:gd name="T50" fmla="*/ 11 w 19"/>
                <a:gd name="T51" fmla="*/ 23 h 23"/>
                <a:gd name="T52" fmla="*/ 6 w 19"/>
                <a:gd name="T53" fmla="*/ 23 h 23"/>
                <a:gd name="T54" fmla="*/ 0 w 19"/>
                <a:gd name="T55" fmla="*/ 23 h 23"/>
                <a:gd name="T56" fmla="*/ 0 w 19"/>
                <a:gd name="T57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" h="23">
                  <a:moveTo>
                    <a:pt x="7" y="19"/>
                  </a:moveTo>
                  <a:cubicBezTo>
                    <a:pt x="7" y="21"/>
                    <a:pt x="7" y="22"/>
                    <a:pt x="10" y="22"/>
                  </a:cubicBezTo>
                  <a:cubicBezTo>
                    <a:pt x="13" y="22"/>
                    <a:pt x="15" y="19"/>
                    <a:pt x="15" y="17"/>
                  </a:cubicBezTo>
                  <a:cubicBezTo>
                    <a:pt x="15" y="13"/>
                    <a:pt x="12" y="11"/>
                    <a:pt x="9" y="11"/>
                  </a:cubicBezTo>
                  <a:cubicBezTo>
                    <a:pt x="7" y="11"/>
                    <a:pt x="7" y="11"/>
                    <a:pt x="7" y="11"/>
                  </a:cubicBezTo>
                  <a:lnTo>
                    <a:pt x="7" y="19"/>
                  </a:lnTo>
                  <a:close/>
                  <a:moveTo>
                    <a:pt x="7" y="10"/>
                  </a:moveTo>
                  <a:cubicBezTo>
                    <a:pt x="8" y="10"/>
                    <a:pt x="8" y="10"/>
                    <a:pt x="8" y="10"/>
                  </a:cubicBezTo>
                  <a:cubicBezTo>
                    <a:pt x="11" y="10"/>
                    <a:pt x="13" y="9"/>
                    <a:pt x="13" y="6"/>
                  </a:cubicBezTo>
                  <a:cubicBezTo>
                    <a:pt x="13" y="2"/>
                    <a:pt x="11" y="1"/>
                    <a:pt x="9" y="1"/>
                  </a:cubicBezTo>
                  <a:cubicBezTo>
                    <a:pt x="7" y="1"/>
                    <a:pt x="7" y="1"/>
                    <a:pt x="7" y="1"/>
                  </a:cubicBezTo>
                  <a:lnTo>
                    <a:pt x="7" y="10"/>
                  </a:lnTo>
                  <a:close/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2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ubicBezTo>
                    <a:pt x="7" y="0"/>
                    <a:pt x="9" y="0"/>
                    <a:pt x="10" y="0"/>
                  </a:cubicBezTo>
                  <a:cubicBezTo>
                    <a:pt x="16" y="0"/>
                    <a:pt x="18" y="3"/>
                    <a:pt x="18" y="5"/>
                  </a:cubicBezTo>
                  <a:cubicBezTo>
                    <a:pt x="18" y="9"/>
                    <a:pt x="15" y="10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11"/>
                    <a:pt x="19" y="13"/>
                    <a:pt x="19" y="16"/>
                  </a:cubicBezTo>
                  <a:cubicBezTo>
                    <a:pt x="19" y="20"/>
                    <a:pt x="16" y="23"/>
                    <a:pt x="11" y="23"/>
                  </a:cubicBezTo>
                  <a:cubicBezTo>
                    <a:pt x="10" y="23"/>
                    <a:pt x="8" y="23"/>
                    <a:pt x="6" y="23"/>
                  </a:cubicBezTo>
                  <a:cubicBezTo>
                    <a:pt x="4" y="23"/>
                    <a:pt x="1" y="23"/>
                    <a:pt x="0" y="23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8" name="Freeform 12">
              <a:extLst>
                <a:ext uri="{FF2B5EF4-FFF2-40B4-BE49-F238E27FC236}">
                  <a16:creationId xmlns:a16="http://schemas.microsoft.com/office/drawing/2014/main" id="{EE28550C-F969-DEAB-4328-4F80FC91D9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43" y="331"/>
              <a:ext cx="22" cy="21"/>
            </a:xfrm>
            <a:custGeom>
              <a:avLst/>
              <a:gdLst>
                <a:gd name="T0" fmla="*/ 3 w 24"/>
                <a:gd name="T1" fmla="*/ 4 h 23"/>
                <a:gd name="T2" fmla="*/ 0 w 24"/>
                <a:gd name="T3" fmla="*/ 1 h 23"/>
                <a:gd name="T4" fmla="*/ 0 w 24"/>
                <a:gd name="T5" fmla="*/ 1 h 23"/>
                <a:gd name="T6" fmla="*/ 0 w 24"/>
                <a:gd name="T7" fmla="*/ 0 h 23"/>
                <a:gd name="T8" fmla="*/ 5 w 24"/>
                <a:gd name="T9" fmla="*/ 0 h 23"/>
                <a:gd name="T10" fmla="*/ 10 w 24"/>
                <a:gd name="T11" fmla="*/ 0 h 23"/>
                <a:gd name="T12" fmla="*/ 10 w 24"/>
                <a:gd name="T13" fmla="*/ 1 h 23"/>
                <a:gd name="T14" fmla="*/ 9 w 24"/>
                <a:gd name="T15" fmla="*/ 1 h 23"/>
                <a:gd name="T16" fmla="*/ 7 w 24"/>
                <a:gd name="T17" fmla="*/ 4 h 23"/>
                <a:gd name="T18" fmla="*/ 7 w 24"/>
                <a:gd name="T19" fmla="*/ 15 h 23"/>
                <a:gd name="T20" fmla="*/ 13 w 24"/>
                <a:gd name="T21" fmla="*/ 22 h 23"/>
                <a:gd name="T22" fmla="*/ 19 w 24"/>
                <a:gd name="T23" fmla="*/ 15 h 23"/>
                <a:gd name="T24" fmla="*/ 19 w 24"/>
                <a:gd name="T25" fmla="*/ 4 h 23"/>
                <a:gd name="T26" fmla="*/ 17 w 24"/>
                <a:gd name="T27" fmla="*/ 1 h 23"/>
                <a:gd name="T28" fmla="*/ 16 w 24"/>
                <a:gd name="T29" fmla="*/ 1 h 23"/>
                <a:gd name="T30" fmla="*/ 16 w 24"/>
                <a:gd name="T31" fmla="*/ 0 h 23"/>
                <a:gd name="T32" fmla="*/ 20 w 24"/>
                <a:gd name="T33" fmla="*/ 0 h 23"/>
                <a:gd name="T34" fmla="*/ 24 w 24"/>
                <a:gd name="T35" fmla="*/ 0 h 23"/>
                <a:gd name="T36" fmla="*/ 24 w 24"/>
                <a:gd name="T37" fmla="*/ 1 h 23"/>
                <a:gd name="T38" fmla="*/ 23 w 24"/>
                <a:gd name="T39" fmla="*/ 1 h 23"/>
                <a:gd name="T40" fmla="*/ 21 w 24"/>
                <a:gd name="T41" fmla="*/ 4 h 23"/>
                <a:gd name="T42" fmla="*/ 21 w 24"/>
                <a:gd name="T43" fmla="*/ 14 h 23"/>
                <a:gd name="T44" fmla="*/ 12 w 24"/>
                <a:gd name="T45" fmla="*/ 23 h 23"/>
                <a:gd name="T46" fmla="*/ 3 w 24"/>
                <a:gd name="T47" fmla="*/ 15 h 23"/>
                <a:gd name="T48" fmla="*/ 3 w 24"/>
                <a:gd name="T49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" h="23">
                  <a:moveTo>
                    <a:pt x="3" y="4"/>
                  </a:moveTo>
                  <a:cubicBezTo>
                    <a:pt x="3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ubicBezTo>
                    <a:pt x="7" y="0"/>
                    <a:pt x="9" y="0"/>
                    <a:pt x="10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1"/>
                    <a:pt x="7" y="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9"/>
                    <a:pt x="8" y="22"/>
                    <a:pt x="13" y="22"/>
                  </a:cubicBezTo>
                  <a:cubicBezTo>
                    <a:pt x="17" y="22"/>
                    <a:pt x="19" y="19"/>
                    <a:pt x="19" y="15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1"/>
                    <a:pt x="18" y="1"/>
                    <a:pt x="17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9" y="0"/>
                    <a:pt x="20" y="0"/>
                  </a:cubicBezTo>
                  <a:cubicBezTo>
                    <a:pt x="21" y="0"/>
                    <a:pt x="23" y="0"/>
                    <a:pt x="24" y="0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1"/>
                    <a:pt x="21" y="1"/>
                    <a:pt x="21" y="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21"/>
                    <a:pt x="17" y="23"/>
                    <a:pt x="12" y="23"/>
                  </a:cubicBezTo>
                  <a:cubicBezTo>
                    <a:pt x="6" y="23"/>
                    <a:pt x="3" y="21"/>
                    <a:pt x="3" y="15"/>
                  </a:cubicBezTo>
                  <a:lnTo>
                    <a:pt x="3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9" name="Freeform 13">
              <a:extLst>
                <a:ext uri="{FF2B5EF4-FFF2-40B4-BE49-F238E27FC236}">
                  <a16:creationId xmlns:a16="http://schemas.microsoft.com/office/drawing/2014/main" id="{A0CE5A9D-BE37-9332-F4C1-CA3A40D4E2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66" y="331"/>
              <a:ext cx="12" cy="21"/>
            </a:xfrm>
            <a:custGeom>
              <a:avLst/>
              <a:gdLst>
                <a:gd name="T0" fmla="*/ 12 w 14"/>
                <a:gd name="T1" fmla="*/ 5 h 23"/>
                <a:gd name="T2" fmla="*/ 8 w 14"/>
                <a:gd name="T3" fmla="*/ 1 h 23"/>
                <a:gd name="T4" fmla="*/ 4 w 14"/>
                <a:gd name="T5" fmla="*/ 5 h 23"/>
                <a:gd name="T6" fmla="*/ 14 w 14"/>
                <a:gd name="T7" fmla="*/ 17 h 23"/>
                <a:gd name="T8" fmla="*/ 6 w 14"/>
                <a:gd name="T9" fmla="*/ 23 h 23"/>
                <a:gd name="T10" fmla="*/ 1 w 14"/>
                <a:gd name="T11" fmla="*/ 22 h 23"/>
                <a:gd name="T12" fmla="*/ 0 w 14"/>
                <a:gd name="T13" fmla="*/ 17 h 23"/>
                <a:gd name="T14" fmla="*/ 1 w 14"/>
                <a:gd name="T15" fmla="*/ 17 h 23"/>
                <a:gd name="T16" fmla="*/ 6 w 14"/>
                <a:gd name="T17" fmla="*/ 22 h 23"/>
                <a:gd name="T18" fmla="*/ 10 w 14"/>
                <a:gd name="T19" fmla="*/ 18 h 23"/>
                <a:gd name="T20" fmla="*/ 0 w 14"/>
                <a:gd name="T21" fmla="*/ 6 h 23"/>
                <a:gd name="T22" fmla="*/ 8 w 14"/>
                <a:gd name="T23" fmla="*/ 0 h 23"/>
                <a:gd name="T24" fmla="*/ 12 w 14"/>
                <a:gd name="T25" fmla="*/ 0 h 23"/>
                <a:gd name="T26" fmla="*/ 13 w 14"/>
                <a:gd name="T27" fmla="*/ 5 h 23"/>
                <a:gd name="T28" fmla="*/ 12 w 14"/>
                <a:gd name="T2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3">
                  <a:moveTo>
                    <a:pt x="12" y="5"/>
                  </a:moveTo>
                  <a:cubicBezTo>
                    <a:pt x="12" y="3"/>
                    <a:pt x="10" y="1"/>
                    <a:pt x="8" y="1"/>
                  </a:cubicBezTo>
                  <a:cubicBezTo>
                    <a:pt x="5" y="1"/>
                    <a:pt x="4" y="2"/>
                    <a:pt x="4" y="5"/>
                  </a:cubicBezTo>
                  <a:cubicBezTo>
                    <a:pt x="4" y="10"/>
                    <a:pt x="14" y="9"/>
                    <a:pt x="14" y="17"/>
                  </a:cubicBezTo>
                  <a:cubicBezTo>
                    <a:pt x="14" y="21"/>
                    <a:pt x="10" y="23"/>
                    <a:pt x="6" y="23"/>
                  </a:cubicBezTo>
                  <a:cubicBezTo>
                    <a:pt x="4" y="23"/>
                    <a:pt x="2" y="23"/>
                    <a:pt x="1" y="22"/>
                  </a:cubicBezTo>
                  <a:cubicBezTo>
                    <a:pt x="0" y="20"/>
                    <a:pt x="0" y="19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20"/>
                    <a:pt x="3" y="22"/>
                    <a:pt x="6" y="22"/>
                  </a:cubicBezTo>
                  <a:cubicBezTo>
                    <a:pt x="8" y="22"/>
                    <a:pt x="10" y="21"/>
                    <a:pt x="10" y="18"/>
                  </a:cubicBezTo>
                  <a:cubicBezTo>
                    <a:pt x="10" y="13"/>
                    <a:pt x="0" y="14"/>
                    <a:pt x="0" y="6"/>
                  </a:cubicBezTo>
                  <a:cubicBezTo>
                    <a:pt x="0" y="2"/>
                    <a:pt x="3" y="0"/>
                    <a:pt x="8" y="0"/>
                  </a:cubicBezTo>
                  <a:cubicBezTo>
                    <a:pt x="9" y="0"/>
                    <a:pt x="11" y="0"/>
                    <a:pt x="12" y="0"/>
                  </a:cubicBezTo>
                  <a:cubicBezTo>
                    <a:pt x="12" y="2"/>
                    <a:pt x="12" y="3"/>
                    <a:pt x="13" y="5"/>
                  </a:cubicBezTo>
                  <a:lnTo>
                    <a:pt x="12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0" name="Freeform 14">
              <a:extLst>
                <a:ext uri="{FF2B5EF4-FFF2-40B4-BE49-F238E27FC236}">
                  <a16:creationId xmlns:a16="http://schemas.microsoft.com/office/drawing/2014/main" id="{38454F3E-A236-BB91-FC14-BB2BFF01CCC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81" y="331"/>
              <a:ext cx="10" cy="21"/>
            </a:xfrm>
            <a:custGeom>
              <a:avLst/>
              <a:gdLst>
                <a:gd name="T0" fmla="*/ 0 w 11"/>
                <a:gd name="T1" fmla="*/ 22 h 23"/>
                <a:gd name="T2" fmla="*/ 0 w 11"/>
                <a:gd name="T3" fmla="*/ 22 h 23"/>
                <a:gd name="T4" fmla="*/ 3 w 11"/>
                <a:gd name="T5" fmla="*/ 20 h 23"/>
                <a:gd name="T6" fmla="*/ 3 w 11"/>
                <a:gd name="T7" fmla="*/ 3 h 23"/>
                <a:gd name="T8" fmla="*/ 0 w 11"/>
                <a:gd name="T9" fmla="*/ 1 h 23"/>
                <a:gd name="T10" fmla="*/ 0 w 11"/>
                <a:gd name="T11" fmla="*/ 1 h 23"/>
                <a:gd name="T12" fmla="*/ 0 w 11"/>
                <a:gd name="T13" fmla="*/ 0 h 23"/>
                <a:gd name="T14" fmla="*/ 5 w 11"/>
                <a:gd name="T15" fmla="*/ 0 h 23"/>
                <a:gd name="T16" fmla="*/ 11 w 11"/>
                <a:gd name="T17" fmla="*/ 0 h 23"/>
                <a:gd name="T18" fmla="*/ 11 w 11"/>
                <a:gd name="T19" fmla="*/ 1 h 23"/>
                <a:gd name="T20" fmla="*/ 11 w 11"/>
                <a:gd name="T21" fmla="*/ 1 h 23"/>
                <a:gd name="T22" fmla="*/ 8 w 11"/>
                <a:gd name="T23" fmla="*/ 3 h 23"/>
                <a:gd name="T24" fmla="*/ 8 w 11"/>
                <a:gd name="T25" fmla="*/ 20 h 23"/>
                <a:gd name="T26" fmla="*/ 11 w 11"/>
                <a:gd name="T27" fmla="*/ 22 h 23"/>
                <a:gd name="T28" fmla="*/ 11 w 11"/>
                <a:gd name="T29" fmla="*/ 22 h 23"/>
                <a:gd name="T30" fmla="*/ 11 w 11"/>
                <a:gd name="T31" fmla="*/ 23 h 23"/>
                <a:gd name="T32" fmla="*/ 5 w 11"/>
                <a:gd name="T33" fmla="*/ 23 h 23"/>
                <a:gd name="T34" fmla="*/ 0 w 11"/>
                <a:gd name="T35" fmla="*/ 23 h 23"/>
                <a:gd name="T36" fmla="*/ 0 w 11"/>
                <a:gd name="T37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23"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2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ubicBezTo>
                    <a:pt x="7" y="0"/>
                    <a:pt x="9" y="0"/>
                    <a:pt x="11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9" y="1"/>
                    <a:pt x="8" y="1"/>
                    <a:pt x="8" y="3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2"/>
                    <a:pt x="9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9" y="23"/>
                    <a:pt x="7" y="23"/>
                    <a:pt x="5" y="23"/>
                  </a:cubicBezTo>
                  <a:cubicBezTo>
                    <a:pt x="3" y="23"/>
                    <a:pt x="1" y="23"/>
                    <a:pt x="0" y="23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1" name="Freeform 15">
              <a:extLst>
                <a:ext uri="{FF2B5EF4-FFF2-40B4-BE49-F238E27FC236}">
                  <a16:creationId xmlns:a16="http://schemas.microsoft.com/office/drawing/2014/main" id="{3595E528-9674-0052-DBC7-52943000A97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2" y="331"/>
              <a:ext cx="24" cy="21"/>
            </a:xfrm>
            <a:custGeom>
              <a:avLst/>
              <a:gdLst>
                <a:gd name="T0" fmla="*/ 22 w 27"/>
                <a:gd name="T1" fmla="*/ 17 h 23"/>
                <a:gd name="T2" fmla="*/ 22 w 27"/>
                <a:gd name="T3" fmla="*/ 16 h 23"/>
                <a:gd name="T4" fmla="*/ 22 w 27"/>
                <a:gd name="T5" fmla="*/ 4 h 23"/>
                <a:gd name="T6" fmla="*/ 19 w 27"/>
                <a:gd name="T7" fmla="*/ 1 h 23"/>
                <a:gd name="T8" fmla="*/ 18 w 27"/>
                <a:gd name="T9" fmla="*/ 1 h 23"/>
                <a:gd name="T10" fmla="*/ 18 w 27"/>
                <a:gd name="T11" fmla="*/ 0 h 23"/>
                <a:gd name="T12" fmla="*/ 23 w 27"/>
                <a:gd name="T13" fmla="*/ 0 h 23"/>
                <a:gd name="T14" fmla="*/ 27 w 27"/>
                <a:gd name="T15" fmla="*/ 0 h 23"/>
                <a:gd name="T16" fmla="*/ 27 w 27"/>
                <a:gd name="T17" fmla="*/ 1 h 23"/>
                <a:gd name="T18" fmla="*/ 26 w 27"/>
                <a:gd name="T19" fmla="*/ 1 h 23"/>
                <a:gd name="T20" fmla="*/ 23 w 27"/>
                <a:gd name="T21" fmla="*/ 5 h 23"/>
                <a:gd name="T22" fmla="*/ 23 w 27"/>
                <a:gd name="T23" fmla="*/ 20 h 23"/>
                <a:gd name="T24" fmla="*/ 23 w 27"/>
                <a:gd name="T25" fmla="*/ 23 h 23"/>
                <a:gd name="T26" fmla="*/ 22 w 27"/>
                <a:gd name="T27" fmla="*/ 23 h 23"/>
                <a:gd name="T28" fmla="*/ 5 w 27"/>
                <a:gd name="T29" fmla="*/ 5 h 23"/>
                <a:gd name="T30" fmla="*/ 5 w 27"/>
                <a:gd name="T31" fmla="*/ 18 h 23"/>
                <a:gd name="T32" fmla="*/ 9 w 27"/>
                <a:gd name="T33" fmla="*/ 22 h 23"/>
                <a:gd name="T34" fmla="*/ 9 w 27"/>
                <a:gd name="T35" fmla="*/ 22 h 23"/>
                <a:gd name="T36" fmla="*/ 9 w 27"/>
                <a:gd name="T37" fmla="*/ 23 h 23"/>
                <a:gd name="T38" fmla="*/ 5 w 27"/>
                <a:gd name="T39" fmla="*/ 23 h 23"/>
                <a:gd name="T40" fmla="*/ 0 w 27"/>
                <a:gd name="T41" fmla="*/ 23 h 23"/>
                <a:gd name="T42" fmla="*/ 0 w 27"/>
                <a:gd name="T43" fmla="*/ 22 h 23"/>
                <a:gd name="T44" fmla="*/ 1 w 27"/>
                <a:gd name="T45" fmla="*/ 22 h 23"/>
                <a:gd name="T46" fmla="*/ 4 w 27"/>
                <a:gd name="T47" fmla="*/ 18 h 23"/>
                <a:gd name="T48" fmla="*/ 4 w 27"/>
                <a:gd name="T49" fmla="*/ 4 h 23"/>
                <a:gd name="T50" fmla="*/ 1 w 27"/>
                <a:gd name="T51" fmla="*/ 1 h 23"/>
                <a:gd name="T52" fmla="*/ 0 w 27"/>
                <a:gd name="T53" fmla="*/ 1 h 23"/>
                <a:gd name="T54" fmla="*/ 0 w 27"/>
                <a:gd name="T55" fmla="*/ 0 h 23"/>
                <a:gd name="T56" fmla="*/ 4 w 27"/>
                <a:gd name="T57" fmla="*/ 0 h 23"/>
                <a:gd name="T58" fmla="*/ 7 w 27"/>
                <a:gd name="T59" fmla="*/ 0 h 23"/>
                <a:gd name="T60" fmla="*/ 22 w 27"/>
                <a:gd name="T6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" h="23">
                  <a:moveTo>
                    <a:pt x="22" y="17"/>
                  </a:moveTo>
                  <a:cubicBezTo>
                    <a:pt x="22" y="16"/>
                    <a:pt x="22" y="16"/>
                    <a:pt x="22" y="16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0" y="1"/>
                    <a:pt x="19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0" y="0"/>
                    <a:pt x="21" y="0"/>
                    <a:pt x="23" y="0"/>
                  </a:cubicBezTo>
                  <a:cubicBezTo>
                    <a:pt x="24" y="0"/>
                    <a:pt x="25" y="0"/>
                    <a:pt x="27" y="0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5" y="1"/>
                    <a:pt x="23" y="2"/>
                    <a:pt x="23" y="5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1"/>
                    <a:pt x="23" y="22"/>
                    <a:pt x="23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21"/>
                    <a:pt x="6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3"/>
                    <a:pt x="6" y="23"/>
                    <a:pt x="5" y="23"/>
                  </a:cubicBezTo>
                  <a:cubicBezTo>
                    <a:pt x="3" y="23"/>
                    <a:pt x="2" y="23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3" y="22"/>
                    <a:pt x="4" y="20"/>
                    <a:pt x="4" y="18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2"/>
                    <a:pt x="2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5" y="0"/>
                    <a:pt x="6" y="0"/>
                    <a:pt x="7" y="0"/>
                  </a:cubicBezTo>
                  <a:lnTo>
                    <a:pt x="2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2" name="Freeform 16">
              <a:extLst>
                <a:ext uri="{FF2B5EF4-FFF2-40B4-BE49-F238E27FC236}">
                  <a16:creationId xmlns:a16="http://schemas.microsoft.com/office/drawing/2014/main" id="{C4048AF3-3E73-8FD2-5790-10D24A10BDD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17" y="331"/>
              <a:ext cx="17" cy="21"/>
            </a:xfrm>
            <a:custGeom>
              <a:avLst/>
              <a:gdLst>
                <a:gd name="T0" fmla="*/ 0 w 19"/>
                <a:gd name="T1" fmla="*/ 22 h 23"/>
                <a:gd name="T2" fmla="*/ 1 w 19"/>
                <a:gd name="T3" fmla="*/ 22 h 23"/>
                <a:gd name="T4" fmla="*/ 3 w 19"/>
                <a:gd name="T5" fmla="*/ 20 h 23"/>
                <a:gd name="T6" fmla="*/ 3 w 19"/>
                <a:gd name="T7" fmla="*/ 3 h 23"/>
                <a:gd name="T8" fmla="*/ 1 w 19"/>
                <a:gd name="T9" fmla="*/ 1 h 23"/>
                <a:gd name="T10" fmla="*/ 0 w 19"/>
                <a:gd name="T11" fmla="*/ 1 h 23"/>
                <a:gd name="T12" fmla="*/ 0 w 19"/>
                <a:gd name="T13" fmla="*/ 0 h 23"/>
                <a:gd name="T14" fmla="*/ 8 w 19"/>
                <a:gd name="T15" fmla="*/ 0 h 23"/>
                <a:gd name="T16" fmla="*/ 17 w 19"/>
                <a:gd name="T17" fmla="*/ 0 h 23"/>
                <a:gd name="T18" fmla="*/ 17 w 19"/>
                <a:gd name="T19" fmla="*/ 5 h 23"/>
                <a:gd name="T20" fmla="*/ 16 w 19"/>
                <a:gd name="T21" fmla="*/ 5 h 23"/>
                <a:gd name="T22" fmla="*/ 12 w 19"/>
                <a:gd name="T23" fmla="*/ 2 h 23"/>
                <a:gd name="T24" fmla="*/ 7 w 19"/>
                <a:gd name="T25" fmla="*/ 2 h 23"/>
                <a:gd name="T26" fmla="*/ 7 w 19"/>
                <a:gd name="T27" fmla="*/ 10 h 23"/>
                <a:gd name="T28" fmla="*/ 11 w 19"/>
                <a:gd name="T29" fmla="*/ 10 h 23"/>
                <a:gd name="T30" fmla="*/ 14 w 19"/>
                <a:gd name="T31" fmla="*/ 7 h 23"/>
                <a:gd name="T32" fmla="*/ 15 w 19"/>
                <a:gd name="T33" fmla="*/ 7 h 23"/>
                <a:gd name="T34" fmla="*/ 15 w 19"/>
                <a:gd name="T35" fmla="*/ 11 h 23"/>
                <a:gd name="T36" fmla="*/ 15 w 19"/>
                <a:gd name="T37" fmla="*/ 15 h 23"/>
                <a:gd name="T38" fmla="*/ 14 w 19"/>
                <a:gd name="T39" fmla="*/ 15 h 23"/>
                <a:gd name="T40" fmla="*/ 11 w 19"/>
                <a:gd name="T41" fmla="*/ 12 h 23"/>
                <a:gd name="T42" fmla="*/ 7 w 19"/>
                <a:gd name="T43" fmla="*/ 12 h 23"/>
                <a:gd name="T44" fmla="*/ 7 w 19"/>
                <a:gd name="T45" fmla="*/ 19 h 23"/>
                <a:gd name="T46" fmla="*/ 11 w 19"/>
                <a:gd name="T47" fmla="*/ 21 h 23"/>
                <a:gd name="T48" fmla="*/ 18 w 19"/>
                <a:gd name="T49" fmla="*/ 18 h 23"/>
                <a:gd name="T50" fmla="*/ 19 w 19"/>
                <a:gd name="T51" fmla="*/ 18 h 23"/>
                <a:gd name="T52" fmla="*/ 18 w 19"/>
                <a:gd name="T53" fmla="*/ 23 h 23"/>
                <a:gd name="T54" fmla="*/ 9 w 19"/>
                <a:gd name="T55" fmla="*/ 23 h 23"/>
                <a:gd name="T56" fmla="*/ 0 w 19"/>
                <a:gd name="T57" fmla="*/ 23 h 23"/>
                <a:gd name="T58" fmla="*/ 0 w 19"/>
                <a:gd name="T5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" h="23">
                  <a:moveTo>
                    <a:pt x="0" y="22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2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6" y="0"/>
                    <a:pt x="8" y="0"/>
                  </a:cubicBezTo>
                  <a:cubicBezTo>
                    <a:pt x="11" y="0"/>
                    <a:pt x="14" y="0"/>
                    <a:pt x="17" y="0"/>
                  </a:cubicBezTo>
                  <a:cubicBezTo>
                    <a:pt x="17" y="2"/>
                    <a:pt x="17" y="4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3"/>
                    <a:pt x="15" y="2"/>
                    <a:pt x="1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10"/>
                    <a:pt x="13" y="9"/>
                    <a:pt x="1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9"/>
                    <a:pt x="15" y="10"/>
                    <a:pt x="15" y="11"/>
                  </a:cubicBezTo>
                  <a:cubicBezTo>
                    <a:pt x="15" y="12"/>
                    <a:pt x="15" y="14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3"/>
                    <a:pt x="13" y="12"/>
                    <a:pt x="11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1"/>
                    <a:pt x="9" y="21"/>
                    <a:pt x="11" y="21"/>
                  </a:cubicBezTo>
                  <a:cubicBezTo>
                    <a:pt x="15" y="21"/>
                    <a:pt x="17" y="21"/>
                    <a:pt x="18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8" y="19"/>
                    <a:pt x="18" y="21"/>
                    <a:pt x="18" y="23"/>
                  </a:cubicBezTo>
                  <a:cubicBezTo>
                    <a:pt x="16" y="23"/>
                    <a:pt x="12" y="23"/>
                    <a:pt x="9" y="23"/>
                  </a:cubicBezTo>
                  <a:cubicBezTo>
                    <a:pt x="6" y="23"/>
                    <a:pt x="2" y="23"/>
                    <a:pt x="0" y="23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3" name="Freeform 17">
              <a:extLst>
                <a:ext uri="{FF2B5EF4-FFF2-40B4-BE49-F238E27FC236}">
                  <a16:creationId xmlns:a16="http://schemas.microsoft.com/office/drawing/2014/main" id="{008438C1-CB41-7D2F-4D27-0F9A269CFE1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36" y="331"/>
              <a:ext cx="12" cy="21"/>
            </a:xfrm>
            <a:custGeom>
              <a:avLst/>
              <a:gdLst>
                <a:gd name="T0" fmla="*/ 11 w 13"/>
                <a:gd name="T1" fmla="*/ 5 h 23"/>
                <a:gd name="T2" fmla="*/ 8 w 13"/>
                <a:gd name="T3" fmla="*/ 1 h 23"/>
                <a:gd name="T4" fmla="*/ 4 w 13"/>
                <a:gd name="T5" fmla="*/ 5 h 23"/>
                <a:gd name="T6" fmla="*/ 13 w 13"/>
                <a:gd name="T7" fmla="*/ 17 h 23"/>
                <a:gd name="T8" fmla="*/ 5 w 13"/>
                <a:gd name="T9" fmla="*/ 23 h 23"/>
                <a:gd name="T10" fmla="*/ 0 w 13"/>
                <a:gd name="T11" fmla="*/ 22 h 23"/>
                <a:gd name="T12" fmla="*/ 0 w 13"/>
                <a:gd name="T13" fmla="*/ 17 h 23"/>
                <a:gd name="T14" fmla="*/ 1 w 13"/>
                <a:gd name="T15" fmla="*/ 17 h 23"/>
                <a:gd name="T16" fmla="*/ 6 w 13"/>
                <a:gd name="T17" fmla="*/ 22 h 23"/>
                <a:gd name="T18" fmla="*/ 10 w 13"/>
                <a:gd name="T19" fmla="*/ 18 h 23"/>
                <a:gd name="T20" fmla="*/ 0 w 13"/>
                <a:gd name="T21" fmla="*/ 6 h 23"/>
                <a:gd name="T22" fmla="*/ 7 w 13"/>
                <a:gd name="T23" fmla="*/ 0 h 23"/>
                <a:gd name="T24" fmla="*/ 12 w 13"/>
                <a:gd name="T25" fmla="*/ 0 h 23"/>
                <a:gd name="T26" fmla="*/ 12 w 13"/>
                <a:gd name="T27" fmla="*/ 5 h 23"/>
                <a:gd name="T28" fmla="*/ 11 w 13"/>
                <a:gd name="T2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" h="23">
                  <a:moveTo>
                    <a:pt x="11" y="5"/>
                  </a:moveTo>
                  <a:cubicBezTo>
                    <a:pt x="11" y="3"/>
                    <a:pt x="10" y="1"/>
                    <a:pt x="8" y="1"/>
                  </a:cubicBezTo>
                  <a:cubicBezTo>
                    <a:pt x="5" y="1"/>
                    <a:pt x="4" y="2"/>
                    <a:pt x="4" y="5"/>
                  </a:cubicBezTo>
                  <a:cubicBezTo>
                    <a:pt x="4" y="10"/>
                    <a:pt x="13" y="9"/>
                    <a:pt x="13" y="17"/>
                  </a:cubicBezTo>
                  <a:cubicBezTo>
                    <a:pt x="13" y="21"/>
                    <a:pt x="10" y="23"/>
                    <a:pt x="5" y="23"/>
                  </a:cubicBezTo>
                  <a:cubicBezTo>
                    <a:pt x="4" y="23"/>
                    <a:pt x="2" y="23"/>
                    <a:pt x="0" y="22"/>
                  </a:cubicBezTo>
                  <a:cubicBezTo>
                    <a:pt x="0" y="20"/>
                    <a:pt x="0" y="19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20"/>
                    <a:pt x="3" y="22"/>
                    <a:pt x="6" y="22"/>
                  </a:cubicBezTo>
                  <a:cubicBezTo>
                    <a:pt x="8" y="22"/>
                    <a:pt x="10" y="21"/>
                    <a:pt x="10" y="18"/>
                  </a:cubicBezTo>
                  <a:cubicBezTo>
                    <a:pt x="10" y="13"/>
                    <a:pt x="0" y="14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8" y="0"/>
                    <a:pt x="11" y="0"/>
                    <a:pt x="12" y="0"/>
                  </a:cubicBezTo>
                  <a:cubicBezTo>
                    <a:pt x="12" y="2"/>
                    <a:pt x="12" y="3"/>
                    <a:pt x="12" y="5"/>
                  </a:cubicBezTo>
                  <a:lnTo>
                    <a:pt x="11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4" name="Freeform 18">
              <a:extLst>
                <a:ext uri="{FF2B5EF4-FFF2-40B4-BE49-F238E27FC236}">
                  <a16:creationId xmlns:a16="http://schemas.microsoft.com/office/drawing/2014/main" id="{E0DE4CA3-F158-083B-D0E2-925960C007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50" y="331"/>
              <a:ext cx="13" cy="21"/>
            </a:xfrm>
            <a:custGeom>
              <a:avLst/>
              <a:gdLst>
                <a:gd name="T0" fmla="*/ 12 w 14"/>
                <a:gd name="T1" fmla="*/ 5 h 23"/>
                <a:gd name="T2" fmla="*/ 8 w 14"/>
                <a:gd name="T3" fmla="*/ 1 h 23"/>
                <a:gd name="T4" fmla="*/ 4 w 14"/>
                <a:gd name="T5" fmla="*/ 5 h 23"/>
                <a:gd name="T6" fmla="*/ 14 w 14"/>
                <a:gd name="T7" fmla="*/ 17 h 23"/>
                <a:gd name="T8" fmla="*/ 6 w 14"/>
                <a:gd name="T9" fmla="*/ 23 h 23"/>
                <a:gd name="T10" fmla="*/ 1 w 14"/>
                <a:gd name="T11" fmla="*/ 22 h 23"/>
                <a:gd name="T12" fmla="*/ 0 w 14"/>
                <a:gd name="T13" fmla="*/ 17 h 23"/>
                <a:gd name="T14" fmla="*/ 1 w 14"/>
                <a:gd name="T15" fmla="*/ 17 h 23"/>
                <a:gd name="T16" fmla="*/ 6 w 14"/>
                <a:gd name="T17" fmla="*/ 22 h 23"/>
                <a:gd name="T18" fmla="*/ 10 w 14"/>
                <a:gd name="T19" fmla="*/ 18 h 23"/>
                <a:gd name="T20" fmla="*/ 0 w 14"/>
                <a:gd name="T21" fmla="*/ 6 h 23"/>
                <a:gd name="T22" fmla="*/ 8 w 14"/>
                <a:gd name="T23" fmla="*/ 0 h 23"/>
                <a:gd name="T24" fmla="*/ 12 w 14"/>
                <a:gd name="T25" fmla="*/ 0 h 23"/>
                <a:gd name="T26" fmla="*/ 13 w 14"/>
                <a:gd name="T27" fmla="*/ 5 h 23"/>
                <a:gd name="T28" fmla="*/ 12 w 14"/>
                <a:gd name="T2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3">
                  <a:moveTo>
                    <a:pt x="12" y="5"/>
                  </a:moveTo>
                  <a:cubicBezTo>
                    <a:pt x="11" y="3"/>
                    <a:pt x="10" y="1"/>
                    <a:pt x="8" y="1"/>
                  </a:cubicBezTo>
                  <a:cubicBezTo>
                    <a:pt x="5" y="1"/>
                    <a:pt x="4" y="2"/>
                    <a:pt x="4" y="5"/>
                  </a:cubicBezTo>
                  <a:cubicBezTo>
                    <a:pt x="4" y="10"/>
                    <a:pt x="14" y="9"/>
                    <a:pt x="14" y="17"/>
                  </a:cubicBezTo>
                  <a:cubicBezTo>
                    <a:pt x="14" y="21"/>
                    <a:pt x="10" y="23"/>
                    <a:pt x="6" y="23"/>
                  </a:cubicBezTo>
                  <a:cubicBezTo>
                    <a:pt x="4" y="23"/>
                    <a:pt x="2" y="23"/>
                    <a:pt x="1" y="22"/>
                  </a:cubicBezTo>
                  <a:cubicBezTo>
                    <a:pt x="0" y="20"/>
                    <a:pt x="0" y="19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20"/>
                    <a:pt x="3" y="22"/>
                    <a:pt x="6" y="22"/>
                  </a:cubicBezTo>
                  <a:cubicBezTo>
                    <a:pt x="8" y="22"/>
                    <a:pt x="10" y="21"/>
                    <a:pt x="10" y="18"/>
                  </a:cubicBezTo>
                  <a:cubicBezTo>
                    <a:pt x="10" y="13"/>
                    <a:pt x="0" y="14"/>
                    <a:pt x="0" y="6"/>
                  </a:cubicBezTo>
                  <a:cubicBezTo>
                    <a:pt x="0" y="2"/>
                    <a:pt x="3" y="0"/>
                    <a:pt x="8" y="0"/>
                  </a:cubicBezTo>
                  <a:cubicBezTo>
                    <a:pt x="8" y="0"/>
                    <a:pt x="11" y="0"/>
                    <a:pt x="12" y="0"/>
                  </a:cubicBezTo>
                  <a:cubicBezTo>
                    <a:pt x="12" y="2"/>
                    <a:pt x="12" y="3"/>
                    <a:pt x="13" y="5"/>
                  </a:cubicBezTo>
                  <a:lnTo>
                    <a:pt x="12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5" name="Freeform 19">
              <a:extLst>
                <a:ext uri="{FF2B5EF4-FFF2-40B4-BE49-F238E27FC236}">
                  <a16:creationId xmlns:a16="http://schemas.microsoft.com/office/drawing/2014/main" id="{3547941D-ACFE-1C5B-20CC-E74086AE523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73" y="331"/>
              <a:ext cx="12" cy="21"/>
            </a:xfrm>
            <a:custGeom>
              <a:avLst/>
              <a:gdLst>
                <a:gd name="T0" fmla="*/ 12 w 14"/>
                <a:gd name="T1" fmla="*/ 5 h 23"/>
                <a:gd name="T2" fmla="*/ 8 w 14"/>
                <a:gd name="T3" fmla="*/ 1 h 23"/>
                <a:gd name="T4" fmla="*/ 4 w 14"/>
                <a:gd name="T5" fmla="*/ 5 h 23"/>
                <a:gd name="T6" fmla="*/ 14 w 14"/>
                <a:gd name="T7" fmla="*/ 17 h 23"/>
                <a:gd name="T8" fmla="*/ 6 w 14"/>
                <a:gd name="T9" fmla="*/ 23 h 23"/>
                <a:gd name="T10" fmla="*/ 1 w 14"/>
                <a:gd name="T11" fmla="*/ 22 h 23"/>
                <a:gd name="T12" fmla="*/ 0 w 14"/>
                <a:gd name="T13" fmla="*/ 17 h 23"/>
                <a:gd name="T14" fmla="*/ 1 w 14"/>
                <a:gd name="T15" fmla="*/ 17 h 23"/>
                <a:gd name="T16" fmla="*/ 6 w 14"/>
                <a:gd name="T17" fmla="*/ 22 h 23"/>
                <a:gd name="T18" fmla="*/ 10 w 14"/>
                <a:gd name="T19" fmla="*/ 18 h 23"/>
                <a:gd name="T20" fmla="*/ 1 w 14"/>
                <a:gd name="T21" fmla="*/ 6 h 23"/>
                <a:gd name="T22" fmla="*/ 8 w 14"/>
                <a:gd name="T23" fmla="*/ 0 h 23"/>
                <a:gd name="T24" fmla="*/ 12 w 14"/>
                <a:gd name="T25" fmla="*/ 0 h 23"/>
                <a:gd name="T26" fmla="*/ 13 w 14"/>
                <a:gd name="T27" fmla="*/ 5 h 23"/>
                <a:gd name="T28" fmla="*/ 12 w 14"/>
                <a:gd name="T2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3">
                  <a:moveTo>
                    <a:pt x="12" y="5"/>
                  </a:moveTo>
                  <a:cubicBezTo>
                    <a:pt x="12" y="3"/>
                    <a:pt x="10" y="1"/>
                    <a:pt x="8" y="1"/>
                  </a:cubicBezTo>
                  <a:cubicBezTo>
                    <a:pt x="5" y="1"/>
                    <a:pt x="4" y="2"/>
                    <a:pt x="4" y="5"/>
                  </a:cubicBezTo>
                  <a:cubicBezTo>
                    <a:pt x="4" y="10"/>
                    <a:pt x="14" y="9"/>
                    <a:pt x="14" y="17"/>
                  </a:cubicBezTo>
                  <a:cubicBezTo>
                    <a:pt x="14" y="21"/>
                    <a:pt x="10" y="23"/>
                    <a:pt x="6" y="23"/>
                  </a:cubicBezTo>
                  <a:cubicBezTo>
                    <a:pt x="4" y="23"/>
                    <a:pt x="2" y="23"/>
                    <a:pt x="1" y="22"/>
                  </a:cubicBezTo>
                  <a:cubicBezTo>
                    <a:pt x="1" y="20"/>
                    <a:pt x="0" y="19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20"/>
                    <a:pt x="3" y="22"/>
                    <a:pt x="6" y="22"/>
                  </a:cubicBezTo>
                  <a:cubicBezTo>
                    <a:pt x="8" y="22"/>
                    <a:pt x="10" y="21"/>
                    <a:pt x="10" y="18"/>
                  </a:cubicBezTo>
                  <a:cubicBezTo>
                    <a:pt x="10" y="13"/>
                    <a:pt x="1" y="14"/>
                    <a:pt x="1" y="6"/>
                  </a:cubicBezTo>
                  <a:cubicBezTo>
                    <a:pt x="1" y="2"/>
                    <a:pt x="4" y="0"/>
                    <a:pt x="8" y="0"/>
                  </a:cubicBezTo>
                  <a:cubicBezTo>
                    <a:pt x="9" y="0"/>
                    <a:pt x="11" y="0"/>
                    <a:pt x="12" y="0"/>
                  </a:cubicBezTo>
                  <a:cubicBezTo>
                    <a:pt x="12" y="2"/>
                    <a:pt x="13" y="3"/>
                    <a:pt x="13" y="5"/>
                  </a:cubicBezTo>
                  <a:lnTo>
                    <a:pt x="12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6" name="Freeform 20">
              <a:extLst>
                <a:ext uri="{FF2B5EF4-FFF2-40B4-BE49-F238E27FC236}">
                  <a16:creationId xmlns:a16="http://schemas.microsoft.com/office/drawing/2014/main" id="{C3DB750A-A8AC-6E28-6A2E-EAE35CE3AD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87" y="331"/>
              <a:ext cx="19" cy="21"/>
            </a:xfrm>
            <a:custGeom>
              <a:avLst/>
              <a:gdLst>
                <a:gd name="T0" fmla="*/ 20 w 21"/>
                <a:gd name="T1" fmla="*/ 7 h 23"/>
                <a:gd name="T2" fmla="*/ 13 w 21"/>
                <a:gd name="T3" fmla="*/ 1 h 23"/>
                <a:gd name="T4" fmla="*/ 5 w 21"/>
                <a:gd name="T5" fmla="*/ 11 h 23"/>
                <a:gd name="T6" fmla="*/ 14 w 21"/>
                <a:gd name="T7" fmla="*/ 22 h 23"/>
                <a:gd name="T8" fmla="*/ 20 w 21"/>
                <a:gd name="T9" fmla="*/ 17 h 23"/>
                <a:gd name="T10" fmla="*/ 21 w 21"/>
                <a:gd name="T11" fmla="*/ 17 h 23"/>
                <a:gd name="T12" fmla="*/ 21 w 21"/>
                <a:gd name="T13" fmla="*/ 22 h 23"/>
                <a:gd name="T14" fmla="*/ 13 w 21"/>
                <a:gd name="T15" fmla="*/ 23 h 23"/>
                <a:gd name="T16" fmla="*/ 0 w 21"/>
                <a:gd name="T17" fmla="*/ 11 h 23"/>
                <a:gd name="T18" fmla="*/ 13 w 21"/>
                <a:gd name="T19" fmla="*/ 0 h 23"/>
                <a:gd name="T20" fmla="*/ 21 w 21"/>
                <a:gd name="T21" fmla="*/ 1 h 23"/>
                <a:gd name="T22" fmla="*/ 21 w 21"/>
                <a:gd name="T23" fmla="*/ 7 h 23"/>
                <a:gd name="T24" fmla="*/ 20 w 21"/>
                <a:gd name="T2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3">
                  <a:moveTo>
                    <a:pt x="20" y="7"/>
                  </a:moveTo>
                  <a:cubicBezTo>
                    <a:pt x="19" y="4"/>
                    <a:pt x="18" y="1"/>
                    <a:pt x="13" y="1"/>
                  </a:cubicBezTo>
                  <a:cubicBezTo>
                    <a:pt x="8" y="1"/>
                    <a:pt x="5" y="5"/>
                    <a:pt x="5" y="11"/>
                  </a:cubicBezTo>
                  <a:cubicBezTo>
                    <a:pt x="5" y="16"/>
                    <a:pt x="8" y="22"/>
                    <a:pt x="14" y="22"/>
                  </a:cubicBezTo>
                  <a:cubicBezTo>
                    <a:pt x="17" y="22"/>
                    <a:pt x="20" y="20"/>
                    <a:pt x="20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8"/>
                    <a:pt x="21" y="20"/>
                    <a:pt x="21" y="22"/>
                  </a:cubicBezTo>
                  <a:cubicBezTo>
                    <a:pt x="19" y="23"/>
                    <a:pt x="16" y="23"/>
                    <a:pt x="13" y="23"/>
                  </a:cubicBezTo>
                  <a:cubicBezTo>
                    <a:pt x="6" y="23"/>
                    <a:pt x="0" y="19"/>
                    <a:pt x="0" y="11"/>
                  </a:cubicBezTo>
                  <a:cubicBezTo>
                    <a:pt x="0" y="4"/>
                    <a:pt x="6" y="0"/>
                    <a:pt x="13" y="0"/>
                  </a:cubicBezTo>
                  <a:cubicBezTo>
                    <a:pt x="17" y="0"/>
                    <a:pt x="18" y="1"/>
                    <a:pt x="21" y="1"/>
                  </a:cubicBezTo>
                  <a:cubicBezTo>
                    <a:pt x="21" y="3"/>
                    <a:pt x="21" y="5"/>
                    <a:pt x="21" y="7"/>
                  </a:cubicBezTo>
                  <a:lnTo>
                    <a:pt x="2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7" name="Freeform 21">
              <a:extLst>
                <a:ext uri="{FF2B5EF4-FFF2-40B4-BE49-F238E27FC236}">
                  <a16:creationId xmlns:a16="http://schemas.microsoft.com/office/drawing/2014/main" id="{9BA2FDBB-D314-D466-FB0D-B530EC84890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09" y="331"/>
              <a:ext cx="22" cy="21"/>
            </a:xfrm>
            <a:custGeom>
              <a:avLst/>
              <a:gdLst>
                <a:gd name="T0" fmla="*/ 7 w 25"/>
                <a:gd name="T1" fmla="*/ 20 h 23"/>
                <a:gd name="T2" fmla="*/ 9 w 25"/>
                <a:gd name="T3" fmla="*/ 22 h 23"/>
                <a:gd name="T4" fmla="*/ 10 w 25"/>
                <a:gd name="T5" fmla="*/ 22 h 23"/>
                <a:gd name="T6" fmla="*/ 10 w 25"/>
                <a:gd name="T7" fmla="*/ 23 h 23"/>
                <a:gd name="T8" fmla="*/ 5 w 25"/>
                <a:gd name="T9" fmla="*/ 23 h 23"/>
                <a:gd name="T10" fmla="*/ 0 w 25"/>
                <a:gd name="T11" fmla="*/ 23 h 23"/>
                <a:gd name="T12" fmla="*/ 0 w 25"/>
                <a:gd name="T13" fmla="*/ 22 h 23"/>
                <a:gd name="T14" fmla="*/ 0 w 25"/>
                <a:gd name="T15" fmla="*/ 22 h 23"/>
                <a:gd name="T16" fmla="*/ 3 w 25"/>
                <a:gd name="T17" fmla="*/ 20 h 23"/>
                <a:gd name="T18" fmla="*/ 3 w 25"/>
                <a:gd name="T19" fmla="*/ 3 h 23"/>
                <a:gd name="T20" fmla="*/ 0 w 25"/>
                <a:gd name="T21" fmla="*/ 1 h 23"/>
                <a:gd name="T22" fmla="*/ 0 w 25"/>
                <a:gd name="T23" fmla="*/ 1 h 23"/>
                <a:gd name="T24" fmla="*/ 0 w 25"/>
                <a:gd name="T25" fmla="*/ 0 h 23"/>
                <a:gd name="T26" fmla="*/ 5 w 25"/>
                <a:gd name="T27" fmla="*/ 0 h 23"/>
                <a:gd name="T28" fmla="*/ 10 w 25"/>
                <a:gd name="T29" fmla="*/ 0 h 23"/>
                <a:gd name="T30" fmla="*/ 10 w 25"/>
                <a:gd name="T31" fmla="*/ 1 h 23"/>
                <a:gd name="T32" fmla="*/ 9 w 25"/>
                <a:gd name="T33" fmla="*/ 1 h 23"/>
                <a:gd name="T34" fmla="*/ 7 w 25"/>
                <a:gd name="T35" fmla="*/ 3 h 23"/>
                <a:gd name="T36" fmla="*/ 7 w 25"/>
                <a:gd name="T37" fmla="*/ 10 h 23"/>
                <a:gd name="T38" fmla="*/ 19 w 25"/>
                <a:gd name="T39" fmla="*/ 10 h 23"/>
                <a:gd name="T40" fmla="*/ 19 w 25"/>
                <a:gd name="T41" fmla="*/ 3 h 23"/>
                <a:gd name="T42" fmla="*/ 16 w 25"/>
                <a:gd name="T43" fmla="*/ 1 h 23"/>
                <a:gd name="T44" fmla="*/ 15 w 25"/>
                <a:gd name="T45" fmla="*/ 1 h 23"/>
                <a:gd name="T46" fmla="*/ 15 w 25"/>
                <a:gd name="T47" fmla="*/ 0 h 23"/>
                <a:gd name="T48" fmla="*/ 21 w 25"/>
                <a:gd name="T49" fmla="*/ 0 h 23"/>
                <a:gd name="T50" fmla="*/ 25 w 25"/>
                <a:gd name="T51" fmla="*/ 0 h 23"/>
                <a:gd name="T52" fmla="*/ 25 w 25"/>
                <a:gd name="T53" fmla="*/ 1 h 23"/>
                <a:gd name="T54" fmla="*/ 25 w 25"/>
                <a:gd name="T55" fmla="*/ 1 h 23"/>
                <a:gd name="T56" fmla="*/ 23 w 25"/>
                <a:gd name="T57" fmla="*/ 3 h 23"/>
                <a:gd name="T58" fmla="*/ 23 w 25"/>
                <a:gd name="T59" fmla="*/ 20 h 23"/>
                <a:gd name="T60" fmla="*/ 25 w 25"/>
                <a:gd name="T61" fmla="*/ 22 h 23"/>
                <a:gd name="T62" fmla="*/ 25 w 25"/>
                <a:gd name="T63" fmla="*/ 22 h 23"/>
                <a:gd name="T64" fmla="*/ 25 w 25"/>
                <a:gd name="T65" fmla="*/ 23 h 23"/>
                <a:gd name="T66" fmla="*/ 21 w 25"/>
                <a:gd name="T67" fmla="*/ 23 h 23"/>
                <a:gd name="T68" fmla="*/ 15 w 25"/>
                <a:gd name="T69" fmla="*/ 23 h 23"/>
                <a:gd name="T70" fmla="*/ 15 w 25"/>
                <a:gd name="T71" fmla="*/ 22 h 23"/>
                <a:gd name="T72" fmla="*/ 16 w 25"/>
                <a:gd name="T73" fmla="*/ 22 h 23"/>
                <a:gd name="T74" fmla="*/ 19 w 25"/>
                <a:gd name="T75" fmla="*/ 20 h 23"/>
                <a:gd name="T76" fmla="*/ 19 w 25"/>
                <a:gd name="T77" fmla="*/ 12 h 23"/>
                <a:gd name="T78" fmla="*/ 7 w 25"/>
                <a:gd name="T79" fmla="*/ 12 h 23"/>
                <a:gd name="T80" fmla="*/ 7 w 25"/>
                <a:gd name="T81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5" h="23">
                  <a:moveTo>
                    <a:pt x="7" y="20"/>
                  </a:moveTo>
                  <a:cubicBezTo>
                    <a:pt x="7" y="22"/>
                    <a:pt x="8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8" y="23"/>
                    <a:pt x="6" y="23"/>
                    <a:pt x="5" y="23"/>
                  </a:cubicBezTo>
                  <a:cubicBezTo>
                    <a:pt x="3" y="23"/>
                    <a:pt x="1" y="23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ubicBezTo>
                    <a:pt x="6" y="0"/>
                    <a:pt x="8" y="0"/>
                    <a:pt x="10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1"/>
                    <a:pt x="7" y="3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1"/>
                    <a:pt x="17" y="1"/>
                    <a:pt x="16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7" y="0"/>
                    <a:pt x="19" y="0"/>
                    <a:pt x="21" y="0"/>
                  </a:cubicBezTo>
                  <a:cubicBezTo>
                    <a:pt x="22" y="0"/>
                    <a:pt x="24" y="0"/>
                    <a:pt x="25" y="0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1"/>
                    <a:pt x="23" y="1"/>
                    <a:pt x="23" y="3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2"/>
                    <a:pt x="24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4" y="23"/>
                    <a:pt x="22" y="23"/>
                    <a:pt x="21" y="23"/>
                  </a:cubicBezTo>
                  <a:cubicBezTo>
                    <a:pt x="19" y="23"/>
                    <a:pt x="17" y="23"/>
                    <a:pt x="15" y="23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2"/>
                    <a:pt x="19" y="22"/>
                    <a:pt x="19" y="20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7" y="12"/>
                    <a:pt x="7" y="12"/>
                    <a:pt x="7" y="12"/>
                  </a:cubicBezTo>
                  <a:lnTo>
                    <a:pt x="7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8" name="Freeform 22">
              <a:extLst>
                <a:ext uri="{FF2B5EF4-FFF2-40B4-BE49-F238E27FC236}">
                  <a16:creationId xmlns:a16="http://schemas.microsoft.com/office/drawing/2014/main" id="{D15046BB-E826-666B-BC7C-9FBB20C7E8F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33" y="331"/>
              <a:ext cx="23" cy="21"/>
            </a:xfrm>
            <a:custGeom>
              <a:avLst/>
              <a:gdLst>
                <a:gd name="T0" fmla="*/ 13 w 25"/>
                <a:gd name="T1" fmla="*/ 22 h 23"/>
                <a:gd name="T2" fmla="*/ 20 w 25"/>
                <a:gd name="T3" fmla="*/ 12 h 23"/>
                <a:gd name="T4" fmla="*/ 12 w 25"/>
                <a:gd name="T5" fmla="*/ 1 h 23"/>
                <a:gd name="T6" fmla="*/ 5 w 25"/>
                <a:gd name="T7" fmla="*/ 11 h 23"/>
                <a:gd name="T8" fmla="*/ 13 w 25"/>
                <a:gd name="T9" fmla="*/ 22 h 23"/>
                <a:gd name="T10" fmla="*/ 12 w 25"/>
                <a:gd name="T11" fmla="*/ 0 h 23"/>
                <a:gd name="T12" fmla="*/ 25 w 25"/>
                <a:gd name="T13" fmla="*/ 11 h 23"/>
                <a:gd name="T14" fmla="*/ 13 w 25"/>
                <a:gd name="T15" fmla="*/ 23 h 23"/>
                <a:gd name="T16" fmla="*/ 0 w 25"/>
                <a:gd name="T17" fmla="*/ 12 h 23"/>
                <a:gd name="T18" fmla="*/ 12 w 25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3">
                  <a:moveTo>
                    <a:pt x="13" y="22"/>
                  </a:moveTo>
                  <a:cubicBezTo>
                    <a:pt x="19" y="22"/>
                    <a:pt x="20" y="16"/>
                    <a:pt x="20" y="12"/>
                  </a:cubicBezTo>
                  <a:cubicBezTo>
                    <a:pt x="20" y="7"/>
                    <a:pt x="18" y="1"/>
                    <a:pt x="12" y="1"/>
                  </a:cubicBezTo>
                  <a:cubicBezTo>
                    <a:pt x="7" y="1"/>
                    <a:pt x="5" y="6"/>
                    <a:pt x="5" y="11"/>
                  </a:cubicBezTo>
                  <a:cubicBezTo>
                    <a:pt x="5" y="16"/>
                    <a:pt x="8" y="22"/>
                    <a:pt x="13" y="22"/>
                  </a:cubicBezTo>
                  <a:moveTo>
                    <a:pt x="12" y="0"/>
                  </a:moveTo>
                  <a:cubicBezTo>
                    <a:pt x="19" y="0"/>
                    <a:pt x="25" y="4"/>
                    <a:pt x="25" y="11"/>
                  </a:cubicBezTo>
                  <a:cubicBezTo>
                    <a:pt x="25" y="18"/>
                    <a:pt x="19" y="23"/>
                    <a:pt x="13" y="23"/>
                  </a:cubicBezTo>
                  <a:cubicBezTo>
                    <a:pt x="6" y="23"/>
                    <a:pt x="0" y="19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9" name="Freeform 23">
              <a:extLst>
                <a:ext uri="{FF2B5EF4-FFF2-40B4-BE49-F238E27FC236}">
                  <a16:creationId xmlns:a16="http://schemas.microsoft.com/office/drawing/2014/main" id="{8FDC93FE-C0DE-FEFC-C303-D274AABF0FD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57" y="331"/>
              <a:ext cx="23" cy="21"/>
            </a:xfrm>
            <a:custGeom>
              <a:avLst/>
              <a:gdLst>
                <a:gd name="T0" fmla="*/ 13 w 25"/>
                <a:gd name="T1" fmla="*/ 22 h 23"/>
                <a:gd name="T2" fmla="*/ 20 w 25"/>
                <a:gd name="T3" fmla="*/ 12 h 23"/>
                <a:gd name="T4" fmla="*/ 12 w 25"/>
                <a:gd name="T5" fmla="*/ 1 h 23"/>
                <a:gd name="T6" fmla="*/ 5 w 25"/>
                <a:gd name="T7" fmla="*/ 11 h 23"/>
                <a:gd name="T8" fmla="*/ 13 w 25"/>
                <a:gd name="T9" fmla="*/ 22 h 23"/>
                <a:gd name="T10" fmla="*/ 12 w 25"/>
                <a:gd name="T11" fmla="*/ 0 h 23"/>
                <a:gd name="T12" fmla="*/ 25 w 25"/>
                <a:gd name="T13" fmla="*/ 11 h 23"/>
                <a:gd name="T14" fmla="*/ 13 w 25"/>
                <a:gd name="T15" fmla="*/ 23 h 23"/>
                <a:gd name="T16" fmla="*/ 0 w 25"/>
                <a:gd name="T17" fmla="*/ 12 h 23"/>
                <a:gd name="T18" fmla="*/ 12 w 25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3">
                  <a:moveTo>
                    <a:pt x="13" y="22"/>
                  </a:moveTo>
                  <a:cubicBezTo>
                    <a:pt x="19" y="22"/>
                    <a:pt x="20" y="16"/>
                    <a:pt x="20" y="12"/>
                  </a:cubicBezTo>
                  <a:cubicBezTo>
                    <a:pt x="20" y="7"/>
                    <a:pt x="18" y="1"/>
                    <a:pt x="12" y="1"/>
                  </a:cubicBezTo>
                  <a:cubicBezTo>
                    <a:pt x="7" y="1"/>
                    <a:pt x="5" y="6"/>
                    <a:pt x="5" y="11"/>
                  </a:cubicBezTo>
                  <a:cubicBezTo>
                    <a:pt x="5" y="16"/>
                    <a:pt x="8" y="22"/>
                    <a:pt x="13" y="22"/>
                  </a:cubicBezTo>
                  <a:moveTo>
                    <a:pt x="12" y="0"/>
                  </a:moveTo>
                  <a:cubicBezTo>
                    <a:pt x="19" y="0"/>
                    <a:pt x="25" y="4"/>
                    <a:pt x="25" y="11"/>
                  </a:cubicBezTo>
                  <a:cubicBezTo>
                    <a:pt x="25" y="18"/>
                    <a:pt x="19" y="23"/>
                    <a:pt x="13" y="23"/>
                  </a:cubicBezTo>
                  <a:cubicBezTo>
                    <a:pt x="6" y="23"/>
                    <a:pt x="0" y="19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0" name="Freeform 24">
              <a:extLst>
                <a:ext uri="{FF2B5EF4-FFF2-40B4-BE49-F238E27FC236}">
                  <a16:creationId xmlns:a16="http://schemas.microsoft.com/office/drawing/2014/main" id="{EC5825C1-A674-FB0A-7540-52ADCFF7074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82" y="331"/>
              <a:ext cx="16" cy="21"/>
            </a:xfrm>
            <a:custGeom>
              <a:avLst/>
              <a:gdLst>
                <a:gd name="T0" fmla="*/ 7 w 18"/>
                <a:gd name="T1" fmla="*/ 20 h 23"/>
                <a:gd name="T2" fmla="*/ 9 w 18"/>
                <a:gd name="T3" fmla="*/ 22 h 23"/>
                <a:gd name="T4" fmla="*/ 13 w 18"/>
                <a:gd name="T5" fmla="*/ 21 h 23"/>
                <a:gd name="T6" fmla="*/ 16 w 18"/>
                <a:gd name="T7" fmla="*/ 20 h 23"/>
                <a:gd name="T8" fmla="*/ 17 w 18"/>
                <a:gd name="T9" fmla="*/ 17 h 23"/>
                <a:gd name="T10" fmla="*/ 18 w 18"/>
                <a:gd name="T11" fmla="*/ 17 h 23"/>
                <a:gd name="T12" fmla="*/ 17 w 18"/>
                <a:gd name="T13" fmla="*/ 23 h 23"/>
                <a:gd name="T14" fmla="*/ 8 w 18"/>
                <a:gd name="T15" fmla="*/ 23 h 23"/>
                <a:gd name="T16" fmla="*/ 0 w 18"/>
                <a:gd name="T17" fmla="*/ 23 h 23"/>
                <a:gd name="T18" fmla="*/ 0 w 18"/>
                <a:gd name="T19" fmla="*/ 22 h 23"/>
                <a:gd name="T20" fmla="*/ 0 w 18"/>
                <a:gd name="T21" fmla="*/ 22 h 23"/>
                <a:gd name="T22" fmla="*/ 3 w 18"/>
                <a:gd name="T23" fmla="*/ 20 h 23"/>
                <a:gd name="T24" fmla="*/ 3 w 18"/>
                <a:gd name="T25" fmla="*/ 3 h 23"/>
                <a:gd name="T26" fmla="*/ 0 w 18"/>
                <a:gd name="T27" fmla="*/ 1 h 23"/>
                <a:gd name="T28" fmla="*/ 0 w 18"/>
                <a:gd name="T29" fmla="*/ 1 h 23"/>
                <a:gd name="T30" fmla="*/ 0 w 18"/>
                <a:gd name="T31" fmla="*/ 0 h 23"/>
                <a:gd name="T32" fmla="*/ 5 w 18"/>
                <a:gd name="T33" fmla="*/ 0 h 23"/>
                <a:gd name="T34" fmla="*/ 10 w 18"/>
                <a:gd name="T35" fmla="*/ 0 h 23"/>
                <a:gd name="T36" fmla="*/ 10 w 18"/>
                <a:gd name="T37" fmla="*/ 1 h 23"/>
                <a:gd name="T38" fmla="*/ 9 w 18"/>
                <a:gd name="T39" fmla="*/ 1 h 23"/>
                <a:gd name="T40" fmla="*/ 7 w 18"/>
                <a:gd name="T41" fmla="*/ 3 h 23"/>
                <a:gd name="T42" fmla="*/ 7 w 18"/>
                <a:gd name="T43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" h="23">
                  <a:moveTo>
                    <a:pt x="7" y="20"/>
                  </a:moveTo>
                  <a:cubicBezTo>
                    <a:pt x="7" y="21"/>
                    <a:pt x="8" y="21"/>
                    <a:pt x="9" y="22"/>
                  </a:cubicBezTo>
                  <a:cubicBezTo>
                    <a:pt x="10" y="22"/>
                    <a:pt x="12" y="22"/>
                    <a:pt x="13" y="21"/>
                  </a:cubicBezTo>
                  <a:cubicBezTo>
                    <a:pt x="15" y="21"/>
                    <a:pt x="16" y="21"/>
                    <a:pt x="16" y="20"/>
                  </a:cubicBezTo>
                  <a:cubicBezTo>
                    <a:pt x="17" y="19"/>
                    <a:pt x="17" y="18"/>
                    <a:pt x="17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9"/>
                    <a:pt x="17" y="21"/>
                    <a:pt x="17" y="23"/>
                  </a:cubicBezTo>
                  <a:cubicBezTo>
                    <a:pt x="14" y="23"/>
                    <a:pt x="11" y="23"/>
                    <a:pt x="8" y="23"/>
                  </a:cubicBezTo>
                  <a:cubicBezTo>
                    <a:pt x="6" y="23"/>
                    <a:pt x="3" y="23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2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7" y="0"/>
                    <a:pt x="8" y="0"/>
                    <a:pt x="10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1"/>
                    <a:pt x="7" y="3"/>
                  </a:cubicBezTo>
                  <a:lnTo>
                    <a:pt x="7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18461950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: 2 Fe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1AB41FC4-C8CA-06A2-197A-23927CFC8A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" y="-1"/>
            <a:ext cx="12192000" cy="685081"/>
          </a:xfrm>
          <a:prstGeom prst="rect">
            <a:avLst/>
          </a:prstGeom>
        </p:spPr>
      </p:pic>
      <p:sp>
        <p:nvSpPr>
          <p:cNvPr id="45" name="Textplatzhalter 7">
            <a:extLst>
              <a:ext uri="{FF2B5EF4-FFF2-40B4-BE49-F238E27FC236}">
                <a16:creationId xmlns:a16="http://schemas.microsoft.com/office/drawing/2014/main" id="{A015A881-8FA3-6CD7-90DA-D526A37EF5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463" y="313571"/>
            <a:ext cx="11352739" cy="3385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46" name="Titel 1">
            <a:extLst>
              <a:ext uri="{FF2B5EF4-FFF2-40B4-BE49-F238E27FC236}">
                <a16:creationId xmlns:a16="http://schemas.microsoft.com/office/drawing/2014/main" id="{C9685088-B8AD-DD18-E84E-99A5E0BEEA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703" y="63133"/>
            <a:ext cx="1135273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200" b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de-DE"/>
              <a:t>Abschnittsbereich/Oberthema (optional)</a:t>
            </a:r>
          </a:p>
        </p:txBody>
      </p:sp>
      <p:sp>
        <p:nvSpPr>
          <p:cNvPr id="19" name="Rectangle 41">
            <a:extLst>
              <a:ext uri="{FF2B5EF4-FFF2-40B4-BE49-F238E27FC236}">
                <a16:creationId xmlns:a16="http://schemas.microsoft.com/office/drawing/2014/main" id="{7B2549EE-336C-7A8E-0C79-5F0FFC03469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613200"/>
            <a:ext cx="1928293" cy="241930"/>
          </a:xfrm>
          <a:prstGeom prst="rect">
            <a:avLst/>
          </a:prstGeom>
          <a:ln/>
        </p:spPr>
        <p:txBody>
          <a:bodyPr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cxnSp>
        <p:nvCxnSpPr>
          <p:cNvPr id="21" name="Gerade Verbindung 10">
            <a:extLst>
              <a:ext uri="{FF2B5EF4-FFF2-40B4-BE49-F238E27FC236}">
                <a16:creationId xmlns:a16="http://schemas.microsoft.com/office/drawing/2014/main" id="{542EBA51-50F2-D597-2B65-72FD43735B15}"/>
              </a:ext>
            </a:extLst>
          </p:cNvPr>
          <p:cNvCxnSpPr>
            <a:cxnSpLocks/>
            <a:endCxn id="41" idx="0"/>
          </p:cNvCxnSpPr>
          <p:nvPr userDrawn="1"/>
        </p:nvCxnSpPr>
        <p:spPr>
          <a:xfrm>
            <a:off x="6096000" y="771525"/>
            <a:ext cx="0" cy="545654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42">
            <a:extLst>
              <a:ext uri="{FF2B5EF4-FFF2-40B4-BE49-F238E27FC236}">
                <a16:creationId xmlns:a16="http://schemas.microsoft.com/office/drawing/2014/main" id="{D42EF65C-B85B-6667-D5D5-73CA39E8B0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613200"/>
            <a:ext cx="7416800" cy="244800"/>
          </a:xfrm>
          <a:prstGeom prst="rect">
            <a:avLst/>
          </a:prstGeom>
          <a:ln/>
        </p:spPr>
        <p:txBody>
          <a:bodyPr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27" name="Rectangle 43">
            <a:extLst>
              <a:ext uri="{FF2B5EF4-FFF2-40B4-BE49-F238E27FC236}">
                <a16:creationId xmlns:a16="http://schemas.microsoft.com/office/drawing/2014/main" id="{AE50C920-E117-1216-FD50-B4BB5E634CEB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xfrm>
            <a:off x="128588" y="6613200"/>
            <a:ext cx="2047412" cy="241930"/>
          </a:xfrm>
          <a:prstGeom prst="rect">
            <a:avLst/>
          </a:prstGeom>
          <a:ln/>
        </p:spPr>
        <p:txBody>
          <a:bodyPr lIns="0"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3C97376-2D90-4D61-BD91-3C8037E47AD9}" type="datetime1">
              <a:rPr lang="de-DE" smtClean="0"/>
              <a:t>07.08.2026</a:t>
            </a:fld>
            <a:endParaRPr lang="de-DE"/>
          </a:p>
        </p:txBody>
      </p: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3D5CD284-BDB2-72F3-8078-C9AD4D6625C3}"/>
              </a:ext>
            </a:extLst>
          </p:cNvPr>
          <p:cNvGrpSpPr/>
          <p:nvPr userDrawn="1"/>
        </p:nvGrpSpPr>
        <p:grpSpPr>
          <a:xfrm>
            <a:off x="0" y="6569104"/>
            <a:ext cx="12192000" cy="18000"/>
            <a:chOff x="0" y="-2920"/>
            <a:chExt cx="13995000" cy="28800"/>
          </a:xfrm>
          <a:solidFill>
            <a:schemeClr val="accent1"/>
          </a:solidFill>
        </p:grpSpPr>
        <p:grpSp>
          <p:nvGrpSpPr>
            <p:cNvPr id="31" name="Gruppieren 30">
              <a:extLst>
                <a:ext uri="{FF2B5EF4-FFF2-40B4-BE49-F238E27FC236}">
                  <a16:creationId xmlns:a16="http://schemas.microsoft.com/office/drawing/2014/main" id="{AB20A07D-47BC-2A32-9276-C22D37E80932}"/>
                </a:ext>
              </a:extLst>
            </p:cNvPr>
            <p:cNvGrpSpPr/>
            <p:nvPr/>
          </p:nvGrpSpPr>
          <p:grpSpPr>
            <a:xfrm>
              <a:off x="0" y="-2920"/>
              <a:ext cx="11196000" cy="28800"/>
              <a:chOff x="2099733" y="800098"/>
              <a:chExt cx="1998132" cy="499533"/>
            </a:xfrm>
            <a:grpFill/>
          </p:grpSpPr>
          <p:sp>
            <p:nvSpPr>
              <p:cNvPr id="33" name="Rechteck 32">
                <a:extLst>
                  <a:ext uri="{FF2B5EF4-FFF2-40B4-BE49-F238E27FC236}">
                    <a16:creationId xmlns:a16="http://schemas.microsoft.com/office/drawing/2014/main" id="{019EDE9E-08DE-1CC6-C689-F144F6B1DC09}"/>
                  </a:ext>
                </a:extLst>
              </p:cNvPr>
              <p:cNvSpPr/>
              <p:nvPr/>
            </p:nvSpPr>
            <p:spPr>
              <a:xfrm>
                <a:off x="2099733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Rechteck 33">
                <a:extLst>
                  <a:ext uri="{FF2B5EF4-FFF2-40B4-BE49-F238E27FC236}">
                    <a16:creationId xmlns:a16="http://schemas.microsoft.com/office/drawing/2014/main" id="{0A7B0419-1F6E-18C5-6E2F-AD6709B3E15F}"/>
                  </a:ext>
                </a:extLst>
              </p:cNvPr>
              <p:cNvSpPr/>
              <p:nvPr/>
            </p:nvSpPr>
            <p:spPr>
              <a:xfrm>
                <a:off x="3598332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Rechteck 34">
                <a:extLst>
                  <a:ext uri="{FF2B5EF4-FFF2-40B4-BE49-F238E27FC236}">
                    <a16:creationId xmlns:a16="http://schemas.microsoft.com/office/drawing/2014/main" id="{6D178776-CC47-3BBA-B09F-AE3864103642}"/>
                  </a:ext>
                </a:extLst>
              </p:cNvPr>
              <p:cNvSpPr/>
              <p:nvPr/>
            </p:nvSpPr>
            <p:spPr>
              <a:xfrm>
                <a:off x="2599266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Rechteck 35">
                <a:extLst>
                  <a:ext uri="{FF2B5EF4-FFF2-40B4-BE49-F238E27FC236}">
                    <a16:creationId xmlns:a16="http://schemas.microsoft.com/office/drawing/2014/main" id="{5B7CCA91-E69D-C5F4-943C-4E6CDDC4401A}"/>
                  </a:ext>
                </a:extLst>
              </p:cNvPr>
              <p:cNvSpPr/>
              <p:nvPr/>
            </p:nvSpPr>
            <p:spPr>
              <a:xfrm>
                <a:off x="3098799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2" name="Rechteck 31">
              <a:extLst>
                <a:ext uri="{FF2B5EF4-FFF2-40B4-BE49-F238E27FC236}">
                  <a16:creationId xmlns:a16="http://schemas.microsoft.com/office/drawing/2014/main" id="{38DB0F70-62E1-AAB3-599D-943B29EA6E8B}"/>
                </a:ext>
              </a:extLst>
            </p:cNvPr>
            <p:cNvSpPr/>
            <p:nvPr/>
          </p:nvSpPr>
          <p:spPr>
            <a:xfrm>
              <a:off x="11196000" y="-2920"/>
              <a:ext cx="2799000" cy="28800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</p:grpSp>
      <p:sp>
        <p:nvSpPr>
          <p:cNvPr id="41" name="Textplatzhalter 2">
            <a:extLst>
              <a:ext uri="{FF2B5EF4-FFF2-40B4-BE49-F238E27FC236}">
                <a16:creationId xmlns:a16="http://schemas.microsoft.com/office/drawing/2014/main" id="{5243FA39-D2B8-1BFD-A78E-2F6BA971549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463" y="6228067"/>
            <a:ext cx="11903073" cy="296862"/>
          </a:xfrm>
          <a:prstGeom prst="rect">
            <a:avLst/>
          </a:prstGeom>
        </p:spPr>
        <p:txBody>
          <a:bodyPr lIns="0" rIns="0" bIns="0" anchor="b"/>
          <a:lstStyle>
            <a:lvl1pPr marL="0" indent="0" algn="l">
              <a:buNone/>
              <a:defRPr sz="800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DE"/>
              <a:t>Quellenangaben</a:t>
            </a:r>
          </a:p>
        </p:txBody>
      </p:sp>
      <p:sp>
        <p:nvSpPr>
          <p:cNvPr id="47" name="Inhaltsplatzhalter 2">
            <a:extLst>
              <a:ext uri="{FF2B5EF4-FFF2-40B4-BE49-F238E27FC236}">
                <a16:creationId xmlns:a16="http://schemas.microsoft.com/office/drawing/2014/main" id="{0A73D454-D7A2-DA12-4E6D-7AF124C78DF1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096738" y="811823"/>
            <a:ext cx="5950800" cy="5388952"/>
          </a:xfrm>
          <a:prstGeom prst="rect">
            <a:avLst/>
          </a:prstGeom>
        </p:spPr>
        <p:txBody>
          <a:bodyPr lIns="90000" tIns="0" rIns="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chemeClr val="accent1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chemeClr val="accent1">
                  <a:lumMod val="20000"/>
                  <a:lumOff val="80000"/>
                </a:schemeClr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sp>
        <p:nvSpPr>
          <p:cNvPr id="48" name="Inhaltsplatzhalter 2">
            <a:extLst>
              <a:ext uri="{FF2B5EF4-FFF2-40B4-BE49-F238E27FC236}">
                <a16:creationId xmlns:a16="http://schemas.microsoft.com/office/drawing/2014/main" id="{55AE4EDC-D988-DD00-0C06-9FF4B12895B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3703" y="811822"/>
            <a:ext cx="5949947" cy="5389484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chemeClr val="accent1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chemeClr val="accent1">
                  <a:lumMod val="20000"/>
                  <a:lumOff val="80000"/>
                </a:schemeClr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530D79FD-2062-731A-7BE5-2FD51546E8EF}"/>
              </a:ext>
            </a:extLst>
          </p:cNvPr>
          <p:cNvGrpSpPr/>
          <p:nvPr userDrawn="1"/>
        </p:nvGrpSpPr>
        <p:grpSpPr>
          <a:xfrm>
            <a:off x="11576050" y="71438"/>
            <a:ext cx="539750" cy="541337"/>
            <a:chOff x="11576050" y="71438"/>
            <a:chExt cx="539750" cy="541337"/>
          </a:xfrm>
        </p:grpSpPr>
        <p:sp>
          <p:nvSpPr>
            <p:cNvPr id="4" name="AutoShape 3">
              <a:extLst>
                <a:ext uri="{FF2B5EF4-FFF2-40B4-BE49-F238E27FC236}">
                  <a16:creationId xmlns:a16="http://schemas.microsoft.com/office/drawing/2014/main" id="{ED348C8A-92B7-2CFA-91C5-AD057D77406F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11576050" y="71438"/>
              <a:ext cx="539750" cy="5413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00E89E3-27CD-52A3-8577-DA6570F40AD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576050" y="71438"/>
              <a:ext cx="539750" cy="5413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DA4449D-CAE1-8115-4CCB-DF0101CCE0C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628438" y="401638"/>
              <a:ext cx="63500" cy="80962"/>
            </a:xfrm>
            <a:custGeom>
              <a:avLst/>
              <a:gdLst>
                <a:gd name="T0" fmla="*/ 24 w 44"/>
                <a:gd name="T1" fmla="*/ 18 h 56"/>
                <a:gd name="T2" fmla="*/ 32 w 44"/>
                <a:gd name="T3" fmla="*/ 14 h 56"/>
                <a:gd name="T4" fmla="*/ 23 w 44"/>
                <a:gd name="T5" fmla="*/ 5 h 56"/>
                <a:gd name="T6" fmla="*/ 11 w 44"/>
                <a:gd name="T7" fmla="*/ 18 h 56"/>
                <a:gd name="T8" fmla="*/ 24 w 44"/>
                <a:gd name="T9" fmla="*/ 18 h 56"/>
                <a:gd name="T10" fmla="*/ 44 w 44"/>
                <a:gd name="T11" fmla="*/ 41 h 56"/>
                <a:gd name="T12" fmla="*/ 22 w 44"/>
                <a:gd name="T13" fmla="*/ 56 h 56"/>
                <a:gd name="T14" fmla="*/ 0 w 44"/>
                <a:gd name="T15" fmla="*/ 29 h 56"/>
                <a:gd name="T16" fmla="*/ 25 w 44"/>
                <a:gd name="T17" fmla="*/ 0 h 56"/>
                <a:gd name="T18" fmla="*/ 44 w 44"/>
                <a:gd name="T19" fmla="*/ 21 h 56"/>
                <a:gd name="T20" fmla="*/ 42 w 44"/>
                <a:gd name="T21" fmla="*/ 22 h 56"/>
                <a:gd name="T22" fmla="*/ 11 w 44"/>
                <a:gd name="T23" fmla="*/ 22 h 56"/>
                <a:gd name="T24" fmla="*/ 29 w 44"/>
                <a:gd name="T25" fmla="*/ 45 h 56"/>
                <a:gd name="T26" fmla="*/ 43 w 44"/>
                <a:gd name="T27" fmla="*/ 39 h 56"/>
                <a:gd name="T28" fmla="*/ 44 w 44"/>
                <a:gd name="T29" fmla="*/ 4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56">
                  <a:moveTo>
                    <a:pt x="24" y="18"/>
                  </a:moveTo>
                  <a:cubicBezTo>
                    <a:pt x="31" y="18"/>
                    <a:pt x="32" y="18"/>
                    <a:pt x="32" y="14"/>
                  </a:cubicBezTo>
                  <a:cubicBezTo>
                    <a:pt x="32" y="10"/>
                    <a:pt x="29" y="5"/>
                    <a:pt x="23" y="5"/>
                  </a:cubicBezTo>
                  <a:cubicBezTo>
                    <a:pt x="16" y="5"/>
                    <a:pt x="12" y="11"/>
                    <a:pt x="11" y="18"/>
                  </a:cubicBezTo>
                  <a:lnTo>
                    <a:pt x="24" y="18"/>
                  </a:lnTo>
                  <a:close/>
                  <a:moveTo>
                    <a:pt x="44" y="41"/>
                  </a:moveTo>
                  <a:cubicBezTo>
                    <a:pt x="40" y="49"/>
                    <a:pt x="32" y="56"/>
                    <a:pt x="22" y="56"/>
                  </a:cubicBezTo>
                  <a:cubicBezTo>
                    <a:pt x="8" y="56"/>
                    <a:pt x="0" y="42"/>
                    <a:pt x="0" y="29"/>
                  </a:cubicBezTo>
                  <a:cubicBezTo>
                    <a:pt x="0" y="15"/>
                    <a:pt x="10" y="0"/>
                    <a:pt x="25" y="0"/>
                  </a:cubicBezTo>
                  <a:cubicBezTo>
                    <a:pt x="37" y="0"/>
                    <a:pt x="44" y="9"/>
                    <a:pt x="44" y="21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34"/>
                    <a:pt x="16" y="45"/>
                    <a:pt x="29" y="45"/>
                  </a:cubicBezTo>
                  <a:cubicBezTo>
                    <a:pt x="34" y="45"/>
                    <a:pt x="39" y="43"/>
                    <a:pt x="43" y="39"/>
                  </a:cubicBezTo>
                  <a:lnTo>
                    <a:pt x="44" y="4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6DDD4852-06F3-6D11-6468-66EB2E18FEE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698288" y="401638"/>
              <a:ext cx="84138" cy="80962"/>
            </a:xfrm>
            <a:custGeom>
              <a:avLst/>
              <a:gdLst>
                <a:gd name="T0" fmla="*/ 7 w 59"/>
                <a:gd name="T1" fmla="*/ 11 h 56"/>
                <a:gd name="T2" fmla="*/ 5 w 59"/>
                <a:gd name="T3" fmla="*/ 8 h 56"/>
                <a:gd name="T4" fmla="*/ 0 w 59"/>
                <a:gd name="T5" fmla="*/ 6 h 56"/>
                <a:gd name="T6" fmla="*/ 0 w 59"/>
                <a:gd name="T7" fmla="*/ 4 h 56"/>
                <a:gd name="T8" fmla="*/ 19 w 59"/>
                <a:gd name="T9" fmla="*/ 0 h 56"/>
                <a:gd name="T10" fmla="*/ 21 w 59"/>
                <a:gd name="T11" fmla="*/ 1 h 56"/>
                <a:gd name="T12" fmla="*/ 20 w 59"/>
                <a:gd name="T13" fmla="*/ 11 h 56"/>
                <a:gd name="T14" fmla="*/ 20 w 59"/>
                <a:gd name="T15" fmla="*/ 37 h 56"/>
                <a:gd name="T16" fmla="*/ 29 w 59"/>
                <a:gd name="T17" fmla="*/ 46 h 56"/>
                <a:gd name="T18" fmla="*/ 39 w 59"/>
                <a:gd name="T19" fmla="*/ 42 h 56"/>
                <a:gd name="T20" fmla="*/ 39 w 59"/>
                <a:gd name="T21" fmla="*/ 12 h 56"/>
                <a:gd name="T22" fmla="*/ 37 w 59"/>
                <a:gd name="T23" fmla="*/ 8 h 56"/>
                <a:gd name="T24" fmla="*/ 31 w 59"/>
                <a:gd name="T25" fmla="*/ 6 h 56"/>
                <a:gd name="T26" fmla="*/ 31 w 59"/>
                <a:gd name="T27" fmla="*/ 4 h 56"/>
                <a:gd name="T28" fmla="*/ 52 w 59"/>
                <a:gd name="T29" fmla="*/ 0 h 56"/>
                <a:gd name="T30" fmla="*/ 53 w 59"/>
                <a:gd name="T31" fmla="*/ 1 h 56"/>
                <a:gd name="T32" fmla="*/ 52 w 59"/>
                <a:gd name="T33" fmla="*/ 11 h 56"/>
                <a:gd name="T34" fmla="*/ 52 w 59"/>
                <a:gd name="T35" fmla="*/ 44 h 56"/>
                <a:gd name="T36" fmla="*/ 55 w 59"/>
                <a:gd name="T37" fmla="*/ 49 h 56"/>
                <a:gd name="T38" fmla="*/ 59 w 59"/>
                <a:gd name="T39" fmla="*/ 49 h 56"/>
                <a:gd name="T40" fmla="*/ 59 w 59"/>
                <a:gd name="T41" fmla="*/ 51 h 56"/>
                <a:gd name="T42" fmla="*/ 41 w 59"/>
                <a:gd name="T43" fmla="*/ 56 h 56"/>
                <a:gd name="T44" fmla="*/ 39 w 59"/>
                <a:gd name="T45" fmla="*/ 55 h 56"/>
                <a:gd name="T46" fmla="*/ 39 w 59"/>
                <a:gd name="T47" fmla="*/ 46 h 56"/>
                <a:gd name="T48" fmla="*/ 21 w 59"/>
                <a:gd name="T49" fmla="*/ 56 h 56"/>
                <a:gd name="T50" fmla="*/ 7 w 59"/>
                <a:gd name="T51" fmla="*/ 42 h 56"/>
                <a:gd name="T52" fmla="*/ 7 w 59"/>
                <a:gd name="T53" fmla="*/ 1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9" h="56">
                  <a:moveTo>
                    <a:pt x="7" y="11"/>
                  </a:moveTo>
                  <a:cubicBezTo>
                    <a:pt x="7" y="9"/>
                    <a:pt x="7" y="8"/>
                    <a:pt x="5" y="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6" y="3"/>
                    <a:pt x="14" y="2"/>
                    <a:pt x="19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4"/>
                    <a:pt x="20" y="8"/>
                    <a:pt x="20" y="11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44"/>
                    <a:pt x="23" y="46"/>
                    <a:pt x="29" y="46"/>
                  </a:cubicBezTo>
                  <a:cubicBezTo>
                    <a:pt x="33" y="46"/>
                    <a:pt x="37" y="44"/>
                    <a:pt x="39" y="4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0"/>
                    <a:pt x="39" y="9"/>
                    <a:pt x="37" y="8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7" y="3"/>
                    <a:pt x="46" y="3"/>
                    <a:pt x="52" y="0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52" y="4"/>
                    <a:pt x="52" y="8"/>
                    <a:pt x="52" y="11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2" y="48"/>
                    <a:pt x="53" y="49"/>
                    <a:pt x="55" y="49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53" y="52"/>
                    <a:pt x="46" y="53"/>
                    <a:pt x="41" y="56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34" y="51"/>
                    <a:pt x="28" y="56"/>
                    <a:pt x="21" y="56"/>
                  </a:cubicBezTo>
                  <a:cubicBezTo>
                    <a:pt x="11" y="56"/>
                    <a:pt x="7" y="50"/>
                    <a:pt x="7" y="42"/>
                  </a:cubicBezTo>
                  <a:lnTo>
                    <a:pt x="7" y="1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3E398A46-0E93-A909-7B49-07D3AE321C6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791950" y="354013"/>
              <a:ext cx="55563" cy="125412"/>
            </a:xfrm>
            <a:custGeom>
              <a:avLst/>
              <a:gdLst>
                <a:gd name="T0" fmla="*/ 21 w 39"/>
                <a:gd name="T1" fmla="*/ 80 h 88"/>
                <a:gd name="T2" fmla="*/ 30 w 39"/>
                <a:gd name="T3" fmla="*/ 84 h 88"/>
                <a:gd name="T4" fmla="*/ 32 w 39"/>
                <a:gd name="T5" fmla="*/ 84 h 88"/>
                <a:gd name="T6" fmla="*/ 32 w 39"/>
                <a:gd name="T7" fmla="*/ 88 h 88"/>
                <a:gd name="T8" fmla="*/ 15 w 39"/>
                <a:gd name="T9" fmla="*/ 87 h 88"/>
                <a:gd name="T10" fmla="*/ 0 w 39"/>
                <a:gd name="T11" fmla="*/ 88 h 88"/>
                <a:gd name="T12" fmla="*/ 0 w 39"/>
                <a:gd name="T13" fmla="*/ 84 h 88"/>
                <a:gd name="T14" fmla="*/ 3 w 39"/>
                <a:gd name="T15" fmla="*/ 84 h 88"/>
                <a:gd name="T16" fmla="*/ 8 w 39"/>
                <a:gd name="T17" fmla="*/ 80 h 88"/>
                <a:gd name="T18" fmla="*/ 8 w 39"/>
                <a:gd name="T19" fmla="*/ 43 h 88"/>
                <a:gd name="T20" fmla="*/ 0 w 39"/>
                <a:gd name="T21" fmla="*/ 43 h 88"/>
                <a:gd name="T22" fmla="*/ 0 w 39"/>
                <a:gd name="T23" fmla="*/ 40 h 88"/>
                <a:gd name="T24" fmla="*/ 8 w 39"/>
                <a:gd name="T25" fmla="*/ 36 h 88"/>
                <a:gd name="T26" fmla="*/ 8 w 39"/>
                <a:gd name="T27" fmla="*/ 28 h 88"/>
                <a:gd name="T28" fmla="*/ 18 w 39"/>
                <a:gd name="T29" fmla="*/ 8 h 88"/>
                <a:gd name="T30" fmla="*/ 31 w 39"/>
                <a:gd name="T31" fmla="*/ 0 h 88"/>
                <a:gd name="T32" fmla="*/ 39 w 39"/>
                <a:gd name="T33" fmla="*/ 7 h 88"/>
                <a:gd name="T34" fmla="*/ 33 w 39"/>
                <a:gd name="T35" fmla="*/ 13 h 88"/>
                <a:gd name="T36" fmla="*/ 26 w 39"/>
                <a:gd name="T37" fmla="*/ 8 h 88"/>
                <a:gd name="T38" fmla="*/ 21 w 39"/>
                <a:gd name="T39" fmla="*/ 15 h 88"/>
                <a:gd name="T40" fmla="*/ 21 w 39"/>
                <a:gd name="T41" fmla="*/ 36 h 88"/>
                <a:gd name="T42" fmla="*/ 34 w 39"/>
                <a:gd name="T43" fmla="*/ 36 h 88"/>
                <a:gd name="T44" fmla="*/ 34 w 39"/>
                <a:gd name="T45" fmla="*/ 43 h 88"/>
                <a:gd name="T46" fmla="*/ 21 w 39"/>
                <a:gd name="T47" fmla="*/ 43 h 88"/>
                <a:gd name="T48" fmla="*/ 21 w 39"/>
                <a:gd name="T49" fmla="*/ 8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" h="88">
                  <a:moveTo>
                    <a:pt x="21" y="80"/>
                  </a:moveTo>
                  <a:cubicBezTo>
                    <a:pt x="21" y="84"/>
                    <a:pt x="23" y="84"/>
                    <a:pt x="30" y="84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2" y="88"/>
                    <a:pt x="32" y="88"/>
                    <a:pt x="32" y="88"/>
                  </a:cubicBezTo>
                  <a:cubicBezTo>
                    <a:pt x="26" y="88"/>
                    <a:pt x="20" y="87"/>
                    <a:pt x="15" y="87"/>
                  </a:cubicBezTo>
                  <a:cubicBezTo>
                    <a:pt x="10" y="87"/>
                    <a:pt x="5" y="88"/>
                    <a:pt x="0" y="88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7" y="84"/>
                    <a:pt x="8" y="84"/>
                    <a:pt x="8" y="80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3" y="39"/>
                    <a:pt x="6" y="38"/>
                    <a:pt x="8" y="36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0"/>
                    <a:pt x="12" y="13"/>
                    <a:pt x="18" y="8"/>
                  </a:cubicBezTo>
                  <a:cubicBezTo>
                    <a:pt x="23" y="2"/>
                    <a:pt x="27" y="0"/>
                    <a:pt x="31" y="0"/>
                  </a:cubicBezTo>
                  <a:cubicBezTo>
                    <a:pt x="36" y="0"/>
                    <a:pt x="39" y="2"/>
                    <a:pt x="39" y="7"/>
                  </a:cubicBezTo>
                  <a:cubicBezTo>
                    <a:pt x="39" y="10"/>
                    <a:pt x="37" y="13"/>
                    <a:pt x="33" y="13"/>
                  </a:cubicBezTo>
                  <a:cubicBezTo>
                    <a:pt x="30" y="13"/>
                    <a:pt x="30" y="8"/>
                    <a:pt x="26" y="8"/>
                  </a:cubicBezTo>
                  <a:cubicBezTo>
                    <a:pt x="22" y="8"/>
                    <a:pt x="21" y="11"/>
                    <a:pt x="21" y="15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21" y="43"/>
                    <a:pt x="21" y="43"/>
                    <a:pt x="21" y="43"/>
                  </a:cubicBezTo>
                  <a:lnTo>
                    <a:pt x="21" y="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797F126-3927-C656-5B07-A5B08A56928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845925" y="401638"/>
              <a:ext cx="79375" cy="80962"/>
            </a:xfrm>
            <a:custGeom>
              <a:avLst/>
              <a:gdLst>
                <a:gd name="T0" fmla="*/ 14 w 56"/>
                <a:gd name="T1" fmla="*/ 28 h 56"/>
                <a:gd name="T2" fmla="*/ 29 w 56"/>
                <a:gd name="T3" fmla="*/ 51 h 56"/>
                <a:gd name="T4" fmla="*/ 42 w 56"/>
                <a:gd name="T5" fmla="*/ 30 h 56"/>
                <a:gd name="T6" fmla="*/ 28 w 56"/>
                <a:gd name="T7" fmla="*/ 4 h 56"/>
                <a:gd name="T8" fmla="*/ 14 w 56"/>
                <a:gd name="T9" fmla="*/ 28 h 56"/>
                <a:gd name="T10" fmla="*/ 28 w 56"/>
                <a:gd name="T11" fmla="*/ 0 h 56"/>
                <a:gd name="T12" fmla="*/ 56 w 56"/>
                <a:gd name="T13" fmla="*/ 27 h 56"/>
                <a:gd name="T14" fmla="*/ 28 w 56"/>
                <a:gd name="T15" fmla="*/ 56 h 56"/>
                <a:gd name="T16" fmla="*/ 0 w 56"/>
                <a:gd name="T17" fmla="*/ 28 h 56"/>
                <a:gd name="T18" fmla="*/ 28 w 56"/>
                <a:gd name="T1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>
                  <a:moveTo>
                    <a:pt x="14" y="28"/>
                  </a:moveTo>
                  <a:cubicBezTo>
                    <a:pt x="14" y="38"/>
                    <a:pt x="17" y="51"/>
                    <a:pt x="29" y="51"/>
                  </a:cubicBezTo>
                  <a:cubicBezTo>
                    <a:pt x="39" y="51"/>
                    <a:pt x="42" y="40"/>
                    <a:pt x="42" y="30"/>
                  </a:cubicBezTo>
                  <a:cubicBezTo>
                    <a:pt x="42" y="22"/>
                    <a:pt x="39" y="4"/>
                    <a:pt x="28" y="4"/>
                  </a:cubicBezTo>
                  <a:cubicBezTo>
                    <a:pt x="15" y="4"/>
                    <a:pt x="14" y="19"/>
                    <a:pt x="14" y="28"/>
                  </a:cubicBezTo>
                  <a:moveTo>
                    <a:pt x="28" y="0"/>
                  </a:moveTo>
                  <a:cubicBezTo>
                    <a:pt x="45" y="0"/>
                    <a:pt x="56" y="11"/>
                    <a:pt x="56" y="27"/>
                  </a:cubicBezTo>
                  <a:cubicBezTo>
                    <a:pt x="56" y="43"/>
                    <a:pt x="43" y="56"/>
                    <a:pt x="28" y="56"/>
                  </a:cubicBezTo>
                  <a:cubicBezTo>
                    <a:pt x="12" y="56"/>
                    <a:pt x="0" y="44"/>
                    <a:pt x="0" y="28"/>
                  </a:cubicBezTo>
                  <a:cubicBezTo>
                    <a:pt x="0" y="12"/>
                    <a:pt x="12" y="0"/>
                    <a:pt x="2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28A76CC6-7515-E68F-8025-132FBB8D6A4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31650" y="401638"/>
              <a:ext cx="130175" cy="77787"/>
            </a:xfrm>
            <a:custGeom>
              <a:avLst/>
              <a:gdLst>
                <a:gd name="T0" fmla="*/ 0 w 91"/>
                <a:gd name="T1" fmla="*/ 50 h 54"/>
                <a:gd name="T2" fmla="*/ 1 w 91"/>
                <a:gd name="T3" fmla="*/ 50 h 54"/>
                <a:gd name="T4" fmla="*/ 7 w 91"/>
                <a:gd name="T5" fmla="*/ 47 h 54"/>
                <a:gd name="T6" fmla="*/ 7 w 91"/>
                <a:gd name="T7" fmla="*/ 14 h 54"/>
                <a:gd name="T8" fmla="*/ 4 w 91"/>
                <a:gd name="T9" fmla="*/ 11 h 54"/>
                <a:gd name="T10" fmla="*/ 0 w 91"/>
                <a:gd name="T11" fmla="*/ 10 h 54"/>
                <a:gd name="T12" fmla="*/ 0 w 91"/>
                <a:gd name="T13" fmla="*/ 7 h 54"/>
                <a:gd name="T14" fmla="*/ 11 w 91"/>
                <a:gd name="T15" fmla="*/ 4 h 54"/>
                <a:gd name="T16" fmla="*/ 19 w 91"/>
                <a:gd name="T17" fmla="*/ 0 h 54"/>
                <a:gd name="T18" fmla="*/ 20 w 91"/>
                <a:gd name="T19" fmla="*/ 1 h 54"/>
                <a:gd name="T20" fmla="*/ 20 w 91"/>
                <a:gd name="T21" fmla="*/ 9 h 54"/>
                <a:gd name="T22" fmla="*/ 38 w 91"/>
                <a:gd name="T23" fmla="*/ 0 h 54"/>
                <a:gd name="T24" fmla="*/ 51 w 91"/>
                <a:gd name="T25" fmla="*/ 9 h 54"/>
                <a:gd name="T26" fmla="*/ 70 w 91"/>
                <a:gd name="T27" fmla="*/ 0 h 54"/>
                <a:gd name="T28" fmla="*/ 85 w 91"/>
                <a:gd name="T29" fmla="*/ 15 h 54"/>
                <a:gd name="T30" fmla="*/ 85 w 91"/>
                <a:gd name="T31" fmla="*/ 47 h 54"/>
                <a:gd name="T32" fmla="*/ 90 w 91"/>
                <a:gd name="T33" fmla="*/ 51 h 54"/>
                <a:gd name="T34" fmla="*/ 91 w 91"/>
                <a:gd name="T35" fmla="*/ 51 h 54"/>
                <a:gd name="T36" fmla="*/ 91 w 91"/>
                <a:gd name="T37" fmla="*/ 54 h 54"/>
                <a:gd name="T38" fmla="*/ 78 w 91"/>
                <a:gd name="T39" fmla="*/ 53 h 54"/>
                <a:gd name="T40" fmla="*/ 65 w 91"/>
                <a:gd name="T41" fmla="*/ 54 h 54"/>
                <a:gd name="T42" fmla="*/ 65 w 91"/>
                <a:gd name="T43" fmla="*/ 50 h 54"/>
                <a:gd name="T44" fmla="*/ 66 w 91"/>
                <a:gd name="T45" fmla="*/ 50 h 54"/>
                <a:gd name="T46" fmla="*/ 72 w 91"/>
                <a:gd name="T47" fmla="*/ 47 h 54"/>
                <a:gd name="T48" fmla="*/ 72 w 91"/>
                <a:gd name="T49" fmla="*/ 18 h 54"/>
                <a:gd name="T50" fmla="*/ 63 w 91"/>
                <a:gd name="T51" fmla="*/ 9 h 54"/>
                <a:gd name="T52" fmla="*/ 52 w 91"/>
                <a:gd name="T53" fmla="*/ 12 h 54"/>
                <a:gd name="T54" fmla="*/ 52 w 91"/>
                <a:gd name="T55" fmla="*/ 47 h 54"/>
                <a:gd name="T56" fmla="*/ 58 w 91"/>
                <a:gd name="T57" fmla="*/ 50 h 54"/>
                <a:gd name="T58" fmla="*/ 59 w 91"/>
                <a:gd name="T59" fmla="*/ 50 h 54"/>
                <a:gd name="T60" fmla="*/ 59 w 91"/>
                <a:gd name="T61" fmla="*/ 54 h 54"/>
                <a:gd name="T62" fmla="*/ 46 w 91"/>
                <a:gd name="T63" fmla="*/ 53 h 54"/>
                <a:gd name="T64" fmla="*/ 32 w 91"/>
                <a:gd name="T65" fmla="*/ 54 h 54"/>
                <a:gd name="T66" fmla="*/ 32 w 91"/>
                <a:gd name="T67" fmla="*/ 50 h 54"/>
                <a:gd name="T68" fmla="*/ 34 w 91"/>
                <a:gd name="T69" fmla="*/ 50 h 54"/>
                <a:gd name="T70" fmla="*/ 39 w 91"/>
                <a:gd name="T71" fmla="*/ 47 h 54"/>
                <a:gd name="T72" fmla="*/ 39 w 91"/>
                <a:gd name="T73" fmla="*/ 18 h 54"/>
                <a:gd name="T74" fmla="*/ 30 w 91"/>
                <a:gd name="T75" fmla="*/ 9 h 54"/>
                <a:gd name="T76" fmla="*/ 20 w 91"/>
                <a:gd name="T77" fmla="*/ 13 h 54"/>
                <a:gd name="T78" fmla="*/ 20 w 91"/>
                <a:gd name="T79" fmla="*/ 47 h 54"/>
                <a:gd name="T80" fmla="*/ 26 w 91"/>
                <a:gd name="T81" fmla="*/ 50 h 54"/>
                <a:gd name="T82" fmla="*/ 27 w 91"/>
                <a:gd name="T83" fmla="*/ 50 h 54"/>
                <a:gd name="T84" fmla="*/ 27 w 91"/>
                <a:gd name="T85" fmla="*/ 54 h 54"/>
                <a:gd name="T86" fmla="*/ 14 w 91"/>
                <a:gd name="T87" fmla="*/ 53 h 54"/>
                <a:gd name="T88" fmla="*/ 0 w 91"/>
                <a:gd name="T89" fmla="*/ 54 h 54"/>
                <a:gd name="T90" fmla="*/ 0 w 91"/>
                <a:gd name="T91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1" h="54">
                  <a:moveTo>
                    <a:pt x="0" y="50"/>
                  </a:moveTo>
                  <a:cubicBezTo>
                    <a:pt x="1" y="50"/>
                    <a:pt x="1" y="50"/>
                    <a:pt x="1" y="50"/>
                  </a:cubicBezTo>
                  <a:cubicBezTo>
                    <a:pt x="4" y="50"/>
                    <a:pt x="7" y="50"/>
                    <a:pt x="7" y="47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2"/>
                    <a:pt x="7" y="12"/>
                    <a:pt x="4" y="11"/>
                  </a:cubicBezTo>
                  <a:cubicBezTo>
                    <a:pt x="3" y="11"/>
                    <a:pt x="2" y="10"/>
                    <a:pt x="0" y="1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4" y="6"/>
                    <a:pt x="8" y="5"/>
                    <a:pt x="11" y="4"/>
                  </a:cubicBezTo>
                  <a:cubicBezTo>
                    <a:pt x="13" y="3"/>
                    <a:pt x="16" y="1"/>
                    <a:pt x="19" y="0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5" y="6"/>
                    <a:pt x="32" y="0"/>
                    <a:pt x="38" y="0"/>
                  </a:cubicBezTo>
                  <a:cubicBezTo>
                    <a:pt x="44" y="0"/>
                    <a:pt x="49" y="3"/>
                    <a:pt x="51" y="9"/>
                  </a:cubicBezTo>
                  <a:cubicBezTo>
                    <a:pt x="57" y="5"/>
                    <a:pt x="64" y="0"/>
                    <a:pt x="70" y="0"/>
                  </a:cubicBezTo>
                  <a:cubicBezTo>
                    <a:pt x="78" y="0"/>
                    <a:pt x="85" y="5"/>
                    <a:pt x="85" y="15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85" y="50"/>
                    <a:pt x="87" y="50"/>
                    <a:pt x="90" y="51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1" y="54"/>
                    <a:pt x="91" y="54"/>
                    <a:pt x="91" y="54"/>
                  </a:cubicBezTo>
                  <a:cubicBezTo>
                    <a:pt x="87" y="54"/>
                    <a:pt x="83" y="53"/>
                    <a:pt x="78" y="53"/>
                  </a:cubicBezTo>
                  <a:cubicBezTo>
                    <a:pt x="74" y="53"/>
                    <a:pt x="69" y="54"/>
                    <a:pt x="65" y="54"/>
                  </a:cubicBezTo>
                  <a:cubicBezTo>
                    <a:pt x="65" y="50"/>
                    <a:pt x="65" y="50"/>
                    <a:pt x="65" y="50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9" y="50"/>
                    <a:pt x="72" y="50"/>
                    <a:pt x="72" y="47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2" y="12"/>
                    <a:pt x="69" y="9"/>
                    <a:pt x="63" y="9"/>
                  </a:cubicBezTo>
                  <a:cubicBezTo>
                    <a:pt x="59" y="9"/>
                    <a:pt x="55" y="11"/>
                    <a:pt x="52" y="12"/>
                  </a:cubicBezTo>
                  <a:cubicBezTo>
                    <a:pt x="52" y="47"/>
                    <a:pt x="52" y="47"/>
                    <a:pt x="52" y="47"/>
                  </a:cubicBezTo>
                  <a:cubicBezTo>
                    <a:pt x="52" y="50"/>
                    <a:pt x="54" y="50"/>
                    <a:pt x="58" y="50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55" y="54"/>
                    <a:pt x="50" y="53"/>
                    <a:pt x="46" y="53"/>
                  </a:cubicBezTo>
                  <a:cubicBezTo>
                    <a:pt x="42" y="53"/>
                    <a:pt x="37" y="54"/>
                    <a:pt x="32" y="54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37" y="50"/>
                    <a:pt x="39" y="50"/>
                    <a:pt x="39" y="47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2"/>
                    <a:pt x="36" y="9"/>
                    <a:pt x="30" y="9"/>
                  </a:cubicBezTo>
                  <a:cubicBezTo>
                    <a:pt x="27" y="9"/>
                    <a:pt x="22" y="11"/>
                    <a:pt x="20" y="13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50"/>
                    <a:pt x="23" y="50"/>
                    <a:pt x="26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3" y="54"/>
                    <a:pt x="18" y="53"/>
                    <a:pt x="14" y="53"/>
                  </a:cubicBezTo>
                  <a:cubicBezTo>
                    <a:pt x="9" y="53"/>
                    <a:pt x="4" y="54"/>
                    <a:pt x="0" y="54"/>
                  </a:cubicBezTo>
                  <a:lnTo>
                    <a:pt x="0" y="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98D94FB3-C5D2-B5EA-BA43-741BDDD8DA4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628438" y="525463"/>
              <a:ext cx="26988" cy="33337"/>
            </a:xfrm>
            <a:custGeom>
              <a:avLst/>
              <a:gdLst>
                <a:gd name="T0" fmla="*/ 7 w 19"/>
                <a:gd name="T1" fmla="*/ 19 h 23"/>
                <a:gd name="T2" fmla="*/ 10 w 19"/>
                <a:gd name="T3" fmla="*/ 22 h 23"/>
                <a:gd name="T4" fmla="*/ 15 w 19"/>
                <a:gd name="T5" fmla="*/ 17 h 23"/>
                <a:gd name="T6" fmla="*/ 9 w 19"/>
                <a:gd name="T7" fmla="*/ 11 h 23"/>
                <a:gd name="T8" fmla="*/ 7 w 19"/>
                <a:gd name="T9" fmla="*/ 11 h 23"/>
                <a:gd name="T10" fmla="*/ 7 w 19"/>
                <a:gd name="T11" fmla="*/ 19 h 23"/>
                <a:gd name="T12" fmla="*/ 7 w 19"/>
                <a:gd name="T13" fmla="*/ 10 h 23"/>
                <a:gd name="T14" fmla="*/ 8 w 19"/>
                <a:gd name="T15" fmla="*/ 10 h 23"/>
                <a:gd name="T16" fmla="*/ 13 w 19"/>
                <a:gd name="T17" fmla="*/ 6 h 23"/>
                <a:gd name="T18" fmla="*/ 9 w 19"/>
                <a:gd name="T19" fmla="*/ 1 h 23"/>
                <a:gd name="T20" fmla="*/ 7 w 19"/>
                <a:gd name="T21" fmla="*/ 1 h 23"/>
                <a:gd name="T22" fmla="*/ 7 w 19"/>
                <a:gd name="T23" fmla="*/ 10 h 23"/>
                <a:gd name="T24" fmla="*/ 0 w 19"/>
                <a:gd name="T25" fmla="*/ 22 h 23"/>
                <a:gd name="T26" fmla="*/ 0 w 19"/>
                <a:gd name="T27" fmla="*/ 22 h 23"/>
                <a:gd name="T28" fmla="*/ 3 w 19"/>
                <a:gd name="T29" fmla="*/ 20 h 23"/>
                <a:gd name="T30" fmla="*/ 3 w 19"/>
                <a:gd name="T31" fmla="*/ 3 h 23"/>
                <a:gd name="T32" fmla="*/ 0 w 19"/>
                <a:gd name="T33" fmla="*/ 1 h 23"/>
                <a:gd name="T34" fmla="*/ 0 w 19"/>
                <a:gd name="T35" fmla="*/ 1 h 23"/>
                <a:gd name="T36" fmla="*/ 0 w 19"/>
                <a:gd name="T37" fmla="*/ 0 h 23"/>
                <a:gd name="T38" fmla="*/ 5 w 19"/>
                <a:gd name="T39" fmla="*/ 0 h 23"/>
                <a:gd name="T40" fmla="*/ 10 w 19"/>
                <a:gd name="T41" fmla="*/ 0 h 23"/>
                <a:gd name="T42" fmla="*/ 18 w 19"/>
                <a:gd name="T43" fmla="*/ 5 h 23"/>
                <a:gd name="T44" fmla="*/ 12 w 19"/>
                <a:gd name="T45" fmla="*/ 11 h 23"/>
                <a:gd name="T46" fmla="*/ 12 w 19"/>
                <a:gd name="T47" fmla="*/ 11 h 23"/>
                <a:gd name="T48" fmla="*/ 19 w 19"/>
                <a:gd name="T49" fmla="*/ 16 h 23"/>
                <a:gd name="T50" fmla="*/ 11 w 19"/>
                <a:gd name="T51" fmla="*/ 23 h 23"/>
                <a:gd name="T52" fmla="*/ 6 w 19"/>
                <a:gd name="T53" fmla="*/ 23 h 23"/>
                <a:gd name="T54" fmla="*/ 0 w 19"/>
                <a:gd name="T55" fmla="*/ 23 h 23"/>
                <a:gd name="T56" fmla="*/ 0 w 19"/>
                <a:gd name="T57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" h="23">
                  <a:moveTo>
                    <a:pt x="7" y="19"/>
                  </a:moveTo>
                  <a:cubicBezTo>
                    <a:pt x="7" y="21"/>
                    <a:pt x="7" y="22"/>
                    <a:pt x="10" y="22"/>
                  </a:cubicBezTo>
                  <a:cubicBezTo>
                    <a:pt x="13" y="22"/>
                    <a:pt x="15" y="19"/>
                    <a:pt x="15" y="17"/>
                  </a:cubicBezTo>
                  <a:cubicBezTo>
                    <a:pt x="15" y="13"/>
                    <a:pt x="12" y="11"/>
                    <a:pt x="9" y="11"/>
                  </a:cubicBezTo>
                  <a:cubicBezTo>
                    <a:pt x="7" y="11"/>
                    <a:pt x="7" y="11"/>
                    <a:pt x="7" y="11"/>
                  </a:cubicBezTo>
                  <a:lnTo>
                    <a:pt x="7" y="19"/>
                  </a:lnTo>
                  <a:close/>
                  <a:moveTo>
                    <a:pt x="7" y="10"/>
                  </a:moveTo>
                  <a:cubicBezTo>
                    <a:pt x="8" y="10"/>
                    <a:pt x="8" y="10"/>
                    <a:pt x="8" y="10"/>
                  </a:cubicBezTo>
                  <a:cubicBezTo>
                    <a:pt x="11" y="10"/>
                    <a:pt x="13" y="9"/>
                    <a:pt x="13" y="6"/>
                  </a:cubicBezTo>
                  <a:cubicBezTo>
                    <a:pt x="13" y="2"/>
                    <a:pt x="11" y="1"/>
                    <a:pt x="9" y="1"/>
                  </a:cubicBezTo>
                  <a:cubicBezTo>
                    <a:pt x="7" y="1"/>
                    <a:pt x="7" y="1"/>
                    <a:pt x="7" y="1"/>
                  </a:cubicBezTo>
                  <a:lnTo>
                    <a:pt x="7" y="10"/>
                  </a:lnTo>
                  <a:close/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2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ubicBezTo>
                    <a:pt x="7" y="0"/>
                    <a:pt x="9" y="0"/>
                    <a:pt x="10" y="0"/>
                  </a:cubicBezTo>
                  <a:cubicBezTo>
                    <a:pt x="16" y="0"/>
                    <a:pt x="18" y="3"/>
                    <a:pt x="18" y="5"/>
                  </a:cubicBezTo>
                  <a:cubicBezTo>
                    <a:pt x="18" y="9"/>
                    <a:pt x="15" y="10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11"/>
                    <a:pt x="19" y="13"/>
                    <a:pt x="19" y="16"/>
                  </a:cubicBezTo>
                  <a:cubicBezTo>
                    <a:pt x="19" y="20"/>
                    <a:pt x="16" y="23"/>
                    <a:pt x="11" y="23"/>
                  </a:cubicBezTo>
                  <a:cubicBezTo>
                    <a:pt x="10" y="23"/>
                    <a:pt x="8" y="23"/>
                    <a:pt x="6" y="23"/>
                  </a:cubicBezTo>
                  <a:cubicBezTo>
                    <a:pt x="4" y="23"/>
                    <a:pt x="1" y="23"/>
                    <a:pt x="0" y="23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11815CB3-ECF9-2BF4-35D3-E089C653639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657013" y="525463"/>
              <a:ext cx="34925" cy="33337"/>
            </a:xfrm>
            <a:custGeom>
              <a:avLst/>
              <a:gdLst>
                <a:gd name="T0" fmla="*/ 3 w 24"/>
                <a:gd name="T1" fmla="*/ 4 h 23"/>
                <a:gd name="T2" fmla="*/ 0 w 24"/>
                <a:gd name="T3" fmla="*/ 1 h 23"/>
                <a:gd name="T4" fmla="*/ 0 w 24"/>
                <a:gd name="T5" fmla="*/ 1 h 23"/>
                <a:gd name="T6" fmla="*/ 0 w 24"/>
                <a:gd name="T7" fmla="*/ 0 h 23"/>
                <a:gd name="T8" fmla="*/ 5 w 24"/>
                <a:gd name="T9" fmla="*/ 0 h 23"/>
                <a:gd name="T10" fmla="*/ 10 w 24"/>
                <a:gd name="T11" fmla="*/ 0 h 23"/>
                <a:gd name="T12" fmla="*/ 10 w 24"/>
                <a:gd name="T13" fmla="*/ 1 h 23"/>
                <a:gd name="T14" fmla="*/ 9 w 24"/>
                <a:gd name="T15" fmla="*/ 1 h 23"/>
                <a:gd name="T16" fmla="*/ 7 w 24"/>
                <a:gd name="T17" fmla="*/ 4 h 23"/>
                <a:gd name="T18" fmla="*/ 7 w 24"/>
                <a:gd name="T19" fmla="*/ 15 h 23"/>
                <a:gd name="T20" fmla="*/ 13 w 24"/>
                <a:gd name="T21" fmla="*/ 22 h 23"/>
                <a:gd name="T22" fmla="*/ 19 w 24"/>
                <a:gd name="T23" fmla="*/ 15 h 23"/>
                <a:gd name="T24" fmla="*/ 19 w 24"/>
                <a:gd name="T25" fmla="*/ 4 h 23"/>
                <a:gd name="T26" fmla="*/ 17 w 24"/>
                <a:gd name="T27" fmla="*/ 1 h 23"/>
                <a:gd name="T28" fmla="*/ 16 w 24"/>
                <a:gd name="T29" fmla="*/ 1 h 23"/>
                <a:gd name="T30" fmla="*/ 16 w 24"/>
                <a:gd name="T31" fmla="*/ 0 h 23"/>
                <a:gd name="T32" fmla="*/ 20 w 24"/>
                <a:gd name="T33" fmla="*/ 0 h 23"/>
                <a:gd name="T34" fmla="*/ 24 w 24"/>
                <a:gd name="T35" fmla="*/ 0 h 23"/>
                <a:gd name="T36" fmla="*/ 24 w 24"/>
                <a:gd name="T37" fmla="*/ 1 h 23"/>
                <a:gd name="T38" fmla="*/ 23 w 24"/>
                <a:gd name="T39" fmla="*/ 1 h 23"/>
                <a:gd name="T40" fmla="*/ 21 w 24"/>
                <a:gd name="T41" fmla="*/ 4 h 23"/>
                <a:gd name="T42" fmla="*/ 21 w 24"/>
                <a:gd name="T43" fmla="*/ 14 h 23"/>
                <a:gd name="T44" fmla="*/ 12 w 24"/>
                <a:gd name="T45" fmla="*/ 23 h 23"/>
                <a:gd name="T46" fmla="*/ 3 w 24"/>
                <a:gd name="T47" fmla="*/ 15 h 23"/>
                <a:gd name="T48" fmla="*/ 3 w 24"/>
                <a:gd name="T49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" h="23">
                  <a:moveTo>
                    <a:pt x="3" y="4"/>
                  </a:moveTo>
                  <a:cubicBezTo>
                    <a:pt x="3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ubicBezTo>
                    <a:pt x="7" y="0"/>
                    <a:pt x="9" y="0"/>
                    <a:pt x="10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1"/>
                    <a:pt x="7" y="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9"/>
                    <a:pt x="8" y="22"/>
                    <a:pt x="13" y="22"/>
                  </a:cubicBezTo>
                  <a:cubicBezTo>
                    <a:pt x="17" y="22"/>
                    <a:pt x="19" y="19"/>
                    <a:pt x="19" y="15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1"/>
                    <a:pt x="18" y="1"/>
                    <a:pt x="17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9" y="0"/>
                    <a:pt x="20" y="0"/>
                  </a:cubicBezTo>
                  <a:cubicBezTo>
                    <a:pt x="21" y="0"/>
                    <a:pt x="23" y="0"/>
                    <a:pt x="24" y="0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1"/>
                    <a:pt x="21" y="1"/>
                    <a:pt x="21" y="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21"/>
                    <a:pt x="17" y="23"/>
                    <a:pt x="12" y="23"/>
                  </a:cubicBezTo>
                  <a:cubicBezTo>
                    <a:pt x="6" y="23"/>
                    <a:pt x="3" y="21"/>
                    <a:pt x="3" y="15"/>
                  </a:cubicBezTo>
                  <a:lnTo>
                    <a:pt x="3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49F42C59-04E8-C3DA-8C2B-6CA1D0D3888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693525" y="525463"/>
              <a:ext cx="19050" cy="33337"/>
            </a:xfrm>
            <a:custGeom>
              <a:avLst/>
              <a:gdLst>
                <a:gd name="T0" fmla="*/ 12 w 14"/>
                <a:gd name="T1" fmla="*/ 5 h 23"/>
                <a:gd name="T2" fmla="*/ 8 w 14"/>
                <a:gd name="T3" fmla="*/ 1 h 23"/>
                <a:gd name="T4" fmla="*/ 4 w 14"/>
                <a:gd name="T5" fmla="*/ 5 h 23"/>
                <a:gd name="T6" fmla="*/ 14 w 14"/>
                <a:gd name="T7" fmla="*/ 17 h 23"/>
                <a:gd name="T8" fmla="*/ 6 w 14"/>
                <a:gd name="T9" fmla="*/ 23 h 23"/>
                <a:gd name="T10" fmla="*/ 1 w 14"/>
                <a:gd name="T11" fmla="*/ 22 h 23"/>
                <a:gd name="T12" fmla="*/ 0 w 14"/>
                <a:gd name="T13" fmla="*/ 17 h 23"/>
                <a:gd name="T14" fmla="*/ 1 w 14"/>
                <a:gd name="T15" fmla="*/ 17 h 23"/>
                <a:gd name="T16" fmla="*/ 6 w 14"/>
                <a:gd name="T17" fmla="*/ 22 h 23"/>
                <a:gd name="T18" fmla="*/ 10 w 14"/>
                <a:gd name="T19" fmla="*/ 18 h 23"/>
                <a:gd name="T20" fmla="*/ 0 w 14"/>
                <a:gd name="T21" fmla="*/ 6 h 23"/>
                <a:gd name="T22" fmla="*/ 8 w 14"/>
                <a:gd name="T23" fmla="*/ 0 h 23"/>
                <a:gd name="T24" fmla="*/ 12 w 14"/>
                <a:gd name="T25" fmla="*/ 0 h 23"/>
                <a:gd name="T26" fmla="*/ 13 w 14"/>
                <a:gd name="T27" fmla="*/ 5 h 23"/>
                <a:gd name="T28" fmla="*/ 12 w 14"/>
                <a:gd name="T2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3">
                  <a:moveTo>
                    <a:pt x="12" y="5"/>
                  </a:moveTo>
                  <a:cubicBezTo>
                    <a:pt x="12" y="3"/>
                    <a:pt x="10" y="1"/>
                    <a:pt x="8" y="1"/>
                  </a:cubicBezTo>
                  <a:cubicBezTo>
                    <a:pt x="5" y="1"/>
                    <a:pt x="4" y="2"/>
                    <a:pt x="4" y="5"/>
                  </a:cubicBezTo>
                  <a:cubicBezTo>
                    <a:pt x="4" y="10"/>
                    <a:pt x="14" y="9"/>
                    <a:pt x="14" y="17"/>
                  </a:cubicBezTo>
                  <a:cubicBezTo>
                    <a:pt x="14" y="21"/>
                    <a:pt x="10" y="23"/>
                    <a:pt x="6" y="23"/>
                  </a:cubicBezTo>
                  <a:cubicBezTo>
                    <a:pt x="4" y="23"/>
                    <a:pt x="2" y="23"/>
                    <a:pt x="1" y="22"/>
                  </a:cubicBezTo>
                  <a:cubicBezTo>
                    <a:pt x="0" y="20"/>
                    <a:pt x="0" y="19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20"/>
                    <a:pt x="3" y="22"/>
                    <a:pt x="6" y="22"/>
                  </a:cubicBezTo>
                  <a:cubicBezTo>
                    <a:pt x="8" y="22"/>
                    <a:pt x="10" y="21"/>
                    <a:pt x="10" y="18"/>
                  </a:cubicBezTo>
                  <a:cubicBezTo>
                    <a:pt x="10" y="13"/>
                    <a:pt x="0" y="14"/>
                    <a:pt x="0" y="6"/>
                  </a:cubicBezTo>
                  <a:cubicBezTo>
                    <a:pt x="0" y="2"/>
                    <a:pt x="3" y="0"/>
                    <a:pt x="8" y="0"/>
                  </a:cubicBezTo>
                  <a:cubicBezTo>
                    <a:pt x="9" y="0"/>
                    <a:pt x="11" y="0"/>
                    <a:pt x="12" y="0"/>
                  </a:cubicBezTo>
                  <a:cubicBezTo>
                    <a:pt x="12" y="2"/>
                    <a:pt x="12" y="3"/>
                    <a:pt x="13" y="5"/>
                  </a:cubicBezTo>
                  <a:lnTo>
                    <a:pt x="12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5DB6C962-0E22-58B7-75D7-67039840063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717338" y="525463"/>
              <a:ext cx="15875" cy="33337"/>
            </a:xfrm>
            <a:custGeom>
              <a:avLst/>
              <a:gdLst>
                <a:gd name="T0" fmla="*/ 0 w 11"/>
                <a:gd name="T1" fmla="*/ 22 h 23"/>
                <a:gd name="T2" fmla="*/ 0 w 11"/>
                <a:gd name="T3" fmla="*/ 22 h 23"/>
                <a:gd name="T4" fmla="*/ 3 w 11"/>
                <a:gd name="T5" fmla="*/ 20 h 23"/>
                <a:gd name="T6" fmla="*/ 3 w 11"/>
                <a:gd name="T7" fmla="*/ 3 h 23"/>
                <a:gd name="T8" fmla="*/ 0 w 11"/>
                <a:gd name="T9" fmla="*/ 1 h 23"/>
                <a:gd name="T10" fmla="*/ 0 w 11"/>
                <a:gd name="T11" fmla="*/ 1 h 23"/>
                <a:gd name="T12" fmla="*/ 0 w 11"/>
                <a:gd name="T13" fmla="*/ 0 h 23"/>
                <a:gd name="T14" fmla="*/ 5 w 11"/>
                <a:gd name="T15" fmla="*/ 0 h 23"/>
                <a:gd name="T16" fmla="*/ 11 w 11"/>
                <a:gd name="T17" fmla="*/ 0 h 23"/>
                <a:gd name="T18" fmla="*/ 11 w 11"/>
                <a:gd name="T19" fmla="*/ 1 h 23"/>
                <a:gd name="T20" fmla="*/ 11 w 11"/>
                <a:gd name="T21" fmla="*/ 1 h 23"/>
                <a:gd name="T22" fmla="*/ 8 w 11"/>
                <a:gd name="T23" fmla="*/ 3 h 23"/>
                <a:gd name="T24" fmla="*/ 8 w 11"/>
                <a:gd name="T25" fmla="*/ 20 h 23"/>
                <a:gd name="T26" fmla="*/ 11 w 11"/>
                <a:gd name="T27" fmla="*/ 22 h 23"/>
                <a:gd name="T28" fmla="*/ 11 w 11"/>
                <a:gd name="T29" fmla="*/ 22 h 23"/>
                <a:gd name="T30" fmla="*/ 11 w 11"/>
                <a:gd name="T31" fmla="*/ 23 h 23"/>
                <a:gd name="T32" fmla="*/ 5 w 11"/>
                <a:gd name="T33" fmla="*/ 23 h 23"/>
                <a:gd name="T34" fmla="*/ 0 w 11"/>
                <a:gd name="T35" fmla="*/ 23 h 23"/>
                <a:gd name="T36" fmla="*/ 0 w 11"/>
                <a:gd name="T37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23"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2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ubicBezTo>
                    <a:pt x="7" y="0"/>
                    <a:pt x="9" y="0"/>
                    <a:pt x="11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9" y="1"/>
                    <a:pt x="8" y="1"/>
                    <a:pt x="8" y="3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2"/>
                    <a:pt x="9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9" y="23"/>
                    <a:pt x="7" y="23"/>
                    <a:pt x="5" y="23"/>
                  </a:cubicBezTo>
                  <a:cubicBezTo>
                    <a:pt x="3" y="23"/>
                    <a:pt x="1" y="23"/>
                    <a:pt x="0" y="23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CC9A7A34-351D-60EF-9430-1691A815D7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734800" y="525463"/>
              <a:ext cx="38100" cy="33337"/>
            </a:xfrm>
            <a:custGeom>
              <a:avLst/>
              <a:gdLst>
                <a:gd name="T0" fmla="*/ 22 w 27"/>
                <a:gd name="T1" fmla="*/ 17 h 23"/>
                <a:gd name="T2" fmla="*/ 22 w 27"/>
                <a:gd name="T3" fmla="*/ 16 h 23"/>
                <a:gd name="T4" fmla="*/ 22 w 27"/>
                <a:gd name="T5" fmla="*/ 4 h 23"/>
                <a:gd name="T6" fmla="*/ 19 w 27"/>
                <a:gd name="T7" fmla="*/ 1 h 23"/>
                <a:gd name="T8" fmla="*/ 18 w 27"/>
                <a:gd name="T9" fmla="*/ 1 h 23"/>
                <a:gd name="T10" fmla="*/ 18 w 27"/>
                <a:gd name="T11" fmla="*/ 0 h 23"/>
                <a:gd name="T12" fmla="*/ 23 w 27"/>
                <a:gd name="T13" fmla="*/ 0 h 23"/>
                <a:gd name="T14" fmla="*/ 27 w 27"/>
                <a:gd name="T15" fmla="*/ 0 h 23"/>
                <a:gd name="T16" fmla="*/ 27 w 27"/>
                <a:gd name="T17" fmla="*/ 1 h 23"/>
                <a:gd name="T18" fmla="*/ 26 w 27"/>
                <a:gd name="T19" fmla="*/ 1 h 23"/>
                <a:gd name="T20" fmla="*/ 23 w 27"/>
                <a:gd name="T21" fmla="*/ 5 h 23"/>
                <a:gd name="T22" fmla="*/ 23 w 27"/>
                <a:gd name="T23" fmla="*/ 20 h 23"/>
                <a:gd name="T24" fmla="*/ 23 w 27"/>
                <a:gd name="T25" fmla="*/ 23 h 23"/>
                <a:gd name="T26" fmla="*/ 22 w 27"/>
                <a:gd name="T27" fmla="*/ 23 h 23"/>
                <a:gd name="T28" fmla="*/ 5 w 27"/>
                <a:gd name="T29" fmla="*/ 5 h 23"/>
                <a:gd name="T30" fmla="*/ 5 w 27"/>
                <a:gd name="T31" fmla="*/ 18 h 23"/>
                <a:gd name="T32" fmla="*/ 9 w 27"/>
                <a:gd name="T33" fmla="*/ 22 h 23"/>
                <a:gd name="T34" fmla="*/ 9 w 27"/>
                <a:gd name="T35" fmla="*/ 22 h 23"/>
                <a:gd name="T36" fmla="*/ 9 w 27"/>
                <a:gd name="T37" fmla="*/ 23 h 23"/>
                <a:gd name="T38" fmla="*/ 5 w 27"/>
                <a:gd name="T39" fmla="*/ 23 h 23"/>
                <a:gd name="T40" fmla="*/ 0 w 27"/>
                <a:gd name="T41" fmla="*/ 23 h 23"/>
                <a:gd name="T42" fmla="*/ 0 w 27"/>
                <a:gd name="T43" fmla="*/ 22 h 23"/>
                <a:gd name="T44" fmla="*/ 1 w 27"/>
                <a:gd name="T45" fmla="*/ 22 h 23"/>
                <a:gd name="T46" fmla="*/ 4 w 27"/>
                <a:gd name="T47" fmla="*/ 18 h 23"/>
                <a:gd name="T48" fmla="*/ 4 w 27"/>
                <a:gd name="T49" fmla="*/ 4 h 23"/>
                <a:gd name="T50" fmla="*/ 1 w 27"/>
                <a:gd name="T51" fmla="*/ 1 h 23"/>
                <a:gd name="T52" fmla="*/ 0 w 27"/>
                <a:gd name="T53" fmla="*/ 1 h 23"/>
                <a:gd name="T54" fmla="*/ 0 w 27"/>
                <a:gd name="T55" fmla="*/ 0 h 23"/>
                <a:gd name="T56" fmla="*/ 4 w 27"/>
                <a:gd name="T57" fmla="*/ 0 h 23"/>
                <a:gd name="T58" fmla="*/ 7 w 27"/>
                <a:gd name="T59" fmla="*/ 0 h 23"/>
                <a:gd name="T60" fmla="*/ 22 w 27"/>
                <a:gd name="T6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" h="23">
                  <a:moveTo>
                    <a:pt x="22" y="17"/>
                  </a:moveTo>
                  <a:cubicBezTo>
                    <a:pt x="22" y="16"/>
                    <a:pt x="22" y="16"/>
                    <a:pt x="22" y="16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0" y="1"/>
                    <a:pt x="19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0" y="0"/>
                    <a:pt x="21" y="0"/>
                    <a:pt x="23" y="0"/>
                  </a:cubicBezTo>
                  <a:cubicBezTo>
                    <a:pt x="24" y="0"/>
                    <a:pt x="25" y="0"/>
                    <a:pt x="27" y="0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5" y="1"/>
                    <a:pt x="23" y="2"/>
                    <a:pt x="23" y="5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1"/>
                    <a:pt x="23" y="22"/>
                    <a:pt x="23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21"/>
                    <a:pt x="6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3"/>
                    <a:pt x="6" y="23"/>
                    <a:pt x="5" y="23"/>
                  </a:cubicBezTo>
                  <a:cubicBezTo>
                    <a:pt x="3" y="23"/>
                    <a:pt x="2" y="23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3" y="22"/>
                    <a:pt x="4" y="20"/>
                    <a:pt x="4" y="18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2"/>
                    <a:pt x="2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5" y="0"/>
                    <a:pt x="6" y="0"/>
                    <a:pt x="7" y="0"/>
                  </a:cubicBezTo>
                  <a:lnTo>
                    <a:pt x="22" y="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DEC569C6-A9CD-830D-7E6F-31C7B485FA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774488" y="525463"/>
              <a:ext cx="26988" cy="33337"/>
            </a:xfrm>
            <a:custGeom>
              <a:avLst/>
              <a:gdLst>
                <a:gd name="T0" fmla="*/ 0 w 19"/>
                <a:gd name="T1" fmla="*/ 22 h 23"/>
                <a:gd name="T2" fmla="*/ 1 w 19"/>
                <a:gd name="T3" fmla="*/ 22 h 23"/>
                <a:gd name="T4" fmla="*/ 3 w 19"/>
                <a:gd name="T5" fmla="*/ 20 h 23"/>
                <a:gd name="T6" fmla="*/ 3 w 19"/>
                <a:gd name="T7" fmla="*/ 3 h 23"/>
                <a:gd name="T8" fmla="*/ 1 w 19"/>
                <a:gd name="T9" fmla="*/ 1 h 23"/>
                <a:gd name="T10" fmla="*/ 0 w 19"/>
                <a:gd name="T11" fmla="*/ 1 h 23"/>
                <a:gd name="T12" fmla="*/ 0 w 19"/>
                <a:gd name="T13" fmla="*/ 0 h 23"/>
                <a:gd name="T14" fmla="*/ 8 w 19"/>
                <a:gd name="T15" fmla="*/ 0 h 23"/>
                <a:gd name="T16" fmla="*/ 17 w 19"/>
                <a:gd name="T17" fmla="*/ 0 h 23"/>
                <a:gd name="T18" fmla="*/ 17 w 19"/>
                <a:gd name="T19" fmla="*/ 5 h 23"/>
                <a:gd name="T20" fmla="*/ 16 w 19"/>
                <a:gd name="T21" fmla="*/ 5 h 23"/>
                <a:gd name="T22" fmla="*/ 12 w 19"/>
                <a:gd name="T23" fmla="*/ 2 h 23"/>
                <a:gd name="T24" fmla="*/ 7 w 19"/>
                <a:gd name="T25" fmla="*/ 2 h 23"/>
                <a:gd name="T26" fmla="*/ 7 w 19"/>
                <a:gd name="T27" fmla="*/ 10 h 23"/>
                <a:gd name="T28" fmla="*/ 11 w 19"/>
                <a:gd name="T29" fmla="*/ 10 h 23"/>
                <a:gd name="T30" fmla="*/ 14 w 19"/>
                <a:gd name="T31" fmla="*/ 7 h 23"/>
                <a:gd name="T32" fmla="*/ 15 w 19"/>
                <a:gd name="T33" fmla="*/ 7 h 23"/>
                <a:gd name="T34" fmla="*/ 15 w 19"/>
                <a:gd name="T35" fmla="*/ 11 h 23"/>
                <a:gd name="T36" fmla="*/ 15 w 19"/>
                <a:gd name="T37" fmla="*/ 15 h 23"/>
                <a:gd name="T38" fmla="*/ 14 w 19"/>
                <a:gd name="T39" fmla="*/ 15 h 23"/>
                <a:gd name="T40" fmla="*/ 11 w 19"/>
                <a:gd name="T41" fmla="*/ 12 h 23"/>
                <a:gd name="T42" fmla="*/ 7 w 19"/>
                <a:gd name="T43" fmla="*/ 12 h 23"/>
                <a:gd name="T44" fmla="*/ 7 w 19"/>
                <a:gd name="T45" fmla="*/ 19 h 23"/>
                <a:gd name="T46" fmla="*/ 11 w 19"/>
                <a:gd name="T47" fmla="*/ 21 h 23"/>
                <a:gd name="T48" fmla="*/ 18 w 19"/>
                <a:gd name="T49" fmla="*/ 18 h 23"/>
                <a:gd name="T50" fmla="*/ 19 w 19"/>
                <a:gd name="T51" fmla="*/ 18 h 23"/>
                <a:gd name="T52" fmla="*/ 18 w 19"/>
                <a:gd name="T53" fmla="*/ 23 h 23"/>
                <a:gd name="T54" fmla="*/ 9 w 19"/>
                <a:gd name="T55" fmla="*/ 23 h 23"/>
                <a:gd name="T56" fmla="*/ 0 w 19"/>
                <a:gd name="T57" fmla="*/ 23 h 23"/>
                <a:gd name="T58" fmla="*/ 0 w 19"/>
                <a:gd name="T5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" h="23">
                  <a:moveTo>
                    <a:pt x="0" y="22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2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6" y="0"/>
                    <a:pt x="8" y="0"/>
                  </a:cubicBezTo>
                  <a:cubicBezTo>
                    <a:pt x="11" y="0"/>
                    <a:pt x="14" y="0"/>
                    <a:pt x="17" y="0"/>
                  </a:cubicBezTo>
                  <a:cubicBezTo>
                    <a:pt x="17" y="2"/>
                    <a:pt x="17" y="4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3"/>
                    <a:pt x="15" y="2"/>
                    <a:pt x="1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10"/>
                    <a:pt x="13" y="9"/>
                    <a:pt x="1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9"/>
                    <a:pt x="15" y="10"/>
                    <a:pt x="15" y="11"/>
                  </a:cubicBezTo>
                  <a:cubicBezTo>
                    <a:pt x="15" y="12"/>
                    <a:pt x="15" y="14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3"/>
                    <a:pt x="13" y="12"/>
                    <a:pt x="11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1"/>
                    <a:pt x="9" y="21"/>
                    <a:pt x="11" y="21"/>
                  </a:cubicBezTo>
                  <a:cubicBezTo>
                    <a:pt x="15" y="21"/>
                    <a:pt x="17" y="21"/>
                    <a:pt x="18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8" y="19"/>
                    <a:pt x="18" y="21"/>
                    <a:pt x="18" y="23"/>
                  </a:cubicBezTo>
                  <a:cubicBezTo>
                    <a:pt x="16" y="23"/>
                    <a:pt x="12" y="23"/>
                    <a:pt x="9" y="23"/>
                  </a:cubicBezTo>
                  <a:cubicBezTo>
                    <a:pt x="6" y="23"/>
                    <a:pt x="2" y="23"/>
                    <a:pt x="0" y="23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9373108A-3892-433E-0442-88669DCB430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804650" y="525463"/>
              <a:ext cx="19050" cy="33337"/>
            </a:xfrm>
            <a:custGeom>
              <a:avLst/>
              <a:gdLst>
                <a:gd name="T0" fmla="*/ 11 w 13"/>
                <a:gd name="T1" fmla="*/ 5 h 23"/>
                <a:gd name="T2" fmla="*/ 8 w 13"/>
                <a:gd name="T3" fmla="*/ 1 h 23"/>
                <a:gd name="T4" fmla="*/ 4 w 13"/>
                <a:gd name="T5" fmla="*/ 5 h 23"/>
                <a:gd name="T6" fmla="*/ 13 w 13"/>
                <a:gd name="T7" fmla="*/ 17 h 23"/>
                <a:gd name="T8" fmla="*/ 5 w 13"/>
                <a:gd name="T9" fmla="*/ 23 h 23"/>
                <a:gd name="T10" fmla="*/ 0 w 13"/>
                <a:gd name="T11" fmla="*/ 22 h 23"/>
                <a:gd name="T12" fmla="*/ 0 w 13"/>
                <a:gd name="T13" fmla="*/ 17 h 23"/>
                <a:gd name="T14" fmla="*/ 1 w 13"/>
                <a:gd name="T15" fmla="*/ 17 h 23"/>
                <a:gd name="T16" fmla="*/ 6 w 13"/>
                <a:gd name="T17" fmla="*/ 22 h 23"/>
                <a:gd name="T18" fmla="*/ 10 w 13"/>
                <a:gd name="T19" fmla="*/ 18 h 23"/>
                <a:gd name="T20" fmla="*/ 0 w 13"/>
                <a:gd name="T21" fmla="*/ 6 h 23"/>
                <a:gd name="T22" fmla="*/ 7 w 13"/>
                <a:gd name="T23" fmla="*/ 0 h 23"/>
                <a:gd name="T24" fmla="*/ 12 w 13"/>
                <a:gd name="T25" fmla="*/ 0 h 23"/>
                <a:gd name="T26" fmla="*/ 12 w 13"/>
                <a:gd name="T27" fmla="*/ 5 h 23"/>
                <a:gd name="T28" fmla="*/ 11 w 13"/>
                <a:gd name="T2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" h="23">
                  <a:moveTo>
                    <a:pt x="11" y="5"/>
                  </a:moveTo>
                  <a:cubicBezTo>
                    <a:pt x="11" y="3"/>
                    <a:pt x="10" y="1"/>
                    <a:pt x="8" y="1"/>
                  </a:cubicBezTo>
                  <a:cubicBezTo>
                    <a:pt x="5" y="1"/>
                    <a:pt x="4" y="2"/>
                    <a:pt x="4" y="5"/>
                  </a:cubicBezTo>
                  <a:cubicBezTo>
                    <a:pt x="4" y="10"/>
                    <a:pt x="13" y="9"/>
                    <a:pt x="13" y="17"/>
                  </a:cubicBezTo>
                  <a:cubicBezTo>
                    <a:pt x="13" y="21"/>
                    <a:pt x="10" y="23"/>
                    <a:pt x="5" y="23"/>
                  </a:cubicBezTo>
                  <a:cubicBezTo>
                    <a:pt x="4" y="23"/>
                    <a:pt x="2" y="23"/>
                    <a:pt x="0" y="22"/>
                  </a:cubicBezTo>
                  <a:cubicBezTo>
                    <a:pt x="0" y="20"/>
                    <a:pt x="0" y="19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20"/>
                    <a:pt x="3" y="22"/>
                    <a:pt x="6" y="22"/>
                  </a:cubicBezTo>
                  <a:cubicBezTo>
                    <a:pt x="8" y="22"/>
                    <a:pt x="10" y="21"/>
                    <a:pt x="10" y="18"/>
                  </a:cubicBezTo>
                  <a:cubicBezTo>
                    <a:pt x="10" y="13"/>
                    <a:pt x="0" y="14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8" y="0"/>
                    <a:pt x="11" y="0"/>
                    <a:pt x="12" y="0"/>
                  </a:cubicBezTo>
                  <a:cubicBezTo>
                    <a:pt x="12" y="2"/>
                    <a:pt x="12" y="3"/>
                    <a:pt x="12" y="5"/>
                  </a:cubicBezTo>
                  <a:lnTo>
                    <a:pt x="11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49EADA3D-DA9B-FD3A-DC28-DF141473EAE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826875" y="525463"/>
              <a:ext cx="20638" cy="33337"/>
            </a:xfrm>
            <a:custGeom>
              <a:avLst/>
              <a:gdLst>
                <a:gd name="T0" fmla="*/ 12 w 14"/>
                <a:gd name="T1" fmla="*/ 5 h 23"/>
                <a:gd name="T2" fmla="*/ 8 w 14"/>
                <a:gd name="T3" fmla="*/ 1 h 23"/>
                <a:gd name="T4" fmla="*/ 4 w 14"/>
                <a:gd name="T5" fmla="*/ 5 h 23"/>
                <a:gd name="T6" fmla="*/ 14 w 14"/>
                <a:gd name="T7" fmla="*/ 17 h 23"/>
                <a:gd name="T8" fmla="*/ 6 w 14"/>
                <a:gd name="T9" fmla="*/ 23 h 23"/>
                <a:gd name="T10" fmla="*/ 1 w 14"/>
                <a:gd name="T11" fmla="*/ 22 h 23"/>
                <a:gd name="T12" fmla="*/ 0 w 14"/>
                <a:gd name="T13" fmla="*/ 17 h 23"/>
                <a:gd name="T14" fmla="*/ 1 w 14"/>
                <a:gd name="T15" fmla="*/ 17 h 23"/>
                <a:gd name="T16" fmla="*/ 6 w 14"/>
                <a:gd name="T17" fmla="*/ 22 h 23"/>
                <a:gd name="T18" fmla="*/ 10 w 14"/>
                <a:gd name="T19" fmla="*/ 18 h 23"/>
                <a:gd name="T20" fmla="*/ 0 w 14"/>
                <a:gd name="T21" fmla="*/ 6 h 23"/>
                <a:gd name="T22" fmla="*/ 8 w 14"/>
                <a:gd name="T23" fmla="*/ 0 h 23"/>
                <a:gd name="T24" fmla="*/ 12 w 14"/>
                <a:gd name="T25" fmla="*/ 0 h 23"/>
                <a:gd name="T26" fmla="*/ 13 w 14"/>
                <a:gd name="T27" fmla="*/ 5 h 23"/>
                <a:gd name="T28" fmla="*/ 12 w 14"/>
                <a:gd name="T2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3">
                  <a:moveTo>
                    <a:pt x="12" y="5"/>
                  </a:moveTo>
                  <a:cubicBezTo>
                    <a:pt x="11" y="3"/>
                    <a:pt x="10" y="1"/>
                    <a:pt x="8" y="1"/>
                  </a:cubicBezTo>
                  <a:cubicBezTo>
                    <a:pt x="5" y="1"/>
                    <a:pt x="4" y="2"/>
                    <a:pt x="4" y="5"/>
                  </a:cubicBezTo>
                  <a:cubicBezTo>
                    <a:pt x="4" y="10"/>
                    <a:pt x="14" y="9"/>
                    <a:pt x="14" y="17"/>
                  </a:cubicBezTo>
                  <a:cubicBezTo>
                    <a:pt x="14" y="21"/>
                    <a:pt x="10" y="23"/>
                    <a:pt x="6" y="23"/>
                  </a:cubicBezTo>
                  <a:cubicBezTo>
                    <a:pt x="4" y="23"/>
                    <a:pt x="2" y="23"/>
                    <a:pt x="1" y="22"/>
                  </a:cubicBezTo>
                  <a:cubicBezTo>
                    <a:pt x="0" y="20"/>
                    <a:pt x="0" y="19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20"/>
                    <a:pt x="3" y="22"/>
                    <a:pt x="6" y="22"/>
                  </a:cubicBezTo>
                  <a:cubicBezTo>
                    <a:pt x="8" y="22"/>
                    <a:pt x="10" y="21"/>
                    <a:pt x="10" y="18"/>
                  </a:cubicBezTo>
                  <a:cubicBezTo>
                    <a:pt x="10" y="13"/>
                    <a:pt x="0" y="14"/>
                    <a:pt x="0" y="6"/>
                  </a:cubicBezTo>
                  <a:cubicBezTo>
                    <a:pt x="0" y="2"/>
                    <a:pt x="3" y="0"/>
                    <a:pt x="8" y="0"/>
                  </a:cubicBezTo>
                  <a:cubicBezTo>
                    <a:pt x="8" y="0"/>
                    <a:pt x="11" y="0"/>
                    <a:pt x="12" y="0"/>
                  </a:cubicBezTo>
                  <a:cubicBezTo>
                    <a:pt x="12" y="2"/>
                    <a:pt x="12" y="3"/>
                    <a:pt x="13" y="5"/>
                  </a:cubicBezTo>
                  <a:lnTo>
                    <a:pt x="12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45782CDF-6836-24D4-C7E5-FB9DC2F3653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863388" y="525463"/>
              <a:ext cx="19050" cy="33337"/>
            </a:xfrm>
            <a:custGeom>
              <a:avLst/>
              <a:gdLst>
                <a:gd name="T0" fmla="*/ 12 w 14"/>
                <a:gd name="T1" fmla="*/ 5 h 23"/>
                <a:gd name="T2" fmla="*/ 8 w 14"/>
                <a:gd name="T3" fmla="*/ 1 h 23"/>
                <a:gd name="T4" fmla="*/ 4 w 14"/>
                <a:gd name="T5" fmla="*/ 5 h 23"/>
                <a:gd name="T6" fmla="*/ 14 w 14"/>
                <a:gd name="T7" fmla="*/ 17 h 23"/>
                <a:gd name="T8" fmla="*/ 6 w 14"/>
                <a:gd name="T9" fmla="*/ 23 h 23"/>
                <a:gd name="T10" fmla="*/ 1 w 14"/>
                <a:gd name="T11" fmla="*/ 22 h 23"/>
                <a:gd name="T12" fmla="*/ 0 w 14"/>
                <a:gd name="T13" fmla="*/ 17 h 23"/>
                <a:gd name="T14" fmla="*/ 1 w 14"/>
                <a:gd name="T15" fmla="*/ 17 h 23"/>
                <a:gd name="T16" fmla="*/ 6 w 14"/>
                <a:gd name="T17" fmla="*/ 22 h 23"/>
                <a:gd name="T18" fmla="*/ 10 w 14"/>
                <a:gd name="T19" fmla="*/ 18 h 23"/>
                <a:gd name="T20" fmla="*/ 1 w 14"/>
                <a:gd name="T21" fmla="*/ 6 h 23"/>
                <a:gd name="T22" fmla="*/ 8 w 14"/>
                <a:gd name="T23" fmla="*/ 0 h 23"/>
                <a:gd name="T24" fmla="*/ 12 w 14"/>
                <a:gd name="T25" fmla="*/ 0 h 23"/>
                <a:gd name="T26" fmla="*/ 13 w 14"/>
                <a:gd name="T27" fmla="*/ 5 h 23"/>
                <a:gd name="T28" fmla="*/ 12 w 14"/>
                <a:gd name="T2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3">
                  <a:moveTo>
                    <a:pt x="12" y="5"/>
                  </a:moveTo>
                  <a:cubicBezTo>
                    <a:pt x="12" y="3"/>
                    <a:pt x="10" y="1"/>
                    <a:pt x="8" y="1"/>
                  </a:cubicBezTo>
                  <a:cubicBezTo>
                    <a:pt x="5" y="1"/>
                    <a:pt x="4" y="2"/>
                    <a:pt x="4" y="5"/>
                  </a:cubicBezTo>
                  <a:cubicBezTo>
                    <a:pt x="4" y="10"/>
                    <a:pt x="14" y="9"/>
                    <a:pt x="14" y="17"/>
                  </a:cubicBezTo>
                  <a:cubicBezTo>
                    <a:pt x="14" y="21"/>
                    <a:pt x="10" y="23"/>
                    <a:pt x="6" y="23"/>
                  </a:cubicBezTo>
                  <a:cubicBezTo>
                    <a:pt x="4" y="23"/>
                    <a:pt x="2" y="23"/>
                    <a:pt x="1" y="22"/>
                  </a:cubicBezTo>
                  <a:cubicBezTo>
                    <a:pt x="1" y="20"/>
                    <a:pt x="0" y="19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20"/>
                    <a:pt x="3" y="22"/>
                    <a:pt x="6" y="22"/>
                  </a:cubicBezTo>
                  <a:cubicBezTo>
                    <a:pt x="8" y="22"/>
                    <a:pt x="10" y="21"/>
                    <a:pt x="10" y="18"/>
                  </a:cubicBezTo>
                  <a:cubicBezTo>
                    <a:pt x="10" y="13"/>
                    <a:pt x="1" y="14"/>
                    <a:pt x="1" y="6"/>
                  </a:cubicBezTo>
                  <a:cubicBezTo>
                    <a:pt x="1" y="2"/>
                    <a:pt x="4" y="0"/>
                    <a:pt x="8" y="0"/>
                  </a:cubicBezTo>
                  <a:cubicBezTo>
                    <a:pt x="9" y="0"/>
                    <a:pt x="11" y="0"/>
                    <a:pt x="12" y="0"/>
                  </a:cubicBezTo>
                  <a:cubicBezTo>
                    <a:pt x="12" y="2"/>
                    <a:pt x="13" y="3"/>
                    <a:pt x="13" y="5"/>
                  </a:cubicBezTo>
                  <a:lnTo>
                    <a:pt x="12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2C38AFE3-CE8F-CBA6-FF4F-6822FE4053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885613" y="525463"/>
              <a:ext cx="30163" cy="33337"/>
            </a:xfrm>
            <a:custGeom>
              <a:avLst/>
              <a:gdLst>
                <a:gd name="T0" fmla="*/ 20 w 21"/>
                <a:gd name="T1" fmla="*/ 7 h 23"/>
                <a:gd name="T2" fmla="*/ 13 w 21"/>
                <a:gd name="T3" fmla="*/ 1 h 23"/>
                <a:gd name="T4" fmla="*/ 5 w 21"/>
                <a:gd name="T5" fmla="*/ 11 h 23"/>
                <a:gd name="T6" fmla="*/ 14 w 21"/>
                <a:gd name="T7" fmla="*/ 22 h 23"/>
                <a:gd name="T8" fmla="*/ 20 w 21"/>
                <a:gd name="T9" fmla="*/ 17 h 23"/>
                <a:gd name="T10" fmla="*/ 21 w 21"/>
                <a:gd name="T11" fmla="*/ 17 h 23"/>
                <a:gd name="T12" fmla="*/ 21 w 21"/>
                <a:gd name="T13" fmla="*/ 22 h 23"/>
                <a:gd name="T14" fmla="*/ 13 w 21"/>
                <a:gd name="T15" fmla="*/ 23 h 23"/>
                <a:gd name="T16" fmla="*/ 0 w 21"/>
                <a:gd name="T17" fmla="*/ 11 h 23"/>
                <a:gd name="T18" fmla="*/ 13 w 21"/>
                <a:gd name="T19" fmla="*/ 0 h 23"/>
                <a:gd name="T20" fmla="*/ 21 w 21"/>
                <a:gd name="T21" fmla="*/ 1 h 23"/>
                <a:gd name="T22" fmla="*/ 21 w 21"/>
                <a:gd name="T23" fmla="*/ 7 h 23"/>
                <a:gd name="T24" fmla="*/ 20 w 21"/>
                <a:gd name="T2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3">
                  <a:moveTo>
                    <a:pt x="20" y="7"/>
                  </a:moveTo>
                  <a:cubicBezTo>
                    <a:pt x="19" y="4"/>
                    <a:pt x="18" y="1"/>
                    <a:pt x="13" y="1"/>
                  </a:cubicBezTo>
                  <a:cubicBezTo>
                    <a:pt x="8" y="1"/>
                    <a:pt x="5" y="5"/>
                    <a:pt x="5" y="11"/>
                  </a:cubicBezTo>
                  <a:cubicBezTo>
                    <a:pt x="5" y="16"/>
                    <a:pt x="8" y="22"/>
                    <a:pt x="14" y="22"/>
                  </a:cubicBezTo>
                  <a:cubicBezTo>
                    <a:pt x="17" y="22"/>
                    <a:pt x="20" y="20"/>
                    <a:pt x="20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8"/>
                    <a:pt x="21" y="20"/>
                    <a:pt x="21" y="22"/>
                  </a:cubicBezTo>
                  <a:cubicBezTo>
                    <a:pt x="19" y="23"/>
                    <a:pt x="16" y="23"/>
                    <a:pt x="13" y="23"/>
                  </a:cubicBezTo>
                  <a:cubicBezTo>
                    <a:pt x="6" y="23"/>
                    <a:pt x="0" y="19"/>
                    <a:pt x="0" y="11"/>
                  </a:cubicBezTo>
                  <a:cubicBezTo>
                    <a:pt x="0" y="4"/>
                    <a:pt x="6" y="0"/>
                    <a:pt x="13" y="0"/>
                  </a:cubicBezTo>
                  <a:cubicBezTo>
                    <a:pt x="17" y="0"/>
                    <a:pt x="18" y="1"/>
                    <a:pt x="21" y="1"/>
                  </a:cubicBezTo>
                  <a:cubicBezTo>
                    <a:pt x="21" y="3"/>
                    <a:pt x="21" y="5"/>
                    <a:pt x="21" y="7"/>
                  </a:cubicBezTo>
                  <a:lnTo>
                    <a:pt x="2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id="{2D9B8582-E56A-F5B4-27E4-C2EC06B98C7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20538" y="525463"/>
              <a:ext cx="34925" cy="33337"/>
            </a:xfrm>
            <a:custGeom>
              <a:avLst/>
              <a:gdLst>
                <a:gd name="T0" fmla="*/ 7 w 25"/>
                <a:gd name="T1" fmla="*/ 20 h 23"/>
                <a:gd name="T2" fmla="*/ 9 w 25"/>
                <a:gd name="T3" fmla="*/ 22 h 23"/>
                <a:gd name="T4" fmla="*/ 10 w 25"/>
                <a:gd name="T5" fmla="*/ 22 h 23"/>
                <a:gd name="T6" fmla="*/ 10 w 25"/>
                <a:gd name="T7" fmla="*/ 23 h 23"/>
                <a:gd name="T8" fmla="*/ 5 w 25"/>
                <a:gd name="T9" fmla="*/ 23 h 23"/>
                <a:gd name="T10" fmla="*/ 0 w 25"/>
                <a:gd name="T11" fmla="*/ 23 h 23"/>
                <a:gd name="T12" fmla="*/ 0 w 25"/>
                <a:gd name="T13" fmla="*/ 22 h 23"/>
                <a:gd name="T14" fmla="*/ 0 w 25"/>
                <a:gd name="T15" fmla="*/ 22 h 23"/>
                <a:gd name="T16" fmla="*/ 3 w 25"/>
                <a:gd name="T17" fmla="*/ 20 h 23"/>
                <a:gd name="T18" fmla="*/ 3 w 25"/>
                <a:gd name="T19" fmla="*/ 3 h 23"/>
                <a:gd name="T20" fmla="*/ 0 w 25"/>
                <a:gd name="T21" fmla="*/ 1 h 23"/>
                <a:gd name="T22" fmla="*/ 0 w 25"/>
                <a:gd name="T23" fmla="*/ 1 h 23"/>
                <a:gd name="T24" fmla="*/ 0 w 25"/>
                <a:gd name="T25" fmla="*/ 0 h 23"/>
                <a:gd name="T26" fmla="*/ 5 w 25"/>
                <a:gd name="T27" fmla="*/ 0 h 23"/>
                <a:gd name="T28" fmla="*/ 10 w 25"/>
                <a:gd name="T29" fmla="*/ 0 h 23"/>
                <a:gd name="T30" fmla="*/ 10 w 25"/>
                <a:gd name="T31" fmla="*/ 1 h 23"/>
                <a:gd name="T32" fmla="*/ 9 w 25"/>
                <a:gd name="T33" fmla="*/ 1 h 23"/>
                <a:gd name="T34" fmla="*/ 7 w 25"/>
                <a:gd name="T35" fmla="*/ 3 h 23"/>
                <a:gd name="T36" fmla="*/ 7 w 25"/>
                <a:gd name="T37" fmla="*/ 10 h 23"/>
                <a:gd name="T38" fmla="*/ 19 w 25"/>
                <a:gd name="T39" fmla="*/ 10 h 23"/>
                <a:gd name="T40" fmla="*/ 19 w 25"/>
                <a:gd name="T41" fmla="*/ 3 h 23"/>
                <a:gd name="T42" fmla="*/ 16 w 25"/>
                <a:gd name="T43" fmla="*/ 1 h 23"/>
                <a:gd name="T44" fmla="*/ 15 w 25"/>
                <a:gd name="T45" fmla="*/ 1 h 23"/>
                <a:gd name="T46" fmla="*/ 15 w 25"/>
                <a:gd name="T47" fmla="*/ 0 h 23"/>
                <a:gd name="T48" fmla="*/ 21 w 25"/>
                <a:gd name="T49" fmla="*/ 0 h 23"/>
                <a:gd name="T50" fmla="*/ 25 w 25"/>
                <a:gd name="T51" fmla="*/ 0 h 23"/>
                <a:gd name="T52" fmla="*/ 25 w 25"/>
                <a:gd name="T53" fmla="*/ 1 h 23"/>
                <a:gd name="T54" fmla="*/ 25 w 25"/>
                <a:gd name="T55" fmla="*/ 1 h 23"/>
                <a:gd name="T56" fmla="*/ 23 w 25"/>
                <a:gd name="T57" fmla="*/ 3 h 23"/>
                <a:gd name="T58" fmla="*/ 23 w 25"/>
                <a:gd name="T59" fmla="*/ 20 h 23"/>
                <a:gd name="T60" fmla="*/ 25 w 25"/>
                <a:gd name="T61" fmla="*/ 22 h 23"/>
                <a:gd name="T62" fmla="*/ 25 w 25"/>
                <a:gd name="T63" fmla="*/ 22 h 23"/>
                <a:gd name="T64" fmla="*/ 25 w 25"/>
                <a:gd name="T65" fmla="*/ 23 h 23"/>
                <a:gd name="T66" fmla="*/ 21 w 25"/>
                <a:gd name="T67" fmla="*/ 23 h 23"/>
                <a:gd name="T68" fmla="*/ 15 w 25"/>
                <a:gd name="T69" fmla="*/ 23 h 23"/>
                <a:gd name="T70" fmla="*/ 15 w 25"/>
                <a:gd name="T71" fmla="*/ 22 h 23"/>
                <a:gd name="T72" fmla="*/ 16 w 25"/>
                <a:gd name="T73" fmla="*/ 22 h 23"/>
                <a:gd name="T74" fmla="*/ 19 w 25"/>
                <a:gd name="T75" fmla="*/ 20 h 23"/>
                <a:gd name="T76" fmla="*/ 19 w 25"/>
                <a:gd name="T77" fmla="*/ 12 h 23"/>
                <a:gd name="T78" fmla="*/ 7 w 25"/>
                <a:gd name="T79" fmla="*/ 12 h 23"/>
                <a:gd name="T80" fmla="*/ 7 w 25"/>
                <a:gd name="T81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5" h="23">
                  <a:moveTo>
                    <a:pt x="7" y="20"/>
                  </a:moveTo>
                  <a:cubicBezTo>
                    <a:pt x="7" y="22"/>
                    <a:pt x="8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8" y="23"/>
                    <a:pt x="6" y="23"/>
                    <a:pt x="5" y="23"/>
                  </a:cubicBezTo>
                  <a:cubicBezTo>
                    <a:pt x="3" y="23"/>
                    <a:pt x="1" y="23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ubicBezTo>
                    <a:pt x="6" y="0"/>
                    <a:pt x="8" y="0"/>
                    <a:pt x="10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1"/>
                    <a:pt x="7" y="3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1"/>
                    <a:pt x="17" y="1"/>
                    <a:pt x="16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7" y="0"/>
                    <a:pt x="19" y="0"/>
                    <a:pt x="21" y="0"/>
                  </a:cubicBezTo>
                  <a:cubicBezTo>
                    <a:pt x="22" y="0"/>
                    <a:pt x="24" y="0"/>
                    <a:pt x="25" y="0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1"/>
                    <a:pt x="23" y="1"/>
                    <a:pt x="23" y="3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2"/>
                    <a:pt x="24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4" y="23"/>
                    <a:pt x="22" y="23"/>
                    <a:pt x="21" y="23"/>
                  </a:cubicBezTo>
                  <a:cubicBezTo>
                    <a:pt x="19" y="23"/>
                    <a:pt x="17" y="23"/>
                    <a:pt x="15" y="23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2"/>
                    <a:pt x="19" y="22"/>
                    <a:pt x="19" y="20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7" y="12"/>
                    <a:pt x="7" y="12"/>
                    <a:pt x="7" y="12"/>
                  </a:cubicBezTo>
                  <a:lnTo>
                    <a:pt x="7" y="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id="{009A8EF8-D894-1A1D-C2A9-0B6DF583887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58638" y="525463"/>
              <a:ext cx="36513" cy="33337"/>
            </a:xfrm>
            <a:custGeom>
              <a:avLst/>
              <a:gdLst>
                <a:gd name="T0" fmla="*/ 13 w 25"/>
                <a:gd name="T1" fmla="*/ 22 h 23"/>
                <a:gd name="T2" fmla="*/ 20 w 25"/>
                <a:gd name="T3" fmla="*/ 12 h 23"/>
                <a:gd name="T4" fmla="*/ 12 w 25"/>
                <a:gd name="T5" fmla="*/ 1 h 23"/>
                <a:gd name="T6" fmla="*/ 5 w 25"/>
                <a:gd name="T7" fmla="*/ 11 h 23"/>
                <a:gd name="T8" fmla="*/ 13 w 25"/>
                <a:gd name="T9" fmla="*/ 22 h 23"/>
                <a:gd name="T10" fmla="*/ 12 w 25"/>
                <a:gd name="T11" fmla="*/ 0 h 23"/>
                <a:gd name="T12" fmla="*/ 25 w 25"/>
                <a:gd name="T13" fmla="*/ 11 h 23"/>
                <a:gd name="T14" fmla="*/ 13 w 25"/>
                <a:gd name="T15" fmla="*/ 23 h 23"/>
                <a:gd name="T16" fmla="*/ 0 w 25"/>
                <a:gd name="T17" fmla="*/ 12 h 23"/>
                <a:gd name="T18" fmla="*/ 12 w 25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3">
                  <a:moveTo>
                    <a:pt x="13" y="22"/>
                  </a:moveTo>
                  <a:cubicBezTo>
                    <a:pt x="19" y="22"/>
                    <a:pt x="20" y="16"/>
                    <a:pt x="20" y="12"/>
                  </a:cubicBezTo>
                  <a:cubicBezTo>
                    <a:pt x="20" y="7"/>
                    <a:pt x="18" y="1"/>
                    <a:pt x="12" y="1"/>
                  </a:cubicBezTo>
                  <a:cubicBezTo>
                    <a:pt x="7" y="1"/>
                    <a:pt x="5" y="6"/>
                    <a:pt x="5" y="11"/>
                  </a:cubicBezTo>
                  <a:cubicBezTo>
                    <a:pt x="5" y="16"/>
                    <a:pt x="8" y="22"/>
                    <a:pt x="13" y="22"/>
                  </a:cubicBezTo>
                  <a:moveTo>
                    <a:pt x="12" y="0"/>
                  </a:moveTo>
                  <a:cubicBezTo>
                    <a:pt x="19" y="0"/>
                    <a:pt x="25" y="4"/>
                    <a:pt x="25" y="11"/>
                  </a:cubicBezTo>
                  <a:cubicBezTo>
                    <a:pt x="25" y="18"/>
                    <a:pt x="19" y="23"/>
                    <a:pt x="13" y="23"/>
                  </a:cubicBezTo>
                  <a:cubicBezTo>
                    <a:pt x="6" y="23"/>
                    <a:pt x="0" y="19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41ECB5B5-50A9-EAF9-4FAB-AB69B6DAFF0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96738" y="525463"/>
              <a:ext cx="36513" cy="33337"/>
            </a:xfrm>
            <a:custGeom>
              <a:avLst/>
              <a:gdLst>
                <a:gd name="T0" fmla="*/ 13 w 25"/>
                <a:gd name="T1" fmla="*/ 22 h 23"/>
                <a:gd name="T2" fmla="*/ 20 w 25"/>
                <a:gd name="T3" fmla="*/ 12 h 23"/>
                <a:gd name="T4" fmla="*/ 12 w 25"/>
                <a:gd name="T5" fmla="*/ 1 h 23"/>
                <a:gd name="T6" fmla="*/ 5 w 25"/>
                <a:gd name="T7" fmla="*/ 11 h 23"/>
                <a:gd name="T8" fmla="*/ 13 w 25"/>
                <a:gd name="T9" fmla="*/ 22 h 23"/>
                <a:gd name="T10" fmla="*/ 12 w 25"/>
                <a:gd name="T11" fmla="*/ 0 h 23"/>
                <a:gd name="T12" fmla="*/ 25 w 25"/>
                <a:gd name="T13" fmla="*/ 11 h 23"/>
                <a:gd name="T14" fmla="*/ 13 w 25"/>
                <a:gd name="T15" fmla="*/ 23 h 23"/>
                <a:gd name="T16" fmla="*/ 0 w 25"/>
                <a:gd name="T17" fmla="*/ 12 h 23"/>
                <a:gd name="T18" fmla="*/ 12 w 25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3">
                  <a:moveTo>
                    <a:pt x="13" y="22"/>
                  </a:moveTo>
                  <a:cubicBezTo>
                    <a:pt x="19" y="22"/>
                    <a:pt x="20" y="16"/>
                    <a:pt x="20" y="12"/>
                  </a:cubicBezTo>
                  <a:cubicBezTo>
                    <a:pt x="20" y="7"/>
                    <a:pt x="18" y="1"/>
                    <a:pt x="12" y="1"/>
                  </a:cubicBezTo>
                  <a:cubicBezTo>
                    <a:pt x="7" y="1"/>
                    <a:pt x="5" y="6"/>
                    <a:pt x="5" y="11"/>
                  </a:cubicBezTo>
                  <a:cubicBezTo>
                    <a:pt x="5" y="16"/>
                    <a:pt x="8" y="22"/>
                    <a:pt x="13" y="22"/>
                  </a:cubicBezTo>
                  <a:moveTo>
                    <a:pt x="12" y="0"/>
                  </a:moveTo>
                  <a:cubicBezTo>
                    <a:pt x="19" y="0"/>
                    <a:pt x="25" y="4"/>
                    <a:pt x="25" y="11"/>
                  </a:cubicBezTo>
                  <a:cubicBezTo>
                    <a:pt x="25" y="18"/>
                    <a:pt x="19" y="23"/>
                    <a:pt x="13" y="23"/>
                  </a:cubicBezTo>
                  <a:cubicBezTo>
                    <a:pt x="6" y="23"/>
                    <a:pt x="0" y="19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8" name="Freeform 24">
              <a:extLst>
                <a:ext uri="{FF2B5EF4-FFF2-40B4-BE49-F238E27FC236}">
                  <a16:creationId xmlns:a16="http://schemas.microsoft.com/office/drawing/2014/main" id="{D0278BA1-3240-5547-5FC8-85A4250AC7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036425" y="525463"/>
              <a:ext cx="25400" cy="33337"/>
            </a:xfrm>
            <a:custGeom>
              <a:avLst/>
              <a:gdLst>
                <a:gd name="T0" fmla="*/ 7 w 18"/>
                <a:gd name="T1" fmla="*/ 20 h 23"/>
                <a:gd name="T2" fmla="*/ 9 w 18"/>
                <a:gd name="T3" fmla="*/ 22 h 23"/>
                <a:gd name="T4" fmla="*/ 13 w 18"/>
                <a:gd name="T5" fmla="*/ 21 h 23"/>
                <a:gd name="T6" fmla="*/ 16 w 18"/>
                <a:gd name="T7" fmla="*/ 20 h 23"/>
                <a:gd name="T8" fmla="*/ 17 w 18"/>
                <a:gd name="T9" fmla="*/ 17 h 23"/>
                <a:gd name="T10" fmla="*/ 18 w 18"/>
                <a:gd name="T11" fmla="*/ 17 h 23"/>
                <a:gd name="T12" fmla="*/ 17 w 18"/>
                <a:gd name="T13" fmla="*/ 23 h 23"/>
                <a:gd name="T14" fmla="*/ 8 w 18"/>
                <a:gd name="T15" fmla="*/ 23 h 23"/>
                <a:gd name="T16" fmla="*/ 0 w 18"/>
                <a:gd name="T17" fmla="*/ 23 h 23"/>
                <a:gd name="T18" fmla="*/ 0 w 18"/>
                <a:gd name="T19" fmla="*/ 22 h 23"/>
                <a:gd name="T20" fmla="*/ 0 w 18"/>
                <a:gd name="T21" fmla="*/ 22 h 23"/>
                <a:gd name="T22" fmla="*/ 3 w 18"/>
                <a:gd name="T23" fmla="*/ 20 h 23"/>
                <a:gd name="T24" fmla="*/ 3 w 18"/>
                <a:gd name="T25" fmla="*/ 3 h 23"/>
                <a:gd name="T26" fmla="*/ 0 w 18"/>
                <a:gd name="T27" fmla="*/ 1 h 23"/>
                <a:gd name="T28" fmla="*/ 0 w 18"/>
                <a:gd name="T29" fmla="*/ 1 h 23"/>
                <a:gd name="T30" fmla="*/ 0 w 18"/>
                <a:gd name="T31" fmla="*/ 0 h 23"/>
                <a:gd name="T32" fmla="*/ 5 w 18"/>
                <a:gd name="T33" fmla="*/ 0 h 23"/>
                <a:gd name="T34" fmla="*/ 10 w 18"/>
                <a:gd name="T35" fmla="*/ 0 h 23"/>
                <a:gd name="T36" fmla="*/ 10 w 18"/>
                <a:gd name="T37" fmla="*/ 1 h 23"/>
                <a:gd name="T38" fmla="*/ 9 w 18"/>
                <a:gd name="T39" fmla="*/ 1 h 23"/>
                <a:gd name="T40" fmla="*/ 7 w 18"/>
                <a:gd name="T41" fmla="*/ 3 h 23"/>
                <a:gd name="T42" fmla="*/ 7 w 18"/>
                <a:gd name="T43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" h="23">
                  <a:moveTo>
                    <a:pt x="7" y="20"/>
                  </a:moveTo>
                  <a:cubicBezTo>
                    <a:pt x="7" y="21"/>
                    <a:pt x="8" y="21"/>
                    <a:pt x="9" y="22"/>
                  </a:cubicBezTo>
                  <a:cubicBezTo>
                    <a:pt x="10" y="22"/>
                    <a:pt x="12" y="22"/>
                    <a:pt x="13" y="21"/>
                  </a:cubicBezTo>
                  <a:cubicBezTo>
                    <a:pt x="15" y="21"/>
                    <a:pt x="16" y="21"/>
                    <a:pt x="16" y="20"/>
                  </a:cubicBezTo>
                  <a:cubicBezTo>
                    <a:pt x="17" y="19"/>
                    <a:pt x="17" y="18"/>
                    <a:pt x="17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9"/>
                    <a:pt x="17" y="21"/>
                    <a:pt x="17" y="23"/>
                  </a:cubicBezTo>
                  <a:cubicBezTo>
                    <a:pt x="14" y="23"/>
                    <a:pt x="11" y="23"/>
                    <a:pt x="8" y="23"/>
                  </a:cubicBezTo>
                  <a:cubicBezTo>
                    <a:pt x="6" y="23"/>
                    <a:pt x="3" y="23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2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7" y="0"/>
                    <a:pt x="8" y="0"/>
                    <a:pt x="10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1"/>
                    <a:pt x="7" y="3"/>
                  </a:cubicBezTo>
                  <a:lnTo>
                    <a:pt x="7" y="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4202102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kal: 2 Fe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EE2E0354-CEF3-BDAB-18EC-34803E1288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" y="-1"/>
            <a:ext cx="12192000" cy="685081"/>
          </a:xfrm>
          <a:prstGeom prst="rect">
            <a:avLst/>
          </a:prstGeom>
        </p:spPr>
      </p:pic>
      <p:cxnSp>
        <p:nvCxnSpPr>
          <p:cNvPr id="17" name="Gerade Verbindung 8">
            <a:extLst>
              <a:ext uri="{FF2B5EF4-FFF2-40B4-BE49-F238E27FC236}">
                <a16:creationId xmlns:a16="http://schemas.microsoft.com/office/drawing/2014/main" id="{961EDC53-6FDF-AF2E-23CB-1A59B47A7D6F}"/>
              </a:ext>
            </a:extLst>
          </p:cNvPr>
          <p:cNvCxnSpPr>
            <a:cxnSpLocks/>
          </p:cNvCxnSpPr>
          <p:nvPr userDrawn="1"/>
        </p:nvCxnSpPr>
        <p:spPr>
          <a:xfrm>
            <a:off x="127828" y="3499338"/>
            <a:ext cx="11924472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42">
            <a:extLst>
              <a:ext uri="{FF2B5EF4-FFF2-40B4-BE49-F238E27FC236}">
                <a16:creationId xmlns:a16="http://schemas.microsoft.com/office/drawing/2014/main" id="{870FB147-747F-8D5E-6C1E-67F98F5063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613200"/>
            <a:ext cx="7416800" cy="244800"/>
          </a:xfrm>
          <a:prstGeom prst="rect">
            <a:avLst/>
          </a:prstGeom>
          <a:ln/>
        </p:spPr>
        <p:txBody>
          <a:bodyPr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25" name="Rectangle 43">
            <a:extLst>
              <a:ext uri="{FF2B5EF4-FFF2-40B4-BE49-F238E27FC236}">
                <a16:creationId xmlns:a16="http://schemas.microsoft.com/office/drawing/2014/main" id="{4B52A3FB-1578-8273-31CF-08CF5AB8B3B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xfrm>
            <a:off x="128588" y="6613200"/>
            <a:ext cx="2047412" cy="244800"/>
          </a:xfrm>
          <a:prstGeom prst="rect">
            <a:avLst/>
          </a:prstGeom>
          <a:ln/>
        </p:spPr>
        <p:txBody>
          <a:bodyPr lIns="0"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3075685A-EB9E-4473-AB29-82E6D19BEDE1}" type="datetime1">
              <a:rPr lang="de-DE" smtClean="0"/>
              <a:t>07.08.2026</a:t>
            </a:fld>
            <a:endParaRPr lang="de-DE"/>
          </a:p>
        </p:txBody>
      </p: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90BEECE4-C6CC-7951-FE32-6D286076FDD4}"/>
              </a:ext>
            </a:extLst>
          </p:cNvPr>
          <p:cNvGrpSpPr/>
          <p:nvPr userDrawn="1"/>
        </p:nvGrpSpPr>
        <p:grpSpPr>
          <a:xfrm>
            <a:off x="0" y="6569104"/>
            <a:ext cx="12192000" cy="18000"/>
            <a:chOff x="0" y="-2920"/>
            <a:chExt cx="13995000" cy="28800"/>
          </a:xfrm>
          <a:solidFill>
            <a:schemeClr val="accent1"/>
          </a:solidFill>
        </p:grpSpPr>
        <p:grpSp>
          <p:nvGrpSpPr>
            <p:cNvPr id="30" name="Gruppieren 29">
              <a:extLst>
                <a:ext uri="{FF2B5EF4-FFF2-40B4-BE49-F238E27FC236}">
                  <a16:creationId xmlns:a16="http://schemas.microsoft.com/office/drawing/2014/main" id="{D5D339A7-4159-A57C-16A3-9B421FBBAAC5}"/>
                </a:ext>
              </a:extLst>
            </p:cNvPr>
            <p:cNvGrpSpPr/>
            <p:nvPr/>
          </p:nvGrpSpPr>
          <p:grpSpPr>
            <a:xfrm>
              <a:off x="0" y="-2920"/>
              <a:ext cx="11196000" cy="28800"/>
              <a:chOff x="2099733" y="800098"/>
              <a:chExt cx="1998132" cy="499533"/>
            </a:xfrm>
            <a:grpFill/>
          </p:grpSpPr>
          <p:sp>
            <p:nvSpPr>
              <p:cNvPr id="32" name="Rechteck 31">
                <a:extLst>
                  <a:ext uri="{FF2B5EF4-FFF2-40B4-BE49-F238E27FC236}">
                    <a16:creationId xmlns:a16="http://schemas.microsoft.com/office/drawing/2014/main" id="{233526A1-E8C7-5190-501E-DE5948C518B6}"/>
                  </a:ext>
                </a:extLst>
              </p:cNvPr>
              <p:cNvSpPr/>
              <p:nvPr/>
            </p:nvSpPr>
            <p:spPr>
              <a:xfrm>
                <a:off x="2099733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Rechteck 32">
                <a:extLst>
                  <a:ext uri="{FF2B5EF4-FFF2-40B4-BE49-F238E27FC236}">
                    <a16:creationId xmlns:a16="http://schemas.microsoft.com/office/drawing/2014/main" id="{F86C07F1-245C-2EC4-8A86-C10CBBFA8FDE}"/>
                  </a:ext>
                </a:extLst>
              </p:cNvPr>
              <p:cNvSpPr/>
              <p:nvPr/>
            </p:nvSpPr>
            <p:spPr>
              <a:xfrm>
                <a:off x="3598332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Rechteck 33">
                <a:extLst>
                  <a:ext uri="{FF2B5EF4-FFF2-40B4-BE49-F238E27FC236}">
                    <a16:creationId xmlns:a16="http://schemas.microsoft.com/office/drawing/2014/main" id="{E090F69C-687B-EB4B-A5CA-1A25279C22BF}"/>
                  </a:ext>
                </a:extLst>
              </p:cNvPr>
              <p:cNvSpPr/>
              <p:nvPr/>
            </p:nvSpPr>
            <p:spPr>
              <a:xfrm>
                <a:off x="2599266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Rechteck 34">
                <a:extLst>
                  <a:ext uri="{FF2B5EF4-FFF2-40B4-BE49-F238E27FC236}">
                    <a16:creationId xmlns:a16="http://schemas.microsoft.com/office/drawing/2014/main" id="{E7BF6C9B-0124-E7C8-3BCA-86C96EBFEF9A}"/>
                  </a:ext>
                </a:extLst>
              </p:cNvPr>
              <p:cNvSpPr/>
              <p:nvPr/>
            </p:nvSpPr>
            <p:spPr>
              <a:xfrm>
                <a:off x="3098799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1" name="Rechteck 30">
              <a:extLst>
                <a:ext uri="{FF2B5EF4-FFF2-40B4-BE49-F238E27FC236}">
                  <a16:creationId xmlns:a16="http://schemas.microsoft.com/office/drawing/2014/main" id="{133B03E5-1A2A-B746-51E0-B3DF3B3E678A}"/>
                </a:ext>
              </a:extLst>
            </p:cNvPr>
            <p:cNvSpPr/>
            <p:nvPr/>
          </p:nvSpPr>
          <p:spPr>
            <a:xfrm>
              <a:off x="11196000" y="-2920"/>
              <a:ext cx="2799000" cy="28800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</p:grpSp>
      <p:sp>
        <p:nvSpPr>
          <p:cNvPr id="39" name="Rectangle 41">
            <a:extLst>
              <a:ext uri="{FF2B5EF4-FFF2-40B4-BE49-F238E27FC236}">
                <a16:creationId xmlns:a16="http://schemas.microsoft.com/office/drawing/2014/main" id="{9388D0D2-308C-DF24-ED2C-7E1B6920128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613200"/>
            <a:ext cx="1928293" cy="241930"/>
          </a:xfrm>
          <a:prstGeom prst="rect">
            <a:avLst/>
          </a:prstGeom>
          <a:ln/>
        </p:spPr>
        <p:txBody>
          <a:bodyPr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40" name="Textplatzhalter 2">
            <a:extLst>
              <a:ext uri="{FF2B5EF4-FFF2-40B4-BE49-F238E27FC236}">
                <a16:creationId xmlns:a16="http://schemas.microsoft.com/office/drawing/2014/main" id="{573913AA-2E2E-1DC3-5AEB-4B4873E922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463" y="6228067"/>
            <a:ext cx="11903073" cy="296862"/>
          </a:xfrm>
          <a:prstGeom prst="rect">
            <a:avLst/>
          </a:prstGeom>
        </p:spPr>
        <p:txBody>
          <a:bodyPr lIns="0" rIns="0" bIns="0" anchor="b"/>
          <a:lstStyle>
            <a:lvl1pPr marL="0" indent="0" algn="l">
              <a:buNone/>
              <a:defRPr sz="800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DE"/>
              <a:t>Quellenangaben</a:t>
            </a:r>
          </a:p>
        </p:txBody>
      </p:sp>
      <p:sp>
        <p:nvSpPr>
          <p:cNvPr id="45" name="Textplatzhalter 7">
            <a:extLst>
              <a:ext uri="{FF2B5EF4-FFF2-40B4-BE49-F238E27FC236}">
                <a16:creationId xmlns:a16="http://schemas.microsoft.com/office/drawing/2014/main" id="{CE83138D-4FCA-DE2A-1DB0-4F32E372CCE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463" y="313571"/>
            <a:ext cx="11352739" cy="3385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46" name="Titel 1">
            <a:extLst>
              <a:ext uri="{FF2B5EF4-FFF2-40B4-BE49-F238E27FC236}">
                <a16:creationId xmlns:a16="http://schemas.microsoft.com/office/drawing/2014/main" id="{524D7229-9138-EDBF-7DCF-D0997F814B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703" y="63133"/>
            <a:ext cx="1135273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200" b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de-DE"/>
              <a:t>Abschnittsbereich/Oberthema (optional)</a:t>
            </a:r>
          </a:p>
        </p:txBody>
      </p:sp>
      <p:sp>
        <p:nvSpPr>
          <p:cNvPr id="48" name="Inhaltsplatzhalter 2">
            <a:extLst>
              <a:ext uri="{FF2B5EF4-FFF2-40B4-BE49-F238E27FC236}">
                <a16:creationId xmlns:a16="http://schemas.microsoft.com/office/drawing/2014/main" id="{05ADC640-D6D2-DF2F-6EAA-24BB03DA057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3703" y="811822"/>
            <a:ext cx="11908597" cy="2682265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chemeClr val="accent1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chemeClr val="accent1">
                  <a:lumMod val="20000"/>
                  <a:lumOff val="80000"/>
                </a:schemeClr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sp>
        <p:nvSpPr>
          <p:cNvPr id="49" name="Inhaltsplatzhalter 2">
            <a:extLst>
              <a:ext uri="{FF2B5EF4-FFF2-40B4-BE49-F238E27FC236}">
                <a16:creationId xmlns:a16="http://schemas.microsoft.com/office/drawing/2014/main" id="{2360085A-4D93-6D69-B883-622B5CE00AE4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143703" y="3520068"/>
            <a:ext cx="11908597" cy="2682265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chemeClr val="accent1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chemeClr val="accent1">
                  <a:lumMod val="20000"/>
                  <a:lumOff val="80000"/>
                </a:schemeClr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7B9C2ED8-2259-765D-07B9-71F1188386A5}"/>
              </a:ext>
            </a:extLst>
          </p:cNvPr>
          <p:cNvGrpSpPr/>
          <p:nvPr userDrawn="1"/>
        </p:nvGrpSpPr>
        <p:grpSpPr>
          <a:xfrm>
            <a:off x="11576050" y="71438"/>
            <a:ext cx="539750" cy="541337"/>
            <a:chOff x="11576050" y="71438"/>
            <a:chExt cx="539750" cy="541337"/>
          </a:xfrm>
        </p:grpSpPr>
        <p:sp>
          <p:nvSpPr>
            <p:cNvPr id="4" name="AutoShape 3">
              <a:extLst>
                <a:ext uri="{FF2B5EF4-FFF2-40B4-BE49-F238E27FC236}">
                  <a16:creationId xmlns:a16="http://schemas.microsoft.com/office/drawing/2014/main" id="{3931DFEB-EFC6-82AB-AB75-887F2D9BD5DC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11576050" y="71438"/>
              <a:ext cx="539750" cy="5413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60FF6D15-64F2-C683-28F4-8C400FA2DF9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576050" y="71438"/>
              <a:ext cx="539750" cy="5413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066A45D-57D0-64E6-93C0-AAA2F1E7434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628438" y="401638"/>
              <a:ext cx="63500" cy="80962"/>
            </a:xfrm>
            <a:custGeom>
              <a:avLst/>
              <a:gdLst>
                <a:gd name="T0" fmla="*/ 24 w 44"/>
                <a:gd name="T1" fmla="*/ 18 h 56"/>
                <a:gd name="T2" fmla="*/ 32 w 44"/>
                <a:gd name="T3" fmla="*/ 14 h 56"/>
                <a:gd name="T4" fmla="*/ 23 w 44"/>
                <a:gd name="T5" fmla="*/ 5 h 56"/>
                <a:gd name="T6" fmla="*/ 11 w 44"/>
                <a:gd name="T7" fmla="*/ 18 h 56"/>
                <a:gd name="T8" fmla="*/ 24 w 44"/>
                <a:gd name="T9" fmla="*/ 18 h 56"/>
                <a:gd name="T10" fmla="*/ 44 w 44"/>
                <a:gd name="T11" fmla="*/ 41 h 56"/>
                <a:gd name="T12" fmla="*/ 22 w 44"/>
                <a:gd name="T13" fmla="*/ 56 h 56"/>
                <a:gd name="T14" fmla="*/ 0 w 44"/>
                <a:gd name="T15" fmla="*/ 29 h 56"/>
                <a:gd name="T16" fmla="*/ 25 w 44"/>
                <a:gd name="T17" fmla="*/ 0 h 56"/>
                <a:gd name="T18" fmla="*/ 44 w 44"/>
                <a:gd name="T19" fmla="*/ 21 h 56"/>
                <a:gd name="T20" fmla="*/ 42 w 44"/>
                <a:gd name="T21" fmla="*/ 22 h 56"/>
                <a:gd name="T22" fmla="*/ 11 w 44"/>
                <a:gd name="T23" fmla="*/ 22 h 56"/>
                <a:gd name="T24" fmla="*/ 29 w 44"/>
                <a:gd name="T25" fmla="*/ 45 h 56"/>
                <a:gd name="T26" fmla="*/ 43 w 44"/>
                <a:gd name="T27" fmla="*/ 39 h 56"/>
                <a:gd name="T28" fmla="*/ 44 w 44"/>
                <a:gd name="T29" fmla="*/ 4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56">
                  <a:moveTo>
                    <a:pt x="24" y="18"/>
                  </a:moveTo>
                  <a:cubicBezTo>
                    <a:pt x="31" y="18"/>
                    <a:pt x="32" y="18"/>
                    <a:pt x="32" y="14"/>
                  </a:cubicBezTo>
                  <a:cubicBezTo>
                    <a:pt x="32" y="10"/>
                    <a:pt x="29" y="5"/>
                    <a:pt x="23" y="5"/>
                  </a:cubicBezTo>
                  <a:cubicBezTo>
                    <a:pt x="16" y="5"/>
                    <a:pt x="12" y="11"/>
                    <a:pt x="11" y="18"/>
                  </a:cubicBezTo>
                  <a:lnTo>
                    <a:pt x="24" y="18"/>
                  </a:lnTo>
                  <a:close/>
                  <a:moveTo>
                    <a:pt x="44" y="41"/>
                  </a:moveTo>
                  <a:cubicBezTo>
                    <a:pt x="40" y="49"/>
                    <a:pt x="32" y="56"/>
                    <a:pt x="22" y="56"/>
                  </a:cubicBezTo>
                  <a:cubicBezTo>
                    <a:pt x="8" y="56"/>
                    <a:pt x="0" y="42"/>
                    <a:pt x="0" y="29"/>
                  </a:cubicBezTo>
                  <a:cubicBezTo>
                    <a:pt x="0" y="15"/>
                    <a:pt x="10" y="0"/>
                    <a:pt x="25" y="0"/>
                  </a:cubicBezTo>
                  <a:cubicBezTo>
                    <a:pt x="37" y="0"/>
                    <a:pt x="44" y="9"/>
                    <a:pt x="44" y="21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34"/>
                    <a:pt x="16" y="45"/>
                    <a:pt x="29" y="45"/>
                  </a:cubicBezTo>
                  <a:cubicBezTo>
                    <a:pt x="34" y="45"/>
                    <a:pt x="39" y="43"/>
                    <a:pt x="43" y="39"/>
                  </a:cubicBezTo>
                  <a:lnTo>
                    <a:pt x="44" y="4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120C976-C151-0CDA-9883-F447891609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698288" y="401638"/>
              <a:ext cx="84138" cy="80962"/>
            </a:xfrm>
            <a:custGeom>
              <a:avLst/>
              <a:gdLst>
                <a:gd name="T0" fmla="*/ 7 w 59"/>
                <a:gd name="T1" fmla="*/ 11 h 56"/>
                <a:gd name="T2" fmla="*/ 5 w 59"/>
                <a:gd name="T3" fmla="*/ 8 h 56"/>
                <a:gd name="T4" fmla="*/ 0 w 59"/>
                <a:gd name="T5" fmla="*/ 6 h 56"/>
                <a:gd name="T6" fmla="*/ 0 w 59"/>
                <a:gd name="T7" fmla="*/ 4 h 56"/>
                <a:gd name="T8" fmla="*/ 19 w 59"/>
                <a:gd name="T9" fmla="*/ 0 h 56"/>
                <a:gd name="T10" fmla="*/ 21 w 59"/>
                <a:gd name="T11" fmla="*/ 1 h 56"/>
                <a:gd name="T12" fmla="*/ 20 w 59"/>
                <a:gd name="T13" fmla="*/ 11 h 56"/>
                <a:gd name="T14" fmla="*/ 20 w 59"/>
                <a:gd name="T15" fmla="*/ 37 h 56"/>
                <a:gd name="T16" fmla="*/ 29 w 59"/>
                <a:gd name="T17" fmla="*/ 46 h 56"/>
                <a:gd name="T18" fmla="*/ 39 w 59"/>
                <a:gd name="T19" fmla="*/ 42 h 56"/>
                <a:gd name="T20" fmla="*/ 39 w 59"/>
                <a:gd name="T21" fmla="*/ 12 h 56"/>
                <a:gd name="T22" fmla="*/ 37 w 59"/>
                <a:gd name="T23" fmla="*/ 8 h 56"/>
                <a:gd name="T24" fmla="*/ 31 w 59"/>
                <a:gd name="T25" fmla="*/ 6 h 56"/>
                <a:gd name="T26" fmla="*/ 31 w 59"/>
                <a:gd name="T27" fmla="*/ 4 h 56"/>
                <a:gd name="T28" fmla="*/ 52 w 59"/>
                <a:gd name="T29" fmla="*/ 0 h 56"/>
                <a:gd name="T30" fmla="*/ 53 w 59"/>
                <a:gd name="T31" fmla="*/ 1 h 56"/>
                <a:gd name="T32" fmla="*/ 52 w 59"/>
                <a:gd name="T33" fmla="*/ 11 h 56"/>
                <a:gd name="T34" fmla="*/ 52 w 59"/>
                <a:gd name="T35" fmla="*/ 44 h 56"/>
                <a:gd name="T36" fmla="*/ 55 w 59"/>
                <a:gd name="T37" fmla="*/ 49 h 56"/>
                <a:gd name="T38" fmla="*/ 59 w 59"/>
                <a:gd name="T39" fmla="*/ 49 h 56"/>
                <a:gd name="T40" fmla="*/ 59 w 59"/>
                <a:gd name="T41" fmla="*/ 51 h 56"/>
                <a:gd name="T42" fmla="*/ 41 w 59"/>
                <a:gd name="T43" fmla="*/ 56 h 56"/>
                <a:gd name="T44" fmla="*/ 39 w 59"/>
                <a:gd name="T45" fmla="*/ 55 h 56"/>
                <a:gd name="T46" fmla="*/ 39 w 59"/>
                <a:gd name="T47" fmla="*/ 46 h 56"/>
                <a:gd name="T48" fmla="*/ 21 w 59"/>
                <a:gd name="T49" fmla="*/ 56 h 56"/>
                <a:gd name="T50" fmla="*/ 7 w 59"/>
                <a:gd name="T51" fmla="*/ 42 h 56"/>
                <a:gd name="T52" fmla="*/ 7 w 59"/>
                <a:gd name="T53" fmla="*/ 1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9" h="56">
                  <a:moveTo>
                    <a:pt x="7" y="11"/>
                  </a:moveTo>
                  <a:cubicBezTo>
                    <a:pt x="7" y="9"/>
                    <a:pt x="7" y="8"/>
                    <a:pt x="5" y="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6" y="3"/>
                    <a:pt x="14" y="2"/>
                    <a:pt x="19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4"/>
                    <a:pt x="20" y="8"/>
                    <a:pt x="20" y="11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44"/>
                    <a:pt x="23" y="46"/>
                    <a:pt x="29" y="46"/>
                  </a:cubicBezTo>
                  <a:cubicBezTo>
                    <a:pt x="33" y="46"/>
                    <a:pt x="37" y="44"/>
                    <a:pt x="39" y="4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0"/>
                    <a:pt x="39" y="9"/>
                    <a:pt x="37" y="8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7" y="3"/>
                    <a:pt x="46" y="3"/>
                    <a:pt x="52" y="0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52" y="4"/>
                    <a:pt x="52" y="8"/>
                    <a:pt x="52" y="11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2" y="48"/>
                    <a:pt x="53" y="49"/>
                    <a:pt x="55" y="49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53" y="52"/>
                    <a:pt x="46" y="53"/>
                    <a:pt x="41" y="56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34" y="51"/>
                    <a:pt x="28" y="56"/>
                    <a:pt x="21" y="56"/>
                  </a:cubicBezTo>
                  <a:cubicBezTo>
                    <a:pt x="11" y="56"/>
                    <a:pt x="7" y="50"/>
                    <a:pt x="7" y="42"/>
                  </a:cubicBezTo>
                  <a:lnTo>
                    <a:pt x="7" y="1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5412EC36-05EB-B76C-2343-A9405A96AD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791950" y="354013"/>
              <a:ext cx="55563" cy="125412"/>
            </a:xfrm>
            <a:custGeom>
              <a:avLst/>
              <a:gdLst>
                <a:gd name="T0" fmla="*/ 21 w 39"/>
                <a:gd name="T1" fmla="*/ 80 h 88"/>
                <a:gd name="T2" fmla="*/ 30 w 39"/>
                <a:gd name="T3" fmla="*/ 84 h 88"/>
                <a:gd name="T4" fmla="*/ 32 w 39"/>
                <a:gd name="T5" fmla="*/ 84 h 88"/>
                <a:gd name="T6" fmla="*/ 32 w 39"/>
                <a:gd name="T7" fmla="*/ 88 h 88"/>
                <a:gd name="T8" fmla="*/ 15 w 39"/>
                <a:gd name="T9" fmla="*/ 87 h 88"/>
                <a:gd name="T10" fmla="*/ 0 w 39"/>
                <a:gd name="T11" fmla="*/ 88 h 88"/>
                <a:gd name="T12" fmla="*/ 0 w 39"/>
                <a:gd name="T13" fmla="*/ 84 h 88"/>
                <a:gd name="T14" fmla="*/ 3 w 39"/>
                <a:gd name="T15" fmla="*/ 84 h 88"/>
                <a:gd name="T16" fmla="*/ 8 w 39"/>
                <a:gd name="T17" fmla="*/ 80 h 88"/>
                <a:gd name="T18" fmla="*/ 8 w 39"/>
                <a:gd name="T19" fmla="*/ 43 h 88"/>
                <a:gd name="T20" fmla="*/ 0 w 39"/>
                <a:gd name="T21" fmla="*/ 43 h 88"/>
                <a:gd name="T22" fmla="*/ 0 w 39"/>
                <a:gd name="T23" fmla="*/ 40 h 88"/>
                <a:gd name="T24" fmla="*/ 8 w 39"/>
                <a:gd name="T25" fmla="*/ 36 h 88"/>
                <a:gd name="T26" fmla="*/ 8 w 39"/>
                <a:gd name="T27" fmla="*/ 28 h 88"/>
                <a:gd name="T28" fmla="*/ 18 w 39"/>
                <a:gd name="T29" fmla="*/ 8 h 88"/>
                <a:gd name="T30" fmla="*/ 31 w 39"/>
                <a:gd name="T31" fmla="*/ 0 h 88"/>
                <a:gd name="T32" fmla="*/ 39 w 39"/>
                <a:gd name="T33" fmla="*/ 7 h 88"/>
                <a:gd name="T34" fmla="*/ 33 w 39"/>
                <a:gd name="T35" fmla="*/ 13 h 88"/>
                <a:gd name="T36" fmla="*/ 26 w 39"/>
                <a:gd name="T37" fmla="*/ 8 h 88"/>
                <a:gd name="T38" fmla="*/ 21 w 39"/>
                <a:gd name="T39" fmla="*/ 15 h 88"/>
                <a:gd name="T40" fmla="*/ 21 w 39"/>
                <a:gd name="T41" fmla="*/ 36 h 88"/>
                <a:gd name="T42" fmla="*/ 34 w 39"/>
                <a:gd name="T43" fmla="*/ 36 h 88"/>
                <a:gd name="T44" fmla="*/ 34 w 39"/>
                <a:gd name="T45" fmla="*/ 43 h 88"/>
                <a:gd name="T46" fmla="*/ 21 w 39"/>
                <a:gd name="T47" fmla="*/ 43 h 88"/>
                <a:gd name="T48" fmla="*/ 21 w 39"/>
                <a:gd name="T49" fmla="*/ 8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" h="88">
                  <a:moveTo>
                    <a:pt x="21" y="80"/>
                  </a:moveTo>
                  <a:cubicBezTo>
                    <a:pt x="21" y="84"/>
                    <a:pt x="23" y="84"/>
                    <a:pt x="30" y="84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2" y="88"/>
                    <a:pt x="32" y="88"/>
                    <a:pt x="32" y="88"/>
                  </a:cubicBezTo>
                  <a:cubicBezTo>
                    <a:pt x="26" y="88"/>
                    <a:pt x="20" y="87"/>
                    <a:pt x="15" y="87"/>
                  </a:cubicBezTo>
                  <a:cubicBezTo>
                    <a:pt x="10" y="87"/>
                    <a:pt x="5" y="88"/>
                    <a:pt x="0" y="88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7" y="84"/>
                    <a:pt x="8" y="84"/>
                    <a:pt x="8" y="80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3" y="39"/>
                    <a:pt x="6" y="38"/>
                    <a:pt x="8" y="36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0"/>
                    <a:pt x="12" y="13"/>
                    <a:pt x="18" y="8"/>
                  </a:cubicBezTo>
                  <a:cubicBezTo>
                    <a:pt x="23" y="2"/>
                    <a:pt x="27" y="0"/>
                    <a:pt x="31" y="0"/>
                  </a:cubicBezTo>
                  <a:cubicBezTo>
                    <a:pt x="36" y="0"/>
                    <a:pt x="39" y="2"/>
                    <a:pt x="39" y="7"/>
                  </a:cubicBezTo>
                  <a:cubicBezTo>
                    <a:pt x="39" y="10"/>
                    <a:pt x="37" y="13"/>
                    <a:pt x="33" y="13"/>
                  </a:cubicBezTo>
                  <a:cubicBezTo>
                    <a:pt x="30" y="13"/>
                    <a:pt x="30" y="8"/>
                    <a:pt x="26" y="8"/>
                  </a:cubicBezTo>
                  <a:cubicBezTo>
                    <a:pt x="22" y="8"/>
                    <a:pt x="21" y="11"/>
                    <a:pt x="21" y="15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21" y="43"/>
                    <a:pt x="21" y="43"/>
                    <a:pt x="21" y="43"/>
                  </a:cubicBezTo>
                  <a:lnTo>
                    <a:pt x="21" y="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C3A6669-901E-F400-DFDC-0582CEB7A90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845925" y="401638"/>
              <a:ext cx="79375" cy="80962"/>
            </a:xfrm>
            <a:custGeom>
              <a:avLst/>
              <a:gdLst>
                <a:gd name="T0" fmla="*/ 14 w 56"/>
                <a:gd name="T1" fmla="*/ 28 h 56"/>
                <a:gd name="T2" fmla="*/ 29 w 56"/>
                <a:gd name="T3" fmla="*/ 51 h 56"/>
                <a:gd name="T4" fmla="*/ 42 w 56"/>
                <a:gd name="T5" fmla="*/ 30 h 56"/>
                <a:gd name="T6" fmla="*/ 28 w 56"/>
                <a:gd name="T7" fmla="*/ 4 h 56"/>
                <a:gd name="T8" fmla="*/ 14 w 56"/>
                <a:gd name="T9" fmla="*/ 28 h 56"/>
                <a:gd name="T10" fmla="*/ 28 w 56"/>
                <a:gd name="T11" fmla="*/ 0 h 56"/>
                <a:gd name="T12" fmla="*/ 56 w 56"/>
                <a:gd name="T13" fmla="*/ 27 h 56"/>
                <a:gd name="T14" fmla="*/ 28 w 56"/>
                <a:gd name="T15" fmla="*/ 56 h 56"/>
                <a:gd name="T16" fmla="*/ 0 w 56"/>
                <a:gd name="T17" fmla="*/ 28 h 56"/>
                <a:gd name="T18" fmla="*/ 28 w 56"/>
                <a:gd name="T1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>
                  <a:moveTo>
                    <a:pt x="14" y="28"/>
                  </a:moveTo>
                  <a:cubicBezTo>
                    <a:pt x="14" y="38"/>
                    <a:pt x="17" y="51"/>
                    <a:pt x="29" y="51"/>
                  </a:cubicBezTo>
                  <a:cubicBezTo>
                    <a:pt x="39" y="51"/>
                    <a:pt x="42" y="40"/>
                    <a:pt x="42" y="30"/>
                  </a:cubicBezTo>
                  <a:cubicBezTo>
                    <a:pt x="42" y="22"/>
                    <a:pt x="39" y="4"/>
                    <a:pt x="28" y="4"/>
                  </a:cubicBezTo>
                  <a:cubicBezTo>
                    <a:pt x="15" y="4"/>
                    <a:pt x="14" y="19"/>
                    <a:pt x="14" y="28"/>
                  </a:cubicBezTo>
                  <a:moveTo>
                    <a:pt x="28" y="0"/>
                  </a:moveTo>
                  <a:cubicBezTo>
                    <a:pt x="45" y="0"/>
                    <a:pt x="56" y="11"/>
                    <a:pt x="56" y="27"/>
                  </a:cubicBezTo>
                  <a:cubicBezTo>
                    <a:pt x="56" y="43"/>
                    <a:pt x="43" y="56"/>
                    <a:pt x="28" y="56"/>
                  </a:cubicBezTo>
                  <a:cubicBezTo>
                    <a:pt x="12" y="56"/>
                    <a:pt x="0" y="44"/>
                    <a:pt x="0" y="28"/>
                  </a:cubicBezTo>
                  <a:cubicBezTo>
                    <a:pt x="0" y="12"/>
                    <a:pt x="12" y="0"/>
                    <a:pt x="2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C7768D18-107A-FE34-3EBC-DE6B643DF51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31650" y="401638"/>
              <a:ext cx="130175" cy="77787"/>
            </a:xfrm>
            <a:custGeom>
              <a:avLst/>
              <a:gdLst>
                <a:gd name="T0" fmla="*/ 0 w 91"/>
                <a:gd name="T1" fmla="*/ 50 h 54"/>
                <a:gd name="T2" fmla="*/ 1 w 91"/>
                <a:gd name="T3" fmla="*/ 50 h 54"/>
                <a:gd name="T4" fmla="*/ 7 w 91"/>
                <a:gd name="T5" fmla="*/ 47 h 54"/>
                <a:gd name="T6" fmla="*/ 7 w 91"/>
                <a:gd name="T7" fmla="*/ 14 h 54"/>
                <a:gd name="T8" fmla="*/ 4 w 91"/>
                <a:gd name="T9" fmla="*/ 11 h 54"/>
                <a:gd name="T10" fmla="*/ 0 w 91"/>
                <a:gd name="T11" fmla="*/ 10 h 54"/>
                <a:gd name="T12" fmla="*/ 0 w 91"/>
                <a:gd name="T13" fmla="*/ 7 h 54"/>
                <a:gd name="T14" fmla="*/ 11 w 91"/>
                <a:gd name="T15" fmla="*/ 4 h 54"/>
                <a:gd name="T16" fmla="*/ 19 w 91"/>
                <a:gd name="T17" fmla="*/ 0 h 54"/>
                <a:gd name="T18" fmla="*/ 20 w 91"/>
                <a:gd name="T19" fmla="*/ 1 h 54"/>
                <a:gd name="T20" fmla="*/ 20 w 91"/>
                <a:gd name="T21" fmla="*/ 9 h 54"/>
                <a:gd name="T22" fmla="*/ 38 w 91"/>
                <a:gd name="T23" fmla="*/ 0 h 54"/>
                <a:gd name="T24" fmla="*/ 51 w 91"/>
                <a:gd name="T25" fmla="*/ 9 h 54"/>
                <a:gd name="T26" fmla="*/ 70 w 91"/>
                <a:gd name="T27" fmla="*/ 0 h 54"/>
                <a:gd name="T28" fmla="*/ 85 w 91"/>
                <a:gd name="T29" fmla="*/ 15 h 54"/>
                <a:gd name="T30" fmla="*/ 85 w 91"/>
                <a:gd name="T31" fmla="*/ 47 h 54"/>
                <a:gd name="T32" fmla="*/ 90 w 91"/>
                <a:gd name="T33" fmla="*/ 51 h 54"/>
                <a:gd name="T34" fmla="*/ 91 w 91"/>
                <a:gd name="T35" fmla="*/ 51 h 54"/>
                <a:gd name="T36" fmla="*/ 91 w 91"/>
                <a:gd name="T37" fmla="*/ 54 h 54"/>
                <a:gd name="T38" fmla="*/ 78 w 91"/>
                <a:gd name="T39" fmla="*/ 53 h 54"/>
                <a:gd name="T40" fmla="*/ 65 w 91"/>
                <a:gd name="T41" fmla="*/ 54 h 54"/>
                <a:gd name="T42" fmla="*/ 65 w 91"/>
                <a:gd name="T43" fmla="*/ 50 h 54"/>
                <a:gd name="T44" fmla="*/ 66 w 91"/>
                <a:gd name="T45" fmla="*/ 50 h 54"/>
                <a:gd name="T46" fmla="*/ 72 w 91"/>
                <a:gd name="T47" fmla="*/ 47 h 54"/>
                <a:gd name="T48" fmla="*/ 72 w 91"/>
                <a:gd name="T49" fmla="*/ 18 h 54"/>
                <a:gd name="T50" fmla="*/ 63 w 91"/>
                <a:gd name="T51" fmla="*/ 9 h 54"/>
                <a:gd name="T52" fmla="*/ 52 w 91"/>
                <a:gd name="T53" fmla="*/ 12 h 54"/>
                <a:gd name="T54" fmla="*/ 52 w 91"/>
                <a:gd name="T55" fmla="*/ 47 h 54"/>
                <a:gd name="T56" fmla="*/ 58 w 91"/>
                <a:gd name="T57" fmla="*/ 50 h 54"/>
                <a:gd name="T58" fmla="*/ 59 w 91"/>
                <a:gd name="T59" fmla="*/ 50 h 54"/>
                <a:gd name="T60" fmla="*/ 59 w 91"/>
                <a:gd name="T61" fmla="*/ 54 h 54"/>
                <a:gd name="T62" fmla="*/ 46 w 91"/>
                <a:gd name="T63" fmla="*/ 53 h 54"/>
                <a:gd name="T64" fmla="*/ 32 w 91"/>
                <a:gd name="T65" fmla="*/ 54 h 54"/>
                <a:gd name="T66" fmla="*/ 32 w 91"/>
                <a:gd name="T67" fmla="*/ 50 h 54"/>
                <a:gd name="T68" fmla="*/ 34 w 91"/>
                <a:gd name="T69" fmla="*/ 50 h 54"/>
                <a:gd name="T70" fmla="*/ 39 w 91"/>
                <a:gd name="T71" fmla="*/ 47 h 54"/>
                <a:gd name="T72" fmla="*/ 39 w 91"/>
                <a:gd name="T73" fmla="*/ 18 h 54"/>
                <a:gd name="T74" fmla="*/ 30 w 91"/>
                <a:gd name="T75" fmla="*/ 9 h 54"/>
                <a:gd name="T76" fmla="*/ 20 w 91"/>
                <a:gd name="T77" fmla="*/ 13 h 54"/>
                <a:gd name="T78" fmla="*/ 20 w 91"/>
                <a:gd name="T79" fmla="*/ 47 h 54"/>
                <a:gd name="T80" fmla="*/ 26 w 91"/>
                <a:gd name="T81" fmla="*/ 50 h 54"/>
                <a:gd name="T82" fmla="*/ 27 w 91"/>
                <a:gd name="T83" fmla="*/ 50 h 54"/>
                <a:gd name="T84" fmla="*/ 27 w 91"/>
                <a:gd name="T85" fmla="*/ 54 h 54"/>
                <a:gd name="T86" fmla="*/ 14 w 91"/>
                <a:gd name="T87" fmla="*/ 53 h 54"/>
                <a:gd name="T88" fmla="*/ 0 w 91"/>
                <a:gd name="T89" fmla="*/ 54 h 54"/>
                <a:gd name="T90" fmla="*/ 0 w 91"/>
                <a:gd name="T91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1" h="54">
                  <a:moveTo>
                    <a:pt x="0" y="50"/>
                  </a:moveTo>
                  <a:cubicBezTo>
                    <a:pt x="1" y="50"/>
                    <a:pt x="1" y="50"/>
                    <a:pt x="1" y="50"/>
                  </a:cubicBezTo>
                  <a:cubicBezTo>
                    <a:pt x="4" y="50"/>
                    <a:pt x="7" y="50"/>
                    <a:pt x="7" y="47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2"/>
                    <a:pt x="7" y="12"/>
                    <a:pt x="4" y="11"/>
                  </a:cubicBezTo>
                  <a:cubicBezTo>
                    <a:pt x="3" y="11"/>
                    <a:pt x="2" y="10"/>
                    <a:pt x="0" y="1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4" y="6"/>
                    <a:pt x="8" y="5"/>
                    <a:pt x="11" y="4"/>
                  </a:cubicBezTo>
                  <a:cubicBezTo>
                    <a:pt x="13" y="3"/>
                    <a:pt x="16" y="1"/>
                    <a:pt x="19" y="0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5" y="6"/>
                    <a:pt x="32" y="0"/>
                    <a:pt x="38" y="0"/>
                  </a:cubicBezTo>
                  <a:cubicBezTo>
                    <a:pt x="44" y="0"/>
                    <a:pt x="49" y="3"/>
                    <a:pt x="51" y="9"/>
                  </a:cubicBezTo>
                  <a:cubicBezTo>
                    <a:pt x="57" y="5"/>
                    <a:pt x="64" y="0"/>
                    <a:pt x="70" y="0"/>
                  </a:cubicBezTo>
                  <a:cubicBezTo>
                    <a:pt x="78" y="0"/>
                    <a:pt x="85" y="5"/>
                    <a:pt x="85" y="15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85" y="50"/>
                    <a:pt x="87" y="50"/>
                    <a:pt x="90" y="51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1" y="54"/>
                    <a:pt x="91" y="54"/>
                    <a:pt x="91" y="54"/>
                  </a:cubicBezTo>
                  <a:cubicBezTo>
                    <a:pt x="87" y="54"/>
                    <a:pt x="83" y="53"/>
                    <a:pt x="78" y="53"/>
                  </a:cubicBezTo>
                  <a:cubicBezTo>
                    <a:pt x="74" y="53"/>
                    <a:pt x="69" y="54"/>
                    <a:pt x="65" y="54"/>
                  </a:cubicBezTo>
                  <a:cubicBezTo>
                    <a:pt x="65" y="50"/>
                    <a:pt x="65" y="50"/>
                    <a:pt x="65" y="50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9" y="50"/>
                    <a:pt x="72" y="50"/>
                    <a:pt x="72" y="47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2" y="12"/>
                    <a:pt x="69" y="9"/>
                    <a:pt x="63" y="9"/>
                  </a:cubicBezTo>
                  <a:cubicBezTo>
                    <a:pt x="59" y="9"/>
                    <a:pt x="55" y="11"/>
                    <a:pt x="52" y="12"/>
                  </a:cubicBezTo>
                  <a:cubicBezTo>
                    <a:pt x="52" y="47"/>
                    <a:pt x="52" y="47"/>
                    <a:pt x="52" y="47"/>
                  </a:cubicBezTo>
                  <a:cubicBezTo>
                    <a:pt x="52" y="50"/>
                    <a:pt x="54" y="50"/>
                    <a:pt x="58" y="50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55" y="54"/>
                    <a:pt x="50" y="53"/>
                    <a:pt x="46" y="53"/>
                  </a:cubicBezTo>
                  <a:cubicBezTo>
                    <a:pt x="42" y="53"/>
                    <a:pt x="37" y="54"/>
                    <a:pt x="32" y="54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37" y="50"/>
                    <a:pt x="39" y="50"/>
                    <a:pt x="39" y="47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2"/>
                    <a:pt x="36" y="9"/>
                    <a:pt x="30" y="9"/>
                  </a:cubicBezTo>
                  <a:cubicBezTo>
                    <a:pt x="27" y="9"/>
                    <a:pt x="22" y="11"/>
                    <a:pt x="20" y="13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50"/>
                    <a:pt x="23" y="50"/>
                    <a:pt x="26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3" y="54"/>
                    <a:pt x="18" y="53"/>
                    <a:pt x="14" y="53"/>
                  </a:cubicBezTo>
                  <a:cubicBezTo>
                    <a:pt x="9" y="53"/>
                    <a:pt x="4" y="54"/>
                    <a:pt x="0" y="54"/>
                  </a:cubicBezTo>
                  <a:lnTo>
                    <a:pt x="0" y="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67D31F62-B3FB-ABED-2B79-A902CA1B0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628438" y="525463"/>
              <a:ext cx="26988" cy="33337"/>
            </a:xfrm>
            <a:custGeom>
              <a:avLst/>
              <a:gdLst>
                <a:gd name="T0" fmla="*/ 7 w 19"/>
                <a:gd name="T1" fmla="*/ 19 h 23"/>
                <a:gd name="T2" fmla="*/ 10 w 19"/>
                <a:gd name="T3" fmla="*/ 22 h 23"/>
                <a:gd name="T4" fmla="*/ 15 w 19"/>
                <a:gd name="T5" fmla="*/ 17 h 23"/>
                <a:gd name="T6" fmla="*/ 9 w 19"/>
                <a:gd name="T7" fmla="*/ 11 h 23"/>
                <a:gd name="T8" fmla="*/ 7 w 19"/>
                <a:gd name="T9" fmla="*/ 11 h 23"/>
                <a:gd name="T10" fmla="*/ 7 w 19"/>
                <a:gd name="T11" fmla="*/ 19 h 23"/>
                <a:gd name="T12" fmla="*/ 7 w 19"/>
                <a:gd name="T13" fmla="*/ 10 h 23"/>
                <a:gd name="T14" fmla="*/ 8 w 19"/>
                <a:gd name="T15" fmla="*/ 10 h 23"/>
                <a:gd name="T16" fmla="*/ 13 w 19"/>
                <a:gd name="T17" fmla="*/ 6 h 23"/>
                <a:gd name="T18" fmla="*/ 9 w 19"/>
                <a:gd name="T19" fmla="*/ 1 h 23"/>
                <a:gd name="T20" fmla="*/ 7 w 19"/>
                <a:gd name="T21" fmla="*/ 1 h 23"/>
                <a:gd name="T22" fmla="*/ 7 w 19"/>
                <a:gd name="T23" fmla="*/ 10 h 23"/>
                <a:gd name="T24" fmla="*/ 0 w 19"/>
                <a:gd name="T25" fmla="*/ 22 h 23"/>
                <a:gd name="T26" fmla="*/ 0 w 19"/>
                <a:gd name="T27" fmla="*/ 22 h 23"/>
                <a:gd name="T28" fmla="*/ 3 w 19"/>
                <a:gd name="T29" fmla="*/ 20 h 23"/>
                <a:gd name="T30" fmla="*/ 3 w 19"/>
                <a:gd name="T31" fmla="*/ 3 h 23"/>
                <a:gd name="T32" fmla="*/ 0 w 19"/>
                <a:gd name="T33" fmla="*/ 1 h 23"/>
                <a:gd name="T34" fmla="*/ 0 w 19"/>
                <a:gd name="T35" fmla="*/ 1 h 23"/>
                <a:gd name="T36" fmla="*/ 0 w 19"/>
                <a:gd name="T37" fmla="*/ 0 h 23"/>
                <a:gd name="T38" fmla="*/ 5 w 19"/>
                <a:gd name="T39" fmla="*/ 0 h 23"/>
                <a:gd name="T40" fmla="*/ 10 w 19"/>
                <a:gd name="T41" fmla="*/ 0 h 23"/>
                <a:gd name="T42" fmla="*/ 18 w 19"/>
                <a:gd name="T43" fmla="*/ 5 h 23"/>
                <a:gd name="T44" fmla="*/ 12 w 19"/>
                <a:gd name="T45" fmla="*/ 11 h 23"/>
                <a:gd name="T46" fmla="*/ 12 w 19"/>
                <a:gd name="T47" fmla="*/ 11 h 23"/>
                <a:gd name="T48" fmla="*/ 19 w 19"/>
                <a:gd name="T49" fmla="*/ 16 h 23"/>
                <a:gd name="T50" fmla="*/ 11 w 19"/>
                <a:gd name="T51" fmla="*/ 23 h 23"/>
                <a:gd name="T52" fmla="*/ 6 w 19"/>
                <a:gd name="T53" fmla="*/ 23 h 23"/>
                <a:gd name="T54" fmla="*/ 0 w 19"/>
                <a:gd name="T55" fmla="*/ 23 h 23"/>
                <a:gd name="T56" fmla="*/ 0 w 19"/>
                <a:gd name="T57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" h="23">
                  <a:moveTo>
                    <a:pt x="7" y="19"/>
                  </a:moveTo>
                  <a:cubicBezTo>
                    <a:pt x="7" y="21"/>
                    <a:pt x="7" y="22"/>
                    <a:pt x="10" y="22"/>
                  </a:cubicBezTo>
                  <a:cubicBezTo>
                    <a:pt x="13" y="22"/>
                    <a:pt x="15" y="19"/>
                    <a:pt x="15" y="17"/>
                  </a:cubicBezTo>
                  <a:cubicBezTo>
                    <a:pt x="15" y="13"/>
                    <a:pt x="12" y="11"/>
                    <a:pt x="9" y="11"/>
                  </a:cubicBezTo>
                  <a:cubicBezTo>
                    <a:pt x="7" y="11"/>
                    <a:pt x="7" y="11"/>
                    <a:pt x="7" y="11"/>
                  </a:cubicBezTo>
                  <a:lnTo>
                    <a:pt x="7" y="19"/>
                  </a:lnTo>
                  <a:close/>
                  <a:moveTo>
                    <a:pt x="7" y="10"/>
                  </a:moveTo>
                  <a:cubicBezTo>
                    <a:pt x="8" y="10"/>
                    <a:pt x="8" y="10"/>
                    <a:pt x="8" y="10"/>
                  </a:cubicBezTo>
                  <a:cubicBezTo>
                    <a:pt x="11" y="10"/>
                    <a:pt x="13" y="9"/>
                    <a:pt x="13" y="6"/>
                  </a:cubicBezTo>
                  <a:cubicBezTo>
                    <a:pt x="13" y="2"/>
                    <a:pt x="11" y="1"/>
                    <a:pt x="9" y="1"/>
                  </a:cubicBezTo>
                  <a:cubicBezTo>
                    <a:pt x="7" y="1"/>
                    <a:pt x="7" y="1"/>
                    <a:pt x="7" y="1"/>
                  </a:cubicBezTo>
                  <a:lnTo>
                    <a:pt x="7" y="10"/>
                  </a:lnTo>
                  <a:close/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2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ubicBezTo>
                    <a:pt x="7" y="0"/>
                    <a:pt x="9" y="0"/>
                    <a:pt x="10" y="0"/>
                  </a:cubicBezTo>
                  <a:cubicBezTo>
                    <a:pt x="16" y="0"/>
                    <a:pt x="18" y="3"/>
                    <a:pt x="18" y="5"/>
                  </a:cubicBezTo>
                  <a:cubicBezTo>
                    <a:pt x="18" y="9"/>
                    <a:pt x="15" y="10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11"/>
                    <a:pt x="19" y="13"/>
                    <a:pt x="19" y="16"/>
                  </a:cubicBezTo>
                  <a:cubicBezTo>
                    <a:pt x="19" y="20"/>
                    <a:pt x="16" y="23"/>
                    <a:pt x="11" y="23"/>
                  </a:cubicBezTo>
                  <a:cubicBezTo>
                    <a:pt x="10" y="23"/>
                    <a:pt x="8" y="23"/>
                    <a:pt x="6" y="23"/>
                  </a:cubicBezTo>
                  <a:cubicBezTo>
                    <a:pt x="4" y="23"/>
                    <a:pt x="1" y="23"/>
                    <a:pt x="0" y="23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F29E1E7C-3E5C-6600-DB71-30F7F9D467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657013" y="525463"/>
              <a:ext cx="34925" cy="33337"/>
            </a:xfrm>
            <a:custGeom>
              <a:avLst/>
              <a:gdLst>
                <a:gd name="T0" fmla="*/ 3 w 24"/>
                <a:gd name="T1" fmla="*/ 4 h 23"/>
                <a:gd name="T2" fmla="*/ 0 w 24"/>
                <a:gd name="T3" fmla="*/ 1 h 23"/>
                <a:gd name="T4" fmla="*/ 0 w 24"/>
                <a:gd name="T5" fmla="*/ 1 h 23"/>
                <a:gd name="T6" fmla="*/ 0 w 24"/>
                <a:gd name="T7" fmla="*/ 0 h 23"/>
                <a:gd name="T8" fmla="*/ 5 w 24"/>
                <a:gd name="T9" fmla="*/ 0 h 23"/>
                <a:gd name="T10" fmla="*/ 10 w 24"/>
                <a:gd name="T11" fmla="*/ 0 h 23"/>
                <a:gd name="T12" fmla="*/ 10 w 24"/>
                <a:gd name="T13" fmla="*/ 1 h 23"/>
                <a:gd name="T14" fmla="*/ 9 w 24"/>
                <a:gd name="T15" fmla="*/ 1 h 23"/>
                <a:gd name="T16" fmla="*/ 7 w 24"/>
                <a:gd name="T17" fmla="*/ 4 h 23"/>
                <a:gd name="T18" fmla="*/ 7 w 24"/>
                <a:gd name="T19" fmla="*/ 15 h 23"/>
                <a:gd name="T20" fmla="*/ 13 w 24"/>
                <a:gd name="T21" fmla="*/ 22 h 23"/>
                <a:gd name="T22" fmla="*/ 19 w 24"/>
                <a:gd name="T23" fmla="*/ 15 h 23"/>
                <a:gd name="T24" fmla="*/ 19 w 24"/>
                <a:gd name="T25" fmla="*/ 4 h 23"/>
                <a:gd name="T26" fmla="*/ 17 w 24"/>
                <a:gd name="T27" fmla="*/ 1 h 23"/>
                <a:gd name="T28" fmla="*/ 16 w 24"/>
                <a:gd name="T29" fmla="*/ 1 h 23"/>
                <a:gd name="T30" fmla="*/ 16 w 24"/>
                <a:gd name="T31" fmla="*/ 0 h 23"/>
                <a:gd name="T32" fmla="*/ 20 w 24"/>
                <a:gd name="T33" fmla="*/ 0 h 23"/>
                <a:gd name="T34" fmla="*/ 24 w 24"/>
                <a:gd name="T35" fmla="*/ 0 h 23"/>
                <a:gd name="T36" fmla="*/ 24 w 24"/>
                <a:gd name="T37" fmla="*/ 1 h 23"/>
                <a:gd name="T38" fmla="*/ 23 w 24"/>
                <a:gd name="T39" fmla="*/ 1 h 23"/>
                <a:gd name="T40" fmla="*/ 21 w 24"/>
                <a:gd name="T41" fmla="*/ 4 h 23"/>
                <a:gd name="T42" fmla="*/ 21 w 24"/>
                <a:gd name="T43" fmla="*/ 14 h 23"/>
                <a:gd name="T44" fmla="*/ 12 w 24"/>
                <a:gd name="T45" fmla="*/ 23 h 23"/>
                <a:gd name="T46" fmla="*/ 3 w 24"/>
                <a:gd name="T47" fmla="*/ 15 h 23"/>
                <a:gd name="T48" fmla="*/ 3 w 24"/>
                <a:gd name="T49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" h="23">
                  <a:moveTo>
                    <a:pt x="3" y="4"/>
                  </a:moveTo>
                  <a:cubicBezTo>
                    <a:pt x="3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ubicBezTo>
                    <a:pt x="7" y="0"/>
                    <a:pt x="9" y="0"/>
                    <a:pt x="10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1"/>
                    <a:pt x="7" y="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9"/>
                    <a:pt x="8" y="22"/>
                    <a:pt x="13" y="22"/>
                  </a:cubicBezTo>
                  <a:cubicBezTo>
                    <a:pt x="17" y="22"/>
                    <a:pt x="19" y="19"/>
                    <a:pt x="19" y="15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1"/>
                    <a:pt x="18" y="1"/>
                    <a:pt x="17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9" y="0"/>
                    <a:pt x="20" y="0"/>
                  </a:cubicBezTo>
                  <a:cubicBezTo>
                    <a:pt x="21" y="0"/>
                    <a:pt x="23" y="0"/>
                    <a:pt x="24" y="0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1"/>
                    <a:pt x="21" y="1"/>
                    <a:pt x="21" y="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21"/>
                    <a:pt x="17" y="23"/>
                    <a:pt x="12" y="23"/>
                  </a:cubicBezTo>
                  <a:cubicBezTo>
                    <a:pt x="6" y="23"/>
                    <a:pt x="3" y="21"/>
                    <a:pt x="3" y="15"/>
                  </a:cubicBezTo>
                  <a:lnTo>
                    <a:pt x="3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1857E3A6-FAB9-A514-858D-2660A1F17E3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693525" y="525463"/>
              <a:ext cx="19050" cy="33337"/>
            </a:xfrm>
            <a:custGeom>
              <a:avLst/>
              <a:gdLst>
                <a:gd name="T0" fmla="*/ 12 w 14"/>
                <a:gd name="T1" fmla="*/ 5 h 23"/>
                <a:gd name="T2" fmla="*/ 8 w 14"/>
                <a:gd name="T3" fmla="*/ 1 h 23"/>
                <a:gd name="T4" fmla="*/ 4 w 14"/>
                <a:gd name="T5" fmla="*/ 5 h 23"/>
                <a:gd name="T6" fmla="*/ 14 w 14"/>
                <a:gd name="T7" fmla="*/ 17 h 23"/>
                <a:gd name="T8" fmla="*/ 6 w 14"/>
                <a:gd name="T9" fmla="*/ 23 h 23"/>
                <a:gd name="T10" fmla="*/ 1 w 14"/>
                <a:gd name="T11" fmla="*/ 22 h 23"/>
                <a:gd name="T12" fmla="*/ 0 w 14"/>
                <a:gd name="T13" fmla="*/ 17 h 23"/>
                <a:gd name="T14" fmla="*/ 1 w 14"/>
                <a:gd name="T15" fmla="*/ 17 h 23"/>
                <a:gd name="T16" fmla="*/ 6 w 14"/>
                <a:gd name="T17" fmla="*/ 22 h 23"/>
                <a:gd name="T18" fmla="*/ 10 w 14"/>
                <a:gd name="T19" fmla="*/ 18 h 23"/>
                <a:gd name="T20" fmla="*/ 0 w 14"/>
                <a:gd name="T21" fmla="*/ 6 h 23"/>
                <a:gd name="T22" fmla="*/ 8 w 14"/>
                <a:gd name="T23" fmla="*/ 0 h 23"/>
                <a:gd name="T24" fmla="*/ 12 w 14"/>
                <a:gd name="T25" fmla="*/ 0 h 23"/>
                <a:gd name="T26" fmla="*/ 13 w 14"/>
                <a:gd name="T27" fmla="*/ 5 h 23"/>
                <a:gd name="T28" fmla="*/ 12 w 14"/>
                <a:gd name="T2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3">
                  <a:moveTo>
                    <a:pt x="12" y="5"/>
                  </a:moveTo>
                  <a:cubicBezTo>
                    <a:pt x="12" y="3"/>
                    <a:pt x="10" y="1"/>
                    <a:pt x="8" y="1"/>
                  </a:cubicBezTo>
                  <a:cubicBezTo>
                    <a:pt x="5" y="1"/>
                    <a:pt x="4" y="2"/>
                    <a:pt x="4" y="5"/>
                  </a:cubicBezTo>
                  <a:cubicBezTo>
                    <a:pt x="4" y="10"/>
                    <a:pt x="14" y="9"/>
                    <a:pt x="14" y="17"/>
                  </a:cubicBezTo>
                  <a:cubicBezTo>
                    <a:pt x="14" y="21"/>
                    <a:pt x="10" y="23"/>
                    <a:pt x="6" y="23"/>
                  </a:cubicBezTo>
                  <a:cubicBezTo>
                    <a:pt x="4" y="23"/>
                    <a:pt x="2" y="23"/>
                    <a:pt x="1" y="22"/>
                  </a:cubicBezTo>
                  <a:cubicBezTo>
                    <a:pt x="0" y="20"/>
                    <a:pt x="0" y="19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20"/>
                    <a:pt x="3" y="22"/>
                    <a:pt x="6" y="22"/>
                  </a:cubicBezTo>
                  <a:cubicBezTo>
                    <a:pt x="8" y="22"/>
                    <a:pt x="10" y="21"/>
                    <a:pt x="10" y="18"/>
                  </a:cubicBezTo>
                  <a:cubicBezTo>
                    <a:pt x="10" y="13"/>
                    <a:pt x="0" y="14"/>
                    <a:pt x="0" y="6"/>
                  </a:cubicBezTo>
                  <a:cubicBezTo>
                    <a:pt x="0" y="2"/>
                    <a:pt x="3" y="0"/>
                    <a:pt x="8" y="0"/>
                  </a:cubicBezTo>
                  <a:cubicBezTo>
                    <a:pt x="9" y="0"/>
                    <a:pt x="11" y="0"/>
                    <a:pt x="12" y="0"/>
                  </a:cubicBezTo>
                  <a:cubicBezTo>
                    <a:pt x="12" y="2"/>
                    <a:pt x="12" y="3"/>
                    <a:pt x="13" y="5"/>
                  </a:cubicBezTo>
                  <a:lnTo>
                    <a:pt x="12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B6F8B77D-4B63-528B-0AA9-257BF13AC63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717338" y="525463"/>
              <a:ext cx="15875" cy="33337"/>
            </a:xfrm>
            <a:custGeom>
              <a:avLst/>
              <a:gdLst>
                <a:gd name="T0" fmla="*/ 0 w 11"/>
                <a:gd name="T1" fmla="*/ 22 h 23"/>
                <a:gd name="T2" fmla="*/ 0 w 11"/>
                <a:gd name="T3" fmla="*/ 22 h 23"/>
                <a:gd name="T4" fmla="*/ 3 w 11"/>
                <a:gd name="T5" fmla="*/ 20 h 23"/>
                <a:gd name="T6" fmla="*/ 3 w 11"/>
                <a:gd name="T7" fmla="*/ 3 h 23"/>
                <a:gd name="T8" fmla="*/ 0 w 11"/>
                <a:gd name="T9" fmla="*/ 1 h 23"/>
                <a:gd name="T10" fmla="*/ 0 w 11"/>
                <a:gd name="T11" fmla="*/ 1 h 23"/>
                <a:gd name="T12" fmla="*/ 0 w 11"/>
                <a:gd name="T13" fmla="*/ 0 h 23"/>
                <a:gd name="T14" fmla="*/ 5 w 11"/>
                <a:gd name="T15" fmla="*/ 0 h 23"/>
                <a:gd name="T16" fmla="*/ 11 w 11"/>
                <a:gd name="T17" fmla="*/ 0 h 23"/>
                <a:gd name="T18" fmla="*/ 11 w 11"/>
                <a:gd name="T19" fmla="*/ 1 h 23"/>
                <a:gd name="T20" fmla="*/ 11 w 11"/>
                <a:gd name="T21" fmla="*/ 1 h 23"/>
                <a:gd name="T22" fmla="*/ 8 w 11"/>
                <a:gd name="T23" fmla="*/ 3 h 23"/>
                <a:gd name="T24" fmla="*/ 8 w 11"/>
                <a:gd name="T25" fmla="*/ 20 h 23"/>
                <a:gd name="T26" fmla="*/ 11 w 11"/>
                <a:gd name="T27" fmla="*/ 22 h 23"/>
                <a:gd name="T28" fmla="*/ 11 w 11"/>
                <a:gd name="T29" fmla="*/ 22 h 23"/>
                <a:gd name="T30" fmla="*/ 11 w 11"/>
                <a:gd name="T31" fmla="*/ 23 h 23"/>
                <a:gd name="T32" fmla="*/ 5 w 11"/>
                <a:gd name="T33" fmla="*/ 23 h 23"/>
                <a:gd name="T34" fmla="*/ 0 w 11"/>
                <a:gd name="T35" fmla="*/ 23 h 23"/>
                <a:gd name="T36" fmla="*/ 0 w 11"/>
                <a:gd name="T37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23"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2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ubicBezTo>
                    <a:pt x="7" y="0"/>
                    <a:pt x="9" y="0"/>
                    <a:pt x="11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9" y="1"/>
                    <a:pt x="8" y="1"/>
                    <a:pt x="8" y="3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2"/>
                    <a:pt x="9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9" y="23"/>
                    <a:pt x="7" y="23"/>
                    <a:pt x="5" y="23"/>
                  </a:cubicBezTo>
                  <a:cubicBezTo>
                    <a:pt x="3" y="23"/>
                    <a:pt x="1" y="23"/>
                    <a:pt x="0" y="23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DECE1328-418C-C6D9-4D83-DEB2426600C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734800" y="525463"/>
              <a:ext cx="38100" cy="33337"/>
            </a:xfrm>
            <a:custGeom>
              <a:avLst/>
              <a:gdLst>
                <a:gd name="T0" fmla="*/ 22 w 27"/>
                <a:gd name="T1" fmla="*/ 17 h 23"/>
                <a:gd name="T2" fmla="*/ 22 w 27"/>
                <a:gd name="T3" fmla="*/ 16 h 23"/>
                <a:gd name="T4" fmla="*/ 22 w 27"/>
                <a:gd name="T5" fmla="*/ 4 h 23"/>
                <a:gd name="T6" fmla="*/ 19 w 27"/>
                <a:gd name="T7" fmla="*/ 1 h 23"/>
                <a:gd name="T8" fmla="*/ 18 w 27"/>
                <a:gd name="T9" fmla="*/ 1 h 23"/>
                <a:gd name="T10" fmla="*/ 18 w 27"/>
                <a:gd name="T11" fmla="*/ 0 h 23"/>
                <a:gd name="T12" fmla="*/ 23 w 27"/>
                <a:gd name="T13" fmla="*/ 0 h 23"/>
                <a:gd name="T14" fmla="*/ 27 w 27"/>
                <a:gd name="T15" fmla="*/ 0 h 23"/>
                <a:gd name="T16" fmla="*/ 27 w 27"/>
                <a:gd name="T17" fmla="*/ 1 h 23"/>
                <a:gd name="T18" fmla="*/ 26 w 27"/>
                <a:gd name="T19" fmla="*/ 1 h 23"/>
                <a:gd name="T20" fmla="*/ 23 w 27"/>
                <a:gd name="T21" fmla="*/ 5 h 23"/>
                <a:gd name="T22" fmla="*/ 23 w 27"/>
                <a:gd name="T23" fmla="*/ 20 h 23"/>
                <a:gd name="T24" fmla="*/ 23 w 27"/>
                <a:gd name="T25" fmla="*/ 23 h 23"/>
                <a:gd name="T26" fmla="*/ 22 w 27"/>
                <a:gd name="T27" fmla="*/ 23 h 23"/>
                <a:gd name="T28" fmla="*/ 5 w 27"/>
                <a:gd name="T29" fmla="*/ 5 h 23"/>
                <a:gd name="T30" fmla="*/ 5 w 27"/>
                <a:gd name="T31" fmla="*/ 18 h 23"/>
                <a:gd name="T32" fmla="*/ 9 w 27"/>
                <a:gd name="T33" fmla="*/ 22 h 23"/>
                <a:gd name="T34" fmla="*/ 9 w 27"/>
                <a:gd name="T35" fmla="*/ 22 h 23"/>
                <a:gd name="T36" fmla="*/ 9 w 27"/>
                <a:gd name="T37" fmla="*/ 23 h 23"/>
                <a:gd name="T38" fmla="*/ 5 w 27"/>
                <a:gd name="T39" fmla="*/ 23 h 23"/>
                <a:gd name="T40" fmla="*/ 0 w 27"/>
                <a:gd name="T41" fmla="*/ 23 h 23"/>
                <a:gd name="T42" fmla="*/ 0 w 27"/>
                <a:gd name="T43" fmla="*/ 22 h 23"/>
                <a:gd name="T44" fmla="*/ 1 w 27"/>
                <a:gd name="T45" fmla="*/ 22 h 23"/>
                <a:gd name="T46" fmla="*/ 4 w 27"/>
                <a:gd name="T47" fmla="*/ 18 h 23"/>
                <a:gd name="T48" fmla="*/ 4 w 27"/>
                <a:gd name="T49" fmla="*/ 4 h 23"/>
                <a:gd name="T50" fmla="*/ 1 w 27"/>
                <a:gd name="T51" fmla="*/ 1 h 23"/>
                <a:gd name="T52" fmla="*/ 0 w 27"/>
                <a:gd name="T53" fmla="*/ 1 h 23"/>
                <a:gd name="T54" fmla="*/ 0 w 27"/>
                <a:gd name="T55" fmla="*/ 0 h 23"/>
                <a:gd name="T56" fmla="*/ 4 w 27"/>
                <a:gd name="T57" fmla="*/ 0 h 23"/>
                <a:gd name="T58" fmla="*/ 7 w 27"/>
                <a:gd name="T59" fmla="*/ 0 h 23"/>
                <a:gd name="T60" fmla="*/ 22 w 27"/>
                <a:gd name="T6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" h="23">
                  <a:moveTo>
                    <a:pt x="22" y="17"/>
                  </a:moveTo>
                  <a:cubicBezTo>
                    <a:pt x="22" y="16"/>
                    <a:pt x="22" y="16"/>
                    <a:pt x="22" y="16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0" y="1"/>
                    <a:pt x="19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0" y="0"/>
                    <a:pt x="21" y="0"/>
                    <a:pt x="23" y="0"/>
                  </a:cubicBezTo>
                  <a:cubicBezTo>
                    <a:pt x="24" y="0"/>
                    <a:pt x="25" y="0"/>
                    <a:pt x="27" y="0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5" y="1"/>
                    <a:pt x="23" y="2"/>
                    <a:pt x="23" y="5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1"/>
                    <a:pt x="23" y="22"/>
                    <a:pt x="23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21"/>
                    <a:pt x="6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3"/>
                    <a:pt x="6" y="23"/>
                    <a:pt x="5" y="23"/>
                  </a:cubicBezTo>
                  <a:cubicBezTo>
                    <a:pt x="3" y="23"/>
                    <a:pt x="2" y="23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3" y="22"/>
                    <a:pt x="4" y="20"/>
                    <a:pt x="4" y="18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2"/>
                    <a:pt x="2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5" y="0"/>
                    <a:pt x="6" y="0"/>
                    <a:pt x="7" y="0"/>
                  </a:cubicBezTo>
                  <a:lnTo>
                    <a:pt x="22" y="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B733227F-ED49-D514-E77B-BB319C35579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774488" y="525463"/>
              <a:ext cx="26988" cy="33337"/>
            </a:xfrm>
            <a:custGeom>
              <a:avLst/>
              <a:gdLst>
                <a:gd name="T0" fmla="*/ 0 w 19"/>
                <a:gd name="T1" fmla="*/ 22 h 23"/>
                <a:gd name="T2" fmla="*/ 1 w 19"/>
                <a:gd name="T3" fmla="*/ 22 h 23"/>
                <a:gd name="T4" fmla="*/ 3 w 19"/>
                <a:gd name="T5" fmla="*/ 20 h 23"/>
                <a:gd name="T6" fmla="*/ 3 w 19"/>
                <a:gd name="T7" fmla="*/ 3 h 23"/>
                <a:gd name="T8" fmla="*/ 1 w 19"/>
                <a:gd name="T9" fmla="*/ 1 h 23"/>
                <a:gd name="T10" fmla="*/ 0 w 19"/>
                <a:gd name="T11" fmla="*/ 1 h 23"/>
                <a:gd name="T12" fmla="*/ 0 w 19"/>
                <a:gd name="T13" fmla="*/ 0 h 23"/>
                <a:gd name="T14" fmla="*/ 8 w 19"/>
                <a:gd name="T15" fmla="*/ 0 h 23"/>
                <a:gd name="T16" fmla="*/ 17 w 19"/>
                <a:gd name="T17" fmla="*/ 0 h 23"/>
                <a:gd name="T18" fmla="*/ 17 w 19"/>
                <a:gd name="T19" fmla="*/ 5 h 23"/>
                <a:gd name="T20" fmla="*/ 16 w 19"/>
                <a:gd name="T21" fmla="*/ 5 h 23"/>
                <a:gd name="T22" fmla="*/ 12 w 19"/>
                <a:gd name="T23" fmla="*/ 2 h 23"/>
                <a:gd name="T24" fmla="*/ 7 w 19"/>
                <a:gd name="T25" fmla="*/ 2 h 23"/>
                <a:gd name="T26" fmla="*/ 7 w 19"/>
                <a:gd name="T27" fmla="*/ 10 h 23"/>
                <a:gd name="T28" fmla="*/ 11 w 19"/>
                <a:gd name="T29" fmla="*/ 10 h 23"/>
                <a:gd name="T30" fmla="*/ 14 w 19"/>
                <a:gd name="T31" fmla="*/ 7 h 23"/>
                <a:gd name="T32" fmla="*/ 15 w 19"/>
                <a:gd name="T33" fmla="*/ 7 h 23"/>
                <a:gd name="T34" fmla="*/ 15 w 19"/>
                <a:gd name="T35" fmla="*/ 11 h 23"/>
                <a:gd name="T36" fmla="*/ 15 w 19"/>
                <a:gd name="T37" fmla="*/ 15 h 23"/>
                <a:gd name="T38" fmla="*/ 14 w 19"/>
                <a:gd name="T39" fmla="*/ 15 h 23"/>
                <a:gd name="T40" fmla="*/ 11 w 19"/>
                <a:gd name="T41" fmla="*/ 12 h 23"/>
                <a:gd name="T42" fmla="*/ 7 w 19"/>
                <a:gd name="T43" fmla="*/ 12 h 23"/>
                <a:gd name="T44" fmla="*/ 7 w 19"/>
                <a:gd name="T45" fmla="*/ 19 h 23"/>
                <a:gd name="T46" fmla="*/ 11 w 19"/>
                <a:gd name="T47" fmla="*/ 21 h 23"/>
                <a:gd name="T48" fmla="*/ 18 w 19"/>
                <a:gd name="T49" fmla="*/ 18 h 23"/>
                <a:gd name="T50" fmla="*/ 19 w 19"/>
                <a:gd name="T51" fmla="*/ 18 h 23"/>
                <a:gd name="T52" fmla="*/ 18 w 19"/>
                <a:gd name="T53" fmla="*/ 23 h 23"/>
                <a:gd name="T54" fmla="*/ 9 w 19"/>
                <a:gd name="T55" fmla="*/ 23 h 23"/>
                <a:gd name="T56" fmla="*/ 0 w 19"/>
                <a:gd name="T57" fmla="*/ 23 h 23"/>
                <a:gd name="T58" fmla="*/ 0 w 19"/>
                <a:gd name="T5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" h="23">
                  <a:moveTo>
                    <a:pt x="0" y="22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2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6" y="0"/>
                    <a:pt x="8" y="0"/>
                  </a:cubicBezTo>
                  <a:cubicBezTo>
                    <a:pt x="11" y="0"/>
                    <a:pt x="14" y="0"/>
                    <a:pt x="17" y="0"/>
                  </a:cubicBezTo>
                  <a:cubicBezTo>
                    <a:pt x="17" y="2"/>
                    <a:pt x="17" y="4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3"/>
                    <a:pt x="15" y="2"/>
                    <a:pt x="1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10"/>
                    <a:pt x="13" y="9"/>
                    <a:pt x="1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9"/>
                    <a:pt x="15" y="10"/>
                    <a:pt x="15" y="11"/>
                  </a:cubicBezTo>
                  <a:cubicBezTo>
                    <a:pt x="15" y="12"/>
                    <a:pt x="15" y="14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3"/>
                    <a:pt x="13" y="12"/>
                    <a:pt x="11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1"/>
                    <a:pt x="9" y="21"/>
                    <a:pt x="11" y="21"/>
                  </a:cubicBezTo>
                  <a:cubicBezTo>
                    <a:pt x="15" y="21"/>
                    <a:pt x="17" y="21"/>
                    <a:pt x="18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8" y="19"/>
                    <a:pt x="18" y="21"/>
                    <a:pt x="18" y="23"/>
                  </a:cubicBezTo>
                  <a:cubicBezTo>
                    <a:pt x="16" y="23"/>
                    <a:pt x="12" y="23"/>
                    <a:pt x="9" y="23"/>
                  </a:cubicBezTo>
                  <a:cubicBezTo>
                    <a:pt x="6" y="23"/>
                    <a:pt x="2" y="23"/>
                    <a:pt x="0" y="23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D3ADAA35-7C0C-F246-D529-B6C8C408A1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804650" y="525463"/>
              <a:ext cx="19050" cy="33337"/>
            </a:xfrm>
            <a:custGeom>
              <a:avLst/>
              <a:gdLst>
                <a:gd name="T0" fmla="*/ 11 w 13"/>
                <a:gd name="T1" fmla="*/ 5 h 23"/>
                <a:gd name="T2" fmla="*/ 8 w 13"/>
                <a:gd name="T3" fmla="*/ 1 h 23"/>
                <a:gd name="T4" fmla="*/ 4 w 13"/>
                <a:gd name="T5" fmla="*/ 5 h 23"/>
                <a:gd name="T6" fmla="*/ 13 w 13"/>
                <a:gd name="T7" fmla="*/ 17 h 23"/>
                <a:gd name="T8" fmla="*/ 5 w 13"/>
                <a:gd name="T9" fmla="*/ 23 h 23"/>
                <a:gd name="T10" fmla="*/ 0 w 13"/>
                <a:gd name="T11" fmla="*/ 22 h 23"/>
                <a:gd name="T12" fmla="*/ 0 w 13"/>
                <a:gd name="T13" fmla="*/ 17 h 23"/>
                <a:gd name="T14" fmla="*/ 1 w 13"/>
                <a:gd name="T15" fmla="*/ 17 h 23"/>
                <a:gd name="T16" fmla="*/ 6 w 13"/>
                <a:gd name="T17" fmla="*/ 22 h 23"/>
                <a:gd name="T18" fmla="*/ 10 w 13"/>
                <a:gd name="T19" fmla="*/ 18 h 23"/>
                <a:gd name="T20" fmla="*/ 0 w 13"/>
                <a:gd name="T21" fmla="*/ 6 h 23"/>
                <a:gd name="T22" fmla="*/ 7 w 13"/>
                <a:gd name="T23" fmla="*/ 0 h 23"/>
                <a:gd name="T24" fmla="*/ 12 w 13"/>
                <a:gd name="T25" fmla="*/ 0 h 23"/>
                <a:gd name="T26" fmla="*/ 12 w 13"/>
                <a:gd name="T27" fmla="*/ 5 h 23"/>
                <a:gd name="T28" fmla="*/ 11 w 13"/>
                <a:gd name="T2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" h="23">
                  <a:moveTo>
                    <a:pt x="11" y="5"/>
                  </a:moveTo>
                  <a:cubicBezTo>
                    <a:pt x="11" y="3"/>
                    <a:pt x="10" y="1"/>
                    <a:pt x="8" y="1"/>
                  </a:cubicBezTo>
                  <a:cubicBezTo>
                    <a:pt x="5" y="1"/>
                    <a:pt x="4" y="2"/>
                    <a:pt x="4" y="5"/>
                  </a:cubicBezTo>
                  <a:cubicBezTo>
                    <a:pt x="4" y="10"/>
                    <a:pt x="13" y="9"/>
                    <a:pt x="13" y="17"/>
                  </a:cubicBezTo>
                  <a:cubicBezTo>
                    <a:pt x="13" y="21"/>
                    <a:pt x="10" y="23"/>
                    <a:pt x="5" y="23"/>
                  </a:cubicBezTo>
                  <a:cubicBezTo>
                    <a:pt x="4" y="23"/>
                    <a:pt x="2" y="23"/>
                    <a:pt x="0" y="22"/>
                  </a:cubicBezTo>
                  <a:cubicBezTo>
                    <a:pt x="0" y="20"/>
                    <a:pt x="0" y="19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20"/>
                    <a:pt x="3" y="22"/>
                    <a:pt x="6" y="22"/>
                  </a:cubicBezTo>
                  <a:cubicBezTo>
                    <a:pt x="8" y="22"/>
                    <a:pt x="10" y="21"/>
                    <a:pt x="10" y="18"/>
                  </a:cubicBezTo>
                  <a:cubicBezTo>
                    <a:pt x="10" y="13"/>
                    <a:pt x="0" y="14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8" y="0"/>
                    <a:pt x="11" y="0"/>
                    <a:pt x="12" y="0"/>
                  </a:cubicBezTo>
                  <a:cubicBezTo>
                    <a:pt x="12" y="2"/>
                    <a:pt x="12" y="3"/>
                    <a:pt x="12" y="5"/>
                  </a:cubicBezTo>
                  <a:lnTo>
                    <a:pt x="11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760C3D70-A5DE-DC38-07FA-6A342EE53F7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826875" y="525463"/>
              <a:ext cx="20638" cy="33337"/>
            </a:xfrm>
            <a:custGeom>
              <a:avLst/>
              <a:gdLst>
                <a:gd name="T0" fmla="*/ 12 w 14"/>
                <a:gd name="T1" fmla="*/ 5 h 23"/>
                <a:gd name="T2" fmla="*/ 8 w 14"/>
                <a:gd name="T3" fmla="*/ 1 h 23"/>
                <a:gd name="T4" fmla="*/ 4 w 14"/>
                <a:gd name="T5" fmla="*/ 5 h 23"/>
                <a:gd name="T6" fmla="*/ 14 w 14"/>
                <a:gd name="T7" fmla="*/ 17 h 23"/>
                <a:gd name="T8" fmla="*/ 6 w 14"/>
                <a:gd name="T9" fmla="*/ 23 h 23"/>
                <a:gd name="T10" fmla="*/ 1 w 14"/>
                <a:gd name="T11" fmla="*/ 22 h 23"/>
                <a:gd name="T12" fmla="*/ 0 w 14"/>
                <a:gd name="T13" fmla="*/ 17 h 23"/>
                <a:gd name="T14" fmla="*/ 1 w 14"/>
                <a:gd name="T15" fmla="*/ 17 h 23"/>
                <a:gd name="T16" fmla="*/ 6 w 14"/>
                <a:gd name="T17" fmla="*/ 22 h 23"/>
                <a:gd name="T18" fmla="*/ 10 w 14"/>
                <a:gd name="T19" fmla="*/ 18 h 23"/>
                <a:gd name="T20" fmla="*/ 0 w 14"/>
                <a:gd name="T21" fmla="*/ 6 h 23"/>
                <a:gd name="T22" fmla="*/ 8 w 14"/>
                <a:gd name="T23" fmla="*/ 0 h 23"/>
                <a:gd name="T24" fmla="*/ 12 w 14"/>
                <a:gd name="T25" fmla="*/ 0 h 23"/>
                <a:gd name="T26" fmla="*/ 13 w 14"/>
                <a:gd name="T27" fmla="*/ 5 h 23"/>
                <a:gd name="T28" fmla="*/ 12 w 14"/>
                <a:gd name="T2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3">
                  <a:moveTo>
                    <a:pt x="12" y="5"/>
                  </a:moveTo>
                  <a:cubicBezTo>
                    <a:pt x="11" y="3"/>
                    <a:pt x="10" y="1"/>
                    <a:pt x="8" y="1"/>
                  </a:cubicBezTo>
                  <a:cubicBezTo>
                    <a:pt x="5" y="1"/>
                    <a:pt x="4" y="2"/>
                    <a:pt x="4" y="5"/>
                  </a:cubicBezTo>
                  <a:cubicBezTo>
                    <a:pt x="4" y="10"/>
                    <a:pt x="14" y="9"/>
                    <a:pt x="14" y="17"/>
                  </a:cubicBezTo>
                  <a:cubicBezTo>
                    <a:pt x="14" y="21"/>
                    <a:pt x="10" y="23"/>
                    <a:pt x="6" y="23"/>
                  </a:cubicBezTo>
                  <a:cubicBezTo>
                    <a:pt x="4" y="23"/>
                    <a:pt x="2" y="23"/>
                    <a:pt x="1" y="22"/>
                  </a:cubicBezTo>
                  <a:cubicBezTo>
                    <a:pt x="0" y="20"/>
                    <a:pt x="0" y="19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20"/>
                    <a:pt x="3" y="22"/>
                    <a:pt x="6" y="22"/>
                  </a:cubicBezTo>
                  <a:cubicBezTo>
                    <a:pt x="8" y="22"/>
                    <a:pt x="10" y="21"/>
                    <a:pt x="10" y="18"/>
                  </a:cubicBezTo>
                  <a:cubicBezTo>
                    <a:pt x="10" y="13"/>
                    <a:pt x="0" y="14"/>
                    <a:pt x="0" y="6"/>
                  </a:cubicBezTo>
                  <a:cubicBezTo>
                    <a:pt x="0" y="2"/>
                    <a:pt x="3" y="0"/>
                    <a:pt x="8" y="0"/>
                  </a:cubicBezTo>
                  <a:cubicBezTo>
                    <a:pt x="8" y="0"/>
                    <a:pt x="11" y="0"/>
                    <a:pt x="12" y="0"/>
                  </a:cubicBezTo>
                  <a:cubicBezTo>
                    <a:pt x="12" y="2"/>
                    <a:pt x="12" y="3"/>
                    <a:pt x="13" y="5"/>
                  </a:cubicBezTo>
                  <a:lnTo>
                    <a:pt x="12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6087DF53-1764-A164-8562-258AE48D603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863388" y="525463"/>
              <a:ext cx="19050" cy="33337"/>
            </a:xfrm>
            <a:custGeom>
              <a:avLst/>
              <a:gdLst>
                <a:gd name="T0" fmla="*/ 12 w 14"/>
                <a:gd name="T1" fmla="*/ 5 h 23"/>
                <a:gd name="T2" fmla="*/ 8 w 14"/>
                <a:gd name="T3" fmla="*/ 1 h 23"/>
                <a:gd name="T4" fmla="*/ 4 w 14"/>
                <a:gd name="T5" fmla="*/ 5 h 23"/>
                <a:gd name="T6" fmla="*/ 14 w 14"/>
                <a:gd name="T7" fmla="*/ 17 h 23"/>
                <a:gd name="T8" fmla="*/ 6 w 14"/>
                <a:gd name="T9" fmla="*/ 23 h 23"/>
                <a:gd name="T10" fmla="*/ 1 w 14"/>
                <a:gd name="T11" fmla="*/ 22 h 23"/>
                <a:gd name="T12" fmla="*/ 0 w 14"/>
                <a:gd name="T13" fmla="*/ 17 h 23"/>
                <a:gd name="T14" fmla="*/ 1 w 14"/>
                <a:gd name="T15" fmla="*/ 17 h 23"/>
                <a:gd name="T16" fmla="*/ 6 w 14"/>
                <a:gd name="T17" fmla="*/ 22 h 23"/>
                <a:gd name="T18" fmla="*/ 10 w 14"/>
                <a:gd name="T19" fmla="*/ 18 h 23"/>
                <a:gd name="T20" fmla="*/ 1 w 14"/>
                <a:gd name="T21" fmla="*/ 6 h 23"/>
                <a:gd name="T22" fmla="*/ 8 w 14"/>
                <a:gd name="T23" fmla="*/ 0 h 23"/>
                <a:gd name="T24" fmla="*/ 12 w 14"/>
                <a:gd name="T25" fmla="*/ 0 h 23"/>
                <a:gd name="T26" fmla="*/ 13 w 14"/>
                <a:gd name="T27" fmla="*/ 5 h 23"/>
                <a:gd name="T28" fmla="*/ 12 w 14"/>
                <a:gd name="T2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3">
                  <a:moveTo>
                    <a:pt x="12" y="5"/>
                  </a:moveTo>
                  <a:cubicBezTo>
                    <a:pt x="12" y="3"/>
                    <a:pt x="10" y="1"/>
                    <a:pt x="8" y="1"/>
                  </a:cubicBezTo>
                  <a:cubicBezTo>
                    <a:pt x="5" y="1"/>
                    <a:pt x="4" y="2"/>
                    <a:pt x="4" y="5"/>
                  </a:cubicBezTo>
                  <a:cubicBezTo>
                    <a:pt x="4" y="10"/>
                    <a:pt x="14" y="9"/>
                    <a:pt x="14" y="17"/>
                  </a:cubicBezTo>
                  <a:cubicBezTo>
                    <a:pt x="14" y="21"/>
                    <a:pt x="10" y="23"/>
                    <a:pt x="6" y="23"/>
                  </a:cubicBezTo>
                  <a:cubicBezTo>
                    <a:pt x="4" y="23"/>
                    <a:pt x="2" y="23"/>
                    <a:pt x="1" y="22"/>
                  </a:cubicBezTo>
                  <a:cubicBezTo>
                    <a:pt x="1" y="20"/>
                    <a:pt x="0" y="19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20"/>
                    <a:pt x="3" y="22"/>
                    <a:pt x="6" y="22"/>
                  </a:cubicBezTo>
                  <a:cubicBezTo>
                    <a:pt x="8" y="22"/>
                    <a:pt x="10" y="21"/>
                    <a:pt x="10" y="18"/>
                  </a:cubicBezTo>
                  <a:cubicBezTo>
                    <a:pt x="10" y="13"/>
                    <a:pt x="1" y="14"/>
                    <a:pt x="1" y="6"/>
                  </a:cubicBezTo>
                  <a:cubicBezTo>
                    <a:pt x="1" y="2"/>
                    <a:pt x="4" y="0"/>
                    <a:pt x="8" y="0"/>
                  </a:cubicBezTo>
                  <a:cubicBezTo>
                    <a:pt x="9" y="0"/>
                    <a:pt x="11" y="0"/>
                    <a:pt x="12" y="0"/>
                  </a:cubicBezTo>
                  <a:cubicBezTo>
                    <a:pt x="12" y="2"/>
                    <a:pt x="13" y="3"/>
                    <a:pt x="13" y="5"/>
                  </a:cubicBezTo>
                  <a:lnTo>
                    <a:pt x="12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666B76B2-23D2-6124-EAEF-6F75CAEF88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885613" y="525463"/>
              <a:ext cx="30163" cy="33337"/>
            </a:xfrm>
            <a:custGeom>
              <a:avLst/>
              <a:gdLst>
                <a:gd name="T0" fmla="*/ 20 w 21"/>
                <a:gd name="T1" fmla="*/ 7 h 23"/>
                <a:gd name="T2" fmla="*/ 13 w 21"/>
                <a:gd name="T3" fmla="*/ 1 h 23"/>
                <a:gd name="T4" fmla="*/ 5 w 21"/>
                <a:gd name="T5" fmla="*/ 11 h 23"/>
                <a:gd name="T6" fmla="*/ 14 w 21"/>
                <a:gd name="T7" fmla="*/ 22 h 23"/>
                <a:gd name="T8" fmla="*/ 20 w 21"/>
                <a:gd name="T9" fmla="*/ 17 h 23"/>
                <a:gd name="T10" fmla="*/ 21 w 21"/>
                <a:gd name="T11" fmla="*/ 17 h 23"/>
                <a:gd name="T12" fmla="*/ 21 w 21"/>
                <a:gd name="T13" fmla="*/ 22 h 23"/>
                <a:gd name="T14" fmla="*/ 13 w 21"/>
                <a:gd name="T15" fmla="*/ 23 h 23"/>
                <a:gd name="T16" fmla="*/ 0 w 21"/>
                <a:gd name="T17" fmla="*/ 11 h 23"/>
                <a:gd name="T18" fmla="*/ 13 w 21"/>
                <a:gd name="T19" fmla="*/ 0 h 23"/>
                <a:gd name="T20" fmla="*/ 21 w 21"/>
                <a:gd name="T21" fmla="*/ 1 h 23"/>
                <a:gd name="T22" fmla="*/ 21 w 21"/>
                <a:gd name="T23" fmla="*/ 7 h 23"/>
                <a:gd name="T24" fmla="*/ 20 w 21"/>
                <a:gd name="T2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3">
                  <a:moveTo>
                    <a:pt x="20" y="7"/>
                  </a:moveTo>
                  <a:cubicBezTo>
                    <a:pt x="19" y="4"/>
                    <a:pt x="18" y="1"/>
                    <a:pt x="13" y="1"/>
                  </a:cubicBezTo>
                  <a:cubicBezTo>
                    <a:pt x="8" y="1"/>
                    <a:pt x="5" y="5"/>
                    <a:pt x="5" y="11"/>
                  </a:cubicBezTo>
                  <a:cubicBezTo>
                    <a:pt x="5" y="16"/>
                    <a:pt x="8" y="22"/>
                    <a:pt x="14" y="22"/>
                  </a:cubicBezTo>
                  <a:cubicBezTo>
                    <a:pt x="17" y="22"/>
                    <a:pt x="20" y="20"/>
                    <a:pt x="20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8"/>
                    <a:pt x="21" y="20"/>
                    <a:pt x="21" y="22"/>
                  </a:cubicBezTo>
                  <a:cubicBezTo>
                    <a:pt x="19" y="23"/>
                    <a:pt x="16" y="23"/>
                    <a:pt x="13" y="23"/>
                  </a:cubicBezTo>
                  <a:cubicBezTo>
                    <a:pt x="6" y="23"/>
                    <a:pt x="0" y="19"/>
                    <a:pt x="0" y="11"/>
                  </a:cubicBezTo>
                  <a:cubicBezTo>
                    <a:pt x="0" y="4"/>
                    <a:pt x="6" y="0"/>
                    <a:pt x="13" y="0"/>
                  </a:cubicBezTo>
                  <a:cubicBezTo>
                    <a:pt x="17" y="0"/>
                    <a:pt x="18" y="1"/>
                    <a:pt x="21" y="1"/>
                  </a:cubicBezTo>
                  <a:cubicBezTo>
                    <a:pt x="21" y="3"/>
                    <a:pt x="21" y="5"/>
                    <a:pt x="21" y="7"/>
                  </a:cubicBezTo>
                  <a:lnTo>
                    <a:pt x="2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1D53AB6C-25B4-942B-21FE-3228BA1A81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20538" y="525463"/>
              <a:ext cx="34925" cy="33337"/>
            </a:xfrm>
            <a:custGeom>
              <a:avLst/>
              <a:gdLst>
                <a:gd name="T0" fmla="*/ 7 w 25"/>
                <a:gd name="T1" fmla="*/ 20 h 23"/>
                <a:gd name="T2" fmla="*/ 9 w 25"/>
                <a:gd name="T3" fmla="*/ 22 h 23"/>
                <a:gd name="T4" fmla="*/ 10 w 25"/>
                <a:gd name="T5" fmla="*/ 22 h 23"/>
                <a:gd name="T6" fmla="*/ 10 w 25"/>
                <a:gd name="T7" fmla="*/ 23 h 23"/>
                <a:gd name="T8" fmla="*/ 5 w 25"/>
                <a:gd name="T9" fmla="*/ 23 h 23"/>
                <a:gd name="T10" fmla="*/ 0 w 25"/>
                <a:gd name="T11" fmla="*/ 23 h 23"/>
                <a:gd name="T12" fmla="*/ 0 w 25"/>
                <a:gd name="T13" fmla="*/ 22 h 23"/>
                <a:gd name="T14" fmla="*/ 0 w 25"/>
                <a:gd name="T15" fmla="*/ 22 h 23"/>
                <a:gd name="T16" fmla="*/ 3 w 25"/>
                <a:gd name="T17" fmla="*/ 20 h 23"/>
                <a:gd name="T18" fmla="*/ 3 w 25"/>
                <a:gd name="T19" fmla="*/ 3 h 23"/>
                <a:gd name="T20" fmla="*/ 0 w 25"/>
                <a:gd name="T21" fmla="*/ 1 h 23"/>
                <a:gd name="T22" fmla="*/ 0 w 25"/>
                <a:gd name="T23" fmla="*/ 1 h 23"/>
                <a:gd name="T24" fmla="*/ 0 w 25"/>
                <a:gd name="T25" fmla="*/ 0 h 23"/>
                <a:gd name="T26" fmla="*/ 5 w 25"/>
                <a:gd name="T27" fmla="*/ 0 h 23"/>
                <a:gd name="T28" fmla="*/ 10 w 25"/>
                <a:gd name="T29" fmla="*/ 0 h 23"/>
                <a:gd name="T30" fmla="*/ 10 w 25"/>
                <a:gd name="T31" fmla="*/ 1 h 23"/>
                <a:gd name="T32" fmla="*/ 9 w 25"/>
                <a:gd name="T33" fmla="*/ 1 h 23"/>
                <a:gd name="T34" fmla="*/ 7 w 25"/>
                <a:gd name="T35" fmla="*/ 3 h 23"/>
                <a:gd name="T36" fmla="*/ 7 w 25"/>
                <a:gd name="T37" fmla="*/ 10 h 23"/>
                <a:gd name="T38" fmla="*/ 19 w 25"/>
                <a:gd name="T39" fmla="*/ 10 h 23"/>
                <a:gd name="T40" fmla="*/ 19 w 25"/>
                <a:gd name="T41" fmla="*/ 3 h 23"/>
                <a:gd name="T42" fmla="*/ 16 w 25"/>
                <a:gd name="T43" fmla="*/ 1 h 23"/>
                <a:gd name="T44" fmla="*/ 15 w 25"/>
                <a:gd name="T45" fmla="*/ 1 h 23"/>
                <a:gd name="T46" fmla="*/ 15 w 25"/>
                <a:gd name="T47" fmla="*/ 0 h 23"/>
                <a:gd name="T48" fmla="*/ 21 w 25"/>
                <a:gd name="T49" fmla="*/ 0 h 23"/>
                <a:gd name="T50" fmla="*/ 25 w 25"/>
                <a:gd name="T51" fmla="*/ 0 h 23"/>
                <a:gd name="T52" fmla="*/ 25 w 25"/>
                <a:gd name="T53" fmla="*/ 1 h 23"/>
                <a:gd name="T54" fmla="*/ 25 w 25"/>
                <a:gd name="T55" fmla="*/ 1 h 23"/>
                <a:gd name="T56" fmla="*/ 23 w 25"/>
                <a:gd name="T57" fmla="*/ 3 h 23"/>
                <a:gd name="T58" fmla="*/ 23 w 25"/>
                <a:gd name="T59" fmla="*/ 20 h 23"/>
                <a:gd name="T60" fmla="*/ 25 w 25"/>
                <a:gd name="T61" fmla="*/ 22 h 23"/>
                <a:gd name="T62" fmla="*/ 25 w 25"/>
                <a:gd name="T63" fmla="*/ 22 h 23"/>
                <a:gd name="T64" fmla="*/ 25 w 25"/>
                <a:gd name="T65" fmla="*/ 23 h 23"/>
                <a:gd name="T66" fmla="*/ 21 w 25"/>
                <a:gd name="T67" fmla="*/ 23 h 23"/>
                <a:gd name="T68" fmla="*/ 15 w 25"/>
                <a:gd name="T69" fmla="*/ 23 h 23"/>
                <a:gd name="T70" fmla="*/ 15 w 25"/>
                <a:gd name="T71" fmla="*/ 22 h 23"/>
                <a:gd name="T72" fmla="*/ 16 w 25"/>
                <a:gd name="T73" fmla="*/ 22 h 23"/>
                <a:gd name="T74" fmla="*/ 19 w 25"/>
                <a:gd name="T75" fmla="*/ 20 h 23"/>
                <a:gd name="T76" fmla="*/ 19 w 25"/>
                <a:gd name="T77" fmla="*/ 12 h 23"/>
                <a:gd name="T78" fmla="*/ 7 w 25"/>
                <a:gd name="T79" fmla="*/ 12 h 23"/>
                <a:gd name="T80" fmla="*/ 7 w 25"/>
                <a:gd name="T81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5" h="23">
                  <a:moveTo>
                    <a:pt x="7" y="20"/>
                  </a:moveTo>
                  <a:cubicBezTo>
                    <a:pt x="7" y="22"/>
                    <a:pt x="8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8" y="23"/>
                    <a:pt x="6" y="23"/>
                    <a:pt x="5" y="23"/>
                  </a:cubicBezTo>
                  <a:cubicBezTo>
                    <a:pt x="3" y="23"/>
                    <a:pt x="1" y="23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ubicBezTo>
                    <a:pt x="6" y="0"/>
                    <a:pt x="8" y="0"/>
                    <a:pt x="10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1"/>
                    <a:pt x="7" y="3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1"/>
                    <a:pt x="17" y="1"/>
                    <a:pt x="16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7" y="0"/>
                    <a:pt x="19" y="0"/>
                    <a:pt x="21" y="0"/>
                  </a:cubicBezTo>
                  <a:cubicBezTo>
                    <a:pt x="22" y="0"/>
                    <a:pt x="24" y="0"/>
                    <a:pt x="25" y="0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1"/>
                    <a:pt x="23" y="1"/>
                    <a:pt x="23" y="3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2"/>
                    <a:pt x="24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4" y="23"/>
                    <a:pt x="22" y="23"/>
                    <a:pt x="21" y="23"/>
                  </a:cubicBezTo>
                  <a:cubicBezTo>
                    <a:pt x="19" y="23"/>
                    <a:pt x="17" y="23"/>
                    <a:pt x="15" y="23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2"/>
                    <a:pt x="19" y="22"/>
                    <a:pt x="19" y="20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7" y="12"/>
                    <a:pt x="7" y="12"/>
                    <a:pt x="7" y="12"/>
                  </a:cubicBezTo>
                  <a:lnTo>
                    <a:pt x="7" y="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67E876EA-A9A5-3742-D027-AAD4FDF6E4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58638" y="525463"/>
              <a:ext cx="36513" cy="33337"/>
            </a:xfrm>
            <a:custGeom>
              <a:avLst/>
              <a:gdLst>
                <a:gd name="T0" fmla="*/ 13 w 25"/>
                <a:gd name="T1" fmla="*/ 22 h 23"/>
                <a:gd name="T2" fmla="*/ 20 w 25"/>
                <a:gd name="T3" fmla="*/ 12 h 23"/>
                <a:gd name="T4" fmla="*/ 12 w 25"/>
                <a:gd name="T5" fmla="*/ 1 h 23"/>
                <a:gd name="T6" fmla="*/ 5 w 25"/>
                <a:gd name="T7" fmla="*/ 11 h 23"/>
                <a:gd name="T8" fmla="*/ 13 w 25"/>
                <a:gd name="T9" fmla="*/ 22 h 23"/>
                <a:gd name="T10" fmla="*/ 12 w 25"/>
                <a:gd name="T11" fmla="*/ 0 h 23"/>
                <a:gd name="T12" fmla="*/ 25 w 25"/>
                <a:gd name="T13" fmla="*/ 11 h 23"/>
                <a:gd name="T14" fmla="*/ 13 w 25"/>
                <a:gd name="T15" fmla="*/ 23 h 23"/>
                <a:gd name="T16" fmla="*/ 0 w 25"/>
                <a:gd name="T17" fmla="*/ 12 h 23"/>
                <a:gd name="T18" fmla="*/ 12 w 25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3">
                  <a:moveTo>
                    <a:pt x="13" y="22"/>
                  </a:moveTo>
                  <a:cubicBezTo>
                    <a:pt x="19" y="22"/>
                    <a:pt x="20" y="16"/>
                    <a:pt x="20" y="12"/>
                  </a:cubicBezTo>
                  <a:cubicBezTo>
                    <a:pt x="20" y="7"/>
                    <a:pt x="18" y="1"/>
                    <a:pt x="12" y="1"/>
                  </a:cubicBezTo>
                  <a:cubicBezTo>
                    <a:pt x="7" y="1"/>
                    <a:pt x="5" y="6"/>
                    <a:pt x="5" y="11"/>
                  </a:cubicBezTo>
                  <a:cubicBezTo>
                    <a:pt x="5" y="16"/>
                    <a:pt x="8" y="22"/>
                    <a:pt x="13" y="22"/>
                  </a:cubicBezTo>
                  <a:moveTo>
                    <a:pt x="12" y="0"/>
                  </a:moveTo>
                  <a:cubicBezTo>
                    <a:pt x="19" y="0"/>
                    <a:pt x="25" y="4"/>
                    <a:pt x="25" y="11"/>
                  </a:cubicBezTo>
                  <a:cubicBezTo>
                    <a:pt x="25" y="18"/>
                    <a:pt x="19" y="23"/>
                    <a:pt x="13" y="23"/>
                  </a:cubicBezTo>
                  <a:cubicBezTo>
                    <a:pt x="6" y="23"/>
                    <a:pt x="0" y="19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56FF516D-8060-7973-6F6A-B8674634C12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96738" y="525463"/>
              <a:ext cx="36513" cy="33337"/>
            </a:xfrm>
            <a:custGeom>
              <a:avLst/>
              <a:gdLst>
                <a:gd name="T0" fmla="*/ 13 w 25"/>
                <a:gd name="T1" fmla="*/ 22 h 23"/>
                <a:gd name="T2" fmla="*/ 20 w 25"/>
                <a:gd name="T3" fmla="*/ 12 h 23"/>
                <a:gd name="T4" fmla="*/ 12 w 25"/>
                <a:gd name="T5" fmla="*/ 1 h 23"/>
                <a:gd name="T6" fmla="*/ 5 w 25"/>
                <a:gd name="T7" fmla="*/ 11 h 23"/>
                <a:gd name="T8" fmla="*/ 13 w 25"/>
                <a:gd name="T9" fmla="*/ 22 h 23"/>
                <a:gd name="T10" fmla="*/ 12 w 25"/>
                <a:gd name="T11" fmla="*/ 0 h 23"/>
                <a:gd name="T12" fmla="*/ 25 w 25"/>
                <a:gd name="T13" fmla="*/ 11 h 23"/>
                <a:gd name="T14" fmla="*/ 13 w 25"/>
                <a:gd name="T15" fmla="*/ 23 h 23"/>
                <a:gd name="T16" fmla="*/ 0 w 25"/>
                <a:gd name="T17" fmla="*/ 12 h 23"/>
                <a:gd name="T18" fmla="*/ 12 w 25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3">
                  <a:moveTo>
                    <a:pt x="13" y="22"/>
                  </a:moveTo>
                  <a:cubicBezTo>
                    <a:pt x="19" y="22"/>
                    <a:pt x="20" y="16"/>
                    <a:pt x="20" y="12"/>
                  </a:cubicBezTo>
                  <a:cubicBezTo>
                    <a:pt x="20" y="7"/>
                    <a:pt x="18" y="1"/>
                    <a:pt x="12" y="1"/>
                  </a:cubicBezTo>
                  <a:cubicBezTo>
                    <a:pt x="7" y="1"/>
                    <a:pt x="5" y="6"/>
                    <a:pt x="5" y="11"/>
                  </a:cubicBezTo>
                  <a:cubicBezTo>
                    <a:pt x="5" y="16"/>
                    <a:pt x="8" y="22"/>
                    <a:pt x="13" y="22"/>
                  </a:cubicBezTo>
                  <a:moveTo>
                    <a:pt x="12" y="0"/>
                  </a:moveTo>
                  <a:cubicBezTo>
                    <a:pt x="19" y="0"/>
                    <a:pt x="25" y="4"/>
                    <a:pt x="25" y="11"/>
                  </a:cubicBezTo>
                  <a:cubicBezTo>
                    <a:pt x="25" y="18"/>
                    <a:pt x="19" y="23"/>
                    <a:pt x="13" y="23"/>
                  </a:cubicBezTo>
                  <a:cubicBezTo>
                    <a:pt x="6" y="23"/>
                    <a:pt x="0" y="19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7" name="Freeform 24">
              <a:extLst>
                <a:ext uri="{FF2B5EF4-FFF2-40B4-BE49-F238E27FC236}">
                  <a16:creationId xmlns:a16="http://schemas.microsoft.com/office/drawing/2014/main" id="{C28F184A-4C52-0D63-7BA3-93AF5FFED76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036425" y="525463"/>
              <a:ext cx="25400" cy="33337"/>
            </a:xfrm>
            <a:custGeom>
              <a:avLst/>
              <a:gdLst>
                <a:gd name="T0" fmla="*/ 7 w 18"/>
                <a:gd name="T1" fmla="*/ 20 h 23"/>
                <a:gd name="T2" fmla="*/ 9 w 18"/>
                <a:gd name="T3" fmla="*/ 22 h 23"/>
                <a:gd name="T4" fmla="*/ 13 w 18"/>
                <a:gd name="T5" fmla="*/ 21 h 23"/>
                <a:gd name="T6" fmla="*/ 16 w 18"/>
                <a:gd name="T7" fmla="*/ 20 h 23"/>
                <a:gd name="T8" fmla="*/ 17 w 18"/>
                <a:gd name="T9" fmla="*/ 17 h 23"/>
                <a:gd name="T10" fmla="*/ 18 w 18"/>
                <a:gd name="T11" fmla="*/ 17 h 23"/>
                <a:gd name="T12" fmla="*/ 17 w 18"/>
                <a:gd name="T13" fmla="*/ 23 h 23"/>
                <a:gd name="T14" fmla="*/ 8 w 18"/>
                <a:gd name="T15" fmla="*/ 23 h 23"/>
                <a:gd name="T16" fmla="*/ 0 w 18"/>
                <a:gd name="T17" fmla="*/ 23 h 23"/>
                <a:gd name="T18" fmla="*/ 0 w 18"/>
                <a:gd name="T19" fmla="*/ 22 h 23"/>
                <a:gd name="T20" fmla="*/ 0 w 18"/>
                <a:gd name="T21" fmla="*/ 22 h 23"/>
                <a:gd name="T22" fmla="*/ 3 w 18"/>
                <a:gd name="T23" fmla="*/ 20 h 23"/>
                <a:gd name="T24" fmla="*/ 3 w 18"/>
                <a:gd name="T25" fmla="*/ 3 h 23"/>
                <a:gd name="T26" fmla="*/ 0 w 18"/>
                <a:gd name="T27" fmla="*/ 1 h 23"/>
                <a:gd name="T28" fmla="*/ 0 w 18"/>
                <a:gd name="T29" fmla="*/ 1 h 23"/>
                <a:gd name="T30" fmla="*/ 0 w 18"/>
                <a:gd name="T31" fmla="*/ 0 h 23"/>
                <a:gd name="T32" fmla="*/ 5 w 18"/>
                <a:gd name="T33" fmla="*/ 0 h 23"/>
                <a:gd name="T34" fmla="*/ 10 w 18"/>
                <a:gd name="T35" fmla="*/ 0 h 23"/>
                <a:gd name="T36" fmla="*/ 10 w 18"/>
                <a:gd name="T37" fmla="*/ 1 h 23"/>
                <a:gd name="T38" fmla="*/ 9 w 18"/>
                <a:gd name="T39" fmla="*/ 1 h 23"/>
                <a:gd name="T40" fmla="*/ 7 w 18"/>
                <a:gd name="T41" fmla="*/ 3 h 23"/>
                <a:gd name="T42" fmla="*/ 7 w 18"/>
                <a:gd name="T43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" h="23">
                  <a:moveTo>
                    <a:pt x="7" y="20"/>
                  </a:moveTo>
                  <a:cubicBezTo>
                    <a:pt x="7" y="21"/>
                    <a:pt x="8" y="21"/>
                    <a:pt x="9" y="22"/>
                  </a:cubicBezTo>
                  <a:cubicBezTo>
                    <a:pt x="10" y="22"/>
                    <a:pt x="12" y="22"/>
                    <a:pt x="13" y="21"/>
                  </a:cubicBezTo>
                  <a:cubicBezTo>
                    <a:pt x="15" y="21"/>
                    <a:pt x="16" y="21"/>
                    <a:pt x="16" y="20"/>
                  </a:cubicBezTo>
                  <a:cubicBezTo>
                    <a:pt x="17" y="19"/>
                    <a:pt x="17" y="18"/>
                    <a:pt x="17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9"/>
                    <a:pt x="17" y="21"/>
                    <a:pt x="17" y="23"/>
                  </a:cubicBezTo>
                  <a:cubicBezTo>
                    <a:pt x="14" y="23"/>
                    <a:pt x="11" y="23"/>
                    <a:pt x="8" y="23"/>
                  </a:cubicBezTo>
                  <a:cubicBezTo>
                    <a:pt x="6" y="23"/>
                    <a:pt x="3" y="23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2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7" y="0"/>
                    <a:pt x="8" y="0"/>
                    <a:pt x="10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1"/>
                    <a:pt x="7" y="3"/>
                  </a:cubicBezTo>
                  <a:lnTo>
                    <a:pt x="7" y="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6056372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Fe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A71FF920-62D3-9ED9-7D79-C5C9E5B75A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" y="-1"/>
            <a:ext cx="12192000" cy="685081"/>
          </a:xfrm>
          <a:prstGeom prst="rect">
            <a:avLst/>
          </a:prstGeom>
        </p:spPr>
      </p:pic>
      <p:cxnSp>
        <p:nvCxnSpPr>
          <p:cNvPr id="21" name="Gerade Verbindung 10">
            <a:extLst>
              <a:ext uri="{FF2B5EF4-FFF2-40B4-BE49-F238E27FC236}">
                <a16:creationId xmlns:a16="http://schemas.microsoft.com/office/drawing/2014/main" id="{576DE3A0-BC68-E21E-EBDE-96B95789A182}"/>
              </a:ext>
            </a:extLst>
          </p:cNvPr>
          <p:cNvCxnSpPr>
            <a:cxnSpLocks/>
          </p:cNvCxnSpPr>
          <p:nvPr userDrawn="1"/>
        </p:nvCxnSpPr>
        <p:spPr>
          <a:xfrm>
            <a:off x="6096000" y="771525"/>
            <a:ext cx="0" cy="531725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42">
            <a:extLst>
              <a:ext uri="{FF2B5EF4-FFF2-40B4-BE49-F238E27FC236}">
                <a16:creationId xmlns:a16="http://schemas.microsoft.com/office/drawing/2014/main" id="{1EED5A13-6F18-81BD-218D-DFCD7723FB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613200"/>
            <a:ext cx="7416800" cy="244800"/>
          </a:xfrm>
          <a:prstGeom prst="rect">
            <a:avLst/>
          </a:prstGeom>
          <a:ln/>
        </p:spPr>
        <p:txBody>
          <a:bodyPr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32" name="Inhaltsplatzhalter 2">
            <a:extLst>
              <a:ext uri="{FF2B5EF4-FFF2-40B4-BE49-F238E27FC236}">
                <a16:creationId xmlns:a16="http://schemas.microsoft.com/office/drawing/2014/main" id="{0FB9A6C7-2747-E48A-BE2B-83072F7C47C4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096738" y="811823"/>
            <a:ext cx="5950800" cy="2682000"/>
          </a:xfrm>
          <a:prstGeom prst="rect">
            <a:avLst/>
          </a:prstGeom>
        </p:spPr>
        <p:txBody>
          <a:bodyPr lIns="90000" tIns="0" rIns="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chemeClr val="accent1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chemeClr val="accent1">
                  <a:lumMod val="20000"/>
                  <a:lumOff val="80000"/>
                </a:schemeClr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sp>
        <p:nvSpPr>
          <p:cNvPr id="35" name="Rectangle 43">
            <a:extLst>
              <a:ext uri="{FF2B5EF4-FFF2-40B4-BE49-F238E27FC236}">
                <a16:creationId xmlns:a16="http://schemas.microsoft.com/office/drawing/2014/main" id="{60F89AE4-6C31-21D6-E3C2-063FF7739A1C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xfrm>
            <a:off x="127828" y="6613200"/>
            <a:ext cx="2048172" cy="244800"/>
          </a:xfrm>
          <a:prstGeom prst="rect">
            <a:avLst/>
          </a:prstGeom>
          <a:ln/>
        </p:spPr>
        <p:txBody>
          <a:bodyPr lIns="0"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8F3514D-3C7D-4C3B-B365-C58CB6505323}" type="datetime1">
              <a:rPr lang="de-DE" smtClean="0"/>
              <a:t>07.08.2026</a:t>
            </a:fld>
            <a:endParaRPr lang="de-DE"/>
          </a:p>
        </p:txBody>
      </p: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D173B6C7-299E-6C2A-F2A2-0B27636152FD}"/>
              </a:ext>
            </a:extLst>
          </p:cNvPr>
          <p:cNvGrpSpPr/>
          <p:nvPr userDrawn="1"/>
        </p:nvGrpSpPr>
        <p:grpSpPr>
          <a:xfrm>
            <a:off x="0" y="6569104"/>
            <a:ext cx="12192000" cy="18000"/>
            <a:chOff x="0" y="-2920"/>
            <a:chExt cx="13995000" cy="28800"/>
          </a:xfrm>
          <a:solidFill>
            <a:schemeClr val="accent1"/>
          </a:solidFill>
        </p:grpSpPr>
        <p:grpSp>
          <p:nvGrpSpPr>
            <p:cNvPr id="39" name="Gruppieren 38">
              <a:extLst>
                <a:ext uri="{FF2B5EF4-FFF2-40B4-BE49-F238E27FC236}">
                  <a16:creationId xmlns:a16="http://schemas.microsoft.com/office/drawing/2014/main" id="{13C260C8-9CE4-98ED-2395-A9102DD89784}"/>
                </a:ext>
              </a:extLst>
            </p:cNvPr>
            <p:cNvGrpSpPr/>
            <p:nvPr/>
          </p:nvGrpSpPr>
          <p:grpSpPr>
            <a:xfrm>
              <a:off x="0" y="-2920"/>
              <a:ext cx="11196000" cy="28800"/>
              <a:chOff x="2099733" y="800098"/>
              <a:chExt cx="1998132" cy="499533"/>
            </a:xfrm>
            <a:grpFill/>
          </p:grpSpPr>
          <p:sp>
            <p:nvSpPr>
              <p:cNvPr id="41" name="Rechteck 40">
                <a:extLst>
                  <a:ext uri="{FF2B5EF4-FFF2-40B4-BE49-F238E27FC236}">
                    <a16:creationId xmlns:a16="http://schemas.microsoft.com/office/drawing/2014/main" id="{6C4D664D-8726-110F-C07D-C8AFA79CAC5C}"/>
                  </a:ext>
                </a:extLst>
              </p:cNvPr>
              <p:cNvSpPr/>
              <p:nvPr/>
            </p:nvSpPr>
            <p:spPr>
              <a:xfrm>
                <a:off x="2099733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Rechteck 41">
                <a:extLst>
                  <a:ext uri="{FF2B5EF4-FFF2-40B4-BE49-F238E27FC236}">
                    <a16:creationId xmlns:a16="http://schemas.microsoft.com/office/drawing/2014/main" id="{F6C1BC44-DE50-F65B-38E0-8A3FA17566BD}"/>
                  </a:ext>
                </a:extLst>
              </p:cNvPr>
              <p:cNvSpPr/>
              <p:nvPr/>
            </p:nvSpPr>
            <p:spPr>
              <a:xfrm>
                <a:off x="3598332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Rechteck 42">
                <a:extLst>
                  <a:ext uri="{FF2B5EF4-FFF2-40B4-BE49-F238E27FC236}">
                    <a16:creationId xmlns:a16="http://schemas.microsoft.com/office/drawing/2014/main" id="{CAA9533A-35BD-53F0-1CC2-FF92C3F2B5BD}"/>
                  </a:ext>
                </a:extLst>
              </p:cNvPr>
              <p:cNvSpPr/>
              <p:nvPr/>
            </p:nvSpPr>
            <p:spPr>
              <a:xfrm>
                <a:off x="2599266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Rechteck 43">
                <a:extLst>
                  <a:ext uri="{FF2B5EF4-FFF2-40B4-BE49-F238E27FC236}">
                    <a16:creationId xmlns:a16="http://schemas.microsoft.com/office/drawing/2014/main" id="{679195CF-D8FE-C3F0-6552-B4D17C0B8F13}"/>
                  </a:ext>
                </a:extLst>
              </p:cNvPr>
              <p:cNvSpPr/>
              <p:nvPr/>
            </p:nvSpPr>
            <p:spPr>
              <a:xfrm>
                <a:off x="3098799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17E00BD4-BECF-713D-E29A-4C81C1AE2FF9}"/>
                </a:ext>
              </a:extLst>
            </p:cNvPr>
            <p:cNvSpPr/>
            <p:nvPr/>
          </p:nvSpPr>
          <p:spPr>
            <a:xfrm>
              <a:off x="11196000" y="-2920"/>
              <a:ext cx="2799000" cy="28800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</p:grpSp>
      <p:sp>
        <p:nvSpPr>
          <p:cNvPr id="48" name="Rectangle 41">
            <a:extLst>
              <a:ext uri="{FF2B5EF4-FFF2-40B4-BE49-F238E27FC236}">
                <a16:creationId xmlns:a16="http://schemas.microsoft.com/office/drawing/2014/main" id="{7230CECE-8310-1CDD-E5AE-F7D88A5E992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613200"/>
            <a:ext cx="1928293" cy="241930"/>
          </a:xfrm>
          <a:prstGeom prst="rect">
            <a:avLst/>
          </a:prstGeom>
          <a:ln/>
        </p:spPr>
        <p:txBody>
          <a:bodyPr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58" name="Inhaltsplatzhalter 2">
            <a:extLst>
              <a:ext uri="{FF2B5EF4-FFF2-40B4-BE49-F238E27FC236}">
                <a16:creationId xmlns:a16="http://schemas.microsoft.com/office/drawing/2014/main" id="{774CBE63-3BDB-6A53-3227-3C18F08189A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3703" y="811822"/>
            <a:ext cx="5949947" cy="2682265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chemeClr val="accent1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chemeClr val="accent1">
                  <a:lumMod val="20000"/>
                  <a:lumOff val="80000"/>
                </a:schemeClr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sp>
        <p:nvSpPr>
          <p:cNvPr id="62" name="Textplatzhalter 2">
            <a:extLst>
              <a:ext uri="{FF2B5EF4-FFF2-40B4-BE49-F238E27FC236}">
                <a16:creationId xmlns:a16="http://schemas.microsoft.com/office/drawing/2014/main" id="{AB677F52-C067-5BF2-E4A1-2629CBE264F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4463" y="6228067"/>
            <a:ext cx="11903073" cy="296862"/>
          </a:xfrm>
          <a:prstGeom prst="rect">
            <a:avLst/>
          </a:prstGeom>
        </p:spPr>
        <p:txBody>
          <a:bodyPr lIns="0" rIns="0" bIns="0" anchor="b"/>
          <a:lstStyle>
            <a:lvl1pPr marL="0" indent="0" algn="l">
              <a:buNone/>
              <a:defRPr sz="800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DE"/>
              <a:t>Quellenangaben</a:t>
            </a:r>
          </a:p>
        </p:txBody>
      </p:sp>
      <p:sp>
        <p:nvSpPr>
          <p:cNvPr id="66" name="Textplatzhalter 7">
            <a:extLst>
              <a:ext uri="{FF2B5EF4-FFF2-40B4-BE49-F238E27FC236}">
                <a16:creationId xmlns:a16="http://schemas.microsoft.com/office/drawing/2014/main" id="{2A9276C1-30D4-E5E0-DA59-FCD16D9C01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463" y="313571"/>
            <a:ext cx="11352739" cy="3385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67" name="Titel 1">
            <a:extLst>
              <a:ext uri="{FF2B5EF4-FFF2-40B4-BE49-F238E27FC236}">
                <a16:creationId xmlns:a16="http://schemas.microsoft.com/office/drawing/2014/main" id="{27216B1E-9B88-BFE6-E785-8E5E7B5673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703" y="63133"/>
            <a:ext cx="1135273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200" b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de-DE"/>
              <a:t>Abschnittsbereich/Oberthema (optional)</a:t>
            </a:r>
          </a:p>
        </p:txBody>
      </p:sp>
      <p:sp>
        <p:nvSpPr>
          <p:cNvPr id="72" name="Inhaltsplatzhalter 2">
            <a:extLst>
              <a:ext uri="{FF2B5EF4-FFF2-40B4-BE49-F238E27FC236}">
                <a16:creationId xmlns:a16="http://schemas.microsoft.com/office/drawing/2014/main" id="{CA17DA21-DFCE-03DE-47B4-AA062B176561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6096738" y="3520069"/>
            <a:ext cx="5950800" cy="2682000"/>
          </a:xfrm>
          <a:prstGeom prst="rect">
            <a:avLst/>
          </a:prstGeom>
        </p:spPr>
        <p:txBody>
          <a:bodyPr lIns="90000" tIns="0" rIns="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chemeClr val="accent1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chemeClr val="accent1">
                  <a:lumMod val="20000"/>
                  <a:lumOff val="80000"/>
                </a:schemeClr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sp>
        <p:nvSpPr>
          <p:cNvPr id="73" name="Inhaltsplatzhalter 2">
            <a:extLst>
              <a:ext uri="{FF2B5EF4-FFF2-40B4-BE49-F238E27FC236}">
                <a16:creationId xmlns:a16="http://schemas.microsoft.com/office/drawing/2014/main" id="{655F651B-19DE-146D-3549-773649B17456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143703" y="3520068"/>
            <a:ext cx="5949947" cy="2682265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chemeClr val="accent1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chemeClr val="accent1">
                  <a:lumMod val="20000"/>
                  <a:lumOff val="80000"/>
                </a:schemeClr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cxnSp>
        <p:nvCxnSpPr>
          <p:cNvPr id="29" name="Gerade Verbindung 8">
            <a:extLst>
              <a:ext uri="{FF2B5EF4-FFF2-40B4-BE49-F238E27FC236}">
                <a16:creationId xmlns:a16="http://schemas.microsoft.com/office/drawing/2014/main" id="{50589A48-877E-7C7F-6B43-228C5AFA31B1}"/>
              </a:ext>
            </a:extLst>
          </p:cNvPr>
          <p:cNvCxnSpPr>
            <a:cxnSpLocks/>
          </p:cNvCxnSpPr>
          <p:nvPr userDrawn="1"/>
        </p:nvCxnSpPr>
        <p:spPr>
          <a:xfrm>
            <a:off x="146052" y="3499338"/>
            <a:ext cx="1190624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0DA12356-81F3-F9D8-608C-8AE643F18BDC}"/>
              </a:ext>
            </a:extLst>
          </p:cNvPr>
          <p:cNvGrpSpPr/>
          <p:nvPr userDrawn="1"/>
        </p:nvGrpSpPr>
        <p:grpSpPr>
          <a:xfrm>
            <a:off x="11576050" y="71438"/>
            <a:ext cx="539750" cy="541337"/>
            <a:chOff x="11576050" y="71438"/>
            <a:chExt cx="539750" cy="541337"/>
          </a:xfrm>
        </p:grpSpPr>
        <p:sp>
          <p:nvSpPr>
            <p:cNvPr id="4" name="AutoShape 3">
              <a:extLst>
                <a:ext uri="{FF2B5EF4-FFF2-40B4-BE49-F238E27FC236}">
                  <a16:creationId xmlns:a16="http://schemas.microsoft.com/office/drawing/2014/main" id="{E675A253-69A5-2314-6B26-AA53759DE39D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11576050" y="71438"/>
              <a:ext cx="539750" cy="5413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698CE770-F518-B1C4-1D8B-B18514A0033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576050" y="71438"/>
              <a:ext cx="539750" cy="5413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116FA224-1AB5-0C5C-DCBC-7ED76523CA0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628438" y="401638"/>
              <a:ext cx="63500" cy="80962"/>
            </a:xfrm>
            <a:custGeom>
              <a:avLst/>
              <a:gdLst>
                <a:gd name="T0" fmla="*/ 24 w 44"/>
                <a:gd name="T1" fmla="*/ 18 h 56"/>
                <a:gd name="T2" fmla="*/ 32 w 44"/>
                <a:gd name="T3" fmla="*/ 14 h 56"/>
                <a:gd name="T4" fmla="*/ 23 w 44"/>
                <a:gd name="T5" fmla="*/ 5 h 56"/>
                <a:gd name="T6" fmla="*/ 11 w 44"/>
                <a:gd name="T7" fmla="*/ 18 h 56"/>
                <a:gd name="T8" fmla="*/ 24 w 44"/>
                <a:gd name="T9" fmla="*/ 18 h 56"/>
                <a:gd name="T10" fmla="*/ 44 w 44"/>
                <a:gd name="T11" fmla="*/ 41 h 56"/>
                <a:gd name="T12" fmla="*/ 22 w 44"/>
                <a:gd name="T13" fmla="*/ 56 h 56"/>
                <a:gd name="T14" fmla="*/ 0 w 44"/>
                <a:gd name="T15" fmla="*/ 29 h 56"/>
                <a:gd name="T16" fmla="*/ 25 w 44"/>
                <a:gd name="T17" fmla="*/ 0 h 56"/>
                <a:gd name="T18" fmla="*/ 44 w 44"/>
                <a:gd name="T19" fmla="*/ 21 h 56"/>
                <a:gd name="T20" fmla="*/ 42 w 44"/>
                <a:gd name="T21" fmla="*/ 22 h 56"/>
                <a:gd name="T22" fmla="*/ 11 w 44"/>
                <a:gd name="T23" fmla="*/ 22 h 56"/>
                <a:gd name="T24" fmla="*/ 29 w 44"/>
                <a:gd name="T25" fmla="*/ 45 h 56"/>
                <a:gd name="T26" fmla="*/ 43 w 44"/>
                <a:gd name="T27" fmla="*/ 39 h 56"/>
                <a:gd name="T28" fmla="*/ 44 w 44"/>
                <a:gd name="T29" fmla="*/ 4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56">
                  <a:moveTo>
                    <a:pt x="24" y="18"/>
                  </a:moveTo>
                  <a:cubicBezTo>
                    <a:pt x="31" y="18"/>
                    <a:pt x="32" y="18"/>
                    <a:pt x="32" y="14"/>
                  </a:cubicBezTo>
                  <a:cubicBezTo>
                    <a:pt x="32" y="10"/>
                    <a:pt x="29" y="5"/>
                    <a:pt x="23" y="5"/>
                  </a:cubicBezTo>
                  <a:cubicBezTo>
                    <a:pt x="16" y="5"/>
                    <a:pt x="12" y="11"/>
                    <a:pt x="11" y="18"/>
                  </a:cubicBezTo>
                  <a:lnTo>
                    <a:pt x="24" y="18"/>
                  </a:lnTo>
                  <a:close/>
                  <a:moveTo>
                    <a:pt x="44" y="41"/>
                  </a:moveTo>
                  <a:cubicBezTo>
                    <a:pt x="40" y="49"/>
                    <a:pt x="32" y="56"/>
                    <a:pt x="22" y="56"/>
                  </a:cubicBezTo>
                  <a:cubicBezTo>
                    <a:pt x="8" y="56"/>
                    <a:pt x="0" y="42"/>
                    <a:pt x="0" y="29"/>
                  </a:cubicBezTo>
                  <a:cubicBezTo>
                    <a:pt x="0" y="15"/>
                    <a:pt x="10" y="0"/>
                    <a:pt x="25" y="0"/>
                  </a:cubicBezTo>
                  <a:cubicBezTo>
                    <a:pt x="37" y="0"/>
                    <a:pt x="44" y="9"/>
                    <a:pt x="44" y="21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34"/>
                    <a:pt x="16" y="45"/>
                    <a:pt x="29" y="45"/>
                  </a:cubicBezTo>
                  <a:cubicBezTo>
                    <a:pt x="34" y="45"/>
                    <a:pt x="39" y="43"/>
                    <a:pt x="43" y="39"/>
                  </a:cubicBezTo>
                  <a:lnTo>
                    <a:pt x="44" y="4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316200FC-D3F7-02CA-46B4-3322FFFE99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698288" y="401638"/>
              <a:ext cx="84138" cy="80962"/>
            </a:xfrm>
            <a:custGeom>
              <a:avLst/>
              <a:gdLst>
                <a:gd name="T0" fmla="*/ 7 w 59"/>
                <a:gd name="T1" fmla="*/ 11 h 56"/>
                <a:gd name="T2" fmla="*/ 5 w 59"/>
                <a:gd name="T3" fmla="*/ 8 h 56"/>
                <a:gd name="T4" fmla="*/ 0 w 59"/>
                <a:gd name="T5" fmla="*/ 6 h 56"/>
                <a:gd name="T6" fmla="*/ 0 w 59"/>
                <a:gd name="T7" fmla="*/ 4 h 56"/>
                <a:gd name="T8" fmla="*/ 19 w 59"/>
                <a:gd name="T9" fmla="*/ 0 h 56"/>
                <a:gd name="T10" fmla="*/ 21 w 59"/>
                <a:gd name="T11" fmla="*/ 1 h 56"/>
                <a:gd name="T12" fmla="*/ 20 w 59"/>
                <a:gd name="T13" fmla="*/ 11 h 56"/>
                <a:gd name="T14" fmla="*/ 20 w 59"/>
                <a:gd name="T15" fmla="*/ 37 h 56"/>
                <a:gd name="T16" fmla="*/ 29 w 59"/>
                <a:gd name="T17" fmla="*/ 46 h 56"/>
                <a:gd name="T18" fmla="*/ 39 w 59"/>
                <a:gd name="T19" fmla="*/ 42 h 56"/>
                <a:gd name="T20" fmla="*/ 39 w 59"/>
                <a:gd name="T21" fmla="*/ 12 h 56"/>
                <a:gd name="T22" fmla="*/ 37 w 59"/>
                <a:gd name="T23" fmla="*/ 8 h 56"/>
                <a:gd name="T24" fmla="*/ 31 w 59"/>
                <a:gd name="T25" fmla="*/ 6 h 56"/>
                <a:gd name="T26" fmla="*/ 31 w 59"/>
                <a:gd name="T27" fmla="*/ 4 h 56"/>
                <a:gd name="T28" fmla="*/ 52 w 59"/>
                <a:gd name="T29" fmla="*/ 0 h 56"/>
                <a:gd name="T30" fmla="*/ 53 w 59"/>
                <a:gd name="T31" fmla="*/ 1 h 56"/>
                <a:gd name="T32" fmla="*/ 52 w 59"/>
                <a:gd name="T33" fmla="*/ 11 h 56"/>
                <a:gd name="T34" fmla="*/ 52 w 59"/>
                <a:gd name="T35" fmla="*/ 44 h 56"/>
                <a:gd name="T36" fmla="*/ 55 w 59"/>
                <a:gd name="T37" fmla="*/ 49 h 56"/>
                <a:gd name="T38" fmla="*/ 59 w 59"/>
                <a:gd name="T39" fmla="*/ 49 h 56"/>
                <a:gd name="T40" fmla="*/ 59 w 59"/>
                <a:gd name="T41" fmla="*/ 51 h 56"/>
                <a:gd name="T42" fmla="*/ 41 w 59"/>
                <a:gd name="T43" fmla="*/ 56 h 56"/>
                <a:gd name="T44" fmla="*/ 39 w 59"/>
                <a:gd name="T45" fmla="*/ 55 h 56"/>
                <a:gd name="T46" fmla="*/ 39 w 59"/>
                <a:gd name="T47" fmla="*/ 46 h 56"/>
                <a:gd name="T48" fmla="*/ 21 w 59"/>
                <a:gd name="T49" fmla="*/ 56 h 56"/>
                <a:gd name="T50" fmla="*/ 7 w 59"/>
                <a:gd name="T51" fmla="*/ 42 h 56"/>
                <a:gd name="T52" fmla="*/ 7 w 59"/>
                <a:gd name="T53" fmla="*/ 1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9" h="56">
                  <a:moveTo>
                    <a:pt x="7" y="11"/>
                  </a:moveTo>
                  <a:cubicBezTo>
                    <a:pt x="7" y="9"/>
                    <a:pt x="7" y="8"/>
                    <a:pt x="5" y="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6" y="3"/>
                    <a:pt x="14" y="2"/>
                    <a:pt x="19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4"/>
                    <a:pt x="20" y="8"/>
                    <a:pt x="20" y="11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44"/>
                    <a:pt x="23" y="46"/>
                    <a:pt x="29" y="46"/>
                  </a:cubicBezTo>
                  <a:cubicBezTo>
                    <a:pt x="33" y="46"/>
                    <a:pt x="37" y="44"/>
                    <a:pt x="39" y="4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0"/>
                    <a:pt x="39" y="9"/>
                    <a:pt x="37" y="8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7" y="3"/>
                    <a:pt x="46" y="3"/>
                    <a:pt x="52" y="0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52" y="4"/>
                    <a:pt x="52" y="8"/>
                    <a:pt x="52" y="11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2" y="48"/>
                    <a:pt x="53" y="49"/>
                    <a:pt x="55" y="49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53" y="52"/>
                    <a:pt x="46" y="53"/>
                    <a:pt x="41" y="56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34" y="51"/>
                    <a:pt x="28" y="56"/>
                    <a:pt x="21" y="56"/>
                  </a:cubicBezTo>
                  <a:cubicBezTo>
                    <a:pt x="11" y="56"/>
                    <a:pt x="7" y="50"/>
                    <a:pt x="7" y="42"/>
                  </a:cubicBezTo>
                  <a:lnTo>
                    <a:pt x="7" y="1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863763B0-CBE9-1C06-41F8-9C18CB2C42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791950" y="354013"/>
              <a:ext cx="55563" cy="125412"/>
            </a:xfrm>
            <a:custGeom>
              <a:avLst/>
              <a:gdLst>
                <a:gd name="T0" fmla="*/ 21 w 39"/>
                <a:gd name="T1" fmla="*/ 80 h 88"/>
                <a:gd name="T2" fmla="*/ 30 w 39"/>
                <a:gd name="T3" fmla="*/ 84 h 88"/>
                <a:gd name="T4" fmla="*/ 32 w 39"/>
                <a:gd name="T5" fmla="*/ 84 h 88"/>
                <a:gd name="T6" fmla="*/ 32 w 39"/>
                <a:gd name="T7" fmla="*/ 88 h 88"/>
                <a:gd name="T8" fmla="*/ 15 w 39"/>
                <a:gd name="T9" fmla="*/ 87 h 88"/>
                <a:gd name="T10" fmla="*/ 0 w 39"/>
                <a:gd name="T11" fmla="*/ 88 h 88"/>
                <a:gd name="T12" fmla="*/ 0 w 39"/>
                <a:gd name="T13" fmla="*/ 84 h 88"/>
                <a:gd name="T14" fmla="*/ 3 w 39"/>
                <a:gd name="T15" fmla="*/ 84 h 88"/>
                <a:gd name="T16" fmla="*/ 8 w 39"/>
                <a:gd name="T17" fmla="*/ 80 h 88"/>
                <a:gd name="T18" fmla="*/ 8 w 39"/>
                <a:gd name="T19" fmla="*/ 43 h 88"/>
                <a:gd name="T20" fmla="*/ 0 w 39"/>
                <a:gd name="T21" fmla="*/ 43 h 88"/>
                <a:gd name="T22" fmla="*/ 0 w 39"/>
                <a:gd name="T23" fmla="*/ 40 h 88"/>
                <a:gd name="T24" fmla="*/ 8 w 39"/>
                <a:gd name="T25" fmla="*/ 36 h 88"/>
                <a:gd name="T26" fmla="*/ 8 w 39"/>
                <a:gd name="T27" fmla="*/ 28 h 88"/>
                <a:gd name="T28" fmla="*/ 18 w 39"/>
                <a:gd name="T29" fmla="*/ 8 h 88"/>
                <a:gd name="T30" fmla="*/ 31 w 39"/>
                <a:gd name="T31" fmla="*/ 0 h 88"/>
                <a:gd name="T32" fmla="*/ 39 w 39"/>
                <a:gd name="T33" fmla="*/ 7 h 88"/>
                <a:gd name="T34" fmla="*/ 33 w 39"/>
                <a:gd name="T35" fmla="*/ 13 h 88"/>
                <a:gd name="T36" fmla="*/ 26 w 39"/>
                <a:gd name="T37" fmla="*/ 8 h 88"/>
                <a:gd name="T38" fmla="*/ 21 w 39"/>
                <a:gd name="T39" fmla="*/ 15 h 88"/>
                <a:gd name="T40" fmla="*/ 21 w 39"/>
                <a:gd name="T41" fmla="*/ 36 h 88"/>
                <a:gd name="T42" fmla="*/ 34 w 39"/>
                <a:gd name="T43" fmla="*/ 36 h 88"/>
                <a:gd name="T44" fmla="*/ 34 w 39"/>
                <a:gd name="T45" fmla="*/ 43 h 88"/>
                <a:gd name="T46" fmla="*/ 21 w 39"/>
                <a:gd name="T47" fmla="*/ 43 h 88"/>
                <a:gd name="T48" fmla="*/ 21 w 39"/>
                <a:gd name="T49" fmla="*/ 8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" h="88">
                  <a:moveTo>
                    <a:pt x="21" y="80"/>
                  </a:moveTo>
                  <a:cubicBezTo>
                    <a:pt x="21" y="84"/>
                    <a:pt x="23" y="84"/>
                    <a:pt x="30" y="84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2" y="88"/>
                    <a:pt x="32" y="88"/>
                    <a:pt x="32" y="88"/>
                  </a:cubicBezTo>
                  <a:cubicBezTo>
                    <a:pt x="26" y="88"/>
                    <a:pt x="20" y="87"/>
                    <a:pt x="15" y="87"/>
                  </a:cubicBezTo>
                  <a:cubicBezTo>
                    <a:pt x="10" y="87"/>
                    <a:pt x="5" y="88"/>
                    <a:pt x="0" y="88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7" y="84"/>
                    <a:pt x="8" y="84"/>
                    <a:pt x="8" y="80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3" y="39"/>
                    <a:pt x="6" y="38"/>
                    <a:pt x="8" y="36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0"/>
                    <a:pt x="12" y="13"/>
                    <a:pt x="18" y="8"/>
                  </a:cubicBezTo>
                  <a:cubicBezTo>
                    <a:pt x="23" y="2"/>
                    <a:pt x="27" y="0"/>
                    <a:pt x="31" y="0"/>
                  </a:cubicBezTo>
                  <a:cubicBezTo>
                    <a:pt x="36" y="0"/>
                    <a:pt x="39" y="2"/>
                    <a:pt x="39" y="7"/>
                  </a:cubicBezTo>
                  <a:cubicBezTo>
                    <a:pt x="39" y="10"/>
                    <a:pt x="37" y="13"/>
                    <a:pt x="33" y="13"/>
                  </a:cubicBezTo>
                  <a:cubicBezTo>
                    <a:pt x="30" y="13"/>
                    <a:pt x="30" y="8"/>
                    <a:pt x="26" y="8"/>
                  </a:cubicBezTo>
                  <a:cubicBezTo>
                    <a:pt x="22" y="8"/>
                    <a:pt x="21" y="11"/>
                    <a:pt x="21" y="15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21" y="43"/>
                    <a:pt x="21" y="43"/>
                    <a:pt x="21" y="43"/>
                  </a:cubicBezTo>
                  <a:lnTo>
                    <a:pt x="21" y="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90F0DBF7-5905-3620-03DD-155B086C56B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845925" y="401638"/>
              <a:ext cx="79375" cy="80962"/>
            </a:xfrm>
            <a:custGeom>
              <a:avLst/>
              <a:gdLst>
                <a:gd name="T0" fmla="*/ 14 w 56"/>
                <a:gd name="T1" fmla="*/ 28 h 56"/>
                <a:gd name="T2" fmla="*/ 29 w 56"/>
                <a:gd name="T3" fmla="*/ 51 h 56"/>
                <a:gd name="T4" fmla="*/ 42 w 56"/>
                <a:gd name="T5" fmla="*/ 30 h 56"/>
                <a:gd name="T6" fmla="*/ 28 w 56"/>
                <a:gd name="T7" fmla="*/ 4 h 56"/>
                <a:gd name="T8" fmla="*/ 14 w 56"/>
                <a:gd name="T9" fmla="*/ 28 h 56"/>
                <a:gd name="T10" fmla="*/ 28 w 56"/>
                <a:gd name="T11" fmla="*/ 0 h 56"/>
                <a:gd name="T12" fmla="*/ 56 w 56"/>
                <a:gd name="T13" fmla="*/ 27 h 56"/>
                <a:gd name="T14" fmla="*/ 28 w 56"/>
                <a:gd name="T15" fmla="*/ 56 h 56"/>
                <a:gd name="T16" fmla="*/ 0 w 56"/>
                <a:gd name="T17" fmla="*/ 28 h 56"/>
                <a:gd name="T18" fmla="*/ 28 w 56"/>
                <a:gd name="T1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>
                  <a:moveTo>
                    <a:pt x="14" y="28"/>
                  </a:moveTo>
                  <a:cubicBezTo>
                    <a:pt x="14" y="38"/>
                    <a:pt x="17" y="51"/>
                    <a:pt x="29" y="51"/>
                  </a:cubicBezTo>
                  <a:cubicBezTo>
                    <a:pt x="39" y="51"/>
                    <a:pt x="42" y="40"/>
                    <a:pt x="42" y="30"/>
                  </a:cubicBezTo>
                  <a:cubicBezTo>
                    <a:pt x="42" y="22"/>
                    <a:pt x="39" y="4"/>
                    <a:pt x="28" y="4"/>
                  </a:cubicBezTo>
                  <a:cubicBezTo>
                    <a:pt x="15" y="4"/>
                    <a:pt x="14" y="19"/>
                    <a:pt x="14" y="28"/>
                  </a:cubicBezTo>
                  <a:moveTo>
                    <a:pt x="28" y="0"/>
                  </a:moveTo>
                  <a:cubicBezTo>
                    <a:pt x="45" y="0"/>
                    <a:pt x="56" y="11"/>
                    <a:pt x="56" y="27"/>
                  </a:cubicBezTo>
                  <a:cubicBezTo>
                    <a:pt x="56" y="43"/>
                    <a:pt x="43" y="56"/>
                    <a:pt x="28" y="56"/>
                  </a:cubicBezTo>
                  <a:cubicBezTo>
                    <a:pt x="12" y="56"/>
                    <a:pt x="0" y="44"/>
                    <a:pt x="0" y="28"/>
                  </a:cubicBezTo>
                  <a:cubicBezTo>
                    <a:pt x="0" y="12"/>
                    <a:pt x="12" y="0"/>
                    <a:pt x="2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D913187D-A50E-9B0B-5414-D97D74706CF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31650" y="401638"/>
              <a:ext cx="130175" cy="77787"/>
            </a:xfrm>
            <a:custGeom>
              <a:avLst/>
              <a:gdLst>
                <a:gd name="T0" fmla="*/ 0 w 91"/>
                <a:gd name="T1" fmla="*/ 50 h 54"/>
                <a:gd name="T2" fmla="*/ 1 w 91"/>
                <a:gd name="T3" fmla="*/ 50 h 54"/>
                <a:gd name="T4" fmla="*/ 7 w 91"/>
                <a:gd name="T5" fmla="*/ 47 h 54"/>
                <a:gd name="T6" fmla="*/ 7 w 91"/>
                <a:gd name="T7" fmla="*/ 14 h 54"/>
                <a:gd name="T8" fmla="*/ 4 w 91"/>
                <a:gd name="T9" fmla="*/ 11 h 54"/>
                <a:gd name="T10" fmla="*/ 0 w 91"/>
                <a:gd name="T11" fmla="*/ 10 h 54"/>
                <a:gd name="T12" fmla="*/ 0 w 91"/>
                <a:gd name="T13" fmla="*/ 7 h 54"/>
                <a:gd name="T14" fmla="*/ 11 w 91"/>
                <a:gd name="T15" fmla="*/ 4 h 54"/>
                <a:gd name="T16" fmla="*/ 19 w 91"/>
                <a:gd name="T17" fmla="*/ 0 h 54"/>
                <a:gd name="T18" fmla="*/ 20 w 91"/>
                <a:gd name="T19" fmla="*/ 1 h 54"/>
                <a:gd name="T20" fmla="*/ 20 w 91"/>
                <a:gd name="T21" fmla="*/ 9 h 54"/>
                <a:gd name="T22" fmla="*/ 38 w 91"/>
                <a:gd name="T23" fmla="*/ 0 h 54"/>
                <a:gd name="T24" fmla="*/ 51 w 91"/>
                <a:gd name="T25" fmla="*/ 9 h 54"/>
                <a:gd name="T26" fmla="*/ 70 w 91"/>
                <a:gd name="T27" fmla="*/ 0 h 54"/>
                <a:gd name="T28" fmla="*/ 85 w 91"/>
                <a:gd name="T29" fmla="*/ 15 h 54"/>
                <a:gd name="T30" fmla="*/ 85 w 91"/>
                <a:gd name="T31" fmla="*/ 47 h 54"/>
                <a:gd name="T32" fmla="*/ 90 w 91"/>
                <a:gd name="T33" fmla="*/ 51 h 54"/>
                <a:gd name="T34" fmla="*/ 91 w 91"/>
                <a:gd name="T35" fmla="*/ 51 h 54"/>
                <a:gd name="T36" fmla="*/ 91 w 91"/>
                <a:gd name="T37" fmla="*/ 54 h 54"/>
                <a:gd name="T38" fmla="*/ 78 w 91"/>
                <a:gd name="T39" fmla="*/ 53 h 54"/>
                <a:gd name="T40" fmla="*/ 65 w 91"/>
                <a:gd name="T41" fmla="*/ 54 h 54"/>
                <a:gd name="T42" fmla="*/ 65 w 91"/>
                <a:gd name="T43" fmla="*/ 50 h 54"/>
                <a:gd name="T44" fmla="*/ 66 w 91"/>
                <a:gd name="T45" fmla="*/ 50 h 54"/>
                <a:gd name="T46" fmla="*/ 72 w 91"/>
                <a:gd name="T47" fmla="*/ 47 h 54"/>
                <a:gd name="T48" fmla="*/ 72 w 91"/>
                <a:gd name="T49" fmla="*/ 18 h 54"/>
                <a:gd name="T50" fmla="*/ 63 w 91"/>
                <a:gd name="T51" fmla="*/ 9 h 54"/>
                <a:gd name="T52" fmla="*/ 52 w 91"/>
                <a:gd name="T53" fmla="*/ 12 h 54"/>
                <a:gd name="T54" fmla="*/ 52 w 91"/>
                <a:gd name="T55" fmla="*/ 47 h 54"/>
                <a:gd name="T56" fmla="*/ 58 w 91"/>
                <a:gd name="T57" fmla="*/ 50 h 54"/>
                <a:gd name="T58" fmla="*/ 59 w 91"/>
                <a:gd name="T59" fmla="*/ 50 h 54"/>
                <a:gd name="T60" fmla="*/ 59 w 91"/>
                <a:gd name="T61" fmla="*/ 54 h 54"/>
                <a:gd name="T62" fmla="*/ 46 w 91"/>
                <a:gd name="T63" fmla="*/ 53 h 54"/>
                <a:gd name="T64" fmla="*/ 32 w 91"/>
                <a:gd name="T65" fmla="*/ 54 h 54"/>
                <a:gd name="T66" fmla="*/ 32 w 91"/>
                <a:gd name="T67" fmla="*/ 50 h 54"/>
                <a:gd name="T68" fmla="*/ 34 w 91"/>
                <a:gd name="T69" fmla="*/ 50 h 54"/>
                <a:gd name="T70" fmla="*/ 39 w 91"/>
                <a:gd name="T71" fmla="*/ 47 h 54"/>
                <a:gd name="T72" fmla="*/ 39 w 91"/>
                <a:gd name="T73" fmla="*/ 18 h 54"/>
                <a:gd name="T74" fmla="*/ 30 w 91"/>
                <a:gd name="T75" fmla="*/ 9 h 54"/>
                <a:gd name="T76" fmla="*/ 20 w 91"/>
                <a:gd name="T77" fmla="*/ 13 h 54"/>
                <a:gd name="T78" fmla="*/ 20 w 91"/>
                <a:gd name="T79" fmla="*/ 47 h 54"/>
                <a:gd name="T80" fmla="*/ 26 w 91"/>
                <a:gd name="T81" fmla="*/ 50 h 54"/>
                <a:gd name="T82" fmla="*/ 27 w 91"/>
                <a:gd name="T83" fmla="*/ 50 h 54"/>
                <a:gd name="T84" fmla="*/ 27 w 91"/>
                <a:gd name="T85" fmla="*/ 54 h 54"/>
                <a:gd name="T86" fmla="*/ 14 w 91"/>
                <a:gd name="T87" fmla="*/ 53 h 54"/>
                <a:gd name="T88" fmla="*/ 0 w 91"/>
                <a:gd name="T89" fmla="*/ 54 h 54"/>
                <a:gd name="T90" fmla="*/ 0 w 91"/>
                <a:gd name="T91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1" h="54">
                  <a:moveTo>
                    <a:pt x="0" y="50"/>
                  </a:moveTo>
                  <a:cubicBezTo>
                    <a:pt x="1" y="50"/>
                    <a:pt x="1" y="50"/>
                    <a:pt x="1" y="50"/>
                  </a:cubicBezTo>
                  <a:cubicBezTo>
                    <a:pt x="4" y="50"/>
                    <a:pt x="7" y="50"/>
                    <a:pt x="7" y="47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2"/>
                    <a:pt x="7" y="12"/>
                    <a:pt x="4" y="11"/>
                  </a:cubicBezTo>
                  <a:cubicBezTo>
                    <a:pt x="3" y="11"/>
                    <a:pt x="2" y="10"/>
                    <a:pt x="0" y="1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4" y="6"/>
                    <a:pt x="8" y="5"/>
                    <a:pt x="11" y="4"/>
                  </a:cubicBezTo>
                  <a:cubicBezTo>
                    <a:pt x="13" y="3"/>
                    <a:pt x="16" y="1"/>
                    <a:pt x="19" y="0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5" y="6"/>
                    <a:pt x="32" y="0"/>
                    <a:pt x="38" y="0"/>
                  </a:cubicBezTo>
                  <a:cubicBezTo>
                    <a:pt x="44" y="0"/>
                    <a:pt x="49" y="3"/>
                    <a:pt x="51" y="9"/>
                  </a:cubicBezTo>
                  <a:cubicBezTo>
                    <a:pt x="57" y="5"/>
                    <a:pt x="64" y="0"/>
                    <a:pt x="70" y="0"/>
                  </a:cubicBezTo>
                  <a:cubicBezTo>
                    <a:pt x="78" y="0"/>
                    <a:pt x="85" y="5"/>
                    <a:pt x="85" y="15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85" y="50"/>
                    <a:pt x="87" y="50"/>
                    <a:pt x="90" y="51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1" y="54"/>
                    <a:pt x="91" y="54"/>
                    <a:pt x="91" y="54"/>
                  </a:cubicBezTo>
                  <a:cubicBezTo>
                    <a:pt x="87" y="54"/>
                    <a:pt x="83" y="53"/>
                    <a:pt x="78" y="53"/>
                  </a:cubicBezTo>
                  <a:cubicBezTo>
                    <a:pt x="74" y="53"/>
                    <a:pt x="69" y="54"/>
                    <a:pt x="65" y="54"/>
                  </a:cubicBezTo>
                  <a:cubicBezTo>
                    <a:pt x="65" y="50"/>
                    <a:pt x="65" y="50"/>
                    <a:pt x="65" y="50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9" y="50"/>
                    <a:pt x="72" y="50"/>
                    <a:pt x="72" y="47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2" y="12"/>
                    <a:pt x="69" y="9"/>
                    <a:pt x="63" y="9"/>
                  </a:cubicBezTo>
                  <a:cubicBezTo>
                    <a:pt x="59" y="9"/>
                    <a:pt x="55" y="11"/>
                    <a:pt x="52" y="12"/>
                  </a:cubicBezTo>
                  <a:cubicBezTo>
                    <a:pt x="52" y="47"/>
                    <a:pt x="52" y="47"/>
                    <a:pt x="52" y="47"/>
                  </a:cubicBezTo>
                  <a:cubicBezTo>
                    <a:pt x="52" y="50"/>
                    <a:pt x="54" y="50"/>
                    <a:pt x="58" y="50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55" y="54"/>
                    <a:pt x="50" y="53"/>
                    <a:pt x="46" y="53"/>
                  </a:cubicBezTo>
                  <a:cubicBezTo>
                    <a:pt x="42" y="53"/>
                    <a:pt x="37" y="54"/>
                    <a:pt x="32" y="54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37" y="50"/>
                    <a:pt x="39" y="50"/>
                    <a:pt x="39" y="47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2"/>
                    <a:pt x="36" y="9"/>
                    <a:pt x="30" y="9"/>
                  </a:cubicBezTo>
                  <a:cubicBezTo>
                    <a:pt x="27" y="9"/>
                    <a:pt x="22" y="11"/>
                    <a:pt x="20" y="13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50"/>
                    <a:pt x="23" y="50"/>
                    <a:pt x="26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3" y="54"/>
                    <a:pt x="18" y="53"/>
                    <a:pt x="14" y="53"/>
                  </a:cubicBezTo>
                  <a:cubicBezTo>
                    <a:pt x="9" y="53"/>
                    <a:pt x="4" y="54"/>
                    <a:pt x="0" y="54"/>
                  </a:cubicBezTo>
                  <a:lnTo>
                    <a:pt x="0" y="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30DE7833-6F93-B332-FDAB-982120D4FC4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628438" y="525463"/>
              <a:ext cx="26988" cy="33337"/>
            </a:xfrm>
            <a:custGeom>
              <a:avLst/>
              <a:gdLst>
                <a:gd name="T0" fmla="*/ 7 w 19"/>
                <a:gd name="T1" fmla="*/ 19 h 23"/>
                <a:gd name="T2" fmla="*/ 10 w 19"/>
                <a:gd name="T3" fmla="*/ 22 h 23"/>
                <a:gd name="T4" fmla="*/ 15 w 19"/>
                <a:gd name="T5" fmla="*/ 17 h 23"/>
                <a:gd name="T6" fmla="*/ 9 w 19"/>
                <a:gd name="T7" fmla="*/ 11 h 23"/>
                <a:gd name="T8" fmla="*/ 7 w 19"/>
                <a:gd name="T9" fmla="*/ 11 h 23"/>
                <a:gd name="T10" fmla="*/ 7 w 19"/>
                <a:gd name="T11" fmla="*/ 19 h 23"/>
                <a:gd name="T12" fmla="*/ 7 w 19"/>
                <a:gd name="T13" fmla="*/ 10 h 23"/>
                <a:gd name="T14" fmla="*/ 8 w 19"/>
                <a:gd name="T15" fmla="*/ 10 h 23"/>
                <a:gd name="T16" fmla="*/ 13 w 19"/>
                <a:gd name="T17" fmla="*/ 6 h 23"/>
                <a:gd name="T18" fmla="*/ 9 w 19"/>
                <a:gd name="T19" fmla="*/ 1 h 23"/>
                <a:gd name="T20" fmla="*/ 7 w 19"/>
                <a:gd name="T21" fmla="*/ 1 h 23"/>
                <a:gd name="T22" fmla="*/ 7 w 19"/>
                <a:gd name="T23" fmla="*/ 10 h 23"/>
                <a:gd name="T24" fmla="*/ 0 w 19"/>
                <a:gd name="T25" fmla="*/ 22 h 23"/>
                <a:gd name="T26" fmla="*/ 0 w 19"/>
                <a:gd name="T27" fmla="*/ 22 h 23"/>
                <a:gd name="T28" fmla="*/ 3 w 19"/>
                <a:gd name="T29" fmla="*/ 20 h 23"/>
                <a:gd name="T30" fmla="*/ 3 w 19"/>
                <a:gd name="T31" fmla="*/ 3 h 23"/>
                <a:gd name="T32" fmla="*/ 0 w 19"/>
                <a:gd name="T33" fmla="*/ 1 h 23"/>
                <a:gd name="T34" fmla="*/ 0 w 19"/>
                <a:gd name="T35" fmla="*/ 1 h 23"/>
                <a:gd name="T36" fmla="*/ 0 w 19"/>
                <a:gd name="T37" fmla="*/ 0 h 23"/>
                <a:gd name="T38" fmla="*/ 5 w 19"/>
                <a:gd name="T39" fmla="*/ 0 h 23"/>
                <a:gd name="T40" fmla="*/ 10 w 19"/>
                <a:gd name="T41" fmla="*/ 0 h 23"/>
                <a:gd name="T42" fmla="*/ 18 w 19"/>
                <a:gd name="T43" fmla="*/ 5 h 23"/>
                <a:gd name="T44" fmla="*/ 12 w 19"/>
                <a:gd name="T45" fmla="*/ 11 h 23"/>
                <a:gd name="T46" fmla="*/ 12 w 19"/>
                <a:gd name="T47" fmla="*/ 11 h 23"/>
                <a:gd name="T48" fmla="*/ 19 w 19"/>
                <a:gd name="T49" fmla="*/ 16 h 23"/>
                <a:gd name="T50" fmla="*/ 11 w 19"/>
                <a:gd name="T51" fmla="*/ 23 h 23"/>
                <a:gd name="T52" fmla="*/ 6 w 19"/>
                <a:gd name="T53" fmla="*/ 23 h 23"/>
                <a:gd name="T54" fmla="*/ 0 w 19"/>
                <a:gd name="T55" fmla="*/ 23 h 23"/>
                <a:gd name="T56" fmla="*/ 0 w 19"/>
                <a:gd name="T57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" h="23">
                  <a:moveTo>
                    <a:pt x="7" y="19"/>
                  </a:moveTo>
                  <a:cubicBezTo>
                    <a:pt x="7" y="21"/>
                    <a:pt x="7" y="22"/>
                    <a:pt x="10" y="22"/>
                  </a:cubicBezTo>
                  <a:cubicBezTo>
                    <a:pt x="13" y="22"/>
                    <a:pt x="15" y="19"/>
                    <a:pt x="15" y="17"/>
                  </a:cubicBezTo>
                  <a:cubicBezTo>
                    <a:pt x="15" y="13"/>
                    <a:pt x="12" y="11"/>
                    <a:pt x="9" y="11"/>
                  </a:cubicBezTo>
                  <a:cubicBezTo>
                    <a:pt x="7" y="11"/>
                    <a:pt x="7" y="11"/>
                    <a:pt x="7" y="11"/>
                  </a:cubicBezTo>
                  <a:lnTo>
                    <a:pt x="7" y="19"/>
                  </a:lnTo>
                  <a:close/>
                  <a:moveTo>
                    <a:pt x="7" y="10"/>
                  </a:moveTo>
                  <a:cubicBezTo>
                    <a:pt x="8" y="10"/>
                    <a:pt x="8" y="10"/>
                    <a:pt x="8" y="10"/>
                  </a:cubicBezTo>
                  <a:cubicBezTo>
                    <a:pt x="11" y="10"/>
                    <a:pt x="13" y="9"/>
                    <a:pt x="13" y="6"/>
                  </a:cubicBezTo>
                  <a:cubicBezTo>
                    <a:pt x="13" y="2"/>
                    <a:pt x="11" y="1"/>
                    <a:pt x="9" y="1"/>
                  </a:cubicBezTo>
                  <a:cubicBezTo>
                    <a:pt x="7" y="1"/>
                    <a:pt x="7" y="1"/>
                    <a:pt x="7" y="1"/>
                  </a:cubicBezTo>
                  <a:lnTo>
                    <a:pt x="7" y="10"/>
                  </a:lnTo>
                  <a:close/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2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ubicBezTo>
                    <a:pt x="7" y="0"/>
                    <a:pt x="9" y="0"/>
                    <a:pt x="10" y="0"/>
                  </a:cubicBezTo>
                  <a:cubicBezTo>
                    <a:pt x="16" y="0"/>
                    <a:pt x="18" y="3"/>
                    <a:pt x="18" y="5"/>
                  </a:cubicBezTo>
                  <a:cubicBezTo>
                    <a:pt x="18" y="9"/>
                    <a:pt x="15" y="10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11"/>
                    <a:pt x="19" y="13"/>
                    <a:pt x="19" y="16"/>
                  </a:cubicBezTo>
                  <a:cubicBezTo>
                    <a:pt x="19" y="20"/>
                    <a:pt x="16" y="23"/>
                    <a:pt x="11" y="23"/>
                  </a:cubicBezTo>
                  <a:cubicBezTo>
                    <a:pt x="10" y="23"/>
                    <a:pt x="8" y="23"/>
                    <a:pt x="6" y="23"/>
                  </a:cubicBezTo>
                  <a:cubicBezTo>
                    <a:pt x="4" y="23"/>
                    <a:pt x="1" y="23"/>
                    <a:pt x="0" y="23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2D35C86A-6081-A179-EBC5-6D258EA721D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657013" y="525463"/>
              <a:ext cx="34925" cy="33337"/>
            </a:xfrm>
            <a:custGeom>
              <a:avLst/>
              <a:gdLst>
                <a:gd name="T0" fmla="*/ 3 w 24"/>
                <a:gd name="T1" fmla="*/ 4 h 23"/>
                <a:gd name="T2" fmla="*/ 0 w 24"/>
                <a:gd name="T3" fmla="*/ 1 h 23"/>
                <a:gd name="T4" fmla="*/ 0 w 24"/>
                <a:gd name="T5" fmla="*/ 1 h 23"/>
                <a:gd name="T6" fmla="*/ 0 w 24"/>
                <a:gd name="T7" fmla="*/ 0 h 23"/>
                <a:gd name="T8" fmla="*/ 5 w 24"/>
                <a:gd name="T9" fmla="*/ 0 h 23"/>
                <a:gd name="T10" fmla="*/ 10 w 24"/>
                <a:gd name="T11" fmla="*/ 0 h 23"/>
                <a:gd name="T12" fmla="*/ 10 w 24"/>
                <a:gd name="T13" fmla="*/ 1 h 23"/>
                <a:gd name="T14" fmla="*/ 9 w 24"/>
                <a:gd name="T15" fmla="*/ 1 h 23"/>
                <a:gd name="T16" fmla="*/ 7 w 24"/>
                <a:gd name="T17" fmla="*/ 4 h 23"/>
                <a:gd name="T18" fmla="*/ 7 w 24"/>
                <a:gd name="T19" fmla="*/ 15 h 23"/>
                <a:gd name="T20" fmla="*/ 13 w 24"/>
                <a:gd name="T21" fmla="*/ 22 h 23"/>
                <a:gd name="T22" fmla="*/ 19 w 24"/>
                <a:gd name="T23" fmla="*/ 15 h 23"/>
                <a:gd name="T24" fmla="*/ 19 w 24"/>
                <a:gd name="T25" fmla="*/ 4 h 23"/>
                <a:gd name="T26" fmla="*/ 17 w 24"/>
                <a:gd name="T27" fmla="*/ 1 h 23"/>
                <a:gd name="T28" fmla="*/ 16 w 24"/>
                <a:gd name="T29" fmla="*/ 1 h 23"/>
                <a:gd name="T30" fmla="*/ 16 w 24"/>
                <a:gd name="T31" fmla="*/ 0 h 23"/>
                <a:gd name="T32" fmla="*/ 20 w 24"/>
                <a:gd name="T33" fmla="*/ 0 h 23"/>
                <a:gd name="T34" fmla="*/ 24 w 24"/>
                <a:gd name="T35" fmla="*/ 0 h 23"/>
                <a:gd name="T36" fmla="*/ 24 w 24"/>
                <a:gd name="T37" fmla="*/ 1 h 23"/>
                <a:gd name="T38" fmla="*/ 23 w 24"/>
                <a:gd name="T39" fmla="*/ 1 h 23"/>
                <a:gd name="T40" fmla="*/ 21 w 24"/>
                <a:gd name="T41" fmla="*/ 4 h 23"/>
                <a:gd name="T42" fmla="*/ 21 w 24"/>
                <a:gd name="T43" fmla="*/ 14 h 23"/>
                <a:gd name="T44" fmla="*/ 12 w 24"/>
                <a:gd name="T45" fmla="*/ 23 h 23"/>
                <a:gd name="T46" fmla="*/ 3 w 24"/>
                <a:gd name="T47" fmla="*/ 15 h 23"/>
                <a:gd name="T48" fmla="*/ 3 w 24"/>
                <a:gd name="T49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" h="23">
                  <a:moveTo>
                    <a:pt x="3" y="4"/>
                  </a:moveTo>
                  <a:cubicBezTo>
                    <a:pt x="3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ubicBezTo>
                    <a:pt x="7" y="0"/>
                    <a:pt x="9" y="0"/>
                    <a:pt x="10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1"/>
                    <a:pt x="7" y="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9"/>
                    <a:pt x="8" y="22"/>
                    <a:pt x="13" y="22"/>
                  </a:cubicBezTo>
                  <a:cubicBezTo>
                    <a:pt x="17" y="22"/>
                    <a:pt x="19" y="19"/>
                    <a:pt x="19" y="15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1"/>
                    <a:pt x="18" y="1"/>
                    <a:pt x="17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9" y="0"/>
                    <a:pt x="20" y="0"/>
                  </a:cubicBezTo>
                  <a:cubicBezTo>
                    <a:pt x="21" y="0"/>
                    <a:pt x="23" y="0"/>
                    <a:pt x="24" y="0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1"/>
                    <a:pt x="21" y="1"/>
                    <a:pt x="21" y="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21"/>
                    <a:pt x="17" y="23"/>
                    <a:pt x="12" y="23"/>
                  </a:cubicBezTo>
                  <a:cubicBezTo>
                    <a:pt x="6" y="23"/>
                    <a:pt x="3" y="21"/>
                    <a:pt x="3" y="15"/>
                  </a:cubicBezTo>
                  <a:lnTo>
                    <a:pt x="3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EF1A98B7-179C-347A-FC62-37AB8D059B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693525" y="525463"/>
              <a:ext cx="19050" cy="33337"/>
            </a:xfrm>
            <a:custGeom>
              <a:avLst/>
              <a:gdLst>
                <a:gd name="T0" fmla="*/ 12 w 14"/>
                <a:gd name="T1" fmla="*/ 5 h 23"/>
                <a:gd name="T2" fmla="*/ 8 w 14"/>
                <a:gd name="T3" fmla="*/ 1 h 23"/>
                <a:gd name="T4" fmla="*/ 4 w 14"/>
                <a:gd name="T5" fmla="*/ 5 h 23"/>
                <a:gd name="T6" fmla="*/ 14 w 14"/>
                <a:gd name="T7" fmla="*/ 17 h 23"/>
                <a:gd name="T8" fmla="*/ 6 w 14"/>
                <a:gd name="T9" fmla="*/ 23 h 23"/>
                <a:gd name="T10" fmla="*/ 1 w 14"/>
                <a:gd name="T11" fmla="*/ 22 h 23"/>
                <a:gd name="T12" fmla="*/ 0 w 14"/>
                <a:gd name="T13" fmla="*/ 17 h 23"/>
                <a:gd name="T14" fmla="*/ 1 w 14"/>
                <a:gd name="T15" fmla="*/ 17 h 23"/>
                <a:gd name="T16" fmla="*/ 6 w 14"/>
                <a:gd name="T17" fmla="*/ 22 h 23"/>
                <a:gd name="T18" fmla="*/ 10 w 14"/>
                <a:gd name="T19" fmla="*/ 18 h 23"/>
                <a:gd name="T20" fmla="*/ 0 w 14"/>
                <a:gd name="T21" fmla="*/ 6 h 23"/>
                <a:gd name="T22" fmla="*/ 8 w 14"/>
                <a:gd name="T23" fmla="*/ 0 h 23"/>
                <a:gd name="T24" fmla="*/ 12 w 14"/>
                <a:gd name="T25" fmla="*/ 0 h 23"/>
                <a:gd name="T26" fmla="*/ 13 w 14"/>
                <a:gd name="T27" fmla="*/ 5 h 23"/>
                <a:gd name="T28" fmla="*/ 12 w 14"/>
                <a:gd name="T2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3">
                  <a:moveTo>
                    <a:pt x="12" y="5"/>
                  </a:moveTo>
                  <a:cubicBezTo>
                    <a:pt x="12" y="3"/>
                    <a:pt x="10" y="1"/>
                    <a:pt x="8" y="1"/>
                  </a:cubicBezTo>
                  <a:cubicBezTo>
                    <a:pt x="5" y="1"/>
                    <a:pt x="4" y="2"/>
                    <a:pt x="4" y="5"/>
                  </a:cubicBezTo>
                  <a:cubicBezTo>
                    <a:pt x="4" y="10"/>
                    <a:pt x="14" y="9"/>
                    <a:pt x="14" y="17"/>
                  </a:cubicBezTo>
                  <a:cubicBezTo>
                    <a:pt x="14" y="21"/>
                    <a:pt x="10" y="23"/>
                    <a:pt x="6" y="23"/>
                  </a:cubicBezTo>
                  <a:cubicBezTo>
                    <a:pt x="4" y="23"/>
                    <a:pt x="2" y="23"/>
                    <a:pt x="1" y="22"/>
                  </a:cubicBezTo>
                  <a:cubicBezTo>
                    <a:pt x="0" y="20"/>
                    <a:pt x="0" y="19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20"/>
                    <a:pt x="3" y="22"/>
                    <a:pt x="6" y="22"/>
                  </a:cubicBezTo>
                  <a:cubicBezTo>
                    <a:pt x="8" y="22"/>
                    <a:pt x="10" y="21"/>
                    <a:pt x="10" y="18"/>
                  </a:cubicBezTo>
                  <a:cubicBezTo>
                    <a:pt x="10" y="13"/>
                    <a:pt x="0" y="14"/>
                    <a:pt x="0" y="6"/>
                  </a:cubicBezTo>
                  <a:cubicBezTo>
                    <a:pt x="0" y="2"/>
                    <a:pt x="3" y="0"/>
                    <a:pt x="8" y="0"/>
                  </a:cubicBezTo>
                  <a:cubicBezTo>
                    <a:pt x="9" y="0"/>
                    <a:pt x="11" y="0"/>
                    <a:pt x="12" y="0"/>
                  </a:cubicBezTo>
                  <a:cubicBezTo>
                    <a:pt x="12" y="2"/>
                    <a:pt x="12" y="3"/>
                    <a:pt x="13" y="5"/>
                  </a:cubicBezTo>
                  <a:lnTo>
                    <a:pt x="12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97780ADA-184F-67E2-94F5-A10BFA4F552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717338" y="525463"/>
              <a:ext cx="15875" cy="33337"/>
            </a:xfrm>
            <a:custGeom>
              <a:avLst/>
              <a:gdLst>
                <a:gd name="T0" fmla="*/ 0 w 11"/>
                <a:gd name="T1" fmla="*/ 22 h 23"/>
                <a:gd name="T2" fmla="*/ 0 w 11"/>
                <a:gd name="T3" fmla="*/ 22 h 23"/>
                <a:gd name="T4" fmla="*/ 3 w 11"/>
                <a:gd name="T5" fmla="*/ 20 h 23"/>
                <a:gd name="T6" fmla="*/ 3 w 11"/>
                <a:gd name="T7" fmla="*/ 3 h 23"/>
                <a:gd name="T8" fmla="*/ 0 w 11"/>
                <a:gd name="T9" fmla="*/ 1 h 23"/>
                <a:gd name="T10" fmla="*/ 0 w 11"/>
                <a:gd name="T11" fmla="*/ 1 h 23"/>
                <a:gd name="T12" fmla="*/ 0 w 11"/>
                <a:gd name="T13" fmla="*/ 0 h 23"/>
                <a:gd name="T14" fmla="*/ 5 w 11"/>
                <a:gd name="T15" fmla="*/ 0 h 23"/>
                <a:gd name="T16" fmla="*/ 11 w 11"/>
                <a:gd name="T17" fmla="*/ 0 h 23"/>
                <a:gd name="T18" fmla="*/ 11 w 11"/>
                <a:gd name="T19" fmla="*/ 1 h 23"/>
                <a:gd name="T20" fmla="*/ 11 w 11"/>
                <a:gd name="T21" fmla="*/ 1 h 23"/>
                <a:gd name="T22" fmla="*/ 8 w 11"/>
                <a:gd name="T23" fmla="*/ 3 h 23"/>
                <a:gd name="T24" fmla="*/ 8 w 11"/>
                <a:gd name="T25" fmla="*/ 20 h 23"/>
                <a:gd name="T26" fmla="*/ 11 w 11"/>
                <a:gd name="T27" fmla="*/ 22 h 23"/>
                <a:gd name="T28" fmla="*/ 11 w 11"/>
                <a:gd name="T29" fmla="*/ 22 h 23"/>
                <a:gd name="T30" fmla="*/ 11 w 11"/>
                <a:gd name="T31" fmla="*/ 23 h 23"/>
                <a:gd name="T32" fmla="*/ 5 w 11"/>
                <a:gd name="T33" fmla="*/ 23 h 23"/>
                <a:gd name="T34" fmla="*/ 0 w 11"/>
                <a:gd name="T35" fmla="*/ 23 h 23"/>
                <a:gd name="T36" fmla="*/ 0 w 11"/>
                <a:gd name="T37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23"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2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ubicBezTo>
                    <a:pt x="7" y="0"/>
                    <a:pt x="9" y="0"/>
                    <a:pt x="11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9" y="1"/>
                    <a:pt x="8" y="1"/>
                    <a:pt x="8" y="3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2"/>
                    <a:pt x="9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9" y="23"/>
                    <a:pt x="7" y="23"/>
                    <a:pt x="5" y="23"/>
                  </a:cubicBezTo>
                  <a:cubicBezTo>
                    <a:pt x="3" y="23"/>
                    <a:pt x="1" y="23"/>
                    <a:pt x="0" y="23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913BE4FB-3419-1F76-D32D-9AC25F7854A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734800" y="525463"/>
              <a:ext cx="38100" cy="33337"/>
            </a:xfrm>
            <a:custGeom>
              <a:avLst/>
              <a:gdLst>
                <a:gd name="T0" fmla="*/ 22 w 27"/>
                <a:gd name="T1" fmla="*/ 17 h 23"/>
                <a:gd name="T2" fmla="*/ 22 w 27"/>
                <a:gd name="T3" fmla="*/ 16 h 23"/>
                <a:gd name="T4" fmla="*/ 22 w 27"/>
                <a:gd name="T5" fmla="*/ 4 h 23"/>
                <a:gd name="T6" fmla="*/ 19 w 27"/>
                <a:gd name="T7" fmla="*/ 1 h 23"/>
                <a:gd name="T8" fmla="*/ 18 w 27"/>
                <a:gd name="T9" fmla="*/ 1 h 23"/>
                <a:gd name="T10" fmla="*/ 18 w 27"/>
                <a:gd name="T11" fmla="*/ 0 h 23"/>
                <a:gd name="T12" fmla="*/ 23 w 27"/>
                <a:gd name="T13" fmla="*/ 0 h 23"/>
                <a:gd name="T14" fmla="*/ 27 w 27"/>
                <a:gd name="T15" fmla="*/ 0 h 23"/>
                <a:gd name="T16" fmla="*/ 27 w 27"/>
                <a:gd name="T17" fmla="*/ 1 h 23"/>
                <a:gd name="T18" fmla="*/ 26 w 27"/>
                <a:gd name="T19" fmla="*/ 1 h 23"/>
                <a:gd name="T20" fmla="*/ 23 w 27"/>
                <a:gd name="T21" fmla="*/ 5 h 23"/>
                <a:gd name="T22" fmla="*/ 23 w 27"/>
                <a:gd name="T23" fmla="*/ 20 h 23"/>
                <a:gd name="T24" fmla="*/ 23 w 27"/>
                <a:gd name="T25" fmla="*/ 23 h 23"/>
                <a:gd name="T26" fmla="*/ 22 w 27"/>
                <a:gd name="T27" fmla="*/ 23 h 23"/>
                <a:gd name="T28" fmla="*/ 5 w 27"/>
                <a:gd name="T29" fmla="*/ 5 h 23"/>
                <a:gd name="T30" fmla="*/ 5 w 27"/>
                <a:gd name="T31" fmla="*/ 18 h 23"/>
                <a:gd name="T32" fmla="*/ 9 w 27"/>
                <a:gd name="T33" fmla="*/ 22 h 23"/>
                <a:gd name="T34" fmla="*/ 9 w 27"/>
                <a:gd name="T35" fmla="*/ 22 h 23"/>
                <a:gd name="T36" fmla="*/ 9 w 27"/>
                <a:gd name="T37" fmla="*/ 23 h 23"/>
                <a:gd name="T38" fmla="*/ 5 w 27"/>
                <a:gd name="T39" fmla="*/ 23 h 23"/>
                <a:gd name="T40" fmla="*/ 0 w 27"/>
                <a:gd name="T41" fmla="*/ 23 h 23"/>
                <a:gd name="T42" fmla="*/ 0 w 27"/>
                <a:gd name="T43" fmla="*/ 22 h 23"/>
                <a:gd name="T44" fmla="*/ 1 w 27"/>
                <a:gd name="T45" fmla="*/ 22 h 23"/>
                <a:gd name="T46" fmla="*/ 4 w 27"/>
                <a:gd name="T47" fmla="*/ 18 h 23"/>
                <a:gd name="T48" fmla="*/ 4 w 27"/>
                <a:gd name="T49" fmla="*/ 4 h 23"/>
                <a:gd name="T50" fmla="*/ 1 w 27"/>
                <a:gd name="T51" fmla="*/ 1 h 23"/>
                <a:gd name="T52" fmla="*/ 0 w 27"/>
                <a:gd name="T53" fmla="*/ 1 h 23"/>
                <a:gd name="T54" fmla="*/ 0 w 27"/>
                <a:gd name="T55" fmla="*/ 0 h 23"/>
                <a:gd name="T56" fmla="*/ 4 w 27"/>
                <a:gd name="T57" fmla="*/ 0 h 23"/>
                <a:gd name="T58" fmla="*/ 7 w 27"/>
                <a:gd name="T59" fmla="*/ 0 h 23"/>
                <a:gd name="T60" fmla="*/ 22 w 27"/>
                <a:gd name="T6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" h="23">
                  <a:moveTo>
                    <a:pt x="22" y="17"/>
                  </a:moveTo>
                  <a:cubicBezTo>
                    <a:pt x="22" y="16"/>
                    <a:pt x="22" y="16"/>
                    <a:pt x="22" y="16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0" y="1"/>
                    <a:pt x="19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0" y="0"/>
                    <a:pt x="21" y="0"/>
                    <a:pt x="23" y="0"/>
                  </a:cubicBezTo>
                  <a:cubicBezTo>
                    <a:pt x="24" y="0"/>
                    <a:pt x="25" y="0"/>
                    <a:pt x="27" y="0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5" y="1"/>
                    <a:pt x="23" y="2"/>
                    <a:pt x="23" y="5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1"/>
                    <a:pt x="23" y="22"/>
                    <a:pt x="23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21"/>
                    <a:pt x="6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3"/>
                    <a:pt x="6" y="23"/>
                    <a:pt x="5" y="23"/>
                  </a:cubicBezTo>
                  <a:cubicBezTo>
                    <a:pt x="3" y="23"/>
                    <a:pt x="2" y="23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3" y="22"/>
                    <a:pt x="4" y="20"/>
                    <a:pt x="4" y="18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2"/>
                    <a:pt x="2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5" y="0"/>
                    <a:pt x="6" y="0"/>
                    <a:pt x="7" y="0"/>
                  </a:cubicBezTo>
                  <a:lnTo>
                    <a:pt x="22" y="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E12F102F-1779-B247-ADAF-5EC07A85FB0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774488" y="525463"/>
              <a:ext cx="26988" cy="33337"/>
            </a:xfrm>
            <a:custGeom>
              <a:avLst/>
              <a:gdLst>
                <a:gd name="T0" fmla="*/ 0 w 19"/>
                <a:gd name="T1" fmla="*/ 22 h 23"/>
                <a:gd name="T2" fmla="*/ 1 w 19"/>
                <a:gd name="T3" fmla="*/ 22 h 23"/>
                <a:gd name="T4" fmla="*/ 3 w 19"/>
                <a:gd name="T5" fmla="*/ 20 h 23"/>
                <a:gd name="T6" fmla="*/ 3 w 19"/>
                <a:gd name="T7" fmla="*/ 3 h 23"/>
                <a:gd name="T8" fmla="*/ 1 w 19"/>
                <a:gd name="T9" fmla="*/ 1 h 23"/>
                <a:gd name="T10" fmla="*/ 0 w 19"/>
                <a:gd name="T11" fmla="*/ 1 h 23"/>
                <a:gd name="T12" fmla="*/ 0 w 19"/>
                <a:gd name="T13" fmla="*/ 0 h 23"/>
                <a:gd name="T14" fmla="*/ 8 w 19"/>
                <a:gd name="T15" fmla="*/ 0 h 23"/>
                <a:gd name="T16" fmla="*/ 17 w 19"/>
                <a:gd name="T17" fmla="*/ 0 h 23"/>
                <a:gd name="T18" fmla="*/ 17 w 19"/>
                <a:gd name="T19" fmla="*/ 5 h 23"/>
                <a:gd name="T20" fmla="*/ 16 w 19"/>
                <a:gd name="T21" fmla="*/ 5 h 23"/>
                <a:gd name="T22" fmla="*/ 12 w 19"/>
                <a:gd name="T23" fmla="*/ 2 h 23"/>
                <a:gd name="T24" fmla="*/ 7 w 19"/>
                <a:gd name="T25" fmla="*/ 2 h 23"/>
                <a:gd name="T26" fmla="*/ 7 w 19"/>
                <a:gd name="T27" fmla="*/ 10 h 23"/>
                <a:gd name="T28" fmla="*/ 11 w 19"/>
                <a:gd name="T29" fmla="*/ 10 h 23"/>
                <a:gd name="T30" fmla="*/ 14 w 19"/>
                <a:gd name="T31" fmla="*/ 7 h 23"/>
                <a:gd name="T32" fmla="*/ 15 w 19"/>
                <a:gd name="T33" fmla="*/ 7 h 23"/>
                <a:gd name="T34" fmla="*/ 15 w 19"/>
                <a:gd name="T35" fmla="*/ 11 h 23"/>
                <a:gd name="T36" fmla="*/ 15 w 19"/>
                <a:gd name="T37" fmla="*/ 15 h 23"/>
                <a:gd name="T38" fmla="*/ 14 w 19"/>
                <a:gd name="T39" fmla="*/ 15 h 23"/>
                <a:gd name="T40" fmla="*/ 11 w 19"/>
                <a:gd name="T41" fmla="*/ 12 h 23"/>
                <a:gd name="T42" fmla="*/ 7 w 19"/>
                <a:gd name="T43" fmla="*/ 12 h 23"/>
                <a:gd name="T44" fmla="*/ 7 w 19"/>
                <a:gd name="T45" fmla="*/ 19 h 23"/>
                <a:gd name="T46" fmla="*/ 11 w 19"/>
                <a:gd name="T47" fmla="*/ 21 h 23"/>
                <a:gd name="T48" fmla="*/ 18 w 19"/>
                <a:gd name="T49" fmla="*/ 18 h 23"/>
                <a:gd name="T50" fmla="*/ 19 w 19"/>
                <a:gd name="T51" fmla="*/ 18 h 23"/>
                <a:gd name="T52" fmla="*/ 18 w 19"/>
                <a:gd name="T53" fmla="*/ 23 h 23"/>
                <a:gd name="T54" fmla="*/ 9 w 19"/>
                <a:gd name="T55" fmla="*/ 23 h 23"/>
                <a:gd name="T56" fmla="*/ 0 w 19"/>
                <a:gd name="T57" fmla="*/ 23 h 23"/>
                <a:gd name="T58" fmla="*/ 0 w 19"/>
                <a:gd name="T5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" h="23">
                  <a:moveTo>
                    <a:pt x="0" y="22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2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6" y="0"/>
                    <a:pt x="8" y="0"/>
                  </a:cubicBezTo>
                  <a:cubicBezTo>
                    <a:pt x="11" y="0"/>
                    <a:pt x="14" y="0"/>
                    <a:pt x="17" y="0"/>
                  </a:cubicBezTo>
                  <a:cubicBezTo>
                    <a:pt x="17" y="2"/>
                    <a:pt x="17" y="4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3"/>
                    <a:pt x="15" y="2"/>
                    <a:pt x="1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10"/>
                    <a:pt x="13" y="9"/>
                    <a:pt x="1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9"/>
                    <a:pt x="15" y="10"/>
                    <a:pt x="15" y="11"/>
                  </a:cubicBezTo>
                  <a:cubicBezTo>
                    <a:pt x="15" y="12"/>
                    <a:pt x="15" y="14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3"/>
                    <a:pt x="13" y="12"/>
                    <a:pt x="11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1"/>
                    <a:pt x="9" y="21"/>
                    <a:pt x="11" y="21"/>
                  </a:cubicBezTo>
                  <a:cubicBezTo>
                    <a:pt x="15" y="21"/>
                    <a:pt x="17" y="21"/>
                    <a:pt x="18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8" y="19"/>
                    <a:pt x="18" y="21"/>
                    <a:pt x="18" y="23"/>
                  </a:cubicBezTo>
                  <a:cubicBezTo>
                    <a:pt x="16" y="23"/>
                    <a:pt x="12" y="23"/>
                    <a:pt x="9" y="23"/>
                  </a:cubicBezTo>
                  <a:cubicBezTo>
                    <a:pt x="6" y="23"/>
                    <a:pt x="2" y="23"/>
                    <a:pt x="0" y="23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A6AED581-8C27-0078-60E6-79E0626A15B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804650" y="525463"/>
              <a:ext cx="19050" cy="33337"/>
            </a:xfrm>
            <a:custGeom>
              <a:avLst/>
              <a:gdLst>
                <a:gd name="T0" fmla="*/ 11 w 13"/>
                <a:gd name="T1" fmla="*/ 5 h 23"/>
                <a:gd name="T2" fmla="*/ 8 w 13"/>
                <a:gd name="T3" fmla="*/ 1 h 23"/>
                <a:gd name="T4" fmla="*/ 4 w 13"/>
                <a:gd name="T5" fmla="*/ 5 h 23"/>
                <a:gd name="T6" fmla="*/ 13 w 13"/>
                <a:gd name="T7" fmla="*/ 17 h 23"/>
                <a:gd name="T8" fmla="*/ 5 w 13"/>
                <a:gd name="T9" fmla="*/ 23 h 23"/>
                <a:gd name="T10" fmla="*/ 0 w 13"/>
                <a:gd name="T11" fmla="*/ 22 h 23"/>
                <a:gd name="T12" fmla="*/ 0 w 13"/>
                <a:gd name="T13" fmla="*/ 17 h 23"/>
                <a:gd name="T14" fmla="*/ 1 w 13"/>
                <a:gd name="T15" fmla="*/ 17 h 23"/>
                <a:gd name="T16" fmla="*/ 6 w 13"/>
                <a:gd name="T17" fmla="*/ 22 h 23"/>
                <a:gd name="T18" fmla="*/ 10 w 13"/>
                <a:gd name="T19" fmla="*/ 18 h 23"/>
                <a:gd name="T20" fmla="*/ 0 w 13"/>
                <a:gd name="T21" fmla="*/ 6 h 23"/>
                <a:gd name="T22" fmla="*/ 7 w 13"/>
                <a:gd name="T23" fmla="*/ 0 h 23"/>
                <a:gd name="T24" fmla="*/ 12 w 13"/>
                <a:gd name="T25" fmla="*/ 0 h 23"/>
                <a:gd name="T26" fmla="*/ 12 w 13"/>
                <a:gd name="T27" fmla="*/ 5 h 23"/>
                <a:gd name="T28" fmla="*/ 11 w 13"/>
                <a:gd name="T2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" h="23">
                  <a:moveTo>
                    <a:pt x="11" y="5"/>
                  </a:moveTo>
                  <a:cubicBezTo>
                    <a:pt x="11" y="3"/>
                    <a:pt x="10" y="1"/>
                    <a:pt x="8" y="1"/>
                  </a:cubicBezTo>
                  <a:cubicBezTo>
                    <a:pt x="5" y="1"/>
                    <a:pt x="4" y="2"/>
                    <a:pt x="4" y="5"/>
                  </a:cubicBezTo>
                  <a:cubicBezTo>
                    <a:pt x="4" y="10"/>
                    <a:pt x="13" y="9"/>
                    <a:pt x="13" y="17"/>
                  </a:cubicBezTo>
                  <a:cubicBezTo>
                    <a:pt x="13" y="21"/>
                    <a:pt x="10" y="23"/>
                    <a:pt x="5" y="23"/>
                  </a:cubicBezTo>
                  <a:cubicBezTo>
                    <a:pt x="4" y="23"/>
                    <a:pt x="2" y="23"/>
                    <a:pt x="0" y="22"/>
                  </a:cubicBezTo>
                  <a:cubicBezTo>
                    <a:pt x="0" y="20"/>
                    <a:pt x="0" y="19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20"/>
                    <a:pt x="3" y="22"/>
                    <a:pt x="6" y="22"/>
                  </a:cubicBezTo>
                  <a:cubicBezTo>
                    <a:pt x="8" y="22"/>
                    <a:pt x="10" y="21"/>
                    <a:pt x="10" y="18"/>
                  </a:cubicBezTo>
                  <a:cubicBezTo>
                    <a:pt x="10" y="13"/>
                    <a:pt x="0" y="14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8" y="0"/>
                    <a:pt x="11" y="0"/>
                    <a:pt x="12" y="0"/>
                  </a:cubicBezTo>
                  <a:cubicBezTo>
                    <a:pt x="12" y="2"/>
                    <a:pt x="12" y="3"/>
                    <a:pt x="12" y="5"/>
                  </a:cubicBezTo>
                  <a:lnTo>
                    <a:pt x="11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94671202-6C29-3578-9A91-BFDECEB03E5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826875" y="525463"/>
              <a:ext cx="20638" cy="33337"/>
            </a:xfrm>
            <a:custGeom>
              <a:avLst/>
              <a:gdLst>
                <a:gd name="T0" fmla="*/ 12 w 14"/>
                <a:gd name="T1" fmla="*/ 5 h 23"/>
                <a:gd name="T2" fmla="*/ 8 w 14"/>
                <a:gd name="T3" fmla="*/ 1 h 23"/>
                <a:gd name="T4" fmla="*/ 4 w 14"/>
                <a:gd name="T5" fmla="*/ 5 h 23"/>
                <a:gd name="T6" fmla="*/ 14 w 14"/>
                <a:gd name="T7" fmla="*/ 17 h 23"/>
                <a:gd name="T8" fmla="*/ 6 w 14"/>
                <a:gd name="T9" fmla="*/ 23 h 23"/>
                <a:gd name="T10" fmla="*/ 1 w 14"/>
                <a:gd name="T11" fmla="*/ 22 h 23"/>
                <a:gd name="T12" fmla="*/ 0 w 14"/>
                <a:gd name="T13" fmla="*/ 17 h 23"/>
                <a:gd name="T14" fmla="*/ 1 w 14"/>
                <a:gd name="T15" fmla="*/ 17 h 23"/>
                <a:gd name="T16" fmla="*/ 6 w 14"/>
                <a:gd name="T17" fmla="*/ 22 h 23"/>
                <a:gd name="T18" fmla="*/ 10 w 14"/>
                <a:gd name="T19" fmla="*/ 18 h 23"/>
                <a:gd name="T20" fmla="*/ 0 w 14"/>
                <a:gd name="T21" fmla="*/ 6 h 23"/>
                <a:gd name="T22" fmla="*/ 8 w 14"/>
                <a:gd name="T23" fmla="*/ 0 h 23"/>
                <a:gd name="T24" fmla="*/ 12 w 14"/>
                <a:gd name="T25" fmla="*/ 0 h 23"/>
                <a:gd name="T26" fmla="*/ 13 w 14"/>
                <a:gd name="T27" fmla="*/ 5 h 23"/>
                <a:gd name="T28" fmla="*/ 12 w 14"/>
                <a:gd name="T2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3">
                  <a:moveTo>
                    <a:pt x="12" y="5"/>
                  </a:moveTo>
                  <a:cubicBezTo>
                    <a:pt x="11" y="3"/>
                    <a:pt x="10" y="1"/>
                    <a:pt x="8" y="1"/>
                  </a:cubicBezTo>
                  <a:cubicBezTo>
                    <a:pt x="5" y="1"/>
                    <a:pt x="4" y="2"/>
                    <a:pt x="4" y="5"/>
                  </a:cubicBezTo>
                  <a:cubicBezTo>
                    <a:pt x="4" y="10"/>
                    <a:pt x="14" y="9"/>
                    <a:pt x="14" y="17"/>
                  </a:cubicBezTo>
                  <a:cubicBezTo>
                    <a:pt x="14" y="21"/>
                    <a:pt x="10" y="23"/>
                    <a:pt x="6" y="23"/>
                  </a:cubicBezTo>
                  <a:cubicBezTo>
                    <a:pt x="4" y="23"/>
                    <a:pt x="2" y="23"/>
                    <a:pt x="1" y="22"/>
                  </a:cubicBezTo>
                  <a:cubicBezTo>
                    <a:pt x="0" y="20"/>
                    <a:pt x="0" y="19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20"/>
                    <a:pt x="3" y="22"/>
                    <a:pt x="6" y="22"/>
                  </a:cubicBezTo>
                  <a:cubicBezTo>
                    <a:pt x="8" y="22"/>
                    <a:pt x="10" y="21"/>
                    <a:pt x="10" y="18"/>
                  </a:cubicBezTo>
                  <a:cubicBezTo>
                    <a:pt x="10" y="13"/>
                    <a:pt x="0" y="14"/>
                    <a:pt x="0" y="6"/>
                  </a:cubicBezTo>
                  <a:cubicBezTo>
                    <a:pt x="0" y="2"/>
                    <a:pt x="3" y="0"/>
                    <a:pt x="8" y="0"/>
                  </a:cubicBezTo>
                  <a:cubicBezTo>
                    <a:pt x="8" y="0"/>
                    <a:pt x="11" y="0"/>
                    <a:pt x="12" y="0"/>
                  </a:cubicBezTo>
                  <a:cubicBezTo>
                    <a:pt x="12" y="2"/>
                    <a:pt x="12" y="3"/>
                    <a:pt x="13" y="5"/>
                  </a:cubicBezTo>
                  <a:lnTo>
                    <a:pt x="12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66B4093E-C8F9-226D-B09C-05E0E6F63A2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863388" y="525463"/>
              <a:ext cx="19050" cy="33337"/>
            </a:xfrm>
            <a:custGeom>
              <a:avLst/>
              <a:gdLst>
                <a:gd name="T0" fmla="*/ 12 w 14"/>
                <a:gd name="T1" fmla="*/ 5 h 23"/>
                <a:gd name="T2" fmla="*/ 8 w 14"/>
                <a:gd name="T3" fmla="*/ 1 h 23"/>
                <a:gd name="T4" fmla="*/ 4 w 14"/>
                <a:gd name="T5" fmla="*/ 5 h 23"/>
                <a:gd name="T6" fmla="*/ 14 w 14"/>
                <a:gd name="T7" fmla="*/ 17 h 23"/>
                <a:gd name="T8" fmla="*/ 6 w 14"/>
                <a:gd name="T9" fmla="*/ 23 h 23"/>
                <a:gd name="T10" fmla="*/ 1 w 14"/>
                <a:gd name="T11" fmla="*/ 22 h 23"/>
                <a:gd name="T12" fmla="*/ 0 w 14"/>
                <a:gd name="T13" fmla="*/ 17 h 23"/>
                <a:gd name="T14" fmla="*/ 1 w 14"/>
                <a:gd name="T15" fmla="*/ 17 h 23"/>
                <a:gd name="T16" fmla="*/ 6 w 14"/>
                <a:gd name="T17" fmla="*/ 22 h 23"/>
                <a:gd name="T18" fmla="*/ 10 w 14"/>
                <a:gd name="T19" fmla="*/ 18 h 23"/>
                <a:gd name="T20" fmla="*/ 1 w 14"/>
                <a:gd name="T21" fmla="*/ 6 h 23"/>
                <a:gd name="T22" fmla="*/ 8 w 14"/>
                <a:gd name="T23" fmla="*/ 0 h 23"/>
                <a:gd name="T24" fmla="*/ 12 w 14"/>
                <a:gd name="T25" fmla="*/ 0 h 23"/>
                <a:gd name="T26" fmla="*/ 13 w 14"/>
                <a:gd name="T27" fmla="*/ 5 h 23"/>
                <a:gd name="T28" fmla="*/ 12 w 14"/>
                <a:gd name="T2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3">
                  <a:moveTo>
                    <a:pt x="12" y="5"/>
                  </a:moveTo>
                  <a:cubicBezTo>
                    <a:pt x="12" y="3"/>
                    <a:pt x="10" y="1"/>
                    <a:pt x="8" y="1"/>
                  </a:cubicBezTo>
                  <a:cubicBezTo>
                    <a:pt x="5" y="1"/>
                    <a:pt x="4" y="2"/>
                    <a:pt x="4" y="5"/>
                  </a:cubicBezTo>
                  <a:cubicBezTo>
                    <a:pt x="4" y="10"/>
                    <a:pt x="14" y="9"/>
                    <a:pt x="14" y="17"/>
                  </a:cubicBezTo>
                  <a:cubicBezTo>
                    <a:pt x="14" y="21"/>
                    <a:pt x="10" y="23"/>
                    <a:pt x="6" y="23"/>
                  </a:cubicBezTo>
                  <a:cubicBezTo>
                    <a:pt x="4" y="23"/>
                    <a:pt x="2" y="23"/>
                    <a:pt x="1" y="22"/>
                  </a:cubicBezTo>
                  <a:cubicBezTo>
                    <a:pt x="1" y="20"/>
                    <a:pt x="0" y="19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20"/>
                    <a:pt x="3" y="22"/>
                    <a:pt x="6" y="22"/>
                  </a:cubicBezTo>
                  <a:cubicBezTo>
                    <a:pt x="8" y="22"/>
                    <a:pt x="10" y="21"/>
                    <a:pt x="10" y="18"/>
                  </a:cubicBezTo>
                  <a:cubicBezTo>
                    <a:pt x="10" y="13"/>
                    <a:pt x="1" y="14"/>
                    <a:pt x="1" y="6"/>
                  </a:cubicBezTo>
                  <a:cubicBezTo>
                    <a:pt x="1" y="2"/>
                    <a:pt x="4" y="0"/>
                    <a:pt x="8" y="0"/>
                  </a:cubicBezTo>
                  <a:cubicBezTo>
                    <a:pt x="9" y="0"/>
                    <a:pt x="11" y="0"/>
                    <a:pt x="12" y="0"/>
                  </a:cubicBezTo>
                  <a:cubicBezTo>
                    <a:pt x="12" y="2"/>
                    <a:pt x="13" y="3"/>
                    <a:pt x="13" y="5"/>
                  </a:cubicBezTo>
                  <a:lnTo>
                    <a:pt x="12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4ADFAF06-5435-FA3E-09D3-58BA9B7205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885613" y="525463"/>
              <a:ext cx="30163" cy="33337"/>
            </a:xfrm>
            <a:custGeom>
              <a:avLst/>
              <a:gdLst>
                <a:gd name="T0" fmla="*/ 20 w 21"/>
                <a:gd name="T1" fmla="*/ 7 h 23"/>
                <a:gd name="T2" fmla="*/ 13 w 21"/>
                <a:gd name="T3" fmla="*/ 1 h 23"/>
                <a:gd name="T4" fmla="*/ 5 w 21"/>
                <a:gd name="T5" fmla="*/ 11 h 23"/>
                <a:gd name="T6" fmla="*/ 14 w 21"/>
                <a:gd name="T7" fmla="*/ 22 h 23"/>
                <a:gd name="T8" fmla="*/ 20 w 21"/>
                <a:gd name="T9" fmla="*/ 17 h 23"/>
                <a:gd name="T10" fmla="*/ 21 w 21"/>
                <a:gd name="T11" fmla="*/ 17 h 23"/>
                <a:gd name="T12" fmla="*/ 21 w 21"/>
                <a:gd name="T13" fmla="*/ 22 h 23"/>
                <a:gd name="T14" fmla="*/ 13 w 21"/>
                <a:gd name="T15" fmla="*/ 23 h 23"/>
                <a:gd name="T16" fmla="*/ 0 w 21"/>
                <a:gd name="T17" fmla="*/ 11 h 23"/>
                <a:gd name="T18" fmla="*/ 13 w 21"/>
                <a:gd name="T19" fmla="*/ 0 h 23"/>
                <a:gd name="T20" fmla="*/ 21 w 21"/>
                <a:gd name="T21" fmla="*/ 1 h 23"/>
                <a:gd name="T22" fmla="*/ 21 w 21"/>
                <a:gd name="T23" fmla="*/ 7 h 23"/>
                <a:gd name="T24" fmla="*/ 20 w 21"/>
                <a:gd name="T2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3">
                  <a:moveTo>
                    <a:pt x="20" y="7"/>
                  </a:moveTo>
                  <a:cubicBezTo>
                    <a:pt x="19" y="4"/>
                    <a:pt x="18" y="1"/>
                    <a:pt x="13" y="1"/>
                  </a:cubicBezTo>
                  <a:cubicBezTo>
                    <a:pt x="8" y="1"/>
                    <a:pt x="5" y="5"/>
                    <a:pt x="5" y="11"/>
                  </a:cubicBezTo>
                  <a:cubicBezTo>
                    <a:pt x="5" y="16"/>
                    <a:pt x="8" y="22"/>
                    <a:pt x="14" y="22"/>
                  </a:cubicBezTo>
                  <a:cubicBezTo>
                    <a:pt x="17" y="22"/>
                    <a:pt x="20" y="20"/>
                    <a:pt x="20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8"/>
                    <a:pt x="21" y="20"/>
                    <a:pt x="21" y="22"/>
                  </a:cubicBezTo>
                  <a:cubicBezTo>
                    <a:pt x="19" y="23"/>
                    <a:pt x="16" y="23"/>
                    <a:pt x="13" y="23"/>
                  </a:cubicBezTo>
                  <a:cubicBezTo>
                    <a:pt x="6" y="23"/>
                    <a:pt x="0" y="19"/>
                    <a:pt x="0" y="11"/>
                  </a:cubicBezTo>
                  <a:cubicBezTo>
                    <a:pt x="0" y="4"/>
                    <a:pt x="6" y="0"/>
                    <a:pt x="13" y="0"/>
                  </a:cubicBezTo>
                  <a:cubicBezTo>
                    <a:pt x="17" y="0"/>
                    <a:pt x="18" y="1"/>
                    <a:pt x="21" y="1"/>
                  </a:cubicBezTo>
                  <a:cubicBezTo>
                    <a:pt x="21" y="3"/>
                    <a:pt x="21" y="5"/>
                    <a:pt x="21" y="7"/>
                  </a:cubicBezTo>
                  <a:lnTo>
                    <a:pt x="2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D40BA68-3895-1045-45BA-D27E80CAF30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20538" y="525463"/>
              <a:ext cx="34925" cy="33337"/>
            </a:xfrm>
            <a:custGeom>
              <a:avLst/>
              <a:gdLst>
                <a:gd name="T0" fmla="*/ 7 w 25"/>
                <a:gd name="T1" fmla="*/ 20 h 23"/>
                <a:gd name="T2" fmla="*/ 9 w 25"/>
                <a:gd name="T3" fmla="*/ 22 h 23"/>
                <a:gd name="T4" fmla="*/ 10 w 25"/>
                <a:gd name="T5" fmla="*/ 22 h 23"/>
                <a:gd name="T6" fmla="*/ 10 w 25"/>
                <a:gd name="T7" fmla="*/ 23 h 23"/>
                <a:gd name="T8" fmla="*/ 5 w 25"/>
                <a:gd name="T9" fmla="*/ 23 h 23"/>
                <a:gd name="T10" fmla="*/ 0 w 25"/>
                <a:gd name="T11" fmla="*/ 23 h 23"/>
                <a:gd name="T12" fmla="*/ 0 w 25"/>
                <a:gd name="T13" fmla="*/ 22 h 23"/>
                <a:gd name="T14" fmla="*/ 0 w 25"/>
                <a:gd name="T15" fmla="*/ 22 h 23"/>
                <a:gd name="T16" fmla="*/ 3 w 25"/>
                <a:gd name="T17" fmla="*/ 20 h 23"/>
                <a:gd name="T18" fmla="*/ 3 w 25"/>
                <a:gd name="T19" fmla="*/ 3 h 23"/>
                <a:gd name="T20" fmla="*/ 0 w 25"/>
                <a:gd name="T21" fmla="*/ 1 h 23"/>
                <a:gd name="T22" fmla="*/ 0 w 25"/>
                <a:gd name="T23" fmla="*/ 1 h 23"/>
                <a:gd name="T24" fmla="*/ 0 w 25"/>
                <a:gd name="T25" fmla="*/ 0 h 23"/>
                <a:gd name="T26" fmla="*/ 5 w 25"/>
                <a:gd name="T27" fmla="*/ 0 h 23"/>
                <a:gd name="T28" fmla="*/ 10 w 25"/>
                <a:gd name="T29" fmla="*/ 0 h 23"/>
                <a:gd name="T30" fmla="*/ 10 w 25"/>
                <a:gd name="T31" fmla="*/ 1 h 23"/>
                <a:gd name="T32" fmla="*/ 9 w 25"/>
                <a:gd name="T33" fmla="*/ 1 h 23"/>
                <a:gd name="T34" fmla="*/ 7 w 25"/>
                <a:gd name="T35" fmla="*/ 3 h 23"/>
                <a:gd name="T36" fmla="*/ 7 w 25"/>
                <a:gd name="T37" fmla="*/ 10 h 23"/>
                <a:gd name="T38" fmla="*/ 19 w 25"/>
                <a:gd name="T39" fmla="*/ 10 h 23"/>
                <a:gd name="T40" fmla="*/ 19 w 25"/>
                <a:gd name="T41" fmla="*/ 3 h 23"/>
                <a:gd name="T42" fmla="*/ 16 w 25"/>
                <a:gd name="T43" fmla="*/ 1 h 23"/>
                <a:gd name="T44" fmla="*/ 15 w 25"/>
                <a:gd name="T45" fmla="*/ 1 h 23"/>
                <a:gd name="T46" fmla="*/ 15 w 25"/>
                <a:gd name="T47" fmla="*/ 0 h 23"/>
                <a:gd name="T48" fmla="*/ 21 w 25"/>
                <a:gd name="T49" fmla="*/ 0 h 23"/>
                <a:gd name="T50" fmla="*/ 25 w 25"/>
                <a:gd name="T51" fmla="*/ 0 h 23"/>
                <a:gd name="T52" fmla="*/ 25 w 25"/>
                <a:gd name="T53" fmla="*/ 1 h 23"/>
                <a:gd name="T54" fmla="*/ 25 w 25"/>
                <a:gd name="T55" fmla="*/ 1 h 23"/>
                <a:gd name="T56" fmla="*/ 23 w 25"/>
                <a:gd name="T57" fmla="*/ 3 h 23"/>
                <a:gd name="T58" fmla="*/ 23 w 25"/>
                <a:gd name="T59" fmla="*/ 20 h 23"/>
                <a:gd name="T60" fmla="*/ 25 w 25"/>
                <a:gd name="T61" fmla="*/ 22 h 23"/>
                <a:gd name="T62" fmla="*/ 25 w 25"/>
                <a:gd name="T63" fmla="*/ 22 h 23"/>
                <a:gd name="T64" fmla="*/ 25 w 25"/>
                <a:gd name="T65" fmla="*/ 23 h 23"/>
                <a:gd name="T66" fmla="*/ 21 w 25"/>
                <a:gd name="T67" fmla="*/ 23 h 23"/>
                <a:gd name="T68" fmla="*/ 15 w 25"/>
                <a:gd name="T69" fmla="*/ 23 h 23"/>
                <a:gd name="T70" fmla="*/ 15 w 25"/>
                <a:gd name="T71" fmla="*/ 22 h 23"/>
                <a:gd name="T72" fmla="*/ 16 w 25"/>
                <a:gd name="T73" fmla="*/ 22 h 23"/>
                <a:gd name="T74" fmla="*/ 19 w 25"/>
                <a:gd name="T75" fmla="*/ 20 h 23"/>
                <a:gd name="T76" fmla="*/ 19 w 25"/>
                <a:gd name="T77" fmla="*/ 12 h 23"/>
                <a:gd name="T78" fmla="*/ 7 w 25"/>
                <a:gd name="T79" fmla="*/ 12 h 23"/>
                <a:gd name="T80" fmla="*/ 7 w 25"/>
                <a:gd name="T81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5" h="23">
                  <a:moveTo>
                    <a:pt x="7" y="20"/>
                  </a:moveTo>
                  <a:cubicBezTo>
                    <a:pt x="7" y="22"/>
                    <a:pt x="8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8" y="23"/>
                    <a:pt x="6" y="23"/>
                    <a:pt x="5" y="23"/>
                  </a:cubicBezTo>
                  <a:cubicBezTo>
                    <a:pt x="3" y="23"/>
                    <a:pt x="1" y="23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ubicBezTo>
                    <a:pt x="6" y="0"/>
                    <a:pt x="8" y="0"/>
                    <a:pt x="10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1"/>
                    <a:pt x="7" y="3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1"/>
                    <a:pt x="17" y="1"/>
                    <a:pt x="16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7" y="0"/>
                    <a:pt x="19" y="0"/>
                    <a:pt x="21" y="0"/>
                  </a:cubicBezTo>
                  <a:cubicBezTo>
                    <a:pt x="22" y="0"/>
                    <a:pt x="24" y="0"/>
                    <a:pt x="25" y="0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1"/>
                    <a:pt x="23" y="1"/>
                    <a:pt x="23" y="3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2"/>
                    <a:pt x="24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4" y="23"/>
                    <a:pt x="22" y="23"/>
                    <a:pt x="21" y="23"/>
                  </a:cubicBezTo>
                  <a:cubicBezTo>
                    <a:pt x="19" y="23"/>
                    <a:pt x="17" y="23"/>
                    <a:pt x="15" y="23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2"/>
                    <a:pt x="19" y="22"/>
                    <a:pt x="19" y="20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7" y="12"/>
                    <a:pt x="7" y="12"/>
                    <a:pt x="7" y="12"/>
                  </a:cubicBezTo>
                  <a:lnTo>
                    <a:pt x="7" y="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FABEE67B-5475-1C1C-B52B-BCFE1E82E30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58638" y="525463"/>
              <a:ext cx="36513" cy="33337"/>
            </a:xfrm>
            <a:custGeom>
              <a:avLst/>
              <a:gdLst>
                <a:gd name="T0" fmla="*/ 13 w 25"/>
                <a:gd name="T1" fmla="*/ 22 h 23"/>
                <a:gd name="T2" fmla="*/ 20 w 25"/>
                <a:gd name="T3" fmla="*/ 12 h 23"/>
                <a:gd name="T4" fmla="*/ 12 w 25"/>
                <a:gd name="T5" fmla="*/ 1 h 23"/>
                <a:gd name="T6" fmla="*/ 5 w 25"/>
                <a:gd name="T7" fmla="*/ 11 h 23"/>
                <a:gd name="T8" fmla="*/ 13 w 25"/>
                <a:gd name="T9" fmla="*/ 22 h 23"/>
                <a:gd name="T10" fmla="*/ 12 w 25"/>
                <a:gd name="T11" fmla="*/ 0 h 23"/>
                <a:gd name="T12" fmla="*/ 25 w 25"/>
                <a:gd name="T13" fmla="*/ 11 h 23"/>
                <a:gd name="T14" fmla="*/ 13 w 25"/>
                <a:gd name="T15" fmla="*/ 23 h 23"/>
                <a:gd name="T16" fmla="*/ 0 w 25"/>
                <a:gd name="T17" fmla="*/ 12 h 23"/>
                <a:gd name="T18" fmla="*/ 12 w 25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3">
                  <a:moveTo>
                    <a:pt x="13" y="22"/>
                  </a:moveTo>
                  <a:cubicBezTo>
                    <a:pt x="19" y="22"/>
                    <a:pt x="20" y="16"/>
                    <a:pt x="20" y="12"/>
                  </a:cubicBezTo>
                  <a:cubicBezTo>
                    <a:pt x="20" y="7"/>
                    <a:pt x="18" y="1"/>
                    <a:pt x="12" y="1"/>
                  </a:cubicBezTo>
                  <a:cubicBezTo>
                    <a:pt x="7" y="1"/>
                    <a:pt x="5" y="6"/>
                    <a:pt x="5" y="11"/>
                  </a:cubicBezTo>
                  <a:cubicBezTo>
                    <a:pt x="5" y="16"/>
                    <a:pt x="8" y="22"/>
                    <a:pt x="13" y="22"/>
                  </a:cubicBezTo>
                  <a:moveTo>
                    <a:pt x="12" y="0"/>
                  </a:moveTo>
                  <a:cubicBezTo>
                    <a:pt x="19" y="0"/>
                    <a:pt x="25" y="4"/>
                    <a:pt x="25" y="11"/>
                  </a:cubicBezTo>
                  <a:cubicBezTo>
                    <a:pt x="25" y="18"/>
                    <a:pt x="19" y="23"/>
                    <a:pt x="13" y="23"/>
                  </a:cubicBezTo>
                  <a:cubicBezTo>
                    <a:pt x="6" y="23"/>
                    <a:pt x="0" y="19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B24EEFE1-32A2-78AA-B6EF-88EDA1D2428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96738" y="525463"/>
              <a:ext cx="36513" cy="33337"/>
            </a:xfrm>
            <a:custGeom>
              <a:avLst/>
              <a:gdLst>
                <a:gd name="T0" fmla="*/ 13 w 25"/>
                <a:gd name="T1" fmla="*/ 22 h 23"/>
                <a:gd name="T2" fmla="*/ 20 w 25"/>
                <a:gd name="T3" fmla="*/ 12 h 23"/>
                <a:gd name="T4" fmla="*/ 12 w 25"/>
                <a:gd name="T5" fmla="*/ 1 h 23"/>
                <a:gd name="T6" fmla="*/ 5 w 25"/>
                <a:gd name="T7" fmla="*/ 11 h 23"/>
                <a:gd name="T8" fmla="*/ 13 w 25"/>
                <a:gd name="T9" fmla="*/ 22 h 23"/>
                <a:gd name="T10" fmla="*/ 12 w 25"/>
                <a:gd name="T11" fmla="*/ 0 h 23"/>
                <a:gd name="T12" fmla="*/ 25 w 25"/>
                <a:gd name="T13" fmla="*/ 11 h 23"/>
                <a:gd name="T14" fmla="*/ 13 w 25"/>
                <a:gd name="T15" fmla="*/ 23 h 23"/>
                <a:gd name="T16" fmla="*/ 0 w 25"/>
                <a:gd name="T17" fmla="*/ 12 h 23"/>
                <a:gd name="T18" fmla="*/ 12 w 25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3">
                  <a:moveTo>
                    <a:pt x="13" y="22"/>
                  </a:moveTo>
                  <a:cubicBezTo>
                    <a:pt x="19" y="22"/>
                    <a:pt x="20" y="16"/>
                    <a:pt x="20" y="12"/>
                  </a:cubicBezTo>
                  <a:cubicBezTo>
                    <a:pt x="20" y="7"/>
                    <a:pt x="18" y="1"/>
                    <a:pt x="12" y="1"/>
                  </a:cubicBezTo>
                  <a:cubicBezTo>
                    <a:pt x="7" y="1"/>
                    <a:pt x="5" y="6"/>
                    <a:pt x="5" y="11"/>
                  </a:cubicBezTo>
                  <a:cubicBezTo>
                    <a:pt x="5" y="16"/>
                    <a:pt x="8" y="22"/>
                    <a:pt x="13" y="22"/>
                  </a:cubicBezTo>
                  <a:moveTo>
                    <a:pt x="12" y="0"/>
                  </a:moveTo>
                  <a:cubicBezTo>
                    <a:pt x="19" y="0"/>
                    <a:pt x="25" y="4"/>
                    <a:pt x="25" y="11"/>
                  </a:cubicBezTo>
                  <a:cubicBezTo>
                    <a:pt x="25" y="18"/>
                    <a:pt x="19" y="23"/>
                    <a:pt x="13" y="23"/>
                  </a:cubicBezTo>
                  <a:cubicBezTo>
                    <a:pt x="6" y="23"/>
                    <a:pt x="0" y="19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6" name="Freeform 24">
              <a:extLst>
                <a:ext uri="{FF2B5EF4-FFF2-40B4-BE49-F238E27FC236}">
                  <a16:creationId xmlns:a16="http://schemas.microsoft.com/office/drawing/2014/main" id="{D1E71418-F75D-544C-6B13-7E9883BC41C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036425" y="525463"/>
              <a:ext cx="25400" cy="33337"/>
            </a:xfrm>
            <a:custGeom>
              <a:avLst/>
              <a:gdLst>
                <a:gd name="T0" fmla="*/ 7 w 18"/>
                <a:gd name="T1" fmla="*/ 20 h 23"/>
                <a:gd name="T2" fmla="*/ 9 w 18"/>
                <a:gd name="T3" fmla="*/ 22 h 23"/>
                <a:gd name="T4" fmla="*/ 13 w 18"/>
                <a:gd name="T5" fmla="*/ 21 h 23"/>
                <a:gd name="T6" fmla="*/ 16 w 18"/>
                <a:gd name="T7" fmla="*/ 20 h 23"/>
                <a:gd name="T8" fmla="*/ 17 w 18"/>
                <a:gd name="T9" fmla="*/ 17 h 23"/>
                <a:gd name="T10" fmla="*/ 18 w 18"/>
                <a:gd name="T11" fmla="*/ 17 h 23"/>
                <a:gd name="T12" fmla="*/ 17 w 18"/>
                <a:gd name="T13" fmla="*/ 23 h 23"/>
                <a:gd name="T14" fmla="*/ 8 w 18"/>
                <a:gd name="T15" fmla="*/ 23 h 23"/>
                <a:gd name="T16" fmla="*/ 0 w 18"/>
                <a:gd name="T17" fmla="*/ 23 h 23"/>
                <a:gd name="T18" fmla="*/ 0 w 18"/>
                <a:gd name="T19" fmla="*/ 22 h 23"/>
                <a:gd name="T20" fmla="*/ 0 w 18"/>
                <a:gd name="T21" fmla="*/ 22 h 23"/>
                <a:gd name="T22" fmla="*/ 3 w 18"/>
                <a:gd name="T23" fmla="*/ 20 h 23"/>
                <a:gd name="T24" fmla="*/ 3 w 18"/>
                <a:gd name="T25" fmla="*/ 3 h 23"/>
                <a:gd name="T26" fmla="*/ 0 w 18"/>
                <a:gd name="T27" fmla="*/ 1 h 23"/>
                <a:gd name="T28" fmla="*/ 0 w 18"/>
                <a:gd name="T29" fmla="*/ 1 h 23"/>
                <a:gd name="T30" fmla="*/ 0 w 18"/>
                <a:gd name="T31" fmla="*/ 0 h 23"/>
                <a:gd name="T32" fmla="*/ 5 w 18"/>
                <a:gd name="T33" fmla="*/ 0 h 23"/>
                <a:gd name="T34" fmla="*/ 10 w 18"/>
                <a:gd name="T35" fmla="*/ 0 h 23"/>
                <a:gd name="T36" fmla="*/ 10 w 18"/>
                <a:gd name="T37" fmla="*/ 1 h 23"/>
                <a:gd name="T38" fmla="*/ 9 w 18"/>
                <a:gd name="T39" fmla="*/ 1 h 23"/>
                <a:gd name="T40" fmla="*/ 7 w 18"/>
                <a:gd name="T41" fmla="*/ 3 h 23"/>
                <a:gd name="T42" fmla="*/ 7 w 18"/>
                <a:gd name="T43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" h="23">
                  <a:moveTo>
                    <a:pt x="7" y="20"/>
                  </a:moveTo>
                  <a:cubicBezTo>
                    <a:pt x="7" y="21"/>
                    <a:pt x="8" y="21"/>
                    <a:pt x="9" y="22"/>
                  </a:cubicBezTo>
                  <a:cubicBezTo>
                    <a:pt x="10" y="22"/>
                    <a:pt x="12" y="22"/>
                    <a:pt x="13" y="21"/>
                  </a:cubicBezTo>
                  <a:cubicBezTo>
                    <a:pt x="15" y="21"/>
                    <a:pt x="16" y="21"/>
                    <a:pt x="16" y="20"/>
                  </a:cubicBezTo>
                  <a:cubicBezTo>
                    <a:pt x="17" y="19"/>
                    <a:pt x="17" y="18"/>
                    <a:pt x="17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9"/>
                    <a:pt x="17" y="21"/>
                    <a:pt x="17" y="23"/>
                  </a:cubicBezTo>
                  <a:cubicBezTo>
                    <a:pt x="14" y="23"/>
                    <a:pt x="11" y="23"/>
                    <a:pt x="8" y="23"/>
                  </a:cubicBezTo>
                  <a:cubicBezTo>
                    <a:pt x="6" y="23"/>
                    <a:pt x="3" y="23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2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7" y="0"/>
                    <a:pt x="8" y="0"/>
                    <a:pt x="10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1"/>
                    <a:pt x="7" y="3"/>
                  </a:cubicBezTo>
                  <a:lnTo>
                    <a:pt x="7" y="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3659608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rafik 80" hidden="1">
            <a:extLst>
              <a:ext uri="{FF2B5EF4-FFF2-40B4-BE49-F238E27FC236}">
                <a16:creationId xmlns:a16="http://schemas.microsoft.com/office/drawing/2014/main" id="{4AAB5D16-A09A-D30D-62A0-28F5B77F38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265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68B66749-1A95-0E1D-6CAF-8943EC686E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" y="0"/>
            <a:ext cx="12192000" cy="685265"/>
          </a:xfrm>
          <a:prstGeom prst="rect">
            <a:avLst/>
          </a:prstGeom>
        </p:spPr>
      </p:pic>
      <p:sp>
        <p:nvSpPr>
          <p:cNvPr id="33" name="Rectangle 42">
            <a:extLst>
              <a:ext uri="{FF2B5EF4-FFF2-40B4-BE49-F238E27FC236}">
                <a16:creationId xmlns:a16="http://schemas.microsoft.com/office/drawing/2014/main" id="{6B7738C8-0D4C-91C0-7D32-F094FFAC5159}"/>
              </a:ext>
            </a:extLst>
          </p:cNvPr>
          <p:cNvSpPr>
            <a:spLocks noGrp="1" noChangeArrowheads="1"/>
          </p:cNvSpPr>
          <p:nvPr userDrawn="1">
            <p:ph type="ftr" sz="quarter" idx="11"/>
          </p:nvPr>
        </p:nvSpPr>
        <p:spPr>
          <a:xfrm>
            <a:off x="2387600" y="6613142"/>
            <a:ext cx="7416800" cy="244857"/>
          </a:xfrm>
          <a:prstGeom prst="rect">
            <a:avLst/>
          </a:prstGeom>
          <a:ln/>
        </p:spPr>
        <p:txBody>
          <a:bodyPr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34" name="Rectangle 43">
            <a:extLst>
              <a:ext uri="{FF2B5EF4-FFF2-40B4-BE49-F238E27FC236}">
                <a16:creationId xmlns:a16="http://schemas.microsoft.com/office/drawing/2014/main" id="{8CC59F43-D9BE-770D-1E04-88F81044FE7B}"/>
              </a:ext>
            </a:extLst>
          </p:cNvPr>
          <p:cNvSpPr>
            <a:spLocks noGrp="1" noChangeArrowheads="1"/>
          </p:cNvSpPr>
          <p:nvPr userDrawn="1">
            <p:ph type="dt" sz="half" idx="12"/>
          </p:nvPr>
        </p:nvSpPr>
        <p:spPr>
          <a:xfrm>
            <a:off x="128588" y="6613142"/>
            <a:ext cx="2047412" cy="244857"/>
          </a:xfrm>
          <a:prstGeom prst="rect">
            <a:avLst/>
          </a:prstGeom>
          <a:ln/>
        </p:spPr>
        <p:txBody>
          <a:bodyPr lIns="0"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08EA5AD-21E8-4EE1-9DED-7409F1A76C5D}" type="datetime1">
              <a:rPr lang="de-DE" smtClean="0"/>
              <a:t>07.08.2026</a:t>
            </a:fld>
            <a:endParaRPr lang="de-DE"/>
          </a:p>
        </p:txBody>
      </p: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FE79847E-8A42-F989-38A1-8ECD98016D98}"/>
              </a:ext>
            </a:extLst>
          </p:cNvPr>
          <p:cNvGrpSpPr/>
          <p:nvPr userDrawn="1"/>
        </p:nvGrpSpPr>
        <p:grpSpPr>
          <a:xfrm>
            <a:off x="0" y="6569104"/>
            <a:ext cx="12192000" cy="18000"/>
            <a:chOff x="0" y="-2920"/>
            <a:chExt cx="13995000" cy="28800"/>
          </a:xfrm>
          <a:solidFill>
            <a:schemeClr val="accent1"/>
          </a:solidFill>
        </p:grpSpPr>
        <p:grpSp>
          <p:nvGrpSpPr>
            <p:cNvPr id="37" name="Gruppieren 36">
              <a:extLst>
                <a:ext uri="{FF2B5EF4-FFF2-40B4-BE49-F238E27FC236}">
                  <a16:creationId xmlns:a16="http://schemas.microsoft.com/office/drawing/2014/main" id="{5A17E24D-5426-AF11-991D-A29D9A9BCC58}"/>
                </a:ext>
              </a:extLst>
            </p:cNvPr>
            <p:cNvGrpSpPr/>
            <p:nvPr/>
          </p:nvGrpSpPr>
          <p:grpSpPr>
            <a:xfrm>
              <a:off x="0" y="-2920"/>
              <a:ext cx="11196000" cy="28800"/>
              <a:chOff x="2099733" y="800098"/>
              <a:chExt cx="1998132" cy="499533"/>
            </a:xfrm>
            <a:grpFill/>
          </p:grpSpPr>
          <p:sp>
            <p:nvSpPr>
              <p:cNvPr id="39" name="Rechteck 38">
                <a:extLst>
                  <a:ext uri="{FF2B5EF4-FFF2-40B4-BE49-F238E27FC236}">
                    <a16:creationId xmlns:a16="http://schemas.microsoft.com/office/drawing/2014/main" id="{8D92C92A-4740-46B3-B362-FD87730BB34C}"/>
                  </a:ext>
                </a:extLst>
              </p:cNvPr>
              <p:cNvSpPr/>
              <p:nvPr/>
            </p:nvSpPr>
            <p:spPr>
              <a:xfrm>
                <a:off x="2099733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Rechteck 39">
                <a:extLst>
                  <a:ext uri="{FF2B5EF4-FFF2-40B4-BE49-F238E27FC236}">
                    <a16:creationId xmlns:a16="http://schemas.microsoft.com/office/drawing/2014/main" id="{0E579127-A530-2592-CBF1-50A70D38A0BD}"/>
                  </a:ext>
                </a:extLst>
              </p:cNvPr>
              <p:cNvSpPr/>
              <p:nvPr/>
            </p:nvSpPr>
            <p:spPr>
              <a:xfrm>
                <a:off x="3598332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Rechteck 40">
                <a:extLst>
                  <a:ext uri="{FF2B5EF4-FFF2-40B4-BE49-F238E27FC236}">
                    <a16:creationId xmlns:a16="http://schemas.microsoft.com/office/drawing/2014/main" id="{C3B620B4-55CA-FB17-3FCE-49F7A88EF073}"/>
                  </a:ext>
                </a:extLst>
              </p:cNvPr>
              <p:cNvSpPr/>
              <p:nvPr/>
            </p:nvSpPr>
            <p:spPr>
              <a:xfrm>
                <a:off x="2599266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Rechteck 41">
                <a:extLst>
                  <a:ext uri="{FF2B5EF4-FFF2-40B4-BE49-F238E27FC236}">
                    <a16:creationId xmlns:a16="http://schemas.microsoft.com/office/drawing/2014/main" id="{E7070A89-110E-A643-6D53-4F65B84DB59E}"/>
                  </a:ext>
                </a:extLst>
              </p:cNvPr>
              <p:cNvSpPr/>
              <p:nvPr/>
            </p:nvSpPr>
            <p:spPr>
              <a:xfrm>
                <a:off x="3098799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8" name="Rechteck 37">
              <a:extLst>
                <a:ext uri="{FF2B5EF4-FFF2-40B4-BE49-F238E27FC236}">
                  <a16:creationId xmlns:a16="http://schemas.microsoft.com/office/drawing/2014/main" id="{2F8422C7-E3AB-1F00-2A6F-E78C1FDAD8BD}"/>
                </a:ext>
              </a:extLst>
            </p:cNvPr>
            <p:cNvSpPr/>
            <p:nvPr/>
          </p:nvSpPr>
          <p:spPr>
            <a:xfrm>
              <a:off x="11196000" y="-2920"/>
              <a:ext cx="2799000" cy="28800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</p:grpSp>
      <p:sp>
        <p:nvSpPr>
          <p:cNvPr id="58" name="Rectangle 41">
            <a:extLst>
              <a:ext uri="{FF2B5EF4-FFF2-40B4-BE49-F238E27FC236}">
                <a16:creationId xmlns:a16="http://schemas.microsoft.com/office/drawing/2014/main" id="{F612DEFD-53F8-0C4B-F8D8-629E23F7AB37}"/>
              </a:ext>
            </a:extLst>
          </p:cNvPr>
          <p:cNvSpPr>
            <a:spLocks noGrp="1" noChangeArrowheads="1"/>
          </p:cNvSpPr>
          <p:nvPr userDrawn="1">
            <p:ph type="sldNum" sz="quarter" idx="10"/>
          </p:nvPr>
        </p:nvSpPr>
        <p:spPr>
          <a:xfrm>
            <a:off x="10119245" y="6613200"/>
            <a:ext cx="1928293" cy="241930"/>
          </a:xfrm>
          <a:prstGeom prst="rect">
            <a:avLst/>
          </a:prstGeom>
          <a:ln/>
        </p:spPr>
        <p:txBody>
          <a:bodyPr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62" name="Textplatzhalter 2">
            <a:extLst>
              <a:ext uri="{FF2B5EF4-FFF2-40B4-BE49-F238E27FC236}">
                <a16:creationId xmlns:a16="http://schemas.microsoft.com/office/drawing/2014/main" id="{23BFF2BF-11C5-3115-5033-0F0A1F3BCA9B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144463" y="6228067"/>
            <a:ext cx="11903073" cy="296862"/>
          </a:xfrm>
          <a:prstGeom prst="rect">
            <a:avLst/>
          </a:prstGeom>
        </p:spPr>
        <p:txBody>
          <a:bodyPr lIns="0" rIns="0" bIns="0" anchor="b"/>
          <a:lstStyle>
            <a:lvl1pPr marL="0" indent="0" algn="l">
              <a:buNone/>
              <a:defRPr sz="800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DE"/>
              <a:t>Quellenangaben</a:t>
            </a:r>
          </a:p>
        </p:txBody>
      </p:sp>
      <p:sp>
        <p:nvSpPr>
          <p:cNvPr id="68" name="Textplatzhalter 7">
            <a:extLst>
              <a:ext uri="{FF2B5EF4-FFF2-40B4-BE49-F238E27FC236}">
                <a16:creationId xmlns:a16="http://schemas.microsoft.com/office/drawing/2014/main" id="{7DDE68EC-AB0E-81B1-6DCE-F0B464D1C0E7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44463" y="313571"/>
            <a:ext cx="11352739" cy="3385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69" name="Titel 1">
            <a:extLst>
              <a:ext uri="{FF2B5EF4-FFF2-40B4-BE49-F238E27FC236}">
                <a16:creationId xmlns:a16="http://schemas.microsoft.com/office/drawing/2014/main" id="{3FA66C01-E395-C673-1F47-E947F2007187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43703" y="63133"/>
            <a:ext cx="1135273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200" b="0"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de-DE"/>
              <a:t>Abschnittsbereich/Oberthema (optional)</a:t>
            </a:r>
          </a:p>
        </p:txBody>
      </p:sp>
      <p:sp>
        <p:nvSpPr>
          <p:cNvPr id="80" name="Inhaltsplatzhalter 2">
            <a:extLst>
              <a:ext uri="{FF2B5EF4-FFF2-40B4-BE49-F238E27FC236}">
                <a16:creationId xmlns:a16="http://schemas.microsoft.com/office/drawing/2014/main" id="{1806CF54-6A66-2D78-4E0A-193E42CE08A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3703" y="811822"/>
            <a:ext cx="11908597" cy="5389484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chemeClr val="accent6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chemeClr val="accent6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chemeClr val="accent6">
                  <a:lumMod val="60000"/>
                  <a:lumOff val="40000"/>
                </a:schemeClr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48598091-D991-9599-8390-696ADD142735}"/>
              </a:ext>
            </a:extLst>
          </p:cNvPr>
          <p:cNvGrpSpPr/>
          <p:nvPr userDrawn="1"/>
        </p:nvGrpSpPr>
        <p:grpSpPr>
          <a:xfrm>
            <a:off x="11576050" y="71438"/>
            <a:ext cx="539750" cy="541337"/>
            <a:chOff x="11576050" y="71438"/>
            <a:chExt cx="539750" cy="541337"/>
          </a:xfrm>
        </p:grpSpPr>
        <p:sp>
          <p:nvSpPr>
            <p:cNvPr id="4" name="AutoShape 3">
              <a:extLst>
                <a:ext uri="{FF2B5EF4-FFF2-40B4-BE49-F238E27FC236}">
                  <a16:creationId xmlns:a16="http://schemas.microsoft.com/office/drawing/2014/main" id="{2D0ED348-BAA9-32CE-1811-B0FF8FAF80A7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11576050" y="71438"/>
              <a:ext cx="539750" cy="5413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BCC785E2-CD22-BBA4-AA77-FAC17F374FF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576050" y="71438"/>
              <a:ext cx="539750" cy="5413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0D2EAF6-EC7D-7408-E3C3-F9A3964B844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628438" y="401638"/>
              <a:ext cx="63500" cy="80962"/>
            </a:xfrm>
            <a:custGeom>
              <a:avLst/>
              <a:gdLst>
                <a:gd name="T0" fmla="*/ 24 w 44"/>
                <a:gd name="T1" fmla="*/ 18 h 56"/>
                <a:gd name="T2" fmla="*/ 32 w 44"/>
                <a:gd name="T3" fmla="*/ 14 h 56"/>
                <a:gd name="T4" fmla="*/ 23 w 44"/>
                <a:gd name="T5" fmla="*/ 5 h 56"/>
                <a:gd name="T6" fmla="*/ 11 w 44"/>
                <a:gd name="T7" fmla="*/ 18 h 56"/>
                <a:gd name="T8" fmla="*/ 24 w 44"/>
                <a:gd name="T9" fmla="*/ 18 h 56"/>
                <a:gd name="T10" fmla="*/ 44 w 44"/>
                <a:gd name="T11" fmla="*/ 41 h 56"/>
                <a:gd name="T12" fmla="*/ 22 w 44"/>
                <a:gd name="T13" fmla="*/ 56 h 56"/>
                <a:gd name="T14" fmla="*/ 0 w 44"/>
                <a:gd name="T15" fmla="*/ 29 h 56"/>
                <a:gd name="T16" fmla="*/ 25 w 44"/>
                <a:gd name="T17" fmla="*/ 0 h 56"/>
                <a:gd name="T18" fmla="*/ 44 w 44"/>
                <a:gd name="T19" fmla="*/ 21 h 56"/>
                <a:gd name="T20" fmla="*/ 42 w 44"/>
                <a:gd name="T21" fmla="*/ 22 h 56"/>
                <a:gd name="T22" fmla="*/ 11 w 44"/>
                <a:gd name="T23" fmla="*/ 22 h 56"/>
                <a:gd name="T24" fmla="*/ 29 w 44"/>
                <a:gd name="T25" fmla="*/ 45 h 56"/>
                <a:gd name="T26" fmla="*/ 43 w 44"/>
                <a:gd name="T27" fmla="*/ 39 h 56"/>
                <a:gd name="T28" fmla="*/ 44 w 44"/>
                <a:gd name="T29" fmla="*/ 4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56">
                  <a:moveTo>
                    <a:pt x="24" y="18"/>
                  </a:moveTo>
                  <a:cubicBezTo>
                    <a:pt x="31" y="18"/>
                    <a:pt x="32" y="18"/>
                    <a:pt x="32" y="14"/>
                  </a:cubicBezTo>
                  <a:cubicBezTo>
                    <a:pt x="32" y="10"/>
                    <a:pt x="29" y="5"/>
                    <a:pt x="23" y="5"/>
                  </a:cubicBezTo>
                  <a:cubicBezTo>
                    <a:pt x="16" y="5"/>
                    <a:pt x="12" y="11"/>
                    <a:pt x="11" y="18"/>
                  </a:cubicBezTo>
                  <a:lnTo>
                    <a:pt x="24" y="18"/>
                  </a:lnTo>
                  <a:close/>
                  <a:moveTo>
                    <a:pt x="44" y="41"/>
                  </a:moveTo>
                  <a:cubicBezTo>
                    <a:pt x="40" y="49"/>
                    <a:pt x="32" y="56"/>
                    <a:pt x="22" y="56"/>
                  </a:cubicBezTo>
                  <a:cubicBezTo>
                    <a:pt x="8" y="56"/>
                    <a:pt x="0" y="42"/>
                    <a:pt x="0" y="29"/>
                  </a:cubicBezTo>
                  <a:cubicBezTo>
                    <a:pt x="0" y="15"/>
                    <a:pt x="10" y="0"/>
                    <a:pt x="25" y="0"/>
                  </a:cubicBezTo>
                  <a:cubicBezTo>
                    <a:pt x="37" y="0"/>
                    <a:pt x="44" y="9"/>
                    <a:pt x="44" y="21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34"/>
                    <a:pt x="16" y="45"/>
                    <a:pt x="29" y="45"/>
                  </a:cubicBezTo>
                  <a:cubicBezTo>
                    <a:pt x="34" y="45"/>
                    <a:pt x="39" y="43"/>
                    <a:pt x="43" y="39"/>
                  </a:cubicBezTo>
                  <a:lnTo>
                    <a:pt x="44" y="4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0AC6223-3AF2-F8AB-7246-84C5610C2EC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698288" y="401638"/>
              <a:ext cx="84138" cy="80962"/>
            </a:xfrm>
            <a:custGeom>
              <a:avLst/>
              <a:gdLst>
                <a:gd name="T0" fmla="*/ 7 w 59"/>
                <a:gd name="T1" fmla="*/ 11 h 56"/>
                <a:gd name="T2" fmla="*/ 5 w 59"/>
                <a:gd name="T3" fmla="*/ 8 h 56"/>
                <a:gd name="T4" fmla="*/ 0 w 59"/>
                <a:gd name="T5" fmla="*/ 6 h 56"/>
                <a:gd name="T6" fmla="*/ 0 w 59"/>
                <a:gd name="T7" fmla="*/ 4 h 56"/>
                <a:gd name="T8" fmla="*/ 19 w 59"/>
                <a:gd name="T9" fmla="*/ 0 h 56"/>
                <a:gd name="T10" fmla="*/ 21 w 59"/>
                <a:gd name="T11" fmla="*/ 1 h 56"/>
                <a:gd name="T12" fmla="*/ 20 w 59"/>
                <a:gd name="T13" fmla="*/ 11 h 56"/>
                <a:gd name="T14" fmla="*/ 20 w 59"/>
                <a:gd name="T15" fmla="*/ 37 h 56"/>
                <a:gd name="T16" fmla="*/ 29 w 59"/>
                <a:gd name="T17" fmla="*/ 46 h 56"/>
                <a:gd name="T18" fmla="*/ 39 w 59"/>
                <a:gd name="T19" fmla="*/ 42 h 56"/>
                <a:gd name="T20" fmla="*/ 39 w 59"/>
                <a:gd name="T21" fmla="*/ 12 h 56"/>
                <a:gd name="T22" fmla="*/ 37 w 59"/>
                <a:gd name="T23" fmla="*/ 8 h 56"/>
                <a:gd name="T24" fmla="*/ 31 w 59"/>
                <a:gd name="T25" fmla="*/ 6 h 56"/>
                <a:gd name="T26" fmla="*/ 31 w 59"/>
                <a:gd name="T27" fmla="*/ 4 h 56"/>
                <a:gd name="T28" fmla="*/ 52 w 59"/>
                <a:gd name="T29" fmla="*/ 0 h 56"/>
                <a:gd name="T30" fmla="*/ 53 w 59"/>
                <a:gd name="T31" fmla="*/ 1 h 56"/>
                <a:gd name="T32" fmla="*/ 52 w 59"/>
                <a:gd name="T33" fmla="*/ 11 h 56"/>
                <a:gd name="T34" fmla="*/ 52 w 59"/>
                <a:gd name="T35" fmla="*/ 44 h 56"/>
                <a:gd name="T36" fmla="*/ 55 w 59"/>
                <a:gd name="T37" fmla="*/ 49 h 56"/>
                <a:gd name="T38" fmla="*/ 59 w 59"/>
                <a:gd name="T39" fmla="*/ 49 h 56"/>
                <a:gd name="T40" fmla="*/ 59 w 59"/>
                <a:gd name="T41" fmla="*/ 51 h 56"/>
                <a:gd name="T42" fmla="*/ 41 w 59"/>
                <a:gd name="T43" fmla="*/ 56 h 56"/>
                <a:gd name="T44" fmla="*/ 39 w 59"/>
                <a:gd name="T45" fmla="*/ 55 h 56"/>
                <a:gd name="T46" fmla="*/ 39 w 59"/>
                <a:gd name="T47" fmla="*/ 46 h 56"/>
                <a:gd name="T48" fmla="*/ 21 w 59"/>
                <a:gd name="T49" fmla="*/ 56 h 56"/>
                <a:gd name="T50" fmla="*/ 7 w 59"/>
                <a:gd name="T51" fmla="*/ 42 h 56"/>
                <a:gd name="T52" fmla="*/ 7 w 59"/>
                <a:gd name="T53" fmla="*/ 1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9" h="56">
                  <a:moveTo>
                    <a:pt x="7" y="11"/>
                  </a:moveTo>
                  <a:cubicBezTo>
                    <a:pt x="7" y="9"/>
                    <a:pt x="7" y="8"/>
                    <a:pt x="5" y="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6" y="3"/>
                    <a:pt x="14" y="2"/>
                    <a:pt x="19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4"/>
                    <a:pt x="20" y="8"/>
                    <a:pt x="20" y="11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44"/>
                    <a:pt x="23" y="46"/>
                    <a:pt x="29" y="46"/>
                  </a:cubicBezTo>
                  <a:cubicBezTo>
                    <a:pt x="33" y="46"/>
                    <a:pt x="37" y="44"/>
                    <a:pt x="39" y="4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0"/>
                    <a:pt x="39" y="9"/>
                    <a:pt x="37" y="8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7" y="3"/>
                    <a:pt x="46" y="3"/>
                    <a:pt x="52" y="0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52" y="4"/>
                    <a:pt x="52" y="8"/>
                    <a:pt x="52" y="11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2" y="48"/>
                    <a:pt x="53" y="49"/>
                    <a:pt x="55" y="49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53" y="52"/>
                    <a:pt x="46" y="53"/>
                    <a:pt x="41" y="56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34" y="51"/>
                    <a:pt x="28" y="56"/>
                    <a:pt x="21" y="56"/>
                  </a:cubicBezTo>
                  <a:cubicBezTo>
                    <a:pt x="11" y="56"/>
                    <a:pt x="7" y="50"/>
                    <a:pt x="7" y="42"/>
                  </a:cubicBezTo>
                  <a:lnTo>
                    <a:pt x="7" y="1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0D3BEEE9-E8FD-A1FD-1058-76FE04DF2B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791950" y="354013"/>
              <a:ext cx="55563" cy="125412"/>
            </a:xfrm>
            <a:custGeom>
              <a:avLst/>
              <a:gdLst>
                <a:gd name="T0" fmla="*/ 21 w 39"/>
                <a:gd name="T1" fmla="*/ 80 h 88"/>
                <a:gd name="T2" fmla="*/ 30 w 39"/>
                <a:gd name="T3" fmla="*/ 84 h 88"/>
                <a:gd name="T4" fmla="*/ 32 w 39"/>
                <a:gd name="T5" fmla="*/ 84 h 88"/>
                <a:gd name="T6" fmla="*/ 32 w 39"/>
                <a:gd name="T7" fmla="*/ 88 h 88"/>
                <a:gd name="T8" fmla="*/ 15 w 39"/>
                <a:gd name="T9" fmla="*/ 87 h 88"/>
                <a:gd name="T10" fmla="*/ 0 w 39"/>
                <a:gd name="T11" fmla="*/ 88 h 88"/>
                <a:gd name="T12" fmla="*/ 0 w 39"/>
                <a:gd name="T13" fmla="*/ 84 h 88"/>
                <a:gd name="T14" fmla="*/ 3 w 39"/>
                <a:gd name="T15" fmla="*/ 84 h 88"/>
                <a:gd name="T16" fmla="*/ 8 w 39"/>
                <a:gd name="T17" fmla="*/ 80 h 88"/>
                <a:gd name="T18" fmla="*/ 8 w 39"/>
                <a:gd name="T19" fmla="*/ 43 h 88"/>
                <a:gd name="T20" fmla="*/ 0 w 39"/>
                <a:gd name="T21" fmla="*/ 43 h 88"/>
                <a:gd name="T22" fmla="*/ 0 w 39"/>
                <a:gd name="T23" fmla="*/ 40 h 88"/>
                <a:gd name="T24" fmla="*/ 8 w 39"/>
                <a:gd name="T25" fmla="*/ 36 h 88"/>
                <a:gd name="T26" fmla="*/ 8 w 39"/>
                <a:gd name="T27" fmla="*/ 28 h 88"/>
                <a:gd name="T28" fmla="*/ 18 w 39"/>
                <a:gd name="T29" fmla="*/ 8 h 88"/>
                <a:gd name="T30" fmla="*/ 31 w 39"/>
                <a:gd name="T31" fmla="*/ 0 h 88"/>
                <a:gd name="T32" fmla="*/ 39 w 39"/>
                <a:gd name="T33" fmla="*/ 7 h 88"/>
                <a:gd name="T34" fmla="*/ 33 w 39"/>
                <a:gd name="T35" fmla="*/ 13 h 88"/>
                <a:gd name="T36" fmla="*/ 26 w 39"/>
                <a:gd name="T37" fmla="*/ 8 h 88"/>
                <a:gd name="T38" fmla="*/ 21 w 39"/>
                <a:gd name="T39" fmla="*/ 15 h 88"/>
                <a:gd name="T40" fmla="*/ 21 w 39"/>
                <a:gd name="T41" fmla="*/ 36 h 88"/>
                <a:gd name="T42" fmla="*/ 34 w 39"/>
                <a:gd name="T43" fmla="*/ 36 h 88"/>
                <a:gd name="T44" fmla="*/ 34 w 39"/>
                <a:gd name="T45" fmla="*/ 43 h 88"/>
                <a:gd name="T46" fmla="*/ 21 w 39"/>
                <a:gd name="T47" fmla="*/ 43 h 88"/>
                <a:gd name="T48" fmla="*/ 21 w 39"/>
                <a:gd name="T49" fmla="*/ 8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" h="88">
                  <a:moveTo>
                    <a:pt x="21" y="80"/>
                  </a:moveTo>
                  <a:cubicBezTo>
                    <a:pt x="21" y="84"/>
                    <a:pt x="23" y="84"/>
                    <a:pt x="30" y="84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2" y="88"/>
                    <a:pt x="32" y="88"/>
                    <a:pt x="32" y="88"/>
                  </a:cubicBezTo>
                  <a:cubicBezTo>
                    <a:pt x="26" y="88"/>
                    <a:pt x="20" y="87"/>
                    <a:pt x="15" y="87"/>
                  </a:cubicBezTo>
                  <a:cubicBezTo>
                    <a:pt x="10" y="87"/>
                    <a:pt x="5" y="88"/>
                    <a:pt x="0" y="88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7" y="84"/>
                    <a:pt x="8" y="84"/>
                    <a:pt x="8" y="80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3" y="39"/>
                    <a:pt x="6" y="38"/>
                    <a:pt x="8" y="36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0"/>
                    <a:pt x="12" y="13"/>
                    <a:pt x="18" y="8"/>
                  </a:cubicBezTo>
                  <a:cubicBezTo>
                    <a:pt x="23" y="2"/>
                    <a:pt x="27" y="0"/>
                    <a:pt x="31" y="0"/>
                  </a:cubicBezTo>
                  <a:cubicBezTo>
                    <a:pt x="36" y="0"/>
                    <a:pt x="39" y="2"/>
                    <a:pt x="39" y="7"/>
                  </a:cubicBezTo>
                  <a:cubicBezTo>
                    <a:pt x="39" y="10"/>
                    <a:pt x="37" y="13"/>
                    <a:pt x="33" y="13"/>
                  </a:cubicBezTo>
                  <a:cubicBezTo>
                    <a:pt x="30" y="13"/>
                    <a:pt x="30" y="8"/>
                    <a:pt x="26" y="8"/>
                  </a:cubicBezTo>
                  <a:cubicBezTo>
                    <a:pt x="22" y="8"/>
                    <a:pt x="21" y="11"/>
                    <a:pt x="21" y="15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21" y="43"/>
                    <a:pt x="21" y="43"/>
                    <a:pt x="21" y="43"/>
                  </a:cubicBezTo>
                  <a:lnTo>
                    <a:pt x="21" y="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9BF08A0-5369-0FF7-2F7F-0D84D396030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845925" y="401638"/>
              <a:ext cx="79375" cy="80962"/>
            </a:xfrm>
            <a:custGeom>
              <a:avLst/>
              <a:gdLst>
                <a:gd name="T0" fmla="*/ 14 w 56"/>
                <a:gd name="T1" fmla="*/ 28 h 56"/>
                <a:gd name="T2" fmla="*/ 29 w 56"/>
                <a:gd name="T3" fmla="*/ 51 h 56"/>
                <a:gd name="T4" fmla="*/ 42 w 56"/>
                <a:gd name="T5" fmla="*/ 30 h 56"/>
                <a:gd name="T6" fmla="*/ 28 w 56"/>
                <a:gd name="T7" fmla="*/ 4 h 56"/>
                <a:gd name="T8" fmla="*/ 14 w 56"/>
                <a:gd name="T9" fmla="*/ 28 h 56"/>
                <a:gd name="T10" fmla="*/ 28 w 56"/>
                <a:gd name="T11" fmla="*/ 0 h 56"/>
                <a:gd name="T12" fmla="*/ 56 w 56"/>
                <a:gd name="T13" fmla="*/ 27 h 56"/>
                <a:gd name="T14" fmla="*/ 28 w 56"/>
                <a:gd name="T15" fmla="*/ 56 h 56"/>
                <a:gd name="T16" fmla="*/ 0 w 56"/>
                <a:gd name="T17" fmla="*/ 28 h 56"/>
                <a:gd name="T18" fmla="*/ 28 w 56"/>
                <a:gd name="T1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>
                  <a:moveTo>
                    <a:pt x="14" y="28"/>
                  </a:moveTo>
                  <a:cubicBezTo>
                    <a:pt x="14" y="38"/>
                    <a:pt x="17" y="51"/>
                    <a:pt x="29" y="51"/>
                  </a:cubicBezTo>
                  <a:cubicBezTo>
                    <a:pt x="39" y="51"/>
                    <a:pt x="42" y="40"/>
                    <a:pt x="42" y="30"/>
                  </a:cubicBezTo>
                  <a:cubicBezTo>
                    <a:pt x="42" y="22"/>
                    <a:pt x="39" y="4"/>
                    <a:pt x="28" y="4"/>
                  </a:cubicBezTo>
                  <a:cubicBezTo>
                    <a:pt x="15" y="4"/>
                    <a:pt x="14" y="19"/>
                    <a:pt x="14" y="28"/>
                  </a:cubicBezTo>
                  <a:moveTo>
                    <a:pt x="28" y="0"/>
                  </a:moveTo>
                  <a:cubicBezTo>
                    <a:pt x="45" y="0"/>
                    <a:pt x="56" y="11"/>
                    <a:pt x="56" y="27"/>
                  </a:cubicBezTo>
                  <a:cubicBezTo>
                    <a:pt x="56" y="43"/>
                    <a:pt x="43" y="56"/>
                    <a:pt x="28" y="56"/>
                  </a:cubicBezTo>
                  <a:cubicBezTo>
                    <a:pt x="12" y="56"/>
                    <a:pt x="0" y="44"/>
                    <a:pt x="0" y="28"/>
                  </a:cubicBezTo>
                  <a:cubicBezTo>
                    <a:pt x="0" y="12"/>
                    <a:pt x="12" y="0"/>
                    <a:pt x="2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8467C815-BEBA-ACF4-B380-2C318F92CF2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31650" y="401638"/>
              <a:ext cx="130175" cy="77787"/>
            </a:xfrm>
            <a:custGeom>
              <a:avLst/>
              <a:gdLst>
                <a:gd name="T0" fmla="*/ 0 w 91"/>
                <a:gd name="T1" fmla="*/ 50 h 54"/>
                <a:gd name="T2" fmla="*/ 1 w 91"/>
                <a:gd name="T3" fmla="*/ 50 h 54"/>
                <a:gd name="T4" fmla="*/ 7 w 91"/>
                <a:gd name="T5" fmla="*/ 47 h 54"/>
                <a:gd name="T6" fmla="*/ 7 w 91"/>
                <a:gd name="T7" fmla="*/ 14 h 54"/>
                <a:gd name="T8" fmla="*/ 4 w 91"/>
                <a:gd name="T9" fmla="*/ 11 h 54"/>
                <a:gd name="T10" fmla="*/ 0 w 91"/>
                <a:gd name="T11" fmla="*/ 10 h 54"/>
                <a:gd name="T12" fmla="*/ 0 w 91"/>
                <a:gd name="T13" fmla="*/ 7 h 54"/>
                <a:gd name="T14" fmla="*/ 11 w 91"/>
                <a:gd name="T15" fmla="*/ 4 h 54"/>
                <a:gd name="T16" fmla="*/ 19 w 91"/>
                <a:gd name="T17" fmla="*/ 0 h 54"/>
                <a:gd name="T18" fmla="*/ 20 w 91"/>
                <a:gd name="T19" fmla="*/ 1 h 54"/>
                <a:gd name="T20" fmla="*/ 20 w 91"/>
                <a:gd name="T21" fmla="*/ 9 h 54"/>
                <a:gd name="T22" fmla="*/ 38 w 91"/>
                <a:gd name="T23" fmla="*/ 0 h 54"/>
                <a:gd name="T24" fmla="*/ 51 w 91"/>
                <a:gd name="T25" fmla="*/ 9 h 54"/>
                <a:gd name="T26" fmla="*/ 70 w 91"/>
                <a:gd name="T27" fmla="*/ 0 h 54"/>
                <a:gd name="T28" fmla="*/ 85 w 91"/>
                <a:gd name="T29" fmla="*/ 15 h 54"/>
                <a:gd name="T30" fmla="*/ 85 w 91"/>
                <a:gd name="T31" fmla="*/ 47 h 54"/>
                <a:gd name="T32" fmla="*/ 90 w 91"/>
                <a:gd name="T33" fmla="*/ 51 h 54"/>
                <a:gd name="T34" fmla="*/ 91 w 91"/>
                <a:gd name="T35" fmla="*/ 51 h 54"/>
                <a:gd name="T36" fmla="*/ 91 w 91"/>
                <a:gd name="T37" fmla="*/ 54 h 54"/>
                <a:gd name="T38" fmla="*/ 78 w 91"/>
                <a:gd name="T39" fmla="*/ 53 h 54"/>
                <a:gd name="T40" fmla="*/ 65 w 91"/>
                <a:gd name="T41" fmla="*/ 54 h 54"/>
                <a:gd name="T42" fmla="*/ 65 w 91"/>
                <a:gd name="T43" fmla="*/ 50 h 54"/>
                <a:gd name="T44" fmla="*/ 66 w 91"/>
                <a:gd name="T45" fmla="*/ 50 h 54"/>
                <a:gd name="T46" fmla="*/ 72 w 91"/>
                <a:gd name="T47" fmla="*/ 47 h 54"/>
                <a:gd name="T48" fmla="*/ 72 w 91"/>
                <a:gd name="T49" fmla="*/ 18 h 54"/>
                <a:gd name="T50" fmla="*/ 63 w 91"/>
                <a:gd name="T51" fmla="*/ 9 h 54"/>
                <a:gd name="T52" fmla="*/ 52 w 91"/>
                <a:gd name="T53" fmla="*/ 12 h 54"/>
                <a:gd name="T54" fmla="*/ 52 w 91"/>
                <a:gd name="T55" fmla="*/ 47 h 54"/>
                <a:gd name="T56" fmla="*/ 58 w 91"/>
                <a:gd name="T57" fmla="*/ 50 h 54"/>
                <a:gd name="T58" fmla="*/ 59 w 91"/>
                <a:gd name="T59" fmla="*/ 50 h 54"/>
                <a:gd name="T60" fmla="*/ 59 w 91"/>
                <a:gd name="T61" fmla="*/ 54 h 54"/>
                <a:gd name="T62" fmla="*/ 46 w 91"/>
                <a:gd name="T63" fmla="*/ 53 h 54"/>
                <a:gd name="T64" fmla="*/ 32 w 91"/>
                <a:gd name="T65" fmla="*/ 54 h 54"/>
                <a:gd name="T66" fmla="*/ 32 w 91"/>
                <a:gd name="T67" fmla="*/ 50 h 54"/>
                <a:gd name="T68" fmla="*/ 34 w 91"/>
                <a:gd name="T69" fmla="*/ 50 h 54"/>
                <a:gd name="T70" fmla="*/ 39 w 91"/>
                <a:gd name="T71" fmla="*/ 47 h 54"/>
                <a:gd name="T72" fmla="*/ 39 w 91"/>
                <a:gd name="T73" fmla="*/ 18 h 54"/>
                <a:gd name="T74" fmla="*/ 30 w 91"/>
                <a:gd name="T75" fmla="*/ 9 h 54"/>
                <a:gd name="T76" fmla="*/ 20 w 91"/>
                <a:gd name="T77" fmla="*/ 13 h 54"/>
                <a:gd name="T78" fmla="*/ 20 w 91"/>
                <a:gd name="T79" fmla="*/ 47 h 54"/>
                <a:gd name="T80" fmla="*/ 26 w 91"/>
                <a:gd name="T81" fmla="*/ 50 h 54"/>
                <a:gd name="T82" fmla="*/ 27 w 91"/>
                <a:gd name="T83" fmla="*/ 50 h 54"/>
                <a:gd name="T84" fmla="*/ 27 w 91"/>
                <a:gd name="T85" fmla="*/ 54 h 54"/>
                <a:gd name="T86" fmla="*/ 14 w 91"/>
                <a:gd name="T87" fmla="*/ 53 h 54"/>
                <a:gd name="T88" fmla="*/ 0 w 91"/>
                <a:gd name="T89" fmla="*/ 54 h 54"/>
                <a:gd name="T90" fmla="*/ 0 w 91"/>
                <a:gd name="T91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1" h="54">
                  <a:moveTo>
                    <a:pt x="0" y="50"/>
                  </a:moveTo>
                  <a:cubicBezTo>
                    <a:pt x="1" y="50"/>
                    <a:pt x="1" y="50"/>
                    <a:pt x="1" y="50"/>
                  </a:cubicBezTo>
                  <a:cubicBezTo>
                    <a:pt x="4" y="50"/>
                    <a:pt x="7" y="50"/>
                    <a:pt x="7" y="47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2"/>
                    <a:pt x="7" y="12"/>
                    <a:pt x="4" y="11"/>
                  </a:cubicBezTo>
                  <a:cubicBezTo>
                    <a:pt x="3" y="11"/>
                    <a:pt x="2" y="10"/>
                    <a:pt x="0" y="1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4" y="6"/>
                    <a:pt x="8" y="5"/>
                    <a:pt x="11" y="4"/>
                  </a:cubicBezTo>
                  <a:cubicBezTo>
                    <a:pt x="13" y="3"/>
                    <a:pt x="16" y="1"/>
                    <a:pt x="19" y="0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5" y="6"/>
                    <a:pt x="32" y="0"/>
                    <a:pt x="38" y="0"/>
                  </a:cubicBezTo>
                  <a:cubicBezTo>
                    <a:pt x="44" y="0"/>
                    <a:pt x="49" y="3"/>
                    <a:pt x="51" y="9"/>
                  </a:cubicBezTo>
                  <a:cubicBezTo>
                    <a:pt x="57" y="5"/>
                    <a:pt x="64" y="0"/>
                    <a:pt x="70" y="0"/>
                  </a:cubicBezTo>
                  <a:cubicBezTo>
                    <a:pt x="78" y="0"/>
                    <a:pt x="85" y="5"/>
                    <a:pt x="85" y="15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85" y="50"/>
                    <a:pt x="87" y="50"/>
                    <a:pt x="90" y="51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1" y="54"/>
                    <a:pt x="91" y="54"/>
                    <a:pt x="91" y="54"/>
                  </a:cubicBezTo>
                  <a:cubicBezTo>
                    <a:pt x="87" y="54"/>
                    <a:pt x="83" y="53"/>
                    <a:pt x="78" y="53"/>
                  </a:cubicBezTo>
                  <a:cubicBezTo>
                    <a:pt x="74" y="53"/>
                    <a:pt x="69" y="54"/>
                    <a:pt x="65" y="54"/>
                  </a:cubicBezTo>
                  <a:cubicBezTo>
                    <a:pt x="65" y="50"/>
                    <a:pt x="65" y="50"/>
                    <a:pt x="65" y="50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9" y="50"/>
                    <a:pt x="72" y="50"/>
                    <a:pt x="72" y="47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2" y="12"/>
                    <a:pt x="69" y="9"/>
                    <a:pt x="63" y="9"/>
                  </a:cubicBezTo>
                  <a:cubicBezTo>
                    <a:pt x="59" y="9"/>
                    <a:pt x="55" y="11"/>
                    <a:pt x="52" y="12"/>
                  </a:cubicBezTo>
                  <a:cubicBezTo>
                    <a:pt x="52" y="47"/>
                    <a:pt x="52" y="47"/>
                    <a:pt x="52" y="47"/>
                  </a:cubicBezTo>
                  <a:cubicBezTo>
                    <a:pt x="52" y="50"/>
                    <a:pt x="54" y="50"/>
                    <a:pt x="58" y="50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55" y="54"/>
                    <a:pt x="50" y="53"/>
                    <a:pt x="46" y="53"/>
                  </a:cubicBezTo>
                  <a:cubicBezTo>
                    <a:pt x="42" y="53"/>
                    <a:pt x="37" y="54"/>
                    <a:pt x="32" y="54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37" y="50"/>
                    <a:pt x="39" y="50"/>
                    <a:pt x="39" y="47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2"/>
                    <a:pt x="36" y="9"/>
                    <a:pt x="30" y="9"/>
                  </a:cubicBezTo>
                  <a:cubicBezTo>
                    <a:pt x="27" y="9"/>
                    <a:pt x="22" y="11"/>
                    <a:pt x="20" y="13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50"/>
                    <a:pt x="23" y="50"/>
                    <a:pt x="26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3" y="54"/>
                    <a:pt x="18" y="53"/>
                    <a:pt x="14" y="53"/>
                  </a:cubicBezTo>
                  <a:cubicBezTo>
                    <a:pt x="9" y="53"/>
                    <a:pt x="4" y="54"/>
                    <a:pt x="0" y="54"/>
                  </a:cubicBezTo>
                  <a:lnTo>
                    <a:pt x="0" y="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B2BF2EC1-5FCF-B66F-B8E3-95E4857B252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628438" y="525463"/>
              <a:ext cx="26988" cy="33337"/>
            </a:xfrm>
            <a:custGeom>
              <a:avLst/>
              <a:gdLst>
                <a:gd name="T0" fmla="*/ 7 w 19"/>
                <a:gd name="T1" fmla="*/ 19 h 23"/>
                <a:gd name="T2" fmla="*/ 10 w 19"/>
                <a:gd name="T3" fmla="*/ 22 h 23"/>
                <a:gd name="T4" fmla="*/ 15 w 19"/>
                <a:gd name="T5" fmla="*/ 17 h 23"/>
                <a:gd name="T6" fmla="*/ 9 w 19"/>
                <a:gd name="T7" fmla="*/ 11 h 23"/>
                <a:gd name="T8" fmla="*/ 7 w 19"/>
                <a:gd name="T9" fmla="*/ 11 h 23"/>
                <a:gd name="T10" fmla="*/ 7 w 19"/>
                <a:gd name="T11" fmla="*/ 19 h 23"/>
                <a:gd name="T12" fmla="*/ 7 w 19"/>
                <a:gd name="T13" fmla="*/ 10 h 23"/>
                <a:gd name="T14" fmla="*/ 8 w 19"/>
                <a:gd name="T15" fmla="*/ 10 h 23"/>
                <a:gd name="T16" fmla="*/ 13 w 19"/>
                <a:gd name="T17" fmla="*/ 6 h 23"/>
                <a:gd name="T18" fmla="*/ 9 w 19"/>
                <a:gd name="T19" fmla="*/ 1 h 23"/>
                <a:gd name="T20" fmla="*/ 7 w 19"/>
                <a:gd name="T21" fmla="*/ 1 h 23"/>
                <a:gd name="T22" fmla="*/ 7 w 19"/>
                <a:gd name="T23" fmla="*/ 10 h 23"/>
                <a:gd name="T24" fmla="*/ 0 w 19"/>
                <a:gd name="T25" fmla="*/ 22 h 23"/>
                <a:gd name="T26" fmla="*/ 0 w 19"/>
                <a:gd name="T27" fmla="*/ 22 h 23"/>
                <a:gd name="T28" fmla="*/ 3 w 19"/>
                <a:gd name="T29" fmla="*/ 20 h 23"/>
                <a:gd name="T30" fmla="*/ 3 w 19"/>
                <a:gd name="T31" fmla="*/ 3 h 23"/>
                <a:gd name="T32" fmla="*/ 0 w 19"/>
                <a:gd name="T33" fmla="*/ 1 h 23"/>
                <a:gd name="T34" fmla="*/ 0 w 19"/>
                <a:gd name="T35" fmla="*/ 1 h 23"/>
                <a:gd name="T36" fmla="*/ 0 w 19"/>
                <a:gd name="T37" fmla="*/ 0 h 23"/>
                <a:gd name="T38" fmla="*/ 5 w 19"/>
                <a:gd name="T39" fmla="*/ 0 h 23"/>
                <a:gd name="T40" fmla="*/ 10 w 19"/>
                <a:gd name="T41" fmla="*/ 0 h 23"/>
                <a:gd name="T42" fmla="*/ 18 w 19"/>
                <a:gd name="T43" fmla="*/ 5 h 23"/>
                <a:gd name="T44" fmla="*/ 12 w 19"/>
                <a:gd name="T45" fmla="*/ 11 h 23"/>
                <a:gd name="T46" fmla="*/ 12 w 19"/>
                <a:gd name="T47" fmla="*/ 11 h 23"/>
                <a:gd name="T48" fmla="*/ 19 w 19"/>
                <a:gd name="T49" fmla="*/ 16 h 23"/>
                <a:gd name="T50" fmla="*/ 11 w 19"/>
                <a:gd name="T51" fmla="*/ 23 h 23"/>
                <a:gd name="T52" fmla="*/ 6 w 19"/>
                <a:gd name="T53" fmla="*/ 23 h 23"/>
                <a:gd name="T54" fmla="*/ 0 w 19"/>
                <a:gd name="T55" fmla="*/ 23 h 23"/>
                <a:gd name="T56" fmla="*/ 0 w 19"/>
                <a:gd name="T57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" h="23">
                  <a:moveTo>
                    <a:pt x="7" y="19"/>
                  </a:moveTo>
                  <a:cubicBezTo>
                    <a:pt x="7" y="21"/>
                    <a:pt x="7" y="22"/>
                    <a:pt x="10" y="22"/>
                  </a:cubicBezTo>
                  <a:cubicBezTo>
                    <a:pt x="13" y="22"/>
                    <a:pt x="15" y="19"/>
                    <a:pt x="15" y="17"/>
                  </a:cubicBezTo>
                  <a:cubicBezTo>
                    <a:pt x="15" y="13"/>
                    <a:pt x="12" y="11"/>
                    <a:pt x="9" y="11"/>
                  </a:cubicBezTo>
                  <a:cubicBezTo>
                    <a:pt x="7" y="11"/>
                    <a:pt x="7" y="11"/>
                    <a:pt x="7" y="11"/>
                  </a:cubicBezTo>
                  <a:lnTo>
                    <a:pt x="7" y="19"/>
                  </a:lnTo>
                  <a:close/>
                  <a:moveTo>
                    <a:pt x="7" y="10"/>
                  </a:moveTo>
                  <a:cubicBezTo>
                    <a:pt x="8" y="10"/>
                    <a:pt x="8" y="10"/>
                    <a:pt x="8" y="10"/>
                  </a:cubicBezTo>
                  <a:cubicBezTo>
                    <a:pt x="11" y="10"/>
                    <a:pt x="13" y="9"/>
                    <a:pt x="13" y="6"/>
                  </a:cubicBezTo>
                  <a:cubicBezTo>
                    <a:pt x="13" y="2"/>
                    <a:pt x="11" y="1"/>
                    <a:pt x="9" y="1"/>
                  </a:cubicBezTo>
                  <a:cubicBezTo>
                    <a:pt x="7" y="1"/>
                    <a:pt x="7" y="1"/>
                    <a:pt x="7" y="1"/>
                  </a:cubicBezTo>
                  <a:lnTo>
                    <a:pt x="7" y="10"/>
                  </a:lnTo>
                  <a:close/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2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ubicBezTo>
                    <a:pt x="7" y="0"/>
                    <a:pt x="9" y="0"/>
                    <a:pt x="10" y="0"/>
                  </a:cubicBezTo>
                  <a:cubicBezTo>
                    <a:pt x="16" y="0"/>
                    <a:pt x="18" y="3"/>
                    <a:pt x="18" y="5"/>
                  </a:cubicBezTo>
                  <a:cubicBezTo>
                    <a:pt x="18" y="9"/>
                    <a:pt x="15" y="10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11"/>
                    <a:pt x="19" y="13"/>
                    <a:pt x="19" y="16"/>
                  </a:cubicBezTo>
                  <a:cubicBezTo>
                    <a:pt x="19" y="20"/>
                    <a:pt x="16" y="23"/>
                    <a:pt x="11" y="23"/>
                  </a:cubicBezTo>
                  <a:cubicBezTo>
                    <a:pt x="10" y="23"/>
                    <a:pt x="8" y="23"/>
                    <a:pt x="6" y="23"/>
                  </a:cubicBezTo>
                  <a:cubicBezTo>
                    <a:pt x="4" y="23"/>
                    <a:pt x="1" y="23"/>
                    <a:pt x="0" y="23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794FD05B-7BA7-1717-A1D6-64B1B10A835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657013" y="525463"/>
              <a:ext cx="34925" cy="33337"/>
            </a:xfrm>
            <a:custGeom>
              <a:avLst/>
              <a:gdLst>
                <a:gd name="T0" fmla="*/ 3 w 24"/>
                <a:gd name="T1" fmla="*/ 4 h 23"/>
                <a:gd name="T2" fmla="*/ 0 w 24"/>
                <a:gd name="T3" fmla="*/ 1 h 23"/>
                <a:gd name="T4" fmla="*/ 0 w 24"/>
                <a:gd name="T5" fmla="*/ 1 h 23"/>
                <a:gd name="T6" fmla="*/ 0 w 24"/>
                <a:gd name="T7" fmla="*/ 0 h 23"/>
                <a:gd name="T8" fmla="*/ 5 w 24"/>
                <a:gd name="T9" fmla="*/ 0 h 23"/>
                <a:gd name="T10" fmla="*/ 10 w 24"/>
                <a:gd name="T11" fmla="*/ 0 h 23"/>
                <a:gd name="T12" fmla="*/ 10 w 24"/>
                <a:gd name="T13" fmla="*/ 1 h 23"/>
                <a:gd name="T14" fmla="*/ 9 w 24"/>
                <a:gd name="T15" fmla="*/ 1 h 23"/>
                <a:gd name="T16" fmla="*/ 7 w 24"/>
                <a:gd name="T17" fmla="*/ 4 h 23"/>
                <a:gd name="T18" fmla="*/ 7 w 24"/>
                <a:gd name="T19" fmla="*/ 15 h 23"/>
                <a:gd name="T20" fmla="*/ 13 w 24"/>
                <a:gd name="T21" fmla="*/ 22 h 23"/>
                <a:gd name="T22" fmla="*/ 19 w 24"/>
                <a:gd name="T23" fmla="*/ 15 h 23"/>
                <a:gd name="T24" fmla="*/ 19 w 24"/>
                <a:gd name="T25" fmla="*/ 4 h 23"/>
                <a:gd name="T26" fmla="*/ 17 w 24"/>
                <a:gd name="T27" fmla="*/ 1 h 23"/>
                <a:gd name="T28" fmla="*/ 16 w 24"/>
                <a:gd name="T29" fmla="*/ 1 h 23"/>
                <a:gd name="T30" fmla="*/ 16 w 24"/>
                <a:gd name="T31" fmla="*/ 0 h 23"/>
                <a:gd name="T32" fmla="*/ 20 w 24"/>
                <a:gd name="T33" fmla="*/ 0 h 23"/>
                <a:gd name="T34" fmla="*/ 24 w 24"/>
                <a:gd name="T35" fmla="*/ 0 h 23"/>
                <a:gd name="T36" fmla="*/ 24 w 24"/>
                <a:gd name="T37" fmla="*/ 1 h 23"/>
                <a:gd name="T38" fmla="*/ 23 w 24"/>
                <a:gd name="T39" fmla="*/ 1 h 23"/>
                <a:gd name="T40" fmla="*/ 21 w 24"/>
                <a:gd name="T41" fmla="*/ 4 h 23"/>
                <a:gd name="T42" fmla="*/ 21 w 24"/>
                <a:gd name="T43" fmla="*/ 14 h 23"/>
                <a:gd name="T44" fmla="*/ 12 w 24"/>
                <a:gd name="T45" fmla="*/ 23 h 23"/>
                <a:gd name="T46" fmla="*/ 3 w 24"/>
                <a:gd name="T47" fmla="*/ 15 h 23"/>
                <a:gd name="T48" fmla="*/ 3 w 24"/>
                <a:gd name="T49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" h="23">
                  <a:moveTo>
                    <a:pt x="3" y="4"/>
                  </a:moveTo>
                  <a:cubicBezTo>
                    <a:pt x="3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ubicBezTo>
                    <a:pt x="7" y="0"/>
                    <a:pt x="9" y="0"/>
                    <a:pt x="10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1"/>
                    <a:pt x="7" y="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9"/>
                    <a:pt x="8" y="22"/>
                    <a:pt x="13" y="22"/>
                  </a:cubicBezTo>
                  <a:cubicBezTo>
                    <a:pt x="17" y="22"/>
                    <a:pt x="19" y="19"/>
                    <a:pt x="19" y="15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1"/>
                    <a:pt x="18" y="1"/>
                    <a:pt x="17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9" y="0"/>
                    <a:pt x="20" y="0"/>
                  </a:cubicBezTo>
                  <a:cubicBezTo>
                    <a:pt x="21" y="0"/>
                    <a:pt x="23" y="0"/>
                    <a:pt x="24" y="0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1"/>
                    <a:pt x="21" y="1"/>
                    <a:pt x="21" y="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21"/>
                    <a:pt x="17" y="23"/>
                    <a:pt x="12" y="23"/>
                  </a:cubicBezTo>
                  <a:cubicBezTo>
                    <a:pt x="6" y="23"/>
                    <a:pt x="3" y="21"/>
                    <a:pt x="3" y="15"/>
                  </a:cubicBezTo>
                  <a:lnTo>
                    <a:pt x="3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BC3FBB0B-37D6-321F-EA1A-6A4265CD061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693525" y="525463"/>
              <a:ext cx="19050" cy="33337"/>
            </a:xfrm>
            <a:custGeom>
              <a:avLst/>
              <a:gdLst>
                <a:gd name="T0" fmla="*/ 12 w 14"/>
                <a:gd name="T1" fmla="*/ 5 h 23"/>
                <a:gd name="T2" fmla="*/ 8 w 14"/>
                <a:gd name="T3" fmla="*/ 1 h 23"/>
                <a:gd name="T4" fmla="*/ 4 w 14"/>
                <a:gd name="T5" fmla="*/ 5 h 23"/>
                <a:gd name="T6" fmla="*/ 14 w 14"/>
                <a:gd name="T7" fmla="*/ 17 h 23"/>
                <a:gd name="T8" fmla="*/ 6 w 14"/>
                <a:gd name="T9" fmla="*/ 23 h 23"/>
                <a:gd name="T10" fmla="*/ 1 w 14"/>
                <a:gd name="T11" fmla="*/ 22 h 23"/>
                <a:gd name="T12" fmla="*/ 0 w 14"/>
                <a:gd name="T13" fmla="*/ 17 h 23"/>
                <a:gd name="T14" fmla="*/ 1 w 14"/>
                <a:gd name="T15" fmla="*/ 17 h 23"/>
                <a:gd name="T16" fmla="*/ 6 w 14"/>
                <a:gd name="T17" fmla="*/ 22 h 23"/>
                <a:gd name="T18" fmla="*/ 10 w 14"/>
                <a:gd name="T19" fmla="*/ 18 h 23"/>
                <a:gd name="T20" fmla="*/ 0 w 14"/>
                <a:gd name="T21" fmla="*/ 6 h 23"/>
                <a:gd name="T22" fmla="*/ 8 w 14"/>
                <a:gd name="T23" fmla="*/ 0 h 23"/>
                <a:gd name="T24" fmla="*/ 12 w 14"/>
                <a:gd name="T25" fmla="*/ 0 h 23"/>
                <a:gd name="T26" fmla="*/ 13 w 14"/>
                <a:gd name="T27" fmla="*/ 5 h 23"/>
                <a:gd name="T28" fmla="*/ 12 w 14"/>
                <a:gd name="T2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3">
                  <a:moveTo>
                    <a:pt x="12" y="5"/>
                  </a:moveTo>
                  <a:cubicBezTo>
                    <a:pt x="12" y="3"/>
                    <a:pt x="10" y="1"/>
                    <a:pt x="8" y="1"/>
                  </a:cubicBezTo>
                  <a:cubicBezTo>
                    <a:pt x="5" y="1"/>
                    <a:pt x="4" y="2"/>
                    <a:pt x="4" y="5"/>
                  </a:cubicBezTo>
                  <a:cubicBezTo>
                    <a:pt x="4" y="10"/>
                    <a:pt x="14" y="9"/>
                    <a:pt x="14" y="17"/>
                  </a:cubicBezTo>
                  <a:cubicBezTo>
                    <a:pt x="14" y="21"/>
                    <a:pt x="10" y="23"/>
                    <a:pt x="6" y="23"/>
                  </a:cubicBezTo>
                  <a:cubicBezTo>
                    <a:pt x="4" y="23"/>
                    <a:pt x="2" y="23"/>
                    <a:pt x="1" y="22"/>
                  </a:cubicBezTo>
                  <a:cubicBezTo>
                    <a:pt x="0" y="20"/>
                    <a:pt x="0" y="19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20"/>
                    <a:pt x="3" y="22"/>
                    <a:pt x="6" y="22"/>
                  </a:cubicBezTo>
                  <a:cubicBezTo>
                    <a:pt x="8" y="22"/>
                    <a:pt x="10" y="21"/>
                    <a:pt x="10" y="18"/>
                  </a:cubicBezTo>
                  <a:cubicBezTo>
                    <a:pt x="10" y="13"/>
                    <a:pt x="0" y="14"/>
                    <a:pt x="0" y="6"/>
                  </a:cubicBezTo>
                  <a:cubicBezTo>
                    <a:pt x="0" y="2"/>
                    <a:pt x="3" y="0"/>
                    <a:pt x="8" y="0"/>
                  </a:cubicBezTo>
                  <a:cubicBezTo>
                    <a:pt x="9" y="0"/>
                    <a:pt x="11" y="0"/>
                    <a:pt x="12" y="0"/>
                  </a:cubicBezTo>
                  <a:cubicBezTo>
                    <a:pt x="12" y="2"/>
                    <a:pt x="12" y="3"/>
                    <a:pt x="13" y="5"/>
                  </a:cubicBezTo>
                  <a:lnTo>
                    <a:pt x="12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A9685F2F-AECE-3532-51DD-70E02854AA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717338" y="525463"/>
              <a:ext cx="15875" cy="33337"/>
            </a:xfrm>
            <a:custGeom>
              <a:avLst/>
              <a:gdLst>
                <a:gd name="T0" fmla="*/ 0 w 11"/>
                <a:gd name="T1" fmla="*/ 22 h 23"/>
                <a:gd name="T2" fmla="*/ 0 w 11"/>
                <a:gd name="T3" fmla="*/ 22 h 23"/>
                <a:gd name="T4" fmla="*/ 3 w 11"/>
                <a:gd name="T5" fmla="*/ 20 h 23"/>
                <a:gd name="T6" fmla="*/ 3 w 11"/>
                <a:gd name="T7" fmla="*/ 3 h 23"/>
                <a:gd name="T8" fmla="*/ 0 w 11"/>
                <a:gd name="T9" fmla="*/ 1 h 23"/>
                <a:gd name="T10" fmla="*/ 0 w 11"/>
                <a:gd name="T11" fmla="*/ 1 h 23"/>
                <a:gd name="T12" fmla="*/ 0 w 11"/>
                <a:gd name="T13" fmla="*/ 0 h 23"/>
                <a:gd name="T14" fmla="*/ 5 w 11"/>
                <a:gd name="T15" fmla="*/ 0 h 23"/>
                <a:gd name="T16" fmla="*/ 11 w 11"/>
                <a:gd name="T17" fmla="*/ 0 h 23"/>
                <a:gd name="T18" fmla="*/ 11 w 11"/>
                <a:gd name="T19" fmla="*/ 1 h 23"/>
                <a:gd name="T20" fmla="*/ 11 w 11"/>
                <a:gd name="T21" fmla="*/ 1 h 23"/>
                <a:gd name="T22" fmla="*/ 8 w 11"/>
                <a:gd name="T23" fmla="*/ 3 h 23"/>
                <a:gd name="T24" fmla="*/ 8 w 11"/>
                <a:gd name="T25" fmla="*/ 20 h 23"/>
                <a:gd name="T26" fmla="*/ 11 w 11"/>
                <a:gd name="T27" fmla="*/ 22 h 23"/>
                <a:gd name="T28" fmla="*/ 11 w 11"/>
                <a:gd name="T29" fmla="*/ 22 h 23"/>
                <a:gd name="T30" fmla="*/ 11 w 11"/>
                <a:gd name="T31" fmla="*/ 23 h 23"/>
                <a:gd name="T32" fmla="*/ 5 w 11"/>
                <a:gd name="T33" fmla="*/ 23 h 23"/>
                <a:gd name="T34" fmla="*/ 0 w 11"/>
                <a:gd name="T35" fmla="*/ 23 h 23"/>
                <a:gd name="T36" fmla="*/ 0 w 11"/>
                <a:gd name="T37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23"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2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ubicBezTo>
                    <a:pt x="7" y="0"/>
                    <a:pt x="9" y="0"/>
                    <a:pt x="11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9" y="1"/>
                    <a:pt x="8" y="1"/>
                    <a:pt x="8" y="3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2"/>
                    <a:pt x="9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9" y="23"/>
                    <a:pt x="7" y="23"/>
                    <a:pt x="5" y="23"/>
                  </a:cubicBezTo>
                  <a:cubicBezTo>
                    <a:pt x="3" y="23"/>
                    <a:pt x="1" y="23"/>
                    <a:pt x="0" y="23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74A8A511-414F-74A4-14AE-BB6B0A82D98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734800" y="525463"/>
              <a:ext cx="38100" cy="33337"/>
            </a:xfrm>
            <a:custGeom>
              <a:avLst/>
              <a:gdLst>
                <a:gd name="T0" fmla="*/ 22 w 27"/>
                <a:gd name="T1" fmla="*/ 17 h 23"/>
                <a:gd name="T2" fmla="*/ 22 w 27"/>
                <a:gd name="T3" fmla="*/ 16 h 23"/>
                <a:gd name="T4" fmla="*/ 22 w 27"/>
                <a:gd name="T5" fmla="*/ 4 h 23"/>
                <a:gd name="T6" fmla="*/ 19 w 27"/>
                <a:gd name="T7" fmla="*/ 1 h 23"/>
                <a:gd name="T8" fmla="*/ 18 w 27"/>
                <a:gd name="T9" fmla="*/ 1 h 23"/>
                <a:gd name="T10" fmla="*/ 18 w 27"/>
                <a:gd name="T11" fmla="*/ 0 h 23"/>
                <a:gd name="T12" fmla="*/ 23 w 27"/>
                <a:gd name="T13" fmla="*/ 0 h 23"/>
                <a:gd name="T14" fmla="*/ 27 w 27"/>
                <a:gd name="T15" fmla="*/ 0 h 23"/>
                <a:gd name="T16" fmla="*/ 27 w 27"/>
                <a:gd name="T17" fmla="*/ 1 h 23"/>
                <a:gd name="T18" fmla="*/ 26 w 27"/>
                <a:gd name="T19" fmla="*/ 1 h 23"/>
                <a:gd name="T20" fmla="*/ 23 w 27"/>
                <a:gd name="T21" fmla="*/ 5 h 23"/>
                <a:gd name="T22" fmla="*/ 23 w 27"/>
                <a:gd name="T23" fmla="*/ 20 h 23"/>
                <a:gd name="T24" fmla="*/ 23 w 27"/>
                <a:gd name="T25" fmla="*/ 23 h 23"/>
                <a:gd name="T26" fmla="*/ 22 w 27"/>
                <a:gd name="T27" fmla="*/ 23 h 23"/>
                <a:gd name="T28" fmla="*/ 5 w 27"/>
                <a:gd name="T29" fmla="*/ 5 h 23"/>
                <a:gd name="T30" fmla="*/ 5 w 27"/>
                <a:gd name="T31" fmla="*/ 18 h 23"/>
                <a:gd name="T32" fmla="*/ 9 w 27"/>
                <a:gd name="T33" fmla="*/ 22 h 23"/>
                <a:gd name="T34" fmla="*/ 9 w 27"/>
                <a:gd name="T35" fmla="*/ 22 h 23"/>
                <a:gd name="T36" fmla="*/ 9 w 27"/>
                <a:gd name="T37" fmla="*/ 23 h 23"/>
                <a:gd name="T38" fmla="*/ 5 w 27"/>
                <a:gd name="T39" fmla="*/ 23 h 23"/>
                <a:gd name="T40" fmla="*/ 0 w 27"/>
                <a:gd name="T41" fmla="*/ 23 h 23"/>
                <a:gd name="T42" fmla="*/ 0 w 27"/>
                <a:gd name="T43" fmla="*/ 22 h 23"/>
                <a:gd name="T44" fmla="*/ 1 w 27"/>
                <a:gd name="T45" fmla="*/ 22 h 23"/>
                <a:gd name="T46" fmla="*/ 4 w 27"/>
                <a:gd name="T47" fmla="*/ 18 h 23"/>
                <a:gd name="T48" fmla="*/ 4 w 27"/>
                <a:gd name="T49" fmla="*/ 4 h 23"/>
                <a:gd name="T50" fmla="*/ 1 w 27"/>
                <a:gd name="T51" fmla="*/ 1 h 23"/>
                <a:gd name="T52" fmla="*/ 0 w 27"/>
                <a:gd name="T53" fmla="*/ 1 h 23"/>
                <a:gd name="T54" fmla="*/ 0 w 27"/>
                <a:gd name="T55" fmla="*/ 0 h 23"/>
                <a:gd name="T56" fmla="*/ 4 w 27"/>
                <a:gd name="T57" fmla="*/ 0 h 23"/>
                <a:gd name="T58" fmla="*/ 7 w 27"/>
                <a:gd name="T59" fmla="*/ 0 h 23"/>
                <a:gd name="T60" fmla="*/ 22 w 27"/>
                <a:gd name="T6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" h="23">
                  <a:moveTo>
                    <a:pt x="22" y="17"/>
                  </a:moveTo>
                  <a:cubicBezTo>
                    <a:pt x="22" y="16"/>
                    <a:pt x="22" y="16"/>
                    <a:pt x="22" y="16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0" y="1"/>
                    <a:pt x="19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0" y="0"/>
                    <a:pt x="21" y="0"/>
                    <a:pt x="23" y="0"/>
                  </a:cubicBezTo>
                  <a:cubicBezTo>
                    <a:pt x="24" y="0"/>
                    <a:pt x="25" y="0"/>
                    <a:pt x="27" y="0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5" y="1"/>
                    <a:pt x="23" y="2"/>
                    <a:pt x="23" y="5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1"/>
                    <a:pt x="23" y="22"/>
                    <a:pt x="23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21"/>
                    <a:pt x="6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3"/>
                    <a:pt x="6" y="23"/>
                    <a:pt x="5" y="23"/>
                  </a:cubicBezTo>
                  <a:cubicBezTo>
                    <a:pt x="3" y="23"/>
                    <a:pt x="2" y="23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3" y="22"/>
                    <a:pt x="4" y="20"/>
                    <a:pt x="4" y="18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2"/>
                    <a:pt x="2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5" y="0"/>
                    <a:pt x="6" y="0"/>
                    <a:pt x="7" y="0"/>
                  </a:cubicBezTo>
                  <a:lnTo>
                    <a:pt x="22" y="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800F3259-3E86-4A1D-E69A-DBA097AE02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774488" y="525463"/>
              <a:ext cx="26988" cy="33337"/>
            </a:xfrm>
            <a:custGeom>
              <a:avLst/>
              <a:gdLst>
                <a:gd name="T0" fmla="*/ 0 w 19"/>
                <a:gd name="T1" fmla="*/ 22 h 23"/>
                <a:gd name="T2" fmla="*/ 1 w 19"/>
                <a:gd name="T3" fmla="*/ 22 h 23"/>
                <a:gd name="T4" fmla="*/ 3 w 19"/>
                <a:gd name="T5" fmla="*/ 20 h 23"/>
                <a:gd name="T6" fmla="*/ 3 w 19"/>
                <a:gd name="T7" fmla="*/ 3 h 23"/>
                <a:gd name="T8" fmla="*/ 1 w 19"/>
                <a:gd name="T9" fmla="*/ 1 h 23"/>
                <a:gd name="T10" fmla="*/ 0 w 19"/>
                <a:gd name="T11" fmla="*/ 1 h 23"/>
                <a:gd name="T12" fmla="*/ 0 w 19"/>
                <a:gd name="T13" fmla="*/ 0 h 23"/>
                <a:gd name="T14" fmla="*/ 8 w 19"/>
                <a:gd name="T15" fmla="*/ 0 h 23"/>
                <a:gd name="T16" fmla="*/ 17 w 19"/>
                <a:gd name="T17" fmla="*/ 0 h 23"/>
                <a:gd name="T18" fmla="*/ 17 w 19"/>
                <a:gd name="T19" fmla="*/ 5 h 23"/>
                <a:gd name="T20" fmla="*/ 16 w 19"/>
                <a:gd name="T21" fmla="*/ 5 h 23"/>
                <a:gd name="T22" fmla="*/ 12 w 19"/>
                <a:gd name="T23" fmla="*/ 2 h 23"/>
                <a:gd name="T24" fmla="*/ 7 w 19"/>
                <a:gd name="T25" fmla="*/ 2 h 23"/>
                <a:gd name="T26" fmla="*/ 7 w 19"/>
                <a:gd name="T27" fmla="*/ 10 h 23"/>
                <a:gd name="T28" fmla="*/ 11 w 19"/>
                <a:gd name="T29" fmla="*/ 10 h 23"/>
                <a:gd name="T30" fmla="*/ 14 w 19"/>
                <a:gd name="T31" fmla="*/ 7 h 23"/>
                <a:gd name="T32" fmla="*/ 15 w 19"/>
                <a:gd name="T33" fmla="*/ 7 h 23"/>
                <a:gd name="T34" fmla="*/ 15 w 19"/>
                <a:gd name="T35" fmla="*/ 11 h 23"/>
                <a:gd name="T36" fmla="*/ 15 w 19"/>
                <a:gd name="T37" fmla="*/ 15 h 23"/>
                <a:gd name="T38" fmla="*/ 14 w 19"/>
                <a:gd name="T39" fmla="*/ 15 h 23"/>
                <a:gd name="T40" fmla="*/ 11 w 19"/>
                <a:gd name="T41" fmla="*/ 12 h 23"/>
                <a:gd name="T42" fmla="*/ 7 w 19"/>
                <a:gd name="T43" fmla="*/ 12 h 23"/>
                <a:gd name="T44" fmla="*/ 7 w 19"/>
                <a:gd name="T45" fmla="*/ 19 h 23"/>
                <a:gd name="T46" fmla="*/ 11 w 19"/>
                <a:gd name="T47" fmla="*/ 21 h 23"/>
                <a:gd name="T48" fmla="*/ 18 w 19"/>
                <a:gd name="T49" fmla="*/ 18 h 23"/>
                <a:gd name="T50" fmla="*/ 19 w 19"/>
                <a:gd name="T51" fmla="*/ 18 h 23"/>
                <a:gd name="T52" fmla="*/ 18 w 19"/>
                <a:gd name="T53" fmla="*/ 23 h 23"/>
                <a:gd name="T54" fmla="*/ 9 w 19"/>
                <a:gd name="T55" fmla="*/ 23 h 23"/>
                <a:gd name="T56" fmla="*/ 0 w 19"/>
                <a:gd name="T57" fmla="*/ 23 h 23"/>
                <a:gd name="T58" fmla="*/ 0 w 19"/>
                <a:gd name="T5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" h="23">
                  <a:moveTo>
                    <a:pt x="0" y="22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2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6" y="0"/>
                    <a:pt x="8" y="0"/>
                  </a:cubicBezTo>
                  <a:cubicBezTo>
                    <a:pt x="11" y="0"/>
                    <a:pt x="14" y="0"/>
                    <a:pt x="17" y="0"/>
                  </a:cubicBezTo>
                  <a:cubicBezTo>
                    <a:pt x="17" y="2"/>
                    <a:pt x="17" y="4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3"/>
                    <a:pt x="15" y="2"/>
                    <a:pt x="1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10"/>
                    <a:pt x="13" y="9"/>
                    <a:pt x="1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9"/>
                    <a:pt x="15" y="10"/>
                    <a:pt x="15" y="11"/>
                  </a:cubicBezTo>
                  <a:cubicBezTo>
                    <a:pt x="15" y="12"/>
                    <a:pt x="15" y="14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3"/>
                    <a:pt x="13" y="12"/>
                    <a:pt x="11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1"/>
                    <a:pt x="9" y="21"/>
                    <a:pt x="11" y="21"/>
                  </a:cubicBezTo>
                  <a:cubicBezTo>
                    <a:pt x="15" y="21"/>
                    <a:pt x="17" y="21"/>
                    <a:pt x="18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8" y="19"/>
                    <a:pt x="18" y="21"/>
                    <a:pt x="18" y="23"/>
                  </a:cubicBezTo>
                  <a:cubicBezTo>
                    <a:pt x="16" y="23"/>
                    <a:pt x="12" y="23"/>
                    <a:pt x="9" y="23"/>
                  </a:cubicBezTo>
                  <a:cubicBezTo>
                    <a:pt x="6" y="23"/>
                    <a:pt x="2" y="23"/>
                    <a:pt x="0" y="23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8D026A08-821C-37DF-3A1E-96E85AE6B02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804650" y="525463"/>
              <a:ext cx="19050" cy="33337"/>
            </a:xfrm>
            <a:custGeom>
              <a:avLst/>
              <a:gdLst>
                <a:gd name="T0" fmla="*/ 11 w 13"/>
                <a:gd name="T1" fmla="*/ 5 h 23"/>
                <a:gd name="T2" fmla="*/ 8 w 13"/>
                <a:gd name="T3" fmla="*/ 1 h 23"/>
                <a:gd name="T4" fmla="*/ 4 w 13"/>
                <a:gd name="T5" fmla="*/ 5 h 23"/>
                <a:gd name="T6" fmla="*/ 13 w 13"/>
                <a:gd name="T7" fmla="*/ 17 h 23"/>
                <a:gd name="T8" fmla="*/ 5 w 13"/>
                <a:gd name="T9" fmla="*/ 23 h 23"/>
                <a:gd name="T10" fmla="*/ 0 w 13"/>
                <a:gd name="T11" fmla="*/ 22 h 23"/>
                <a:gd name="T12" fmla="*/ 0 w 13"/>
                <a:gd name="T13" fmla="*/ 17 h 23"/>
                <a:gd name="T14" fmla="*/ 1 w 13"/>
                <a:gd name="T15" fmla="*/ 17 h 23"/>
                <a:gd name="T16" fmla="*/ 6 w 13"/>
                <a:gd name="T17" fmla="*/ 22 h 23"/>
                <a:gd name="T18" fmla="*/ 10 w 13"/>
                <a:gd name="T19" fmla="*/ 18 h 23"/>
                <a:gd name="T20" fmla="*/ 0 w 13"/>
                <a:gd name="T21" fmla="*/ 6 h 23"/>
                <a:gd name="T22" fmla="*/ 7 w 13"/>
                <a:gd name="T23" fmla="*/ 0 h 23"/>
                <a:gd name="T24" fmla="*/ 12 w 13"/>
                <a:gd name="T25" fmla="*/ 0 h 23"/>
                <a:gd name="T26" fmla="*/ 12 w 13"/>
                <a:gd name="T27" fmla="*/ 5 h 23"/>
                <a:gd name="T28" fmla="*/ 11 w 13"/>
                <a:gd name="T2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" h="23">
                  <a:moveTo>
                    <a:pt x="11" y="5"/>
                  </a:moveTo>
                  <a:cubicBezTo>
                    <a:pt x="11" y="3"/>
                    <a:pt x="10" y="1"/>
                    <a:pt x="8" y="1"/>
                  </a:cubicBezTo>
                  <a:cubicBezTo>
                    <a:pt x="5" y="1"/>
                    <a:pt x="4" y="2"/>
                    <a:pt x="4" y="5"/>
                  </a:cubicBezTo>
                  <a:cubicBezTo>
                    <a:pt x="4" y="10"/>
                    <a:pt x="13" y="9"/>
                    <a:pt x="13" y="17"/>
                  </a:cubicBezTo>
                  <a:cubicBezTo>
                    <a:pt x="13" y="21"/>
                    <a:pt x="10" y="23"/>
                    <a:pt x="5" y="23"/>
                  </a:cubicBezTo>
                  <a:cubicBezTo>
                    <a:pt x="4" y="23"/>
                    <a:pt x="2" y="23"/>
                    <a:pt x="0" y="22"/>
                  </a:cubicBezTo>
                  <a:cubicBezTo>
                    <a:pt x="0" y="20"/>
                    <a:pt x="0" y="19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20"/>
                    <a:pt x="3" y="22"/>
                    <a:pt x="6" y="22"/>
                  </a:cubicBezTo>
                  <a:cubicBezTo>
                    <a:pt x="8" y="22"/>
                    <a:pt x="10" y="21"/>
                    <a:pt x="10" y="18"/>
                  </a:cubicBezTo>
                  <a:cubicBezTo>
                    <a:pt x="10" y="13"/>
                    <a:pt x="0" y="14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8" y="0"/>
                    <a:pt x="11" y="0"/>
                    <a:pt x="12" y="0"/>
                  </a:cubicBezTo>
                  <a:cubicBezTo>
                    <a:pt x="12" y="2"/>
                    <a:pt x="12" y="3"/>
                    <a:pt x="12" y="5"/>
                  </a:cubicBezTo>
                  <a:lnTo>
                    <a:pt x="11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8DCBDE62-BF37-84F4-E789-88AC61A9DB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826875" y="525463"/>
              <a:ext cx="20638" cy="33337"/>
            </a:xfrm>
            <a:custGeom>
              <a:avLst/>
              <a:gdLst>
                <a:gd name="T0" fmla="*/ 12 w 14"/>
                <a:gd name="T1" fmla="*/ 5 h 23"/>
                <a:gd name="T2" fmla="*/ 8 w 14"/>
                <a:gd name="T3" fmla="*/ 1 h 23"/>
                <a:gd name="T4" fmla="*/ 4 w 14"/>
                <a:gd name="T5" fmla="*/ 5 h 23"/>
                <a:gd name="T6" fmla="*/ 14 w 14"/>
                <a:gd name="T7" fmla="*/ 17 h 23"/>
                <a:gd name="T8" fmla="*/ 6 w 14"/>
                <a:gd name="T9" fmla="*/ 23 h 23"/>
                <a:gd name="T10" fmla="*/ 1 w 14"/>
                <a:gd name="T11" fmla="*/ 22 h 23"/>
                <a:gd name="T12" fmla="*/ 0 w 14"/>
                <a:gd name="T13" fmla="*/ 17 h 23"/>
                <a:gd name="T14" fmla="*/ 1 w 14"/>
                <a:gd name="T15" fmla="*/ 17 h 23"/>
                <a:gd name="T16" fmla="*/ 6 w 14"/>
                <a:gd name="T17" fmla="*/ 22 h 23"/>
                <a:gd name="T18" fmla="*/ 10 w 14"/>
                <a:gd name="T19" fmla="*/ 18 h 23"/>
                <a:gd name="T20" fmla="*/ 0 w 14"/>
                <a:gd name="T21" fmla="*/ 6 h 23"/>
                <a:gd name="T22" fmla="*/ 8 w 14"/>
                <a:gd name="T23" fmla="*/ 0 h 23"/>
                <a:gd name="T24" fmla="*/ 12 w 14"/>
                <a:gd name="T25" fmla="*/ 0 h 23"/>
                <a:gd name="T26" fmla="*/ 13 w 14"/>
                <a:gd name="T27" fmla="*/ 5 h 23"/>
                <a:gd name="T28" fmla="*/ 12 w 14"/>
                <a:gd name="T2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3">
                  <a:moveTo>
                    <a:pt x="12" y="5"/>
                  </a:moveTo>
                  <a:cubicBezTo>
                    <a:pt x="11" y="3"/>
                    <a:pt x="10" y="1"/>
                    <a:pt x="8" y="1"/>
                  </a:cubicBezTo>
                  <a:cubicBezTo>
                    <a:pt x="5" y="1"/>
                    <a:pt x="4" y="2"/>
                    <a:pt x="4" y="5"/>
                  </a:cubicBezTo>
                  <a:cubicBezTo>
                    <a:pt x="4" y="10"/>
                    <a:pt x="14" y="9"/>
                    <a:pt x="14" y="17"/>
                  </a:cubicBezTo>
                  <a:cubicBezTo>
                    <a:pt x="14" y="21"/>
                    <a:pt x="10" y="23"/>
                    <a:pt x="6" y="23"/>
                  </a:cubicBezTo>
                  <a:cubicBezTo>
                    <a:pt x="4" y="23"/>
                    <a:pt x="2" y="23"/>
                    <a:pt x="1" y="22"/>
                  </a:cubicBezTo>
                  <a:cubicBezTo>
                    <a:pt x="0" y="20"/>
                    <a:pt x="0" y="19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20"/>
                    <a:pt x="3" y="22"/>
                    <a:pt x="6" y="22"/>
                  </a:cubicBezTo>
                  <a:cubicBezTo>
                    <a:pt x="8" y="22"/>
                    <a:pt x="10" y="21"/>
                    <a:pt x="10" y="18"/>
                  </a:cubicBezTo>
                  <a:cubicBezTo>
                    <a:pt x="10" y="13"/>
                    <a:pt x="0" y="14"/>
                    <a:pt x="0" y="6"/>
                  </a:cubicBezTo>
                  <a:cubicBezTo>
                    <a:pt x="0" y="2"/>
                    <a:pt x="3" y="0"/>
                    <a:pt x="8" y="0"/>
                  </a:cubicBezTo>
                  <a:cubicBezTo>
                    <a:pt x="8" y="0"/>
                    <a:pt x="11" y="0"/>
                    <a:pt x="12" y="0"/>
                  </a:cubicBezTo>
                  <a:cubicBezTo>
                    <a:pt x="12" y="2"/>
                    <a:pt x="12" y="3"/>
                    <a:pt x="13" y="5"/>
                  </a:cubicBezTo>
                  <a:lnTo>
                    <a:pt x="12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FFE2B9CC-8637-32A4-0BA8-851E6C40D6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863388" y="525463"/>
              <a:ext cx="19050" cy="33337"/>
            </a:xfrm>
            <a:custGeom>
              <a:avLst/>
              <a:gdLst>
                <a:gd name="T0" fmla="*/ 12 w 14"/>
                <a:gd name="T1" fmla="*/ 5 h 23"/>
                <a:gd name="T2" fmla="*/ 8 w 14"/>
                <a:gd name="T3" fmla="*/ 1 h 23"/>
                <a:gd name="T4" fmla="*/ 4 w 14"/>
                <a:gd name="T5" fmla="*/ 5 h 23"/>
                <a:gd name="T6" fmla="*/ 14 w 14"/>
                <a:gd name="T7" fmla="*/ 17 h 23"/>
                <a:gd name="T8" fmla="*/ 6 w 14"/>
                <a:gd name="T9" fmla="*/ 23 h 23"/>
                <a:gd name="T10" fmla="*/ 1 w 14"/>
                <a:gd name="T11" fmla="*/ 22 h 23"/>
                <a:gd name="T12" fmla="*/ 0 w 14"/>
                <a:gd name="T13" fmla="*/ 17 h 23"/>
                <a:gd name="T14" fmla="*/ 1 w 14"/>
                <a:gd name="T15" fmla="*/ 17 h 23"/>
                <a:gd name="T16" fmla="*/ 6 w 14"/>
                <a:gd name="T17" fmla="*/ 22 h 23"/>
                <a:gd name="T18" fmla="*/ 10 w 14"/>
                <a:gd name="T19" fmla="*/ 18 h 23"/>
                <a:gd name="T20" fmla="*/ 1 w 14"/>
                <a:gd name="T21" fmla="*/ 6 h 23"/>
                <a:gd name="T22" fmla="*/ 8 w 14"/>
                <a:gd name="T23" fmla="*/ 0 h 23"/>
                <a:gd name="T24" fmla="*/ 12 w 14"/>
                <a:gd name="T25" fmla="*/ 0 h 23"/>
                <a:gd name="T26" fmla="*/ 13 w 14"/>
                <a:gd name="T27" fmla="*/ 5 h 23"/>
                <a:gd name="T28" fmla="*/ 12 w 14"/>
                <a:gd name="T2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3">
                  <a:moveTo>
                    <a:pt x="12" y="5"/>
                  </a:moveTo>
                  <a:cubicBezTo>
                    <a:pt x="12" y="3"/>
                    <a:pt x="10" y="1"/>
                    <a:pt x="8" y="1"/>
                  </a:cubicBezTo>
                  <a:cubicBezTo>
                    <a:pt x="5" y="1"/>
                    <a:pt x="4" y="2"/>
                    <a:pt x="4" y="5"/>
                  </a:cubicBezTo>
                  <a:cubicBezTo>
                    <a:pt x="4" y="10"/>
                    <a:pt x="14" y="9"/>
                    <a:pt x="14" y="17"/>
                  </a:cubicBezTo>
                  <a:cubicBezTo>
                    <a:pt x="14" y="21"/>
                    <a:pt x="10" y="23"/>
                    <a:pt x="6" y="23"/>
                  </a:cubicBezTo>
                  <a:cubicBezTo>
                    <a:pt x="4" y="23"/>
                    <a:pt x="2" y="23"/>
                    <a:pt x="1" y="22"/>
                  </a:cubicBezTo>
                  <a:cubicBezTo>
                    <a:pt x="1" y="20"/>
                    <a:pt x="0" y="19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20"/>
                    <a:pt x="3" y="22"/>
                    <a:pt x="6" y="22"/>
                  </a:cubicBezTo>
                  <a:cubicBezTo>
                    <a:pt x="8" y="22"/>
                    <a:pt x="10" y="21"/>
                    <a:pt x="10" y="18"/>
                  </a:cubicBezTo>
                  <a:cubicBezTo>
                    <a:pt x="10" y="13"/>
                    <a:pt x="1" y="14"/>
                    <a:pt x="1" y="6"/>
                  </a:cubicBezTo>
                  <a:cubicBezTo>
                    <a:pt x="1" y="2"/>
                    <a:pt x="4" y="0"/>
                    <a:pt x="8" y="0"/>
                  </a:cubicBezTo>
                  <a:cubicBezTo>
                    <a:pt x="9" y="0"/>
                    <a:pt x="11" y="0"/>
                    <a:pt x="12" y="0"/>
                  </a:cubicBezTo>
                  <a:cubicBezTo>
                    <a:pt x="12" y="2"/>
                    <a:pt x="13" y="3"/>
                    <a:pt x="13" y="5"/>
                  </a:cubicBezTo>
                  <a:lnTo>
                    <a:pt x="12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0AAB4AB2-1288-A60A-C434-1C18F1976EE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885613" y="525463"/>
              <a:ext cx="30163" cy="33337"/>
            </a:xfrm>
            <a:custGeom>
              <a:avLst/>
              <a:gdLst>
                <a:gd name="T0" fmla="*/ 20 w 21"/>
                <a:gd name="T1" fmla="*/ 7 h 23"/>
                <a:gd name="T2" fmla="*/ 13 w 21"/>
                <a:gd name="T3" fmla="*/ 1 h 23"/>
                <a:gd name="T4" fmla="*/ 5 w 21"/>
                <a:gd name="T5" fmla="*/ 11 h 23"/>
                <a:gd name="T6" fmla="*/ 14 w 21"/>
                <a:gd name="T7" fmla="*/ 22 h 23"/>
                <a:gd name="T8" fmla="*/ 20 w 21"/>
                <a:gd name="T9" fmla="*/ 17 h 23"/>
                <a:gd name="T10" fmla="*/ 21 w 21"/>
                <a:gd name="T11" fmla="*/ 17 h 23"/>
                <a:gd name="T12" fmla="*/ 21 w 21"/>
                <a:gd name="T13" fmla="*/ 22 h 23"/>
                <a:gd name="T14" fmla="*/ 13 w 21"/>
                <a:gd name="T15" fmla="*/ 23 h 23"/>
                <a:gd name="T16" fmla="*/ 0 w 21"/>
                <a:gd name="T17" fmla="*/ 11 h 23"/>
                <a:gd name="T18" fmla="*/ 13 w 21"/>
                <a:gd name="T19" fmla="*/ 0 h 23"/>
                <a:gd name="T20" fmla="*/ 21 w 21"/>
                <a:gd name="T21" fmla="*/ 1 h 23"/>
                <a:gd name="T22" fmla="*/ 21 w 21"/>
                <a:gd name="T23" fmla="*/ 7 h 23"/>
                <a:gd name="T24" fmla="*/ 20 w 21"/>
                <a:gd name="T2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3">
                  <a:moveTo>
                    <a:pt x="20" y="7"/>
                  </a:moveTo>
                  <a:cubicBezTo>
                    <a:pt x="19" y="4"/>
                    <a:pt x="18" y="1"/>
                    <a:pt x="13" y="1"/>
                  </a:cubicBezTo>
                  <a:cubicBezTo>
                    <a:pt x="8" y="1"/>
                    <a:pt x="5" y="5"/>
                    <a:pt x="5" y="11"/>
                  </a:cubicBezTo>
                  <a:cubicBezTo>
                    <a:pt x="5" y="16"/>
                    <a:pt x="8" y="22"/>
                    <a:pt x="14" y="22"/>
                  </a:cubicBezTo>
                  <a:cubicBezTo>
                    <a:pt x="17" y="22"/>
                    <a:pt x="20" y="20"/>
                    <a:pt x="20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8"/>
                    <a:pt x="21" y="20"/>
                    <a:pt x="21" y="22"/>
                  </a:cubicBezTo>
                  <a:cubicBezTo>
                    <a:pt x="19" y="23"/>
                    <a:pt x="16" y="23"/>
                    <a:pt x="13" y="23"/>
                  </a:cubicBezTo>
                  <a:cubicBezTo>
                    <a:pt x="6" y="23"/>
                    <a:pt x="0" y="19"/>
                    <a:pt x="0" y="11"/>
                  </a:cubicBezTo>
                  <a:cubicBezTo>
                    <a:pt x="0" y="4"/>
                    <a:pt x="6" y="0"/>
                    <a:pt x="13" y="0"/>
                  </a:cubicBezTo>
                  <a:cubicBezTo>
                    <a:pt x="17" y="0"/>
                    <a:pt x="18" y="1"/>
                    <a:pt x="21" y="1"/>
                  </a:cubicBezTo>
                  <a:cubicBezTo>
                    <a:pt x="21" y="3"/>
                    <a:pt x="21" y="5"/>
                    <a:pt x="21" y="7"/>
                  </a:cubicBezTo>
                  <a:lnTo>
                    <a:pt x="2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4A5B0B25-7536-D8E7-ABDD-9B97DF579C3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20538" y="525463"/>
              <a:ext cx="34925" cy="33337"/>
            </a:xfrm>
            <a:custGeom>
              <a:avLst/>
              <a:gdLst>
                <a:gd name="T0" fmla="*/ 7 w 25"/>
                <a:gd name="T1" fmla="*/ 20 h 23"/>
                <a:gd name="T2" fmla="*/ 9 w 25"/>
                <a:gd name="T3" fmla="*/ 22 h 23"/>
                <a:gd name="T4" fmla="*/ 10 w 25"/>
                <a:gd name="T5" fmla="*/ 22 h 23"/>
                <a:gd name="T6" fmla="*/ 10 w 25"/>
                <a:gd name="T7" fmla="*/ 23 h 23"/>
                <a:gd name="T8" fmla="*/ 5 w 25"/>
                <a:gd name="T9" fmla="*/ 23 h 23"/>
                <a:gd name="T10" fmla="*/ 0 w 25"/>
                <a:gd name="T11" fmla="*/ 23 h 23"/>
                <a:gd name="T12" fmla="*/ 0 w 25"/>
                <a:gd name="T13" fmla="*/ 22 h 23"/>
                <a:gd name="T14" fmla="*/ 0 w 25"/>
                <a:gd name="T15" fmla="*/ 22 h 23"/>
                <a:gd name="T16" fmla="*/ 3 w 25"/>
                <a:gd name="T17" fmla="*/ 20 h 23"/>
                <a:gd name="T18" fmla="*/ 3 w 25"/>
                <a:gd name="T19" fmla="*/ 3 h 23"/>
                <a:gd name="T20" fmla="*/ 0 w 25"/>
                <a:gd name="T21" fmla="*/ 1 h 23"/>
                <a:gd name="T22" fmla="*/ 0 w 25"/>
                <a:gd name="T23" fmla="*/ 1 h 23"/>
                <a:gd name="T24" fmla="*/ 0 w 25"/>
                <a:gd name="T25" fmla="*/ 0 h 23"/>
                <a:gd name="T26" fmla="*/ 5 w 25"/>
                <a:gd name="T27" fmla="*/ 0 h 23"/>
                <a:gd name="T28" fmla="*/ 10 w 25"/>
                <a:gd name="T29" fmla="*/ 0 h 23"/>
                <a:gd name="T30" fmla="*/ 10 w 25"/>
                <a:gd name="T31" fmla="*/ 1 h 23"/>
                <a:gd name="T32" fmla="*/ 9 w 25"/>
                <a:gd name="T33" fmla="*/ 1 h 23"/>
                <a:gd name="T34" fmla="*/ 7 w 25"/>
                <a:gd name="T35" fmla="*/ 3 h 23"/>
                <a:gd name="T36" fmla="*/ 7 w 25"/>
                <a:gd name="T37" fmla="*/ 10 h 23"/>
                <a:gd name="T38" fmla="*/ 19 w 25"/>
                <a:gd name="T39" fmla="*/ 10 h 23"/>
                <a:gd name="T40" fmla="*/ 19 w 25"/>
                <a:gd name="T41" fmla="*/ 3 h 23"/>
                <a:gd name="T42" fmla="*/ 16 w 25"/>
                <a:gd name="T43" fmla="*/ 1 h 23"/>
                <a:gd name="T44" fmla="*/ 15 w 25"/>
                <a:gd name="T45" fmla="*/ 1 h 23"/>
                <a:gd name="T46" fmla="*/ 15 w 25"/>
                <a:gd name="T47" fmla="*/ 0 h 23"/>
                <a:gd name="T48" fmla="*/ 21 w 25"/>
                <a:gd name="T49" fmla="*/ 0 h 23"/>
                <a:gd name="T50" fmla="*/ 25 w 25"/>
                <a:gd name="T51" fmla="*/ 0 h 23"/>
                <a:gd name="T52" fmla="*/ 25 w 25"/>
                <a:gd name="T53" fmla="*/ 1 h 23"/>
                <a:gd name="T54" fmla="*/ 25 w 25"/>
                <a:gd name="T55" fmla="*/ 1 h 23"/>
                <a:gd name="T56" fmla="*/ 23 w 25"/>
                <a:gd name="T57" fmla="*/ 3 h 23"/>
                <a:gd name="T58" fmla="*/ 23 w 25"/>
                <a:gd name="T59" fmla="*/ 20 h 23"/>
                <a:gd name="T60" fmla="*/ 25 w 25"/>
                <a:gd name="T61" fmla="*/ 22 h 23"/>
                <a:gd name="T62" fmla="*/ 25 w 25"/>
                <a:gd name="T63" fmla="*/ 22 h 23"/>
                <a:gd name="T64" fmla="*/ 25 w 25"/>
                <a:gd name="T65" fmla="*/ 23 h 23"/>
                <a:gd name="T66" fmla="*/ 21 w 25"/>
                <a:gd name="T67" fmla="*/ 23 h 23"/>
                <a:gd name="T68" fmla="*/ 15 w 25"/>
                <a:gd name="T69" fmla="*/ 23 h 23"/>
                <a:gd name="T70" fmla="*/ 15 w 25"/>
                <a:gd name="T71" fmla="*/ 22 h 23"/>
                <a:gd name="T72" fmla="*/ 16 w 25"/>
                <a:gd name="T73" fmla="*/ 22 h 23"/>
                <a:gd name="T74" fmla="*/ 19 w 25"/>
                <a:gd name="T75" fmla="*/ 20 h 23"/>
                <a:gd name="T76" fmla="*/ 19 w 25"/>
                <a:gd name="T77" fmla="*/ 12 h 23"/>
                <a:gd name="T78" fmla="*/ 7 w 25"/>
                <a:gd name="T79" fmla="*/ 12 h 23"/>
                <a:gd name="T80" fmla="*/ 7 w 25"/>
                <a:gd name="T81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5" h="23">
                  <a:moveTo>
                    <a:pt x="7" y="20"/>
                  </a:moveTo>
                  <a:cubicBezTo>
                    <a:pt x="7" y="22"/>
                    <a:pt x="8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8" y="23"/>
                    <a:pt x="6" y="23"/>
                    <a:pt x="5" y="23"/>
                  </a:cubicBezTo>
                  <a:cubicBezTo>
                    <a:pt x="3" y="23"/>
                    <a:pt x="1" y="23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ubicBezTo>
                    <a:pt x="6" y="0"/>
                    <a:pt x="8" y="0"/>
                    <a:pt x="10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1"/>
                    <a:pt x="7" y="3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1"/>
                    <a:pt x="17" y="1"/>
                    <a:pt x="16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7" y="0"/>
                    <a:pt x="19" y="0"/>
                    <a:pt x="21" y="0"/>
                  </a:cubicBezTo>
                  <a:cubicBezTo>
                    <a:pt x="22" y="0"/>
                    <a:pt x="24" y="0"/>
                    <a:pt x="25" y="0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1"/>
                    <a:pt x="23" y="1"/>
                    <a:pt x="23" y="3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2"/>
                    <a:pt x="24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4" y="23"/>
                    <a:pt x="22" y="23"/>
                    <a:pt x="21" y="23"/>
                  </a:cubicBezTo>
                  <a:cubicBezTo>
                    <a:pt x="19" y="23"/>
                    <a:pt x="17" y="23"/>
                    <a:pt x="15" y="23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2"/>
                    <a:pt x="19" y="22"/>
                    <a:pt x="19" y="20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7" y="12"/>
                    <a:pt x="7" y="12"/>
                    <a:pt x="7" y="12"/>
                  </a:cubicBezTo>
                  <a:lnTo>
                    <a:pt x="7" y="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E1027971-EFAD-D0B9-D859-5A8322B70D8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58638" y="525463"/>
              <a:ext cx="36513" cy="33337"/>
            </a:xfrm>
            <a:custGeom>
              <a:avLst/>
              <a:gdLst>
                <a:gd name="T0" fmla="*/ 13 w 25"/>
                <a:gd name="T1" fmla="*/ 22 h 23"/>
                <a:gd name="T2" fmla="*/ 20 w 25"/>
                <a:gd name="T3" fmla="*/ 12 h 23"/>
                <a:gd name="T4" fmla="*/ 12 w 25"/>
                <a:gd name="T5" fmla="*/ 1 h 23"/>
                <a:gd name="T6" fmla="*/ 5 w 25"/>
                <a:gd name="T7" fmla="*/ 11 h 23"/>
                <a:gd name="T8" fmla="*/ 13 w 25"/>
                <a:gd name="T9" fmla="*/ 22 h 23"/>
                <a:gd name="T10" fmla="*/ 12 w 25"/>
                <a:gd name="T11" fmla="*/ 0 h 23"/>
                <a:gd name="T12" fmla="*/ 25 w 25"/>
                <a:gd name="T13" fmla="*/ 11 h 23"/>
                <a:gd name="T14" fmla="*/ 13 w 25"/>
                <a:gd name="T15" fmla="*/ 23 h 23"/>
                <a:gd name="T16" fmla="*/ 0 w 25"/>
                <a:gd name="T17" fmla="*/ 12 h 23"/>
                <a:gd name="T18" fmla="*/ 12 w 25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3">
                  <a:moveTo>
                    <a:pt x="13" y="22"/>
                  </a:moveTo>
                  <a:cubicBezTo>
                    <a:pt x="19" y="22"/>
                    <a:pt x="20" y="16"/>
                    <a:pt x="20" y="12"/>
                  </a:cubicBezTo>
                  <a:cubicBezTo>
                    <a:pt x="20" y="7"/>
                    <a:pt x="18" y="1"/>
                    <a:pt x="12" y="1"/>
                  </a:cubicBezTo>
                  <a:cubicBezTo>
                    <a:pt x="7" y="1"/>
                    <a:pt x="5" y="6"/>
                    <a:pt x="5" y="11"/>
                  </a:cubicBezTo>
                  <a:cubicBezTo>
                    <a:pt x="5" y="16"/>
                    <a:pt x="8" y="22"/>
                    <a:pt x="13" y="22"/>
                  </a:cubicBezTo>
                  <a:moveTo>
                    <a:pt x="12" y="0"/>
                  </a:moveTo>
                  <a:cubicBezTo>
                    <a:pt x="19" y="0"/>
                    <a:pt x="25" y="4"/>
                    <a:pt x="25" y="11"/>
                  </a:cubicBezTo>
                  <a:cubicBezTo>
                    <a:pt x="25" y="18"/>
                    <a:pt x="19" y="23"/>
                    <a:pt x="13" y="23"/>
                  </a:cubicBezTo>
                  <a:cubicBezTo>
                    <a:pt x="6" y="23"/>
                    <a:pt x="0" y="19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FD7395D1-4F8B-0C2B-CD1F-7CDF08B7110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96738" y="525463"/>
              <a:ext cx="36513" cy="33337"/>
            </a:xfrm>
            <a:custGeom>
              <a:avLst/>
              <a:gdLst>
                <a:gd name="T0" fmla="*/ 13 w 25"/>
                <a:gd name="T1" fmla="*/ 22 h 23"/>
                <a:gd name="T2" fmla="*/ 20 w 25"/>
                <a:gd name="T3" fmla="*/ 12 h 23"/>
                <a:gd name="T4" fmla="*/ 12 w 25"/>
                <a:gd name="T5" fmla="*/ 1 h 23"/>
                <a:gd name="T6" fmla="*/ 5 w 25"/>
                <a:gd name="T7" fmla="*/ 11 h 23"/>
                <a:gd name="T8" fmla="*/ 13 w 25"/>
                <a:gd name="T9" fmla="*/ 22 h 23"/>
                <a:gd name="T10" fmla="*/ 12 w 25"/>
                <a:gd name="T11" fmla="*/ 0 h 23"/>
                <a:gd name="T12" fmla="*/ 25 w 25"/>
                <a:gd name="T13" fmla="*/ 11 h 23"/>
                <a:gd name="T14" fmla="*/ 13 w 25"/>
                <a:gd name="T15" fmla="*/ 23 h 23"/>
                <a:gd name="T16" fmla="*/ 0 w 25"/>
                <a:gd name="T17" fmla="*/ 12 h 23"/>
                <a:gd name="T18" fmla="*/ 12 w 25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3">
                  <a:moveTo>
                    <a:pt x="13" y="22"/>
                  </a:moveTo>
                  <a:cubicBezTo>
                    <a:pt x="19" y="22"/>
                    <a:pt x="20" y="16"/>
                    <a:pt x="20" y="12"/>
                  </a:cubicBezTo>
                  <a:cubicBezTo>
                    <a:pt x="20" y="7"/>
                    <a:pt x="18" y="1"/>
                    <a:pt x="12" y="1"/>
                  </a:cubicBezTo>
                  <a:cubicBezTo>
                    <a:pt x="7" y="1"/>
                    <a:pt x="5" y="6"/>
                    <a:pt x="5" y="11"/>
                  </a:cubicBezTo>
                  <a:cubicBezTo>
                    <a:pt x="5" y="16"/>
                    <a:pt x="8" y="22"/>
                    <a:pt x="13" y="22"/>
                  </a:cubicBezTo>
                  <a:moveTo>
                    <a:pt x="12" y="0"/>
                  </a:moveTo>
                  <a:cubicBezTo>
                    <a:pt x="19" y="0"/>
                    <a:pt x="25" y="4"/>
                    <a:pt x="25" y="11"/>
                  </a:cubicBezTo>
                  <a:cubicBezTo>
                    <a:pt x="25" y="18"/>
                    <a:pt x="19" y="23"/>
                    <a:pt x="13" y="23"/>
                  </a:cubicBezTo>
                  <a:cubicBezTo>
                    <a:pt x="6" y="23"/>
                    <a:pt x="0" y="19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2E75E611-287D-CCCA-B4F2-8CFCA2F440B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036425" y="525463"/>
              <a:ext cx="25400" cy="33337"/>
            </a:xfrm>
            <a:custGeom>
              <a:avLst/>
              <a:gdLst>
                <a:gd name="T0" fmla="*/ 7 w 18"/>
                <a:gd name="T1" fmla="*/ 20 h 23"/>
                <a:gd name="T2" fmla="*/ 9 w 18"/>
                <a:gd name="T3" fmla="*/ 22 h 23"/>
                <a:gd name="T4" fmla="*/ 13 w 18"/>
                <a:gd name="T5" fmla="*/ 21 h 23"/>
                <a:gd name="T6" fmla="*/ 16 w 18"/>
                <a:gd name="T7" fmla="*/ 20 h 23"/>
                <a:gd name="T8" fmla="*/ 17 w 18"/>
                <a:gd name="T9" fmla="*/ 17 h 23"/>
                <a:gd name="T10" fmla="*/ 18 w 18"/>
                <a:gd name="T11" fmla="*/ 17 h 23"/>
                <a:gd name="T12" fmla="*/ 17 w 18"/>
                <a:gd name="T13" fmla="*/ 23 h 23"/>
                <a:gd name="T14" fmla="*/ 8 w 18"/>
                <a:gd name="T15" fmla="*/ 23 h 23"/>
                <a:gd name="T16" fmla="*/ 0 w 18"/>
                <a:gd name="T17" fmla="*/ 23 h 23"/>
                <a:gd name="T18" fmla="*/ 0 w 18"/>
                <a:gd name="T19" fmla="*/ 22 h 23"/>
                <a:gd name="T20" fmla="*/ 0 w 18"/>
                <a:gd name="T21" fmla="*/ 22 h 23"/>
                <a:gd name="T22" fmla="*/ 3 w 18"/>
                <a:gd name="T23" fmla="*/ 20 h 23"/>
                <a:gd name="T24" fmla="*/ 3 w 18"/>
                <a:gd name="T25" fmla="*/ 3 h 23"/>
                <a:gd name="T26" fmla="*/ 0 w 18"/>
                <a:gd name="T27" fmla="*/ 1 h 23"/>
                <a:gd name="T28" fmla="*/ 0 w 18"/>
                <a:gd name="T29" fmla="*/ 1 h 23"/>
                <a:gd name="T30" fmla="*/ 0 w 18"/>
                <a:gd name="T31" fmla="*/ 0 h 23"/>
                <a:gd name="T32" fmla="*/ 5 w 18"/>
                <a:gd name="T33" fmla="*/ 0 h 23"/>
                <a:gd name="T34" fmla="*/ 10 w 18"/>
                <a:gd name="T35" fmla="*/ 0 h 23"/>
                <a:gd name="T36" fmla="*/ 10 w 18"/>
                <a:gd name="T37" fmla="*/ 1 h 23"/>
                <a:gd name="T38" fmla="*/ 9 w 18"/>
                <a:gd name="T39" fmla="*/ 1 h 23"/>
                <a:gd name="T40" fmla="*/ 7 w 18"/>
                <a:gd name="T41" fmla="*/ 3 h 23"/>
                <a:gd name="T42" fmla="*/ 7 w 18"/>
                <a:gd name="T43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" h="23">
                  <a:moveTo>
                    <a:pt x="7" y="20"/>
                  </a:moveTo>
                  <a:cubicBezTo>
                    <a:pt x="7" y="21"/>
                    <a:pt x="8" y="21"/>
                    <a:pt x="9" y="22"/>
                  </a:cubicBezTo>
                  <a:cubicBezTo>
                    <a:pt x="10" y="22"/>
                    <a:pt x="12" y="22"/>
                    <a:pt x="13" y="21"/>
                  </a:cubicBezTo>
                  <a:cubicBezTo>
                    <a:pt x="15" y="21"/>
                    <a:pt x="16" y="21"/>
                    <a:pt x="16" y="20"/>
                  </a:cubicBezTo>
                  <a:cubicBezTo>
                    <a:pt x="17" y="19"/>
                    <a:pt x="17" y="18"/>
                    <a:pt x="17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9"/>
                    <a:pt x="17" y="21"/>
                    <a:pt x="17" y="23"/>
                  </a:cubicBezTo>
                  <a:cubicBezTo>
                    <a:pt x="14" y="23"/>
                    <a:pt x="11" y="23"/>
                    <a:pt x="8" y="23"/>
                  </a:cubicBezTo>
                  <a:cubicBezTo>
                    <a:pt x="6" y="23"/>
                    <a:pt x="3" y="23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2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7" y="0"/>
                    <a:pt x="8" y="0"/>
                    <a:pt x="10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1"/>
                    <a:pt x="7" y="3"/>
                  </a:cubicBezTo>
                  <a:lnTo>
                    <a:pt x="7" y="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4301233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41">
            <a:extLst>
              <a:ext uri="{FF2B5EF4-FFF2-40B4-BE49-F238E27FC236}">
                <a16:creationId xmlns:a16="http://schemas.microsoft.com/office/drawing/2014/main" id="{AB6D6D05-C770-D5C4-E7A0-6527E1D79D5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613142"/>
            <a:ext cx="1928293" cy="244857"/>
          </a:xfrm>
          <a:prstGeom prst="rect">
            <a:avLst/>
          </a:prstGeom>
          <a:ln/>
        </p:spPr>
        <p:txBody>
          <a:bodyPr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17" name="Rectangle 42">
            <a:extLst>
              <a:ext uri="{FF2B5EF4-FFF2-40B4-BE49-F238E27FC236}">
                <a16:creationId xmlns:a16="http://schemas.microsoft.com/office/drawing/2014/main" id="{C0A1A46A-9CB1-BCDD-1C8C-0E8C4EC6D6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613143"/>
            <a:ext cx="7416800" cy="244856"/>
          </a:xfrm>
          <a:prstGeom prst="rect">
            <a:avLst/>
          </a:prstGeom>
          <a:ln/>
        </p:spPr>
        <p:txBody>
          <a:bodyPr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18" name="Rectangle 43">
            <a:extLst>
              <a:ext uri="{FF2B5EF4-FFF2-40B4-BE49-F238E27FC236}">
                <a16:creationId xmlns:a16="http://schemas.microsoft.com/office/drawing/2014/main" id="{D729B9CC-167D-3E6E-3646-EE06F591C09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xfrm>
            <a:off x="128589" y="6613142"/>
            <a:ext cx="2047412" cy="244857"/>
          </a:xfrm>
          <a:prstGeom prst="rect">
            <a:avLst/>
          </a:prstGeom>
          <a:ln/>
        </p:spPr>
        <p:txBody>
          <a:bodyPr lIns="0"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22A221B-47DD-4C69-8DEA-652F52E9CDF6}" type="datetime1">
              <a:rPr lang="de-DE" smtClean="0"/>
              <a:t>07.08.2026</a:t>
            </a:fld>
            <a:endParaRPr lang="de-DE"/>
          </a:p>
        </p:txBody>
      </p:sp>
      <p:sp>
        <p:nvSpPr>
          <p:cNvPr id="20" name="Textplatzhalter 7">
            <a:extLst>
              <a:ext uri="{FF2B5EF4-FFF2-40B4-BE49-F238E27FC236}">
                <a16:creationId xmlns:a16="http://schemas.microsoft.com/office/drawing/2014/main" id="{9858668B-CF56-F10D-D5BD-DA10074E08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463" y="313571"/>
            <a:ext cx="11352739" cy="3385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29" name="Titel 1">
            <a:extLst>
              <a:ext uri="{FF2B5EF4-FFF2-40B4-BE49-F238E27FC236}">
                <a16:creationId xmlns:a16="http://schemas.microsoft.com/office/drawing/2014/main" id="{B989DF50-D8BD-3859-5983-B943E885C5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703" y="63133"/>
            <a:ext cx="1135273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200" b="0">
                <a:solidFill>
                  <a:schemeClr val="tx2"/>
                </a:solidFill>
              </a:defRPr>
            </a:lvl1pPr>
          </a:lstStyle>
          <a:p>
            <a:r>
              <a:rPr lang="de-DE"/>
              <a:t>Abschnittsbereich/Oberthema (optional)</a:t>
            </a:r>
          </a:p>
        </p:txBody>
      </p:sp>
      <p:sp>
        <p:nvSpPr>
          <p:cNvPr id="39" name="Textplatzhalter 2">
            <a:extLst>
              <a:ext uri="{FF2B5EF4-FFF2-40B4-BE49-F238E27FC236}">
                <a16:creationId xmlns:a16="http://schemas.microsoft.com/office/drawing/2014/main" id="{0DB6AFFA-B122-6E37-5796-608FC84C553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463" y="6228067"/>
            <a:ext cx="11903073" cy="296862"/>
          </a:xfrm>
          <a:prstGeom prst="rect">
            <a:avLst/>
          </a:prstGeom>
        </p:spPr>
        <p:txBody>
          <a:bodyPr lIns="0" rIns="0" bIns="0" anchor="b"/>
          <a:lstStyle>
            <a:lvl1pPr marL="0" indent="0" algn="l">
              <a:buNone/>
              <a:defRPr sz="800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DE"/>
              <a:t>Quellenangaben</a:t>
            </a:r>
          </a:p>
        </p:txBody>
      </p:sp>
      <p:grpSp>
        <p:nvGrpSpPr>
          <p:cNvPr id="47" name="Group 4">
            <a:extLst>
              <a:ext uri="{FF2B5EF4-FFF2-40B4-BE49-F238E27FC236}">
                <a16:creationId xmlns:a16="http://schemas.microsoft.com/office/drawing/2014/main" id="{E00CFC81-0E35-DF80-47E8-0085C53FC0AB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576050" y="71438"/>
            <a:ext cx="539750" cy="541337"/>
            <a:chOff x="7292" y="45"/>
            <a:chExt cx="340" cy="341"/>
          </a:xfrm>
        </p:grpSpPr>
        <p:sp>
          <p:nvSpPr>
            <p:cNvPr id="48" name="AutoShape 3">
              <a:extLst>
                <a:ext uri="{FF2B5EF4-FFF2-40B4-BE49-F238E27FC236}">
                  <a16:creationId xmlns:a16="http://schemas.microsoft.com/office/drawing/2014/main" id="{2E59F768-99ED-7EE6-12CC-673E44FD7605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9" name="Rectangle 5">
              <a:extLst>
                <a:ext uri="{FF2B5EF4-FFF2-40B4-BE49-F238E27FC236}">
                  <a16:creationId xmlns:a16="http://schemas.microsoft.com/office/drawing/2014/main" id="{85D41A9C-4B56-FECD-172C-1E77AC47253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solidFill>
              <a:srgbClr val="A1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0" name="Freeform 6">
              <a:extLst>
                <a:ext uri="{FF2B5EF4-FFF2-40B4-BE49-F238E27FC236}">
                  <a16:creationId xmlns:a16="http://schemas.microsoft.com/office/drawing/2014/main" id="{CB8F605A-20AC-6CE2-AEA5-03A485DA600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25" y="253"/>
              <a:ext cx="40" cy="51"/>
            </a:xfrm>
            <a:custGeom>
              <a:avLst/>
              <a:gdLst>
                <a:gd name="T0" fmla="*/ 24 w 44"/>
                <a:gd name="T1" fmla="*/ 18 h 56"/>
                <a:gd name="T2" fmla="*/ 32 w 44"/>
                <a:gd name="T3" fmla="*/ 14 h 56"/>
                <a:gd name="T4" fmla="*/ 23 w 44"/>
                <a:gd name="T5" fmla="*/ 5 h 56"/>
                <a:gd name="T6" fmla="*/ 11 w 44"/>
                <a:gd name="T7" fmla="*/ 18 h 56"/>
                <a:gd name="T8" fmla="*/ 24 w 44"/>
                <a:gd name="T9" fmla="*/ 18 h 56"/>
                <a:gd name="T10" fmla="*/ 44 w 44"/>
                <a:gd name="T11" fmla="*/ 41 h 56"/>
                <a:gd name="T12" fmla="*/ 22 w 44"/>
                <a:gd name="T13" fmla="*/ 56 h 56"/>
                <a:gd name="T14" fmla="*/ 0 w 44"/>
                <a:gd name="T15" fmla="*/ 29 h 56"/>
                <a:gd name="T16" fmla="*/ 25 w 44"/>
                <a:gd name="T17" fmla="*/ 0 h 56"/>
                <a:gd name="T18" fmla="*/ 44 w 44"/>
                <a:gd name="T19" fmla="*/ 21 h 56"/>
                <a:gd name="T20" fmla="*/ 42 w 44"/>
                <a:gd name="T21" fmla="*/ 22 h 56"/>
                <a:gd name="T22" fmla="*/ 11 w 44"/>
                <a:gd name="T23" fmla="*/ 22 h 56"/>
                <a:gd name="T24" fmla="*/ 29 w 44"/>
                <a:gd name="T25" fmla="*/ 45 h 56"/>
                <a:gd name="T26" fmla="*/ 43 w 44"/>
                <a:gd name="T27" fmla="*/ 39 h 56"/>
                <a:gd name="T28" fmla="*/ 44 w 44"/>
                <a:gd name="T29" fmla="*/ 4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56">
                  <a:moveTo>
                    <a:pt x="24" y="18"/>
                  </a:moveTo>
                  <a:cubicBezTo>
                    <a:pt x="31" y="18"/>
                    <a:pt x="32" y="18"/>
                    <a:pt x="32" y="14"/>
                  </a:cubicBezTo>
                  <a:cubicBezTo>
                    <a:pt x="32" y="10"/>
                    <a:pt x="29" y="5"/>
                    <a:pt x="23" y="5"/>
                  </a:cubicBezTo>
                  <a:cubicBezTo>
                    <a:pt x="16" y="5"/>
                    <a:pt x="12" y="11"/>
                    <a:pt x="11" y="18"/>
                  </a:cubicBezTo>
                  <a:lnTo>
                    <a:pt x="24" y="18"/>
                  </a:lnTo>
                  <a:close/>
                  <a:moveTo>
                    <a:pt x="44" y="41"/>
                  </a:moveTo>
                  <a:cubicBezTo>
                    <a:pt x="40" y="49"/>
                    <a:pt x="32" y="56"/>
                    <a:pt x="22" y="56"/>
                  </a:cubicBezTo>
                  <a:cubicBezTo>
                    <a:pt x="8" y="56"/>
                    <a:pt x="0" y="42"/>
                    <a:pt x="0" y="29"/>
                  </a:cubicBezTo>
                  <a:cubicBezTo>
                    <a:pt x="0" y="15"/>
                    <a:pt x="10" y="0"/>
                    <a:pt x="25" y="0"/>
                  </a:cubicBezTo>
                  <a:cubicBezTo>
                    <a:pt x="37" y="0"/>
                    <a:pt x="44" y="9"/>
                    <a:pt x="44" y="21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34"/>
                    <a:pt x="16" y="45"/>
                    <a:pt x="29" y="45"/>
                  </a:cubicBezTo>
                  <a:cubicBezTo>
                    <a:pt x="34" y="45"/>
                    <a:pt x="39" y="43"/>
                    <a:pt x="43" y="39"/>
                  </a:cubicBezTo>
                  <a:lnTo>
                    <a:pt x="44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1" name="Freeform 7">
              <a:extLst>
                <a:ext uri="{FF2B5EF4-FFF2-40B4-BE49-F238E27FC236}">
                  <a16:creationId xmlns:a16="http://schemas.microsoft.com/office/drawing/2014/main" id="{96E6FE8C-F6B3-E869-0081-7E86F321FDA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69" y="253"/>
              <a:ext cx="53" cy="51"/>
            </a:xfrm>
            <a:custGeom>
              <a:avLst/>
              <a:gdLst>
                <a:gd name="T0" fmla="*/ 7 w 59"/>
                <a:gd name="T1" fmla="*/ 11 h 56"/>
                <a:gd name="T2" fmla="*/ 5 w 59"/>
                <a:gd name="T3" fmla="*/ 8 h 56"/>
                <a:gd name="T4" fmla="*/ 0 w 59"/>
                <a:gd name="T5" fmla="*/ 6 h 56"/>
                <a:gd name="T6" fmla="*/ 0 w 59"/>
                <a:gd name="T7" fmla="*/ 4 h 56"/>
                <a:gd name="T8" fmla="*/ 19 w 59"/>
                <a:gd name="T9" fmla="*/ 0 h 56"/>
                <a:gd name="T10" fmla="*/ 21 w 59"/>
                <a:gd name="T11" fmla="*/ 1 h 56"/>
                <a:gd name="T12" fmla="*/ 20 w 59"/>
                <a:gd name="T13" fmla="*/ 11 h 56"/>
                <a:gd name="T14" fmla="*/ 20 w 59"/>
                <a:gd name="T15" fmla="*/ 37 h 56"/>
                <a:gd name="T16" fmla="*/ 29 w 59"/>
                <a:gd name="T17" fmla="*/ 46 h 56"/>
                <a:gd name="T18" fmla="*/ 39 w 59"/>
                <a:gd name="T19" fmla="*/ 42 h 56"/>
                <a:gd name="T20" fmla="*/ 39 w 59"/>
                <a:gd name="T21" fmla="*/ 12 h 56"/>
                <a:gd name="T22" fmla="*/ 37 w 59"/>
                <a:gd name="T23" fmla="*/ 8 h 56"/>
                <a:gd name="T24" fmla="*/ 31 w 59"/>
                <a:gd name="T25" fmla="*/ 6 h 56"/>
                <a:gd name="T26" fmla="*/ 31 w 59"/>
                <a:gd name="T27" fmla="*/ 4 h 56"/>
                <a:gd name="T28" fmla="*/ 52 w 59"/>
                <a:gd name="T29" fmla="*/ 0 h 56"/>
                <a:gd name="T30" fmla="*/ 53 w 59"/>
                <a:gd name="T31" fmla="*/ 1 h 56"/>
                <a:gd name="T32" fmla="*/ 52 w 59"/>
                <a:gd name="T33" fmla="*/ 11 h 56"/>
                <a:gd name="T34" fmla="*/ 52 w 59"/>
                <a:gd name="T35" fmla="*/ 44 h 56"/>
                <a:gd name="T36" fmla="*/ 55 w 59"/>
                <a:gd name="T37" fmla="*/ 49 h 56"/>
                <a:gd name="T38" fmla="*/ 59 w 59"/>
                <a:gd name="T39" fmla="*/ 49 h 56"/>
                <a:gd name="T40" fmla="*/ 59 w 59"/>
                <a:gd name="T41" fmla="*/ 51 h 56"/>
                <a:gd name="T42" fmla="*/ 41 w 59"/>
                <a:gd name="T43" fmla="*/ 56 h 56"/>
                <a:gd name="T44" fmla="*/ 39 w 59"/>
                <a:gd name="T45" fmla="*/ 55 h 56"/>
                <a:gd name="T46" fmla="*/ 39 w 59"/>
                <a:gd name="T47" fmla="*/ 46 h 56"/>
                <a:gd name="T48" fmla="*/ 21 w 59"/>
                <a:gd name="T49" fmla="*/ 56 h 56"/>
                <a:gd name="T50" fmla="*/ 7 w 59"/>
                <a:gd name="T51" fmla="*/ 42 h 56"/>
                <a:gd name="T52" fmla="*/ 7 w 59"/>
                <a:gd name="T53" fmla="*/ 1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9" h="56">
                  <a:moveTo>
                    <a:pt x="7" y="11"/>
                  </a:moveTo>
                  <a:cubicBezTo>
                    <a:pt x="7" y="9"/>
                    <a:pt x="7" y="8"/>
                    <a:pt x="5" y="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6" y="3"/>
                    <a:pt x="14" y="2"/>
                    <a:pt x="19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4"/>
                    <a:pt x="20" y="8"/>
                    <a:pt x="20" y="11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44"/>
                    <a:pt x="23" y="46"/>
                    <a:pt x="29" y="46"/>
                  </a:cubicBezTo>
                  <a:cubicBezTo>
                    <a:pt x="33" y="46"/>
                    <a:pt x="37" y="44"/>
                    <a:pt x="39" y="4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0"/>
                    <a:pt x="39" y="9"/>
                    <a:pt x="37" y="8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7" y="3"/>
                    <a:pt x="46" y="3"/>
                    <a:pt x="52" y="0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52" y="4"/>
                    <a:pt x="52" y="8"/>
                    <a:pt x="52" y="11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2" y="48"/>
                    <a:pt x="53" y="49"/>
                    <a:pt x="55" y="49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53" y="52"/>
                    <a:pt x="46" y="53"/>
                    <a:pt x="41" y="56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34" y="51"/>
                    <a:pt x="28" y="56"/>
                    <a:pt x="21" y="56"/>
                  </a:cubicBezTo>
                  <a:cubicBezTo>
                    <a:pt x="11" y="56"/>
                    <a:pt x="7" y="50"/>
                    <a:pt x="7" y="42"/>
                  </a:cubicBezTo>
                  <a:lnTo>
                    <a:pt x="7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2" name="Freeform 8">
              <a:extLst>
                <a:ext uri="{FF2B5EF4-FFF2-40B4-BE49-F238E27FC236}">
                  <a16:creationId xmlns:a16="http://schemas.microsoft.com/office/drawing/2014/main" id="{A78DA7EF-C7DC-DAD4-31BB-EC42F7BDA3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28" y="223"/>
              <a:ext cx="35" cy="79"/>
            </a:xfrm>
            <a:custGeom>
              <a:avLst/>
              <a:gdLst>
                <a:gd name="T0" fmla="*/ 21 w 39"/>
                <a:gd name="T1" fmla="*/ 80 h 88"/>
                <a:gd name="T2" fmla="*/ 30 w 39"/>
                <a:gd name="T3" fmla="*/ 84 h 88"/>
                <a:gd name="T4" fmla="*/ 32 w 39"/>
                <a:gd name="T5" fmla="*/ 84 h 88"/>
                <a:gd name="T6" fmla="*/ 32 w 39"/>
                <a:gd name="T7" fmla="*/ 88 h 88"/>
                <a:gd name="T8" fmla="*/ 15 w 39"/>
                <a:gd name="T9" fmla="*/ 87 h 88"/>
                <a:gd name="T10" fmla="*/ 0 w 39"/>
                <a:gd name="T11" fmla="*/ 88 h 88"/>
                <a:gd name="T12" fmla="*/ 0 w 39"/>
                <a:gd name="T13" fmla="*/ 84 h 88"/>
                <a:gd name="T14" fmla="*/ 3 w 39"/>
                <a:gd name="T15" fmla="*/ 84 h 88"/>
                <a:gd name="T16" fmla="*/ 8 w 39"/>
                <a:gd name="T17" fmla="*/ 80 h 88"/>
                <a:gd name="T18" fmla="*/ 8 w 39"/>
                <a:gd name="T19" fmla="*/ 43 h 88"/>
                <a:gd name="T20" fmla="*/ 0 w 39"/>
                <a:gd name="T21" fmla="*/ 43 h 88"/>
                <a:gd name="T22" fmla="*/ 0 w 39"/>
                <a:gd name="T23" fmla="*/ 40 h 88"/>
                <a:gd name="T24" fmla="*/ 8 w 39"/>
                <a:gd name="T25" fmla="*/ 36 h 88"/>
                <a:gd name="T26" fmla="*/ 8 w 39"/>
                <a:gd name="T27" fmla="*/ 28 h 88"/>
                <a:gd name="T28" fmla="*/ 18 w 39"/>
                <a:gd name="T29" fmla="*/ 8 h 88"/>
                <a:gd name="T30" fmla="*/ 31 w 39"/>
                <a:gd name="T31" fmla="*/ 0 h 88"/>
                <a:gd name="T32" fmla="*/ 39 w 39"/>
                <a:gd name="T33" fmla="*/ 7 h 88"/>
                <a:gd name="T34" fmla="*/ 33 w 39"/>
                <a:gd name="T35" fmla="*/ 13 h 88"/>
                <a:gd name="T36" fmla="*/ 26 w 39"/>
                <a:gd name="T37" fmla="*/ 8 h 88"/>
                <a:gd name="T38" fmla="*/ 21 w 39"/>
                <a:gd name="T39" fmla="*/ 15 h 88"/>
                <a:gd name="T40" fmla="*/ 21 w 39"/>
                <a:gd name="T41" fmla="*/ 36 h 88"/>
                <a:gd name="T42" fmla="*/ 34 w 39"/>
                <a:gd name="T43" fmla="*/ 36 h 88"/>
                <a:gd name="T44" fmla="*/ 34 w 39"/>
                <a:gd name="T45" fmla="*/ 43 h 88"/>
                <a:gd name="T46" fmla="*/ 21 w 39"/>
                <a:gd name="T47" fmla="*/ 43 h 88"/>
                <a:gd name="T48" fmla="*/ 21 w 39"/>
                <a:gd name="T49" fmla="*/ 8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" h="88">
                  <a:moveTo>
                    <a:pt x="21" y="80"/>
                  </a:moveTo>
                  <a:cubicBezTo>
                    <a:pt x="21" y="84"/>
                    <a:pt x="23" y="84"/>
                    <a:pt x="30" y="84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2" y="88"/>
                    <a:pt x="32" y="88"/>
                    <a:pt x="32" y="88"/>
                  </a:cubicBezTo>
                  <a:cubicBezTo>
                    <a:pt x="26" y="88"/>
                    <a:pt x="20" y="87"/>
                    <a:pt x="15" y="87"/>
                  </a:cubicBezTo>
                  <a:cubicBezTo>
                    <a:pt x="10" y="87"/>
                    <a:pt x="5" y="88"/>
                    <a:pt x="0" y="88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7" y="84"/>
                    <a:pt x="8" y="84"/>
                    <a:pt x="8" y="80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3" y="39"/>
                    <a:pt x="6" y="38"/>
                    <a:pt x="8" y="36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0"/>
                    <a:pt x="12" y="13"/>
                    <a:pt x="18" y="8"/>
                  </a:cubicBezTo>
                  <a:cubicBezTo>
                    <a:pt x="23" y="2"/>
                    <a:pt x="27" y="0"/>
                    <a:pt x="31" y="0"/>
                  </a:cubicBezTo>
                  <a:cubicBezTo>
                    <a:pt x="36" y="0"/>
                    <a:pt x="39" y="2"/>
                    <a:pt x="39" y="7"/>
                  </a:cubicBezTo>
                  <a:cubicBezTo>
                    <a:pt x="39" y="10"/>
                    <a:pt x="37" y="13"/>
                    <a:pt x="33" y="13"/>
                  </a:cubicBezTo>
                  <a:cubicBezTo>
                    <a:pt x="30" y="13"/>
                    <a:pt x="30" y="8"/>
                    <a:pt x="26" y="8"/>
                  </a:cubicBezTo>
                  <a:cubicBezTo>
                    <a:pt x="22" y="8"/>
                    <a:pt x="21" y="11"/>
                    <a:pt x="21" y="15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21" y="43"/>
                    <a:pt x="21" y="43"/>
                    <a:pt x="21" y="43"/>
                  </a:cubicBezTo>
                  <a:lnTo>
                    <a:pt x="21" y="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3" name="Freeform 9">
              <a:extLst>
                <a:ext uri="{FF2B5EF4-FFF2-40B4-BE49-F238E27FC236}">
                  <a16:creationId xmlns:a16="http://schemas.microsoft.com/office/drawing/2014/main" id="{07647943-9C8D-6D1E-7F36-35BE781BD72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62" y="253"/>
              <a:ext cx="50" cy="51"/>
            </a:xfrm>
            <a:custGeom>
              <a:avLst/>
              <a:gdLst>
                <a:gd name="T0" fmla="*/ 14 w 56"/>
                <a:gd name="T1" fmla="*/ 28 h 56"/>
                <a:gd name="T2" fmla="*/ 29 w 56"/>
                <a:gd name="T3" fmla="*/ 51 h 56"/>
                <a:gd name="T4" fmla="*/ 42 w 56"/>
                <a:gd name="T5" fmla="*/ 30 h 56"/>
                <a:gd name="T6" fmla="*/ 28 w 56"/>
                <a:gd name="T7" fmla="*/ 4 h 56"/>
                <a:gd name="T8" fmla="*/ 14 w 56"/>
                <a:gd name="T9" fmla="*/ 28 h 56"/>
                <a:gd name="T10" fmla="*/ 28 w 56"/>
                <a:gd name="T11" fmla="*/ 0 h 56"/>
                <a:gd name="T12" fmla="*/ 56 w 56"/>
                <a:gd name="T13" fmla="*/ 27 h 56"/>
                <a:gd name="T14" fmla="*/ 28 w 56"/>
                <a:gd name="T15" fmla="*/ 56 h 56"/>
                <a:gd name="T16" fmla="*/ 0 w 56"/>
                <a:gd name="T17" fmla="*/ 28 h 56"/>
                <a:gd name="T18" fmla="*/ 28 w 56"/>
                <a:gd name="T1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>
                  <a:moveTo>
                    <a:pt x="14" y="28"/>
                  </a:moveTo>
                  <a:cubicBezTo>
                    <a:pt x="14" y="38"/>
                    <a:pt x="17" y="51"/>
                    <a:pt x="29" y="51"/>
                  </a:cubicBezTo>
                  <a:cubicBezTo>
                    <a:pt x="39" y="51"/>
                    <a:pt x="42" y="40"/>
                    <a:pt x="42" y="30"/>
                  </a:cubicBezTo>
                  <a:cubicBezTo>
                    <a:pt x="42" y="22"/>
                    <a:pt x="39" y="4"/>
                    <a:pt x="28" y="4"/>
                  </a:cubicBezTo>
                  <a:cubicBezTo>
                    <a:pt x="15" y="4"/>
                    <a:pt x="14" y="19"/>
                    <a:pt x="14" y="28"/>
                  </a:cubicBezTo>
                  <a:moveTo>
                    <a:pt x="28" y="0"/>
                  </a:moveTo>
                  <a:cubicBezTo>
                    <a:pt x="45" y="0"/>
                    <a:pt x="56" y="11"/>
                    <a:pt x="56" y="27"/>
                  </a:cubicBezTo>
                  <a:cubicBezTo>
                    <a:pt x="56" y="43"/>
                    <a:pt x="43" y="56"/>
                    <a:pt x="28" y="56"/>
                  </a:cubicBezTo>
                  <a:cubicBezTo>
                    <a:pt x="12" y="56"/>
                    <a:pt x="0" y="44"/>
                    <a:pt x="0" y="28"/>
                  </a:cubicBezTo>
                  <a:cubicBezTo>
                    <a:pt x="0" y="12"/>
                    <a:pt x="12" y="0"/>
                    <a:pt x="2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4" name="Freeform 10">
              <a:extLst>
                <a:ext uri="{FF2B5EF4-FFF2-40B4-BE49-F238E27FC236}">
                  <a16:creationId xmlns:a16="http://schemas.microsoft.com/office/drawing/2014/main" id="{50EECBF6-6CD7-0923-9308-B234F278BC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16" y="253"/>
              <a:ext cx="82" cy="49"/>
            </a:xfrm>
            <a:custGeom>
              <a:avLst/>
              <a:gdLst>
                <a:gd name="T0" fmla="*/ 0 w 91"/>
                <a:gd name="T1" fmla="*/ 50 h 54"/>
                <a:gd name="T2" fmla="*/ 1 w 91"/>
                <a:gd name="T3" fmla="*/ 50 h 54"/>
                <a:gd name="T4" fmla="*/ 7 w 91"/>
                <a:gd name="T5" fmla="*/ 47 h 54"/>
                <a:gd name="T6" fmla="*/ 7 w 91"/>
                <a:gd name="T7" fmla="*/ 14 h 54"/>
                <a:gd name="T8" fmla="*/ 4 w 91"/>
                <a:gd name="T9" fmla="*/ 11 h 54"/>
                <a:gd name="T10" fmla="*/ 0 w 91"/>
                <a:gd name="T11" fmla="*/ 10 h 54"/>
                <a:gd name="T12" fmla="*/ 0 w 91"/>
                <a:gd name="T13" fmla="*/ 7 h 54"/>
                <a:gd name="T14" fmla="*/ 11 w 91"/>
                <a:gd name="T15" fmla="*/ 4 h 54"/>
                <a:gd name="T16" fmla="*/ 19 w 91"/>
                <a:gd name="T17" fmla="*/ 0 h 54"/>
                <a:gd name="T18" fmla="*/ 20 w 91"/>
                <a:gd name="T19" fmla="*/ 1 h 54"/>
                <a:gd name="T20" fmla="*/ 20 w 91"/>
                <a:gd name="T21" fmla="*/ 9 h 54"/>
                <a:gd name="T22" fmla="*/ 38 w 91"/>
                <a:gd name="T23" fmla="*/ 0 h 54"/>
                <a:gd name="T24" fmla="*/ 51 w 91"/>
                <a:gd name="T25" fmla="*/ 9 h 54"/>
                <a:gd name="T26" fmla="*/ 70 w 91"/>
                <a:gd name="T27" fmla="*/ 0 h 54"/>
                <a:gd name="T28" fmla="*/ 85 w 91"/>
                <a:gd name="T29" fmla="*/ 15 h 54"/>
                <a:gd name="T30" fmla="*/ 85 w 91"/>
                <a:gd name="T31" fmla="*/ 47 h 54"/>
                <a:gd name="T32" fmla="*/ 90 w 91"/>
                <a:gd name="T33" fmla="*/ 51 h 54"/>
                <a:gd name="T34" fmla="*/ 91 w 91"/>
                <a:gd name="T35" fmla="*/ 51 h 54"/>
                <a:gd name="T36" fmla="*/ 91 w 91"/>
                <a:gd name="T37" fmla="*/ 54 h 54"/>
                <a:gd name="T38" fmla="*/ 78 w 91"/>
                <a:gd name="T39" fmla="*/ 53 h 54"/>
                <a:gd name="T40" fmla="*/ 65 w 91"/>
                <a:gd name="T41" fmla="*/ 54 h 54"/>
                <a:gd name="T42" fmla="*/ 65 w 91"/>
                <a:gd name="T43" fmla="*/ 50 h 54"/>
                <a:gd name="T44" fmla="*/ 66 w 91"/>
                <a:gd name="T45" fmla="*/ 50 h 54"/>
                <a:gd name="T46" fmla="*/ 72 w 91"/>
                <a:gd name="T47" fmla="*/ 47 h 54"/>
                <a:gd name="T48" fmla="*/ 72 w 91"/>
                <a:gd name="T49" fmla="*/ 18 h 54"/>
                <a:gd name="T50" fmla="*/ 63 w 91"/>
                <a:gd name="T51" fmla="*/ 9 h 54"/>
                <a:gd name="T52" fmla="*/ 52 w 91"/>
                <a:gd name="T53" fmla="*/ 12 h 54"/>
                <a:gd name="T54" fmla="*/ 52 w 91"/>
                <a:gd name="T55" fmla="*/ 47 h 54"/>
                <a:gd name="T56" fmla="*/ 58 w 91"/>
                <a:gd name="T57" fmla="*/ 50 h 54"/>
                <a:gd name="T58" fmla="*/ 59 w 91"/>
                <a:gd name="T59" fmla="*/ 50 h 54"/>
                <a:gd name="T60" fmla="*/ 59 w 91"/>
                <a:gd name="T61" fmla="*/ 54 h 54"/>
                <a:gd name="T62" fmla="*/ 46 w 91"/>
                <a:gd name="T63" fmla="*/ 53 h 54"/>
                <a:gd name="T64" fmla="*/ 32 w 91"/>
                <a:gd name="T65" fmla="*/ 54 h 54"/>
                <a:gd name="T66" fmla="*/ 32 w 91"/>
                <a:gd name="T67" fmla="*/ 50 h 54"/>
                <a:gd name="T68" fmla="*/ 34 w 91"/>
                <a:gd name="T69" fmla="*/ 50 h 54"/>
                <a:gd name="T70" fmla="*/ 39 w 91"/>
                <a:gd name="T71" fmla="*/ 47 h 54"/>
                <a:gd name="T72" fmla="*/ 39 w 91"/>
                <a:gd name="T73" fmla="*/ 18 h 54"/>
                <a:gd name="T74" fmla="*/ 30 w 91"/>
                <a:gd name="T75" fmla="*/ 9 h 54"/>
                <a:gd name="T76" fmla="*/ 20 w 91"/>
                <a:gd name="T77" fmla="*/ 13 h 54"/>
                <a:gd name="T78" fmla="*/ 20 w 91"/>
                <a:gd name="T79" fmla="*/ 47 h 54"/>
                <a:gd name="T80" fmla="*/ 26 w 91"/>
                <a:gd name="T81" fmla="*/ 50 h 54"/>
                <a:gd name="T82" fmla="*/ 27 w 91"/>
                <a:gd name="T83" fmla="*/ 50 h 54"/>
                <a:gd name="T84" fmla="*/ 27 w 91"/>
                <a:gd name="T85" fmla="*/ 54 h 54"/>
                <a:gd name="T86" fmla="*/ 14 w 91"/>
                <a:gd name="T87" fmla="*/ 53 h 54"/>
                <a:gd name="T88" fmla="*/ 0 w 91"/>
                <a:gd name="T89" fmla="*/ 54 h 54"/>
                <a:gd name="T90" fmla="*/ 0 w 91"/>
                <a:gd name="T91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1" h="54">
                  <a:moveTo>
                    <a:pt x="0" y="50"/>
                  </a:moveTo>
                  <a:cubicBezTo>
                    <a:pt x="1" y="50"/>
                    <a:pt x="1" y="50"/>
                    <a:pt x="1" y="50"/>
                  </a:cubicBezTo>
                  <a:cubicBezTo>
                    <a:pt x="4" y="50"/>
                    <a:pt x="7" y="50"/>
                    <a:pt x="7" y="47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2"/>
                    <a:pt x="7" y="12"/>
                    <a:pt x="4" y="11"/>
                  </a:cubicBezTo>
                  <a:cubicBezTo>
                    <a:pt x="3" y="11"/>
                    <a:pt x="2" y="10"/>
                    <a:pt x="0" y="1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4" y="6"/>
                    <a:pt x="8" y="5"/>
                    <a:pt x="11" y="4"/>
                  </a:cubicBezTo>
                  <a:cubicBezTo>
                    <a:pt x="13" y="3"/>
                    <a:pt x="16" y="1"/>
                    <a:pt x="19" y="0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5" y="6"/>
                    <a:pt x="32" y="0"/>
                    <a:pt x="38" y="0"/>
                  </a:cubicBezTo>
                  <a:cubicBezTo>
                    <a:pt x="44" y="0"/>
                    <a:pt x="49" y="3"/>
                    <a:pt x="51" y="9"/>
                  </a:cubicBezTo>
                  <a:cubicBezTo>
                    <a:pt x="57" y="5"/>
                    <a:pt x="64" y="0"/>
                    <a:pt x="70" y="0"/>
                  </a:cubicBezTo>
                  <a:cubicBezTo>
                    <a:pt x="78" y="0"/>
                    <a:pt x="85" y="5"/>
                    <a:pt x="85" y="15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85" y="50"/>
                    <a:pt x="87" y="50"/>
                    <a:pt x="90" y="51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1" y="54"/>
                    <a:pt x="91" y="54"/>
                    <a:pt x="91" y="54"/>
                  </a:cubicBezTo>
                  <a:cubicBezTo>
                    <a:pt x="87" y="54"/>
                    <a:pt x="83" y="53"/>
                    <a:pt x="78" y="53"/>
                  </a:cubicBezTo>
                  <a:cubicBezTo>
                    <a:pt x="74" y="53"/>
                    <a:pt x="69" y="54"/>
                    <a:pt x="65" y="54"/>
                  </a:cubicBezTo>
                  <a:cubicBezTo>
                    <a:pt x="65" y="50"/>
                    <a:pt x="65" y="50"/>
                    <a:pt x="65" y="50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9" y="50"/>
                    <a:pt x="72" y="50"/>
                    <a:pt x="72" y="47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2" y="12"/>
                    <a:pt x="69" y="9"/>
                    <a:pt x="63" y="9"/>
                  </a:cubicBezTo>
                  <a:cubicBezTo>
                    <a:pt x="59" y="9"/>
                    <a:pt x="55" y="11"/>
                    <a:pt x="52" y="12"/>
                  </a:cubicBezTo>
                  <a:cubicBezTo>
                    <a:pt x="52" y="47"/>
                    <a:pt x="52" y="47"/>
                    <a:pt x="52" y="47"/>
                  </a:cubicBezTo>
                  <a:cubicBezTo>
                    <a:pt x="52" y="50"/>
                    <a:pt x="54" y="50"/>
                    <a:pt x="58" y="50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55" y="54"/>
                    <a:pt x="50" y="53"/>
                    <a:pt x="46" y="53"/>
                  </a:cubicBezTo>
                  <a:cubicBezTo>
                    <a:pt x="42" y="53"/>
                    <a:pt x="37" y="54"/>
                    <a:pt x="32" y="54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37" y="50"/>
                    <a:pt x="39" y="50"/>
                    <a:pt x="39" y="47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2"/>
                    <a:pt x="36" y="9"/>
                    <a:pt x="30" y="9"/>
                  </a:cubicBezTo>
                  <a:cubicBezTo>
                    <a:pt x="27" y="9"/>
                    <a:pt x="22" y="11"/>
                    <a:pt x="20" y="13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50"/>
                    <a:pt x="23" y="50"/>
                    <a:pt x="26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3" y="54"/>
                    <a:pt x="18" y="53"/>
                    <a:pt x="14" y="53"/>
                  </a:cubicBezTo>
                  <a:cubicBezTo>
                    <a:pt x="9" y="53"/>
                    <a:pt x="4" y="54"/>
                    <a:pt x="0" y="54"/>
                  </a:cubicBezTo>
                  <a:lnTo>
                    <a:pt x="0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5" name="Freeform 11">
              <a:extLst>
                <a:ext uri="{FF2B5EF4-FFF2-40B4-BE49-F238E27FC236}">
                  <a16:creationId xmlns:a16="http://schemas.microsoft.com/office/drawing/2014/main" id="{0D2388FB-8D87-F4A7-EA61-583C2FAAB68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25" y="331"/>
              <a:ext cx="17" cy="21"/>
            </a:xfrm>
            <a:custGeom>
              <a:avLst/>
              <a:gdLst>
                <a:gd name="T0" fmla="*/ 7 w 19"/>
                <a:gd name="T1" fmla="*/ 19 h 23"/>
                <a:gd name="T2" fmla="*/ 10 w 19"/>
                <a:gd name="T3" fmla="*/ 22 h 23"/>
                <a:gd name="T4" fmla="*/ 15 w 19"/>
                <a:gd name="T5" fmla="*/ 17 h 23"/>
                <a:gd name="T6" fmla="*/ 9 w 19"/>
                <a:gd name="T7" fmla="*/ 11 h 23"/>
                <a:gd name="T8" fmla="*/ 7 w 19"/>
                <a:gd name="T9" fmla="*/ 11 h 23"/>
                <a:gd name="T10" fmla="*/ 7 w 19"/>
                <a:gd name="T11" fmla="*/ 19 h 23"/>
                <a:gd name="T12" fmla="*/ 7 w 19"/>
                <a:gd name="T13" fmla="*/ 10 h 23"/>
                <a:gd name="T14" fmla="*/ 8 w 19"/>
                <a:gd name="T15" fmla="*/ 10 h 23"/>
                <a:gd name="T16" fmla="*/ 13 w 19"/>
                <a:gd name="T17" fmla="*/ 6 h 23"/>
                <a:gd name="T18" fmla="*/ 9 w 19"/>
                <a:gd name="T19" fmla="*/ 1 h 23"/>
                <a:gd name="T20" fmla="*/ 7 w 19"/>
                <a:gd name="T21" fmla="*/ 1 h 23"/>
                <a:gd name="T22" fmla="*/ 7 w 19"/>
                <a:gd name="T23" fmla="*/ 10 h 23"/>
                <a:gd name="T24" fmla="*/ 0 w 19"/>
                <a:gd name="T25" fmla="*/ 22 h 23"/>
                <a:gd name="T26" fmla="*/ 0 w 19"/>
                <a:gd name="T27" fmla="*/ 22 h 23"/>
                <a:gd name="T28" fmla="*/ 3 w 19"/>
                <a:gd name="T29" fmla="*/ 20 h 23"/>
                <a:gd name="T30" fmla="*/ 3 w 19"/>
                <a:gd name="T31" fmla="*/ 3 h 23"/>
                <a:gd name="T32" fmla="*/ 0 w 19"/>
                <a:gd name="T33" fmla="*/ 1 h 23"/>
                <a:gd name="T34" fmla="*/ 0 w 19"/>
                <a:gd name="T35" fmla="*/ 1 h 23"/>
                <a:gd name="T36" fmla="*/ 0 w 19"/>
                <a:gd name="T37" fmla="*/ 0 h 23"/>
                <a:gd name="T38" fmla="*/ 5 w 19"/>
                <a:gd name="T39" fmla="*/ 0 h 23"/>
                <a:gd name="T40" fmla="*/ 10 w 19"/>
                <a:gd name="T41" fmla="*/ 0 h 23"/>
                <a:gd name="T42" fmla="*/ 18 w 19"/>
                <a:gd name="T43" fmla="*/ 5 h 23"/>
                <a:gd name="T44" fmla="*/ 12 w 19"/>
                <a:gd name="T45" fmla="*/ 11 h 23"/>
                <a:gd name="T46" fmla="*/ 12 w 19"/>
                <a:gd name="T47" fmla="*/ 11 h 23"/>
                <a:gd name="T48" fmla="*/ 19 w 19"/>
                <a:gd name="T49" fmla="*/ 16 h 23"/>
                <a:gd name="T50" fmla="*/ 11 w 19"/>
                <a:gd name="T51" fmla="*/ 23 h 23"/>
                <a:gd name="T52" fmla="*/ 6 w 19"/>
                <a:gd name="T53" fmla="*/ 23 h 23"/>
                <a:gd name="T54" fmla="*/ 0 w 19"/>
                <a:gd name="T55" fmla="*/ 23 h 23"/>
                <a:gd name="T56" fmla="*/ 0 w 19"/>
                <a:gd name="T57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" h="23">
                  <a:moveTo>
                    <a:pt x="7" y="19"/>
                  </a:moveTo>
                  <a:cubicBezTo>
                    <a:pt x="7" y="21"/>
                    <a:pt x="7" y="22"/>
                    <a:pt x="10" y="22"/>
                  </a:cubicBezTo>
                  <a:cubicBezTo>
                    <a:pt x="13" y="22"/>
                    <a:pt x="15" y="19"/>
                    <a:pt x="15" y="17"/>
                  </a:cubicBezTo>
                  <a:cubicBezTo>
                    <a:pt x="15" y="13"/>
                    <a:pt x="12" y="11"/>
                    <a:pt x="9" y="11"/>
                  </a:cubicBezTo>
                  <a:cubicBezTo>
                    <a:pt x="7" y="11"/>
                    <a:pt x="7" y="11"/>
                    <a:pt x="7" y="11"/>
                  </a:cubicBezTo>
                  <a:lnTo>
                    <a:pt x="7" y="19"/>
                  </a:lnTo>
                  <a:close/>
                  <a:moveTo>
                    <a:pt x="7" y="10"/>
                  </a:moveTo>
                  <a:cubicBezTo>
                    <a:pt x="8" y="10"/>
                    <a:pt x="8" y="10"/>
                    <a:pt x="8" y="10"/>
                  </a:cubicBezTo>
                  <a:cubicBezTo>
                    <a:pt x="11" y="10"/>
                    <a:pt x="13" y="9"/>
                    <a:pt x="13" y="6"/>
                  </a:cubicBezTo>
                  <a:cubicBezTo>
                    <a:pt x="13" y="2"/>
                    <a:pt x="11" y="1"/>
                    <a:pt x="9" y="1"/>
                  </a:cubicBezTo>
                  <a:cubicBezTo>
                    <a:pt x="7" y="1"/>
                    <a:pt x="7" y="1"/>
                    <a:pt x="7" y="1"/>
                  </a:cubicBezTo>
                  <a:lnTo>
                    <a:pt x="7" y="10"/>
                  </a:lnTo>
                  <a:close/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2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ubicBezTo>
                    <a:pt x="7" y="0"/>
                    <a:pt x="9" y="0"/>
                    <a:pt x="10" y="0"/>
                  </a:cubicBezTo>
                  <a:cubicBezTo>
                    <a:pt x="16" y="0"/>
                    <a:pt x="18" y="3"/>
                    <a:pt x="18" y="5"/>
                  </a:cubicBezTo>
                  <a:cubicBezTo>
                    <a:pt x="18" y="9"/>
                    <a:pt x="15" y="10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11"/>
                    <a:pt x="19" y="13"/>
                    <a:pt x="19" y="16"/>
                  </a:cubicBezTo>
                  <a:cubicBezTo>
                    <a:pt x="19" y="20"/>
                    <a:pt x="16" y="23"/>
                    <a:pt x="11" y="23"/>
                  </a:cubicBezTo>
                  <a:cubicBezTo>
                    <a:pt x="10" y="23"/>
                    <a:pt x="8" y="23"/>
                    <a:pt x="6" y="23"/>
                  </a:cubicBezTo>
                  <a:cubicBezTo>
                    <a:pt x="4" y="23"/>
                    <a:pt x="1" y="23"/>
                    <a:pt x="0" y="23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6" name="Freeform 12">
              <a:extLst>
                <a:ext uri="{FF2B5EF4-FFF2-40B4-BE49-F238E27FC236}">
                  <a16:creationId xmlns:a16="http://schemas.microsoft.com/office/drawing/2014/main" id="{0874C4C1-D86D-69E3-4D8B-AA1ADB7487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43" y="331"/>
              <a:ext cx="22" cy="21"/>
            </a:xfrm>
            <a:custGeom>
              <a:avLst/>
              <a:gdLst>
                <a:gd name="T0" fmla="*/ 3 w 24"/>
                <a:gd name="T1" fmla="*/ 4 h 23"/>
                <a:gd name="T2" fmla="*/ 0 w 24"/>
                <a:gd name="T3" fmla="*/ 1 h 23"/>
                <a:gd name="T4" fmla="*/ 0 w 24"/>
                <a:gd name="T5" fmla="*/ 1 h 23"/>
                <a:gd name="T6" fmla="*/ 0 w 24"/>
                <a:gd name="T7" fmla="*/ 0 h 23"/>
                <a:gd name="T8" fmla="*/ 5 w 24"/>
                <a:gd name="T9" fmla="*/ 0 h 23"/>
                <a:gd name="T10" fmla="*/ 10 w 24"/>
                <a:gd name="T11" fmla="*/ 0 h 23"/>
                <a:gd name="T12" fmla="*/ 10 w 24"/>
                <a:gd name="T13" fmla="*/ 1 h 23"/>
                <a:gd name="T14" fmla="*/ 9 w 24"/>
                <a:gd name="T15" fmla="*/ 1 h 23"/>
                <a:gd name="T16" fmla="*/ 7 w 24"/>
                <a:gd name="T17" fmla="*/ 4 h 23"/>
                <a:gd name="T18" fmla="*/ 7 w 24"/>
                <a:gd name="T19" fmla="*/ 15 h 23"/>
                <a:gd name="T20" fmla="*/ 13 w 24"/>
                <a:gd name="T21" fmla="*/ 22 h 23"/>
                <a:gd name="T22" fmla="*/ 19 w 24"/>
                <a:gd name="T23" fmla="*/ 15 h 23"/>
                <a:gd name="T24" fmla="*/ 19 w 24"/>
                <a:gd name="T25" fmla="*/ 4 h 23"/>
                <a:gd name="T26" fmla="*/ 17 w 24"/>
                <a:gd name="T27" fmla="*/ 1 h 23"/>
                <a:gd name="T28" fmla="*/ 16 w 24"/>
                <a:gd name="T29" fmla="*/ 1 h 23"/>
                <a:gd name="T30" fmla="*/ 16 w 24"/>
                <a:gd name="T31" fmla="*/ 0 h 23"/>
                <a:gd name="T32" fmla="*/ 20 w 24"/>
                <a:gd name="T33" fmla="*/ 0 h 23"/>
                <a:gd name="T34" fmla="*/ 24 w 24"/>
                <a:gd name="T35" fmla="*/ 0 h 23"/>
                <a:gd name="T36" fmla="*/ 24 w 24"/>
                <a:gd name="T37" fmla="*/ 1 h 23"/>
                <a:gd name="T38" fmla="*/ 23 w 24"/>
                <a:gd name="T39" fmla="*/ 1 h 23"/>
                <a:gd name="T40" fmla="*/ 21 w 24"/>
                <a:gd name="T41" fmla="*/ 4 h 23"/>
                <a:gd name="T42" fmla="*/ 21 w 24"/>
                <a:gd name="T43" fmla="*/ 14 h 23"/>
                <a:gd name="T44" fmla="*/ 12 w 24"/>
                <a:gd name="T45" fmla="*/ 23 h 23"/>
                <a:gd name="T46" fmla="*/ 3 w 24"/>
                <a:gd name="T47" fmla="*/ 15 h 23"/>
                <a:gd name="T48" fmla="*/ 3 w 24"/>
                <a:gd name="T49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" h="23">
                  <a:moveTo>
                    <a:pt x="3" y="4"/>
                  </a:moveTo>
                  <a:cubicBezTo>
                    <a:pt x="3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ubicBezTo>
                    <a:pt x="7" y="0"/>
                    <a:pt x="9" y="0"/>
                    <a:pt x="10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1"/>
                    <a:pt x="7" y="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9"/>
                    <a:pt x="8" y="22"/>
                    <a:pt x="13" y="22"/>
                  </a:cubicBezTo>
                  <a:cubicBezTo>
                    <a:pt x="17" y="22"/>
                    <a:pt x="19" y="19"/>
                    <a:pt x="19" y="15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1"/>
                    <a:pt x="18" y="1"/>
                    <a:pt x="17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9" y="0"/>
                    <a:pt x="20" y="0"/>
                  </a:cubicBezTo>
                  <a:cubicBezTo>
                    <a:pt x="21" y="0"/>
                    <a:pt x="23" y="0"/>
                    <a:pt x="24" y="0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1"/>
                    <a:pt x="21" y="1"/>
                    <a:pt x="21" y="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21"/>
                    <a:pt x="17" y="23"/>
                    <a:pt x="12" y="23"/>
                  </a:cubicBezTo>
                  <a:cubicBezTo>
                    <a:pt x="6" y="23"/>
                    <a:pt x="3" y="21"/>
                    <a:pt x="3" y="15"/>
                  </a:cubicBezTo>
                  <a:lnTo>
                    <a:pt x="3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7" name="Freeform 13">
              <a:extLst>
                <a:ext uri="{FF2B5EF4-FFF2-40B4-BE49-F238E27FC236}">
                  <a16:creationId xmlns:a16="http://schemas.microsoft.com/office/drawing/2014/main" id="{F7BD06B6-65F7-A6CC-44C2-094E28E6E83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66" y="331"/>
              <a:ext cx="12" cy="21"/>
            </a:xfrm>
            <a:custGeom>
              <a:avLst/>
              <a:gdLst>
                <a:gd name="T0" fmla="*/ 12 w 14"/>
                <a:gd name="T1" fmla="*/ 5 h 23"/>
                <a:gd name="T2" fmla="*/ 8 w 14"/>
                <a:gd name="T3" fmla="*/ 1 h 23"/>
                <a:gd name="T4" fmla="*/ 4 w 14"/>
                <a:gd name="T5" fmla="*/ 5 h 23"/>
                <a:gd name="T6" fmla="*/ 14 w 14"/>
                <a:gd name="T7" fmla="*/ 17 h 23"/>
                <a:gd name="T8" fmla="*/ 6 w 14"/>
                <a:gd name="T9" fmla="*/ 23 h 23"/>
                <a:gd name="T10" fmla="*/ 1 w 14"/>
                <a:gd name="T11" fmla="*/ 22 h 23"/>
                <a:gd name="T12" fmla="*/ 0 w 14"/>
                <a:gd name="T13" fmla="*/ 17 h 23"/>
                <a:gd name="T14" fmla="*/ 1 w 14"/>
                <a:gd name="T15" fmla="*/ 17 h 23"/>
                <a:gd name="T16" fmla="*/ 6 w 14"/>
                <a:gd name="T17" fmla="*/ 22 h 23"/>
                <a:gd name="T18" fmla="*/ 10 w 14"/>
                <a:gd name="T19" fmla="*/ 18 h 23"/>
                <a:gd name="T20" fmla="*/ 0 w 14"/>
                <a:gd name="T21" fmla="*/ 6 h 23"/>
                <a:gd name="T22" fmla="*/ 8 w 14"/>
                <a:gd name="T23" fmla="*/ 0 h 23"/>
                <a:gd name="T24" fmla="*/ 12 w 14"/>
                <a:gd name="T25" fmla="*/ 0 h 23"/>
                <a:gd name="T26" fmla="*/ 13 w 14"/>
                <a:gd name="T27" fmla="*/ 5 h 23"/>
                <a:gd name="T28" fmla="*/ 12 w 14"/>
                <a:gd name="T2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3">
                  <a:moveTo>
                    <a:pt x="12" y="5"/>
                  </a:moveTo>
                  <a:cubicBezTo>
                    <a:pt x="12" y="3"/>
                    <a:pt x="10" y="1"/>
                    <a:pt x="8" y="1"/>
                  </a:cubicBezTo>
                  <a:cubicBezTo>
                    <a:pt x="5" y="1"/>
                    <a:pt x="4" y="2"/>
                    <a:pt x="4" y="5"/>
                  </a:cubicBezTo>
                  <a:cubicBezTo>
                    <a:pt x="4" y="10"/>
                    <a:pt x="14" y="9"/>
                    <a:pt x="14" y="17"/>
                  </a:cubicBezTo>
                  <a:cubicBezTo>
                    <a:pt x="14" y="21"/>
                    <a:pt x="10" y="23"/>
                    <a:pt x="6" y="23"/>
                  </a:cubicBezTo>
                  <a:cubicBezTo>
                    <a:pt x="4" y="23"/>
                    <a:pt x="2" y="23"/>
                    <a:pt x="1" y="22"/>
                  </a:cubicBezTo>
                  <a:cubicBezTo>
                    <a:pt x="0" y="20"/>
                    <a:pt x="0" y="19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20"/>
                    <a:pt x="3" y="22"/>
                    <a:pt x="6" y="22"/>
                  </a:cubicBezTo>
                  <a:cubicBezTo>
                    <a:pt x="8" y="22"/>
                    <a:pt x="10" y="21"/>
                    <a:pt x="10" y="18"/>
                  </a:cubicBezTo>
                  <a:cubicBezTo>
                    <a:pt x="10" y="13"/>
                    <a:pt x="0" y="14"/>
                    <a:pt x="0" y="6"/>
                  </a:cubicBezTo>
                  <a:cubicBezTo>
                    <a:pt x="0" y="2"/>
                    <a:pt x="3" y="0"/>
                    <a:pt x="8" y="0"/>
                  </a:cubicBezTo>
                  <a:cubicBezTo>
                    <a:pt x="9" y="0"/>
                    <a:pt x="11" y="0"/>
                    <a:pt x="12" y="0"/>
                  </a:cubicBezTo>
                  <a:cubicBezTo>
                    <a:pt x="12" y="2"/>
                    <a:pt x="12" y="3"/>
                    <a:pt x="13" y="5"/>
                  </a:cubicBezTo>
                  <a:lnTo>
                    <a:pt x="12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8" name="Freeform 14">
              <a:extLst>
                <a:ext uri="{FF2B5EF4-FFF2-40B4-BE49-F238E27FC236}">
                  <a16:creationId xmlns:a16="http://schemas.microsoft.com/office/drawing/2014/main" id="{50D78B9F-89CF-25F9-DDD7-442AED9B06C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81" y="331"/>
              <a:ext cx="10" cy="21"/>
            </a:xfrm>
            <a:custGeom>
              <a:avLst/>
              <a:gdLst>
                <a:gd name="T0" fmla="*/ 0 w 11"/>
                <a:gd name="T1" fmla="*/ 22 h 23"/>
                <a:gd name="T2" fmla="*/ 0 w 11"/>
                <a:gd name="T3" fmla="*/ 22 h 23"/>
                <a:gd name="T4" fmla="*/ 3 w 11"/>
                <a:gd name="T5" fmla="*/ 20 h 23"/>
                <a:gd name="T6" fmla="*/ 3 w 11"/>
                <a:gd name="T7" fmla="*/ 3 h 23"/>
                <a:gd name="T8" fmla="*/ 0 w 11"/>
                <a:gd name="T9" fmla="*/ 1 h 23"/>
                <a:gd name="T10" fmla="*/ 0 w 11"/>
                <a:gd name="T11" fmla="*/ 1 h 23"/>
                <a:gd name="T12" fmla="*/ 0 w 11"/>
                <a:gd name="T13" fmla="*/ 0 h 23"/>
                <a:gd name="T14" fmla="*/ 5 w 11"/>
                <a:gd name="T15" fmla="*/ 0 h 23"/>
                <a:gd name="T16" fmla="*/ 11 w 11"/>
                <a:gd name="T17" fmla="*/ 0 h 23"/>
                <a:gd name="T18" fmla="*/ 11 w 11"/>
                <a:gd name="T19" fmla="*/ 1 h 23"/>
                <a:gd name="T20" fmla="*/ 11 w 11"/>
                <a:gd name="T21" fmla="*/ 1 h 23"/>
                <a:gd name="T22" fmla="*/ 8 w 11"/>
                <a:gd name="T23" fmla="*/ 3 h 23"/>
                <a:gd name="T24" fmla="*/ 8 w 11"/>
                <a:gd name="T25" fmla="*/ 20 h 23"/>
                <a:gd name="T26" fmla="*/ 11 w 11"/>
                <a:gd name="T27" fmla="*/ 22 h 23"/>
                <a:gd name="T28" fmla="*/ 11 w 11"/>
                <a:gd name="T29" fmla="*/ 22 h 23"/>
                <a:gd name="T30" fmla="*/ 11 w 11"/>
                <a:gd name="T31" fmla="*/ 23 h 23"/>
                <a:gd name="T32" fmla="*/ 5 w 11"/>
                <a:gd name="T33" fmla="*/ 23 h 23"/>
                <a:gd name="T34" fmla="*/ 0 w 11"/>
                <a:gd name="T35" fmla="*/ 23 h 23"/>
                <a:gd name="T36" fmla="*/ 0 w 11"/>
                <a:gd name="T37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23"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2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ubicBezTo>
                    <a:pt x="7" y="0"/>
                    <a:pt x="9" y="0"/>
                    <a:pt x="11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9" y="1"/>
                    <a:pt x="8" y="1"/>
                    <a:pt x="8" y="3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2"/>
                    <a:pt x="9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9" y="23"/>
                    <a:pt x="7" y="23"/>
                    <a:pt x="5" y="23"/>
                  </a:cubicBezTo>
                  <a:cubicBezTo>
                    <a:pt x="3" y="23"/>
                    <a:pt x="1" y="23"/>
                    <a:pt x="0" y="23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9" name="Freeform 15">
              <a:extLst>
                <a:ext uri="{FF2B5EF4-FFF2-40B4-BE49-F238E27FC236}">
                  <a16:creationId xmlns:a16="http://schemas.microsoft.com/office/drawing/2014/main" id="{D860927D-55ED-9421-D26F-947174D5106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2" y="331"/>
              <a:ext cx="24" cy="21"/>
            </a:xfrm>
            <a:custGeom>
              <a:avLst/>
              <a:gdLst>
                <a:gd name="T0" fmla="*/ 22 w 27"/>
                <a:gd name="T1" fmla="*/ 17 h 23"/>
                <a:gd name="T2" fmla="*/ 22 w 27"/>
                <a:gd name="T3" fmla="*/ 16 h 23"/>
                <a:gd name="T4" fmla="*/ 22 w 27"/>
                <a:gd name="T5" fmla="*/ 4 h 23"/>
                <a:gd name="T6" fmla="*/ 19 w 27"/>
                <a:gd name="T7" fmla="*/ 1 h 23"/>
                <a:gd name="T8" fmla="*/ 18 w 27"/>
                <a:gd name="T9" fmla="*/ 1 h 23"/>
                <a:gd name="T10" fmla="*/ 18 w 27"/>
                <a:gd name="T11" fmla="*/ 0 h 23"/>
                <a:gd name="T12" fmla="*/ 23 w 27"/>
                <a:gd name="T13" fmla="*/ 0 h 23"/>
                <a:gd name="T14" fmla="*/ 27 w 27"/>
                <a:gd name="T15" fmla="*/ 0 h 23"/>
                <a:gd name="T16" fmla="*/ 27 w 27"/>
                <a:gd name="T17" fmla="*/ 1 h 23"/>
                <a:gd name="T18" fmla="*/ 26 w 27"/>
                <a:gd name="T19" fmla="*/ 1 h 23"/>
                <a:gd name="T20" fmla="*/ 23 w 27"/>
                <a:gd name="T21" fmla="*/ 5 h 23"/>
                <a:gd name="T22" fmla="*/ 23 w 27"/>
                <a:gd name="T23" fmla="*/ 20 h 23"/>
                <a:gd name="T24" fmla="*/ 23 w 27"/>
                <a:gd name="T25" fmla="*/ 23 h 23"/>
                <a:gd name="T26" fmla="*/ 22 w 27"/>
                <a:gd name="T27" fmla="*/ 23 h 23"/>
                <a:gd name="T28" fmla="*/ 5 w 27"/>
                <a:gd name="T29" fmla="*/ 5 h 23"/>
                <a:gd name="T30" fmla="*/ 5 w 27"/>
                <a:gd name="T31" fmla="*/ 18 h 23"/>
                <a:gd name="T32" fmla="*/ 9 w 27"/>
                <a:gd name="T33" fmla="*/ 22 h 23"/>
                <a:gd name="T34" fmla="*/ 9 w 27"/>
                <a:gd name="T35" fmla="*/ 22 h 23"/>
                <a:gd name="T36" fmla="*/ 9 w 27"/>
                <a:gd name="T37" fmla="*/ 23 h 23"/>
                <a:gd name="T38" fmla="*/ 5 w 27"/>
                <a:gd name="T39" fmla="*/ 23 h 23"/>
                <a:gd name="T40" fmla="*/ 0 w 27"/>
                <a:gd name="T41" fmla="*/ 23 h 23"/>
                <a:gd name="T42" fmla="*/ 0 w 27"/>
                <a:gd name="T43" fmla="*/ 22 h 23"/>
                <a:gd name="T44" fmla="*/ 1 w 27"/>
                <a:gd name="T45" fmla="*/ 22 h 23"/>
                <a:gd name="T46" fmla="*/ 4 w 27"/>
                <a:gd name="T47" fmla="*/ 18 h 23"/>
                <a:gd name="T48" fmla="*/ 4 w 27"/>
                <a:gd name="T49" fmla="*/ 4 h 23"/>
                <a:gd name="T50" fmla="*/ 1 w 27"/>
                <a:gd name="T51" fmla="*/ 1 h 23"/>
                <a:gd name="T52" fmla="*/ 0 w 27"/>
                <a:gd name="T53" fmla="*/ 1 h 23"/>
                <a:gd name="T54" fmla="*/ 0 w 27"/>
                <a:gd name="T55" fmla="*/ 0 h 23"/>
                <a:gd name="T56" fmla="*/ 4 w 27"/>
                <a:gd name="T57" fmla="*/ 0 h 23"/>
                <a:gd name="T58" fmla="*/ 7 w 27"/>
                <a:gd name="T59" fmla="*/ 0 h 23"/>
                <a:gd name="T60" fmla="*/ 22 w 27"/>
                <a:gd name="T6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" h="23">
                  <a:moveTo>
                    <a:pt x="22" y="17"/>
                  </a:moveTo>
                  <a:cubicBezTo>
                    <a:pt x="22" y="16"/>
                    <a:pt x="22" y="16"/>
                    <a:pt x="22" y="16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0" y="1"/>
                    <a:pt x="19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0" y="0"/>
                    <a:pt x="21" y="0"/>
                    <a:pt x="23" y="0"/>
                  </a:cubicBezTo>
                  <a:cubicBezTo>
                    <a:pt x="24" y="0"/>
                    <a:pt x="25" y="0"/>
                    <a:pt x="27" y="0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5" y="1"/>
                    <a:pt x="23" y="2"/>
                    <a:pt x="23" y="5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1"/>
                    <a:pt x="23" y="22"/>
                    <a:pt x="23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21"/>
                    <a:pt x="6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3"/>
                    <a:pt x="6" y="23"/>
                    <a:pt x="5" y="23"/>
                  </a:cubicBezTo>
                  <a:cubicBezTo>
                    <a:pt x="3" y="23"/>
                    <a:pt x="2" y="23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3" y="22"/>
                    <a:pt x="4" y="20"/>
                    <a:pt x="4" y="18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2"/>
                    <a:pt x="2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5" y="0"/>
                    <a:pt x="6" y="0"/>
                    <a:pt x="7" y="0"/>
                  </a:cubicBezTo>
                  <a:lnTo>
                    <a:pt x="22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0" name="Freeform 16">
              <a:extLst>
                <a:ext uri="{FF2B5EF4-FFF2-40B4-BE49-F238E27FC236}">
                  <a16:creationId xmlns:a16="http://schemas.microsoft.com/office/drawing/2014/main" id="{C8692EFF-E938-8B40-3C10-362CA6E546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17" y="331"/>
              <a:ext cx="17" cy="21"/>
            </a:xfrm>
            <a:custGeom>
              <a:avLst/>
              <a:gdLst>
                <a:gd name="T0" fmla="*/ 0 w 19"/>
                <a:gd name="T1" fmla="*/ 22 h 23"/>
                <a:gd name="T2" fmla="*/ 1 w 19"/>
                <a:gd name="T3" fmla="*/ 22 h 23"/>
                <a:gd name="T4" fmla="*/ 3 w 19"/>
                <a:gd name="T5" fmla="*/ 20 h 23"/>
                <a:gd name="T6" fmla="*/ 3 w 19"/>
                <a:gd name="T7" fmla="*/ 3 h 23"/>
                <a:gd name="T8" fmla="*/ 1 w 19"/>
                <a:gd name="T9" fmla="*/ 1 h 23"/>
                <a:gd name="T10" fmla="*/ 0 w 19"/>
                <a:gd name="T11" fmla="*/ 1 h 23"/>
                <a:gd name="T12" fmla="*/ 0 w 19"/>
                <a:gd name="T13" fmla="*/ 0 h 23"/>
                <a:gd name="T14" fmla="*/ 8 w 19"/>
                <a:gd name="T15" fmla="*/ 0 h 23"/>
                <a:gd name="T16" fmla="*/ 17 w 19"/>
                <a:gd name="T17" fmla="*/ 0 h 23"/>
                <a:gd name="T18" fmla="*/ 17 w 19"/>
                <a:gd name="T19" fmla="*/ 5 h 23"/>
                <a:gd name="T20" fmla="*/ 16 w 19"/>
                <a:gd name="T21" fmla="*/ 5 h 23"/>
                <a:gd name="T22" fmla="*/ 12 w 19"/>
                <a:gd name="T23" fmla="*/ 2 h 23"/>
                <a:gd name="T24" fmla="*/ 7 w 19"/>
                <a:gd name="T25" fmla="*/ 2 h 23"/>
                <a:gd name="T26" fmla="*/ 7 w 19"/>
                <a:gd name="T27" fmla="*/ 10 h 23"/>
                <a:gd name="T28" fmla="*/ 11 w 19"/>
                <a:gd name="T29" fmla="*/ 10 h 23"/>
                <a:gd name="T30" fmla="*/ 14 w 19"/>
                <a:gd name="T31" fmla="*/ 7 h 23"/>
                <a:gd name="T32" fmla="*/ 15 w 19"/>
                <a:gd name="T33" fmla="*/ 7 h 23"/>
                <a:gd name="T34" fmla="*/ 15 w 19"/>
                <a:gd name="T35" fmla="*/ 11 h 23"/>
                <a:gd name="T36" fmla="*/ 15 w 19"/>
                <a:gd name="T37" fmla="*/ 15 h 23"/>
                <a:gd name="T38" fmla="*/ 14 w 19"/>
                <a:gd name="T39" fmla="*/ 15 h 23"/>
                <a:gd name="T40" fmla="*/ 11 w 19"/>
                <a:gd name="T41" fmla="*/ 12 h 23"/>
                <a:gd name="T42" fmla="*/ 7 w 19"/>
                <a:gd name="T43" fmla="*/ 12 h 23"/>
                <a:gd name="T44" fmla="*/ 7 w 19"/>
                <a:gd name="T45" fmla="*/ 19 h 23"/>
                <a:gd name="T46" fmla="*/ 11 w 19"/>
                <a:gd name="T47" fmla="*/ 21 h 23"/>
                <a:gd name="T48" fmla="*/ 18 w 19"/>
                <a:gd name="T49" fmla="*/ 18 h 23"/>
                <a:gd name="T50" fmla="*/ 19 w 19"/>
                <a:gd name="T51" fmla="*/ 18 h 23"/>
                <a:gd name="T52" fmla="*/ 18 w 19"/>
                <a:gd name="T53" fmla="*/ 23 h 23"/>
                <a:gd name="T54" fmla="*/ 9 w 19"/>
                <a:gd name="T55" fmla="*/ 23 h 23"/>
                <a:gd name="T56" fmla="*/ 0 w 19"/>
                <a:gd name="T57" fmla="*/ 23 h 23"/>
                <a:gd name="T58" fmla="*/ 0 w 19"/>
                <a:gd name="T5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" h="23">
                  <a:moveTo>
                    <a:pt x="0" y="22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2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6" y="0"/>
                    <a:pt x="8" y="0"/>
                  </a:cubicBezTo>
                  <a:cubicBezTo>
                    <a:pt x="11" y="0"/>
                    <a:pt x="14" y="0"/>
                    <a:pt x="17" y="0"/>
                  </a:cubicBezTo>
                  <a:cubicBezTo>
                    <a:pt x="17" y="2"/>
                    <a:pt x="17" y="4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3"/>
                    <a:pt x="15" y="2"/>
                    <a:pt x="1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10"/>
                    <a:pt x="13" y="9"/>
                    <a:pt x="1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9"/>
                    <a:pt x="15" y="10"/>
                    <a:pt x="15" y="11"/>
                  </a:cubicBezTo>
                  <a:cubicBezTo>
                    <a:pt x="15" y="12"/>
                    <a:pt x="15" y="14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3"/>
                    <a:pt x="13" y="12"/>
                    <a:pt x="11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1"/>
                    <a:pt x="9" y="21"/>
                    <a:pt x="11" y="21"/>
                  </a:cubicBezTo>
                  <a:cubicBezTo>
                    <a:pt x="15" y="21"/>
                    <a:pt x="17" y="21"/>
                    <a:pt x="18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8" y="19"/>
                    <a:pt x="18" y="21"/>
                    <a:pt x="18" y="23"/>
                  </a:cubicBezTo>
                  <a:cubicBezTo>
                    <a:pt x="16" y="23"/>
                    <a:pt x="12" y="23"/>
                    <a:pt x="9" y="23"/>
                  </a:cubicBezTo>
                  <a:cubicBezTo>
                    <a:pt x="6" y="23"/>
                    <a:pt x="2" y="23"/>
                    <a:pt x="0" y="23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1" name="Freeform 17">
              <a:extLst>
                <a:ext uri="{FF2B5EF4-FFF2-40B4-BE49-F238E27FC236}">
                  <a16:creationId xmlns:a16="http://schemas.microsoft.com/office/drawing/2014/main" id="{33BA7A3F-3853-BBB8-B9AD-1FCB29E37E5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36" y="331"/>
              <a:ext cx="12" cy="21"/>
            </a:xfrm>
            <a:custGeom>
              <a:avLst/>
              <a:gdLst>
                <a:gd name="T0" fmla="*/ 11 w 13"/>
                <a:gd name="T1" fmla="*/ 5 h 23"/>
                <a:gd name="T2" fmla="*/ 8 w 13"/>
                <a:gd name="T3" fmla="*/ 1 h 23"/>
                <a:gd name="T4" fmla="*/ 4 w 13"/>
                <a:gd name="T5" fmla="*/ 5 h 23"/>
                <a:gd name="T6" fmla="*/ 13 w 13"/>
                <a:gd name="T7" fmla="*/ 17 h 23"/>
                <a:gd name="T8" fmla="*/ 5 w 13"/>
                <a:gd name="T9" fmla="*/ 23 h 23"/>
                <a:gd name="T10" fmla="*/ 0 w 13"/>
                <a:gd name="T11" fmla="*/ 22 h 23"/>
                <a:gd name="T12" fmla="*/ 0 w 13"/>
                <a:gd name="T13" fmla="*/ 17 h 23"/>
                <a:gd name="T14" fmla="*/ 1 w 13"/>
                <a:gd name="T15" fmla="*/ 17 h 23"/>
                <a:gd name="T16" fmla="*/ 6 w 13"/>
                <a:gd name="T17" fmla="*/ 22 h 23"/>
                <a:gd name="T18" fmla="*/ 10 w 13"/>
                <a:gd name="T19" fmla="*/ 18 h 23"/>
                <a:gd name="T20" fmla="*/ 0 w 13"/>
                <a:gd name="T21" fmla="*/ 6 h 23"/>
                <a:gd name="T22" fmla="*/ 7 w 13"/>
                <a:gd name="T23" fmla="*/ 0 h 23"/>
                <a:gd name="T24" fmla="*/ 12 w 13"/>
                <a:gd name="T25" fmla="*/ 0 h 23"/>
                <a:gd name="T26" fmla="*/ 12 w 13"/>
                <a:gd name="T27" fmla="*/ 5 h 23"/>
                <a:gd name="T28" fmla="*/ 11 w 13"/>
                <a:gd name="T2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" h="23">
                  <a:moveTo>
                    <a:pt x="11" y="5"/>
                  </a:moveTo>
                  <a:cubicBezTo>
                    <a:pt x="11" y="3"/>
                    <a:pt x="10" y="1"/>
                    <a:pt x="8" y="1"/>
                  </a:cubicBezTo>
                  <a:cubicBezTo>
                    <a:pt x="5" y="1"/>
                    <a:pt x="4" y="2"/>
                    <a:pt x="4" y="5"/>
                  </a:cubicBezTo>
                  <a:cubicBezTo>
                    <a:pt x="4" y="10"/>
                    <a:pt x="13" y="9"/>
                    <a:pt x="13" y="17"/>
                  </a:cubicBezTo>
                  <a:cubicBezTo>
                    <a:pt x="13" y="21"/>
                    <a:pt x="10" y="23"/>
                    <a:pt x="5" y="23"/>
                  </a:cubicBezTo>
                  <a:cubicBezTo>
                    <a:pt x="4" y="23"/>
                    <a:pt x="2" y="23"/>
                    <a:pt x="0" y="22"/>
                  </a:cubicBezTo>
                  <a:cubicBezTo>
                    <a:pt x="0" y="20"/>
                    <a:pt x="0" y="19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20"/>
                    <a:pt x="3" y="22"/>
                    <a:pt x="6" y="22"/>
                  </a:cubicBezTo>
                  <a:cubicBezTo>
                    <a:pt x="8" y="22"/>
                    <a:pt x="10" y="21"/>
                    <a:pt x="10" y="18"/>
                  </a:cubicBezTo>
                  <a:cubicBezTo>
                    <a:pt x="10" y="13"/>
                    <a:pt x="0" y="14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8" y="0"/>
                    <a:pt x="11" y="0"/>
                    <a:pt x="12" y="0"/>
                  </a:cubicBezTo>
                  <a:cubicBezTo>
                    <a:pt x="12" y="2"/>
                    <a:pt x="12" y="3"/>
                    <a:pt x="12" y="5"/>
                  </a:cubicBezTo>
                  <a:lnTo>
                    <a:pt x="11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2" name="Freeform 18">
              <a:extLst>
                <a:ext uri="{FF2B5EF4-FFF2-40B4-BE49-F238E27FC236}">
                  <a16:creationId xmlns:a16="http://schemas.microsoft.com/office/drawing/2014/main" id="{6EF370D0-D4FD-4639-E8DF-8CEA9031783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50" y="331"/>
              <a:ext cx="13" cy="21"/>
            </a:xfrm>
            <a:custGeom>
              <a:avLst/>
              <a:gdLst>
                <a:gd name="T0" fmla="*/ 12 w 14"/>
                <a:gd name="T1" fmla="*/ 5 h 23"/>
                <a:gd name="T2" fmla="*/ 8 w 14"/>
                <a:gd name="T3" fmla="*/ 1 h 23"/>
                <a:gd name="T4" fmla="*/ 4 w 14"/>
                <a:gd name="T5" fmla="*/ 5 h 23"/>
                <a:gd name="T6" fmla="*/ 14 w 14"/>
                <a:gd name="T7" fmla="*/ 17 h 23"/>
                <a:gd name="T8" fmla="*/ 6 w 14"/>
                <a:gd name="T9" fmla="*/ 23 h 23"/>
                <a:gd name="T10" fmla="*/ 1 w 14"/>
                <a:gd name="T11" fmla="*/ 22 h 23"/>
                <a:gd name="T12" fmla="*/ 0 w 14"/>
                <a:gd name="T13" fmla="*/ 17 h 23"/>
                <a:gd name="T14" fmla="*/ 1 w 14"/>
                <a:gd name="T15" fmla="*/ 17 h 23"/>
                <a:gd name="T16" fmla="*/ 6 w 14"/>
                <a:gd name="T17" fmla="*/ 22 h 23"/>
                <a:gd name="T18" fmla="*/ 10 w 14"/>
                <a:gd name="T19" fmla="*/ 18 h 23"/>
                <a:gd name="T20" fmla="*/ 0 w 14"/>
                <a:gd name="T21" fmla="*/ 6 h 23"/>
                <a:gd name="T22" fmla="*/ 8 w 14"/>
                <a:gd name="T23" fmla="*/ 0 h 23"/>
                <a:gd name="T24" fmla="*/ 12 w 14"/>
                <a:gd name="T25" fmla="*/ 0 h 23"/>
                <a:gd name="T26" fmla="*/ 13 w 14"/>
                <a:gd name="T27" fmla="*/ 5 h 23"/>
                <a:gd name="T28" fmla="*/ 12 w 14"/>
                <a:gd name="T2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3">
                  <a:moveTo>
                    <a:pt x="12" y="5"/>
                  </a:moveTo>
                  <a:cubicBezTo>
                    <a:pt x="11" y="3"/>
                    <a:pt x="10" y="1"/>
                    <a:pt x="8" y="1"/>
                  </a:cubicBezTo>
                  <a:cubicBezTo>
                    <a:pt x="5" y="1"/>
                    <a:pt x="4" y="2"/>
                    <a:pt x="4" y="5"/>
                  </a:cubicBezTo>
                  <a:cubicBezTo>
                    <a:pt x="4" y="10"/>
                    <a:pt x="14" y="9"/>
                    <a:pt x="14" y="17"/>
                  </a:cubicBezTo>
                  <a:cubicBezTo>
                    <a:pt x="14" y="21"/>
                    <a:pt x="10" y="23"/>
                    <a:pt x="6" y="23"/>
                  </a:cubicBezTo>
                  <a:cubicBezTo>
                    <a:pt x="4" y="23"/>
                    <a:pt x="2" y="23"/>
                    <a:pt x="1" y="22"/>
                  </a:cubicBezTo>
                  <a:cubicBezTo>
                    <a:pt x="0" y="20"/>
                    <a:pt x="0" y="19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20"/>
                    <a:pt x="3" y="22"/>
                    <a:pt x="6" y="22"/>
                  </a:cubicBezTo>
                  <a:cubicBezTo>
                    <a:pt x="8" y="22"/>
                    <a:pt x="10" y="21"/>
                    <a:pt x="10" y="18"/>
                  </a:cubicBezTo>
                  <a:cubicBezTo>
                    <a:pt x="10" y="13"/>
                    <a:pt x="0" y="14"/>
                    <a:pt x="0" y="6"/>
                  </a:cubicBezTo>
                  <a:cubicBezTo>
                    <a:pt x="0" y="2"/>
                    <a:pt x="3" y="0"/>
                    <a:pt x="8" y="0"/>
                  </a:cubicBezTo>
                  <a:cubicBezTo>
                    <a:pt x="8" y="0"/>
                    <a:pt x="11" y="0"/>
                    <a:pt x="12" y="0"/>
                  </a:cubicBezTo>
                  <a:cubicBezTo>
                    <a:pt x="12" y="2"/>
                    <a:pt x="12" y="3"/>
                    <a:pt x="13" y="5"/>
                  </a:cubicBezTo>
                  <a:lnTo>
                    <a:pt x="12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3" name="Freeform 19">
              <a:extLst>
                <a:ext uri="{FF2B5EF4-FFF2-40B4-BE49-F238E27FC236}">
                  <a16:creationId xmlns:a16="http://schemas.microsoft.com/office/drawing/2014/main" id="{E9682567-9A0D-99DD-EC61-5A6A3EFE551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73" y="331"/>
              <a:ext cx="12" cy="21"/>
            </a:xfrm>
            <a:custGeom>
              <a:avLst/>
              <a:gdLst>
                <a:gd name="T0" fmla="*/ 12 w 14"/>
                <a:gd name="T1" fmla="*/ 5 h 23"/>
                <a:gd name="T2" fmla="*/ 8 w 14"/>
                <a:gd name="T3" fmla="*/ 1 h 23"/>
                <a:gd name="T4" fmla="*/ 4 w 14"/>
                <a:gd name="T5" fmla="*/ 5 h 23"/>
                <a:gd name="T6" fmla="*/ 14 w 14"/>
                <a:gd name="T7" fmla="*/ 17 h 23"/>
                <a:gd name="T8" fmla="*/ 6 w 14"/>
                <a:gd name="T9" fmla="*/ 23 h 23"/>
                <a:gd name="T10" fmla="*/ 1 w 14"/>
                <a:gd name="T11" fmla="*/ 22 h 23"/>
                <a:gd name="T12" fmla="*/ 0 w 14"/>
                <a:gd name="T13" fmla="*/ 17 h 23"/>
                <a:gd name="T14" fmla="*/ 1 w 14"/>
                <a:gd name="T15" fmla="*/ 17 h 23"/>
                <a:gd name="T16" fmla="*/ 6 w 14"/>
                <a:gd name="T17" fmla="*/ 22 h 23"/>
                <a:gd name="T18" fmla="*/ 10 w 14"/>
                <a:gd name="T19" fmla="*/ 18 h 23"/>
                <a:gd name="T20" fmla="*/ 1 w 14"/>
                <a:gd name="T21" fmla="*/ 6 h 23"/>
                <a:gd name="T22" fmla="*/ 8 w 14"/>
                <a:gd name="T23" fmla="*/ 0 h 23"/>
                <a:gd name="T24" fmla="*/ 12 w 14"/>
                <a:gd name="T25" fmla="*/ 0 h 23"/>
                <a:gd name="T26" fmla="*/ 13 w 14"/>
                <a:gd name="T27" fmla="*/ 5 h 23"/>
                <a:gd name="T28" fmla="*/ 12 w 14"/>
                <a:gd name="T2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3">
                  <a:moveTo>
                    <a:pt x="12" y="5"/>
                  </a:moveTo>
                  <a:cubicBezTo>
                    <a:pt x="12" y="3"/>
                    <a:pt x="10" y="1"/>
                    <a:pt x="8" y="1"/>
                  </a:cubicBezTo>
                  <a:cubicBezTo>
                    <a:pt x="5" y="1"/>
                    <a:pt x="4" y="2"/>
                    <a:pt x="4" y="5"/>
                  </a:cubicBezTo>
                  <a:cubicBezTo>
                    <a:pt x="4" y="10"/>
                    <a:pt x="14" y="9"/>
                    <a:pt x="14" y="17"/>
                  </a:cubicBezTo>
                  <a:cubicBezTo>
                    <a:pt x="14" y="21"/>
                    <a:pt x="10" y="23"/>
                    <a:pt x="6" y="23"/>
                  </a:cubicBezTo>
                  <a:cubicBezTo>
                    <a:pt x="4" y="23"/>
                    <a:pt x="2" y="23"/>
                    <a:pt x="1" y="22"/>
                  </a:cubicBezTo>
                  <a:cubicBezTo>
                    <a:pt x="1" y="20"/>
                    <a:pt x="0" y="19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20"/>
                    <a:pt x="3" y="22"/>
                    <a:pt x="6" y="22"/>
                  </a:cubicBezTo>
                  <a:cubicBezTo>
                    <a:pt x="8" y="22"/>
                    <a:pt x="10" y="21"/>
                    <a:pt x="10" y="18"/>
                  </a:cubicBezTo>
                  <a:cubicBezTo>
                    <a:pt x="10" y="13"/>
                    <a:pt x="1" y="14"/>
                    <a:pt x="1" y="6"/>
                  </a:cubicBezTo>
                  <a:cubicBezTo>
                    <a:pt x="1" y="2"/>
                    <a:pt x="4" y="0"/>
                    <a:pt x="8" y="0"/>
                  </a:cubicBezTo>
                  <a:cubicBezTo>
                    <a:pt x="9" y="0"/>
                    <a:pt x="11" y="0"/>
                    <a:pt x="12" y="0"/>
                  </a:cubicBezTo>
                  <a:cubicBezTo>
                    <a:pt x="12" y="2"/>
                    <a:pt x="13" y="3"/>
                    <a:pt x="13" y="5"/>
                  </a:cubicBezTo>
                  <a:lnTo>
                    <a:pt x="12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4" name="Freeform 20">
              <a:extLst>
                <a:ext uri="{FF2B5EF4-FFF2-40B4-BE49-F238E27FC236}">
                  <a16:creationId xmlns:a16="http://schemas.microsoft.com/office/drawing/2014/main" id="{96366A31-E9CB-E276-2FA2-845533A6D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87" y="331"/>
              <a:ext cx="19" cy="21"/>
            </a:xfrm>
            <a:custGeom>
              <a:avLst/>
              <a:gdLst>
                <a:gd name="T0" fmla="*/ 20 w 21"/>
                <a:gd name="T1" fmla="*/ 7 h 23"/>
                <a:gd name="T2" fmla="*/ 13 w 21"/>
                <a:gd name="T3" fmla="*/ 1 h 23"/>
                <a:gd name="T4" fmla="*/ 5 w 21"/>
                <a:gd name="T5" fmla="*/ 11 h 23"/>
                <a:gd name="T6" fmla="*/ 14 w 21"/>
                <a:gd name="T7" fmla="*/ 22 h 23"/>
                <a:gd name="T8" fmla="*/ 20 w 21"/>
                <a:gd name="T9" fmla="*/ 17 h 23"/>
                <a:gd name="T10" fmla="*/ 21 w 21"/>
                <a:gd name="T11" fmla="*/ 17 h 23"/>
                <a:gd name="T12" fmla="*/ 21 w 21"/>
                <a:gd name="T13" fmla="*/ 22 h 23"/>
                <a:gd name="T14" fmla="*/ 13 w 21"/>
                <a:gd name="T15" fmla="*/ 23 h 23"/>
                <a:gd name="T16" fmla="*/ 0 w 21"/>
                <a:gd name="T17" fmla="*/ 11 h 23"/>
                <a:gd name="T18" fmla="*/ 13 w 21"/>
                <a:gd name="T19" fmla="*/ 0 h 23"/>
                <a:gd name="T20" fmla="*/ 21 w 21"/>
                <a:gd name="T21" fmla="*/ 1 h 23"/>
                <a:gd name="T22" fmla="*/ 21 w 21"/>
                <a:gd name="T23" fmla="*/ 7 h 23"/>
                <a:gd name="T24" fmla="*/ 20 w 21"/>
                <a:gd name="T2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3">
                  <a:moveTo>
                    <a:pt x="20" y="7"/>
                  </a:moveTo>
                  <a:cubicBezTo>
                    <a:pt x="19" y="4"/>
                    <a:pt x="18" y="1"/>
                    <a:pt x="13" y="1"/>
                  </a:cubicBezTo>
                  <a:cubicBezTo>
                    <a:pt x="8" y="1"/>
                    <a:pt x="5" y="5"/>
                    <a:pt x="5" y="11"/>
                  </a:cubicBezTo>
                  <a:cubicBezTo>
                    <a:pt x="5" y="16"/>
                    <a:pt x="8" y="22"/>
                    <a:pt x="14" y="22"/>
                  </a:cubicBezTo>
                  <a:cubicBezTo>
                    <a:pt x="17" y="22"/>
                    <a:pt x="20" y="20"/>
                    <a:pt x="20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8"/>
                    <a:pt x="21" y="20"/>
                    <a:pt x="21" y="22"/>
                  </a:cubicBezTo>
                  <a:cubicBezTo>
                    <a:pt x="19" y="23"/>
                    <a:pt x="16" y="23"/>
                    <a:pt x="13" y="23"/>
                  </a:cubicBezTo>
                  <a:cubicBezTo>
                    <a:pt x="6" y="23"/>
                    <a:pt x="0" y="19"/>
                    <a:pt x="0" y="11"/>
                  </a:cubicBezTo>
                  <a:cubicBezTo>
                    <a:pt x="0" y="4"/>
                    <a:pt x="6" y="0"/>
                    <a:pt x="13" y="0"/>
                  </a:cubicBezTo>
                  <a:cubicBezTo>
                    <a:pt x="17" y="0"/>
                    <a:pt x="18" y="1"/>
                    <a:pt x="21" y="1"/>
                  </a:cubicBezTo>
                  <a:cubicBezTo>
                    <a:pt x="21" y="3"/>
                    <a:pt x="21" y="5"/>
                    <a:pt x="21" y="7"/>
                  </a:cubicBezTo>
                  <a:lnTo>
                    <a:pt x="2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5" name="Freeform 21">
              <a:extLst>
                <a:ext uri="{FF2B5EF4-FFF2-40B4-BE49-F238E27FC236}">
                  <a16:creationId xmlns:a16="http://schemas.microsoft.com/office/drawing/2014/main" id="{3F1344C9-98CC-D229-FC1C-A40758CCF25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09" y="331"/>
              <a:ext cx="22" cy="21"/>
            </a:xfrm>
            <a:custGeom>
              <a:avLst/>
              <a:gdLst>
                <a:gd name="T0" fmla="*/ 7 w 25"/>
                <a:gd name="T1" fmla="*/ 20 h 23"/>
                <a:gd name="T2" fmla="*/ 9 w 25"/>
                <a:gd name="T3" fmla="*/ 22 h 23"/>
                <a:gd name="T4" fmla="*/ 10 w 25"/>
                <a:gd name="T5" fmla="*/ 22 h 23"/>
                <a:gd name="T6" fmla="*/ 10 w 25"/>
                <a:gd name="T7" fmla="*/ 23 h 23"/>
                <a:gd name="T8" fmla="*/ 5 w 25"/>
                <a:gd name="T9" fmla="*/ 23 h 23"/>
                <a:gd name="T10" fmla="*/ 0 w 25"/>
                <a:gd name="T11" fmla="*/ 23 h 23"/>
                <a:gd name="T12" fmla="*/ 0 w 25"/>
                <a:gd name="T13" fmla="*/ 22 h 23"/>
                <a:gd name="T14" fmla="*/ 0 w 25"/>
                <a:gd name="T15" fmla="*/ 22 h 23"/>
                <a:gd name="T16" fmla="*/ 3 w 25"/>
                <a:gd name="T17" fmla="*/ 20 h 23"/>
                <a:gd name="T18" fmla="*/ 3 w 25"/>
                <a:gd name="T19" fmla="*/ 3 h 23"/>
                <a:gd name="T20" fmla="*/ 0 w 25"/>
                <a:gd name="T21" fmla="*/ 1 h 23"/>
                <a:gd name="T22" fmla="*/ 0 w 25"/>
                <a:gd name="T23" fmla="*/ 1 h 23"/>
                <a:gd name="T24" fmla="*/ 0 w 25"/>
                <a:gd name="T25" fmla="*/ 0 h 23"/>
                <a:gd name="T26" fmla="*/ 5 w 25"/>
                <a:gd name="T27" fmla="*/ 0 h 23"/>
                <a:gd name="T28" fmla="*/ 10 w 25"/>
                <a:gd name="T29" fmla="*/ 0 h 23"/>
                <a:gd name="T30" fmla="*/ 10 w 25"/>
                <a:gd name="T31" fmla="*/ 1 h 23"/>
                <a:gd name="T32" fmla="*/ 9 w 25"/>
                <a:gd name="T33" fmla="*/ 1 h 23"/>
                <a:gd name="T34" fmla="*/ 7 w 25"/>
                <a:gd name="T35" fmla="*/ 3 h 23"/>
                <a:gd name="T36" fmla="*/ 7 w 25"/>
                <a:gd name="T37" fmla="*/ 10 h 23"/>
                <a:gd name="T38" fmla="*/ 19 w 25"/>
                <a:gd name="T39" fmla="*/ 10 h 23"/>
                <a:gd name="T40" fmla="*/ 19 w 25"/>
                <a:gd name="T41" fmla="*/ 3 h 23"/>
                <a:gd name="T42" fmla="*/ 16 w 25"/>
                <a:gd name="T43" fmla="*/ 1 h 23"/>
                <a:gd name="T44" fmla="*/ 15 w 25"/>
                <a:gd name="T45" fmla="*/ 1 h 23"/>
                <a:gd name="T46" fmla="*/ 15 w 25"/>
                <a:gd name="T47" fmla="*/ 0 h 23"/>
                <a:gd name="T48" fmla="*/ 21 w 25"/>
                <a:gd name="T49" fmla="*/ 0 h 23"/>
                <a:gd name="T50" fmla="*/ 25 w 25"/>
                <a:gd name="T51" fmla="*/ 0 h 23"/>
                <a:gd name="T52" fmla="*/ 25 w 25"/>
                <a:gd name="T53" fmla="*/ 1 h 23"/>
                <a:gd name="T54" fmla="*/ 25 w 25"/>
                <a:gd name="T55" fmla="*/ 1 h 23"/>
                <a:gd name="T56" fmla="*/ 23 w 25"/>
                <a:gd name="T57" fmla="*/ 3 h 23"/>
                <a:gd name="T58" fmla="*/ 23 w 25"/>
                <a:gd name="T59" fmla="*/ 20 h 23"/>
                <a:gd name="T60" fmla="*/ 25 w 25"/>
                <a:gd name="T61" fmla="*/ 22 h 23"/>
                <a:gd name="T62" fmla="*/ 25 w 25"/>
                <a:gd name="T63" fmla="*/ 22 h 23"/>
                <a:gd name="T64" fmla="*/ 25 w 25"/>
                <a:gd name="T65" fmla="*/ 23 h 23"/>
                <a:gd name="T66" fmla="*/ 21 w 25"/>
                <a:gd name="T67" fmla="*/ 23 h 23"/>
                <a:gd name="T68" fmla="*/ 15 w 25"/>
                <a:gd name="T69" fmla="*/ 23 h 23"/>
                <a:gd name="T70" fmla="*/ 15 w 25"/>
                <a:gd name="T71" fmla="*/ 22 h 23"/>
                <a:gd name="T72" fmla="*/ 16 w 25"/>
                <a:gd name="T73" fmla="*/ 22 h 23"/>
                <a:gd name="T74" fmla="*/ 19 w 25"/>
                <a:gd name="T75" fmla="*/ 20 h 23"/>
                <a:gd name="T76" fmla="*/ 19 w 25"/>
                <a:gd name="T77" fmla="*/ 12 h 23"/>
                <a:gd name="T78" fmla="*/ 7 w 25"/>
                <a:gd name="T79" fmla="*/ 12 h 23"/>
                <a:gd name="T80" fmla="*/ 7 w 25"/>
                <a:gd name="T81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5" h="23">
                  <a:moveTo>
                    <a:pt x="7" y="20"/>
                  </a:moveTo>
                  <a:cubicBezTo>
                    <a:pt x="7" y="22"/>
                    <a:pt x="8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8" y="23"/>
                    <a:pt x="6" y="23"/>
                    <a:pt x="5" y="23"/>
                  </a:cubicBezTo>
                  <a:cubicBezTo>
                    <a:pt x="3" y="23"/>
                    <a:pt x="1" y="23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ubicBezTo>
                    <a:pt x="6" y="0"/>
                    <a:pt x="8" y="0"/>
                    <a:pt x="10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1"/>
                    <a:pt x="7" y="3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1"/>
                    <a:pt x="17" y="1"/>
                    <a:pt x="16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7" y="0"/>
                    <a:pt x="19" y="0"/>
                    <a:pt x="21" y="0"/>
                  </a:cubicBezTo>
                  <a:cubicBezTo>
                    <a:pt x="22" y="0"/>
                    <a:pt x="24" y="0"/>
                    <a:pt x="25" y="0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1"/>
                    <a:pt x="23" y="1"/>
                    <a:pt x="23" y="3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2"/>
                    <a:pt x="24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4" y="23"/>
                    <a:pt x="22" y="23"/>
                    <a:pt x="21" y="23"/>
                  </a:cubicBezTo>
                  <a:cubicBezTo>
                    <a:pt x="19" y="23"/>
                    <a:pt x="17" y="23"/>
                    <a:pt x="15" y="23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2"/>
                    <a:pt x="19" y="22"/>
                    <a:pt x="19" y="20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7" y="12"/>
                    <a:pt x="7" y="12"/>
                    <a:pt x="7" y="12"/>
                  </a:cubicBezTo>
                  <a:lnTo>
                    <a:pt x="7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6" name="Freeform 22">
              <a:extLst>
                <a:ext uri="{FF2B5EF4-FFF2-40B4-BE49-F238E27FC236}">
                  <a16:creationId xmlns:a16="http://schemas.microsoft.com/office/drawing/2014/main" id="{E7721218-7ED7-4AF9-73D6-CF36170C4D4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33" y="331"/>
              <a:ext cx="23" cy="21"/>
            </a:xfrm>
            <a:custGeom>
              <a:avLst/>
              <a:gdLst>
                <a:gd name="T0" fmla="*/ 13 w 25"/>
                <a:gd name="T1" fmla="*/ 22 h 23"/>
                <a:gd name="T2" fmla="*/ 20 w 25"/>
                <a:gd name="T3" fmla="*/ 12 h 23"/>
                <a:gd name="T4" fmla="*/ 12 w 25"/>
                <a:gd name="T5" fmla="*/ 1 h 23"/>
                <a:gd name="T6" fmla="*/ 5 w 25"/>
                <a:gd name="T7" fmla="*/ 11 h 23"/>
                <a:gd name="T8" fmla="*/ 13 w 25"/>
                <a:gd name="T9" fmla="*/ 22 h 23"/>
                <a:gd name="T10" fmla="*/ 12 w 25"/>
                <a:gd name="T11" fmla="*/ 0 h 23"/>
                <a:gd name="T12" fmla="*/ 25 w 25"/>
                <a:gd name="T13" fmla="*/ 11 h 23"/>
                <a:gd name="T14" fmla="*/ 13 w 25"/>
                <a:gd name="T15" fmla="*/ 23 h 23"/>
                <a:gd name="T16" fmla="*/ 0 w 25"/>
                <a:gd name="T17" fmla="*/ 12 h 23"/>
                <a:gd name="T18" fmla="*/ 12 w 25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3">
                  <a:moveTo>
                    <a:pt x="13" y="22"/>
                  </a:moveTo>
                  <a:cubicBezTo>
                    <a:pt x="19" y="22"/>
                    <a:pt x="20" y="16"/>
                    <a:pt x="20" y="12"/>
                  </a:cubicBezTo>
                  <a:cubicBezTo>
                    <a:pt x="20" y="7"/>
                    <a:pt x="18" y="1"/>
                    <a:pt x="12" y="1"/>
                  </a:cubicBezTo>
                  <a:cubicBezTo>
                    <a:pt x="7" y="1"/>
                    <a:pt x="5" y="6"/>
                    <a:pt x="5" y="11"/>
                  </a:cubicBezTo>
                  <a:cubicBezTo>
                    <a:pt x="5" y="16"/>
                    <a:pt x="8" y="22"/>
                    <a:pt x="13" y="22"/>
                  </a:cubicBezTo>
                  <a:moveTo>
                    <a:pt x="12" y="0"/>
                  </a:moveTo>
                  <a:cubicBezTo>
                    <a:pt x="19" y="0"/>
                    <a:pt x="25" y="4"/>
                    <a:pt x="25" y="11"/>
                  </a:cubicBezTo>
                  <a:cubicBezTo>
                    <a:pt x="25" y="18"/>
                    <a:pt x="19" y="23"/>
                    <a:pt x="13" y="23"/>
                  </a:cubicBezTo>
                  <a:cubicBezTo>
                    <a:pt x="6" y="23"/>
                    <a:pt x="0" y="19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7" name="Freeform 23">
              <a:extLst>
                <a:ext uri="{FF2B5EF4-FFF2-40B4-BE49-F238E27FC236}">
                  <a16:creationId xmlns:a16="http://schemas.microsoft.com/office/drawing/2014/main" id="{A2273B24-24CB-D4F1-67B4-FC89C3287D1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57" y="331"/>
              <a:ext cx="23" cy="21"/>
            </a:xfrm>
            <a:custGeom>
              <a:avLst/>
              <a:gdLst>
                <a:gd name="T0" fmla="*/ 13 w 25"/>
                <a:gd name="T1" fmla="*/ 22 h 23"/>
                <a:gd name="T2" fmla="*/ 20 w 25"/>
                <a:gd name="T3" fmla="*/ 12 h 23"/>
                <a:gd name="T4" fmla="*/ 12 w 25"/>
                <a:gd name="T5" fmla="*/ 1 h 23"/>
                <a:gd name="T6" fmla="*/ 5 w 25"/>
                <a:gd name="T7" fmla="*/ 11 h 23"/>
                <a:gd name="T8" fmla="*/ 13 w 25"/>
                <a:gd name="T9" fmla="*/ 22 h 23"/>
                <a:gd name="T10" fmla="*/ 12 w 25"/>
                <a:gd name="T11" fmla="*/ 0 h 23"/>
                <a:gd name="T12" fmla="*/ 25 w 25"/>
                <a:gd name="T13" fmla="*/ 11 h 23"/>
                <a:gd name="T14" fmla="*/ 13 w 25"/>
                <a:gd name="T15" fmla="*/ 23 h 23"/>
                <a:gd name="T16" fmla="*/ 0 w 25"/>
                <a:gd name="T17" fmla="*/ 12 h 23"/>
                <a:gd name="T18" fmla="*/ 12 w 25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3">
                  <a:moveTo>
                    <a:pt x="13" y="22"/>
                  </a:moveTo>
                  <a:cubicBezTo>
                    <a:pt x="19" y="22"/>
                    <a:pt x="20" y="16"/>
                    <a:pt x="20" y="12"/>
                  </a:cubicBezTo>
                  <a:cubicBezTo>
                    <a:pt x="20" y="7"/>
                    <a:pt x="18" y="1"/>
                    <a:pt x="12" y="1"/>
                  </a:cubicBezTo>
                  <a:cubicBezTo>
                    <a:pt x="7" y="1"/>
                    <a:pt x="5" y="6"/>
                    <a:pt x="5" y="11"/>
                  </a:cubicBezTo>
                  <a:cubicBezTo>
                    <a:pt x="5" y="16"/>
                    <a:pt x="8" y="22"/>
                    <a:pt x="13" y="22"/>
                  </a:cubicBezTo>
                  <a:moveTo>
                    <a:pt x="12" y="0"/>
                  </a:moveTo>
                  <a:cubicBezTo>
                    <a:pt x="19" y="0"/>
                    <a:pt x="25" y="4"/>
                    <a:pt x="25" y="11"/>
                  </a:cubicBezTo>
                  <a:cubicBezTo>
                    <a:pt x="25" y="18"/>
                    <a:pt x="19" y="23"/>
                    <a:pt x="13" y="23"/>
                  </a:cubicBezTo>
                  <a:cubicBezTo>
                    <a:pt x="6" y="23"/>
                    <a:pt x="0" y="19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8" name="Freeform 24">
              <a:extLst>
                <a:ext uri="{FF2B5EF4-FFF2-40B4-BE49-F238E27FC236}">
                  <a16:creationId xmlns:a16="http://schemas.microsoft.com/office/drawing/2014/main" id="{826D7CD3-D32D-9A91-BB45-421A7F0B546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82" y="331"/>
              <a:ext cx="16" cy="21"/>
            </a:xfrm>
            <a:custGeom>
              <a:avLst/>
              <a:gdLst>
                <a:gd name="T0" fmla="*/ 7 w 18"/>
                <a:gd name="T1" fmla="*/ 20 h 23"/>
                <a:gd name="T2" fmla="*/ 9 w 18"/>
                <a:gd name="T3" fmla="*/ 22 h 23"/>
                <a:gd name="T4" fmla="*/ 13 w 18"/>
                <a:gd name="T5" fmla="*/ 21 h 23"/>
                <a:gd name="T6" fmla="*/ 16 w 18"/>
                <a:gd name="T7" fmla="*/ 20 h 23"/>
                <a:gd name="T8" fmla="*/ 17 w 18"/>
                <a:gd name="T9" fmla="*/ 17 h 23"/>
                <a:gd name="T10" fmla="*/ 18 w 18"/>
                <a:gd name="T11" fmla="*/ 17 h 23"/>
                <a:gd name="T12" fmla="*/ 17 w 18"/>
                <a:gd name="T13" fmla="*/ 23 h 23"/>
                <a:gd name="T14" fmla="*/ 8 w 18"/>
                <a:gd name="T15" fmla="*/ 23 h 23"/>
                <a:gd name="T16" fmla="*/ 0 w 18"/>
                <a:gd name="T17" fmla="*/ 23 h 23"/>
                <a:gd name="T18" fmla="*/ 0 w 18"/>
                <a:gd name="T19" fmla="*/ 22 h 23"/>
                <a:gd name="T20" fmla="*/ 0 w 18"/>
                <a:gd name="T21" fmla="*/ 22 h 23"/>
                <a:gd name="T22" fmla="*/ 3 w 18"/>
                <a:gd name="T23" fmla="*/ 20 h 23"/>
                <a:gd name="T24" fmla="*/ 3 w 18"/>
                <a:gd name="T25" fmla="*/ 3 h 23"/>
                <a:gd name="T26" fmla="*/ 0 w 18"/>
                <a:gd name="T27" fmla="*/ 1 h 23"/>
                <a:gd name="T28" fmla="*/ 0 w 18"/>
                <a:gd name="T29" fmla="*/ 1 h 23"/>
                <a:gd name="T30" fmla="*/ 0 w 18"/>
                <a:gd name="T31" fmla="*/ 0 h 23"/>
                <a:gd name="T32" fmla="*/ 5 w 18"/>
                <a:gd name="T33" fmla="*/ 0 h 23"/>
                <a:gd name="T34" fmla="*/ 10 w 18"/>
                <a:gd name="T35" fmla="*/ 0 h 23"/>
                <a:gd name="T36" fmla="*/ 10 w 18"/>
                <a:gd name="T37" fmla="*/ 1 h 23"/>
                <a:gd name="T38" fmla="*/ 9 w 18"/>
                <a:gd name="T39" fmla="*/ 1 h 23"/>
                <a:gd name="T40" fmla="*/ 7 w 18"/>
                <a:gd name="T41" fmla="*/ 3 h 23"/>
                <a:gd name="T42" fmla="*/ 7 w 18"/>
                <a:gd name="T43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" h="23">
                  <a:moveTo>
                    <a:pt x="7" y="20"/>
                  </a:moveTo>
                  <a:cubicBezTo>
                    <a:pt x="7" y="21"/>
                    <a:pt x="8" y="21"/>
                    <a:pt x="9" y="22"/>
                  </a:cubicBezTo>
                  <a:cubicBezTo>
                    <a:pt x="10" y="22"/>
                    <a:pt x="12" y="22"/>
                    <a:pt x="13" y="21"/>
                  </a:cubicBezTo>
                  <a:cubicBezTo>
                    <a:pt x="15" y="21"/>
                    <a:pt x="16" y="21"/>
                    <a:pt x="16" y="20"/>
                  </a:cubicBezTo>
                  <a:cubicBezTo>
                    <a:pt x="17" y="19"/>
                    <a:pt x="17" y="18"/>
                    <a:pt x="17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9"/>
                    <a:pt x="17" y="21"/>
                    <a:pt x="17" y="23"/>
                  </a:cubicBezTo>
                  <a:cubicBezTo>
                    <a:pt x="14" y="23"/>
                    <a:pt x="11" y="23"/>
                    <a:pt x="8" y="23"/>
                  </a:cubicBezTo>
                  <a:cubicBezTo>
                    <a:pt x="6" y="23"/>
                    <a:pt x="3" y="23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2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7" y="0"/>
                    <a:pt x="8" y="0"/>
                    <a:pt x="10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1"/>
                    <a:pt x="7" y="3"/>
                  </a:cubicBezTo>
                  <a:lnTo>
                    <a:pt x="7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sp>
        <p:nvSpPr>
          <p:cNvPr id="69" name="Inhaltsplatzhalter 2">
            <a:extLst>
              <a:ext uri="{FF2B5EF4-FFF2-40B4-BE49-F238E27FC236}">
                <a16:creationId xmlns:a16="http://schemas.microsoft.com/office/drawing/2014/main" id="{459B38F6-E016-9A13-6C12-0519808118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3703" y="811822"/>
            <a:ext cx="11908597" cy="5389484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chemeClr val="accent1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chemeClr val="accent1">
                  <a:lumMod val="20000"/>
                  <a:lumOff val="80000"/>
                </a:schemeClr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</p:spTree>
    <p:extLst>
      <p:ext uri="{BB962C8B-B14F-4D97-AF65-F5344CB8AC3E}">
        <p14:creationId xmlns:p14="http://schemas.microsoft.com/office/powerpoint/2010/main" val="3468890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ün">
    <p:bg>
      <p:bgPr>
        <a:solidFill>
          <a:schemeClr val="bg2">
            <a:alpha val="6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hteck 22">
            <a:extLst>
              <a:ext uri="{FF2B5EF4-FFF2-40B4-BE49-F238E27FC236}">
                <a16:creationId xmlns:a16="http://schemas.microsoft.com/office/drawing/2014/main" id="{14C5EE17-1EDE-8C84-1F47-0906617AC14B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C8BD919F-43B4-DE28-13B9-400954626F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613142"/>
            <a:ext cx="7416800" cy="244857"/>
          </a:xfrm>
          <a:prstGeom prst="rect">
            <a:avLst/>
          </a:prstGeom>
          <a:ln/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7" name="Rectangle 43">
            <a:extLst>
              <a:ext uri="{FF2B5EF4-FFF2-40B4-BE49-F238E27FC236}">
                <a16:creationId xmlns:a16="http://schemas.microsoft.com/office/drawing/2014/main" id="{1887A876-AEEC-A012-5C47-6FD21147BB4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xfrm>
            <a:off x="128588" y="6613142"/>
            <a:ext cx="2047412" cy="244857"/>
          </a:xfrm>
          <a:prstGeom prst="rect">
            <a:avLst/>
          </a:prstGeom>
          <a:ln/>
        </p:spPr>
        <p:txBody>
          <a:bodyPr lIns="0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16181F9-E336-4CDA-B201-DAB1C3E93D29}" type="datetime1">
              <a:rPr lang="de-DE" smtClean="0"/>
              <a:t>07.08.2026</a:t>
            </a:fld>
            <a:endParaRPr lang="de-DE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0A122F1C-29FD-A088-84A3-CC3E74B29488}"/>
              </a:ext>
            </a:extLst>
          </p:cNvPr>
          <p:cNvGrpSpPr/>
          <p:nvPr userDrawn="1"/>
        </p:nvGrpSpPr>
        <p:grpSpPr>
          <a:xfrm>
            <a:off x="0" y="6569104"/>
            <a:ext cx="12192000" cy="18000"/>
            <a:chOff x="0" y="-2920"/>
            <a:chExt cx="13995000" cy="28800"/>
          </a:xfrm>
          <a:solidFill>
            <a:schemeClr val="bg1"/>
          </a:solidFill>
        </p:grpSpPr>
        <p:grpSp>
          <p:nvGrpSpPr>
            <p:cNvPr id="13" name="Gruppieren 12">
              <a:extLst>
                <a:ext uri="{FF2B5EF4-FFF2-40B4-BE49-F238E27FC236}">
                  <a16:creationId xmlns:a16="http://schemas.microsoft.com/office/drawing/2014/main" id="{F7EF4978-2B3C-964A-0C74-288441BEEF1A}"/>
                </a:ext>
              </a:extLst>
            </p:cNvPr>
            <p:cNvGrpSpPr/>
            <p:nvPr/>
          </p:nvGrpSpPr>
          <p:grpSpPr>
            <a:xfrm>
              <a:off x="0" y="-2920"/>
              <a:ext cx="11196000" cy="28800"/>
              <a:chOff x="2099733" y="800098"/>
              <a:chExt cx="1998132" cy="499533"/>
            </a:xfrm>
            <a:grpFill/>
          </p:grpSpPr>
          <p:sp>
            <p:nvSpPr>
              <p:cNvPr id="15" name="Rechteck 14">
                <a:extLst>
                  <a:ext uri="{FF2B5EF4-FFF2-40B4-BE49-F238E27FC236}">
                    <a16:creationId xmlns:a16="http://schemas.microsoft.com/office/drawing/2014/main" id="{60141540-5C77-F637-47EE-99B0357EB007}"/>
                  </a:ext>
                </a:extLst>
              </p:cNvPr>
              <p:cNvSpPr/>
              <p:nvPr/>
            </p:nvSpPr>
            <p:spPr>
              <a:xfrm>
                <a:off x="2099733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Rechteck 15">
                <a:extLst>
                  <a:ext uri="{FF2B5EF4-FFF2-40B4-BE49-F238E27FC236}">
                    <a16:creationId xmlns:a16="http://schemas.microsoft.com/office/drawing/2014/main" id="{6C555FAE-073C-D3BD-2712-5FD2D0A4DD90}"/>
                  </a:ext>
                </a:extLst>
              </p:cNvPr>
              <p:cNvSpPr/>
              <p:nvPr/>
            </p:nvSpPr>
            <p:spPr>
              <a:xfrm>
                <a:off x="3598332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Rechteck 16">
                <a:extLst>
                  <a:ext uri="{FF2B5EF4-FFF2-40B4-BE49-F238E27FC236}">
                    <a16:creationId xmlns:a16="http://schemas.microsoft.com/office/drawing/2014/main" id="{1FEC5963-9873-760C-054D-3CBF49E6E202}"/>
                  </a:ext>
                </a:extLst>
              </p:cNvPr>
              <p:cNvSpPr/>
              <p:nvPr/>
            </p:nvSpPr>
            <p:spPr>
              <a:xfrm>
                <a:off x="2599266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Rechteck 17">
                <a:extLst>
                  <a:ext uri="{FF2B5EF4-FFF2-40B4-BE49-F238E27FC236}">
                    <a16:creationId xmlns:a16="http://schemas.microsoft.com/office/drawing/2014/main" id="{0D9F8078-101C-4E24-D939-C3EA0DA211E4}"/>
                  </a:ext>
                </a:extLst>
              </p:cNvPr>
              <p:cNvSpPr/>
              <p:nvPr/>
            </p:nvSpPr>
            <p:spPr>
              <a:xfrm>
                <a:off x="3098799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A15DDD58-31FA-9431-1586-5FA6FE7E0C3D}"/>
                </a:ext>
              </a:extLst>
            </p:cNvPr>
            <p:cNvSpPr/>
            <p:nvPr/>
          </p:nvSpPr>
          <p:spPr>
            <a:xfrm>
              <a:off x="11196000" y="-2920"/>
              <a:ext cx="2799000" cy="28800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</p:grpSp>
      <p:sp>
        <p:nvSpPr>
          <p:cNvPr id="22" name="Rectangle 41">
            <a:extLst>
              <a:ext uri="{FF2B5EF4-FFF2-40B4-BE49-F238E27FC236}">
                <a16:creationId xmlns:a16="http://schemas.microsoft.com/office/drawing/2014/main" id="{2A86B56E-5F0A-B3B2-DF49-2061CDA8AD4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613200"/>
            <a:ext cx="1928293" cy="241930"/>
          </a:xfrm>
          <a:prstGeom prst="rect">
            <a:avLst/>
          </a:prstGeom>
          <a:ln/>
        </p:spPr>
        <p:txBody>
          <a:bodyPr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25" name="Textplatzhalter 2">
            <a:extLst>
              <a:ext uri="{FF2B5EF4-FFF2-40B4-BE49-F238E27FC236}">
                <a16:creationId xmlns:a16="http://schemas.microsoft.com/office/drawing/2014/main" id="{2A86329C-FFC6-7307-74B3-3B5DEAF455D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463" y="6228067"/>
            <a:ext cx="11903073" cy="296862"/>
          </a:xfrm>
          <a:prstGeom prst="rect">
            <a:avLst/>
          </a:prstGeom>
        </p:spPr>
        <p:txBody>
          <a:bodyPr lIns="0" rIns="0" bIns="0" anchor="b"/>
          <a:lstStyle>
            <a:lvl1pPr marL="0" indent="0" algn="l">
              <a:buNone/>
              <a:defRPr sz="80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DE"/>
              <a:t>Quellenangaben</a:t>
            </a:r>
          </a:p>
        </p:txBody>
      </p:sp>
      <p:sp>
        <p:nvSpPr>
          <p:cNvPr id="27" name="Textplatzhalter 7">
            <a:extLst>
              <a:ext uri="{FF2B5EF4-FFF2-40B4-BE49-F238E27FC236}">
                <a16:creationId xmlns:a16="http://schemas.microsoft.com/office/drawing/2014/main" id="{CE529BFD-FB51-388A-B113-E4AF05F456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463" y="313571"/>
            <a:ext cx="11352739" cy="3385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28" name="Titel 1">
            <a:extLst>
              <a:ext uri="{FF2B5EF4-FFF2-40B4-BE49-F238E27FC236}">
                <a16:creationId xmlns:a16="http://schemas.microsoft.com/office/drawing/2014/main" id="{5748D637-CBF8-8D39-65BF-5A19368A13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703" y="63133"/>
            <a:ext cx="1135273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de-DE"/>
              <a:t>Abschnittsbereich/Oberthema (optional)</a:t>
            </a:r>
          </a:p>
        </p:txBody>
      </p:sp>
      <p:sp>
        <p:nvSpPr>
          <p:cNvPr id="30" name="Inhaltsplatzhalter 2">
            <a:extLst>
              <a:ext uri="{FF2B5EF4-FFF2-40B4-BE49-F238E27FC236}">
                <a16:creationId xmlns:a16="http://schemas.microsoft.com/office/drawing/2014/main" id="{FF789914-E911-11F3-E0A2-AF337E24F98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3703" y="811822"/>
            <a:ext cx="11908597" cy="5389484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bg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bg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bg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bg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>
                <a:solidFill>
                  <a:schemeClr val="bg1"/>
                </a:solidFill>
              </a:defRPr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FCBA5F47-3A08-5D74-76A1-79681FED6ECD}"/>
              </a:ext>
            </a:extLst>
          </p:cNvPr>
          <p:cNvGrpSpPr/>
          <p:nvPr userDrawn="1"/>
        </p:nvGrpSpPr>
        <p:grpSpPr>
          <a:xfrm>
            <a:off x="11576050" y="71438"/>
            <a:ext cx="539750" cy="541337"/>
            <a:chOff x="11576050" y="71438"/>
            <a:chExt cx="539750" cy="541337"/>
          </a:xfrm>
        </p:grpSpPr>
        <p:sp>
          <p:nvSpPr>
            <p:cNvPr id="3" name="AutoShape 3">
              <a:extLst>
                <a:ext uri="{FF2B5EF4-FFF2-40B4-BE49-F238E27FC236}">
                  <a16:creationId xmlns:a16="http://schemas.microsoft.com/office/drawing/2014/main" id="{0DD4C43B-77F1-FD64-B8AD-B96665CAAD77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11576050" y="71438"/>
              <a:ext cx="539750" cy="5413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" name="Rectangle 5">
              <a:extLst>
                <a:ext uri="{FF2B5EF4-FFF2-40B4-BE49-F238E27FC236}">
                  <a16:creationId xmlns:a16="http://schemas.microsoft.com/office/drawing/2014/main" id="{878515F6-ECFF-0AAA-2FEC-CFFBDF8A8D4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576050" y="71438"/>
              <a:ext cx="539750" cy="5413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19E7330B-5290-A2D7-1737-6A0BA6880F8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628438" y="401638"/>
              <a:ext cx="63500" cy="80962"/>
            </a:xfrm>
            <a:custGeom>
              <a:avLst/>
              <a:gdLst>
                <a:gd name="T0" fmla="*/ 24 w 44"/>
                <a:gd name="T1" fmla="*/ 18 h 56"/>
                <a:gd name="T2" fmla="*/ 32 w 44"/>
                <a:gd name="T3" fmla="*/ 14 h 56"/>
                <a:gd name="T4" fmla="*/ 23 w 44"/>
                <a:gd name="T5" fmla="*/ 5 h 56"/>
                <a:gd name="T6" fmla="*/ 11 w 44"/>
                <a:gd name="T7" fmla="*/ 18 h 56"/>
                <a:gd name="T8" fmla="*/ 24 w 44"/>
                <a:gd name="T9" fmla="*/ 18 h 56"/>
                <a:gd name="T10" fmla="*/ 44 w 44"/>
                <a:gd name="T11" fmla="*/ 41 h 56"/>
                <a:gd name="T12" fmla="*/ 22 w 44"/>
                <a:gd name="T13" fmla="*/ 56 h 56"/>
                <a:gd name="T14" fmla="*/ 0 w 44"/>
                <a:gd name="T15" fmla="*/ 29 h 56"/>
                <a:gd name="T16" fmla="*/ 25 w 44"/>
                <a:gd name="T17" fmla="*/ 0 h 56"/>
                <a:gd name="T18" fmla="*/ 44 w 44"/>
                <a:gd name="T19" fmla="*/ 21 h 56"/>
                <a:gd name="T20" fmla="*/ 42 w 44"/>
                <a:gd name="T21" fmla="*/ 22 h 56"/>
                <a:gd name="T22" fmla="*/ 11 w 44"/>
                <a:gd name="T23" fmla="*/ 22 h 56"/>
                <a:gd name="T24" fmla="*/ 29 w 44"/>
                <a:gd name="T25" fmla="*/ 45 h 56"/>
                <a:gd name="T26" fmla="*/ 43 w 44"/>
                <a:gd name="T27" fmla="*/ 39 h 56"/>
                <a:gd name="T28" fmla="*/ 44 w 44"/>
                <a:gd name="T29" fmla="*/ 4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56">
                  <a:moveTo>
                    <a:pt x="24" y="18"/>
                  </a:moveTo>
                  <a:cubicBezTo>
                    <a:pt x="31" y="18"/>
                    <a:pt x="32" y="18"/>
                    <a:pt x="32" y="14"/>
                  </a:cubicBezTo>
                  <a:cubicBezTo>
                    <a:pt x="32" y="10"/>
                    <a:pt x="29" y="5"/>
                    <a:pt x="23" y="5"/>
                  </a:cubicBezTo>
                  <a:cubicBezTo>
                    <a:pt x="16" y="5"/>
                    <a:pt x="12" y="11"/>
                    <a:pt x="11" y="18"/>
                  </a:cubicBezTo>
                  <a:lnTo>
                    <a:pt x="24" y="18"/>
                  </a:lnTo>
                  <a:close/>
                  <a:moveTo>
                    <a:pt x="44" y="41"/>
                  </a:moveTo>
                  <a:cubicBezTo>
                    <a:pt x="40" y="49"/>
                    <a:pt x="32" y="56"/>
                    <a:pt x="22" y="56"/>
                  </a:cubicBezTo>
                  <a:cubicBezTo>
                    <a:pt x="8" y="56"/>
                    <a:pt x="0" y="42"/>
                    <a:pt x="0" y="29"/>
                  </a:cubicBezTo>
                  <a:cubicBezTo>
                    <a:pt x="0" y="15"/>
                    <a:pt x="10" y="0"/>
                    <a:pt x="25" y="0"/>
                  </a:cubicBezTo>
                  <a:cubicBezTo>
                    <a:pt x="37" y="0"/>
                    <a:pt x="44" y="9"/>
                    <a:pt x="44" y="21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34"/>
                    <a:pt x="16" y="45"/>
                    <a:pt x="29" y="45"/>
                  </a:cubicBezTo>
                  <a:cubicBezTo>
                    <a:pt x="34" y="45"/>
                    <a:pt x="39" y="43"/>
                    <a:pt x="43" y="39"/>
                  </a:cubicBezTo>
                  <a:lnTo>
                    <a:pt x="44" y="4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99C2977-8620-F07B-1D37-DD9326CDA3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698288" y="401638"/>
              <a:ext cx="84138" cy="80962"/>
            </a:xfrm>
            <a:custGeom>
              <a:avLst/>
              <a:gdLst>
                <a:gd name="T0" fmla="*/ 7 w 59"/>
                <a:gd name="T1" fmla="*/ 11 h 56"/>
                <a:gd name="T2" fmla="*/ 5 w 59"/>
                <a:gd name="T3" fmla="*/ 8 h 56"/>
                <a:gd name="T4" fmla="*/ 0 w 59"/>
                <a:gd name="T5" fmla="*/ 6 h 56"/>
                <a:gd name="T6" fmla="*/ 0 w 59"/>
                <a:gd name="T7" fmla="*/ 4 h 56"/>
                <a:gd name="T8" fmla="*/ 19 w 59"/>
                <a:gd name="T9" fmla="*/ 0 h 56"/>
                <a:gd name="T10" fmla="*/ 21 w 59"/>
                <a:gd name="T11" fmla="*/ 1 h 56"/>
                <a:gd name="T12" fmla="*/ 20 w 59"/>
                <a:gd name="T13" fmla="*/ 11 h 56"/>
                <a:gd name="T14" fmla="*/ 20 w 59"/>
                <a:gd name="T15" fmla="*/ 37 h 56"/>
                <a:gd name="T16" fmla="*/ 29 w 59"/>
                <a:gd name="T17" fmla="*/ 46 h 56"/>
                <a:gd name="T18" fmla="*/ 39 w 59"/>
                <a:gd name="T19" fmla="*/ 42 h 56"/>
                <a:gd name="T20" fmla="*/ 39 w 59"/>
                <a:gd name="T21" fmla="*/ 12 h 56"/>
                <a:gd name="T22" fmla="*/ 37 w 59"/>
                <a:gd name="T23" fmla="*/ 8 h 56"/>
                <a:gd name="T24" fmla="*/ 31 w 59"/>
                <a:gd name="T25" fmla="*/ 6 h 56"/>
                <a:gd name="T26" fmla="*/ 31 w 59"/>
                <a:gd name="T27" fmla="*/ 4 h 56"/>
                <a:gd name="T28" fmla="*/ 52 w 59"/>
                <a:gd name="T29" fmla="*/ 0 h 56"/>
                <a:gd name="T30" fmla="*/ 53 w 59"/>
                <a:gd name="T31" fmla="*/ 1 h 56"/>
                <a:gd name="T32" fmla="*/ 52 w 59"/>
                <a:gd name="T33" fmla="*/ 11 h 56"/>
                <a:gd name="T34" fmla="*/ 52 w 59"/>
                <a:gd name="T35" fmla="*/ 44 h 56"/>
                <a:gd name="T36" fmla="*/ 55 w 59"/>
                <a:gd name="T37" fmla="*/ 49 h 56"/>
                <a:gd name="T38" fmla="*/ 59 w 59"/>
                <a:gd name="T39" fmla="*/ 49 h 56"/>
                <a:gd name="T40" fmla="*/ 59 w 59"/>
                <a:gd name="T41" fmla="*/ 51 h 56"/>
                <a:gd name="T42" fmla="*/ 41 w 59"/>
                <a:gd name="T43" fmla="*/ 56 h 56"/>
                <a:gd name="T44" fmla="*/ 39 w 59"/>
                <a:gd name="T45" fmla="*/ 55 h 56"/>
                <a:gd name="T46" fmla="*/ 39 w 59"/>
                <a:gd name="T47" fmla="*/ 46 h 56"/>
                <a:gd name="T48" fmla="*/ 21 w 59"/>
                <a:gd name="T49" fmla="*/ 56 h 56"/>
                <a:gd name="T50" fmla="*/ 7 w 59"/>
                <a:gd name="T51" fmla="*/ 42 h 56"/>
                <a:gd name="T52" fmla="*/ 7 w 59"/>
                <a:gd name="T53" fmla="*/ 1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9" h="56">
                  <a:moveTo>
                    <a:pt x="7" y="11"/>
                  </a:moveTo>
                  <a:cubicBezTo>
                    <a:pt x="7" y="9"/>
                    <a:pt x="7" y="8"/>
                    <a:pt x="5" y="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6" y="3"/>
                    <a:pt x="14" y="2"/>
                    <a:pt x="19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0" y="4"/>
                    <a:pt x="20" y="8"/>
                    <a:pt x="20" y="11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44"/>
                    <a:pt x="23" y="46"/>
                    <a:pt x="29" y="46"/>
                  </a:cubicBezTo>
                  <a:cubicBezTo>
                    <a:pt x="33" y="46"/>
                    <a:pt x="37" y="44"/>
                    <a:pt x="39" y="4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0"/>
                    <a:pt x="39" y="9"/>
                    <a:pt x="37" y="8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7" y="3"/>
                    <a:pt x="46" y="3"/>
                    <a:pt x="52" y="0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52" y="4"/>
                    <a:pt x="52" y="8"/>
                    <a:pt x="52" y="11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2" y="48"/>
                    <a:pt x="53" y="49"/>
                    <a:pt x="55" y="49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53" y="52"/>
                    <a:pt x="46" y="53"/>
                    <a:pt x="41" y="56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34" y="51"/>
                    <a:pt x="28" y="56"/>
                    <a:pt x="21" y="56"/>
                  </a:cubicBezTo>
                  <a:cubicBezTo>
                    <a:pt x="11" y="56"/>
                    <a:pt x="7" y="50"/>
                    <a:pt x="7" y="42"/>
                  </a:cubicBezTo>
                  <a:lnTo>
                    <a:pt x="7" y="1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4DB4AA1-76DA-FA88-072A-36EBCB269D7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791950" y="354013"/>
              <a:ext cx="55563" cy="125412"/>
            </a:xfrm>
            <a:custGeom>
              <a:avLst/>
              <a:gdLst>
                <a:gd name="T0" fmla="*/ 21 w 39"/>
                <a:gd name="T1" fmla="*/ 80 h 88"/>
                <a:gd name="T2" fmla="*/ 30 w 39"/>
                <a:gd name="T3" fmla="*/ 84 h 88"/>
                <a:gd name="T4" fmla="*/ 32 w 39"/>
                <a:gd name="T5" fmla="*/ 84 h 88"/>
                <a:gd name="T6" fmla="*/ 32 w 39"/>
                <a:gd name="T7" fmla="*/ 88 h 88"/>
                <a:gd name="T8" fmla="*/ 15 w 39"/>
                <a:gd name="T9" fmla="*/ 87 h 88"/>
                <a:gd name="T10" fmla="*/ 0 w 39"/>
                <a:gd name="T11" fmla="*/ 88 h 88"/>
                <a:gd name="T12" fmla="*/ 0 w 39"/>
                <a:gd name="T13" fmla="*/ 84 h 88"/>
                <a:gd name="T14" fmla="*/ 3 w 39"/>
                <a:gd name="T15" fmla="*/ 84 h 88"/>
                <a:gd name="T16" fmla="*/ 8 w 39"/>
                <a:gd name="T17" fmla="*/ 80 h 88"/>
                <a:gd name="T18" fmla="*/ 8 w 39"/>
                <a:gd name="T19" fmla="*/ 43 h 88"/>
                <a:gd name="T20" fmla="*/ 0 w 39"/>
                <a:gd name="T21" fmla="*/ 43 h 88"/>
                <a:gd name="T22" fmla="*/ 0 w 39"/>
                <a:gd name="T23" fmla="*/ 40 h 88"/>
                <a:gd name="T24" fmla="*/ 8 w 39"/>
                <a:gd name="T25" fmla="*/ 36 h 88"/>
                <a:gd name="T26" fmla="*/ 8 w 39"/>
                <a:gd name="T27" fmla="*/ 28 h 88"/>
                <a:gd name="T28" fmla="*/ 18 w 39"/>
                <a:gd name="T29" fmla="*/ 8 h 88"/>
                <a:gd name="T30" fmla="*/ 31 w 39"/>
                <a:gd name="T31" fmla="*/ 0 h 88"/>
                <a:gd name="T32" fmla="*/ 39 w 39"/>
                <a:gd name="T33" fmla="*/ 7 h 88"/>
                <a:gd name="T34" fmla="*/ 33 w 39"/>
                <a:gd name="T35" fmla="*/ 13 h 88"/>
                <a:gd name="T36" fmla="*/ 26 w 39"/>
                <a:gd name="T37" fmla="*/ 8 h 88"/>
                <a:gd name="T38" fmla="*/ 21 w 39"/>
                <a:gd name="T39" fmla="*/ 15 h 88"/>
                <a:gd name="T40" fmla="*/ 21 w 39"/>
                <a:gd name="T41" fmla="*/ 36 h 88"/>
                <a:gd name="T42" fmla="*/ 34 w 39"/>
                <a:gd name="T43" fmla="*/ 36 h 88"/>
                <a:gd name="T44" fmla="*/ 34 w 39"/>
                <a:gd name="T45" fmla="*/ 43 h 88"/>
                <a:gd name="T46" fmla="*/ 21 w 39"/>
                <a:gd name="T47" fmla="*/ 43 h 88"/>
                <a:gd name="T48" fmla="*/ 21 w 39"/>
                <a:gd name="T49" fmla="*/ 8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" h="88">
                  <a:moveTo>
                    <a:pt x="21" y="80"/>
                  </a:moveTo>
                  <a:cubicBezTo>
                    <a:pt x="21" y="84"/>
                    <a:pt x="23" y="84"/>
                    <a:pt x="30" y="84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2" y="88"/>
                    <a:pt x="32" y="88"/>
                    <a:pt x="32" y="88"/>
                  </a:cubicBezTo>
                  <a:cubicBezTo>
                    <a:pt x="26" y="88"/>
                    <a:pt x="20" y="87"/>
                    <a:pt x="15" y="87"/>
                  </a:cubicBezTo>
                  <a:cubicBezTo>
                    <a:pt x="10" y="87"/>
                    <a:pt x="5" y="88"/>
                    <a:pt x="0" y="88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7" y="84"/>
                    <a:pt x="8" y="84"/>
                    <a:pt x="8" y="80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3" y="39"/>
                    <a:pt x="6" y="38"/>
                    <a:pt x="8" y="36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0"/>
                    <a:pt x="12" y="13"/>
                    <a:pt x="18" y="8"/>
                  </a:cubicBezTo>
                  <a:cubicBezTo>
                    <a:pt x="23" y="2"/>
                    <a:pt x="27" y="0"/>
                    <a:pt x="31" y="0"/>
                  </a:cubicBezTo>
                  <a:cubicBezTo>
                    <a:pt x="36" y="0"/>
                    <a:pt x="39" y="2"/>
                    <a:pt x="39" y="7"/>
                  </a:cubicBezTo>
                  <a:cubicBezTo>
                    <a:pt x="39" y="10"/>
                    <a:pt x="37" y="13"/>
                    <a:pt x="33" y="13"/>
                  </a:cubicBezTo>
                  <a:cubicBezTo>
                    <a:pt x="30" y="13"/>
                    <a:pt x="30" y="8"/>
                    <a:pt x="26" y="8"/>
                  </a:cubicBezTo>
                  <a:cubicBezTo>
                    <a:pt x="22" y="8"/>
                    <a:pt x="21" y="11"/>
                    <a:pt x="21" y="15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21" y="43"/>
                    <a:pt x="21" y="43"/>
                    <a:pt x="21" y="43"/>
                  </a:cubicBezTo>
                  <a:lnTo>
                    <a:pt x="21" y="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F8144C6-1593-7CA5-E076-9FFCB24A8F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845925" y="401638"/>
              <a:ext cx="79375" cy="80962"/>
            </a:xfrm>
            <a:custGeom>
              <a:avLst/>
              <a:gdLst>
                <a:gd name="T0" fmla="*/ 14 w 56"/>
                <a:gd name="T1" fmla="*/ 28 h 56"/>
                <a:gd name="T2" fmla="*/ 29 w 56"/>
                <a:gd name="T3" fmla="*/ 51 h 56"/>
                <a:gd name="T4" fmla="*/ 42 w 56"/>
                <a:gd name="T5" fmla="*/ 30 h 56"/>
                <a:gd name="T6" fmla="*/ 28 w 56"/>
                <a:gd name="T7" fmla="*/ 4 h 56"/>
                <a:gd name="T8" fmla="*/ 14 w 56"/>
                <a:gd name="T9" fmla="*/ 28 h 56"/>
                <a:gd name="T10" fmla="*/ 28 w 56"/>
                <a:gd name="T11" fmla="*/ 0 h 56"/>
                <a:gd name="T12" fmla="*/ 56 w 56"/>
                <a:gd name="T13" fmla="*/ 27 h 56"/>
                <a:gd name="T14" fmla="*/ 28 w 56"/>
                <a:gd name="T15" fmla="*/ 56 h 56"/>
                <a:gd name="T16" fmla="*/ 0 w 56"/>
                <a:gd name="T17" fmla="*/ 28 h 56"/>
                <a:gd name="T18" fmla="*/ 28 w 56"/>
                <a:gd name="T1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>
                  <a:moveTo>
                    <a:pt x="14" y="28"/>
                  </a:moveTo>
                  <a:cubicBezTo>
                    <a:pt x="14" y="38"/>
                    <a:pt x="17" y="51"/>
                    <a:pt x="29" y="51"/>
                  </a:cubicBezTo>
                  <a:cubicBezTo>
                    <a:pt x="39" y="51"/>
                    <a:pt x="42" y="40"/>
                    <a:pt x="42" y="30"/>
                  </a:cubicBezTo>
                  <a:cubicBezTo>
                    <a:pt x="42" y="22"/>
                    <a:pt x="39" y="4"/>
                    <a:pt x="28" y="4"/>
                  </a:cubicBezTo>
                  <a:cubicBezTo>
                    <a:pt x="15" y="4"/>
                    <a:pt x="14" y="19"/>
                    <a:pt x="14" y="28"/>
                  </a:cubicBezTo>
                  <a:moveTo>
                    <a:pt x="28" y="0"/>
                  </a:moveTo>
                  <a:cubicBezTo>
                    <a:pt x="45" y="0"/>
                    <a:pt x="56" y="11"/>
                    <a:pt x="56" y="27"/>
                  </a:cubicBezTo>
                  <a:cubicBezTo>
                    <a:pt x="56" y="43"/>
                    <a:pt x="43" y="56"/>
                    <a:pt x="28" y="56"/>
                  </a:cubicBezTo>
                  <a:cubicBezTo>
                    <a:pt x="12" y="56"/>
                    <a:pt x="0" y="44"/>
                    <a:pt x="0" y="28"/>
                  </a:cubicBezTo>
                  <a:cubicBezTo>
                    <a:pt x="0" y="12"/>
                    <a:pt x="12" y="0"/>
                    <a:pt x="2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FACBB317-300C-F7CA-1627-80F68753D4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31650" y="401638"/>
              <a:ext cx="130175" cy="77787"/>
            </a:xfrm>
            <a:custGeom>
              <a:avLst/>
              <a:gdLst>
                <a:gd name="T0" fmla="*/ 0 w 91"/>
                <a:gd name="T1" fmla="*/ 50 h 54"/>
                <a:gd name="T2" fmla="*/ 1 w 91"/>
                <a:gd name="T3" fmla="*/ 50 h 54"/>
                <a:gd name="T4" fmla="*/ 7 w 91"/>
                <a:gd name="T5" fmla="*/ 47 h 54"/>
                <a:gd name="T6" fmla="*/ 7 w 91"/>
                <a:gd name="T7" fmla="*/ 14 h 54"/>
                <a:gd name="T8" fmla="*/ 4 w 91"/>
                <a:gd name="T9" fmla="*/ 11 h 54"/>
                <a:gd name="T10" fmla="*/ 0 w 91"/>
                <a:gd name="T11" fmla="*/ 10 h 54"/>
                <a:gd name="T12" fmla="*/ 0 w 91"/>
                <a:gd name="T13" fmla="*/ 7 h 54"/>
                <a:gd name="T14" fmla="*/ 11 w 91"/>
                <a:gd name="T15" fmla="*/ 4 h 54"/>
                <a:gd name="T16" fmla="*/ 19 w 91"/>
                <a:gd name="T17" fmla="*/ 0 h 54"/>
                <a:gd name="T18" fmla="*/ 20 w 91"/>
                <a:gd name="T19" fmla="*/ 1 h 54"/>
                <a:gd name="T20" fmla="*/ 20 w 91"/>
                <a:gd name="T21" fmla="*/ 9 h 54"/>
                <a:gd name="T22" fmla="*/ 38 w 91"/>
                <a:gd name="T23" fmla="*/ 0 h 54"/>
                <a:gd name="T24" fmla="*/ 51 w 91"/>
                <a:gd name="T25" fmla="*/ 9 h 54"/>
                <a:gd name="T26" fmla="*/ 70 w 91"/>
                <a:gd name="T27" fmla="*/ 0 h 54"/>
                <a:gd name="T28" fmla="*/ 85 w 91"/>
                <a:gd name="T29" fmla="*/ 15 h 54"/>
                <a:gd name="T30" fmla="*/ 85 w 91"/>
                <a:gd name="T31" fmla="*/ 47 h 54"/>
                <a:gd name="T32" fmla="*/ 90 w 91"/>
                <a:gd name="T33" fmla="*/ 51 h 54"/>
                <a:gd name="T34" fmla="*/ 91 w 91"/>
                <a:gd name="T35" fmla="*/ 51 h 54"/>
                <a:gd name="T36" fmla="*/ 91 w 91"/>
                <a:gd name="T37" fmla="*/ 54 h 54"/>
                <a:gd name="T38" fmla="*/ 78 w 91"/>
                <a:gd name="T39" fmla="*/ 53 h 54"/>
                <a:gd name="T40" fmla="*/ 65 w 91"/>
                <a:gd name="T41" fmla="*/ 54 h 54"/>
                <a:gd name="T42" fmla="*/ 65 w 91"/>
                <a:gd name="T43" fmla="*/ 50 h 54"/>
                <a:gd name="T44" fmla="*/ 66 w 91"/>
                <a:gd name="T45" fmla="*/ 50 h 54"/>
                <a:gd name="T46" fmla="*/ 72 w 91"/>
                <a:gd name="T47" fmla="*/ 47 h 54"/>
                <a:gd name="T48" fmla="*/ 72 w 91"/>
                <a:gd name="T49" fmla="*/ 18 h 54"/>
                <a:gd name="T50" fmla="*/ 63 w 91"/>
                <a:gd name="T51" fmla="*/ 9 h 54"/>
                <a:gd name="T52" fmla="*/ 52 w 91"/>
                <a:gd name="T53" fmla="*/ 12 h 54"/>
                <a:gd name="T54" fmla="*/ 52 w 91"/>
                <a:gd name="T55" fmla="*/ 47 h 54"/>
                <a:gd name="T56" fmla="*/ 58 w 91"/>
                <a:gd name="T57" fmla="*/ 50 h 54"/>
                <a:gd name="T58" fmla="*/ 59 w 91"/>
                <a:gd name="T59" fmla="*/ 50 h 54"/>
                <a:gd name="T60" fmla="*/ 59 w 91"/>
                <a:gd name="T61" fmla="*/ 54 h 54"/>
                <a:gd name="T62" fmla="*/ 46 w 91"/>
                <a:gd name="T63" fmla="*/ 53 h 54"/>
                <a:gd name="T64" fmla="*/ 32 w 91"/>
                <a:gd name="T65" fmla="*/ 54 h 54"/>
                <a:gd name="T66" fmla="*/ 32 w 91"/>
                <a:gd name="T67" fmla="*/ 50 h 54"/>
                <a:gd name="T68" fmla="*/ 34 w 91"/>
                <a:gd name="T69" fmla="*/ 50 h 54"/>
                <a:gd name="T70" fmla="*/ 39 w 91"/>
                <a:gd name="T71" fmla="*/ 47 h 54"/>
                <a:gd name="T72" fmla="*/ 39 w 91"/>
                <a:gd name="T73" fmla="*/ 18 h 54"/>
                <a:gd name="T74" fmla="*/ 30 w 91"/>
                <a:gd name="T75" fmla="*/ 9 h 54"/>
                <a:gd name="T76" fmla="*/ 20 w 91"/>
                <a:gd name="T77" fmla="*/ 13 h 54"/>
                <a:gd name="T78" fmla="*/ 20 w 91"/>
                <a:gd name="T79" fmla="*/ 47 h 54"/>
                <a:gd name="T80" fmla="*/ 26 w 91"/>
                <a:gd name="T81" fmla="*/ 50 h 54"/>
                <a:gd name="T82" fmla="*/ 27 w 91"/>
                <a:gd name="T83" fmla="*/ 50 h 54"/>
                <a:gd name="T84" fmla="*/ 27 w 91"/>
                <a:gd name="T85" fmla="*/ 54 h 54"/>
                <a:gd name="T86" fmla="*/ 14 w 91"/>
                <a:gd name="T87" fmla="*/ 53 h 54"/>
                <a:gd name="T88" fmla="*/ 0 w 91"/>
                <a:gd name="T89" fmla="*/ 54 h 54"/>
                <a:gd name="T90" fmla="*/ 0 w 91"/>
                <a:gd name="T91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1" h="54">
                  <a:moveTo>
                    <a:pt x="0" y="50"/>
                  </a:moveTo>
                  <a:cubicBezTo>
                    <a:pt x="1" y="50"/>
                    <a:pt x="1" y="50"/>
                    <a:pt x="1" y="50"/>
                  </a:cubicBezTo>
                  <a:cubicBezTo>
                    <a:pt x="4" y="50"/>
                    <a:pt x="7" y="50"/>
                    <a:pt x="7" y="47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2"/>
                    <a:pt x="7" y="12"/>
                    <a:pt x="4" y="11"/>
                  </a:cubicBezTo>
                  <a:cubicBezTo>
                    <a:pt x="3" y="11"/>
                    <a:pt x="2" y="10"/>
                    <a:pt x="0" y="1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4" y="6"/>
                    <a:pt x="8" y="5"/>
                    <a:pt x="11" y="4"/>
                  </a:cubicBezTo>
                  <a:cubicBezTo>
                    <a:pt x="13" y="3"/>
                    <a:pt x="16" y="1"/>
                    <a:pt x="19" y="0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5" y="6"/>
                    <a:pt x="32" y="0"/>
                    <a:pt x="38" y="0"/>
                  </a:cubicBezTo>
                  <a:cubicBezTo>
                    <a:pt x="44" y="0"/>
                    <a:pt x="49" y="3"/>
                    <a:pt x="51" y="9"/>
                  </a:cubicBezTo>
                  <a:cubicBezTo>
                    <a:pt x="57" y="5"/>
                    <a:pt x="64" y="0"/>
                    <a:pt x="70" y="0"/>
                  </a:cubicBezTo>
                  <a:cubicBezTo>
                    <a:pt x="78" y="0"/>
                    <a:pt x="85" y="5"/>
                    <a:pt x="85" y="15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85" y="50"/>
                    <a:pt x="87" y="50"/>
                    <a:pt x="90" y="51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1" y="54"/>
                    <a:pt x="91" y="54"/>
                    <a:pt x="91" y="54"/>
                  </a:cubicBezTo>
                  <a:cubicBezTo>
                    <a:pt x="87" y="54"/>
                    <a:pt x="83" y="53"/>
                    <a:pt x="78" y="53"/>
                  </a:cubicBezTo>
                  <a:cubicBezTo>
                    <a:pt x="74" y="53"/>
                    <a:pt x="69" y="54"/>
                    <a:pt x="65" y="54"/>
                  </a:cubicBezTo>
                  <a:cubicBezTo>
                    <a:pt x="65" y="50"/>
                    <a:pt x="65" y="50"/>
                    <a:pt x="65" y="50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9" y="50"/>
                    <a:pt x="72" y="50"/>
                    <a:pt x="72" y="47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2" y="12"/>
                    <a:pt x="69" y="9"/>
                    <a:pt x="63" y="9"/>
                  </a:cubicBezTo>
                  <a:cubicBezTo>
                    <a:pt x="59" y="9"/>
                    <a:pt x="55" y="11"/>
                    <a:pt x="52" y="12"/>
                  </a:cubicBezTo>
                  <a:cubicBezTo>
                    <a:pt x="52" y="47"/>
                    <a:pt x="52" y="47"/>
                    <a:pt x="52" y="47"/>
                  </a:cubicBezTo>
                  <a:cubicBezTo>
                    <a:pt x="52" y="50"/>
                    <a:pt x="54" y="50"/>
                    <a:pt x="58" y="50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55" y="54"/>
                    <a:pt x="50" y="53"/>
                    <a:pt x="46" y="53"/>
                  </a:cubicBezTo>
                  <a:cubicBezTo>
                    <a:pt x="42" y="53"/>
                    <a:pt x="37" y="54"/>
                    <a:pt x="32" y="54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37" y="50"/>
                    <a:pt x="39" y="50"/>
                    <a:pt x="39" y="47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2"/>
                    <a:pt x="36" y="9"/>
                    <a:pt x="30" y="9"/>
                  </a:cubicBezTo>
                  <a:cubicBezTo>
                    <a:pt x="27" y="9"/>
                    <a:pt x="22" y="11"/>
                    <a:pt x="20" y="13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50"/>
                    <a:pt x="23" y="50"/>
                    <a:pt x="26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3" y="54"/>
                    <a:pt x="18" y="53"/>
                    <a:pt x="14" y="53"/>
                  </a:cubicBezTo>
                  <a:cubicBezTo>
                    <a:pt x="9" y="53"/>
                    <a:pt x="4" y="54"/>
                    <a:pt x="0" y="54"/>
                  </a:cubicBezTo>
                  <a:lnTo>
                    <a:pt x="0" y="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20D255C0-12F5-B4B2-0DD4-969F1D97755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628438" y="525463"/>
              <a:ext cx="26988" cy="33337"/>
            </a:xfrm>
            <a:custGeom>
              <a:avLst/>
              <a:gdLst>
                <a:gd name="T0" fmla="*/ 7 w 19"/>
                <a:gd name="T1" fmla="*/ 19 h 23"/>
                <a:gd name="T2" fmla="*/ 10 w 19"/>
                <a:gd name="T3" fmla="*/ 22 h 23"/>
                <a:gd name="T4" fmla="*/ 15 w 19"/>
                <a:gd name="T5" fmla="*/ 17 h 23"/>
                <a:gd name="T6" fmla="*/ 9 w 19"/>
                <a:gd name="T7" fmla="*/ 11 h 23"/>
                <a:gd name="T8" fmla="*/ 7 w 19"/>
                <a:gd name="T9" fmla="*/ 11 h 23"/>
                <a:gd name="T10" fmla="*/ 7 w 19"/>
                <a:gd name="T11" fmla="*/ 19 h 23"/>
                <a:gd name="T12" fmla="*/ 7 w 19"/>
                <a:gd name="T13" fmla="*/ 10 h 23"/>
                <a:gd name="T14" fmla="*/ 8 w 19"/>
                <a:gd name="T15" fmla="*/ 10 h 23"/>
                <a:gd name="T16" fmla="*/ 13 w 19"/>
                <a:gd name="T17" fmla="*/ 6 h 23"/>
                <a:gd name="T18" fmla="*/ 9 w 19"/>
                <a:gd name="T19" fmla="*/ 1 h 23"/>
                <a:gd name="T20" fmla="*/ 7 w 19"/>
                <a:gd name="T21" fmla="*/ 1 h 23"/>
                <a:gd name="T22" fmla="*/ 7 w 19"/>
                <a:gd name="T23" fmla="*/ 10 h 23"/>
                <a:gd name="T24" fmla="*/ 0 w 19"/>
                <a:gd name="T25" fmla="*/ 22 h 23"/>
                <a:gd name="T26" fmla="*/ 0 w 19"/>
                <a:gd name="T27" fmla="*/ 22 h 23"/>
                <a:gd name="T28" fmla="*/ 3 w 19"/>
                <a:gd name="T29" fmla="*/ 20 h 23"/>
                <a:gd name="T30" fmla="*/ 3 w 19"/>
                <a:gd name="T31" fmla="*/ 3 h 23"/>
                <a:gd name="T32" fmla="*/ 0 w 19"/>
                <a:gd name="T33" fmla="*/ 1 h 23"/>
                <a:gd name="T34" fmla="*/ 0 w 19"/>
                <a:gd name="T35" fmla="*/ 1 h 23"/>
                <a:gd name="T36" fmla="*/ 0 w 19"/>
                <a:gd name="T37" fmla="*/ 0 h 23"/>
                <a:gd name="T38" fmla="*/ 5 w 19"/>
                <a:gd name="T39" fmla="*/ 0 h 23"/>
                <a:gd name="T40" fmla="*/ 10 w 19"/>
                <a:gd name="T41" fmla="*/ 0 h 23"/>
                <a:gd name="T42" fmla="*/ 18 w 19"/>
                <a:gd name="T43" fmla="*/ 5 h 23"/>
                <a:gd name="T44" fmla="*/ 12 w 19"/>
                <a:gd name="T45" fmla="*/ 11 h 23"/>
                <a:gd name="T46" fmla="*/ 12 w 19"/>
                <a:gd name="T47" fmla="*/ 11 h 23"/>
                <a:gd name="T48" fmla="*/ 19 w 19"/>
                <a:gd name="T49" fmla="*/ 16 h 23"/>
                <a:gd name="T50" fmla="*/ 11 w 19"/>
                <a:gd name="T51" fmla="*/ 23 h 23"/>
                <a:gd name="T52" fmla="*/ 6 w 19"/>
                <a:gd name="T53" fmla="*/ 23 h 23"/>
                <a:gd name="T54" fmla="*/ 0 w 19"/>
                <a:gd name="T55" fmla="*/ 23 h 23"/>
                <a:gd name="T56" fmla="*/ 0 w 19"/>
                <a:gd name="T57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" h="23">
                  <a:moveTo>
                    <a:pt x="7" y="19"/>
                  </a:moveTo>
                  <a:cubicBezTo>
                    <a:pt x="7" y="21"/>
                    <a:pt x="7" y="22"/>
                    <a:pt x="10" y="22"/>
                  </a:cubicBezTo>
                  <a:cubicBezTo>
                    <a:pt x="13" y="22"/>
                    <a:pt x="15" y="19"/>
                    <a:pt x="15" y="17"/>
                  </a:cubicBezTo>
                  <a:cubicBezTo>
                    <a:pt x="15" y="13"/>
                    <a:pt x="12" y="11"/>
                    <a:pt x="9" y="11"/>
                  </a:cubicBezTo>
                  <a:cubicBezTo>
                    <a:pt x="7" y="11"/>
                    <a:pt x="7" y="11"/>
                    <a:pt x="7" y="11"/>
                  </a:cubicBezTo>
                  <a:lnTo>
                    <a:pt x="7" y="19"/>
                  </a:lnTo>
                  <a:close/>
                  <a:moveTo>
                    <a:pt x="7" y="10"/>
                  </a:moveTo>
                  <a:cubicBezTo>
                    <a:pt x="8" y="10"/>
                    <a:pt x="8" y="10"/>
                    <a:pt x="8" y="10"/>
                  </a:cubicBezTo>
                  <a:cubicBezTo>
                    <a:pt x="11" y="10"/>
                    <a:pt x="13" y="9"/>
                    <a:pt x="13" y="6"/>
                  </a:cubicBezTo>
                  <a:cubicBezTo>
                    <a:pt x="13" y="2"/>
                    <a:pt x="11" y="1"/>
                    <a:pt x="9" y="1"/>
                  </a:cubicBezTo>
                  <a:cubicBezTo>
                    <a:pt x="7" y="1"/>
                    <a:pt x="7" y="1"/>
                    <a:pt x="7" y="1"/>
                  </a:cubicBezTo>
                  <a:lnTo>
                    <a:pt x="7" y="10"/>
                  </a:lnTo>
                  <a:close/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2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ubicBezTo>
                    <a:pt x="7" y="0"/>
                    <a:pt x="9" y="0"/>
                    <a:pt x="10" y="0"/>
                  </a:cubicBezTo>
                  <a:cubicBezTo>
                    <a:pt x="16" y="0"/>
                    <a:pt x="18" y="3"/>
                    <a:pt x="18" y="5"/>
                  </a:cubicBezTo>
                  <a:cubicBezTo>
                    <a:pt x="18" y="9"/>
                    <a:pt x="15" y="10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11"/>
                    <a:pt x="19" y="13"/>
                    <a:pt x="19" y="16"/>
                  </a:cubicBezTo>
                  <a:cubicBezTo>
                    <a:pt x="19" y="20"/>
                    <a:pt x="16" y="23"/>
                    <a:pt x="11" y="23"/>
                  </a:cubicBezTo>
                  <a:cubicBezTo>
                    <a:pt x="10" y="23"/>
                    <a:pt x="8" y="23"/>
                    <a:pt x="6" y="23"/>
                  </a:cubicBezTo>
                  <a:cubicBezTo>
                    <a:pt x="4" y="23"/>
                    <a:pt x="1" y="23"/>
                    <a:pt x="0" y="23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A1609630-F295-7A90-0827-CF343339AEB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657013" y="525463"/>
              <a:ext cx="34925" cy="33337"/>
            </a:xfrm>
            <a:custGeom>
              <a:avLst/>
              <a:gdLst>
                <a:gd name="T0" fmla="*/ 3 w 24"/>
                <a:gd name="T1" fmla="*/ 4 h 23"/>
                <a:gd name="T2" fmla="*/ 0 w 24"/>
                <a:gd name="T3" fmla="*/ 1 h 23"/>
                <a:gd name="T4" fmla="*/ 0 w 24"/>
                <a:gd name="T5" fmla="*/ 1 h 23"/>
                <a:gd name="T6" fmla="*/ 0 w 24"/>
                <a:gd name="T7" fmla="*/ 0 h 23"/>
                <a:gd name="T8" fmla="*/ 5 w 24"/>
                <a:gd name="T9" fmla="*/ 0 h 23"/>
                <a:gd name="T10" fmla="*/ 10 w 24"/>
                <a:gd name="T11" fmla="*/ 0 h 23"/>
                <a:gd name="T12" fmla="*/ 10 w 24"/>
                <a:gd name="T13" fmla="*/ 1 h 23"/>
                <a:gd name="T14" fmla="*/ 9 w 24"/>
                <a:gd name="T15" fmla="*/ 1 h 23"/>
                <a:gd name="T16" fmla="*/ 7 w 24"/>
                <a:gd name="T17" fmla="*/ 4 h 23"/>
                <a:gd name="T18" fmla="*/ 7 w 24"/>
                <a:gd name="T19" fmla="*/ 15 h 23"/>
                <a:gd name="T20" fmla="*/ 13 w 24"/>
                <a:gd name="T21" fmla="*/ 22 h 23"/>
                <a:gd name="T22" fmla="*/ 19 w 24"/>
                <a:gd name="T23" fmla="*/ 15 h 23"/>
                <a:gd name="T24" fmla="*/ 19 w 24"/>
                <a:gd name="T25" fmla="*/ 4 h 23"/>
                <a:gd name="T26" fmla="*/ 17 w 24"/>
                <a:gd name="T27" fmla="*/ 1 h 23"/>
                <a:gd name="T28" fmla="*/ 16 w 24"/>
                <a:gd name="T29" fmla="*/ 1 h 23"/>
                <a:gd name="T30" fmla="*/ 16 w 24"/>
                <a:gd name="T31" fmla="*/ 0 h 23"/>
                <a:gd name="T32" fmla="*/ 20 w 24"/>
                <a:gd name="T33" fmla="*/ 0 h 23"/>
                <a:gd name="T34" fmla="*/ 24 w 24"/>
                <a:gd name="T35" fmla="*/ 0 h 23"/>
                <a:gd name="T36" fmla="*/ 24 w 24"/>
                <a:gd name="T37" fmla="*/ 1 h 23"/>
                <a:gd name="T38" fmla="*/ 23 w 24"/>
                <a:gd name="T39" fmla="*/ 1 h 23"/>
                <a:gd name="T40" fmla="*/ 21 w 24"/>
                <a:gd name="T41" fmla="*/ 4 h 23"/>
                <a:gd name="T42" fmla="*/ 21 w 24"/>
                <a:gd name="T43" fmla="*/ 14 h 23"/>
                <a:gd name="T44" fmla="*/ 12 w 24"/>
                <a:gd name="T45" fmla="*/ 23 h 23"/>
                <a:gd name="T46" fmla="*/ 3 w 24"/>
                <a:gd name="T47" fmla="*/ 15 h 23"/>
                <a:gd name="T48" fmla="*/ 3 w 24"/>
                <a:gd name="T49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" h="23">
                  <a:moveTo>
                    <a:pt x="3" y="4"/>
                  </a:moveTo>
                  <a:cubicBezTo>
                    <a:pt x="3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ubicBezTo>
                    <a:pt x="7" y="0"/>
                    <a:pt x="9" y="0"/>
                    <a:pt x="10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1"/>
                    <a:pt x="7" y="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9"/>
                    <a:pt x="8" y="22"/>
                    <a:pt x="13" y="22"/>
                  </a:cubicBezTo>
                  <a:cubicBezTo>
                    <a:pt x="17" y="22"/>
                    <a:pt x="19" y="19"/>
                    <a:pt x="19" y="15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1"/>
                    <a:pt x="18" y="1"/>
                    <a:pt x="17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9" y="0"/>
                    <a:pt x="20" y="0"/>
                  </a:cubicBezTo>
                  <a:cubicBezTo>
                    <a:pt x="21" y="0"/>
                    <a:pt x="23" y="0"/>
                    <a:pt x="24" y="0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1"/>
                    <a:pt x="21" y="1"/>
                    <a:pt x="21" y="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21"/>
                    <a:pt x="17" y="23"/>
                    <a:pt x="12" y="23"/>
                  </a:cubicBezTo>
                  <a:cubicBezTo>
                    <a:pt x="6" y="23"/>
                    <a:pt x="3" y="21"/>
                    <a:pt x="3" y="15"/>
                  </a:cubicBezTo>
                  <a:lnTo>
                    <a:pt x="3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941673DB-DF88-B56A-F9C4-EB0DC3324A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693525" y="525463"/>
              <a:ext cx="19050" cy="33337"/>
            </a:xfrm>
            <a:custGeom>
              <a:avLst/>
              <a:gdLst>
                <a:gd name="T0" fmla="*/ 12 w 14"/>
                <a:gd name="T1" fmla="*/ 5 h 23"/>
                <a:gd name="T2" fmla="*/ 8 w 14"/>
                <a:gd name="T3" fmla="*/ 1 h 23"/>
                <a:gd name="T4" fmla="*/ 4 w 14"/>
                <a:gd name="T5" fmla="*/ 5 h 23"/>
                <a:gd name="T6" fmla="*/ 14 w 14"/>
                <a:gd name="T7" fmla="*/ 17 h 23"/>
                <a:gd name="T8" fmla="*/ 6 w 14"/>
                <a:gd name="T9" fmla="*/ 23 h 23"/>
                <a:gd name="T10" fmla="*/ 1 w 14"/>
                <a:gd name="T11" fmla="*/ 22 h 23"/>
                <a:gd name="T12" fmla="*/ 0 w 14"/>
                <a:gd name="T13" fmla="*/ 17 h 23"/>
                <a:gd name="T14" fmla="*/ 1 w 14"/>
                <a:gd name="T15" fmla="*/ 17 h 23"/>
                <a:gd name="T16" fmla="*/ 6 w 14"/>
                <a:gd name="T17" fmla="*/ 22 h 23"/>
                <a:gd name="T18" fmla="*/ 10 w 14"/>
                <a:gd name="T19" fmla="*/ 18 h 23"/>
                <a:gd name="T20" fmla="*/ 0 w 14"/>
                <a:gd name="T21" fmla="*/ 6 h 23"/>
                <a:gd name="T22" fmla="*/ 8 w 14"/>
                <a:gd name="T23" fmla="*/ 0 h 23"/>
                <a:gd name="T24" fmla="*/ 12 w 14"/>
                <a:gd name="T25" fmla="*/ 0 h 23"/>
                <a:gd name="T26" fmla="*/ 13 w 14"/>
                <a:gd name="T27" fmla="*/ 5 h 23"/>
                <a:gd name="T28" fmla="*/ 12 w 14"/>
                <a:gd name="T2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3">
                  <a:moveTo>
                    <a:pt x="12" y="5"/>
                  </a:moveTo>
                  <a:cubicBezTo>
                    <a:pt x="12" y="3"/>
                    <a:pt x="10" y="1"/>
                    <a:pt x="8" y="1"/>
                  </a:cubicBezTo>
                  <a:cubicBezTo>
                    <a:pt x="5" y="1"/>
                    <a:pt x="4" y="2"/>
                    <a:pt x="4" y="5"/>
                  </a:cubicBezTo>
                  <a:cubicBezTo>
                    <a:pt x="4" y="10"/>
                    <a:pt x="14" y="9"/>
                    <a:pt x="14" y="17"/>
                  </a:cubicBezTo>
                  <a:cubicBezTo>
                    <a:pt x="14" y="21"/>
                    <a:pt x="10" y="23"/>
                    <a:pt x="6" y="23"/>
                  </a:cubicBezTo>
                  <a:cubicBezTo>
                    <a:pt x="4" y="23"/>
                    <a:pt x="2" y="23"/>
                    <a:pt x="1" y="22"/>
                  </a:cubicBezTo>
                  <a:cubicBezTo>
                    <a:pt x="0" y="20"/>
                    <a:pt x="0" y="19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20"/>
                    <a:pt x="3" y="22"/>
                    <a:pt x="6" y="22"/>
                  </a:cubicBezTo>
                  <a:cubicBezTo>
                    <a:pt x="8" y="22"/>
                    <a:pt x="10" y="21"/>
                    <a:pt x="10" y="18"/>
                  </a:cubicBezTo>
                  <a:cubicBezTo>
                    <a:pt x="10" y="13"/>
                    <a:pt x="0" y="14"/>
                    <a:pt x="0" y="6"/>
                  </a:cubicBezTo>
                  <a:cubicBezTo>
                    <a:pt x="0" y="2"/>
                    <a:pt x="3" y="0"/>
                    <a:pt x="8" y="0"/>
                  </a:cubicBezTo>
                  <a:cubicBezTo>
                    <a:pt x="9" y="0"/>
                    <a:pt x="11" y="0"/>
                    <a:pt x="12" y="0"/>
                  </a:cubicBezTo>
                  <a:cubicBezTo>
                    <a:pt x="12" y="2"/>
                    <a:pt x="12" y="3"/>
                    <a:pt x="13" y="5"/>
                  </a:cubicBezTo>
                  <a:lnTo>
                    <a:pt x="12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C7CFB5E4-C34B-A41B-C26A-80B0045F5A4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717338" y="525463"/>
              <a:ext cx="15875" cy="33337"/>
            </a:xfrm>
            <a:custGeom>
              <a:avLst/>
              <a:gdLst>
                <a:gd name="T0" fmla="*/ 0 w 11"/>
                <a:gd name="T1" fmla="*/ 22 h 23"/>
                <a:gd name="T2" fmla="*/ 0 w 11"/>
                <a:gd name="T3" fmla="*/ 22 h 23"/>
                <a:gd name="T4" fmla="*/ 3 w 11"/>
                <a:gd name="T5" fmla="*/ 20 h 23"/>
                <a:gd name="T6" fmla="*/ 3 w 11"/>
                <a:gd name="T7" fmla="*/ 3 h 23"/>
                <a:gd name="T8" fmla="*/ 0 w 11"/>
                <a:gd name="T9" fmla="*/ 1 h 23"/>
                <a:gd name="T10" fmla="*/ 0 w 11"/>
                <a:gd name="T11" fmla="*/ 1 h 23"/>
                <a:gd name="T12" fmla="*/ 0 w 11"/>
                <a:gd name="T13" fmla="*/ 0 h 23"/>
                <a:gd name="T14" fmla="*/ 5 w 11"/>
                <a:gd name="T15" fmla="*/ 0 h 23"/>
                <a:gd name="T16" fmla="*/ 11 w 11"/>
                <a:gd name="T17" fmla="*/ 0 h 23"/>
                <a:gd name="T18" fmla="*/ 11 w 11"/>
                <a:gd name="T19" fmla="*/ 1 h 23"/>
                <a:gd name="T20" fmla="*/ 11 w 11"/>
                <a:gd name="T21" fmla="*/ 1 h 23"/>
                <a:gd name="T22" fmla="*/ 8 w 11"/>
                <a:gd name="T23" fmla="*/ 3 h 23"/>
                <a:gd name="T24" fmla="*/ 8 w 11"/>
                <a:gd name="T25" fmla="*/ 20 h 23"/>
                <a:gd name="T26" fmla="*/ 11 w 11"/>
                <a:gd name="T27" fmla="*/ 22 h 23"/>
                <a:gd name="T28" fmla="*/ 11 w 11"/>
                <a:gd name="T29" fmla="*/ 22 h 23"/>
                <a:gd name="T30" fmla="*/ 11 w 11"/>
                <a:gd name="T31" fmla="*/ 23 h 23"/>
                <a:gd name="T32" fmla="*/ 5 w 11"/>
                <a:gd name="T33" fmla="*/ 23 h 23"/>
                <a:gd name="T34" fmla="*/ 0 w 11"/>
                <a:gd name="T35" fmla="*/ 23 h 23"/>
                <a:gd name="T36" fmla="*/ 0 w 11"/>
                <a:gd name="T37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" h="23"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2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ubicBezTo>
                    <a:pt x="7" y="0"/>
                    <a:pt x="9" y="0"/>
                    <a:pt x="11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9" y="1"/>
                    <a:pt x="8" y="1"/>
                    <a:pt x="8" y="3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2"/>
                    <a:pt x="9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9" y="23"/>
                    <a:pt x="7" y="23"/>
                    <a:pt x="5" y="23"/>
                  </a:cubicBezTo>
                  <a:cubicBezTo>
                    <a:pt x="3" y="23"/>
                    <a:pt x="1" y="23"/>
                    <a:pt x="0" y="23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D75765AE-4E41-ED8F-66C6-95C9FEB9FB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734800" y="525463"/>
              <a:ext cx="38100" cy="33337"/>
            </a:xfrm>
            <a:custGeom>
              <a:avLst/>
              <a:gdLst>
                <a:gd name="T0" fmla="*/ 22 w 27"/>
                <a:gd name="T1" fmla="*/ 17 h 23"/>
                <a:gd name="T2" fmla="*/ 22 w 27"/>
                <a:gd name="T3" fmla="*/ 16 h 23"/>
                <a:gd name="T4" fmla="*/ 22 w 27"/>
                <a:gd name="T5" fmla="*/ 4 h 23"/>
                <a:gd name="T6" fmla="*/ 19 w 27"/>
                <a:gd name="T7" fmla="*/ 1 h 23"/>
                <a:gd name="T8" fmla="*/ 18 w 27"/>
                <a:gd name="T9" fmla="*/ 1 h 23"/>
                <a:gd name="T10" fmla="*/ 18 w 27"/>
                <a:gd name="T11" fmla="*/ 0 h 23"/>
                <a:gd name="T12" fmla="*/ 23 w 27"/>
                <a:gd name="T13" fmla="*/ 0 h 23"/>
                <a:gd name="T14" fmla="*/ 27 w 27"/>
                <a:gd name="T15" fmla="*/ 0 h 23"/>
                <a:gd name="T16" fmla="*/ 27 w 27"/>
                <a:gd name="T17" fmla="*/ 1 h 23"/>
                <a:gd name="T18" fmla="*/ 26 w 27"/>
                <a:gd name="T19" fmla="*/ 1 h 23"/>
                <a:gd name="T20" fmla="*/ 23 w 27"/>
                <a:gd name="T21" fmla="*/ 5 h 23"/>
                <a:gd name="T22" fmla="*/ 23 w 27"/>
                <a:gd name="T23" fmla="*/ 20 h 23"/>
                <a:gd name="T24" fmla="*/ 23 w 27"/>
                <a:gd name="T25" fmla="*/ 23 h 23"/>
                <a:gd name="T26" fmla="*/ 22 w 27"/>
                <a:gd name="T27" fmla="*/ 23 h 23"/>
                <a:gd name="T28" fmla="*/ 5 w 27"/>
                <a:gd name="T29" fmla="*/ 5 h 23"/>
                <a:gd name="T30" fmla="*/ 5 w 27"/>
                <a:gd name="T31" fmla="*/ 18 h 23"/>
                <a:gd name="T32" fmla="*/ 9 w 27"/>
                <a:gd name="T33" fmla="*/ 22 h 23"/>
                <a:gd name="T34" fmla="*/ 9 w 27"/>
                <a:gd name="T35" fmla="*/ 22 h 23"/>
                <a:gd name="T36" fmla="*/ 9 w 27"/>
                <a:gd name="T37" fmla="*/ 23 h 23"/>
                <a:gd name="T38" fmla="*/ 5 w 27"/>
                <a:gd name="T39" fmla="*/ 23 h 23"/>
                <a:gd name="T40" fmla="*/ 0 w 27"/>
                <a:gd name="T41" fmla="*/ 23 h 23"/>
                <a:gd name="T42" fmla="*/ 0 w 27"/>
                <a:gd name="T43" fmla="*/ 22 h 23"/>
                <a:gd name="T44" fmla="*/ 1 w 27"/>
                <a:gd name="T45" fmla="*/ 22 h 23"/>
                <a:gd name="T46" fmla="*/ 4 w 27"/>
                <a:gd name="T47" fmla="*/ 18 h 23"/>
                <a:gd name="T48" fmla="*/ 4 w 27"/>
                <a:gd name="T49" fmla="*/ 4 h 23"/>
                <a:gd name="T50" fmla="*/ 1 w 27"/>
                <a:gd name="T51" fmla="*/ 1 h 23"/>
                <a:gd name="T52" fmla="*/ 0 w 27"/>
                <a:gd name="T53" fmla="*/ 1 h 23"/>
                <a:gd name="T54" fmla="*/ 0 w 27"/>
                <a:gd name="T55" fmla="*/ 0 h 23"/>
                <a:gd name="T56" fmla="*/ 4 w 27"/>
                <a:gd name="T57" fmla="*/ 0 h 23"/>
                <a:gd name="T58" fmla="*/ 7 w 27"/>
                <a:gd name="T59" fmla="*/ 0 h 23"/>
                <a:gd name="T60" fmla="*/ 22 w 27"/>
                <a:gd name="T6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" h="23">
                  <a:moveTo>
                    <a:pt x="22" y="17"/>
                  </a:moveTo>
                  <a:cubicBezTo>
                    <a:pt x="22" y="16"/>
                    <a:pt x="22" y="16"/>
                    <a:pt x="22" y="16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0" y="1"/>
                    <a:pt x="19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0" y="0"/>
                    <a:pt x="21" y="0"/>
                    <a:pt x="23" y="0"/>
                  </a:cubicBezTo>
                  <a:cubicBezTo>
                    <a:pt x="24" y="0"/>
                    <a:pt x="25" y="0"/>
                    <a:pt x="27" y="0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5" y="1"/>
                    <a:pt x="23" y="2"/>
                    <a:pt x="23" y="5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1"/>
                    <a:pt x="23" y="22"/>
                    <a:pt x="23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21"/>
                    <a:pt x="6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3"/>
                    <a:pt x="6" y="23"/>
                    <a:pt x="5" y="23"/>
                  </a:cubicBezTo>
                  <a:cubicBezTo>
                    <a:pt x="3" y="23"/>
                    <a:pt x="2" y="23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3" y="22"/>
                    <a:pt x="4" y="20"/>
                    <a:pt x="4" y="18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2"/>
                    <a:pt x="2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5" y="0"/>
                    <a:pt x="6" y="0"/>
                    <a:pt x="7" y="0"/>
                  </a:cubicBezTo>
                  <a:lnTo>
                    <a:pt x="22" y="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9" name="Freeform 16">
              <a:extLst>
                <a:ext uri="{FF2B5EF4-FFF2-40B4-BE49-F238E27FC236}">
                  <a16:creationId xmlns:a16="http://schemas.microsoft.com/office/drawing/2014/main" id="{5D81DAFA-537A-7A95-6C0D-ED944BA4B6C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774488" y="525463"/>
              <a:ext cx="26988" cy="33337"/>
            </a:xfrm>
            <a:custGeom>
              <a:avLst/>
              <a:gdLst>
                <a:gd name="T0" fmla="*/ 0 w 19"/>
                <a:gd name="T1" fmla="*/ 22 h 23"/>
                <a:gd name="T2" fmla="*/ 1 w 19"/>
                <a:gd name="T3" fmla="*/ 22 h 23"/>
                <a:gd name="T4" fmla="*/ 3 w 19"/>
                <a:gd name="T5" fmla="*/ 20 h 23"/>
                <a:gd name="T6" fmla="*/ 3 w 19"/>
                <a:gd name="T7" fmla="*/ 3 h 23"/>
                <a:gd name="T8" fmla="*/ 1 w 19"/>
                <a:gd name="T9" fmla="*/ 1 h 23"/>
                <a:gd name="T10" fmla="*/ 0 w 19"/>
                <a:gd name="T11" fmla="*/ 1 h 23"/>
                <a:gd name="T12" fmla="*/ 0 w 19"/>
                <a:gd name="T13" fmla="*/ 0 h 23"/>
                <a:gd name="T14" fmla="*/ 8 w 19"/>
                <a:gd name="T15" fmla="*/ 0 h 23"/>
                <a:gd name="T16" fmla="*/ 17 w 19"/>
                <a:gd name="T17" fmla="*/ 0 h 23"/>
                <a:gd name="T18" fmla="*/ 17 w 19"/>
                <a:gd name="T19" fmla="*/ 5 h 23"/>
                <a:gd name="T20" fmla="*/ 16 w 19"/>
                <a:gd name="T21" fmla="*/ 5 h 23"/>
                <a:gd name="T22" fmla="*/ 12 w 19"/>
                <a:gd name="T23" fmla="*/ 2 h 23"/>
                <a:gd name="T24" fmla="*/ 7 w 19"/>
                <a:gd name="T25" fmla="*/ 2 h 23"/>
                <a:gd name="T26" fmla="*/ 7 w 19"/>
                <a:gd name="T27" fmla="*/ 10 h 23"/>
                <a:gd name="T28" fmla="*/ 11 w 19"/>
                <a:gd name="T29" fmla="*/ 10 h 23"/>
                <a:gd name="T30" fmla="*/ 14 w 19"/>
                <a:gd name="T31" fmla="*/ 7 h 23"/>
                <a:gd name="T32" fmla="*/ 15 w 19"/>
                <a:gd name="T33" fmla="*/ 7 h 23"/>
                <a:gd name="T34" fmla="*/ 15 w 19"/>
                <a:gd name="T35" fmla="*/ 11 h 23"/>
                <a:gd name="T36" fmla="*/ 15 w 19"/>
                <a:gd name="T37" fmla="*/ 15 h 23"/>
                <a:gd name="T38" fmla="*/ 14 w 19"/>
                <a:gd name="T39" fmla="*/ 15 h 23"/>
                <a:gd name="T40" fmla="*/ 11 w 19"/>
                <a:gd name="T41" fmla="*/ 12 h 23"/>
                <a:gd name="T42" fmla="*/ 7 w 19"/>
                <a:gd name="T43" fmla="*/ 12 h 23"/>
                <a:gd name="T44" fmla="*/ 7 w 19"/>
                <a:gd name="T45" fmla="*/ 19 h 23"/>
                <a:gd name="T46" fmla="*/ 11 w 19"/>
                <a:gd name="T47" fmla="*/ 21 h 23"/>
                <a:gd name="T48" fmla="*/ 18 w 19"/>
                <a:gd name="T49" fmla="*/ 18 h 23"/>
                <a:gd name="T50" fmla="*/ 19 w 19"/>
                <a:gd name="T51" fmla="*/ 18 h 23"/>
                <a:gd name="T52" fmla="*/ 18 w 19"/>
                <a:gd name="T53" fmla="*/ 23 h 23"/>
                <a:gd name="T54" fmla="*/ 9 w 19"/>
                <a:gd name="T55" fmla="*/ 23 h 23"/>
                <a:gd name="T56" fmla="*/ 0 w 19"/>
                <a:gd name="T57" fmla="*/ 23 h 23"/>
                <a:gd name="T58" fmla="*/ 0 w 19"/>
                <a:gd name="T59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9" h="23">
                  <a:moveTo>
                    <a:pt x="0" y="22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2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6" y="0"/>
                    <a:pt x="8" y="0"/>
                  </a:cubicBezTo>
                  <a:cubicBezTo>
                    <a:pt x="11" y="0"/>
                    <a:pt x="14" y="0"/>
                    <a:pt x="17" y="0"/>
                  </a:cubicBezTo>
                  <a:cubicBezTo>
                    <a:pt x="17" y="2"/>
                    <a:pt x="17" y="4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3"/>
                    <a:pt x="15" y="2"/>
                    <a:pt x="1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10"/>
                    <a:pt x="13" y="9"/>
                    <a:pt x="14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9"/>
                    <a:pt x="15" y="10"/>
                    <a:pt x="15" y="11"/>
                  </a:cubicBezTo>
                  <a:cubicBezTo>
                    <a:pt x="15" y="12"/>
                    <a:pt x="15" y="14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3"/>
                    <a:pt x="13" y="12"/>
                    <a:pt x="11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1"/>
                    <a:pt x="9" y="21"/>
                    <a:pt x="11" y="21"/>
                  </a:cubicBezTo>
                  <a:cubicBezTo>
                    <a:pt x="15" y="21"/>
                    <a:pt x="17" y="21"/>
                    <a:pt x="18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8" y="19"/>
                    <a:pt x="18" y="21"/>
                    <a:pt x="18" y="23"/>
                  </a:cubicBezTo>
                  <a:cubicBezTo>
                    <a:pt x="16" y="23"/>
                    <a:pt x="12" y="23"/>
                    <a:pt x="9" y="23"/>
                  </a:cubicBezTo>
                  <a:cubicBezTo>
                    <a:pt x="6" y="23"/>
                    <a:pt x="2" y="23"/>
                    <a:pt x="0" y="23"/>
                  </a:cubicBezTo>
                  <a:lnTo>
                    <a:pt x="0" y="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" name="Freeform 17">
              <a:extLst>
                <a:ext uri="{FF2B5EF4-FFF2-40B4-BE49-F238E27FC236}">
                  <a16:creationId xmlns:a16="http://schemas.microsoft.com/office/drawing/2014/main" id="{A8CD0625-201E-67C7-DEC8-82426902CB5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804650" y="525463"/>
              <a:ext cx="19050" cy="33337"/>
            </a:xfrm>
            <a:custGeom>
              <a:avLst/>
              <a:gdLst>
                <a:gd name="T0" fmla="*/ 11 w 13"/>
                <a:gd name="T1" fmla="*/ 5 h 23"/>
                <a:gd name="T2" fmla="*/ 8 w 13"/>
                <a:gd name="T3" fmla="*/ 1 h 23"/>
                <a:gd name="T4" fmla="*/ 4 w 13"/>
                <a:gd name="T5" fmla="*/ 5 h 23"/>
                <a:gd name="T6" fmla="*/ 13 w 13"/>
                <a:gd name="T7" fmla="*/ 17 h 23"/>
                <a:gd name="T8" fmla="*/ 5 w 13"/>
                <a:gd name="T9" fmla="*/ 23 h 23"/>
                <a:gd name="T10" fmla="*/ 0 w 13"/>
                <a:gd name="T11" fmla="*/ 22 h 23"/>
                <a:gd name="T12" fmla="*/ 0 w 13"/>
                <a:gd name="T13" fmla="*/ 17 h 23"/>
                <a:gd name="T14" fmla="*/ 1 w 13"/>
                <a:gd name="T15" fmla="*/ 17 h 23"/>
                <a:gd name="T16" fmla="*/ 6 w 13"/>
                <a:gd name="T17" fmla="*/ 22 h 23"/>
                <a:gd name="T18" fmla="*/ 10 w 13"/>
                <a:gd name="T19" fmla="*/ 18 h 23"/>
                <a:gd name="T20" fmla="*/ 0 w 13"/>
                <a:gd name="T21" fmla="*/ 6 h 23"/>
                <a:gd name="T22" fmla="*/ 7 w 13"/>
                <a:gd name="T23" fmla="*/ 0 h 23"/>
                <a:gd name="T24" fmla="*/ 12 w 13"/>
                <a:gd name="T25" fmla="*/ 0 h 23"/>
                <a:gd name="T26" fmla="*/ 12 w 13"/>
                <a:gd name="T27" fmla="*/ 5 h 23"/>
                <a:gd name="T28" fmla="*/ 11 w 13"/>
                <a:gd name="T2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" h="23">
                  <a:moveTo>
                    <a:pt x="11" y="5"/>
                  </a:moveTo>
                  <a:cubicBezTo>
                    <a:pt x="11" y="3"/>
                    <a:pt x="10" y="1"/>
                    <a:pt x="8" y="1"/>
                  </a:cubicBezTo>
                  <a:cubicBezTo>
                    <a:pt x="5" y="1"/>
                    <a:pt x="4" y="2"/>
                    <a:pt x="4" y="5"/>
                  </a:cubicBezTo>
                  <a:cubicBezTo>
                    <a:pt x="4" y="10"/>
                    <a:pt x="13" y="9"/>
                    <a:pt x="13" y="17"/>
                  </a:cubicBezTo>
                  <a:cubicBezTo>
                    <a:pt x="13" y="21"/>
                    <a:pt x="10" y="23"/>
                    <a:pt x="5" y="23"/>
                  </a:cubicBezTo>
                  <a:cubicBezTo>
                    <a:pt x="4" y="23"/>
                    <a:pt x="2" y="23"/>
                    <a:pt x="0" y="22"/>
                  </a:cubicBezTo>
                  <a:cubicBezTo>
                    <a:pt x="0" y="20"/>
                    <a:pt x="0" y="19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20"/>
                    <a:pt x="3" y="22"/>
                    <a:pt x="6" y="22"/>
                  </a:cubicBezTo>
                  <a:cubicBezTo>
                    <a:pt x="8" y="22"/>
                    <a:pt x="10" y="21"/>
                    <a:pt x="10" y="18"/>
                  </a:cubicBezTo>
                  <a:cubicBezTo>
                    <a:pt x="10" y="13"/>
                    <a:pt x="0" y="14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8" y="0"/>
                    <a:pt x="11" y="0"/>
                    <a:pt x="12" y="0"/>
                  </a:cubicBezTo>
                  <a:cubicBezTo>
                    <a:pt x="12" y="2"/>
                    <a:pt x="12" y="3"/>
                    <a:pt x="12" y="5"/>
                  </a:cubicBezTo>
                  <a:lnTo>
                    <a:pt x="11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" name="Freeform 18">
              <a:extLst>
                <a:ext uri="{FF2B5EF4-FFF2-40B4-BE49-F238E27FC236}">
                  <a16:creationId xmlns:a16="http://schemas.microsoft.com/office/drawing/2014/main" id="{47AE24D4-4D84-0DDF-D0DA-3B97E04FDC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826875" y="525463"/>
              <a:ext cx="20638" cy="33337"/>
            </a:xfrm>
            <a:custGeom>
              <a:avLst/>
              <a:gdLst>
                <a:gd name="T0" fmla="*/ 12 w 14"/>
                <a:gd name="T1" fmla="*/ 5 h 23"/>
                <a:gd name="T2" fmla="*/ 8 w 14"/>
                <a:gd name="T3" fmla="*/ 1 h 23"/>
                <a:gd name="T4" fmla="*/ 4 w 14"/>
                <a:gd name="T5" fmla="*/ 5 h 23"/>
                <a:gd name="T6" fmla="*/ 14 w 14"/>
                <a:gd name="T7" fmla="*/ 17 h 23"/>
                <a:gd name="T8" fmla="*/ 6 w 14"/>
                <a:gd name="T9" fmla="*/ 23 h 23"/>
                <a:gd name="T10" fmla="*/ 1 w 14"/>
                <a:gd name="T11" fmla="*/ 22 h 23"/>
                <a:gd name="T12" fmla="*/ 0 w 14"/>
                <a:gd name="T13" fmla="*/ 17 h 23"/>
                <a:gd name="T14" fmla="*/ 1 w 14"/>
                <a:gd name="T15" fmla="*/ 17 h 23"/>
                <a:gd name="T16" fmla="*/ 6 w 14"/>
                <a:gd name="T17" fmla="*/ 22 h 23"/>
                <a:gd name="T18" fmla="*/ 10 w 14"/>
                <a:gd name="T19" fmla="*/ 18 h 23"/>
                <a:gd name="T20" fmla="*/ 0 w 14"/>
                <a:gd name="T21" fmla="*/ 6 h 23"/>
                <a:gd name="T22" fmla="*/ 8 w 14"/>
                <a:gd name="T23" fmla="*/ 0 h 23"/>
                <a:gd name="T24" fmla="*/ 12 w 14"/>
                <a:gd name="T25" fmla="*/ 0 h 23"/>
                <a:gd name="T26" fmla="*/ 13 w 14"/>
                <a:gd name="T27" fmla="*/ 5 h 23"/>
                <a:gd name="T28" fmla="*/ 12 w 14"/>
                <a:gd name="T2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3">
                  <a:moveTo>
                    <a:pt x="12" y="5"/>
                  </a:moveTo>
                  <a:cubicBezTo>
                    <a:pt x="11" y="3"/>
                    <a:pt x="10" y="1"/>
                    <a:pt x="8" y="1"/>
                  </a:cubicBezTo>
                  <a:cubicBezTo>
                    <a:pt x="5" y="1"/>
                    <a:pt x="4" y="2"/>
                    <a:pt x="4" y="5"/>
                  </a:cubicBezTo>
                  <a:cubicBezTo>
                    <a:pt x="4" y="10"/>
                    <a:pt x="14" y="9"/>
                    <a:pt x="14" y="17"/>
                  </a:cubicBezTo>
                  <a:cubicBezTo>
                    <a:pt x="14" y="21"/>
                    <a:pt x="10" y="23"/>
                    <a:pt x="6" y="23"/>
                  </a:cubicBezTo>
                  <a:cubicBezTo>
                    <a:pt x="4" y="23"/>
                    <a:pt x="2" y="23"/>
                    <a:pt x="1" y="22"/>
                  </a:cubicBezTo>
                  <a:cubicBezTo>
                    <a:pt x="0" y="20"/>
                    <a:pt x="0" y="19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20"/>
                    <a:pt x="3" y="22"/>
                    <a:pt x="6" y="22"/>
                  </a:cubicBezTo>
                  <a:cubicBezTo>
                    <a:pt x="8" y="22"/>
                    <a:pt x="10" y="21"/>
                    <a:pt x="10" y="18"/>
                  </a:cubicBezTo>
                  <a:cubicBezTo>
                    <a:pt x="10" y="13"/>
                    <a:pt x="0" y="14"/>
                    <a:pt x="0" y="6"/>
                  </a:cubicBezTo>
                  <a:cubicBezTo>
                    <a:pt x="0" y="2"/>
                    <a:pt x="3" y="0"/>
                    <a:pt x="8" y="0"/>
                  </a:cubicBezTo>
                  <a:cubicBezTo>
                    <a:pt x="8" y="0"/>
                    <a:pt x="11" y="0"/>
                    <a:pt x="12" y="0"/>
                  </a:cubicBezTo>
                  <a:cubicBezTo>
                    <a:pt x="12" y="2"/>
                    <a:pt x="12" y="3"/>
                    <a:pt x="13" y="5"/>
                  </a:cubicBezTo>
                  <a:lnTo>
                    <a:pt x="12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3" name="Freeform 19">
              <a:extLst>
                <a:ext uri="{FF2B5EF4-FFF2-40B4-BE49-F238E27FC236}">
                  <a16:creationId xmlns:a16="http://schemas.microsoft.com/office/drawing/2014/main" id="{872FE8BF-8B50-6ACF-17C5-19FB99F69A6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863388" y="525463"/>
              <a:ext cx="19050" cy="33337"/>
            </a:xfrm>
            <a:custGeom>
              <a:avLst/>
              <a:gdLst>
                <a:gd name="T0" fmla="*/ 12 w 14"/>
                <a:gd name="T1" fmla="*/ 5 h 23"/>
                <a:gd name="T2" fmla="*/ 8 w 14"/>
                <a:gd name="T3" fmla="*/ 1 h 23"/>
                <a:gd name="T4" fmla="*/ 4 w 14"/>
                <a:gd name="T5" fmla="*/ 5 h 23"/>
                <a:gd name="T6" fmla="*/ 14 w 14"/>
                <a:gd name="T7" fmla="*/ 17 h 23"/>
                <a:gd name="T8" fmla="*/ 6 w 14"/>
                <a:gd name="T9" fmla="*/ 23 h 23"/>
                <a:gd name="T10" fmla="*/ 1 w 14"/>
                <a:gd name="T11" fmla="*/ 22 h 23"/>
                <a:gd name="T12" fmla="*/ 0 w 14"/>
                <a:gd name="T13" fmla="*/ 17 h 23"/>
                <a:gd name="T14" fmla="*/ 1 w 14"/>
                <a:gd name="T15" fmla="*/ 17 h 23"/>
                <a:gd name="T16" fmla="*/ 6 w 14"/>
                <a:gd name="T17" fmla="*/ 22 h 23"/>
                <a:gd name="T18" fmla="*/ 10 w 14"/>
                <a:gd name="T19" fmla="*/ 18 h 23"/>
                <a:gd name="T20" fmla="*/ 1 w 14"/>
                <a:gd name="T21" fmla="*/ 6 h 23"/>
                <a:gd name="T22" fmla="*/ 8 w 14"/>
                <a:gd name="T23" fmla="*/ 0 h 23"/>
                <a:gd name="T24" fmla="*/ 12 w 14"/>
                <a:gd name="T25" fmla="*/ 0 h 23"/>
                <a:gd name="T26" fmla="*/ 13 w 14"/>
                <a:gd name="T27" fmla="*/ 5 h 23"/>
                <a:gd name="T28" fmla="*/ 12 w 14"/>
                <a:gd name="T2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3">
                  <a:moveTo>
                    <a:pt x="12" y="5"/>
                  </a:moveTo>
                  <a:cubicBezTo>
                    <a:pt x="12" y="3"/>
                    <a:pt x="10" y="1"/>
                    <a:pt x="8" y="1"/>
                  </a:cubicBezTo>
                  <a:cubicBezTo>
                    <a:pt x="5" y="1"/>
                    <a:pt x="4" y="2"/>
                    <a:pt x="4" y="5"/>
                  </a:cubicBezTo>
                  <a:cubicBezTo>
                    <a:pt x="4" y="10"/>
                    <a:pt x="14" y="9"/>
                    <a:pt x="14" y="17"/>
                  </a:cubicBezTo>
                  <a:cubicBezTo>
                    <a:pt x="14" y="21"/>
                    <a:pt x="10" y="23"/>
                    <a:pt x="6" y="23"/>
                  </a:cubicBezTo>
                  <a:cubicBezTo>
                    <a:pt x="4" y="23"/>
                    <a:pt x="2" y="23"/>
                    <a:pt x="1" y="22"/>
                  </a:cubicBezTo>
                  <a:cubicBezTo>
                    <a:pt x="1" y="20"/>
                    <a:pt x="0" y="19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20"/>
                    <a:pt x="3" y="22"/>
                    <a:pt x="6" y="22"/>
                  </a:cubicBezTo>
                  <a:cubicBezTo>
                    <a:pt x="8" y="22"/>
                    <a:pt x="10" y="21"/>
                    <a:pt x="10" y="18"/>
                  </a:cubicBezTo>
                  <a:cubicBezTo>
                    <a:pt x="10" y="13"/>
                    <a:pt x="1" y="14"/>
                    <a:pt x="1" y="6"/>
                  </a:cubicBezTo>
                  <a:cubicBezTo>
                    <a:pt x="1" y="2"/>
                    <a:pt x="4" y="0"/>
                    <a:pt x="8" y="0"/>
                  </a:cubicBezTo>
                  <a:cubicBezTo>
                    <a:pt x="9" y="0"/>
                    <a:pt x="11" y="0"/>
                    <a:pt x="12" y="0"/>
                  </a:cubicBezTo>
                  <a:cubicBezTo>
                    <a:pt x="12" y="2"/>
                    <a:pt x="13" y="3"/>
                    <a:pt x="13" y="5"/>
                  </a:cubicBezTo>
                  <a:lnTo>
                    <a:pt x="12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4" name="Freeform 20">
              <a:extLst>
                <a:ext uri="{FF2B5EF4-FFF2-40B4-BE49-F238E27FC236}">
                  <a16:creationId xmlns:a16="http://schemas.microsoft.com/office/drawing/2014/main" id="{4E272280-6914-21E9-5112-AEA7A837C0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885613" y="525463"/>
              <a:ext cx="30163" cy="33337"/>
            </a:xfrm>
            <a:custGeom>
              <a:avLst/>
              <a:gdLst>
                <a:gd name="T0" fmla="*/ 20 w 21"/>
                <a:gd name="T1" fmla="*/ 7 h 23"/>
                <a:gd name="T2" fmla="*/ 13 w 21"/>
                <a:gd name="T3" fmla="*/ 1 h 23"/>
                <a:gd name="T4" fmla="*/ 5 w 21"/>
                <a:gd name="T5" fmla="*/ 11 h 23"/>
                <a:gd name="T6" fmla="*/ 14 w 21"/>
                <a:gd name="T7" fmla="*/ 22 h 23"/>
                <a:gd name="T8" fmla="*/ 20 w 21"/>
                <a:gd name="T9" fmla="*/ 17 h 23"/>
                <a:gd name="T10" fmla="*/ 21 w 21"/>
                <a:gd name="T11" fmla="*/ 17 h 23"/>
                <a:gd name="T12" fmla="*/ 21 w 21"/>
                <a:gd name="T13" fmla="*/ 22 h 23"/>
                <a:gd name="T14" fmla="*/ 13 w 21"/>
                <a:gd name="T15" fmla="*/ 23 h 23"/>
                <a:gd name="T16" fmla="*/ 0 w 21"/>
                <a:gd name="T17" fmla="*/ 11 h 23"/>
                <a:gd name="T18" fmla="*/ 13 w 21"/>
                <a:gd name="T19" fmla="*/ 0 h 23"/>
                <a:gd name="T20" fmla="*/ 21 w 21"/>
                <a:gd name="T21" fmla="*/ 1 h 23"/>
                <a:gd name="T22" fmla="*/ 21 w 21"/>
                <a:gd name="T23" fmla="*/ 7 h 23"/>
                <a:gd name="T24" fmla="*/ 20 w 21"/>
                <a:gd name="T2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23">
                  <a:moveTo>
                    <a:pt x="20" y="7"/>
                  </a:moveTo>
                  <a:cubicBezTo>
                    <a:pt x="19" y="4"/>
                    <a:pt x="18" y="1"/>
                    <a:pt x="13" y="1"/>
                  </a:cubicBezTo>
                  <a:cubicBezTo>
                    <a:pt x="8" y="1"/>
                    <a:pt x="5" y="5"/>
                    <a:pt x="5" y="11"/>
                  </a:cubicBezTo>
                  <a:cubicBezTo>
                    <a:pt x="5" y="16"/>
                    <a:pt x="8" y="22"/>
                    <a:pt x="14" y="22"/>
                  </a:cubicBezTo>
                  <a:cubicBezTo>
                    <a:pt x="17" y="22"/>
                    <a:pt x="20" y="20"/>
                    <a:pt x="20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8"/>
                    <a:pt x="21" y="20"/>
                    <a:pt x="21" y="22"/>
                  </a:cubicBezTo>
                  <a:cubicBezTo>
                    <a:pt x="19" y="23"/>
                    <a:pt x="16" y="23"/>
                    <a:pt x="13" y="23"/>
                  </a:cubicBezTo>
                  <a:cubicBezTo>
                    <a:pt x="6" y="23"/>
                    <a:pt x="0" y="19"/>
                    <a:pt x="0" y="11"/>
                  </a:cubicBezTo>
                  <a:cubicBezTo>
                    <a:pt x="0" y="4"/>
                    <a:pt x="6" y="0"/>
                    <a:pt x="13" y="0"/>
                  </a:cubicBezTo>
                  <a:cubicBezTo>
                    <a:pt x="17" y="0"/>
                    <a:pt x="18" y="1"/>
                    <a:pt x="21" y="1"/>
                  </a:cubicBezTo>
                  <a:cubicBezTo>
                    <a:pt x="21" y="3"/>
                    <a:pt x="21" y="5"/>
                    <a:pt x="21" y="7"/>
                  </a:cubicBezTo>
                  <a:lnTo>
                    <a:pt x="2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5" name="Freeform 21">
              <a:extLst>
                <a:ext uri="{FF2B5EF4-FFF2-40B4-BE49-F238E27FC236}">
                  <a16:creationId xmlns:a16="http://schemas.microsoft.com/office/drawing/2014/main" id="{D7E33CBC-36D6-594D-C3E2-25A66995666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20538" y="525463"/>
              <a:ext cx="34925" cy="33337"/>
            </a:xfrm>
            <a:custGeom>
              <a:avLst/>
              <a:gdLst>
                <a:gd name="T0" fmla="*/ 7 w 25"/>
                <a:gd name="T1" fmla="*/ 20 h 23"/>
                <a:gd name="T2" fmla="*/ 9 w 25"/>
                <a:gd name="T3" fmla="*/ 22 h 23"/>
                <a:gd name="T4" fmla="*/ 10 w 25"/>
                <a:gd name="T5" fmla="*/ 22 h 23"/>
                <a:gd name="T6" fmla="*/ 10 w 25"/>
                <a:gd name="T7" fmla="*/ 23 h 23"/>
                <a:gd name="T8" fmla="*/ 5 w 25"/>
                <a:gd name="T9" fmla="*/ 23 h 23"/>
                <a:gd name="T10" fmla="*/ 0 w 25"/>
                <a:gd name="T11" fmla="*/ 23 h 23"/>
                <a:gd name="T12" fmla="*/ 0 w 25"/>
                <a:gd name="T13" fmla="*/ 22 h 23"/>
                <a:gd name="T14" fmla="*/ 0 w 25"/>
                <a:gd name="T15" fmla="*/ 22 h 23"/>
                <a:gd name="T16" fmla="*/ 3 w 25"/>
                <a:gd name="T17" fmla="*/ 20 h 23"/>
                <a:gd name="T18" fmla="*/ 3 w 25"/>
                <a:gd name="T19" fmla="*/ 3 h 23"/>
                <a:gd name="T20" fmla="*/ 0 w 25"/>
                <a:gd name="T21" fmla="*/ 1 h 23"/>
                <a:gd name="T22" fmla="*/ 0 w 25"/>
                <a:gd name="T23" fmla="*/ 1 h 23"/>
                <a:gd name="T24" fmla="*/ 0 w 25"/>
                <a:gd name="T25" fmla="*/ 0 h 23"/>
                <a:gd name="T26" fmla="*/ 5 w 25"/>
                <a:gd name="T27" fmla="*/ 0 h 23"/>
                <a:gd name="T28" fmla="*/ 10 w 25"/>
                <a:gd name="T29" fmla="*/ 0 h 23"/>
                <a:gd name="T30" fmla="*/ 10 w 25"/>
                <a:gd name="T31" fmla="*/ 1 h 23"/>
                <a:gd name="T32" fmla="*/ 9 w 25"/>
                <a:gd name="T33" fmla="*/ 1 h 23"/>
                <a:gd name="T34" fmla="*/ 7 w 25"/>
                <a:gd name="T35" fmla="*/ 3 h 23"/>
                <a:gd name="T36" fmla="*/ 7 w 25"/>
                <a:gd name="T37" fmla="*/ 10 h 23"/>
                <a:gd name="T38" fmla="*/ 19 w 25"/>
                <a:gd name="T39" fmla="*/ 10 h 23"/>
                <a:gd name="T40" fmla="*/ 19 w 25"/>
                <a:gd name="T41" fmla="*/ 3 h 23"/>
                <a:gd name="T42" fmla="*/ 16 w 25"/>
                <a:gd name="T43" fmla="*/ 1 h 23"/>
                <a:gd name="T44" fmla="*/ 15 w 25"/>
                <a:gd name="T45" fmla="*/ 1 h 23"/>
                <a:gd name="T46" fmla="*/ 15 w 25"/>
                <a:gd name="T47" fmla="*/ 0 h 23"/>
                <a:gd name="T48" fmla="*/ 21 w 25"/>
                <a:gd name="T49" fmla="*/ 0 h 23"/>
                <a:gd name="T50" fmla="*/ 25 w 25"/>
                <a:gd name="T51" fmla="*/ 0 h 23"/>
                <a:gd name="T52" fmla="*/ 25 w 25"/>
                <a:gd name="T53" fmla="*/ 1 h 23"/>
                <a:gd name="T54" fmla="*/ 25 w 25"/>
                <a:gd name="T55" fmla="*/ 1 h 23"/>
                <a:gd name="T56" fmla="*/ 23 w 25"/>
                <a:gd name="T57" fmla="*/ 3 h 23"/>
                <a:gd name="T58" fmla="*/ 23 w 25"/>
                <a:gd name="T59" fmla="*/ 20 h 23"/>
                <a:gd name="T60" fmla="*/ 25 w 25"/>
                <a:gd name="T61" fmla="*/ 22 h 23"/>
                <a:gd name="T62" fmla="*/ 25 w 25"/>
                <a:gd name="T63" fmla="*/ 22 h 23"/>
                <a:gd name="T64" fmla="*/ 25 w 25"/>
                <a:gd name="T65" fmla="*/ 23 h 23"/>
                <a:gd name="T66" fmla="*/ 21 w 25"/>
                <a:gd name="T67" fmla="*/ 23 h 23"/>
                <a:gd name="T68" fmla="*/ 15 w 25"/>
                <a:gd name="T69" fmla="*/ 23 h 23"/>
                <a:gd name="T70" fmla="*/ 15 w 25"/>
                <a:gd name="T71" fmla="*/ 22 h 23"/>
                <a:gd name="T72" fmla="*/ 16 w 25"/>
                <a:gd name="T73" fmla="*/ 22 h 23"/>
                <a:gd name="T74" fmla="*/ 19 w 25"/>
                <a:gd name="T75" fmla="*/ 20 h 23"/>
                <a:gd name="T76" fmla="*/ 19 w 25"/>
                <a:gd name="T77" fmla="*/ 12 h 23"/>
                <a:gd name="T78" fmla="*/ 7 w 25"/>
                <a:gd name="T79" fmla="*/ 12 h 23"/>
                <a:gd name="T80" fmla="*/ 7 w 25"/>
                <a:gd name="T81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5" h="23">
                  <a:moveTo>
                    <a:pt x="7" y="20"/>
                  </a:moveTo>
                  <a:cubicBezTo>
                    <a:pt x="7" y="22"/>
                    <a:pt x="8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8" y="23"/>
                    <a:pt x="6" y="23"/>
                    <a:pt x="5" y="23"/>
                  </a:cubicBezTo>
                  <a:cubicBezTo>
                    <a:pt x="3" y="23"/>
                    <a:pt x="1" y="23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5" y="0"/>
                  </a:cubicBezTo>
                  <a:cubicBezTo>
                    <a:pt x="6" y="0"/>
                    <a:pt x="8" y="0"/>
                    <a:pt x="10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1"/>
                    <a:pt x="7" y="3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1"/>
                    <a:pt x="17" y="1"/>
                    <a:pt x="16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7" y="0"/>
                    <a:pt x="19" y="0"/>
                    <a:pt x="21" y="0"/>
                  </a:cubicBezTo>
                  <a:cubicBezTo>
                    <a:pt x="22" y="0"/>
                    <a:pt x="24" y="0"/>
                    <a:pt x="25" y="0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1"/>
                    <a:pt x="23" y="1"/>
                    <a:pt x="23" y="3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2"/>
                    <a:pt x="24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4" y="23"/>
                    <a:pt x="22" y="23"/>
                    <a:pt x="21" y="23"/>
                  </a:cubicBezTo>
                  <a:cubicBezTo>
                    <a:pt x="19" y="23"/>
                    <a:pt x="17" y="23"/>
                    <a:pt x="15" y="23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2"/>
                    <a:pt x="19" y="22"/>
                    <a:pt x="19" y="20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7" y="12"/>
                    <a:pt x="7" y="12"/>
                    <a:pt x="7" y="12"/>
                  </a:cubicBezTo>
                  <a:lnTo>
                    <a:pt x="7" y="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6" name="Freeform 22">
              <a:extLst>
                <a:ext uri="{FF2B5EF4-FFF2-40B4-BE49-F238E27FC236}">
                  <a16:creationId xmlns:a16="http://schemas.microsoft.com/office/drawing/2014/main" id="{43080B36-7AFE-293D-D318-19DF26074BE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58638" y="525463"/>
              <a:ext cx="36513" cy="33337"/>
            </a:xfrm>
            <a:custGeom>
              <a:avLst/>
              <a:gdLst>
                <a:gd name="T0" fmla="*/ 13 w 25"/>
                <a:gd name="T1" fmla="*/ 22 h 23"/>
                <a:gd name="T2" fmla="*/ 20 w 25"/>
                <a:gd name="T3" fmla="*/ 12 h 23"/>
                <a:gd name="T4" fmla="*/ 12 w 25"/>
                <a:gd name="T5" fmla="*/ 1 h 23"/>
                <a:gd name="T6" fmla="*/ 5 w 25"/>
                <a:gd name="T7" fmla="*/ 11 h 23"/>
                <a:gd name="T8" fmla="*/ 13 w 25"/>
                <a:gd name="T9" fmla="*/ 22 h 23"/>
                <a:gd name="T10" fmla="*/ 12 w 25"/>
                <a:gd name="T11" fmla="*/ 0 h 23"/>
                <a:gd name="T12" fmla="*/ 25 w 25"/>
                <a:gd name="T13" fmla="*/ 11 h 23"/>
                <a:gd name="T14" fmla="*/ 13 w 25"/>
                <a:gd name="T15" fmla="*/ 23 h 23"/>
                <a:gd name="T16" fmla="*/ 0 w 25"/>
                <a:gd name="T17" fmla="*/ 12 h 23"/>
                <a:gd name="T18" fmla="*/ 12 w 25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3">
                  <a:moveTo>
                    <a:pt x="13" y="22"/>
                  </a:moveTo>
                  <a:cubicBezTo>
                    <a:pt x="19" y="22"/>
                    <a:pt x="20" y="16"/>
                    <a:pt x="20" y="12"/>
                  </a:cubicBezTo>
                  <a:cubicBezTo>
                    <a:pt x="20" y="7"/>
                    <a:pt x="18" y="1"/>
                    <a:pt x="12" y="1"/>
                  </a:cubicBezTo>
                  <a:cubicBezTo>
                    <a:pt x="7" y="1"/>
                    <a:pt x="5" y="6"/>
                    <a:pt x="5" y="11"/>
                  </a:cubicBezTo>
                  <a:cubicBezTo>
                    <a:pt x="5" y="16"/>
                    <a:pt x="8" y="22"/>
                    <a:pt x="13" y="22"/>
                  </a:cubicBezTo>
                  <a:moveTo>
                    <a:pt x="12" y="0"/>
                  </a:moveTo>
                  <a:cubicBezTo>
                    <a:pt x="19" y="0"/>
                    <a:pt x="25" y="4"/>
                    <a:pt x="25" y="11"/>
                  </a:cubicBezTo>
                  <a:cubicBezTo>
                    <a:pt x="25" y="18"/>
                    <a:pt x="19" y="23"/>
                    <a:pt x="13" y="23"/>
                  </a:cubicBezTo>
                  <a:cubicBezTo>
                    <a:pt x="6" y="23"/>
                    <a:pt x="0" y="19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7" name="Freeform 23">
              <a:extLst>
                <a:ext uri="{FF2B5EF4-FFF2-40B4-BE49-F238E27FC236}">
                  <a16:creationId xmlns:a16="http://schemas.microsoft.com/office/drawing/2014/main" id="{EBC81C10-FAC8-44EE-7903-257DE6DD2FC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96738" y="525463"/>
              <a:ext cx="36513" cy="33337"/>
            </a:xfrm>
            <a:custGeom>
              <a:avLst/>
              <a:gdLst>
                <a:gd name="T0" fmla="*/ 13 w 25"/>
                <a:gd name="T1" fmla="*/ 22 h 23"/>
                <a:gd name="T2" fmla="*/ 20 w 25"/>
                <a:gd name="T3" fmla="*/ 12 h 23"/>
                <a:gd name="T4" fmla="*/ 12 w 25"/>
                <a:gd name="T5" fmla="*/ 1 h 23"/>
                <a:gd name="T6" fmla="*/ 5 w 25"/>
                <a:gd name="T7" fmla="*/ 11 h 23"/>
                <a:gd name="T8" fmla="*/ 13 w 25"/>
                <a:gd name="T9" fmla="*/ 22 h 23"/>
                <a:gd name="T10" fmla="*/ 12 w 25"/>
                <a:gd name="T11" fmla="*/ 0 h 23"/>
                <a:gd name="T12" fmla="*/ 25 w 25"/>
                <a:gd name="T13" fmla="*/ 11 h 23"/>
                <a:gd name="T14" fmla="*/ 13 w 25"/>
                <a:gd name="T15" fmla="*/ 23 h 23"/>
                <a:gd name="T16" fmla="*/ 0 w 25"/>
                <a:gd name="T17" fmla="*/ 12 h 23"/>
                <a:gd name="T18" fmla="*/ 12 w 25"/>
                <a:gd name="T1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3">
                  <a:moveTo>
                    <a:pt x="13" y="22"/>
                  </a:moveTo>
                  <a:cubicBezTo>
                    <a:pt x="19" y="22"/>
                    <a:pt x="20" y="16"/>
                    <a:pt x="20" y="12"/>
                  </a:cubicBezTo>
                  <a:cubicBezTo>
                    <a:pt x="20" y="7"/>
                    <a:pt x="18" y="1"/>
                    <a:pt x="12" y="1"/>
                  </a:cubicBezTo>
                  <a:cubicBezTo>
                    <a:pt x="7" y="1"/>
                    <a:pt x="5" y="6"/>
                    <a:pt x="5" y="11"/>
                  </a:cubicBezTo>
                  <a:cubicBezTo>
                    <a:pt x="5" y="16"/>
                    <a:pt x="8" y="22"/>
                    <a:pt x="13" y="22"/>
                  </a:cubicBezTo>
                  <a:moveTo>
                    <a:pt x="12" y="0"/>
                  </a:moveTo>
                  <a:cubicBezTo>
                    <a:pt x="19" y="0"/>
                    <a:pt x="25" y="4"/>
                    <a:pt x="25" y="11"/>
                  </a:cubicBezTo>
                  <a:cubicBezTo>
                    <a:pt x="25" y="18"/>
                    <a:pt x="19" y="23"/>
                    <a:pt x="13" y="23"/>
                  </a:cubicBezTo>
                  <a:cubicBezTo>
                    <a:pt x="6" y="23"/>
                    <a:pt x="0" y="19"/>
                    <a:pt x="0" y="12"/>
                  </a:cubicBezTo>
                  <a:cubicBezTo>
                    <a:pt x="0" y="5"/>
                    <a:pt x="6" y="0"/>
                    <a:pt x="1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8" name="Freeform 24">
              <a:extLst>
                <a:ext uri="{FF2B5EF4-FFF2-40B4-BE49-F238E27FC236}">
                  <a16:creationId xmlns:a16="http://schemas.microsoft.com/office/drawing/2014/main" id="{DF4F494F-F2A5-419A-DE7B-92A5547541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036425" y="525463"/>
              <a:ext cx="25400" cy="33337"/>
            </a:xfrm>
            <a:custGeom>
              <a:avLst/>
              <a:gdLst>
                <a:gd name="T0" fmla="*/ 7 w 18"/>
                <a:gd name="T1" fmla="*/ 20 h 23"/>
                <a:gd name="T2" fmla="*/ 9 w 18"/>
                <a:gd name="T3" fmla="*/ 22 h 23"/>
                <a:gd name="T4" fmla="*/ 13 w 18"/>
                <a:gd name="T5" fmla="*/ 21 h 23"/>
                <a:gd name="T6" fmla="*/ 16 w 18"/>
                <a:gd name="T7" fmla="*/ 20 h 23"/>
                <a:gd name="T8" fmla="*/ 17 w 18"/>
                <a:gd name="T9" fmla="*/ 17 h 23"/>
                <a:gd name="T10" fmla="*/ 18 w 18"/>
                <a:gd name="T11" fmla="*/ 17 h 23"/>
                <a:gd name="T12" fmla="*/ 17 w 18"/>
                <a:gd name="T13" fmla="*/ 23 h 23"/>
                <a:gd name="T14" fmla="*/ 8 w 18"/>
                <a:gd name="T15" fmla="*/ 23 h 23"/>
                <a:gd name="T16" fmla="*/ 0 w 18"/>
                <a:gd name="T17" fmla="*/ 23 h 23"/>
                <a:gd name="T18" fmla="*/ 0 w 18"/>
                <a:gd name="T19" fmla="*/ 22 h 23"/>
                <a:gd name="T20" fmla="*/ 0 w 18"/>
                <a:gd name="T21" fmla="*/ 22 h 23"/>
                <a:gd name="T22" fmla="*/ 3 w 18"/>
                <a:gd name="T23" fmla="*/ 20 h 23"/>
                <a:gd name="T24" fmla="*/ 3 w 18"/>
                <a:gd name="T25" fmla="*/ 3 h 23"/>
                <a:gd name="T26" fmla="*/ 0 w 18"/>
                <a:gd name="T27" fmla="*/ 1 h 23"/>
                <a:gd name="T28" fmla="*/ 0 w 18"/>
                <a:gd name="T29" fmla="*/ 1 h 23"/>
                <a:gd name="T30" fmla="*/ 0 w 18"/>
                <a:gd name="T31" fmla="*/ 0 h 23"/>
                <a:gd name="T32" fmla="*/ 5 w 18"/>
                <a:gd name="T33" fmla="*/ 0 h 23"/>
                <a:gd name="T34" fmla="*/ 10 w 18"/>
                <a:gd name="T35" fmla="*/ 0 h 23"/>
                <a:gd name="T36" fmla="*/ 10 w 18"/>
                <a:gd name="T37" fmla="*/ 1 h 23"/>
                <a:gd name="T38" fmla="*/ 9 w 18"/>
                <a:gd name="T39" fmla="*/ 1 h 23"/>
                <a:gd name="T40" fmla="*/ 7 w 18"/>
                <a:gd name="T41" fmla="*/ 3 h 23"/>
                <a:gd name="T42" fmla="*/ 7 w 18"/>
                <a:gd name="T43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" h="23">
                  <a:moveTo>
                    <a:pt x="7" y="20"/>
                  </a:moveTo>
                  <a:cubicBezTo>
                    <a:pt x="7" y="21"/>
                    <a:pt x="8" y="21"/>
                    <a:pt x="9" y="22"/>
                  </a:cubicBezTo>
                  <a:cubicBezTo>
                    <a:pt x="10" y="22"/>
                    <a:pt x="12" y="22"/>
                    <a:pt x="13" y="21"/>
                  </a:cubicBezTo>
                  <a:cubicBezTo>
                    <a:pt x="15" y="21"/>
                    <a:pt x="16" y="21"/>
                    <a:pt x="16" y="20"/>
                  </a:cubicBezTo>
                  <a:cubicBezTo>
                    <a:pt x="17" y="19"/>
                    <a:pt x="17" y="18"/>
                    <a:pt x="17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9"/>
                    <a:pt x="17" y="21"/>
                    <a:pt x="17" y="23"/>
                  </a:cubicBezTo>
                  <a:cubicBezTo>
                    <a:pt x="14" y="23"/>
                    <a:pt x="11" y="23"/>
                    <a:pt x="8" y="23"/>
                  </a:cubicBezTo>
                  <a:cubicBezTo>
                    <a:pt x="6" y="23"/>
                    <a:pt x="3" y="23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2" y="22"/>
                    <a:pt x="3" y="22"/>
                    <a:pt x="3" y="2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2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7" y="0"/>
                    <a:pt x="8" y="0"/>
                    <a:pt x="10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1"/>
                    <a:pt x="7" y="3"/>
                  </a:cubicBezTo>
                  <a:lnTo>
                    <a:pt x="7" y="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17575039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10">
            <a:extLst>
              <a:ext uri="{FF2B5EF4-FFF2-40B4-BE49-F238E27FC236}">
                <a16:creationId xmlns:a16="http://schemas.microsoft.com/office/drawing/2014/main" id="{75ADDC42-AFCD-08B2-071E-CFF835AA460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82964" y="3863559"/>
            <a:ext cx="10696755" cy="1354301"/>
          </a:xfrm>
        </p:spPr>
        <p:txBody>
          <a:bodyPr lIns="91440" tIns="45720" rIns="0" bIns="45720" anchor="b">
            <a:noAutofit/>
          </a:bodyPr>
          <a:lstStyle>
            <a:lvl1pPr algn="r">
              <a:buFontTx/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Modulname / Veranstaltung</a:t>
            </a:r>
          </a:p>
        </p:txBody>
      </p:sp>
      <p:sp>
        <p:nvSpPr>
          <p:cNvPr id="11" name="Inhaltsplatzhalter 10">
            <a:extLst>
              <a:ext uri="{FF2B5EF4-FFF2-40B4-BE49-F238E27FC236}">
                <a16:creationId xmlns:a16="http://schemas.microsoft.com/office/drawing/2014/main" id="{9CFC3BD2-331D-C204-6F86-05D190864DC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82964" y="5750928"/>
            <a:ext cx="10696755" cy="361920"/>
          </a:xfrm>
        </p:spPr>
        <p:txBody>
          <a:bodyPr lIns="91440" tIns="45720" rIns="0" bIns="45720">
            <a:noAutofit/>
          </a:bodyPr>
          <a:lstStyle>
            <a:lvl1pPr algn="r">
              <a:buFontTx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Vortragende/r</a:t>
            </a:r>
          </a:p>
        </p:txBody>
      </p:sp>
      <p:sp>
        <p:nvSpPr>
          <p:cNvPr id="12" name="Inhaltsplatzhalter 10">
            <a:extLst>
              <a:ext uri="{FF2B5EF4-FFF2-40B4-BE49-F238E27FC236}">
                <a16:creationId xmlns:a16="http://schemas.microsoft.com/office/drawing/2014/main" id="{F02CFF0A-E12A-2602-A1E2-CD73BF4A337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82964" y="5218247"/>
            <a:ext cx="10696755" cy="361920"/>
          </a:xfrm>
        </p:spPr>
        <p:txBody>
          <a:bodyPr lIns="91440" tIns="45720" rIns="0" bIns="45720">
            <a:noAutofit/>
          </a:bodyPr>
          <a:lstStyle>
            <a:lvl1pPr algn="r">
              <a:buFontTx/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ggfs. Untertitel</a:t>
            </a:r>
          </a:p>
        </p:txBody>
      </p:sp>
      <p:grpSp>
        <p:nvGrpSpPr>
          <p:cNvPr id="107" name="Group 4">
            <a:extLst>
              <a:ext uri="{FF2B5EF4-FFF2-40B4-BE49-F238E27FC236}">
                <a16:creationId xmlns:a16="http://schemas.microsoft.com/office/drawing/2014/main" id="{9C2F763B-4396-9487-5C80-088C1732701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576050" y="71438"/>
            <a:ext cx="542925" cy="542925"/>
            <a:chOff x="7292" y="45"/>
            <a:chExt cx="342" cy="342"/>
          </a:xfrm>
          <a:solidFill>
            <a:schemeClr val="accent1"/>
          </a:solidFill>
        </p:grpSpPr>
        <p:sp>
          <p:nvSpPr>
            <p:cNvPr id="108" name="AutoShape 3">
              <a:extLst>
                <a:ext uri="{FF2B5EF4-FFF2-40B4-BE49-F238E27FC236}">
                  <a16:creationId xmlns:a16="http://schemas.microsoft.com/office/drawing/2014/main" id="{DDC6E587-5499-9FB0-251C-AB873A7252D5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7292" y="45"/>
              <a:ext cx="342" cy="34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9" name="Rectangle 5">
              <a:extLst>
                <a:ext uri="{FF2B5EF4-FFF2-40B4-BE49-F238E27FC236}">
                  <a16:creationId xmlns:a16="http://schemas.microsoft.com/office/drawing/2014/main" id="{B150C283-F41E-E35A-36E2-D51015C1F06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92" y="45"/>
              <a:ext cx="342" cy="3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0" name="Freeform 6">
              <a:extLst>
                <a:ext uri="{FF2B5EF4-FFF2-40B4-BE49-F238E27FC236}">
                  <a16:creationId xmlns:a16="http://schemas.microsoft.com/office/drawing/2014/main" id="{939AF94D-BB3B-B281-EA15-12FB70EAC30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18" y="209"/>
              <a:ext cx="74" cy="91"/>
            </a:xfrm>
            <a:custGeom>
              <a:avLst/>
              <a:gdLst>
                <a:gd name="T0" fmla="*/ 0 w 369"/>
                <a:gd name="T1" fmla="*/ 0 h 454"/>
                <a:gd name="T2" fmla="*/ 209 w 369"/>
                <a:gd name="T3" fmla="*/ 0 h 454"/>
                <a:gd name="T4" fmla="*/ 357 w 369"/>
                <a:gd name="T5" fmla="*/ 116 h 454"/>
                <a:gd name="T6" fmla="*/ 277 w 369"/>
                <a:gd name="T7" fmla="*/ 222 h 454"/>
                <a:gd name="T8" fmla="*/ 277 w 369"/>
                <a:gd name="T9" fmla="*/ 223 h 454"/>
                <a:gd name="T10" fmla="*/ 369 w 369"/>
                <a:gd name="T11" fmla="*/ 323 h 454"/>
                <a:gd name="T12" fmla="*/ 192 w 369"/>
                <a:gd name="T13" fmla="*/ 454 h 454"/>
                <a:gd name="T14" fmla="*/ 0 w 369"/>
                <a:gd name="T15" fmla="*/ 454 h 454"/>
                <a:gd name="T16" fmla="*/ 0 w 369"/>
                <a:gd name="T17" fmla="*/ 0 h 454"/>
                <a:gd name="T18" fmla="*/ 121 w 369"/>
                <a:gd name="T19" fmla="*/ 180 h 454"/>
                <a:gd name="T20" fmla="*/ 155 w 369"/>
                <a:gd name="T21" fmla="*/ 180 h 454"/>
                <a:gd name="T22" fmla="*/ 236 w 369"/>
                <a:gd name="T23" fmla="*/ 132 h 454"/>
                <a:gd name="T24" fmla="*/ 156 w 369"/>
                <a:gd name="T25" fmla="*/ 86 h 454"/>
                <a:gd name="T26" fmla="*/ 121 w 369"/>
                <a:gd name="T27" fmla="*/ 86 h 454"/>
                <a:gd name="T28" fmla="*/ 121 w 369"/>
                <a:gd name="T29" fmla="*/ 180 h 454"/>
                <a:gd name="T30" fmla="*/ 121 w 369"/>
                <a:gd name="T31" fmla="*/ 369 h 454"/>
                <a:gd name="T32" fmla="*/ 157 w 369"/>
                <a:gd name="T33" fmla="*/ 369 h 454"/>
                <a:gd name="T34" fmla="*/ 248 w 369"/>
                <a:gd name="T35" fmla="*/ 316 h 454"/>
                <a:gd name="T36" fmla="*/ 158 w 369"/>
                <a:gd name="T37" fmla="*/ 262 h 454"/>
                <a:gd name="T38" fmla="*/ 121 w 369"/>
                <a:gd name="T39" fmla="*/ 262 h 454"/>
                <a:gd name="T40" fmla="*/ 121 w 369"/>
                <a:gd name="T41" fmla="*/ 36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9" h="454">
                  <a:moveTo>
                    <a:pt x="0" y="0"/>
                  </a:moveTo>
                  <a:cubicBezTo>
                    <a:pt x="209" y="0"/>
                    <a:pt x="209" y="0"/>
                    <a:pt x="209" y="0"/>
                  </a:cubicBezTo>
                  <a:cubicBezTo>
                    <a:pt x="294" y="0"/>
                    <a:pt x="357" y="37"/>
                    <a:pt x="357" y="116"/>
                  </a:cubicBezTo>
                  <a:cubicBezTo>
                    <a:pt x="357" y="173"/>
                    <a:pt x="328" y="205"/>
                    <a:pt x="277" y="222"/>
                  </a:cubicBezTo>
                  <a:cubicBezTo>
                    <a:pt x="277" y="223"/>
                    <a:pt x="277" y="223"/>
                    <a:pt x="277" y="223"/>
                  </a:cubicBezTo>
                  <a:cubicBezTo>
                    <a:pt x="337" y="235"/>
                    <a:pt x="369" y="268"/>
                    <a:pt x="369" y="323"/>
                  </a:cubicBezTo>
                  <a:cubicBezTo>
                    <a:pt x="369" y="432"/>
                    <a:pt x="273" y="454"/>
                    <a:pt x="192" y="454"/>
                  </a:cubicBezTo>
                  <a:cubicBezTo>
                    <a:pt x="0" y="454"/>
                    <a:pt x="0" y="454"/>
                    <a:pt x="0" y="454"/>
                  </a:cubicBezTo>
                  <a:lnTo>
                    <a:pt x="0" y="0"/>
                  </a:lnTo>
                  <a:close/>
                  <a:moveTo>
                    <a:pt x="121" y="180"/>
                  </a:moveTo>
                  <a:cubicBezTo>
                    <a:pt x="155" y="180"/>
                    <a:pt x="155" y="180"/>
                    <a:pt x="155" y="180"/>
                  </a:cubicBezTo>
                  <a:cubicBezTo>
                    <a:pt x="195" y="180"/>
                    <a:pt x="236" y="170"/>
                    <a:pt x="236" y="132"/>
                  </a:cubicBezTo>
                  <a:cubicBezTo>
                    <a:pt x="236" y="90"/>
                    <a:pt x="197" y="86"/>
                    <a:pt x="156" y="86"/>
                  </a:cubicBezTo>
                  <a:cubicBezTo>
                    <a:pt x="121" y="86"/>
                    <a:pt x="121" y="86"/>
                    <a:pt x="121" y="86"/>
                  </a:cubicBezTo>
                  <a:lnTo>
                    <a:pt x="121" y="180"/>
                  </a:lnTo>
                  <a:close/>
                  <a:moveTo>
                    <a:pt x="121" y="369"/>
                  </a:moveTo>
                  <a:cubicBezTo>
                    <a:pt x="157" y="369"/>
                    <a:pt x="157" y="369"/>
                    <a:pt x="157" y="369"/>
                  </a:cubicBezTo>
                  <a:cubicBezTo>
                    <a:pt x="201" y="369"/>
                    <a:pt x="248" y="362"/>
                    <a:pt x="248" y="316"/>
                  </a:cubicBezTo>
                  <a:cubicBezTo>
                    <a:pt x="248" y="266"/>
                    <a:pt x="200" y="262"/>
                    <a:pt x="158" y="262"/>
                  </a:cubicBezTo>
                  <a:cubicBezTo>
                    <a:pt x="121" y="262"/>
                    <a:pt x="121" y="262"/>
                    <a:pt x="121" y="262"/>
                  </a:cubicBezTo>
                  <a:lnTo>
                    <a:pt x="121" y="369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1" name="Freeform 7">
              <a:extLst>
                <a:ext uri="{FF2B5EF4-FFF2-40B4-BE49-F238E27FC236}">
                  <a16:creationId xmlns:a16="http://schemas.microsoft.com/office/drawing/2014/main" id="{A93CE70E-E7A4-CADF-BD76-E896D21F803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4" y="207"/>
              <a:ext cx="80" cy="95"/>
            </a:xfrm>
            <a:custGeom>
              <a:avLst/>
              <a:gdLst>
                <a:gd name="T0" fmla="*/ 396 w 396"/>
                <a:gd name="T1" fmla="*/ 451 h 469"/>
                <a:gd name="T2" fmla="*/ 261 w 396"/>
                <a:gd name="T3" fmla="*/ 469 h 469"/>
                <a:gd name="T4" fmla="*/ 0 w 396"/>
                <a:gd name="T5" fmla="*/ 236 h 469"/>
                <a:gd name="T6" fmla="*/ 260 w 396"/>
                <a:gd name="T7" fmla="*/ 0 h 469"/>
                <a:gd name="T8" fmla="*/ 395 w 396"/>
                <a:gd name="T9" fmla="*/ 23 h 469"/>
                <a:gd name="T10" fmla="*/ 385 w 396"/>
                <a:gd name="T11" fmla="*/ 121 h 469"/>
                <a:gd name="T12" fmla="*/ 267 w 396"/>
                <a:gd name="T13" fmla="*/ 89 h 469"/>
                <a:gd name="T14" fmla="*/ 125 w 396"/>
                <a:gd name="T15" fmla="*/ 236 h 469"/>
                <a:gd name="T16" fmla="*/ 276 w 396"/>
                <a:gd name="T17" fmla="*/ 380 h 469"/>
                <a:gd name="T18" fmla="*/ 390 w 396"/>
                <a:gd name="T19" fmla="*/ 356 h 469"/>
                <a:gd name="T20" fmla="*/ 396 w 396"/>
                <a:gd name="T21" fmla="*/ 451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6" h="469">
                  <a:moveTo>
                    <a:pt x="396" y="451"/>
                  </a:moveTo>
                  <a:cubicBezTo>
                    <a:pt x="361" y="459"/>
                    <a:pt x="323" y="469"/>
                    <a:pt x="261" y="469"/>
                  </a:cubicBezTo>
                  <a:cubicBezTo>
                    <a:pt x="140" y="469"/>
                    <a:pt x="0" y="408"/>
                    <a:pt x="0" y="236"/>
                  </a:cubicBezTo>
                  <a:cubicBezTo>
                    <a:pt x="0" y="78"/>
                    <a:pt x="111" y="0"/>
                    <a:pt x="260" y="0"/>
                  </a:cubicBezTo>
                  <a:cubicBezTo>
                    <a:pt x="306" y="0"/>
                    <a:pt x="351" y="10"/>
                    <a:pt x="395" y="23"/>
                  </a:cubicBezTo>
                  <a:cubicBezTo>
                    <a:pt x="385" y="121"/>
                    <a:pt x="385" y="121"/>
                    <a:pt x="385" y="121"/>
                  </a:cubicBezTo>
                  <a:cubicBezTo>
                    <a:pt x="346" y="100"/>
                    <a:pt x="308" y="89"/>
                    <a:pt x="267" y="89"/>
                  </a:cubicBezTo>
                  <a:cubicBezTo>
                    <a:pt x="181" y="89"/>
                    <a:pt x="125" y="152"/>
                    <a:pt x="125" y="236"/>
                  </a:cubicBezTo>
                  <a:cubicBezTo>
                    <a:pt x="125" y="325"/>
                    <a:pt x="188" y="380"/>
                    <a:pt x="276" y="380"/>
                  </a:cubicBezTo>
                  <a:cubicBezTo>
                    <a:pt x="316" y="380"/>
                    <a:pt x="357" y="369"/>
                    <a:pt x="390" y="356"/>
                  </a:cubicBezTo>
                  <a:lnTo>
                    <a:pt x="396" y="451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2" name="Freeform 8">
              <a:extLst>
                <a:ext uri="{FF2B5EF4-FFF2-40B4-BE49-F238E27FC236}">
                  <a16:creationId xmlns:a16="http://schemas.microsoft.com/office/drawing/2014/main" id="{AFEC47C0-0D23-1DD8-BAC9-3BD2E7ECFA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79" y="209"/>
              <a:ext cx="129" cy="91"/>
            </a:xfrm>
            <a:custGeom>
              <a:avLst/>
              <a:gdLst>
                <a:gd name="T0" fmla="*/ 0 w 129"/>
                <a:gd name="T1" fmla="*/ 0 h 91"/>
                <a:gd name="T2" fmla="*/ 25 w 129"/>
                <a:gd name="T3" fmla="*/ 0 h 91"/>
                <a:gd name="T4" fmla="*/ 37 w 129"/>
                <a:gd name="T5" fmla="*/ 70 h 91"/>
                <a:gd name="T6" fmla="*/ 37 w 129"/>
                <a:gd name="T7" fmla="*/ 70 h 91"/>
                <a:gd name="T8" fmla="*/ 50 w 129"/>
                <a:gd name="T9" fmla="*/ 0 h 91"/>
                <a:gd name="T10" fmla="*/ 80 w 129"/>
                <a:gd name="T11" fmla="*/ 0 h 91"/>
                <a:gd name="T12" fmla="*/ 93 w 129"/>
                <a:gd name="T13" fmla="*/ 70 h 91"/>
                <a:gd name="T14" fmla="*/ 94 w 129"/>
                <a:gd name="T15" fmla="*/ 70 h 91"/>
                <a:gd name="T16" fmla="*/ 105 w 129"/>
                <a:gd name="T17" fmla="*/ 0 h 91"/>
                <a:gd name="T18" fmla="*/ 129 w 129"/>
                <a:gd name="T19" fmla="*/ 0 h 91"/>
                <a:gd name="T20" fmla="*/ 109 w 129"/>
                <a:gd name="T21" fmla="*/ 91 h 91"/>
                <a:gd name="T22" fmla="*/ 77 w 129"/>
                <a:gd name="T23" fmla="*/ 91 h 91"/>
                <a:gd name="T24" fmla="*/ 65 w 129"/>
                <a:gd name="T25" fmla="*/ 21 h 91"/>
                <a:gd name="T26" fmla="*/ 64 w 129"/>
                <a:gd name="T27" fmla="*/ 21 h 91"/>
                <a:gd name="T28" fmla="*/ 52 w 129"/>
                <a:gd name="T29" fmla="*/ 91 h 91"/>
                <a:gd name="T30" fmla="*/ 21 w 129"/>
                <a:gd name="T31" fmla="*/ 91 h 91"/>
                <a:gd name="T32" fmla="*/ 0 w 129"/>
                <a:gd name="T3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9" h="91">
                  <a:moveTo>
                    <a:pt x="0" y="0"/>
                  </a:moveTo>
                  <a:lnTo>
                    <a:pt x="25" y="0"/>
                  </a:lnTo>
                  <a:lnTo>
                    <a:pt x="37" y="70"/>
                  </a:lnTo>
                  <a:lnTo>
                    <a:pt x="37" y="70"/>
                  </a:lnTo>
                  <a:lnTo>
                    <a:pt x="50" y="0"/>
                  </a:lnTo>
                  <a:lnTo>
                    <a:pt x="80" y="0"/>
                  </a:lnTo>
                  <a:lnTo>
                    <a:pt x="93" y="70"/>
                  </a:lnTo>
                  <a:lnTo>
                    <a:pt x="94" y="70"/>
                  </a:lnTo>
                  <a:lnTo>
                    <a:pt x="105" y="0"/>
                  </a:lnTo>
                  <a:lnTo>
                    <a:pt x="129" y="0"/>
                  </a:lnTo>
                  <a:lnTo>
                    <a:pt x="109" y="91"/>
                  </a:lnTo>
                  <a:lnTo>
                    <a:pt x="77" y="91"/>
                  </a:lnTo>
                  <a:lnTo>
                    <a:pt x="65" y="21"/>
                  </a:lnTo>
                  <a:lnTo>
                    <a:pt x="64" y="21"/>
                  </a:lnTo>
                  <a:lnTo>
                    <a:pt x="52" y="91"/>
                  </a:lnTo>
                  <a:lnTo>
                    <a:pt x="21" y="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3" name="Freeform 9">
              <a:extLst>
                <a:ext uri="{FF2B5EF4-FFF2-40B4-BE49-F238E27FC236}">
                  <a16:creationId xmlns:a16="http://schemas.microsoft.com/office/drawing/2014/main" id="{94E44FCD-2229-614B-1E44-1A39BCAD47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18" y="328"/>
              <a:ext cx="42" cy="30"/>
            </a:xfrm>
            <a:custGeom>
              <a:avLst/>
              <a:gdLst>
                <a:gd name="T0" fmla="*/ 0 w 42"/>
                <a:gd name="T1" fmla="*/ 0 h 30"/>
                <a:gd name="T2" fmla="*/ 4 w 42"/>
                <a:gd name="T3" fmla="*/ 0 h 30"/>
                <a:gd name="T4" fmla="*/ 12 w 42"/>
                <a:gd name="T5" fmla="*/ 26 h 30"/>
                <a:gd name="T6" fmla="*/ 12 w 42"/>
                <a:gd name="T7" fmla="*/ 26 h 30"/>
                <a:gd name="T8" fmla="*/ 18 w 42"/>
                <a:gd name="T9" fmla="*/ 0 h 30"/>
                <a:gd name="T10" fmla="*/ 24 w 42"/>
                <a:gd name="T11" fmla="*/ 0 h 30"/>
                <a:gd name="T12" fmla="*/ 31 w 42"/>
                <a:gd name="T13" fmla="*/ 26 h 30"/>
                <a:gd name="T14" fmla="*/ 31 w 42"/>
                <a:gd name="T15" fmla="*/ 26 h 30"/>
                <a:gd name="T16" fmla="*/ 38 w 42"/>
                <a:gd name="T17" fmla="*/ 0 h 30"/>
                <a:gd name="T18" fmla="*/ 42 w 42"/>
                <a:gd name="T19" fmla="*/ 0 h 30"/>
                <a:gd name="T20" fmla="*/ 33 w 42"/>
                <a:gd name="T21" fmla="*/ 30 h 30"/>
                <a:gd name="T22" fmla="*/ 28 w 42"/>
                <a:gd name="T23" fmla="*/ 30 h 30"/>
                <a:gd name="T24" fmla="*/ 21 w 42"/>
                <a:gd name="T25" fmla="*/ 4 h 30"/>
                <a:gd name="T26" fmla="*/ 21 w 42"/>
                <a:gd name="T27" fmla="*/ 4 h 30"/>
                <a:gd name="T28" fmla="*/ 14 w 42"/>
                <a:gd name="T29" fmla="*/ 30 h 30"/>
                <a:gd name="T30" fmla="*/ 9 w 42"/>
                <a:gd name="T31" fmla="*/ 30 h 30"/>
                <a:gd name="T32" fmla="*/ 0 w 42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30">
                  <a:moveTo>
                    <a:pt x="0" y="0"/>
                  </a:moveTo>
                  <a:lnTo>
                    <a:pt x="4" y="0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31" y="26"/>
                  </a:lnTo>
                  <a:lnTo>
                    <a:pt x="31" y="26"/>
                  </a:lnTo>
                  <a:lnTo>
                    <a:pt x="38" y="0"/>
                  </a:lnTo>
                  <a:lnTo>
                    <a:pt x="42" y="0"/>
                  </a:lnTo>
                  <a:lnTo>
                    <a:pt x="33" y="30"/>
                  </a:lnTo>
                  <a:lnTo>
                    <a:pt x="28" y="30"/>
                  </a:lnTo>
                  <a:lnTo>
                    <a:pt x="21" y="4"/>
                  </a:lnTo>
                  <a:lnTo>
                    <a:pt x="21" y="4"/>
                  </a:lnTo>
                  <a:lnTo>
                    <a:pt x="14" y="30"/>
                  </a:lnTo>
                  <a:lnTo>
                    <a:pt x="9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4" name="Freeform 10">
              <a:extLst>
                <a:ext uri="{FF2B5EF4-FFF2-40B4-BE49-F238E27FC236}">
                  <a16:creationId xmlns:a16="http://schemas.microsoft.com/office/drawing/2014/main" id="{90847357-51BC-6145-A5FE-A37A094246F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61" y="336"/>
              <a:ext cx="20" cy="23"/>
            </a:xfrm>
            <a:custGeom>
              <a:avLst/>
              <a:gdLst>
                <a:gd name="T0" fmla="*/ 91 w 99"/>
                <a:gd name="T1" fmla="*/ 106 h 113"/>
                <a:gd name="T2" fmla="*/ 56 w 99"/>
                <a:gd name="T3" fmla="*/ 113 h 113"/>
                <a:gd name="T4" fmla="*/ 0 w 99"/>
                <a:gd name="T5" fmla="*/ 55 h 113"/>
                <a:gd name="T6" fmla="*/ 51 w 99"/>
                <a:gd name="T7" fmla="*/ 0 h 113"/>
                <a:gd name="T8" fmla="*/ 99 w 99"/>
                <a:gd name="T9" fmla="*/ 61 h 113"/>
                <a:gd name="T10" fmla="*/ 21 w 99"/>
                <a:gd name="T11" fmla="*/ 61 h 113"/>
                <a:gd name="T12" fmla="*/ 57 w 99"/>
                <a:gd name="T13" fmla="*/ 97 h 113"/>
                <a:gd name="T14" fmla="*/ 91 w 99"/>
                <a:gd name="T15" fmla="*/ 86 h 113"/>
                <a:gd name="T16" fmla="*/ 91 w 99"/>
                <a:gd name="T17" fmla="*/ 106 h 113"/>
                <a:gd name="T18" fmla="*/ 78 w 99"/>
                <a:gd name="T19" fmla="*/ 46 h 113"/>
                <a:gd name="T20" fmla="*/ 50 w 99"/>
                <a:gd name="T21" fmla="*/ 16 h 113"/>
                <a:gd name="T22" fmla="*/ 21 w 99"/>
                <a:gd name="T23" fmla="*/ 46 h 113"/>
                <a:gd name="T24" fmla="*/ 78 w 99"/>
                <a:gd name="T25" fmla="*/ 4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13">
                  <a:moveTo>
                    <a:pt x="91" y="106"/>
                  </a:moveTo>
                  <a:cubicBezTo>
                    <a:pt x="83" y="109"/>
                    <a:pt x="74" y="113"/>
                    <a:pt x="56" y="113"/>
                  </a:cubicBezTo>
                  <a:cubicBezTo>
                    <a:pt x="18" y="113"/>
                    <a:pt x="0" y="90"/>
                    <a:pt x="0" y="55"/>
                  </a:cubicBezTo>
                  <a:cubicBezTo>
                    <a:pt x="0" y="22"/>
                    <a:pt x="20" y="0"/>
                    <a:pt x="51" y="0"/>
                  </a:cubicBezTo>
                  <a:cubicBezTo>
                    <a:pt x="87" y="0"/>
                    <a:pt x="99" y="26"/>
                    <a:pt x="99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82"/>
                    <a:pt x="38" y="97"/>
                    <a:pt x="57" y="97"/>
                  </a:cubicBezTo>
                  <a:cubicBezTo>
                    <a:pt x="70" y="97"/>
                    <a:pt x="86" y="90"/>
                    <a:pt x="91" y="86"/>
                  </a:cubicBezTo>
                  <a:lnTo>
                    <a:pt x="91" y="106"/>
                  </a:lnTo>
                  <a:close/>
                  <a:moveTo>
                    <a:pt x="78" y="46"/>
                  </a:moveTo>
                  <a:cubicBezTo>
                    <a:pt x="78" y="29"/>
                    <a:pt x="68" y="16"/>
                    <a:pt x="50" y="16"/>
                  </a:cubicBezTo>
                  <a:cubicBezTo>
                    <a:pt x="31" y="16"/>
                    <a:pt x="23" y="32"/>
                    <a:pt x="21" y="46"/>
                  </a:cubicBezTo>
                  <a:lnTo>
                    <a:pt x="78" y="46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5" name="Freeform 11">
              <a:extLst>
                <a:ext uri="{FF2B5EF4-FFF2-40B4-BE49-F238E27FC236}">
                  <a16:creationId xmlns:a16="http://schemas.microsoft.com/office/drawing/2014/main" id="{7048F04B-5C34-E72F-EB44-8EB306A1FD8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87" y="327"/>
              <a:ext cx="4" cy="31"/>
            </a:xfrm>
            <a:custGeom>
              <a:avLst/>
              <a:gdLst>
                <a:gd name="T0" fmla="*/ 4 w 4"/>
                <a:gd name="T1" fmla="*/ 5 h 31"/>
                <a:gd name="T2" fmla="*/ 0 w 4"/>
                <a:gd name="T3" fmla="*/ 5 h 31"/>
                <a:gd name="T4" fmla="*/ 0 w 4"/>
                <a:gd name="T5" fmla="*/ 0 h 31"/>
                <a:gd name="T6" fmla="*/ 4 w 4"/>
                <a:gd name="T7" fmla="*/ 0 h 31"/>
                <a:gd name="T8" fmla="*/ 4 w 4"/>
                <a:gd name="T9" fmla="*/ 5 h 31"/>
                <a:gd name="T10" fmla="*/ 0 w 4"/>
                <a:gd name="T11" fmla="*/ 9 h 31"/>
                <a:gd name="T12" fmla="*/ 4 w 4"/>
                <a:gd name="T13" fmla="*/ 9 h 31"/>
                <a:gd name="T14" fmla="*/ 4 w 4"/>
                <a:gd name="T15" fmla="*/ 31 h 31"/>
                <a:gd name="T16" fmla="*/ 0 w 4"/>
                <a:gd name="T17" fmla="*/ 31 h 31"/>
                <a:gd name="T18" fmla="*/ 0 w 4"/>
                <a:gd name="T1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1">
                  <a:moveTo>
                    <a:pt x="4" y="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5"/>
                  </a:lnTo>
                  <a:close/>
                  <a:moveTo>
                    <a:pt x="0" y="9"/>
                  </a:moveTo>
                  <a:lnTo>
                    <a:pt x="4" y="9"/>
                  </a:lnTo>
                  <a:lnTo>
                    <a:pt x="4" y="31"/>
                  </a:lnTo>
                  <a:lnTo>
                    <a:pt x="0" y="31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6" name="Freeform 12">
              <a:extLst>
                <a:ext uri="{FF2B5EF4-FFF2-40B4-BE49-F238E27FC236}">
                  <a16:creationId xmlns:a16="http://schemas.microsoft.com/office/drawing/2014/main" id="{6DE0D454-6C13-82FE-D6F0-91B9A8852F0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5" y="330"/>
              <a:ext cx="15" cy="29"/>
            </a:xfrm>
            <a:custGeom>
              <a:avLst/>
              <a:gdLst>
                <a:gd name="T0" fmla="*/ 74 w 76"/>
                <a:gd name="T1" fmla="*/ 48 h 143"/>
                <a:gd name="T2" fmla="*/ 45 w 76"/>
                <a:gd name="T3" fmla="*/ 48 h 143"/>
                <a:gd name="T4" fmla="*/ 45 w 76"/>
                <a:gd name="T5" fmla="*/ 108 h 143"/>
                <a:gd name="T6" fmla="*/ 62 w 76"/>
                <a:gd name="T7" fmla="*/ 127 h 143"/>
                <a:gd name="T8" fmla="*/ 76 w 76"/>
                <a:gd name="T9" fmla="*/ 123 h 143"/>
                <a:gd name="T10" fmla="*/ 76 w 76"/>
                <a:gd name="T11" fmla="*/ 140 h 143"/>
                <a:gd name="T12" fmla="*/ 58 w 76"/>
                <a:gd name="T13" fmla="*/ 143 h 143"/>
                <a:gd name="T14" fmla="*/ 25 w 76"/>
                <a:gd name="T15" fmla="*/ 112 h 143"/>
                <a:gd name="T16" fmla="*/ 25 w 76"/>
                <a:gd name="T17" fmla="*/ 48 h 143"/>
                <a:gd name="T18" fmla="*/ 0 w 76"/>
                <a:gd name="T19" fmla="*/ 48 h 143"/>
                <a:gd name="T20" fmla="*/ 0 w 76"/>
                <a:gd name="T21" fmla="*/ 32 h 143"/>
                <a:gd name="T22" fmla="*/ 25 w 76"/>
                <a:gd name="T23" fmla="*/ 32 h 143"/>
                <a:gd name="T24" fmla="*/ 25 w 76"/>
                <a:gd name="T25" fmla="*/ 7 h 143"/>
                <a:gd name="T26" fmla="*/ 45 w 76"/>
                <a:gd name="T27" fmla="*/ 0 h 143"/>
                <a:gd name="T28" fmla="*/ 45 w 76"/>
                <a:gd name="T29" fmla="*/ 32 h 143"/>
                <a:gd name="T30" fmla="*/ 74 w 76"/>
                <a:gd name="T31" fmla="*/ 32 h 143"/>
                <a:gd name="T32" fmla="*/ 74 w 76"/>
                <a:gd name="T33" fmla="*/ 48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" h="143">
                  <a:moveTo>
                    <a:pt x="74" y="48"/>
                  </a:moveTo>
                  <a:cubicBezTo>
                    <a:pt x="45" y="48"/>
                    <a:pt x="45" y="48"/>
                    <a:pt x="45" y="48"/>
                  </a:cubicBezTo>
                  <a:cubicBezTo>
                    <a:pt x="45" y="108"/>
                    <a:pt x="45" y="108"/>
                    <a:pt x="45" y="108"/>
                  </a:cubicBezTo>
                  <a:cubicBezTo>
                    <a:pt x="45" y="120"/>
                    <a:pt x="53" y="127"/>
                    <a:pt x="62" y="127"/>
                  </a:cubicBezTo>
                  <a:cubicBezTo>
                    <a:pt x="68" y="127"/>
                    <a:pt x="73" y="125"/>
                    <a:pt x="76" y="123"/>
                  </a:cubicBezTo>
                  <a:cubicBezTo>
                    <a:pt x="76" y="140"/>
                    <a:pt x="76" y="140"/>
                    <a:pt x="76" y="140"/>
                  </a:cubicBezTo>
                  <a:cubicBezTo>
                    <a:pt x="71" y="142"/>
                    <a:pt x="65" y="143"/>
                    <a:pt x="58" y="143"/>
                  </a:cubicBezTo>
                  <a:cubicBezTo>
                    <a:pt x="38" y="143"/>
                    <a:pt x="25" y="134"/>
                    <a:pt x="25" y="112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74" y="32"/>
                    <a:pt x="74" y="32"/>
                    <a:pt x="74" y="32"/>
                  </a:cubicBezTo>
                  <a:lnTo>
                    <a:pt x="74" y="48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7" name="Freeform 13">
              <a:extLst>
                <a:ext uri="{FF2B5EF4-FFF2-40B4-BE49-F238E27FC236}">
                  <a16:creationId xmlns:a16="http://schemas.microsoft.com/office/drawing/2014/main" id="{9D7D2A64-F62F-65BA-2C04-51D6A4354E8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14" y="336"/>
              <a:ext cx="20" cy="23"/>
            </a:xfrm>
            <a:custGeom>
              <a:avLst/>
              <a:gdLst>
                <a:gd name="T0" fmla="*/ 90 w 99"/>
                <a:gd name="T1" fmla="*/ 106 h 113"/>
                <a:gd name="T2" fmla="*/ 56 w 99"/>
                <a:gd name="T3" fmla="*/ 113 h 113"/>
                <a:gd name="T4" fmla="*/ 0 w 99"/>
                <a:gd name="T5" fmla="*/ 55 h 113"/>
                <a:gd name="T6" fmla="*/ 51 w 99"/>
                <a:gd name="T7" fmla="*/ 0 h 113"/>
                <a:gd name="T8" fmla="*/ 99 w 99"/>
                <a:gd name="T9" fmla="*/ 61 h 113"/>
                <a:gd name="T10" fmla="*/ 21 w 99"/>
                <a:gd name="T11" fmla="*/ 61 h 113"/>
                <a:gd name="T12" fmla="*/ 57 w 99"/>
                <a:gd name="T13" fmla="*/ 97 h 113"/>
                <a:gd name="T14" fmla="*/ 90 w 99"/>
                <a:gd name="T15" fmla="*/ 86 h 113"/>
                <a:gd name="T16" fmla="*/ 90 w 99"/>
                <a:gd name="T17" fmla="*/ 106 h 113"/>
                <a:gd name="T18" fmla="*/ 77 w 99"/>
                <a:gd name="T19" fmla="*/ 46 h 113"/>
                <a:gd name="T20" fmla="*/ 50 w 99"/>
                <a:gd name="T21" fmla="*/ 16 h 113"/>
                <a:gd name="T22" fmla="*/ 21 w 99"/>
                <a:gd name="T23" fmla="*/ 46 h 113"/>
                <a:gd name="T24" fmla="*/ 77 w 99"/>
                <a:gd name="T25" fmla="*/ 4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13">
                  <a:moveTo>
                    <a:pt x="90" y="106"/>
                  </a:moveTo>
                  <a:cubicBezTo>
                    <a:pt x="83" y="109"/>
                    <a:pt x="74" y="113"/>
                    <a:pt x="56" y="113"/>
                  </a:cubicBezTo>
                  <a:cubicBezTo>
                    <a:pt x="17" y="113"/>
                    <a:pt x="0" y="90"/>
                    <a:pt x="0" y="55"/>
                  </a:cubicBezTo>
                  <a:cubicBezTo>
                    <a:pt x="0" y="22"/>
                    <a:pt x="20" y="0"/>
                    <a:pt x="51" y="0"/>
                  </a:cubicBezTo>
                  <a:cubicBezTo>
                    <a:pt x="87" y="0"/>
                    <a:pt x="99" y="26"/>
                    <a:pt x="99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82"/>
                    <a:pt x="38" y="97"/>
                    <a:pt x="57" y="97"/>
                  </a:cubicBezTo>
                  <a:cubicBezTo>
                    <a:pt x="70" y="97"/>
                    <a:pt x="85" y="90"/>
                    <a:pt x="90" y="86"/>
                  </a:cubicBezTo>
                  <a:lnTo>
                    <a:pt x="90" y="106"/>
                  </a:lnTo>
                  <a:close/>
                  <a:moveTo>
                    <a:pt x="77" y="46"/>
                  </a:moveTo>
                  <a:cubicBezTo>
                    <a:pt x="77" y="29"/>
                    <a:pt x="68" y="16"/>
                    <a:pt x="50" y="16"/>
                  </a:cubicBezTo>
                  <a:cubicBezTo>
                    <a:pt x="31" y="16"/>
                    <a:pt x="23" y="32"/>
                    <a:pt x="21" y="46"/>
                  </a:cubicBezTo>
                  <a:lnTo>
                    <a:pt x="77" y="46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8" name="Freeform 14">
              <a:extLst>
                <a:ext uri="{FF2B5EF4-FFF2-40B4-BE49-F238E27FC236}">
                  <a16:creationId xmlns:a16="http://schemas.microsoft.com/office/drawing/2014/main" id="{9CC9965A-FBED-9262-6DC5-D43FFB3AE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39" y="336"/>
              <a:ext cx="12" cy="22"/>
            </a:xfrm>
            <a:custGeom>
              <a:avLst/>
              <a:gdLst>
                <a:gd name="T0" fmla="*/ 0 w 61"/>
                <a:gd name="T1" fmla="*/ 2 h 111"/>
                <a:gd name="T2" fmla="*/ 19 w 61"/>
                <a:gd name="T3" fmla="*/ 2 h 111"/>
                <a:gd name="T4" fmla="*/ 19 w 61"/>
                <a:gd name="T5" fmla="*/ 19 h 111"/>
                <a:gd name="T6" fmla="*/ 20 w 61"/>
                <a:gd name="T7" fmla="*/ 19 h 111"/>
                <a:gd name="T8" fmla="*/ 48 w 61"/>
                <a:gd name="T9" fmla="*/ 0 h 111"/>
                <a:gd name="T10" fmla="*/ 61 w 61"/>
                <a:gd name="T11" fmla="*/ 1 h 111"/>
                <a:gd name="T12" fmla="*/ 61 w 61"/>
                <a:gd name="T13" fmla="*/ 19 h 111"/>
                <a:gd name="T14" fmla="*/ 50 w 61"/>
                <a:gd name="T15" fmla="*/ 17 h 111"/>
                <a:gd name="T16" fmla="*/ 21 w 61"/>
                <a:gd name="T17" fmla="*/ 61 h 111"/>
                <a:gd name="T18" fmla="*/ 21 w 61"/>
                <a:gd name="T19" fmla="*/ 111 h 111"/>
                <a:gd name="T20" fmla="*/ 0 w 61"/>
                <a:gd name="T21" fmla="*/ 111 h 111"/>
                <a:gd name="T22" fmla="*/ 0 w 61"/>
                <a:gd name="T23" fmla="*/ 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1" h="111">
                  <a:moveTo>
                    <a:pt x="0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5" y="8"/>
                    <a:pt x="37" y="0"/>
                    <a:pt x="48" y="0"/>
                  </a:cubicBezTo>
                  <a:cubicBezTo>
                    <a:pt x="54" y="0"/>
                    <a:pt x="57" y="0"/>
                    <a:pt x="61" y="1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58" y="17"/>
                    <a:pt x="54" y="17"/>
                    <a:pt x="50" y="17"/>
                  </a:cubicBezTo>
                  <a:cubicBezTo>
                    <a:pt x="32" y="17"/>
                    <a:pt x="21" y="34"/>
                    <a:pt x="21" y="61"/>
                  </a:cubicBezTo>
                  <a:cubicBezTo>
                    <a:pt x="21" y="111"/>
                    <a:pt x="21" y="111"/>
                    <a:pt x="21" y="111"/>
                  </a:cubicBezTo>
                  <a:cubicBezTo>
                    <a:pt x="0" y="111"/>
                    <a:pt x="0" y="111"/>
                    <a:pt x="0" y="111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9" name="Freeform 15">
              <a:extLst>
                <a:ext uri="{FF2B5EF4-FFF2-40B4-BE49-F238E27FC236}">
                  <a16:creationId xmlns:a16="http://schemas.microsoft.com/office/drawing/2014/main" id="{68D47B33-6DCA-7B5F-AE5D-923798169B0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56" y="326"/>
              <a:ext cx="20" cy="33"/>
            </a:xfrm>
            <a:custGeom>
              <a:avLst/>
              <a:gdLst>
                <a:gd name="T0" fmla="*/ 0 w 104"/>
                <a:gd name="T1" fmla="*/ 0 h 162"/>
                <a:gd name="T2" fmla="*/ 20 w 104"/>
                <a:gd name="T3" fmla="*/ 0 h 162"/>
                <a:gd name="T4" fmla="*/ 20 w 104"/>
                <a:gd name="T5" fmla="*/ 66 h 162"/>
                <a:gd name="T6" fmla="*/ 21 w 104"/>
                <a:gd name="T7" fmla="*/ 66 h 162"/>
                <a:gd name="T8" fmla="*/ 57 w 104"/>
                <a:gd name="T9" fmla="*/ 49 h 162"/>
                <a:gd name="T10" fmla="*/ 104 w 104"/>
                <a:gd name="T11" fmla="*/ 104 h 162"/>
                <a:gd name="T12" fmla="*/ 57 w 104"/>
                <a:gd name="T13" fmla="*/ 162 h 162"/>
                <a:gd name="T14" fmla="*/ 20 w 104"/>
                <a:gd name="T15" fmla="*/ 144 h 162"/>
                <a:gd name="T16" fmla="*/ 20 w 104"/>
                <a:gd name="T17" fmla="*/ 144 h 162"/>
                <a:gd name="T18" fmla="*/ 20 w 104"/>
                <a:gd name="T19" fmla="*/ 160 h 162"/>
                <a:gd name="T20" fmla="*/ 0 w 104"/>
                <a:gd name="T21" fmla="*/ 160 h 162"/>
                <a:gd name="T22" fmla="*/ 0 w 104"/>
                <a:gd name="T23" fmla="*/ 0 h 162"/>
                <a:gd name="T24" fmla="*/ 53 w 104"/>
                <a:gd name="T25" fmla="*/ 65 h 162"/>
                <a:gd name="T26" fmla="*/ 20 w 104"/>
                <a:gd name="T27" fmla="*/ 106 h 162"/>
                <a:gd name="T28" fmla="*/ 52 w 104"/>
                <a:gd name="T29" fmla="*/ 146 h 162"/>
                <a:gd name="T30" fmla="*/ 83 w 104"/>
                <a:gd name="T31" fmla="*/ 105 h 162"/>
                <a:gd name="T32" fmla="*/ 53 w 104"/>
                <a:gd name="T33" fmla="*/ 65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4" h="162">
                  <a:moveTo>
                    <a:pt x="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7" y="56"/>
                    <a:pt x="38" y="49"/>
                    <a:pt x="57" y="49"/>
                  </a:cubicBezTo>
                  <a:cubicBezTo>
                    <a:pt x="88" y="49"/>
                    <a:pt x="104" y="74"/>
                    <a:pt x="104" y="104"/>
                  </a:cubicBezTo>
                  <a:cubicBezTo>
                    <a:pt x="104" y="133"/>
                    <a:pt x="90" y="162"/>
                    <a:pt x="57" y="162"/>
                  </a:cubicBezTo>
                  <a:cubicBezTo>
                    <a:pt x="38" y="162"/>
                    <a:pt x="25" y="153"/>
                    <a:pt x="20" y="14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60"/>
                    <a:pt x="20" y="160"/>
                    <a:pt x="20" y="160"/>
                  </a:cubicBezTo>
                  <a:cubicBezTo>
                    <a:pt x="0" y="160"/>
                    <a:pt x="0" y="160"/>
                    <a:pt x="0" y="160"/>
                  </a:cubicBezTo>
                  <a:lnTo>
                    <a:pt x="0" y="0"/>
                  </a:lnTo>
                  <a:close/>
                  <a:moveTo>
                    <a:pt x="53" y="65"/>
                  </a:moveTo>
                  <a:cubicBezTo>
                    <a:pt x="31" y="65"/>
                    <a:pt x="20" y="85"/>
                    <a:pt x="20" y="106"/>
                  </a:cubicBezTo>
                  <a:cubicBezTo>
                    <a:pt x="20" y="124"/>
                    <a:pt x="30" y="146"/>
                    <a:pt x="52" y="146"/>
                  </a:cubicBezTo>
                  <a:cubicBezTo>
                    <a:pt x="74" y="146"/>
                    <a:pt x="83" y="122"/>
                    <a:pt x="83" y="105"/>
                  </a:cubicBezTo>
                  <a:cubicBezTo>
                    <a:pt x="83" y="85"/>
                    <a:pt x="74" y="65"/>
                    <a:pt x="53" y="65"/>
                  </a:cubicBez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0" name="Freeform 16">
              <a:extLst>
                <a:ext uri="{FF2B5EF4-FFF2-40B4-BE49-F238E27FC236}">
                  <a16:creationId xmlns:a16="http://schemas.microsoft.com/office/drawing/2014/main" id="{EDCF7B59-F828-2AB1-4162-F6D8466CFD5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82" y="327"/>
              <a:ext cx="5" cy="31"/>
            </a:xfrm>
            <a:custGeom>
              <a:avLst/>
              <a:gdLst>
                <a:gd name="T0" fmla="*/ 5 w 5"/>
                <a:gd name="T1" fmla="*/ 5 h 31"/>
                <a:gd name="T2" fmla="*/ 0 w 5"/>
                <a:gd name="T3" fmla="*/ 5 h 31"/>
                <a:gd name="T4" fmla="*/ 0 w 5"/>
                <a:gd name="T5" fmla="*/ 0 h 31"/>
                <a:gd name="T6" fmla="*/ 5 w 5"/>
                <a:gd name="T7" fmla="*/ 0 h 31"/>
                <a:gd name="T8" fmla="*/ 5 w 5"/>
                <a:gd name="T9" fmla="*/ 5 h 31"/>
                <a:gd name="T10" fmla="*/ 0 w 5"/>
                <a:gd name="T11" fmla="*/ 9 h 31"/>
                <a:gd name="T12" fmla="*/ 4 w 5"/>
                <a:gd name="T13" fmla="*/ 9 h 31"/>
                <a:gd name="T14" fmla="*/ 4 w 5"/>
                <a:gd name="T15" fmla="*/ 31 h 31"/>
                <a:gd name="T16" fmla="*/ 0 w 5"/>
                <a:gd name="T17" fmla="*/ 31 h 31"/>
                <a:gd name="T18" fmla="*/ 0 w 5"/>
                <a:gd name="T1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1">
                  <a:moveTo>
                    <a:pt x="5" y="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close/>
                  <a:moveTo>
                    <a:pt x="0" y="9"/>
                  </a:moveTo>
                  <a:lnTo>
                    <a:pt x="4" y="9"/>
                  </a:lnTo>
                  <a:lnTo>
                    <a:pt x="4" y="31"/>
                  </a:lnTo>
                  <a:lnTo>
                    <a:pt x="0" y="31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1" name="Rectangle 17">
              <a:extLst>
                <a:ext uri="{FF2B5EF4-FFF2-40B4-BE49-F238E27FC236}">
                  <a16:creationId xmlns:a16="http://schemas.microsoft.com/office/drawing/2014/main" id="{FBC8F676-17B2-4F99-169C-8A1825238FA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494" y="326"/>
              <a:ext cx="4" cy="32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2" name="Freeform 18">
              <a:extLst>
                <a:ext uri="{FF2B5EF4-FFF2-40B4-BE49-F238E27FC236}">
                  <a16:creationId xmlns:a16="http://schemas.microsoft.com/office/drawing/2014/main" id="{EC4DE29A-D2B0-A4DA-6900-1F146A00864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04" y="326"/>
              <a:ext cx="21" cy="33"/>
            </a:xfrm>
            <a:custGeom>
              <a:avLst/>
              <a:gdLst>
                <a:gd name="T0" fmla="*/ 84 w 103"/>
                <a:gd name="T1" fmla="*/ 144 h 162"/>
                <a:gd name="T2" fmla="*/ 84 w 103"/>
                <a:gd name="T3" fmla="*/ 144 h 162"/>
                <a:gd name="T4" fmla="*/ 47 w 103"/>
                <a:gd name="T5" fmla="*/ 162 h 162"/>
                <a:gd name="T6" fmla="*/ 0 w 103"/>
                <a:gd name="T7" fmla="*/ 104 h 162"/>
                <a:gd name="T8" fmla="*/ 47 w 103"/>
                <a:gd name="T9" fmla="*/ 49 h 162"/>
                <a:gd name="T10" fmla="*/ 83 w 103"/>
                <a:gd name="T11" fmla="*/ 66 h 162"/>
                <a:gd name="T12" fmla="*/ 83 w 103"/>
                <a:gd name="T13" fmla="*/ 66 h 162"/>
                <a:gd name="T14" fmla="*/ 83 w 103"/>
                <a:gd name="T15" fmla="*/ 0 h 162"/>
                <a:gd name="T16" fmla="*/ 103 w 103"/>
                <a:gd name="T17" fmla="*/ 0 h 162"/>
                <a:gd name="T18" fmla="*/ 103 w 103"/>
                <a:gd name="T19" fmla="*/ 160 h 162"/>
                <a:gd name="T20" fmla="*/ 84 w 103"/>
                <a:gd name="T21" fmla="*/ 160 h 162"/>
                <a:gd name="T22" fmla="*/ 84 w 103"/>
                <a:gd name="T23" fmla="*/ 144 h 162"/>
                <a:gd name="T24" fmla="*/ 51 w 103"/>
                <a:gd name="T25" fmla="*/ 146 h 162"/>
                <a:gd name="T26" fmla="*/ 83 w 103"/>
                <a:gd name="T27" fmla="*/ 106 h 162"/>
                <a:gd name="T28" fmla="*/ 51 w 103"/>
                <a:gd name="T29" fmla="*/ 65 h 162"/>
                <a:gd name="T30" fmla="*/ 21 w 103"/>
                <a:gd name="T31" fmla="*/ 105 h 162"/>
                <a:gd name="T32" fmla="*/ 51 w 103"/>
                <a:gd name="T33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62">
                  <a:moveTo>
                    <a:pt x="84" y="144"/>
                  </a:moveTo>
                  <a:cubicBezTo>
                    <a:pt x="84" y="144"/>
                    <a:pt x="84" y="144"/>
                    <a:pt x="84" y="144"/>
                  </a:cubicBezTo>
                  <a:cubicBezTo>
                    <a:pt x="78" y="153"/>
                    <a:pt x="66" y="162"/>
                    <a:pt x="47" y="162"/>
                  </a:cubicBezTo>
                  <a:cubicBezTo>
                    <a:pt x="14" y="162"/>
                    <a:pt x="0" y="133"/>
                    <a:pt x="0" y="104"/>
                  </a:cubicBezTo>
                  <a:cubicBezTo>
                    <a:pt x="0" y="74"/>
                    <a:pt x="15" y="49"/>
                    <a:pt x="47" y="49"/>
                  </a:cubicBezTo>
                  <a:cubicBezTo>
                    <a:pt x="66" y="49"/>
                    <a:pt x="77" y="56"/>
                    <a:pt x="83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3" y="160"/>
                    <a:pt x="103" y="160"/>
                    <a:pt x="103" y="160"/>
                  </a:cubicBezTo>
                  <a:cubicBezTo>
                    <a:pt x="84" y="160"/>
                    <a:pt x="84" y="160"/>
                    <a:pt x="84" y="160"/>
                  </a:cubicBezTo>
                  <a:lnTo>
                    <a:pt x="84" y="144"/>
                  </a:lnTo>
                  <a:close/>
                  <a:moveTo>
                    <a:pt x="51" y="146"/>
                  </a:moveTo>
                  <a:cubicBezTo>
                    <a:pt x="74" y="146"/>
                    <a:pt x="83" y="124"/>
                    <a:pt x="83" y="106"/>
                  </a:cubicBezTo>
                  <a:cubicBezTo>
                    <a:pt x="83" y="85"/>
                    <a:pt x="73" y="65"/>
                    <a:pt x="51" y="65"/>
                  </a:cubicBezTo>
                  <a:cubicBezTo>
                    <a:pt x="29" y="65"/>
                    <a:pt x="21" y="85"/>
                    <a:pt x="21" y="105"/>
                  </a:cubicBezTo>
                  <a:cubicBezTo>
                    <a:pt x="21" y="122"/>
                    <a:pt x="30" y="146"/>
                    <a:pt x="51" y="146"/>
                  </a:cubicBez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3" name="Freeform 19">
              <a:extLst>
                <a:ext uri="{FF2B5EF4-FFF2-40B4-BE49-F238E27FC236}">
                  <a16:creationId xmlns:a16="http://schemas.microsoft.com/office/drawing/2014/main" id="{5DAB76A8-CAD2-8DF0-A9D4-462009EC744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32" y="336"/>
              <a:ext cx="19" cy="23"/>
            </a:xfrm>
            <a:custGeom>
              <a:avLst/>
              <a:gdLst>
                <a:gd name="T0" fmla="*/ 97 w 97"/>
                <a:gd name="T1" fmla="*/ 109 h 111"/>
                <a:gd name="T2" fmla="*/ 77 w 97"/>
                <a:gd name="T3" fmla="*/ 109 h 111"/>
                <a:gd name="T4" fmla="*/ 77 w 97"/>
                <a:gd name="T5" fmla="*/ 92 h 111"/>
                <a:gd name="T6" fmla="*/ 77 w 97"/>
                <a:gd name="T7" fmla="*/ 92 h 111"/>
                <a:gd name="T8" fmla="*/ 41 w 97"/>
                <a:gd name="T9" fmla="*/ 111 h 111"/>
                <a:gd name="T10" fmla="*/ 0 w 97"/>
                <a:gd name="T11" fmla="*/ 65 h 111"/>
                <a:gd name="T12" fmla="*/ 0 w 97"/>
                <a:gd name="T13" fmla="*/ 0 h 111"/>
                <a:gd name="T14" fmla="*/ 21 w 97"/>
                <a:gd name="T15" fmla="*/ 0 h 111"/>
                <a:gd name="T16" fmla="*/ 21 w 97"/>
                <a:gd name="T17" fmla="*/ 56 h 111"/>
                <a:gd name="T18" fmla="*/ 44 w 97"/>
                <a:gd name="T19" fmla="*/ 95 h 111"/>
                <a:gd name="T20" fmla="*/ 77 w 97"/>
                <a:gd name="T21" fmla="*/ 50 h 111"/>
                <a:gd name="T22" fmla="*/ 77 w 97"/>
                <a:gd name="T23" fmla="*/ 0 h 111"/>
                <a:gd name="T24" fmla="*/ 97 w 97"/>
                <a:gd name="T25" fmla="*/ 0 h 111"/>
                <a:gd name="T26" fmla="*/ 97 w 97"/>
                <a:gd name="T27" fmla="*/ 10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7" h="111">
                  <a:moveTo>
                    <a:pt x="97" y="109"/>
                  </a:moveTo>
                  <a:cubicBezTo>
                    <a:pt x="77" y="109"/>
                    <a:pt x="77" y="109"/>
                    <a:pt x="77" y="109"/>
                  </a:cubicBezTo>
                  <a:cubicBezTo>
                    <a:pt x="77" y="92"/>
                    <a:pt x="77" y="92"/>
                    <a:pt x="77" y="92"/>
                  </a:cubicBezTo>
                  <a:cubicBezTo>
                    <a:pt x="77" y="92"/>
                    <a:pt x="77" y="92"/>
                    <a:pt x="77" y="92"/>
                  </a:cubicBezTo>
                  <a:cubicBezTo>
                    <a:pt x="71" y="104"/>
                    <a:pt x="56" y="111"/>
                    <a:pt x="41" y="111"/>
                  </a:cubicBezTo>
                  <a:cubicBezTo>
                    <a:pt x="13" y="111"/>
                    <a:pt x="0" y="94"/>
                    <a:pt x="0" y="6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82"/>
                    <a:pt x="26" y="94"/>
                    <a:pt x="44" y="95"/>
                  </a:cubicBezTo>
                  <a:cubicBezTo>
                    <a:pt x="66" y="95"/>
                    <a:pt x="77" y="77"/>
                    <a:pt x="77" y="5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97" y="0"/>
                    <a:pt x="97" y="0"/>
                    <a:pt x="97" y="0"/>
                  </a:cubicBezTo>
                  <a:lnTo>
                    <a:pt x="97" y="109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4" name="Freeform 20">
              <a:extLst>
                <a:ext uri="{FF2B5EF4-FFF2-40B4-BE49-F238E27FC236}">
                  <a16:creationId xmlns:a16="http://schemas.microsoft.com/office/drawing/2014/main" id="{C020F0F4-3ABB-19B1-BEB9-4856EF3445D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58" y="336"/>
              <a:ext cx="19" cy="22"/>
            </a:xfrm>
            <a:custGeom>
              <a:avLst/>
              <a:gdLst>
                <a:gd name="T0" fmla="*/ 0 w 96"/>
                <a:gd name="T1" fmla="*/ 2 h 111"/>
                <a:gd name="T2" fmla="*/ 19 w 96"/>
                <a:gd name="T3" fmla="*/ 2 h 111"/>
                <a:gd name="T4" fmla="*/ 19 w 96"/>
                <a:gd name="T5" fmla="*/ 19 h 111"/>
                <a:gd name="T6" fmla="*/ 20 w 96"/>
                <a:gd name="T7" fmla="*/ 19 h 111"/>
                <a:gd name="T8" fmla="*/ 55 w 96"/>
                <a:gd name="T9" fmla="*/ 0 h 111"/>
                <a:gd name="T10" fmla="*/ 96 w 96"/>
                <a:gd name="T11" fmla="*/ 46 h 111"/>
                <a:gd name="T12" fmla="*/ 96 w 96"/>
                <a:gd name="T13" fmla="*/ 111 h 111"/>
                <a:gd name="T14" fmla="*/ 76 w 96"/>
                <a:gd name="T15" fmla="*/ 111 h 111"/>
                <a:gd name="T16" fmla="*/ 76 w 96"/>
                <a:gd name="T17" fmla="*/ 55 h 111"/>
                <a:gd name="T18" fmla="*/ 53 w 96"/>
                <a:gd name="T19" fmla="*/ 16 h 111"/>
                <a:gd name="T20" fmla="*/ 20 w 96"/>
                <a:gd name="T21" fmla="*/ 60 h 111"/>
                <a:gd name="T22" fmla="*/ 20 w 96"/>
                <a:gd name="T23" fmla="*/ 111 h 111"/>
                <a:gd name="T24" fmla="*/ 0 w 96"/>
                <a:gd name="T25" fmla="*/ 111 h 111"/>
                <a:gd name="T26" fmla="*/ 0 w 96"/>
                <a:gd name="T27" fmla="*/ 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6" h="111">
                  <a:moveTo>
                    <a:pt x="0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6" y="7"/>
                    <a:pt x="40" y="0"/>
                    <a:pt x="55" y="0"/>
                  </a:cubicBezTo>
                  <a:cubicBezTo>
                    <a:pt x="83" y="0"/>
                    <a:pt x="96" y="17"/>
                    <a:pt x="96" y="46"/>
                  </a:cubicBezTo>
                  <a:cubicBezTo>
                    <a:pt x="96" y="111"/>
                    <a:pt x="96" y="111"/>
                    <a:pt x="96" y="111"/>
                  </a:cubicBezTo>
                  <a:cubicBezTo>
                    <a:pt x="76" y="111"/>
                    <a:pt x="76" y="111"/>
                    <a:pt x="76" y="111"/>
                  </a:cubicBezTo>
                  <a:cubicBezTo>
                    <a:pt x="76" y="55"/>
                    <a:pt x="76" y="55"/>
                    <a:pt x="76" y="55"/>
                  </a:cubicBezTo>
                  <a:cubicBezTo>
                    <a:pt x="76" y="29"/>
                    <a:pt x="70" y="17"/>
                    <a:pt x="53" y="16"/>
                  </a:cubicBezTo>
                  <a:cubicBezTo>
                    <a:pt x="30" y="16"/>
                    <a:pt x="20" y="34"/>
                    <a:pt x="20" y="60"/>
                  </a:cubicBezTo>
                  <a:cubicBezTo>
                    <a:pt x="20" y="111"/>
                    <a:pt x="20" y="111"/>
                    <a:pt x="20" y="111"/>
                  </a:cubicBezTo>
                  <a:cubicBezTo>
                    <a:pt x="0" y="111"/>
                    <a:pt x="0" y="111"/>
                    <a:pt x="0" y="111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5" name="Freeform 21">
              <a:extLst>
                <a:ext uri="{FF2B5EF4-FFF2-40B4-BE49-F238E27FC236}">
                  <a16:creationId xmlns:a16="http://schemas.microsoft.com/office/drawing/2014/main" id="{DCF92F18-1D87-4AD0-DD47-27ABF996373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83" y="336"/>
              <a:ext cx="21" cy="32"/>
            </a:xfrm>
            <a:custGeom>
              <a:avLst/>
              <a:gdLst>
                <a:gd name="T0" fmla="*/ 103 w 103"/>
                <a:gd name="T1" fmla="*/ 106 h 158"/>
                <a:gd name="T2" fmla="*/ 47 w 103"/>
                <a:gd name="T3" fmla="*/ 158 h 158"/>
                <a:gd name="T4" fmla="*/ 8 w 103"/>
                <a:gd name="T5" fmla="*/ 151 h 158"/>
                <a:gd name="T6" fmla="*/ 10 w 103"/>
                <a:gd name="T7" fmla="*/ 132 h 158"/>
                <a:gd name="T8" fmla="*/ 49 w 103"/>
                <a:gd name="T9" fmla="*/ 142 h 158"/>
                <a:gd name="T10" fmla="*/ 83 w 103"/>
                <a:gd name="T11" fmla="*/ 105 h 158"/>
                <a:gd name="T12" fmla="*/ 83 w 103"/>
                <a:gd name="T13" fmla="*/ 94 h 158"/>
                <a:gd name="T14" fmla="*/ 83 w 103"/>
                <a:gd name="T15" fmla="*/ 94 h 158"/>
                <a:gd name="T16" fmla="*/ 46 w 103"/>
                <a:gd name="T17" fmla="*/ 111 h 158"/>
                <a:gd name="T18" fmla="*/ 0 w 103"/>
                <a:gd name="T19" fmla="*/ 57 h 158"/>
                <a:gd name="T20" fmla="*/ 48 w 103"/>
                <a:gd name="T21" fmla="*/ 0 h 158"/>
                <a:gd name="T22" fmla="*/ 84 w 103"/>
                <a:gd name="T23" fmla="*/ 18 h 158"/>
                <a:gd name="T24" fmla="*/ 85 w 103"/>
                <a:gd name="T25" fmla="*/ 18 h 158"/>
                <a:gd name="T26" fmla="*/ 85 w 103"/>
                <a:gd name="T27" fmla="*/ 2 h 158"/>
                <a:gd name="T28" fmla="*/ 103 w 103"/>
                <a:gd name="T29" fmla="*/ 2 h 158"/>
                <a:gd name="T30" fmla="*/ 103 w 103"/>
                <a:gd name="T31" fmla="*/ 106 h 158"/>
                <a:gd name="T32" fmla="*/ 83 w 103"/>
                <a:gd name="T33" fmla="*/ 58 h 158"/>
                <a:gd name="T34" fmla="*/ 51 w 103"/>
                <a:gd name="T35" fmla="*/ 16 h 158"/>
                <a:gd name="T36" fmla="*/ 21 w 103"/>
                <a:gd name="T37" fmla="*/ 56 h 158"/>
                <a:gd name="T38" fmla="*/ 51 w 103"/>
                <a:gd name="T39" fmla="*/ 95 h 158"/>
                <a:gd name="T40" fmla="*/ 83 w 103"/>
                <a:gd name="T41" fmla="*/ 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" h="158">
                  <a:moveTo>
                    <a:pt x="103" y="106"/>
                  </a:moveTo>
                  <a:cubicBezTo>
                    <a:pt x="103" y="139"/>
                    <a:pt x="86" y="158"/>
                    <a:pt x="47" y="158"/>
                  </a:cubicBezTo>
                  <a:cubicBezTo>
                    <a:pt x="36" y="158"/>
                    <a:pt x="26" y="157"/>
                    <a:pt x="8" y="151"/>
                  </a:cubicBezTo>
                  <a:cubicBezTo>
                    <a:pt x="10" y="132"/>
                    <a:pt x="10" y="132"/>
                    <a:pt x="10" y="132"/>
                  </a:cubicBezTo>
                  <a:cubicBezTo>
                    <a:pt x="26" y="139"/>
                    <a:pt x="35" y="142"/>
                    <a:pt x="49" y="142"/>
                  </a:cubicBezTo>
                  <a:cubicBezTo>
                    <a:pt x="71" y="142"/>
                    <a:pt x="83" y="128"/>
                    <a:pt x="83" y="105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74" y="105"/>
                    <a:pt x="60" y="111"/>
                    <a:pt x="46" y="111"/>
                  </a:cubicBezTo>
                  <a:cubicBezTo>
                    <a:pt x="15" y="111"/>
                    <a:pt x="0" y="85"/>
                    <a:pt x="0" y="57"/>
                  </a:cubicBezTo>
                  <a:cubicBezTo>
                    <a:pt x="0" y="29"/>
                    <a:pt x="16" y="0"/>
                    <a:pt x="48" y="0"/>
                  </a:cubicBezTo>
                  <a:cubicBezTo>
                    <a:pt x="68" y="0"/>
                    <a:pt x="78" y="7"/>
                    <a:pt x="84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103" y="2"/>
                    <a:pt x="103" y="2"/>
                    <a:pt x="103" y="2"/>
                  </a:cubicBezTo>
                  <a:lnTo>
                    <a:pt x="103" y="106"/>
                  </a:lnTo>
                  <a:close/>
                  <a:moveTo>
                    <a:pt x="83" y="58"/>
                  </a:moveTo>
                  <a:cubicBezTo>
                    <a:pt x="83" y="35"/>
                    <a:pt x="73" y="16"/>
                    <a:pt x="51" y="16"/>
                  </a:cubicBezTo>
                  <a:cubicBezTo>
                    <a:pt x="31" y="16"/>
                    <a:pt x="21" y="38"/>
                    <a:pt x="21" y="56"/>
                  </a:cubicBezTo>
                  <a:cubicBezTo>
                    <a:pt x="21" y="77"/>
                    <a:pt x="33" y="95"/>
                    <a:pt x="51" y="95"/>
                  </a:cubicBezTo>
                  <a:cubicBezTo>
                    <a:pt x="70" y="95"/>
                    <a:pt x="83" y="78"/>
                    <a:pt x="83" y="58"/>
                  </a:cubicBez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12850281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EFFFBFC-0330-6F3C-A324-749615AD1E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4723"/>
          </a:xfrm>
          <a:prstGeom prst="rect">
            <a:avLst/>
          </a:prstGeom>
        </p:spPr>
      </p:pic>
      <p:pic>
        <p:nvPicPr>
          <p:cNvPr id="56" name="Grafik 55" descr="Ein Bild, das Bernstein, Pfirsich, orange, Braun enthält.&#10;&#10;Automatisch generierte Beschreibung" hidden="1">
            <a:extLst>
              <a:ext uri="{FF2B5EF4-FFF2-40B4-BE49-F238E27FC236}">
                <a16:creationId xmlns:a16="http://schemas.microsoft.com/office/drawing/2014/main" id="{F4DD2418-4E79-8530-6BC7-54E9F79693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4723"/>
          </a:xfrm>
          <a:prstGeom prst="rect">
            <a:avLst/>
          </a:prstGeom>
        </p:spPr>
      </p:pic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26EF2420-8737-958B-F77B-418863D04119}"/>
              </a:ext>
            </a:extLst>
          </p:cNvPr>
          <p:cNvGrpSpPr/>
          <p:nvPr userDrawn="1"/>
        </p:nvGrpSpPr>
        <p:grpSpPr>
          <a:xfrm>
            <a:off x="0" y="6569104"/>
            <a:ext cx="12192000" cy="18000"/>
            <a:chOff x="0" y="-2920"/>
            <a:chExt cx="13995000" cy="28800"/>
          </a:xfrm>
          <a:solidFill>
            <a:schemeClr val="accent1"/>
          </a:solidFill>
        </p:grpSpPr>
        <p:grpSp>
          <p:nvGrpSpPr>
            <p:cNvPr id="23" name="Gruppieren 22">
              <a:extLst>
                <a:ext uri="{FF2B5EF4-FFF2-40B4-BE49-F238E27FC236}">
                  <a16:creationId xmlns:a16="http://schemas.microsoft.com/office/drawing/2014/main" id="{43281764-9555-D6DA-61DB-BC4B7430DCF0}"/>
                </a:ext>
              </a:extLst>
            </p:cNvPr>
            <p:cNvGrpSpPr/>
            <p:nvPr/>
          </p:nvGrpSpPr>
          <p:grpSpPr>
            <a:xfrm>
              <a:off x="0" y="-2920"/>
              <a:ext cx="11196000" cy="28800"/>
              <a:chOff x="2099733" y="800098"/>
              <a:chExt cx="1998132" cy="499533"/>
            </a:xfrm>
            <a:grpFill/>
          </p:grpSpPr>
          <p:sp>
            <p:nvSpPr>
              <p:cNvPr id="25" name="Rechteck 24">
                <a:extLst>
                  <a:ext uri="{FF2B5EF4-FFF2-40B4-BE49-F238E27FC236}">
                    <a16:creationId xmlns:a16="http://schemas.microsoft.com/office/drawing/2014/main" id="{FA2CA09C-6B69-D0A5-4DBF-C6FB0F890F50}"/>
                  </a:ext>
                </a:extLst>
              </p:cNvPr>
              <p:cNvSpPr/>
              <p:nvPr/>
            </p:nvSpPr>
            <p:spPr>
              <a:xfrm>
                <a:off x="2099733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Rechteck 25">
                <a:extLst>
                  <a:ext uri="{FF2B5EF4-FFF2-40B4-BE49-F238E27FC236}">
                    <a16:creationId xmlns:a16="http://schemas.microsoft.com/office/drawing/2014/main" id="{2BDF2DEC-6CA7-E7E4-6864-0A834AA841CF}"/>
                  </a:ext>
                </a:extLst>
              </p:cNvPr>
              <p:cNvSpPr/>
              <p:nvPr/>
            </p:nvSpPr>
            <p:spPr>
              <a:xfrm>
                <a:off x="3598332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Rechteck 26">
                <a:extLst>
                  <a:ext uri="{FF2B5EF4-FFF2-40B4-BE49-F238E27FC236}">
                    <a16:creationId xmlns:a16="http://schemas.microsoft.com/office/drawing/2014/main" id="{7645837E-779F-D9A7-172B-1AB544314D9E}"/>
                  </a:ext>
                </a:extLst>
              </p:cNvPr>
              <p:cNvSpPr/>
              <p:nvPr/>
            </p:nvSpPr>
            <p:spPr>
              <a:xfrm>
                <a:off x="2599266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Rechteck 27">
                <a:extLst>
                  <a:ext uri="{FF2B5EF4-FFF2-40B4-BE49-F238E27FC236}">
                    <a16:creationId xmlns:a16="http://schemas.microsoft.com/office/drawing/2014/main" id="{2011E14C-BB7C-6214-FC01-CE60582ED2D9}"/>
                  </a:ext>
                </a:extLst>
              </p:cNvPr>
              <p:cNvSpPr/>
              <p:nvPr/>
            </p:nvSpPr>
            <p:spPr>
              <a:xfrm>
                <a:off x="3098799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4" name="Rechteck 23">
              <a:extLst>
                <a:ext uri="{FF2B5EF4-FFF2-40B4-BE49-F238E27FC236}">
                  <a16:creationId xmlns:a16="http://schemas.microsoft.com/office/drawing/2014/main" id="{7084C4D8-3458-D319-F3D1-EDB33F19E5F2}"/>
                </a:ext>
              </a:extLst>
            </p:cNvPr>
            <p:cNvSpPr/>
            <p:nvPr/>
          </p:nvSpPr>
          <p:spPr>
            <a:xfrm>
              <a:off x="11196000" y="-2920"/>
              <a:ext cx="2799000" cy="28800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</p:grpSp>
      <p:sp>
        <p:nvSpPr>
          <p:cNvPr id="16" name="Rectangle 41">
            <a:extLst>
              <a:ext uri="{FF2B5EF4-FFF2-40B4-BE49-F238E27FC236}">
                <a16:creationId xmlns:a16="http://schemas.microsoft.com/office/drawing/2014/main" id="{AB6D6D05-C770-D5C4-E7A0-6527E1D79D5F}"/>
              </a:ext>
            </a:extLst>
          </p:cNvPr>
          <p:cNvSpPr>
            <a:spLocks noGrp="1" noChangeArrowheads="1"/>
          </p:cNvSpPr>
          <p:nvPr userDrawn="1">
            <p:ph type="sldNum" sz="quarter" idx="10"/>
          </p:nvPr>
        </p:nvSpPr>
        <p:spPr>
          <a:xfrm>
            <a:off x="10119245" y="6613142"/>
            <a:ext cx="1928293" cy="244857"/>
          </a:xfrm>
          <a:prstGeom prst="rect">
            <a:avLst/>
          </a:prstGeom>
          <a:ln/>
        </p:spPr>
        <p:txBody>
          <a:bodyPr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17" name="Rectangle 42">
            <a:extLst>
              <a:ext uri="{FF2B5EF4-FFF2-40B4-BE49-F238E27FC236}">
                <a16:creationId xmlns:a16="http://schemas.microsoft.com/office/drawing/2014/main" id="{C0A1A46A-9CB1-BCDD-1C8C-0E8C4EC6D63A}"/>
              </a:ext>
            </a:extLst>
          </p:cNvPr>
          <p:cNvSpPr>
            <a:spLocks noGrp="1" noChangeArrowheads="1"/>
          </p:cNvSpPr>
          <p:nvPr userDrawn="1">
            <p:ph type="ftr" sz="quarter" idx="11"/>
          </p:nvPr>
        </p:nvSpPr>
        <p:spPr>
          <a:xfrm>
            <a:off x="2387600" y="6613143"/>
            <a:ext cx="7416800" cy="244856"/>
          </a:xfrm>
          <a:prstGeom prst="rect">
            <a:avLst/>
          </a:prstGeom>
          <a:ln/>
        </p:spPr>
        <p:txBody>
          <a:bodyPr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18" name="Rectangle 43">
            <a:extLst>
              <a:ext uri="{FF2B5EF4-FFF2-40B4-BE49-F238E27FC236}">
                <a16:creationId xmlns:a16="http://schemas.microsoft.com/office/drawing/2014/main" id="{D729B9CC-167D-3E6E-3646-EE06F591C091}"/>
              </a:ext>
            </a:extLst>
          </p:cNvPr>
          <p:cNvSpPr>
            <a:spLocks noGrp="1" noChangeArrowheads="1"/>
          </p:cNvSpPr>
          <p:nvPr userDrawn="1">
            <p:ph type="dt" sz="half" idx="12"/>
          </p:nvPr>
        </p:nvSpPr>
        <p:spPr>
          <a:xfrm>
            <a:off x="128589" y="6613142"/>
            <a:ext cx="2047412" cy="244857"/>
          </a:xfrm>
          <a:prstGeom prst="rect">
            <a:avLst/>
          </a:prstGeom>
          <a:ln/>
        </p:spPr>
        <p:txBody>
          <a:bodyPr lIns="0"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D7C8C42-8D23-4415-AE09-3C54BC829347}" type="datetime1">
              <a:rPr lang="de-DE" smtClean="0"/>
              <a:t>07.08.2026</a:t>
            </a:fld>
            <a:endParaRPr lang="de-DE"/>
          </a:p>
        </p:txBody>
      </p:sp>
      <p:sp>
        <p:nvSpPr>
          <p:cNvPr id="20" name="Textplatzhalter 7">
            <a:extLst>
              <a:ext uri="{FF2B5EF4-FFF2-40B4-BE49-F238E27FC236}">
                <a16:creationId xmlns:a16="http://schemas.microsoft.com/office/drawing/2014/main" id="{9858668B-CF56-F10D-D5BD-DA10074E08CA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44464" y="313571"/>
            <a:ext cx="10726642" cy="3385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29" name="Titel 1">
            <a:extLst>
              <a:ext uri="{FF2B5EF4-FFF2-40B4-BE49-F238E27FC236}">
                <a16:creationId xmlns:a16="http://schemas.microsoft.com/office/drawing/2014/main" id="{B989DF50-D8BD-3859-5983-B943E885C5A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43704" y="63133"/>
            <a:ext cx="10726642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200" b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de-DE"/>
              <a:t>Abschnittsbereich/Oberthema (optional)</a:t>
            </a:r>
          </a:p>
        </p:txBody>
      </p:sp>
      <p:sp>
        <p:nvSpPr>
          <p:cNvPr id="39" name="Textplatzhalter 2">
            <a:extLst>
              <a:ext uri="{FF2B5EF4-FFF2-40B4-BE49-F238E27FC236}">
                <a16:creationId xmlns:a16="http://schemas.microsoft.com/office/drawing/2014/main" id="{0DB6AFFA-B122-6E37-5796-608FC84C5539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144463" y="6228067"/>
            <a:ext cx="11903073" cy="296862"/>
          </a:xfrm>
          <a:prstGeom prst="rect">
            <a:avLst/>
          </a:prstGeom>
        </p:spPr>
        <p:txBody>
          <a:bodyPr lIns="0" rIns="0" bIns="0" anchor="b"/>
          <a:lstStyle>
            <a:lvl1pPr marL="0" indent="0" algn="l">
              <a:buNone/>
              <a:defRPr sz="800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DE"/>
              <a:t>Quellenangaben</a:t>
            </a:r>
          </a:p>
        </p:txBody>
      </p:sp>
      <p:sp>
        <p:nvSpPr>
          <p:cNvPr id="41" name="Inhaltsplatzhalter 2">
            <a:extLst>
              <a:ext uri="{FF2B5EF4-FFF2-40B4-BE49-F238E27FC236}">
                <a16:creationId xmlns:a16="http://schemas.microsoft.com/office/drawing/2014/main" id="{322AEF36-85D3-5780-15D5-613D8A4247A5}"/>
              </a:ext>
            </a:extLst>
          </p:cNvPr>
          <p:cNvSpPr>
            <a:spLocks noGrp="1"/>
          </p:cNvSpPr>
          <p:nvPr userDrawn="1">
            <p:ph idx="1" hasCustomPrompt="1"/>
          </p:nvPr>
        </p:nvSpPr>
        <p:spPr>
          <a:xfrm>
            <a:off x="143703" y="811822"/>
            <a:ext cx="11908597" cy="5389484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rgbClr val="F26522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rgbClr val="F26522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rgbClr val="FF9A00"/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grpSp>
        <p:nvGrpSpPr>
          <p:cNvPr id="35" name="Group 4">
            <a:extLst>
              <a:ext uri="{FF2B5EF4-FFF2-40B4-BE49-F238E27FC236}">
                <a16:creationId xmlns:a16="http://schemas.microsoft.com/office/drawing/2014/main" id="{8AF96A35-2D03-C750-C233-F1508CA7245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576050" y="71438"/>
            <a:ext cx="542925" cy="542925"/>
            <a:chOff x="7292" y="45"/>
            <a:chExt cx="342" cy="342"/>
          </a:xfrm>
          <a:solidFill>
            <a:schemeClr val="accent1"/>
          </a:solidFill>
        </p:grpSpPr>
        <p:sp>
          <p:nvSpPr>
            <p:cNvPr id="36" name="AutoShape 3">
              <a:extLst>
                <a:ext uri="{FF2B5EF4-FFF2-40B4-BE49-F238E27FC236}">
                  <a16:creationId xmlns:a16="http://schemas.microsoft.com/office/drawing/2014/main" id="{708A9096-71CD-4453-379F-0B57DCFB6CA0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7292" y="45"/>
              <a:ext cx="342" cy="34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7" name="Rectangle 5">
              <a:extLst>
                <a:ext uri="{FF2B5EF4-FFF2-40B4-BE49-F238E27FC236}">
                  <a16:creationId xmlns:a16="http://schemas.microsoft.com/office/drawing/2014/main" id="{52446550-CDCC-A88D-8B3C-0E510CBF5C4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92" y="45"/>
              <a:ext cx="342" cy="3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38D10D9B-3FC2-029E-1448-2CF5AAC1581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18" y="209"/>
              <a:ext cx="74" cy="91"/>
            </a:xfrm>
            <a:custGeom>
              <a:avLst/>
              <a:gdLst>
                <a:gd name="T0" fmla="*/ 0 w 369"/>
                <a:gd name="T1" fmla="*/ 0 h 454"/>
                <a:gd name="T2" fmla="*/ 209 w 369"/>
                <a:gd name="T3" fmla="*/ 0 h 454"/>
                <a:gd name="T4" fmla="*/ 357 w 369"/>
                <a:gd name="T5" fmla="*/ 116 h 454"/>
                <a:gd name="T6" fmla="*/ 277 w 369"/>
                <a:gd name="T7" fmla="*/ 222 h 454"/>
                <a:gd name="T8" fmla="*/ 277 w 369"/>
                <a:gd name="T9" fmla="*/ 223 h 454"/>
                <a:gd name="T10" fmla="*/ 369 w 369"/>
                <a:gd name="T11" fmla="*/ 323 h 454"/>
                <a:gd name="T12" fmla="*/ 192 w 369"/>
                <a:gd name="T13" fmla="*/ 454 h 454"/>
                <a:gd name="T14" fmla="*/ 0 w 369"/>
                <a:gd name="T15" fmla="*/ 454 h 454"/>
                <a:gd name="T16" fmla="*/ 0 w 369"/>
                <a:gd name="T17" fmla="*/ 0 h 454"/>
                <a:gd name="T18" fmla="*/ 121 w 369"/>
                <a:gd name="T19" fmla="*/ 180 h 454"/>
                <a:gd name="T20" fmla="*/ 155 w 369"/>
                <a:gd name="T21" fmla="*/ 180 h 454"/>
                <a:gd name="T22" fmla="*/ 236 w 369"/>
                <a:gd name="T23" fmla="*/ 132 h 454"/>
                <a:gd name="T24" fmla="*/ 156 w 369"/>
                <a:gd name="T25" fmla="*/ 86 h 454"/>
                <a:gd name="T26" fmla="*/ 121 w 369"/>
                <a:gd name="T27" fmla="*/ 86 h 454"/>
                <a:gd name="T28" fmla="*/ 121 w 369"/>
                <a:gd name="T29" fmla="*/ 180 h 454"/>
                <a:gd name="T30" fmla="*/ 121 w 369"/>
                <a:gd name="T31" fmla="*/ 369 h 454"/>
                <a:gd name="T32" fmla="*/ 157 w 369"/>
                <a:gd name="T33" fmla="*/ 369 h 454"/>
                <a:gd name="T34" fmla="*/ 248 w 369"/>
                <a:gd name="T35" fmla="*/ 316 h 454"/>
                <a:gd name="T36" fmla="*/ 158 w 369"/>
                <a:gd name="T37" fmla="*/ 262 h 454"/>
                <a:gd name="T38" fmla="*/ 121 w 369"/>
                <a:gd name="T39" fmla="*/ 262 h 454"/>
                <a:gd name="T40" fmla="*/ 121 w 369"/>
                <a:gd name="T41" fmla="*/ 36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9" h="454">
                  <a:moveTo>
                    <a:pt x="0" y="0"/>
                  </a:moveTo>
                  <a:cubicBezTo>
                    <a:pt x="209" y="0"/>
                    <a:pt x="209" y="0"/>
                    <a:pt x="209" y="0"/>
                  </a:cubicBezTo>
                  <a:cubicBezTo>
                    <a:pt x="294" y="0"/>
                    <a:pt x="357" y="37"/>
                    <a:pt x="357" y="116"/>
                  </a:cubicBezTo>
                  <a:cubicBezTo>
                    <a:pt x="357" y="173"/>
                    <a:pt x="328" y="205"/>
                    <a:pt x="277" y="222"/>
                  </a:cubicBezTo>
                  <a:cubicBezTo>
                    <a:pt x="277" y="223"/>
                    <a:pt x="277" y="223"/>
                    <a:pt x="277" y="223"/>
                  </a:cubicBezTo>
                  <a:cubicBezTo>
                    <a:pt x="337" y="235"/>
                    <a:pt x="369" y="268"/>
                    <a:pt x="369" y="323"/>
                  </a:cubicBezTo>
                  <a:cubicBezTo>
                    <a:pt x="369" y="432"/>
                    <a:pt x="273" y="454"/>
                    <a:pt x="192" y="454"/>
                  </a:cubicBezTo>
                  <a:cubicBezTo>
                    <a:pt x="0" y="454"/>
                    <a:pt x="0" y="454"/>
                    <a:pt x="0" y="454"/>
                  </a:cubicBezTo>
                  <a:lnTo>
                    <a:pt x="0" y="0"/>
                  </a:lnTo>
                  <a:close/>
                  <a:moveTo>
                    <a:pt x="121" y="180"/>
                  </a:moveTo>
                  <a:cubicBezTo>
                    <a:pt x="155" y="180"/>
                    <a:pt x="155" y="180"/>
                    <a:pt x="155" y="180"/>
                  </a:cubicBezTo>
                  <a:cubicBezTo>
                    <a:pt x="195" y="180"/>
                    <a:pt x="236" y="170"/>
                    <a:pt x="236" y="132"/>
                  </a:cubicBezTo>
                  <a:cubicBezTo>
                    <a:pt x="236" y="90"/>
                    <a:pt x="197" y="86"/>
                    <a:pt x="156" y="86"/>
                  </a:cubicBezTo>
                  <a:cubicBezTo>
                    <a:pt x="121" y="86"/>
                    <a:pt x="121" y="86"/>
                    <a:pt x="121" y="86"/>
                  </a:cubicBezTo>
                  <a:lnTo>
                    <a:pt x="121" y="180"/>
                  </a:lnTo>
                  <a:close/>
                  <a:moveTo>
                    <a:pt x="121" y="369"/>
                  </a:moveTo>
                  <a:cubicBezTo>
                    <a:pt x="157" y="369"/>
                    <a:pt x="157" y="369"/>
                    <a:pt x="157" y="369"/>
                  </a:cubicBezTo>
                  <a:cubicBezTo>
                    <a:pt x="201" y="369"/>
                    <a:pt x="248" y="362"/>
                    <a:pt x="248" y="316"/>
                  </a:cubicBezTo>
                  <a:cubicBezTo>
                    <a:pt x="248" y="266"/>
                    <a:pt x="200" y="262"/>
                    <a:pt x="158" y="262"/>
                  </a:cubicBezTo>
                  <a:cubicBezTo>
                    <a:pt x="121" y="262"/>
                    <a:pt x="121" y="262"/>
                    <a:pt x="121" y="262"/>
                  </a:cubicBezTo>
                  <a:lnTo>
                    <a:pt x="121" y="369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78DD5E95-DFCC-02F8-F7E0-C0401D3C008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4" y="207"/>
              <a:ext cx="80" cy="95"/>
            </a:xfrm>
            <a:custGeom>
              <a:avLst/>
              <a:gdLst>
                <a:gd name="T0" fmla="*/ 396 w 396"/>
                <a:gd name="T1" fmla="*/ 451 h 469"/>
                <a:gd name="T2" fmla="*/ 261 w 396"/>
                <a:gd name="T3" fmla="*/ 469 h 469"/>
                <a:gd name="T4" fmla="*/ 0 w 396"/>
                <a:gd name="T5" fmla="*/ 236 h 469"/>
                <a:gd name="T6" fmla="*/ 260 w 396"/>
                <a:gd name="T7" fmla="*/ 0 h 469"/>
                <a:gd name="T8" fmla="*/ 395 w 396"/>
                <a:gd name="T9" fmla="*/ 23 h 469"/>
                <a:gd name="T10" fmla="*/ 385 w 396"/>
                <a:gd name="T11" fmla="*/ 121 h 469"/>
                <a:gd name="T12" fmla="*/ 267 w 396"/>
                <a:gd name="T13" fmla="*/ 89 h 469"/>
                <a:gd name="T14" fmla="*/ 125 w 396"/>
                <a:gd name="T15" fmla="*/ 236 h 469"/>
                <a:gd name="T16" fmla="*/ 276 w 396"/>
                <a:gd name="T17" fmla="*/ 380 h 469"/>
                <a:gd name="T18" fmla="*/ 390 w 396"/>
                <a:gd name="T19" fmla="*/ 356 h 469"/>
                <a:gd name="T20" fmla="*/ 396 w 396"/>
                <a:gd name="T21" fmla="*/ 451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6" h="469">
                  <a:moveTo>
                    <a:pt x="396" y="451"/>
                  </a:moveTo>
                  <a:cubicBezTo>
                    <a:pt x="361" y="459"/>
                    <a:pt x="323" y="469"/>
                    <a:pt x="261" y="469"/>
                  </a:cubicBezTo>
                  <a:cubicBezTo>
                    <a:pt x="140" y="469"/>
                    <a:pt x="0" y="408"/>
                    <a:pt x="0" y="236"/>
                  </a:cubicBezTo>
                  <a:cubicBezTo>
                    <a:pt x="0" y="78"/>
                    <a:pt x="111" y="0"/>
                    <a:pt x="260" y="0"/>
                  </a:cubicBezTo>
                  <a:cubicBezTo>
                    <a:pt x="306" y="0"/>
                    <a:pt x="351" y="10"/>
                    <a:pt x="395" y="23"/>
                  </a:cubicBezTo>
                  <a:cubicBezTo>
                    <a:pt x="385" y="121"/>
                    <a:pt x="385" y="121"/>
                    <a:pt x="385" y="121"/>
                  </a:cubicBezTo>
                  <a:cubicBezTo>
                    <a:pt x="346" y="100"/>
                    <a:pt x="308" y="89"/>
                    <a:pt x="267" y="89"/>
                  </a:cubicBezTo>
                  <a:cubicBezTo>
                    <a:pt x="181" y="89"/>
                    <a:pt x="125" y="152"/>
                    <a:pt x="125" y="236"/>
                  </a:cubicBezTo>
                  <a:cubicBezTo>
                    <a:pt x="125" y="325"/>
                    <a:pt x="188" y="380"/>
                    <a:pt x="276" y="380"/>
                  </a:cubicBezTo>
                  <a:cubicBezTo>
                    <a:pt x="316" y="380"/>
                    <a:pt x="357" y="369"/>
                    <a:pt x="390" y="356"/>
                  </a:cubicBezTo>
                  <a:lnTo>
                    <a:pt x="396" y="451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id="{7082BEE9-43F7-5702-4CAE-22FB9229FD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79" y="209"/>
              <a:ext cx="129" cy="91"/>
            </a:xfrm>
            <a:custGeom>
              <a:avLst/>
              <a:gdLst>
                <a:gd name="T0" fmla="*/ 0 w 129"/>
                <a:gd name="T1" fmla="*/ 0 h 91"/>
                <a:gd name="T2" fmla="*/ 25 w 129"/>
                <a:gd name="T3" fmla="*/ 0 h 91"/>
                <a:gd name="T4" fmla="*/ 37 w 129"/>
                <a:gd name="T5" fmla="*/ 70 h 91"/>
                <a:gd name="T6" fmla="*/ 37 w 129"/>
                <a:gd name="T7" fmla="*/ 70 h 91"/>
                <a:gd name="T8" fmla="*/ 50 w 129"/>
                <a:gd name="T9" fmla="*/ 0 h 91"/>
                <a:gd name="T10" fmla="*/ 80 w 129"/>
                <a:gd name="T11" fmla="*/ 0 h 91"/>
                <a:gd name="T12" fmla="*/ 93 w 129"/>
                <a:gd name="T13" fmla="*/ 70 h 91"/>
                <a:gd name="T14" fmla="*/ 94 w 129"/>
                <a:gd name="T15" fmla="*/ 70 h 91"/>
                <a:gd name="T16" fmla="*/ 105 w 129"/>
                <a:gd name="T17" fmla="*/ 0 h 91"/>
                <a:gd name="T18" fmla="*/ 129 w 129"/>
                <a:gd name="T19" fmla="*/ 0 h 91"/>
                <a:gd name="T20" fmla="*/ 109 w 129"/>
                <a:gd name="T21" fmla="*/ 91 h 91"/>
                <a:gd name="T22" fmla="*/ 77 w 129"/>
                <a:gd name="T23" fmla="*/ 91 h 91"/>
                <a:gd name="T24" fmla="*/ 65 w 129"/>
                <a:gd name="T25" fmla="*/ 21 h 91"/>
                <a:gd name="T26" fmla="*/ 64 w 129"/>
                <a:gd name="T27" fmla="*/ 21 h 91"/>
                <a:gd name="T28" fmla="*/ 52 w 129"/>
                <a:gd name="T29" fmla="*/ 91 h 91"/>
                <a:gd name="T30" fmla="*/ 21 w 129"/>
                <a:gd name="T31" fmla="*/ 91 h 91"/>
                <a:gd name="T32" fmla="*/ 0 w 129"/>
                <a:gd name="T3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9" h="91">
                  <a:moveTo>
                    <a:pt x="0" y="0"/>
                  </a:moveTo>
                  <a:lnTo>
                    <a:pt x="25" y="0"/>
                  </a:lnTo>
                  <a:lnTo>
                    <a:pt x="37" y="70"/>
                  </a:lnTo>
                  <a:lnTo>
                    <a:pt x="37" y="70"/>
                  </a:lnTo>
                  <a:lnTo>
                    <a:pt x="50" y="0"/>
                  </a:lnTo>
                  <a:lnTo>
                    <a:pt x="80" y="0"/>
                  </a:lnTo>
                  <a:lnTo>
                    <a:pt x="93" y="70"/>
                  </a:lnTo>
                  <a:lnTo>
                    <a:pt x="94" y="70"/>
                  </a:lnTo>
                  <a:lnTo>
                    <a:pt x="105" y="0"/>
                  </a:lnTo>
                  <a:lnTo>
                    <a:pt x="129" y="0"/>
                  </a:lnTo>
                  <a:lnTo>
                    <a:pt x="109" y="91"/>
                  </a:lnTo>
                  <a:lnTo>
                    <a:pt x="77" y="91"/>
                  </a:lnTo>
                  <a:lnTo>
                    <a:pt x="65" y="21"/>
                  </a:lnTo>
                  <a:lnTo>
                    <a:pt x="64" y="21"/>
                  </a:lnTo>
                  <a:lnTo>
                    <a:pt x="52" y="91"/>
                  </a:lnTo>
                  <a:lnTo>
                    <a:pt x="21" y="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4D269E7F-ABB3-B7FA-184C-9651BDBC987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18" y="328"/>
              <a:ext cx="42" cy="30"/>
            </a:xfrm>
            <a:custGeom>
              <a:avLst/>
              <a:gdLst>
                <a:gd name="T0" fmla="*/ 0 w 42"/>
                <a:gd name="T1" fmla="*/ 0 h 30"/>
                <a:gd name="T2" fmla="*/ 4 w 42"/>
                <a:gd name="T3" fmla="*/ 0 h 30"/>
                <a:gd name="T4" fmla="*/ 12 w 42"/>
                <a:gd name="T5" fmla="*/ 26 h 30"/>
                <a:gd name="T6" fmla="*/ 12 w 42"/>
                <a:gd name="T7" fmla="*/ 26 h 30"/>
                <a:gd name="T8" fmla="*/ 18 w 42"/>
                <a:gd name="T9" fmla="*/ 0 h 30"/>
                <a:gd name="T10" fmla="*/ 24 w 42"/>
                <a:gd name="T11" fmla="*/ 0 h 30"/>
                <a:gd name="T12" fmla="*/ 31 w 42"/>
                <a:gd name="T13" fmla="*/ 26 h 30"/>
                <a:gd name="T14" fmla="*/ 31 w 42"/>
                <a:gd name="T15" fmla="*/ 26 h 30"/>
                <a:gd name="T16" fmla="*/ 38 w 42"/>
                <a:gd name="T17" fmla="*/ 0 h 30"/>
                <a:gd name="T18" fmla="*/ 42 w 42"/>
                <a:gd name="T19" fmla="*/ 0 h 30"/>
                <a:gd name="T20" fmla="*/ 33 w 42"/>
                <a:gd name="T21" fmla="*/ 30 h 30"/>
                <a:gd name="T22" fmla="*/ 28 w 42"/>
                <a:gd name="T23" fmla="*/ 30 h 30"/>
                <a:gd name="T24" fmla="*/ 21 w 42"/>
                <a:gd name="T25" fmla="*/ 4 h 30"/>
                <a:gd name="T26" fmla="*/ 21 w 42"/>
                <a:gd name="T27" fmla="*/ 4 h 30"/>
                <a:gd name="T28" fmla="*/ 14 w 42"/>
                <a:gd name="T29" fmla="*/ 30 h 30"/>
                <a:gd name="T30" fmla="*/ 9 w 42"/>
                <a:gd name="T31" fmla="*/ 30 h 30"/>
                <a:gd name="T32" fmla="*/ 0 w 42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30">
                  <a:moveTo>
                    <a:pt x="0" y="0"/>
                  </a:moveTo>
                  <a:lnTo>
                    <a:pt x="4" y="0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31" y="26"/>
                  </a:lnTo>
                  <a:lnTo>
                    <a:pt x="31" y="26"/>
                  </a:lnTo>
                  <a:lnTo>
                    <a:pt x="38" y="0"/>
                  </a:lnTo>
                  <a:lnTo>
                    <a:pt x="42" y="0"/>
                  </a:lnTo>
                  <a:lnTo>
                    <a:pt x="33" y="30"/>
                  </a:lnTo>
                  <a:lnTo>
                    <a:pt x="28" y="30"/>
                  </a:lnTo>
                  <a:lnTo>
                    <a:pt x="21" y="4"/>
                  </a:lnTo>
                  <a:lnTo>
                    <a:pt x="21" y="4"/>
                  </a:lnTo>
                  <a:lnTo>
                    <a:pt x="14" y="30"/>
                  </a:lnTo>
                  <a:lnTo>
                    <a:pt x="9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4" name="Freeform 10">
              <a:extLst>
                <a:ext uri="{FF2B5EF4-FFF2-40B4-BE49-F238E27FC236}">
                  <a16:creationId xmlns:a16="http://schemas.microsoft.com/office/drawing/2014/main" id="{8E085749-C251-409B-5794-526A9817388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61" y="336"/>
              <a:ext cx="20" cy="23"/>
            </a:xfrm>
            <a:custGeom>
              <a:avLst/>
              <a:gdLst>
                <a:gd name="T0" fmla="*/ 91 w 99"/>
                <a:gd name="T1" fmla="*/ 106 h 113"/>
                <a:gd name="T2" fmla="*/ 56 w 99"/>
                <a:gd name="T3" fmla="*/ 113 h 113"/>
                <a:gd name="T4" fmla="*/ 0 w 99"/>
                <a:gd name="T5" fmla="*/ 55 h 113"/>
                <a:gd name="T6" fmla="*/ 51 w 99"/>
                <a:gd name="T7" fmla="*/ 0 h 113"/>
                <a:gd name="T8" fmla="*/ 99 w 99"/>
                <a:gd name="T9" fmla="*/ 61 h 113"/>
                <a:gd name="T10" fmla="*/ 21 w 99"/>
                <a:gd name="T11" fmla="*/ 61 h 113"/>
                <a:gd name="T12" fmla="*/ 57 w 99"/>
                <a:gd name="T13" fmla="*/ 97 h 113"/>
                <a:gd name="T14" fmla="*/ 91 w 99"/>
                <a:gd name="T15" fmla="*/ 86 h 113"/>
                <a:gd name="T16" fmla="*/ 91 w 99"/>
                <a:gd name="T17" fmla="*/ 106 h 113"/>
                <a:gd name="T18" fmla="*/ 78 w 99"/>
                <a:gd name="T19" fmla="*/ 46 h 113"/>
                <a:gd name="T20" fmla="*/ 50 w 99"/>
                <a:gd name="T21" fmla="*/ 16 h 113"/>
                <a:gd name="T22" fmla="*/ 21 w 99"/>
                <a:gd name="T23" fmla="*/ 46 h 113"/>
                <a:gd name="T24" fmla="*/ 78 w 99"/>
                <a:gd name="T25" fmla="*/ 4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13">
                  <a:moveTo>
                    <a:pt x="91" y="106"/>
                  </a:moveTo>
                  <a:cubicBezTo>
                    <a:pt x="83" y="109"/>
                    <a:pt x="74" y="113"/>
                    <a:pt x="56" y="113"/>
                  </a:cubicBezTo>
                  <a:cubicBezTo>
                    <a:pt x="18" y="113"/>
                    <a:pt x="0" y="90"/>
                    <a:pt x="0" y="55"/>
                  </a:cubicBezTo>
                  <a:cubicBezTo>
                    <a:pt x="0" y="22"/>
                    <a:pt x="20" y="0"/>
                    <a:pt x="51" y="0"/>
                  </a:cubicBezTo>
                  <a:cubicBezTo>
                    <a:pt x="87" y="0"/>
                    <a:pt x="99" y="26"/>
                    <a:pt x="99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82"/>
                    <a:pt x="38" y="97"/>
                    <a:pt x="57" y="97"/>
                  </a:cubicBezTo>
                  <a:cubicBezTo>
                    <a:pt x="70" y="97"/>
                    <a:pt x="86" y="90"/>
                    <a:pt x="91" y="86"/>
                  </a:cubicBezTo>
                  <a:lnTo>
                    <a:pt x="91" y="106"/>
                  </a:lnTo>
                  <a:close/>
                  <a:moveTo>
                    <a:pt x="78" y="46"/>
                  </a:moveTo>
                  <a:cubicBezTo>
                    <a:pt x="78" y="29"/>
                    <a:pt x="68" y="16"/>
                    <a:pt x="50" y="16"/>
                  </a:cubicBezTo>
                  <a:cubicBezTo>
                    <a:pt x="31" y="16"/>
                    <a:pt x="23" y="32"/>
                    <a:pt x="21" y="46"/>
                  </a:cubicBezTo>
                  <a:lnTo>
                    <a:pt x="78" y="46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5" name="Freeform 11">
              <a:extLst>
                <a:ext uri="{FF2B5EF4-FFF2-40B4-BE49-F238E27FC236}">
                  <a16:creationId xmlns:a16="http://schemas.microsoft.com/office/drawing/2014/main" id="{BD02D388-419B-3A70-2DD8-7FF9E956CA7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87" y="327"/>
              <a:ext cx="4" cy="31"/>
            </a:xfrm>
            <a:custGeom>
              <a:avLst/>
              <a:gdLst>
                <a:gd name="T0" fmla="*/ 4 w 4"/>
                <a:gd name="T1" fmla="*/ 5 h 31"/>
                <a:gd name="T2" fmla="*/ 0 w 4"/>
                <a:gd name="T3" fmla="*/ 5 h 31"/>
                <a:gd name="T4" fmla="*/ 0 w 4"/>
                <a:gd name="T5" fmla="*/ 0 h 31"/>
                <a:gd name="T6" fmla="*/ 4 w 4"/>
                <a:gd name="T7" fmla="*/ 0 h 31"/>
                <a:gd name="T8" fmla="*/ 4 w 4"/>
                <a:gd name="T9" fmla="*/ 5 h 31"/>
                <a:gd name="T10" fmla="*/ 0 w 4"/>
                <a:gd name="T11" fmla="*/ 9 h 31"/>
                <a:gd name="T12" fmla="*/ 4 w 4"/>
                <a:gd name="T13" fmla="*/ 9 h 31"/>
                <a:gd name="T14" fmla="*/ 4 w 4"/>
                <a:gd name="T15" fmla="*/ 31 h 31"/>
                <a:gd name="T16" fmla="*/ 0 w 4"/>
                <a:gd name="T17" fmla="*/ 31 h 31"/>
                <a:gd name="T18" fmla="*/ 0 w 4"/>
                <a:gd name="T1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1">
                  <a:moveTo>
                    <a:pt x="4" y="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5"/>
                  </a:lnTo>
                  <a:close/>
                  <a:moveTo>
                    <a:pt x="0" y="9"/>
                  </a:moveTo>
                  <a:lnTo>
                    <a:pt x="4" y="9"/>
                  </a:lnTo>
                  <a:lnTo>
                    <a:pt x="4" y="31"/>
                  </a:lnTo>
                  <a:lnTo>
                    <a:pt x="0" y="31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6" name="Freeform 12">
              <a:extLst>
                <a:ext uri="{FF2B5EF4-FFF2-40B4-BE49-F238E27FC236}">
                  <a16:creationId xmlns:a16="http://schemas.microsoft.com/office/drawing/2014/main" id="{D6463D5D-7662-EAC1-F22B-25AC403A095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5" y="330"/>
              <a:ext cx="15" cy="29"/>
            </a:xfrm>
            <a:custGeom>
              <a:avLst/>
              <a:gdLst>
                <a:gd name="T0" fmla="*/ 74 w 76"/>
                <a:gd name="T1" fmla="*/ 48 h 143"/>
                <a:gd name="T2" fmla="*/ 45 w 76"/>
                <a:gd name="T3" fmla="*/ 48 h 143"/>
                <a:gd name="T4" fmla="*/ 45 w 76"/>
                <a:gd name="T5" fmla="*/ 108 h 143"/>
                <a:gd name="T6" fmla="*/ 62 w 76"/>
                <a:gd name="T7" fmla="*/ 127 h 143"/>
                <a:gd name="T8" fmla="*/ 76 w 76"/>
                <a:gd name="T9" fmla="*/ 123 h 143"/>
                <a:gd name="T10" fmla="*/ 76 w 76"/>
                <a:gd name="T11" fmla="*/ 140 h 143"/>
                <a:gd name="T12" fmla="*/ 58 w 76"/>
                <a:gd name="T13" fmla="*/ 143 h 143"/>
                <a:gd name="T14" fmla="*/ 25 w 76"/>
                <a:gd name="T15" fmla="*/ 112 h 143"/>
                <a:gd name="T16" fmla="*/ 25 w 76"/>
                <a:gd name="T17" fmla="*/ 48 h 143"/>
                <a:gd name="T18" fmla="*/ 0 w 76"/>
                <a:gd name="T19" fmla="*/ 48 h 143"/>
                <a:gd name="T20" fmla="*/ 0 w 76"/>
                <a:gd name="T21" fmla="*/ 32 h 143"/>
                <a:gd name="T22" fmla="*/ 25 w 76"/>
                <a:gd name="T23" fmla="*/ 32 h 143"/>
                <a:gd name="T24" fmla="*/ 25 w 76"/>
                <a:gd name="T25" fmla="*/ 7 h 143"/>
                <a:gd name="T26" fmla="*/ 45 w 76"/>
                <a:gd name="T27" fmla="*/ 0 h 143"/>
                <a:gd name="T28" fmla="*/ 45 w 76"/>
                <a:gd name="T29" fmla="*/ 32 h 143"/>
                <a:gd name="T30" fmla="*/ 74 w 76"/>
                <a:gd name="T31" fmla="*/ 32 h 143"/>
                <a:gd name="T32" fmla="*/ 74 w 76"/>
                <a:gd name="T33" fmla="*/ 48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" h="143">
                  <a:moveTo>
                    <a:pt x="74" y="48"/>
                  </a:moveTo>
                  <a:cubicBezTo>
                    <a:pt x="45" y="48"/>
                    <a:pt x="45" y="48"/>
                    <a:pt x="45" y="48"/>
                  </a:cubicBezTo>
                  <a:cubicBezTo>
                    <a:pt x="45" y="108"/>
                    <a:pt x="45" y="108"/>
                    <a:pt x="45" y="108"/>
                  </a:cubicBezTo>
                  <a:cubicBezTo>
                    <a:pt x="45" y="120"/>
                    <a:pt x="53" y="127"/>
                    <a:pt x="62" y="127"/>
                  </a:cubicBezTo>
                  <a:cubicBezTo>
                    <a:pt x="68" y="127"/>
                    <a:pt x="73" y="125"/>
                    <a:pt x="76" y="123"/>
                  </a:cubicBezTo>
                  <a:cubicBezTo>
                    <a:pt x="76" y="140"/>
                    <a:pt x="76" y="140"/>
                    <a:pt x="76" y="140"/>
                  </a:cubicBezTo>
                  <a:cubicBezTo>
                    <a:pt x="71" y="142"/>
                    <a:pt x="65" y="143"/>
                    <a:pt x="58" y="143"/>
                  </a:cubicBezTo>
                  <a:cubicBezTo>
                    <a:pt x="38" y="143"/>
                    <a:pt x="25" y="134"/>
                    <a:pt x="25" y="112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74" y="32"/>
                    <a:pt x="74" y="32"/>
                    <a:pt x="74" y="32"/>
                  </a:cubicBezTo>
                  <a:lnTo>
                    <a:pt x="74" y="48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7" name="Freeform 13">
              <a:extLst>
                <a:ext uri="{FF2B5EF4-FFF2-40B4-BE49-F238E27FC236}">
                  <a16:creationId xmlns:a16="http://schemas.microsoft.com/office/drawing/2014/main" id="{2DBF76FB-5615-01B2-EF0A-50CF5C933E0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14" y="336"/>
              <a:ext cx="20" cy="23"/>
            </a:xfrm>
            <a:custGeom>
              <a:avLst/>
              <a:gdLst>
                <a:gd name="T0" fmla="*/ 90 w 99"/>
                <a:gd name="T1" fmla="*/ 106 h 113"/>
                <a:gd name="T2" fmla="*/ 56 w 99"/>
                <a:gd name="T3" fmla="*/ 113 h 113"/>
                <a:gd name="T4" fmla="*/ 0 w 99"/>
                <a:gd name="T5" fmla="*/ 55 h 113"/>
                <a:gd name="T6" fmla="*/ 51 w 99"/>
                <a:gd name="T7" fmla="*/ 0 h 113"/>
                <a:gd name="T8" fmla="*/ 99 w 99"/>
                <a:gd name="T9" fmla="*/ 61 h 113"/>
                <a:gd name="T10" fmla="*/ 21 w 99"/>
                <a:gd name="T11" fmla="*/ 61 h 113"/>
                <a:gd name="T12" fmla="*/ 57 w 99"/>
                <a:gd name="T13" fmla="*/ 97 h 113"/>
                <a:gd name="T14" fmla="*/ 90 w 99"/>
                <a:gd name="T15" fmla="*/ 86 h 113"/>
                <a:gd name="T16" fmla="*/ 90 w 99"/>
                <a:gd name="T17" fmla="*/ 106 h 113"/>
                <a:gd name="T18" fmla="*/ 77 w 99"/>
                <a:gd name="T19" fmla="*/ 46 h 113"/>
                <a:gd name="T20" fmla="*/ 50 w 99"/>
                <a:gd name="T21" fmla="*/ 16 h 113"/>
                <a:gd name="T22" fmla="*/ 21 w 99"/>
                <a:gd name="T23" fmla="*/ 46 h 113"/>
                <a:gd name="T24" fmla="*/ 77 w 99"/>
                <a:gd name="T25" fmla="*/ 4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13">
                  <a:moveTo>
                    <a:pt x="90" y="106"/>
                  </a:moveTo>
                  <a:cubicBezTo>
                    <a:pt x="83" y="109"/>
                    <a:pt x="74" y="113"/>
                    <a:pt x="56" y="113"/>
                  </a:cubicBezTo>
                  <a:cubicBezTo>
                    <a:pt x="17" y="113"/>
                    <a:pt x="0" y="90"/>
                    <a:pt x="0" y="55"/>
                  </a:cubicBezTo>
                  <a:cubicBezTo>
                    <a:pt x="0" y="22"/>
                    <a:pt x="20" y="0"/>
                    <a:pt x="51" y="0"/>
                  </a:cubicBezTo>
                  <a:cubicBezTo>
                    <a:pt x="87" y="0"/>
                    <a:pt x="99" y="26"/>
                    <a:pt x="99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82"/>
                    <a:pt x="38" y="97"/>
                    <a:pt x="57" y="97"/>
                  </a:cubicBezTo>
                  <a:cubicBezTo>
                    <a:pt x="70" y="97"/>
                    <a:pt x="85" y="90"/>
                    <a:pt x="90" y="86"/>
                  </a:cubicBezTo>
                  <a:lnTo>
                    <a:pt x="90" y="106"/>
                  </a:lnTo>
                  <a:close/>
                  <a:moveTo>
                    <a:pt x="77" y="46"/>
                  </a:moveTo>
                  <a:cubicBezTo>
                    <a:pt x="77" y="29"/>
                    <a:pt x="68" y="16"/>
                    <a:pt x="50" y="16"/>
                  </a:cubicBezTo>
                  <a:cubicBezTo>
                    <a:pt x="31" y="16"/>
                    <a:pt x="23" y="32"/>
                    <a:pt x="21" y="46"/>
                  </a:cubicBezTo>
                  <a:lnTo>
                    <a:pt x="77" y="46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8" name="Freeform 14">
              <a:extLst>
                <a:ext uri="{FF2B5EF4-FFF2-40B4-BE49-F238E27FC236}">
                  <a16:creationId xmlns:a16="http://schemas.microsoft.com/office/drawing/2014/main" id="{A3B443FF-C8F5-58B3-2CF7-9559A95562B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39" y="336"/>
              <a:ext cx="12" cy="22"/>
            </a:xfrm>
            <a:custGeom>
              <a:avLst/>
              <a:gdLst>
                <a:gd name="T0" fmla="*/ 0 w 61"/>
                <a:gd name="T1" fmla="*/ 2 h 111"/>
                <a:gd name="T2" fmla="*/ 19 w 61"/>
                <a:gd name="T3" fmla="*/ 2 h 111"/>
                <a:gd name="T4" fmla="*/ 19 w 61"/>
                <a:gd name="T5" fmla="*/ 19 h 111"/>
                <a:gd name="T6" fmla="*/ 20 w 61"/>
                <a:gd name="T7" fmla="*/ 19 h 111"/>
                <a:gd name="T8" fmla="*/ 48 w 61"/>
                <a:gd name="T9" fmla="*/ 0 h 111"/>
                <a:gd name="T10" fmla="*/ 61 w 61"/>
                <a:gd name="T11" fmla="*/ 1 h 111"/>
                <a:gd name="T12" fmla="*/ 61 w 61"/>
                <a:gd name="T13" fmla="*/ 19 h 111"/>
                <a:gd name="T14" fmla="*/ 50 w 61"/>
                <a:gd name="T15" fmla="*/ 17 h 111"/>
                <a:gd name="T16" fmla="*/ 21 w 61"/>
                <a:gd name="T17" fmla="*/ 61 h 111"/>
                <a:gd name="T18" fmla="*/ 21 w 61"/>
                <a:gd name="T19" fmla="*/ 111 h 111"/>
                <a:gd name="T20" fmla="*/ 0 w 61"/>
                <a:gd name="T21" fmla="*/ 111 h 111"/>
                <a:gd name="T22" fmla="*/ 0 w 61"/>
                <a:gd name="T23" fmla="*/ 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1" h="111">
                  <a:moveTo>
                    <a:pt x="0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5" y="8"/>
                    <a:pt x="37" y="0"/>
                    <a:pt x="48" y="0"/>
                  </a:cubicBezTo>
                  <a:cubicBezTo>
                    <a:pt x="54" y="0"/>
                    <a:pt x="57" y="0"/>
                    <a:pt x="61" y="1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58" y="17"/>
                    <a:pt x="54" y="17"/>
                    <a:pt x="50" y="17"/>
                  </a:cubicBezTo>
                  <a:cubicBezTo>
                    <a:pt x="32" y="17"/>
                    <a:pt x="21" y="34"/>
                    <a:pt x="21" y="61"/>
                  </a:cubicBezTo>
                  <a:cubicBezTo>
                    <a:pt x="21" y="111"/>
                    <a:pt x="21" y="111"/>
                    <a:pt x="21" y="111"/>
                  </a:cubicBezTo>
                  <a:cubicBezTo>
                    <a:pt x="0" y="111"/>
                    <a:pt x="0" y="111"/>
                    <a:pt x="0" y="111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9" name="Freeform 15">
              <a:extLst>
                <a:ext uri="{FF2B5EF4-FFF2-40B4-BE49-F238E27FC236}">
                  <a16:creationId xmlns:a16="http://schemas.microsoft.com/office/drawing/2014/main" id="{E618BB1F-0669-3FAD-9B78-2071E22AF2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56" y="326"/>
              <a:ext cx="20" cy="33"/>
            </a:xfrm>
            <a:custGeom>
              <a:avLst/>
              <a:gdLst>
                <a:gd name="T0" fmla="*/ 0 w 104"/>
                <a:gd name="T1" fmla="*/ 0 h 162"/>
                <a:gd name="T2" fmla="*/ 20 w 104"/>
                <a:gd name="T3" fmla="*/ 0 h 162"/>
                <a:gd name="T4" fmla="*/ 20 w 104"/>
                <a:gd name="T5" fmla="*/ 66 h 162"/>
                <a:gd name="T6" fmla="*/ 21 w 104"/>
                <a:gd name="T7" fmla="*/ 66 h 162"/>
                <a:gd name="T8" fmla="*/ 57 w 104"/>
                <a:gd name="T9" fmla="*/ 49 h 162"/>
                <a:gd name="T10" fmla="*/ 104 w 104"/>
                <a:gd name="T11" fmla="*/ 104 h 162"/>
                <a:gd name="T12" fmla="*/ 57 w 104"/>
                <a:gd name="T13" fmla="*/ 162 h 162"/>
                <a:gd name="T14" fmla="*/ 20 w 104"/>
                <a:gd name="T15" fmla="*/ 144 h 162"/>
                <a:gd name="T16" fmla="*/ 20 w 104"/>
                <a:gd name="T17" fmla="*/ 144 h 162"/>
                <a:gd name="T18" fmla="*/ 20 w 104"/>
                <a:gd name="T19" fmla="*/ 160 h 162"/>
                <a:gd name="T20" fmla="*/ 0 w 104"/>
                <a:gd name="T21" fmla="*/ 160 h 162"/>
                <a:gd name="T22" fmla="*/ 0 w 104"/>
                <a:gd name="T23" fmla="*/ 0 h 162"/>
                <a:gd name="T24" fmla="*/ 53 w 104"/>
                <a:gd name="T25" fmla="*/ 65 h 162"/>
                <a:gd name="T26" fmla="*/ 20 w 104"/>
                <a:gd name="T27" fmla="*/ 106 h 162"/>
                <a:gd name="T28" fmla="*/ 52 w 104"/>
                <a:gd name="T29" fmla="*/ 146 h 162"/>
                <a:gd name="T30" fmla="*/ 83 w 104"/>
                <a:gd name="T31" fmla="*/ 105 h 162"/>
                <a:gd name="T32" fmla="*/ 53 w 104"/>
                <a:gd name="T33" fmla="*/ 65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4" h="162">
                  <a:moveTo>
                    <a:pt x="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7" y="56"/>
                    <a:pt x="38" y="49"/>
                    <a:pt x="57" y="49"/>
                  </a:cubicBezTo>
                  <a:cubicBezTo>
                    <a:pt x="88" y="49"/>
                    <a:pt x="104" y="74"/>
                    <a:pt x="104" y="104"/>
                  </a:cubicBezTo>
                  <a:cubicBezTo>
                    <a:pt x="104" y="133"/>
                    <a:pt x="90" y="162"/>
                    <a:pt x="57" y="162"/>
                  </a:cubicBezTo>
                  <a:cubicBezTo>
                    <a:pt x="38" y="162"/>
                    <a:pt x="25" y="153"/>
                    <a:pt x="20" y="14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60"/>
                    <a:pt x="20" y="160"/>
                    <a:pt x="20" y="160"/>
                  </a:cubicBezTo>
                  <a:cubicBezTo>
                    <a:pt x="0" y="160"/>
                    <a:pt x="0" y="160"/>
                    <a:pt x="0" y="160"/>
                  </a:cubicBezTo>
                  <a:lnTo>
                    <a:pt x="0" y="0"/>
                  </a:lnTo>
                  <a:close/>
                  <a:moveTo>
                    <a:pt x="53" y="65"/>
                  </a:moveTo>
                  <a:cubicBezTo>
                    <a:pt x="31" y="65"/>
                    <a:pt x="20" y="85"/>
                    <a:pt x="20" y="106"/>
                  </a:cubicBezTo>
                  <a:cubicBezTo>
                    <a:pt x="20" y="124"/>
                    <a:pt x="30" y="146"/>
                    <a:pt x="52" y="146"/>
                  </a:cubicBezTo>
                  <a:cubicBezTo>
                    <a:pt x="74" y="146"/>
                    <a:pt x="83" y="122"/>
                    <a:pt x="83" y="105"/>
                  </a:cubicBezTo>
                  <a:cubicBezTo>
                    <a:pt x="83" y="85"/>
                    <a:pt x="74" y="65"/>
                    <a:pt x="53" y="65"/>
                  </a:cubicBez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0" name="Freeform 16">
              <a:extLst>
                <a:ext uri="{FF2B5EF4-FFF2-40B4-BE49-F238E27FC236}">
                  <a16:creationId xmlns:a16="http://schemas.microsoft.com/office/drawing/2014/main" id="{A87B8DDA-E42B-BA29-E10A-03A15E36BB0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82" y="327"/>
              <a:ext cx="5" cy="31"/>
            </a:xfrm>
            <a:custGeom>
              <a:avLst/>
              <a:gdLst>
                <a:gd name="T0" fmla="*/ 5 w 5"/>
                <a:gd name="T1" fmla="*/ 5 h 31"/>
                <a:gd name="T2" fmla="*/ 0 w 5"/>
                <a:gd name="T3" fmla="*/ 5 h 31"/>
                <a:gd name="T4" fmla="*/ 0 w 5"/>
                <a:gd name="T5" fmla="*/ 0 h 31"/>
                <a:gd name="T6" fmla="*/ 5 w 5"/>
                <a:gd name="T7" fmla="*/ 0 h 31"/>
                <a:gd name="T8" fmla="*/ 5 w 5"/>
                <a:gd name="T9" fmla="*/ 5 h 31"/>
                <a:gd name="T10" fmla="*/ 0 w 5"/>
                <a:gd name="T11" fmla="*/ 9 h 31"/>
                <a:gd name="T12" fmla="*/ 4 w 5"/>
                <a:gd name="T13" fmla="*/ 9 h 31"/>
                <a:gd name="T14" fmla="*/ 4 w 5"/>
                <a:gd name="T15" fmla="*/ 31 h 31"/>
                <a:gd name="T16" fmla="*/ 0 w 5"/>
                <a:gd name="T17" fmla="*/ 31 h 31"/>
                <a:gd name="T18" fmla="*/ 0 w 5"/>
                <a:gd name="T1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1">
                  <a:moveTo>
                    <a:pt x="5" y="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close/>
                  <a:moveTo>
                    <a:pt x="0" y="9"/>
                  </a:moveTo>
                  <a:lnTo>
                    <a:pt x="4" y="9"/>
                  </a:lnTo>
                  <a:lnTo>
                    <a:pt x="4" y="31"/>
                  </a:lnTo>
                  <a:lnTo>
                    <a:pt x="0" y="31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1" name="Rectangle 17">
              <a:extLst>
                <a:ext uri="{FF2B5EF4-FFF2-40B4-BE49-F238E27FC236}">
                  <a16:creationId xmlns:a16="http://schemas.microsoft.com/office/drawing/2014/main" id="{E1C549D5-9A2A-1308-7FE0-A110A1DA4D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494" y="326"/>
              <a:ext cx="4" cy="32"/>
            </a:xfrm>
            <a:prstGeom prst="rect">
              <a:avLst/>
            </a:pr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2" name="Freeform 18">
              <a:extLst>
                <a:ext uri="{FF2B5EF4-FFF2-40B4-BE49-F238E27FC236}">
                  <a16:creationId xmlns:a16="http://schemas.microsoft.com/office/drawing/2014/main" id="{2342F9FD-C9D2-9A4C-B714-0BC29648D0C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04" y="326"/>
              <a:ext cx="21" cy="33"/>
            </a:xfrm>
            <a:custGeom>
              <a:avLst/>
              <a:gdLst>
                <a:gd name="T0" fmla="*/ 84 w 103"/>
                <a:gd name="T1" fmla="*/ 144 h 162"/>
                <a:gd name="T2" fmla="*/ 84 w 103"/>
                <a:gd name="T3" fmla="*/ 144 h 162"/>
                <a:gd name="T4" fmla="*/ 47 w 103"/>
                <a:gd name="T5" fmla="*/ 162 h 162"/>
                <a:gd name="T6" fmla="*/ 0 w 103"/>
                <a:gd name="T7" fmla="*/ 104 h 162"/>
                <a:gd name="T8" fmla="*/ 47 w 103"/>
                <a:gd name="T9" fmla="*/ 49 h 162"/>
                <a:gd name="T10" fmla="*/ 83 w 103"/>
                <a:gd name="T11" fmla="*/ 66 h 162"/>
                <a:gd name="T12" fmla="*/ 83 w 103"/>
                <a:gd name="T13" fmla="*/ 66 h 162"/>
                <a:gd name="T14" fmla="*/ 83 w 103"/>
                <a:gd name="T15" fmla="*/ 0 h 162"/>
                <a:gd name="T16" fmla="*/ 103 w 103"/>
                <a:gd name="T17" fmla="*/ 0 h 162"/>
                <a:gd name="T18" fmla="*/ 103 w 103"/>
                <a:gd name="T19" fmla="*/ 160 h 162"/>
                <a:gd name="T20" fmla="*/ 84 w 103"/>
                <a:gd name="T21" fmla="*/ 160 h 162"/>
                <a:gd name="T22" fmla="*/ 84 w 103"/>
                <a:gd name="T23" fmla="*/ 144 h 162"/>
                <a:gd name="T24" fmla="*/ 51 w 103"/>
                <a:gd name="T25" fmla="*/ 146 h 162"/>
                <a:gd name="T26" fmla="*/ 83 w 103"/>
                <a:gd name="T27" fmla="*/ 106 h 162"/>
                <a:gd name="T28" fmla="*/ 51 w 103"/>
                <a:gd name="T29" fmla="*/ 65 h 162"/>
                <a:gd name="T30" fmla="*/ 21 w 103"/>
                <a:gd name="T31" fmla="*/ 105 h 162"/>
                <a:gd name="T32" fmla="*/ 51 w 103"/>
                <a:gd name="T33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62">
                  <a:moveTo>
                    <a:pt x="84" y="144"/>
                  </a:moveTo>
                  <a:cubicBezTo>
                    <a:pt x="84" y="144"/>
                    <a:pt x="84" y="144"/>
                    <a:pt x="84" y="144"/>
                  </a:cubicBezTo>
                  <a:cubicBezTo>
                    <a:pt x="78" y="153"/>
                    <a:pt x="66" y="162"/>
                    <a:pt x="47" y="162"/>
                  </a:cubicBezTo>
                  <a:cubicBezTo>
                    <a:pt x="14" y="162"/>
                    <a:pt x="0" y="133"/>
                    <a:pt x="0" y="104"/>
                  </a:cubicBezTo>
                  <a:cubicBezTo>
                    <a:pt x="0" y="74"/>
                    <a:pt x="15" y="49"/>
                    <a:pt x="47" y="49"/>
                  </a:cubicBezTo>
                  <a:cubicBezTo>
                    <a:pt x="66" y="49"/>
                    <a:pt x="77" y="56"/>
                    <a:pt x="83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3" y="160"/>
                    <a:pt x="103" y="160"/>
                    <a:pt x="103" y="160"/>
                  </a:cubicBezTo>
                  <a:cubicBezTo>
                    <a:pt x="84" y="160"/>
                    <a:pt x="84" y="160"/>
                    <a:pt x="84" y="160"/>
                  </a:cubicBezTo>
                  <a:lnTo>
                    <a:pt x="84" y="144"/>
                  </a:lnTo>
                  <a:close/>
                  <a:moveTo>
                    <a:pt x="51" y="146"/>
                  </a:moveTo>
                  <a:cubicBezTo>
                    <a:pt x="74" y="146"/>
                    <a:pt x="83" y="124"/>
                    <a:pt x="83" y="106"/>
                  </a:cubicBezTo>
                  <a:cubicBezTo>
                    <a:pt x="83" y="85"/>
                    <a:pt x="73" y="65"/>
                    <a:pt x="51" y="65"/>
                  </a:cubicBezTo>
                  <a:cubicBezTo>
                    <a:pt x="29" y="65"/>
                    <a:pt x="21" y="85"/>
                    <a:pt x="21" y="105"/>
                  </a:cubicBezTo>
                  <a:cubicBezTo>
                    <a:pt x="21" y="122"/>
                    <a:pt x="30" y="146"/>
                    <a:pt x="51" y="146"/>
                  </a:cubicBez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3" name="Freeform 19">
              <a:extLst>
                <a:ext uri="{FF2B5EF4-FFF2-40B4-BE49-F238E27FC236}">
                  <a16:creationId xmlns:a16="http://schemas.microsoft.com/office/drawing/2014/main" id="{BE93F9AE-A535-3319-8490-DB9679BE40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32" y="336"/>
              <a:ext cx="19" cy="23"/>
            </a:xfrm>
            <a:custGeom>
              <a:avLst/>
              <a:gdLst>
                <a:gd name="T0" fmla="*/ 97 w 97"/>
                <a:gd name="T1" fmla="*/ 109 h 111"/>
                <a:gd name="T2" fmla="*/ 77 w 97"/>
                <a:gd name="T3" fmla="*/ 109 h 111"/>
                <a:gd name="T4" fmla="*/ 77 w 97"/>
                <a:gd name="T5" fmla="*/ 92 h 111"/>
                <a:gd name="T6" fmla="*/ 77 w 97"/>
                <a:gd name="T7" fmla="*/ 92 h 111"/>
                <a:gd name="T8" fmla="*/ 41 w 97"/>
                <a:gd name="T9" fmla="*/ 111 h 111"/>
                <a:gd name="T10" fmla="*/ 0 w 97"/>
                <a:gd name="T11" fmla="*/ 65 h 111"/>
                <a:gd name="T12" fmla="*/ 0 w 97"/>
                <a:gd name="T13" fmla="*/ 0 h 111"/>
                <a:gd name="T14" fmla="*/ 21 w 97"/>
                <a:gd name="T15" fmla="*/ 0 h 111"/>
                <a:gd name="T16" fmla="*/ 21 w 97"/>
                <a:gd name="T17" fmla="*/ 56 h 111"/>
                <a:gd name="T18" fmla="*/ 44 w 97"/>
                <a:gd name="T19" fmla="*/ 95 h 111"/>
                <a:gd name="T20" fmla="*/ 77 w 97"/>
                <a:gd name="T21" fmla="*/ 50 h 111"/>
                <a:gd name="T22" fmla="*/ 77 w 97"/>
                <a:gd name="T23" fmla="*/ 0 h 111"/>
                <a:gd name="T24" fmla="*/ 97 w 97"/>
                <a:gd name="T25" fmla="*/ 0 h 111"/>
                <a:gd name="T26" fmla="*/ 97 w 97"/>
                <a:gd name="T27" fmla="*/ 10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7" h="111">
                  <a:moveTo>
                    <a:pt x="97" y="109"/>
                  </a:moveTo>
                  <a:cubicBezTo>
                    <a:pt x="77" y="109"/>
                    <a:pt x="77" y="109"/>
                    <a:pt x="77" y="109"/>
                  </a:cubicBezTo>
                  <a:cubicBezTo>
                    <a:pt x="77" y="92"/>
                    <a:pt x="77" y="92"/>
                    <a:pt x="77" y="92"/>
                  </a:cubicBezTo>
                  <a:cubicBezTo>
                    <a:pt x="77" y="92"/>
                    <a:pt x="77" y="92"/>
                    <a:pt x="77" y="92"/>
                  </a:cubicBezTo>
                  <a:cubicBezTo>
                    <a:pt x="71" y="104"/>
                    <a:pt x="56" y="111"/>
                    <a:pt x="41" y="111"/>
                  </a:cubicBezTo>
                  <a:cubicBezTo>
                    <a:pt x="13" y="111"/>
                    <a:pt x="0" y="94"/>
                    <a:pt x="0" y="6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82"/>
                    <a:pt x="26" y="94"/>
                    <a:pt x="44" y="95"/>
                  </a:cubicBezTo>
                  <a:cubicBezTo>
                    <a:pt x="66" y="95"/>
                    <a:pt x="77" y="77"/>
                    <a:pt x="77" y="5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97" y="0"/>
                    <a:pt x="97" y="0"/>
                    <a:pt x="97" y="0"/>
                  </a:cubicBezTo>
                  <a:lnTo>
                    <a:pt x="97" y="109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4" name="Freeform 20">
              <a:extLst>
                <a:ext uri="{FF2B5EF4-FFF2-40B4-BE49-F238E27FC236}">
                  <a16:creationId xmlns:a16="http://schemas.microsoft.com/office/drawing/2014/main" id="{F0A35A4B-D0D5-7B33-1A4B-7E0C1A28720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58" y="336"/>
              <a:ext cx="19" cy="22"/>
            </a:xfrm>
            <a:custGeom>
              <a:avLst/>
              <a:gdLst>
                <a:gd name="T0" fmla="*/ 0 w 96"/>
                <a:gd name="T1" fmla="*/ 2 h 111"/>
                <a:gd name="T2" fmla="*/ 19 w 96"/>
                <a:gd name="T3" fmla="*/ 2 h 111"/>
                <a:gd name="T4" fmla="*/ 19 w 96"/>
                <a:gd name="T5" fmla="*/ 19 h 111"/>
                <a:gd name="T6" fmla="*/ 20 w 96"/>
                <a:gd name="T7" fmla="*/ 19 h 111"/>
                <a:gd name="T8" fmla="*/ 55 w 96"/>
                <a:gd name="T9" fmla="*/ 0 h 111"/>
                <a:gd name="T10" fmla="*/ 96 w 96"/>
                <a:gd name="T11" fmla="*/ 46 h 111"/>
                <a:gd name="T12" fmla="*/ 96 w 96"/>
                <a:gd name="T13" fmla="*/ 111 h 111"/>
                <a:gd name="T14" fmla="*/ 76 w 96"/>
                <a:gd name="T15" fmla="*/ 111 h 111"/>
                <a:gd name="T16" fmla="*/ 76 w 96"/>
                <a:gd name="T17" fmla="*/ 55 h 111"/>
                <a:gd name="T18" fmla="*/ 53 w 96"/>
                <a:gd name="T19" fmla="*/ 16 h 111"/>
                <a:gd name="T20" fmla="*/ 20 w 96"/>
                <a:gd name="T21" fmla="*/ 60 h 111"/>
                <a:gd name="T22" fmla="*/ 20 w 96"/>
                <a:gd name="T23" fmla="*/ 111 h 111"/>
                <a:gd name="T24" fmla="*/ 0 w 96"/>
                <a:gd name="T25" fmla="*/ 111 h 111"/>
                <a:gd name="T26" fmla="*/ 0 w 96"/>
                <a:gd name="T27" fmla="*/ 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6" h="111">
                  <a:moveTo>
                    <a:pt x="0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6" y="7"/>
                    <a:pt x="40" y="0"/>
                    <a:pt x="55" y="0"/>
                  </a:cubicBezTo>
                  <a:cubicBezTo>
                    <a:pt x="83" y="0"/>
                    <a:pt x="96" y="17"/>
                    <a:pt x="96" y="46"/>
                  </a:cubicBezTo>
                  <a:cubicBezTo>
                    <a:pt x="96" y="111"/>
                    <a:pt x="96" y="111"/>
                    <a:pt x="96" y="111"/>
                  </a:cubicBezTo>
                  <a:cubicBezTo>
                    <a:pt x="76" y="111"/>
                    <a:pt x="76" y="111"/>
                    <a:pt x="76" y="111"/>
                  </a:cubicBezTo>
                  <a:cubicBezTo>
                    <a:pt x="76" y="55"/>
                    <a:pt x="76" y="55"/>
                    <a:pt x="76" y="55"/>
                  </a:cubicBezTo>
                  <a:cubicBezTo>
                    <a:pt x="76" y="29"/>
                    <a:pt x="70" y="17"/>
                    <a:pt x="53" y="16"/>
                  </a:cubicBezTo>
                  <a:cubicBezTo>
                    <a:pt x="30" y="16"/>
                    <a:pt x="20" y="34"/>
                    <a:pt x="20" y="60"/>
                  </a:cubicBezTo>
                  <a:cubicBezTo>
                    <a:pt x="20" y="111"/>
                    <a:pt x="20" y="111"/>
                    <a:pt x="20" y="111"/>
                  </a:cubicBezTo>
                  <a:cubicBezTo>
                    <a:pt x="0" y="111"/>
                    <a:pt x="0" y="111"/>
                    <a:pt x="0" y="111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5" name="Freeform 21">
              <a:extLst>
                <a:ext uri="{FF2B5EF4-FFF2-40B4-BE49-F238E27FC236}">
                  <a16:creationId xmlns:a16="http://schemas.microsoft.com/office/drawing/2014/main" id="{23B37EDE-FC22-965E-001A-2BF391B0407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83" y="336"/>
              <a:ext cx="21" cy="32"/>
            </a:xfrm>
            <a:custGeom>
              <a:avLst/>
              <a:gdLst>
                <a:gd name="T0" fmla="*/ 103 w 103"/>
                <a:gd name="T1" fmla="*/ 106 h 158"/>
                <a:gd name="T2" fmla="*/ 47 w 103"/>
                <a:gd name="T3" fmla="*/ 158 h 158"/>
                <a:gd name="T4" fmla="*/ 8 w 103"/>
                <a:gd name="T5" fmla="*/ 151 h 158"/>
                <a:gd name="T6" fmla="*/ 10 w 103"/>
                <a:gd name="T7" fmla="*/ 132 h 158"/>
                <a:gd name="T8" fmla="*/ 49 w 103"/>
                <a:gd name="T9" fmla="*/ 142 h 158"/>
                <a:gd name="T10" fmla="*/ 83 w 103"/>
                <a:gd name="T11" fmla="*/ 105 h 158"/>
                <a:gd name="T12" fmla="*/ 83 w 103"/>
                <a:gd name="T13" fmla="*/ 94 h 158"/>
                <a:gd name="T14" fmla="*/ 83 w 103"/>
                <a:gd name="T15" fmla="*/ 94 h 158"/>
                <a:gd name="T16" fmla="*/ 46 w 103"/>
                <a:gd name="T17" fmla="*/ 111 h 158"/>
                <a:gd name="T18" fmla="*/ 0 w 103"/>
                <a:gd name="T19" fmla="*/ 57 h 158"/>
                <a:gd name="T20" fmla="*/ 48 w 103"/>
                <a:gd name="T21" fmla="*/ 0 h 158"/>
                <a:gd name="T22" fmla="*/ 84 w 103"/>
                <a:gd name="T23" fmla="*/ 18 h 158"/>
                <a:gd name="T24" fmla="*/ 85 w 103"/>
                <a:gd name="T25" fmla="*/ 18 h 158"/>
                <a:gd name="T26" fmla="*/ 85 w 103"/>
                <a:gd name="T27" fmla="*/ 2 h 158"/>
                <a:gd name="T28" fmla="*/ 103 w 103"/>
                <a:gd name="T29" fmla="*/ 2 h 158"/>
                <a:gd name="T30" fmla="*/ 103 w 103"/>
                <a:gd name="T31" fmla="*/ 106 h 158"/>
                <a:gd name="T32" fmla="*/ 83 w 103"/>
                <a:gd name="T33" fmla="*/ 58 h 158"/>
                <a:gd name="T34" fmla="*/ 51 w 103"/>
                <a:gd name="T35" fmla="*/ 16 h 158"/>
                <a:gd name="T36" fmla="*/ 21 w 103"/>
                <a:gd name="T37" fmla="*/ 56 h 158"/>
                <a:gd name="T38" fmla="*/ 51 w 103"/>
                <a:gd name="T39" fmla="*/ 95 h 158"/>
                <a:gd name="T40" fmla="*/ 83 w 103"/>
                <a:gd name="T41" fmla="*/ 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" h="158">
                  <a:moveTo>
                    <a:pt x="103" y="106"/>
                  </a:moveTo>
                  <a:cubicBezTo>
                    <a:pt x="103" y="139"/>
                    <a:pt x="86" y="158"/>
                    <a:pt x="47" y="158"/>
                  </a:cubicBezTo>
                  <a:cubicBezTo>
                    <a:pt x="36" y="158"/>
                    <a:pt x="26" y="157"/>
                    <a:pt x="8" y="151"/>
                  </a:cubicBezTo>
                  <a:cubicBezTo>
                    <a:pt x="10" y="132"/>
                    <a:pt x="10" y="132"/>
                    <a:pt x="10" y="132"/>
                  </a:cubicBezTo>
                  <a:cubicBezTo>
                    <a:pt x="26" y="139"/>
                    <a:pt x="35" y="142"/>
                    <a:pt x="49" y="142"/>
                  </a:cubicBezTo>
                  <a:cubicBezTo>
                    <a:pt x="71" y="142"/>
                    <a:pt x="83" y="128"/>
                    <a:pt x="83" y="105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74" y="105"/>
                    <a:pt x="60" y="111"/>
                    <a:pt x="46" y="111"/>
                  </a:cubicBezTo>
                  <a:cubicBezTo>
                    <a:pt x="15" y="111"/>
                    <a:pt x="0" y="85"/>
                    <a:pt x="0" y="57"/>
                  </a:cubicBezTo>
                  <a:cubicBezTo>
                    <a:pt x="0" y="29"/>
                    <a:pt x="16" y="0"/>
                    <a:pt x="48" y="0"/>
                  </a:cubicBezTo>
                  <a:cubicBezTo>
                    <a:pt x="68" y="0"/>
                    <a:pt x="78" y="7"/>
                    <a:pt x="84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103" y="2"/>
                    <a:pt x="103" y="2"/>
                    <a:pt x="103" y="2"/>
                  </a:cubicBezTo>
                  <a:lnTo>
                    <a:pt x="103" y="106"/>
                  </a:lnTo>
                  <a:close/>
                  <a:moveTo>
                    <a:pt x="83" y="58"/>
                  </a:moveTo>
                  <a:cubicBezTo>
                    <a:pt x="83" y="35"/>
                    <a:pt x="73" y="16"/>
                    <a:pt x="51" y="16"/>
                  </a:cubicBezTo>
                  <a:cubicBezTo>
                    <a:pt x="31" y="16"/>
                    <a:pt x="21" y="38"/>
                    <a:pt x="21" y="56"/>
                  </a:cubicBezTo>
                  <a:cubicBezTo>
                    <a:pt x="21" y="77"/>
                    <a:pt x="33" y="95"/>
                    <a:pt x="51" y="95"/>
                  </a:cubicBezTo>
                  <a:cubicBezTo>
                    <a:pt x="70" y="95"/>
                    <a:pt x="83" y="78"/>
                    <a:pt x="83" y="58"/>
                  </a:cubicBez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035751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1">
            <a:extLst>
              <a:ext uri="{FF2B5EF4-FFF2-40B4-BE49-F238E27FC236}">
                <a16:creationId xmlns:a16="http://schemas.microsoft.com/office/drawing/2014/main" id="{C9949E32-4955-4125-1DFB-2836B2DB065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613200"/>
            <a:ext cx="1928293" cy="244800"/>
          </a:xfrm>
          <a:prstGeom prst="rect">
            <a:avLst/>
          </a:prstGeom>
          <a:ln/>
        </p:spPr>
        <p:txBody>
          <a:bodyPr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10" name="Rectangle 42">
            <a:extLst>
              <a:ext uri="{FF2B5EF4-FFF2-40B4-BE49-F238E27FC236}">
                <a16:creationId xmlns:a16="http://schemas.microsoft.com/office/drawing/2014/main" id="{693C7A0A-188B-674E-8ADE-589398307C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613200"/>
            <a:ext cx="7416800" cy="244800"/>
          </a:xfrm>
          <a:prstGeom prst="rect">
            <a:avLst/>
          </a:prstGeom>
          <a:ln/>
        </p:spPr>
        <p:txBody>
          <a:bodyPr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11" name="Rectangle 43">
            <a:extLst>
              <a:ext uri="{FF2B5EF4-FFF2-40B4-BE49-F238E27FC236}">
                <a16:creationId xmlns:a16="http://schemas.microsoft.com/office/drawing/2014/main" id="{CF1AD3E6-4260-D2B5-270C-C12A9A659635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xfrm>
            <a:off x="128588" y="6613200"/>
            <a:ext cx="2047412" cy="244800"/>
          </a:xfrm>
          <a:prstGeom prst="rect">
            <a:avLst/>
          </a:prstGeom>
          <a:ln/>
        </p:spPr>
        <p:txBody>
          <a:bodyPr lIns="0"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90F9B46-5D7C-4A4D-8A5C-DE8D5A63E026}" type="datetime1">
              <a:rPr lang="de-DE" smtClean="0"/>
              <a:t>07.08.2026</a:t>
            </a:fld>
            <a:endParaRPr lang="de-DE"/>
          </a:p>
        </p:txBody>
      </p:sp>
      <p:sp>
        <p:nvSpPr>
          <p:cNvPr id="12" name="Inhaltsplatzhalter 13">
            <a:extLst>
              <a:ext uri="{FF2B5EF4-FFF2-40B4-BE49-F238E27FC236}">
                <a16:creationId xmlns:a16="http://schemas.microsoft.com/office/drawing/2014/main" id="{B429C01A-165B-4994-4D94-B66AF6607F2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110194" y="4114800"/>
            <a:ext cx="9081805" cy="1080000"/>
          </a:xfrm>
          <a:prstGeom prst="rect">
            <a:avLst/>
          </a:prstGeom>
          <a:solidFill>
            <a:schemeClr val="tx2"/>
          </a:solidFill>
        </p:spPr>
        <p:txBody>
          <a:bodyPr lIns="180000" tIns="0" rIns="72000" bIns="0" anchor="ctr">
            <a:norm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b="1" cap="none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Zwischenüberschrift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62253169-8766-A25F-F42B-513B24C8128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45559" y="4114800"/>
            <a:ext cx="1692000" cy="1080000"/>
          </a:xfrm>
          <a:prstGeom prst="rect">
            <a:avLst/>
          </a:prstGeom>
          <a:solidFill>
            <a:srgbClr val="F26522"/>
          </a:solidFill>
          <a:ln>
            <a:noFill/>
          </a:ln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7500" spc="-3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#</a:t>
            </a:r>
          </a:p>
        </p:txBody>
      </p:sp>
      <p:grpSp>
        <p:nvGrpSpPr>
          <p:cNvPr id="7" name="Group 4" hidden="1">
            <a:extLst>
              <a:ext uri="{FF2B5EF4-FFF2-40B4-BE49-F238E27FC236}">
                <a16:creationId xmlns:a16="http://schemas.microsoft.com/office/drawing/2014/main" id="{A8359B85-A07D-EA1F-7C1C-97AE473FB91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525716" y="71438"/>
            <a:ext cx="539750" cy="541337"/>
            <a:chOff x="7292" y="45"/>
            <a:chExt cx="340" cy="341"/>
          </a:xfrm>
          <a:solidFill>
            <a:schemeClr val="bg1"/>
          </a:solidFill>
        </p:grpSpPr>
        <p:sp>
          <p:nvSpPr>
            <p:cNvPr id="24" name="AutoShape 3">
              <a:extLst>
                <a:ext uri="{FF2B5EF4-FFF2-40B4-BE49-F238E27FC236}">
                  <a16:creationId xmlns:a16="http://schemas.microsoft.com/office/drawing/2014/main" id="{F7FB614C-04FE-1BC0-A23D-C199BF132590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5" name="Rectangle 5">
              <a:extLst>
                <a:ext uri="{FF2B5EF4-FFF2-40B4-BE49-F238E27FC236}">
                  <a16:creationId xmlns:a16="http://schemas.microsoft.com/office/drawing/2014/main" id="{49203949-CBC1-5572-B97C-AAA41F23397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solidFill>
              <a:srgbClr val="4EC2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B288918B-14BB-8804-6E2D-CFDF2308599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94" y="130"/>
              <a:ext cx="91" cy="175"/>
            </a:xfrm>
            <a:custGeom>
              <a:avLst/>
              <a:gdLst>
                <a:gd name="T0" fmla="*/ 124 w 248"/>
                <a:gd name="T1" fmla="*/ 0 h 473"/>
                <a:gd name="T2" fmla="*/ 0 w 248"/>
                <a:gd name="T3" fmla="*/ 236 h 473"/>
                <a:gd name="T4" fmla="*/ 124 w 248"/>
                <a:gd name="T5" fmla="*/ 473 h 473"/>
                <a:gd name="T6" fmla="*/ 248 w 248"/>
                <a:gd name="T7" fmla="*/ 236 h 473"/>
                <a:gd name="T8" fmla="*/ 124 w 248"/>
                <a:gd name="T9" fmla="*/ 0 h 473"/>
                <a:gd name="T10" fmla="*/ 124 w 248"/>
                <a:gd name="T11" fmla="*/ 349 h 473"/>
                <a:gd name="T12" fmla="*/ 65 w 248"/>
                <a:gd name="T13" fmla="*/ 237 h 473"/>
                <a:gd name="T14" fmla="*/ 124 w 248"/>
                <a:gd name="T15" fmla="*/ 124 h 473"/>
                <a:gd name="T16" fmla="*/ 182 w 248"/>
                <a:gd name="T17" fmla="*/ 237 h 473"/>
                <a:gd name="T18" fmla="*/ 124 w 248"/>
                <a:gd name="T19" fmla="*/ 349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8" h="473">
                  <a:moveTo>
                    <a:pt x="124" y="0"/>
                  </a:moveTo>
                  <a:cubicBezTo>
                    <a:pt x="55" y="0"/>
                    <a:pt x="0" y="106"/>
                    <a:pt x="0" y="236"/>
                  </a:cubicBezTo>
                  <a:cubicBezTo>
                    <a:pt x="0" y="367"/>
                    <a:pt x="55" y="473"/>
                    <a:pt x="124" y="473"/>
                  </a:cubicBezTo>
                  <a:cubicBezTo>
                    <a:pt x="192" y="473"/>
                    <a:pt x="248" y="367"/>
                    <a:pt x="248" y="236"/>
                  </a:cubicBezTo>
                  <a:cubicBezTo>
                    <a:pt x="248" y="106"/>
                    <a:pt x="192" y="0"/>
                    <a:pt x="124" y="0"/>
                  </a:cubicBezTo>
                  <a:close/>
                  <a:moveTo>
                    <a:pt x="124" y="349"/>
                  </a:moveTo>
                  <a:cubicBezTo>
                    <a:pt x="91" y="349"/>
                    <a:pt x="65" y="299"/>
                    <a:pt x="65" y="237"/>
                  </a:cubicBezTo>
                  <a:cubicBezTo>
                    <a:pt x="65" y="175"/>
                    <a:pt x="91" y="124"/>
                    <a:pt x="124" y="124"/>
                  </a:cubicBezTo>
                  <a:cubicBezTo>
                    <a:pt x="156" y="124"/>
                    <a:pt x="182" y="175"/>
                    <a:pt x="182" y="237"/>
                  </a:cubicBezTo>
                  <a:cubicBezTo>
                    <a:pt x="182" y="299"/>
                    <a:pt x="156" y="349"/>
                    <a:pt x="124" y="3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AC6D1C36-8A71-1712-CCDD-DD69932BC9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135"/>
              <a:ext cx="54" cy="166"/>
            </a:xfrm>
            <a:custGeom>
              <a:avLst/>
              <a:gdLst>
                <a:gd name="T0" fmla="*/ 24 w 54"/>
                <a:gd name="T1" fmla="*/ 61 h 166"/>
                <a:gd name="T2" fmla="*/ 43 w 54"/>
                <a:gd name="T3" fmla="*/ 61 h 166"/>
                <a:gd name="T4" fmla="*/ 43 w 54"/>
                <a:gd name="T5" fmla="*/ 106 h 166"/>
                <a:gd name="T6" fmla="*/ 24 w 54"/>
                <a:gd name="T7" fmla="*/ 106 h 166"/>
                <a:gd name="T8" fmla="*/ 24 w 54"/>
                <a:gd name="T9" fmla="*/ 166 h 166"/>
                <a:gd name="T10" fmla="*/ 0 w 54"/>
                <a:gd name="T11" fmla="*/ 166 h 166"/>
                <a:gd name="T12" fmla="*/ 0 w 54"/>
                <a:gd name="T13" fmla="*/ 0 h 166"/>
                <a:gd name="T14" fmla="*/ 50 w 54"/>
                <a:gd name="T15" fmla="*/ 0 h 166"/>
                <a:gd name="T16" fmla="*/ 54 w 54"/>
                <a:gd name="T17" fmla="*/ 44 h 166"/>
                <a:gd name="T18" fmla="*/ 24 w 54"/>
                <a:gd name="T19" fmla="*/ 44 h 166"/>
                <a:gd name="T20" fmla="*/ 24 w 54"/>
                <a:gd name="T21" fmla="*/ 6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166">
                  <a:moveTo>
                    <a:pt x="24" y="61"/>
                  </a:moveTo>
                  <a:lnTo>
                    <a:pt x="43" y="61"/>
                  </a:lnTo>
                  <a:lnTo>
                    <a:pt x="43" y="106"/>
                  </a:lnTo>
                  <a:lnTo>
                    <a:pt x="24" y="106"/>
                  </a:lnTo>
                  <a:lnTo>
                    <a:pt x="24" y="166"/>
                  </a:lnTo>
                  <a:lnTo>
                    <a:pt x="0" y="166"/>
                  </a:lnTo>
                  <a:lnTo>
                    <a:pt x="0" y="0"/>
                  </a:lnTo>
                  <a:lnTo>
                    <a:pt x="50" y="0"/>
                  </a:lnTo>
                  <a:lnTo>
                    <a:pt x="54" y="44"/>
                  </a:lnTo>
                  <a:lnTo>
                    <a:pt x="24" y="44"/>
                  </a:lnTo>
                  <a:lnTo>
                    <a:pt x="24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CC28F407-F3A7-AC74-373A-3701BA33A9E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01" y="135"/>
              <a:ext cx="93" cy="166"/>
            </a:xfrm>
            <a:custGeom>
              <a:avLst/>
              <a:gdLst>
                <a:gd name="T0" fmla="*/ 82 w 93"/>
                <a:gd name="T1" fmla="*/ 0 h 166"/>
                <a:gd name="T2" fmla="*/ 63 w 93"/>
                <a:gd name="T3" fmla="*/ 0 h 166"/>
                <a:gd name="T4" fmla="*/ 46 w 93"/>
                <a:gd name="T5" fmla="*/ 72 h 166"/>
                <a:gd name="T6" fmla="*/ 30 w 93"/>
                <a:gd name="T7" fmla="*/ 0 h 166"/>
                <a:gd name="T8" fmla="*/ 11 w 93"/>
                <a:gd name="T9" fmla="*/ 0 h 166"/>
                <a:gd name="T10" fmla="*/ 0 w 93"/>
                <a:gd name="T11" fmla="*/ 166 h 166"/>
                <a:gd name="T12" fmla="*/ 24 w 93"/>
                <a:gd name="T13" fmla="*/ 166 h 166"/>
                <a:gd name="T14" fmla="*/ 28 w 93"/>
                <a:gd name="T15" fmla="*/ 93 h 166"/>
                <a:gd name="T16" fmla="*/ 46 w 93"/>
                <a:gd name="T17" fmla="*/ 166 h 166"/>
                <a:gd name="T18" fmla="*/ 46 w 93"/>
                <a:gd name="T19" fmla="*/ 166 h 166"/>
                <a:gd name="T20" fmla="*/ 46 w 93"/>
                <a:gd name="T21" fmla="*/ 166 h 166"/>
                <a:gd name="T22" fmla="*/ 46 w 93"/>
                <a:gd name="T23" fmla="*/ 166 h 166"/>
                <a:gd name="T24" fmla="*/ 46 w 93"/>
                <a:gd name="T25" fmla="*/ 166 h 166"/>
                <a:gd name="T26" fmla="*/ 65 w 93"/>
                <a:gd name="T27" fmla="*/ 93 h 166"/>
                <a:gd name="T28" fmla="*/ 69 w 93"/>
                <a:gd name="T29" fmla="*/ 166 h 166"/>
                <a:gd name="T30" fmla="*/ 93 w 93"/>
                <a:gd name="T31" fmla="*/ 166 h 166"/>
                <a:gd name="T32" fmla="*/ 82 w 93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166">
                  <a:moveTo>
                    <a:pt x="82" y="0"/>
                  </a:moveTo>
                  <a:lnTo>
                    <a:pt x="63" y="0"/>
                  </a:lnTo>
                  <a:lnTo>
                    <a:pt x="46" y="72"/>
                  </a:lnTo>
                  <a:lnTo>
                    <a:pt x="30" y="0"/>
                  </a:lnTo>
                  <a:lnTo>
                    <a:pt x="11" y="0"/>
                  </a:lnTo>
                  <a:lnTo>
                    <a:pt x="0" y="166"/>
                  </a:lnTo>
                  <a:lnTo>
                    <a:pt x="24" y="166"/>
                  </a:lnTo>
                  <a:lnTo>
                    <a:pt x="28" y="93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65" y="93"/>
                  </a:lnTo>
                  <a:lnTo>
                    <a:pt x="69" y="166"/>
                  </a:lnTo>
                  <a:lnTo>
                    <a:pt x="93" y="166"/>
                  </a:lnTo>
                  <a:lnTo>
                    <a:pt x="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4CBCBCEE-9E2F-1C48-9B29-E2EC9CA446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320"/>
              <a:ext cx="29" cy="37"/>
            </a:xfrm>
            <a:custGeom>
              <a:avLst/>
              <a:gdLst>
                <a:gd name="T0" fmla="*/ 22 w 29"/>
                <a:gd name="T1" fmla="*/ 0 h 37"/>
                <a:gd name="T2" fmla="*/ 22 w 29"/>
                <a:gd name="T3" fmla="*/ 15 h 37"/>
                <a:gd name="T4" fmla="*/ 6 w 29"/>
                <a:gd name="T5" fmla="*/ 15 h 37"/>
                <a:gd name="T6" fmla="*/ 6 w 29"/>
                <a:gd name="T7" fmla="*/ 0 h 37"/>
                <a:gd name="T8" fmla="*/ 0 w 29"/>
                <a:gd name="T9" fmla="*/ 0 h 37"/>
                <a:gd name="T10" fmla="*/ 0 w 29"/>
                <a:gd name="T11" fmla="*/ 37 h 37"/>
                <a:gd name="T12" fmla="*/ 6 w 29"/>
                <a:gd name="T13" fmla="*/ 37 h 37"/>
                <a:gd name="T14" fmla="*/ 6 w 29"/>
                <a:gd name="T15" fmla="*/ 20 h 37"/>
                <a:gd name="T16" fmla="*/ 22 w 29"/>
                <a:gd name="T17" fmla="*/ 20 h 37"/>
                <a:gd name="T18" fmla="*/ 22 w 29"/>
                <a:gd name="T19" fmla="*/ 37 h 37"/>
                <a:gd name="T20" fmla="*/ 29 w 29"/>
                <a:gd name="T21" fmla="*/ 37 h 37"/>
                <a:gd name="T22" fmla="*/ 29 w 29"/>
                <a:gd name="T23" fmla="*/ 0 h 37"/>
                <a:gd name="T24" fmla="*/ 22 w 2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37">
                  <a:moveTo>
                    <a:pt x="22" y="0"/>
                  </a:moveTo>
                  <a:lnTo>
                    <a:pt x="22" y="15"/>
                  </a:lnTo>
                  <a:lnTo>
                    <a:pt x="6" y="15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6" y="37"/>
                  </a:lnTo>
                  <a:lnTo>
                    <a:pt x="6" y="20"/>
                  </a:lnTo>
                  <a:lnTo>
                    <a:pt x="22" y="20"/>
                  </a:lnTo>
                  <a:lnTo>
                    <a:pt x="22" y="37"/>
                  </a:lnTo>
                  <a:lnTo>
                    <a:pt x="29" y="37"/>
                  </a:lnTo>
                  <a:lnTo>
                    <a:pt x="29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CC04A213-3F92-FF4C-6027-0638F349944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63" y="329"/>
              <a:ext cx="28" cy="28"/>
            </a:xfrm>
            <a:custGeom>
              <a:avLst/>
              <a:gdLst>
                <a:gd name="T0" fmla="*/ 38 w 76"/>
                <a:gd name="T1" fmla="*/ 0 h 78"/>
                <a:gd name="T2" fmla="*/ 0 w 76"/>
                <a:gd name="T3" fmla="*/ 39 h 78"/>
                <a:gd name="T4" fmla="*/ 38 w 76"/>
                <a:gd name="T5" fmla="*/ 78 h 78"/>
                <a:gd name="T6" fmla="*/ 76 w 76"/>
                <a:gd name="T7" fmla="*/ 39 h 78"/>
                <a:gd name="T8" fmla="*/ 38 w 76"/>
                <a:gd name="T9" fmla="*/ 0 h 78"/>
                <a:gd name="T10" fmla="*/ 38 w 76"/>
                <a:gd name="T11" fmla="*/ 64 h 78"/>
                <a:gd name="T12" fmla="*/ 18 w 76"/>
                <a:gd name="T13" fmla="*/ 39 h 78"/>
                <a:gd name="T14" fmla="*/ 38 w 76"/>
                <a:gd name="T15" fmla="*/ 14 h 78"/>
                <a:gd name="T16" fmla="*/ 59 w 76"/>
                <a:gd name="T17" fmla="*/ 39 h 78"/>
                <a:gd name="T18" fmla="*/ 38 w 76"/>
                <a:gd name="T19" fmla="*/ 6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8">
                  <a:moveTo>
                    <a:pt x="38" y="0"/>
                  </a:move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60" y="78"/>
                    <a:pt x="76" y="61"/>
                    <a:pt x="76" y="39"/>
                  </a:cubicBezTo>
                  <a:cubicBezTo>
                    <a:pt x="76" y="16"/>
                    <a:pt x="61" y="0"/>
                    <a:pt x="38" y="0"/>
                  </a:cubicBezTo>
                  <a:close/>
                  <a:moveTo>
                    <a:pt x="38" y="64"/>
                  </a:moveTo>
                  <a:cubicBezTo>
                    <a:pt x="24" y="64"/>
                    <a:pt x="18" y="51"/>
                    <a:pt x="18" y="39"/>
                  </a:cubicBezTo>
                  <a:cubicBezTo>
                    <a:pt x="18" y="27"/>
                    <a:pt x="25" y="14"/>
                    <a:pt x="38" y="14"/>
                  </a:cubicBezTo>
                  <a:cubicBezTo>
                    <a:pt x="52" y="14"/>
                    <a:pt x="59" y="27"/>
                    <a:pt x="59" y="39"/>
                  </a:cubicBezTo>
                  <a:cubicBezTo>
                    <a:pt x="59" y="51"/>
                    <a:pt x="52" y="64"/>
                    <a:pt x="38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AF20F0E2-1F71-9BA2-8559-F6EC8D95AD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4" y="329"/>
              <a:ext cx="21" cy="28"/>
            </a:xfrm>
            <a:custGeom>
              <a:avLst/>
              <a:gdLst>
                <a:gd name="T0" fmla="*/ 54 w 56"/>
                <a:gd name="T1" fmla="*/ 59 h 78"/>
                <a:gd name="T2" fmla="*/ 52 w 56"/>
                <a:gd name="T3" fmla="*/ 60 h 78"/>
                <a:gd name="T4" fmla="*/ 39 w 56"/>
                <a:gd name="T5" fmla="*/ 64 h 78"/>
                <a:gd name="T6" fmla="*/ 17 w 56"/>
                <a:gd name="T7" fmla="*/ 39 h 78"/>
                <a:gd name="T8" fmla="*/ 38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5 w 56"/>
                <a:gd name="T15" fmla="*/ 3 h 78"/>
                <a:gd name="T16" fmla="*/ 54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4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4" y="59"/>
                  </a:moveTo>
                  <a:cubicBezTo>
                    <a:pt x="52" y="60"/>
                    <a:pt x="52" y="60"/>
                    <a:pt x="52" y="60"/>
                  </a:cubicBezTo>
                  <a:cubicBezTo>
                    <a:pt x="49" y="63"/>
                    <a:pt x="43" y="64"/>
                    <a:pt x="39" y="64"/>
                  </a:cubicBezTo>
                  <a:cubicBezTo>
                    <a:pt x="23" y="64"/>
                    <a:pt x="17" y="51"/>
                    <a:pt x="17" y="39"/>
                  </a:cubicBezTo>
                  <a:cubicBezTo>
                    <a:pt x="17" y="27"/>
                    <a:pt x="24" y="14"/>
                    <a:pt x="38" y="14"/>
                  </a:cubicBezTo>
                  <a:cubicBezTo>
                    <a:pt x="42" y="14"/>
                    <a:pt x="47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0" y="1"/>
                    <a:pt x="43" y="0"/>
                    <a:pt x="38" y="0"/>
                  </a:cubicBezTo>
                  <a:cubicBezTo>
                    <a:pt x="15" y="0"/>
                    <a:pt x="0" y="16"/>
                    <a:pt x="0" y="39"/>
                  </a:cubicBezTo>
                  <a:cubicBezTo>
                    <a:pt x="0" y="61"/>
                    <a:pt x="16" y="78"/>
                    <a:pt x="38" y="78"/>
                  </a:cubicBezTo>
                  <a:cubicBezTo>
                    <a:pt x="42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4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" name="Freeform 12">
              <a:extLst>
                <a:ext uri="{FF2B5EF4-FFF2-40B4-BE49-F238E27FC236}">
                  <a16:creationId xmlns:a16="http://schemas.microsoft.com/office/drawing/2014/main" id="{3867347F-E311-79B0-3061-C5507BF9D30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19" y="317"/>
              <a:ext cx="24" cy="40"/>
            </a:xfrm>
            <a:custGeom>
              <a:avLst/>
              <a:gdLst>
                <a:gd name="T0" fmla="*/ 38 w 67"/>
                <a:gd name="T1" fmla="*/ 32 h 108"/>
                <a:gd name="T2" fmla="*/ 17 w 67"/>
                <a:gd name="T3" fmla="*/ 41 h 108"/>
                <a:gd name="T4" fmla="*/ 17 w 67"/>
                <a:gd name="T5" fmla="*/ 0 h 108"/>
                <a:gd name="T6" fmla="*/ 0 w 67"/>
                <a:gd name="T7" fmla="*/ 0 h 108"/>
                <a:gd name="T8" fmla="*/ 0 w 67"/>
                <a:gd name="T9" fmla="*/ 108 h 108"/>
                <a:gd name="T10" fmla="*/ 17 w 67"/>
                <a:gd name="T11" fmla="*/ 108 h 108"/>
                <a:gd name="T12" fmla="*/ 17 w 67"/>
                <a:gd name="T13" fmla="*/ 74 h 108"/>
                <a:gd name="T14" fmla="*/ 37 w 67"/>
                <a:gd name="T15" fmla="*/ 46 h 108"/>
                <a:gd name="T16" fmla="*/ 50 w 67"/>
                <a:gd name="T17" fmla="*/ 70 h 108"/>
                <a:gd name="T18" fmla="*/ 50 w 67"/>
                <a:gd name="T19" fmla="*/ 108 h 108"/>
                <a:gd name="T20" fmla="*/ 67 w 67"/>
                <a:gd name="T21" fmla="*/ 108 h 108"/>
                <a:gd name="T22" fmla="*/ 67 w 67"/>
                <a:gd name="T23" fmla="*/ 64 h 108"/>
                <a:gd name="T24" fmla="*/ 38 w 67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108">
                  <a:moveTo>
                    <a:pt x="38" y="32"/>
                  </a:moveTo>
                  <a:cubicBezTo>
                    <a:pt x="30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7" y="46"/>
                  </a:cubicBezTo>
                  <a:cubicBezTo>
                    <a:pt x="47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7" y="108"/>
                    <a:pt x="67" y="108"/>
                    <a:pt x="67" y="108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43"/>
                    <a:pt x="57" y="32"/>
                    <a:pt x="3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3" name="Freeform 13">
              <a:extLst>
                <a:ext uri="{FF2B5EF4-FFF2-40B4-BE49-F238E27FC236}">
                  <a16:creationId xmlns:a16="http://schemas.microsoft.com/office/drawing/2014/main" id="{98C516FC-72CD-B39F-1486-F8B38AE84D0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48" y="329"/>
              <a:ext cx="18" cy="28"/>
            </a:xfrm>
            <a:custGeom>
              <a:avLst/>
              <a:gdLst>
                <a:gd name="T0" fmla="*/ 30 w 48"/>
                <a:gd name="T1" fmla="*/ 32 h 78"/>
                <a:gd name="T2" fmla="*/ 18 w 48"/>
                <a:gd name="T3" fmla="*/ 21 h 78"/>
                <a:gd name="T4" fmla="*/ 29 w 48"/>
                <a:gd name="T5" fmla="*/ 14 h 78"/>
                <a:gd name="T6" fmla="*/ 42 w 48"/>
                <a:gd name="T7" fmla="*/ 17 h 78"/>
                <a:gd name="T8" fmla="*/ 44 w 48"/>
                <a:gd name="T9" fmla="*/ 19 h 78"/>
                <a:gd name="T10" fmla="*/ 45 w 48"/>
                <a:gd name="T11" fmla="*/ 3 h 78"/>
                <a:gd name="T12" fmla="*/ 44 w 48"/>
                <a:gd name="T13" fmla="*/ 3 h 78"/>
                <a:gd name="T14" fmla="*/ 27 w 48"/>
                <a:gd name="T15" fmla="*/ 0 h 78"/>
                <a:gd name="T16" fmla="*/ 0 w 48"/>
                <a:gd name="T17" fmla="*/ 24 h 78"/>
                <a:gd name="T18" fmla="*/ 19 w 48"/>
                <a:gd name="T19" fmla="*/ 45 h 78"/>
                <a:gd name="T20" fmla="*/ 31 w 48"/>
                <a:gd name="T21" fmla="*/ 55 h 78"/>
                <a:gd name="T22" fmla="*/ 19 w 48"/>
                <a:gd name="T23" fmla="*/ 64 h 78"/>
                <a:gd name="T24" fmla="*/ 4 w 48"/>
                <a:gd name="T25" fmla="*/ 59 h 78"/>
                <a:gd name="T26" fmla="*/ 2 w 48"/>
                <a:gd name="T27" fmla="*/ 58 h 78"/>
                <a:gd name="T28" fmla="*/ 1 w 48"/>
                <a:gd name="T29" fmla="*/ 73 h 78"/>
                <a:gd name="T30" fmla="*/ 2 w 48"/>
                <a:gd name="T31" fmla="*/ 74 h 78"/>
                <a:gd name="T32" fmla="*/ 22 w 48"/>
                <a:gd name="T33" fmla="*/ 78 h 78"/>
                <a:gd name="T34" fmla="*/ 48 w 48"/>
                <a:gd name="T35" fmla="*/ 54 h 78"/>
                <a:gd name="T36" fmla="*/ 30 w 48"/>
                <a:gd name="T37" fmla="*/ 3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78">
                  <a:moveTo>
                    <a:pt x="30" y="32"/>
                  </a:moveTo>
                  <a:cubicBezTo>
                    <a:pt x="22" y="28"/>
                    <a:pt x="18" y="26"/>
                    <a:pt x="18" y="21"/>
                  </a:cubicBezTo>
                  <a:cubicBezTo>
                    <a:pt x="18" y="16"/>
                    <a:pt x="24" y="14"/>
                    <a:pt x="29" y="14"/>
                  </a:cubicBezTo>
                  <a:cubicBezTo>
                    <a:pt x="31" y="14"/>
                    <a:pt x="39" y="16"/>
                    <a:pt x="42" y="17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39" y="2"/>
                    <a:pt x="34" y="0"/>
                    <a:pt x="27" y="0"/>
                  </a:cubicBezTo>
                  <a:cubicBezTo>
                    <a:pt x="11" y="0"/>
                    <a:pt x="0" y="9"/>
                    <a:pt x="0" y="24"/>
                  </a:cubicBezTo>
                  <a:cubicBezTo>
                    <a:pt x="0" y="36"/>
                    <a:pt x="11" y="41"/>
                    <a:pt x="19" y="45"/>
                  </a:cubicBezTo>
                  <a:cubicBezTo>
                    <a:pt x="26" y="48"/>
                    <a:pt x="31" y="51"/>
                    <a:pt x="31" y="55"/>
                  </a:cubicBezTo>
                  <a:cubicBezTo>
                    <a:pt x="31" y="64"/>
                    <a:pt x="21" y="64"/>
                    <a:pt x="19" y="64"/>
                  </a:cubicBezTo>
                  <a:cubicBezTo>
                    <a:pt x="16" y="64"/>
                    <a:pt x="9" y="63"/>
                    <a:pt x="4" y="59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8" y="77"/>
                    <a:pt x="16" y="78"/>
                    <a:pt x="22" y="78"/>
                  </a:cubicBezTo>
                  <a:cubicBezTo>
                    <a:pt x="35" y="78"/>
                    <a:pt x="48" y="71"/>
                    <a:pt x="48" y="54"/>
                  </a:cubicBezTo>
                  <a:cubicBezTo>
                    <a:pt x="48" y="40"/>
                    <a:pt x="38" y="36"/>
                    <a:pt x="3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4" name="Freeform 14">
              <a:extLst>
                <a:ext uri="{FF2B5EF4-FFF2-40B4-BE49-F238E27FC236}">
                  <a16:creationId xmlns:a16="http://schemas.microsoft.com/office/drawing/2014/main" id="{01E2177C-487C-22A4-D6B6-FF907E962F4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68" y="329"/>
              <a:ext cx="21" cy="28"/>
            </a:xfrm>
            <a:custGeom>
              <a:avLst/>
              <a:gdLst>
                <a:gd name="T0" fmla="*/ 55 w 56"/>
                <a:gd name="T1" fmla="*/ 59 h 78"/>
                <a:gd name="T2" fmla="*/ 53 w 56"/>
                <a:gd name="T3" fmla="*/ 60 h 78"/>
                <a:gd name="T4" fmla="*/ 40 w 56"/>
                <a:gd name="T5" fmla="*/ 64 h 78"/>
                <a:gd name="T6" fmla="*/ 18 w 56"/>
                <a:gd name="T7" fmla="*/ 39 h 78"/>
                <a:gd name="T8" fmla="*/ 39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6 w 56"/>
                <a:gd name="T15" fmla="*/ 3 h 78"/>
                <a:gd name="T16" fmla="*/ 55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5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5" y="59"/>
                  </a:moveTo>
                  <a:cubicBezTo>
                    <a:pt x="53" y="60"/>
                    <a:pt x="53" y="60"/>
                    <a:pt x="53" y="60"/>
                  </a:cubicBezTo>
                  <a:cubicBezTo>
                    <a:pt x="49" y="63"/>
                    <a:pt x="44" y="64"/>
                    <a:pt x="40" y="64"/>
                  </a:cubicBezTo>
                  <a:cubicBezTo>
                    <a:pt x="23" y="64"/>
                    <a:pt x="18" y="51"/>
                    <a:pt x="18" y="39"/>
                  </a:cubicBezTo>
                  <a:cubicBezTo>
                    <a:pt x="18" y="27"/>
                    <a:pt x="25" y="14"/>
                    <a:pt x="39" y="14"/>
                  </a:cubicBezTo>
                  <a:cubicBezTo>
                    <a:pt x="43" y="14"/>
                    <a:pt x="48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1" y="1"/>
                    <a:pt x="44" y="0"/>
                    <a:pt x="38" y="0"/>
                  </a:cubicBez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43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5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5" name="Freeform 15">
              <a:extLst>
                <a:ext uri="{FF2B5EF4-FFF2-40B4-BE49-F238E27FC236}">
                  <a16:creationId xmlns:a16="http://schemas.microsoft.com/office/drawing/2014/main" id="{8647FAD2-528D-280E-366A-5D554910CE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93" y="317"/>
              <a:ext cx="25" cy="40"/>
            </a:xfrm>
            <a:custGeom>
              <a:avLst/>
              <a:gdLst>
                <a:gd name="T0" fmla="*/ 38 w 66"/>
                <a:gd name="T1" fmla="*/ 32 h 108"/>
                <a:gd name="T2" fmla="*/ 17 w 66"/>
                <a:gd name="T3" fmla="*/ 41 h 108"/>
                <a:gd name="T4" fmla="*/ 17 w 66"/>
                <a:gd name="T5" fmla="*/ 0 h 108"/>
                <a:gd name="T6" fmla="*/ 0 w 66"/>
                <a:gd name="T7" fmla="*/ 0 h 108"/>
                <a:gd name="T8" fmla="*/ 0 w 66"/>
                <a:gd name="T9" fmla="*/ 108 h 108"/>
                <a:gd name="T10" fmla="*/ 17 w 66"/>
                <a:gd name="T11" fmla="*/ 108 h 108"/>
                <a:gd name="T12" fmla="*/ 17 w 66"/>
                <a:gd name="T13" fmla="*/ 74 h 108"/>
                <a:gd name="T14" fmla="*/ 36 w 66"/>
                <a:gd name="T15" fmla="*/ 46 h 108"/>
                <a:gd name="T16" fmla="*/ 50 w 66"/>
                <a:gd name="T17" fmla="*/ 70 h 108"/>
                <a:gd name="T18" fmla="*/ 50 w 66"/>
                <a:gd name="T19" fmla="*/ 108 h 108"/>
                <a:gd name="T20" fmla="*/ 66 w 66"/>
                <a:gd name="T21" fmla="*/ 108 h 108"/>
                <a:gd name="T22" fmla="*/ 66 w 66"/>
                <a:gd name="T23" fmla="*/ 64 h 108"/>
                <a:gd name="T24" fmla="*/ 38 w 66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108">
                  <a:moveTo>
                    <a:pt x="38" y="32"/>
                  </a:moveTo>
                  <a:cubicBezTo>
                    <a:pt x="29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6" y="46"/>
                  </a:cubicBezTo>
                  <a:cubicBezTo>
                    <a:pt x="46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6" y="64"/>
                    <a:pt x="66" y="64"/>
                    <a:pt x="66" y="64"/>
                  </a:cubicBezTo>
                  <a:cubicBezTo>
                    <a:pt x="66" y="43"/>
                    <a:pt x="57" y="32"/>
                    <a:pt x="3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6" name="Freeform 16">
              <a:extLst>
                <a:ext uri="{FF2B5EF4-FFF2-40B4-BE49-F238E27FC236}">
                  <a16:creationId xmlns:a16="http://schemas.microsoft.com/office/drawing/2014/main" id="{DFC7460A-4511-9B22-D52A-812CB79C045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25" y="329"/>
              <a:ext cx="24" cy="28"/>
            </a:xfrm>
            <a:custGeom>
              <a:avLst/>
              <a:gdLst>
                <a:gd name="T0" fmla="*/ 49 w 66"/>
                <a:gd name="T1" fmla="*/ 0 h 76"/>
                <a:gd name="T2" fmla="*/ 49 w 66"/>
                <a:gd name="T3" fmla="*/ 34 h 76"/>
                <a:gd name="T4" fmla="*/ 29 w 66"/>
                <a:gd name="T5" fmla="*/ 62 h 76"/>
                <a:gd name="T6" fmla="*/ 16 w 66"/>
                <a:gd name="T7" fmla="*/ 38 h 76"/>
                <a:gd name="T8" fmla="*/ 16 w 66"/>
                <a:gd name="T9" fmla="*/ 0 h 76"/>
                <a:gd name="T10" fmla="*/ 0 w 66"/>
                <a:gd name="T11" fmla="*/ 0 h 76"/>
                <a:gd name="T12" fmla="*/ 0 w 66"/>
                <a:gd name="T13" fmla="*/ 44 h 76"/>
                <a:gd name="T14" fmla="*/ 28 w 66"/>
                <a:gd name="T15" fmla="*/ 76 h 76"/>
                <a:gd name="T16" fmla="*/ 50 w 66"/>
                <a:gd name="T17" fmla="*/ 66 h 76"/>
                <a:gd name="T18" fmla="*/ 50 w 66"/>
                <a:gd name="T19" fmla="*/ 74 h 76"/>
                <a:gd name="T20" fmla="*/ 66 w 66"/>
                <a:gd name="T21" fmla="*/ 74 h 76"/>
                <a:gd name="T22" fmla="*/ 66 w 66"/>
                <a:gd name="T23" fmla="*/ 0 h 76"/>
                <a:gd name="T24" fmla="*/ 49 w 66"/>
                <a:gd name="T25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76">
                  <a:moveTo>
                    <a:pt x="49" y="0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45"/>
                    <a:pt x="47" y="62"/>
                    <a:pt x="29" y="62"/>
                  </a:cubicBezTo>
                  <a:cubicBezTo>
                    <a:pt x="20" y="61"/>
                    <a:pt x="16" y="55"/>
                    <a:pt x="16" y="3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65"/>
                    <a:pt x="9" y="76"/>
                    <a:pt x="28" y="76"/>
                  </a:cubicBezTo>
                  <a:cubicBezTo>
                    <a:pt x="37" y="76"/>
                    <a:pt x="45" y="72"/>
                    <a:pt x="50" y="66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4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7" name="Rectangle 17">
              <a:extLst>
                <a:ext uri="{FF2B5EF4-FFF2-40B4-BE49-F238E27FC236}">
                  <a16:creationId xmlns:a16="http://schemas.microsoft.com/office/drawing/2014/main" id="{F1B31939-D971-B78C-A46E-0E258770F83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557" y="317"/>
              <a:ext cx="6" cy="4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8" name="Freeform 18">
              <a:extLst>
                <a:ext uri="{FF2B5EF4-FFF2-40B4-BE49-F238E27FC236}">
                  <a16:creationId xmlns:a16="http://schemas.microsoft.com/office/drawing/2014/main" id="{230BFA8E-59B6-74EB-A644-D698FA08A50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69" y="329"/>
              <a:ext cx="25" cy="28"/>
            </a:xfrm>
            <a:custGeom>
              <a:avLst/>
              <a:gdLst>
                <a:gd name="T0" fmla="*/ 68 w 68"/>
                <a:gd name="T1" fmla="*/ 42 h 78"/>
                <a:gd name="T2" fmla="*/ 35 w 68"/>
                <a:gd name="T3" fmla="*/ 0 h 78"/>
                <a:gd name="T4" fmla="*/ 0 w 68"/>
                <a:gd name="T5" fmla="*/ 38 h 78"/>
                <a:gd name="T6" fmla="*/ 38 w 68"/>
                <a:gd name="T7" fmla="*/ 78 h 78"/>
                <a:gd name="T8" fmla="*/ 60 w 68"/>
                <a:gd name="T9" fmla="*/ 74 h 78"/>
                <a:gd name="T10" fmla="*/ 63 w 68"/>
                <a:gd name="T11" fmla="*/ 73 h 78"/>
                <a:gd name="T12" fmla="*/ 63 w 68"/>
                <a:gd name="T13" fmla="*/ 55 h 78"/>
                <a:gd name="T14" fmla="*/ 60 w 68"/>
                <a:gd name="T15" fmla="*/ 57 h 78"/>
                <a:gd name="T16" fmla="*/ 39 w 68"/>
                <a:gd name="T17" fmla="*/ 64 h 78"/>
                <a:gd name="T18" fmla="*/ 17 w 68"/>
                <a:gd name="T19" fmla="*/ 44 h 78"/>
                <a:gd name="T20" fmla="*/ 68 w 68"/>
                <a:gd name="T21" fmla="*/ 44 h 78"/>
                <a:gd name="T22" fmla="*/ 68 w 68"/>
                <a:gd name="T23" fmla="*/ 42 h 78"/>
                <a:gd name="T24" fmla="*/ 35 w 68"/>
                <a:gd name="T25" fmla="*/ 14 h 78"/>
                <a:gd name="T26" fmla="*/ 51 w 68"/>
                <a:gd name="T27" fmla="*/ 31 h 78"/>
                <a:gd name="T28" fmla="*/ 17 w 68"/>
                <a:gd name="T29" fmla="*/ 31 h 78"/>
                <a:gd name="T30" fmla="*/ 35 w 68"/>
                <a:gd name="T31" fmla="*/ 1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" h="78">
                  <a:moveTo>
                    <a:pt x="68" y="42"/>
                  </a:moveTo>
                  <a:cubicBezTo>
                    <a:pt x="68" y="14"/>
                    <a:pt x="57" y="0"/>
                    <a:pt x="35" y="0"/>
                  </a:cubicBezTo>
                  <a:cubicBezTo>
                    <a:pt x="14" y="0"/>
                    <a:pt x="0" y="16"/>
                    <a:pt x="0" y="38"/>
                  </a:cubicBezTo>
                  <a:cubicBezTo>
                    <a:pt x="0" y="64"/>
                    <a:pt x="14" y="78"/>
                    <a:pt x="38" y="78"/>
                  </a:cubicBezTo>
                  <a:cubicBezTo>
                    <a:pt x="49" y="78"/>
                    <a:pt x="55" y="76"/>
                    <a:pt x="60" y="74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3" y="55"/>
                    <a:pt x="63" y="55"/>
                    <a:pt x="63" y="55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57" y="60"/>
                    <a:pt x="47" y="64"/>
                    <a:pt x="39" y="64"/>
                  </a:cubicBezTo>
                  <a:cubicBezTo>
                    <a:pt x="29" y="64"/>
                    <a:pt x="18" y="56"/>
                    <a:pt x="17" y="44"/>
                  </a:cubicBezTo>
                  <a:cubicBezTo>
                    <a:pt x="68" y="44"/>
                    <a:pt x="68" y="44"/>
                    <a:pt x="68" y="44"/>
                  </a:cubicBezTo>
                  <a:lnTo>
                    <a:pt x="68" y="42"/>
                  </a:lnTo>
                  <a:close/>
                  <a:moveTo>
                    <a:pt x="35" y="14"/>
                  </a:moveTo>
                  <a:cubicBezTo>
                    <a:pt x="45" y="14"/>
                    <a:pt x="50" y="22"/>
                    <a:pt x="51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25"/>
                    <a:pt x="22" y="14"/>
                    <a:pt x="3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C8C48A0-9A5C-3CFB-B770-D0B0FB35C4F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576050" y="71438"/>
            <a:ext cx="542925" cy="542925"/>
            <a:chOff x="7292" y="45"/>
            <a:chExt cx="342" cy="342"/>
          </a:xfrm>
        </p:grpSpPr>
        <p:sp>
          <p:nvSpPr>
            <p:cNvPr id="6" name="AutoShape 3">
              <a:extLst>
                <a:ext uri="{FF2B5EF4-FFF2-40B4-BE49-F238E27FC236}">
                  <a16:creationId xmlns:a16="http://schemas.microsoft.com/office/drawing/2014/main" id="{E1424126-BD8D-B58F-A5B5-B036B6EED6E5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7292" y="45"/>
              <a:ext cx="342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" name="Rectangle 5">
              <a:extLst>
                <a:ext uri="{FF2B5EF4-FFF2-40B4-BE49-F238E27FC236}">
                  <a16:creationId xmlns:a16="http://schemas.microsoft.com/office/drawing/2014/main" id="{4FBB23CB-3682-595D-E095-C818D90478F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92" y="45"/>
              <a:ext cx="342" cy="342"/>
            </a:xfrm>
            <a:prstGeom prst="rect">
              <a:avLst/>
            </a:pr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325FCCFC-073C-7E37-7EAA-20D970CC726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18" y="209"/>
              <a:ext cx="74" cy="91"/>
            </a:xfrm>
            <a:custGeom>
              <a:avLst/>
              <a:gdLst>
                <a:gd name="T0" fmla="*/ 0 w 369"/>
                <a:gd name="T1" fmla="*/ 0 h 454"/>
                <a:gd name="T2" fmla="*/ 209 w 369"/>
                <a:gd name="T3" fmla="*/ 0 h 454"/>
                <a:gd name="T4" fmla="*/ 357 w 369"/>
                <a:gd name="T5" fmla="*/ 116 h 454"/>
                <a:gd name="T6" fmla="*/ 277 w 369"/>
                <a:gd name="T7" fmla="*/ 222 h 454"/>
                <a:gd name="T8" fmla="*/ 277 w 369"/>
                <a:gd name="T9" fmla="*/ 223 h 454"/>
                <a:gd name="T10" fmla="*/ 369 w 369"/>
                <a:gd name="T11" fmla="*/ 323 h 454"/>
                <a:gd name="T12" fmla="*/ 192 w 369"/>
                <a:gd name="T13" fmla="*/ 454 h 454"/>
                <a:gd name="T14" fmla="*/ 0 w 369"/>
                <a:gd name="T15" fmla="*/ 454 h 454"/>
                <a:gd name="T16" fmla="*/ 0 w 369"/>
                <a:gd name="T17" fmla="*/ 0 h 454"/>
                <a:gd name="T18" fmla="*/ 121 w 369"/>
                <a:gd name="T19" fmla="*/ 180 h 454"/>
                <a:gd name="T20" fmla="*/ 155 w 369"/>
                <a:gd name="T21" fmla="*/ 180 h 454"/>
                <a:gd name="T22" fmla="*/ 236 w 369"/>
                <a:gd name="T23" fmla="*/ 132 h 454"/>
                <a:gd name="T24" fmla="*/ 156 w 369"/>
                <a:gd name="T25" fmla="*/ 86 h 454"/>
                <a:gd name="T26" fmla="*/ 121 w 369"/>
                <a:gd name="T27" fmla="*/ 86 h 454"/>
                <a:gd name="T28" fmla="*/ 121 w 369"/>
                <a:gd name="T29" fmla="*/ 180 h 454"/>
                <a:gd name="T30" fmla="*/ 121 w 369"/>
                <a:gd name="T31" fmla="*/ 369 h 454"/>
                <a:gd name="T32" fmla="*/ 157 w 369"/>
                <a:gd name="T33" fmla="*/ 369 h 454"/>
                <a:gd name="T34" fmla="*/ 248 w 369"/>
                <a:gd name="T35" fmla="*/ 316 h 454"/>
                <a:gd name="T36" fmla="*/ 158 w 369"/>
                <a:gd name="T37" fmla="*/ 262 h 454"/>
                <a:gd name="T38" fmla="*/ 121 w 369"/>
                <a:gd name="T39" fmla="*/ 262 h 454"/>
                <a:gd name="T40" fmla="*/ 121 w 369"/>
                <a:gd name="T41" fmla="*/ 36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9" h="454">
                  <a:moveTo>
                    <a:pt x="0" y="0"/>
                  </a:moveTo>
                  <a:cubicBezTo>
                    <a:pt x="209" y="0"/>
                    <a:pt x="209" y="0"/>
                    <a:pt x="209" y="0"/>
                  </a:cubicBezTo>
                  <a:cubicBezTo>
                    <a:pt x="294" y="0"/>
                    <a:pt x="357" y="37"/>
                    <a:pt x="357" y="116"/>
                  </a:cubicBezTo>
                  <a:cubicBezTo>
                    <a:pt x="357" y="173"/>
                    <a:pt x="328" y="205"/>
                    <a:pt x="277" y="222"/>
                  </a:cubicBezTo>
                  <a:cubicBezTo>
                    <a:pt x="277" y="223"/>
                    <a:pt x="277" y="223"/>
                    <a:pt x="277" y="223"/>
                  </a:cubicBezTo>
                  <a:cubicBezTo>
                    <a:pt x="337" y="235"/>
                    <a:pt x="369" y="268"/>
                    <a:pt x="369" y="323"/>
                  </a:cubicBezTo>
                  <a:cubicBezTo>
                    <a:pt x="369" y="432"/>
                    <a:pt x="273" y="454"/>
                    <a:pt x="192" y="454"/>
                  </a:cubicBezTo>
                  <a:cubicBezTo>
                    <a:pt x="0" y="454"/>
                    <a:pt x="0" y="454"/>
                    <a:pt x="0" y="454"/>
                  </a:cubicBezTo>
                  <a:lnTo>
                    <a:pt x="0" y="0"/>
                  </a:lnTo>
                  <a:close/>
                  <a:moveTo>
                    <a:pt x="121" y="180"/>
                  </a:moveTo>
                  <a:cubicBezTo>
                    <a:pt x="155" y="180"/>
                    <a:pt x="155" y="180"/>
                    <a:pt x="155" y="180"/>
                  </a:cubicBezTo>
                  <a:cubicBezTo>
                    <a:pt x="195" y="180"/>
                    <a:pt x="236" y="170"/>
                    <a:pt x="236" y="132"/>
                  </a:cubicBezTo>
                  <a:cubicBezTo>
                    <a:pt x="236" y="90"/>
                    <a:pt x="197" y="86"/>
                    <a:pt x="156" y="86"/>
                  </a:cubicBezTo>
                  <a:cubicBezTo>
                    <a:pt x="121" y="86"/>
                    <a:pt x="121" y="86"/>
                    <a:pt x="121" y="86"/>
                  </a:cubicBezTo>
                  <a:lnTo>
                    <a:pt x="121" y="180"/>
                  </a:lnTo>
                  <a:close/>
                  <a:moveTo>
                    <a:pt x="121" y="369"/>
                  </a:moveTo>
                  <a:cubicBezTo>
                    <a:pt x="157" y="369"/>
                    <a:pt x="157" y="369"/>
                    <a:pt x="157" y="369"/>
                  </a:cubicBezTo>
                  <a:cubicBezTo>
                    <a:pt x="201" y="369"/>
                    <a:pt x="248" y="362"/>
                    <a:pt x="248" y="316"/>
                  </a:cubicBezTo>
                  <a:cubicBezTo>
                    <a:pt x="248" y="266"/>
                    <a:pt x="200" y="262"/>
                    <a:pt x="158" y="262"/>
                  </a:cubicBezTo>
                  <a:cubicBezTo>
                    <a:pt x="121" y="262"/>
                    <a:pt x="121" y="262"/>
                    <a:pt x="121" y="262"/>
                  </a:cubicBezTo>
                  <a:lnTo>
                    <a:pt x="121" y="3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51BA0EB8-6C5F-D5C9-1970-378E107686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4" y="207"/>
              <a:ext cx="80" cy="95"/>
            </a:xfrm>
            <a:custGeom>
              <a:avLst/>
              <a:gdLst>
                <a:gd name="T0" fmla="*/ 396 w 396"/>
                <a:gd name="T1" fmla="*/ 451 h 469"/>
                <a:gd name="T2" fmla="*/ 261 w 396"/>
                <a:gd name="T3" fmla="*/ 469 h 469"/>
                <a:gd name="T4" fmla="*/ 0 w 396"/>
                <a:gd name="T5" fmla="*/ 236 h 469"/>
                <a:gd name="T6" fmla="*/ 260 w 396"/>
                <a:gd name="T7" fmla="*/ 0 h 469"/>
                <a:gd name="T8" fmla="*/ 395 w 396"/>
                <a:gd name="T9" fmla="*/ 23 h 469"/>
                <a:gd name="T10" fmla="*/ 385 w 396"/>
                <a:gd name="T11" fmla="*/ 121 h 469"/>
                <a:gd name="T12" fmla="*/ 267 w 396"/>
                <a:gd name="T13" fmla="*/ 89 h 469"/>
                <a:gd name="T14" fmla="*/ 125 w 396"/>
                <a:gd name="T15" fmla="*/ 236 h 469"/>
                <a:gd name="T16" fmla="*/ 276 w 396"/>
                <a:gd name="T17" fmla="*/ 380 h 469"/>
                <a:gd name="T18" fmla="*/ 390 w 396"/>
                <a:gd name="T19" fmla="*/ 356 h 469"/>
                <a:gd name="T20" fmla="*/ 396 w 396"/>
                <a:gd name="T21" fmla="*/ 451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6" h="469">
                  <a:moveTo>
                    <a:pt x="396" y="451"/>
                  </a:moveTo>
                  <a:cubicBezTo>
                    <a:pt x="361" y="459"/>
                    <a:pt x="323" y="469"/>
                    <a:pt x="261" y="469"/>
                  </a:cubicBezTo>
                  <a:cubicBezTo>
                    <a:pt x="140" y="469"/>
                    <a:pt x="0" y="408"/>
                    <a:pt x="0" y="236"/>
                  </a:cubicBezTo>
                  <a:cubicBezTo>
                    <a:pt x="0" y="78"/>
                    <a:pt x="111" y="0"/>
                    <a:pt x="260" y="0"/>
                  </a:cubicBezTo>
                  <a:cubicBezTo>
                    <a:pt x="306" y="0"/>
                    <a:pt x="351" y="10"/>
                    <a:pt x="395" y="23"/>
                  </a:cubicBezTo>
                  <a:cubicBezTo>
                    <a:pt x="385" y="121"/>
                    <a:pt x="385" y="121"/>
                    <a:pt x="385" y="121"/>
                  </a:cubicBezTo>
                  <a:cubicBezTo>
                    <a:pt x="346" y="100"/>
                    <a:pt x="308" y="89"/>
                    <a:pt x="267" y="89"/>
                  </a:cubicBezTo>
                  <a:cubicBezTo>
                    <a:pt x="181" y="89"/>
                    <a:pt x="125" y="152"/>
                    <a:pt x="125" y="236"/>
                  </a:cubicBezTo>
                  <a:cubicBezTo>
                    <a:pt x="125" y="325"/>
                    <a:pt x="188" y="380"/>
                    <a:pt x="276" y="380"/>
                  </a:cubicBezTo>
                  <a:cubicBezTo>
                    <a:pt x="316" y="380"/>
                    <a:pt x="357" y="369"/>
                    <a:pt x="390" y="356"/>
                  </a:cubicBezTo>
                  <a:lnTo>
                    <a:pt x="396" y="4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434FEA34-2F55-F243-1A65-A2B8C66AA83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79" y="209"/>
              <a:ext cx="129" cy="91"/>
            </a:xfrm>
            <a:custGeom>
              <a:avLst/>
              <a:gdLst>
                <a:gd name="T0" fmla="*/ 0 w 129"/>
                <a:gd name="T1" fmla="*/ 0 h 91"/>
                <a:gd name="T2" fmla="*/ 25 w 129"/>
                <a:gd name="T3" fmla="*/ 0 h 91"/>
                <a:gd name="T4" fmla="*/ 37 w 129"/>
                <a:gd name="T5" fmla="*/ 70 h 91"/>
                <a:gd name="T6" fmla="*/ 37 w 129"/>
                <a:gd name="T7" fmla="*/ 70 h 91"/>
                <a:gd name="T8" fmla="*/ 50 w 129"/>
                <a:gd name="T9" fmla="*/ 0 h 91"/>
                <a:gd name="T10" fmla="*/ 80 w 129"/>
                <a:gd name="T11" fmla="*/ 0 h 91"/>
                <a:gd name="T12" fmla="*/ 93 w 129"/>
                <a:gd name="T13" fmla="*/ 70 h 91"/>
                <a:gd name="T14" fmla="*/ 94 w 129"/>
                <a:gd name="T15" fmla="*/ 70 h 91"/>
                <a:gd name="T16" fmla="*/ 105 w 129"/>
                <a:gd name="T17" fmla="*/ 0 h 91"/>
                <a:gd name="T18" fmla="*/ 129 w 129"/>
                <a:gd name="T19" fmla="*/ 0 h 91"/>
                <a:gd name="T20" fmla="*/ 109 w 129"/>
                <a:gd name="T21" fmla="*/ 91 h 91"/>
                <a:gd name="T22" fmla="*/ 77 w 129"/>
                <a:gd name="T23" fmla="*/ 91 h 91"/>
                <a:gd name="T24" fmla="*/ 65 w 129"/>
                <a:gd name="T25" fmla="*/ 21 h 91"/>
                <a:gd name="T26" fmla="*/ 64 w 129"/>
                <a:gd name="T27" fmla="*/ 21 h 91"/>
                <a:gd name="T28" fmla="*/ 52 w 129"/>
                <a:gd name="T29" fmla="*/ 91 h 91"/>
                <a:gd name="T30" fmla="*/ 21 w 129"/>
                <a:gd name="T31" fmla="*/ 91 h 91"/>
                <a:gd name="T32" fmla="*/ 0 w 129"/>
                <a:gd name="T3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9" h="91">
                  <a:moveTo>
                    <a:pt x="0" y="0"/>
                  </a:moveTo>
                  <a:lnTo>
                    <a:pt x="25" y="0"/>
                  </a:lnTo>
                  <a:lnTo>
                    <a:pt x="37" y="70"/>
                  </a:lnTo>
                  <a:lnTo>
                    <a:pt x="37" y="70"/>
                  </a:lnTo>
                  <a:lnTo>
                    <a:pt x="50" y="0"/>
                  </a:lnTo>
                  <a:lnTo>
                    <a:pt x="80" y="0"/>
                  </a:lnTo>
                  <a:lnTo>
                    <a:pt x="93" y="70"/>
                  </a:lnTo>
                  <a:lnTo>
                    <a:pt x="94" y="70"/>
                  </a:lnTo>
                  <a:lnTo>
                    <a:pt x="105" y="0"/>
                  </a:lnTo>
                  <a:lnTo>
                    <a:pt x="129" y="0"/>
                  </a:lnTo>
                  <a:lnTo>
                    <a:pt x="109" y="91"/>
                  </a:lnTo>
                  <a:lnTo>
                    <a:pt x="77" y="91"/>
                  </a:lnTo>
                  <a:lnTo>
                    <a:pt x="65" y="21"/>
                  </a:lnTo>
                  <a:lnTo>
                    <a:pt x="64" y="21"/>
                  </a:lnTo>
                  <a:lnTo>
                    <a:pt x="52" y="91"/>
                  </a:lnTo>
                  <a:lnTo>
                    <a:pt x="21" y="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7639AFD2-F382-D750-797A-66AD316490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18" y="328"/>
              <a:ext cx="42" cy="30"/>
            </a:xfrm>
            <a:custGeom>
              <a:avLst/>
              <a:gdLst>
                <a:gd name="T0" fmla="*/ 0 w 42"/>
                <a:gd name="T1" fmla="*/ 0 h 30"/>
                <a:gd name="T2" fmla="*/ 4 w 42"/>
                <a:gd name="T3" fmla="*/ 0 h 30"/>
                <a:gd name="T4" fmla="*/ 12 w 42"/>
                <a:gd name="T5" fmla="*/ 26 h 30"/>
                <a:gd name="T6" fmla="*/ 12 w 42"/>
                <a:gd name="T7" fmla="*/ 26 h 30"/>
                <a:gd name="T8" fmla="*/ 18 w 42"/>
                <a:gd name="T9" fmla="*/ 0 h 30"/>
                <a:gd name="T10" fmla="*/ 24 w 42"/>
                <a:gd name="T11" fmla="*/ 0 h 30"/>
                <a:gd name="T12" fmla="*/ 31 w 42"/>
                <a:gd name="T13" fmla="*/ 26 h 30"/>
                <a:gd name="T14" fmla="*/ 31 w 42"/>
                <a:gd name="T15" fmla="*/ 26 h 30"/>
                <a:gd name="T16" fmla="*/ 38 w 42"/>
                <a:gd name="T17" fmla="*/ 0 h 30"/>
                <a:gd name="T18" fmla="*/ 42 w 42"/>
                <a:gd name="T19" fmla="*/ 0 h 30"/>
                <a:gd name="T20" fmla="*/ 33 w 42"/>
                <a:gd name="T21" fmla="*/ 30 h 30"/>
                <a:gd name="T22" fmla="*/ 28 w 42"/>
                <a:gd name="T23" fmla="*/ 30 h 30"/>
                <a:gd name="T24" fmla="*/ 21 w 42"/>
                <a:gd name="T25" fmla="*/ 4 h 30"/>
                <a:gd name="T26" fmla="*/ 21 w 42"/>
                <a:gd name="T27" fmla="*/ 4 h 30"/>
                <a:gd name="T28" fmla="*/ 14 w 42"/>
                <a:gd name="T29" fmla="*/ 30 h 30"/>
                <a:gd name="T30" fmla="*/ 9 w 42"/>
                <a:gd name="T31" fmla="*/ 30 h 30"/>
                <a:gd name="T32" fmla="*/ 0 w 42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30">
                  <a:moveTo>
                    <a:pt x="0" y="0"/>
                  </a:moveTo>
                  <a:lnTo>
                    <a:pt x="4" y="0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31" y="26"/>
                  </a:lnTo>
                  <a:lnTo>
                    <a:pt x="31" y="26"/>
                  </a:lnTo>
                  <a:lnTo>
                    <a:pt x="38" y="0"/>
                  </a:lnTo>
                  <a:lnTo>
                    <a:pt x="42" y="0"/>
                  </a:lnTo>
                  <a:lnTo>
                    <a:pt x="33" y="30"/>
                  </a:lnTo>
                  <a:lnTo>
                    <a:pt x="28" y="30"/>
                  </a:lnTo>
                  <a:lnTo>
                    <a:pt x="21" y="4"/>
                  </a:lnTo>
                  <a:lnTo>
                    <a:pt x="21" y="4"/>
                  </a:lnTo>
                  <a:lnTo>
                    <a:pt x="14" y="30"/>
                  </a:lnTo>
                  <a:lnTo>
                    <a:pt x="9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3177F308-6D43-2C15-284D-B4AD450D399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61" y="336"/>
              <a:ext cx="20" cy="23"/>
            </a:xfrm>
            <a:custGeom>
              <a:avLst/>
              <a:gdLst>
                <a:gd name="T0" fmla="*/ 91 w 99"/>
                <a:gd name="T1" fmla="*/ 106 h 113"/>
                <a:gd name="T2" fmla="*/ 56 w 99"/>
                <a:gd name="T3" fmla="*/ 113 h 113"/>
                <a:gd name="T4" fmla="*/ 0 w 99"/>
                <a:gd name="T5" fmla="*/ 55 h 113"/>
                <a:gd name="T6" fmla="*/ 51 w 99"/>
                <a:gd name="T7" fmla="*/ 0 h 113"/>
                <a:gd name="T8" fmla="*/ 99 w 99"/>
                <a:gd name="T9" fmla="*/ 61 h 113"/>
                <a:gd name="T10" fmla="*/ 21 w 99"/>
                <a:gd name="T11" fmla="*/ 61 h 113"/>
                <a:gd name="T12" fmla="*/ 57 w 99"/>
                <a:gd name="T13" fmla="*/ 97 h 113"/>
                <a:gd name="T14" fmla="*/ 91 w 99"/>
                <a:gd name="T15" fmla="*/ 86 h 113"/>
                <a:gd name="T16" fmla="*/ 91 w 99"/>
                <a:gd name="T17" fmla="*/ 106 h 113"/>
                <a:gd name="T18" fmla="*/ 78 w 99"/>
                <a:gd name="T19" fmla="*/ 46 h 113"/>
                <a:gd name="T20" fmla="*/ 50 w 99"/>
                <a:gd name="T21" fmla="*/ 16 h 113"/>
                <a:gd name="T22" fmla="*/ 21 w 99"/>
                <a:gd name="T23" fmla="*/ 46 h 113"/>
                <a:gd name="T24" fmla="*/ 78 w 99"/>
                <a:gd name="T25" fmla="*/ 4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13">
                  <a:moveTo>
                    <a:pt x="91" y="106"/>
                  </a:moveTo>
                  <a:cubicBezTo>
                    <a:pt x="83" y="109"/>
                    <a:pt x="74" y="113"/>
                    <a:pt x="56" y="113"/>
                  </a:cubicBezTo>
                  <a:cubicBezTo>
                    <a:pt x="18" y="113"/>
                    <a:pt x="0" y="90"/>
                    <a:pt x="0" y="55"/>
                  </a:cubicBezTo>
                  <a:cubicBezTo>
                    <a:pt x="0" y="22"/>
                    <a:pt x="20" y="0"/>
                    <a:pt x="51" y="0"/>
                  </a:cubicBezTo>
                  <a:cubicBezTo>
                    <a:pt x="87" y="0"/>
                    <a:pt x="99" y="26"/>
                    <a:pt x="99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82"/>
                    <a:pt x="38" y="97"/>
                    <a:pt x="57" y="97"/>
                  </a:cubicBezTo>
                  <a:cubicBezTo>
                    <a:pt x="70" y="97"/>
                    <a:pt x="86" y="90"/>
                    <a:pt x="91" y="86"/>
                  </a:cubicBezTo>
                  <a:lnTo>
                    <a:pt x="91" y="106"/>
                  </a:lnTo>
                  <a:close/>
                  <a:moveTo>
                    <a:pt x="78" y="46"/>
                  </a:moveTo>
                  <a:cubicBezTo>
                    <a:pt x="78" y="29"/>
                    <a:pt x="68" y="16"/>
                    <a:pt x="50" y="16"/>
                  </a:cubicBezTo>
                  <a:cubicBezTo>
                    <a:pt x="31" y="16"/>
                    <a:pt x="23" y="32"/>
                    <a:pt x="21" y="46"/>
                  </a:cubicBezTo>
                  <a:lnTo>
                    <a:pt x="78" y="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6AB739DB-149E-4E5A-4988-7A9412D430D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87" y="327"/>
              <a:ext cx="4" cy="31"/>
            </a:xfrm>
            <a:custGeom>
              <a:avLst/>
              <a:gdLst>
                <a:gd name="T0" fmla="*/ 4 w 4"/>
                <a:gd name="T1" fmla="*/ 5 h 31"/>
                <a:gd name="T2" fmla="*/ 0 w 4"/>
                <a:gd name="T3" fmla="*/ 5 h 31"/>
                <a:gd name="T4" fmla="*/ 0 w 4"/>
                <a:gd name="T5" fmla="*/ 0 h 31"/>
                <a:gd name="T6" fmla="*/ 4 w 4"/>
                <a:gd name="T7" fmla="*/ 0 h 31"/>
                <a:gd name="T8" fmla="*/ 4 w 4"/>
                <a:gd name="T9" fmla="*/ 5 h 31"/>
                <a:gd name="T10" fmla="*/ 0 w 4"/>
                <a:gd name="T11" fmla="*/ 9 h 31"/>
                <a:gd name="T12" fmla="*/ 4 w 4"/>
                <a:gd name="T13" fmla="*/ 9 h 31"/>
                <a:gd name="T14" fmla="*/ 4 w 4"/>
                <a:gd name="T15" fmla="*/ 31 h 31"/>
                <a:gd name="T16" fmla="*/ 0 w 4"/>
                <a:gd name="T17" fmla="*/ 31 h 31"/>
                <a:gd name="T18" fmla="*/ 0 w 4"/>
                <a:gd name="T1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1">
                  <a:moveTo>
                    <a:pt x="4" y="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5"/>
                  </a:lnTo>
                  <a:close/>
                  <a:moveTo>
                    <a:pt x="0" y="9"/>
                  </a:moveTo>
                  <a:lnTo>
                    <a:pt x="4" y="9"/>
                  </a:lnTo>
                  <a:lnTo>
                    <a:pt x="4" y="31"/>
                  </a:lnTo>
                  <a:lnTo>
                    <a:pt x="0" y="31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1FA3E8FF-8944-B891-1A2E-58BBF28FA9A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5" y="330"/>
              <a:ext cx="15" cy="29"/>
            </a:xfrm>
            <a:custGeom>
              <a:avLst/>
              <a:gdLst>
                <a:gd name="T0" fmla="*/ 74 w 76"/>
                <a:gd name="T1" fmla="*/ 48 h 143"/>
                <a:gd name="T2" fmla="*/ 45 w 76"/>
                <a:gd name="T3" fmla="*/ 48 h 143"/>
                <a:gd name="T4" fmla="*/ 45 w 76"/>
                <a:gd name="T5" fmla="*/ 108 h 143"/>
                <a:gd name="T6" fmla="*/ 62 w 76"/>
                <a:gd name="T7" fmla="*/ 127 h 143"/>
                <a:gd name="T8" fmla="*/ 76 w 76"/>
                <a:gd name="T9" fmla="*/ 123 h 143"/>
                <a:gd name="T10" fmla="*/ 76 w 76"/>
                <a:gd name="T11" fmla="*/ 140 h 143"/>
                <a:gd name="T12" fmla="*/ 58 w 76"/>
                <a:gd name="T13" fmla="*/ 143 h 143"/>
                <a:gd name="T14" fmla="*/ 25 w 76"/>
                <a:gd name="T15" fmla="*/ 112 h 143"/>
                <a:gd name="T16" fmla="*/ 25 w 76"/>
                <a:gd name="T17" fmla="*/ 48 h 143"/>
                <a:gd name="T18" fmla="*/ 0 w 76"/>
                <a:gd name="T19" fmla="*/ 48 h 143"/>
                <a:gd name="T20" fmla="*/ 0 w 76"/>
                <a:gd name="T21" fmla="*/ 32 h 143"/>
                <a:gd name="T22" fmla="*/ 25 w 76"/>
                <a:gd name="T23" fmla="*/ 32 h 143"/>
                <a:gd name="T24" fmla="*/ 25 w 76"/>
                <a:gd name="T25" fmla="*/ 7 h 143"/>
                <a:gd name="T26" fmla="*/ 45 w 76"/>
                <a:gd name="T27" fmla="*/ 0 h 143"/>
                <a:gd name="T28" fmla="*/ 45 w 76"/>
                <a:gd name="T29" fmla="*/ 32 h 143"/>
                <a:gd name="T30" fmla="*/ 74 w 76"/>
                <a:gd name="T31" fmla="*/ 32 h 143"/>
                <a:gd name="T32" fmla="*/ 74 w 76"/>
                <a:gd name="T33" fmla="*/ 48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" h="143">
                  <a:moveTo>
                    <a:pt x="74" y="48"/>
                  </a:moveTo>
                  <a:cubicBezTo>
                    <a:pt x="45" y="48"/>
                    <a:pt x="45" y="48"/>
                    <a:pt x="45" y="48"/>
                  </a:cubicBezTo>
                  <a:cubicBezTo>
                    <a:pt x="45" y="108"/>
                    <a:pt x="45" y="108"/>
                    <a:pt x="45" y="108"/>
                  </a:cubicBezTo>
                  <a:cubicBezTo>
                    <a:pt x="45" y="120"/>
                    <a:pt x="53" y="127"/>
                    <a:pt x="62" y="127"/>
                  </a:cubicBezTo>
                  <a:cubicBezTo>
                    <a:pt x="68" y="127"/>
                    <a:pt x="73" y="125"/>
                    <a:pt x="76" y="123"/>
                  </a:cubicBezTo>
                  <a:cubicBezTo>
                    <a:pt x="76" y="140"/>
                    <a:pt x="76" y="140"/>
                    <a:pt x="76" y="140"/>
                  </a:cubicBezTo>
                  <a:cubicBezTo>
                    <a:pt x="71" y="142"/>
                    <a:pt x="65" y="143"/>
                    <a:pt x="58" y="143"/>
                  </a:cubicBezTo>
                  <a:cubicBezTo>
                    <a:pt x="38" y="143"/>
                    <a:pt x="25" y="134"/>
                    <a:pt x="25" y="112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74" y="32"/>
                    <a:pt x="74" y="32"/>
                    <a:pt x="74" y="32"/>
                  </a:cubicBezTo>
                  <a:lnTo>
                    <a:pt x="74" y="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3B6E8626-BF4D-3912-D8D9-30A61D779E6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14" y="336"/>
              <a:ext cx="20" cy="23"/>
            </a:xfrm>
            <a:custGeom>
              <a:avLst/>
              <a:gdLst>
                <a:gd name="T0" fmla="*/ 90 w 99"/>
                <a:gd name="T1" fmla="*/ 106 h 113"/>
                <a:gd name="T2" fmla="*/ 56 w 99"/>
                <a:gd name="T3" fmla="*/ 113 h 113"/>
                <a:gd name="T4" fmla="*/ 0 w 99"/>
                <a:gd name="T5" fmla="*/ 55 h 113"/>
                <a:gd name="T6" fmla="*/ 51 w 99"/>
                <a:gd name="T7" fmla="*/ 0 h 113"/>
                <a:gd name="T8" fmla="*/ 99 w 99"/>
                <a:gd name="T9" fmla="*/ 61 h 113"/>
                <a:gd name="T10" fmla="*/ 21 w 99"/>
                <a:gd name="T11" fmla="*/ 61 h 113"/>
                <a:gd name="T12" fmla="*/ 57 w 99"/>
                <a:gd name="T13" fmla="*/ 97 h 113"/>
                <a:gd name="T14" fmla="*/ 90 w 99"/>
                <a:gd name="T15" fmla="*/ 86 h 113"/>
                <a:gd name="T16" fmla="*/ 90 w 99"/>
                <a:gd name="T17" fmla="*/ 106 h 113"/>
                <a:gd name="T18" fmla="*/ 77 w 99"/>
                <a:gd name="T19" fmla="*/ 46 h 113"/>
                <a:gd name="T20" fmla="*/ 50 w 99"/>
                <a:gd name="T21" fmla="*/ 16 h 113"/>
                <a:gd name="T22" fmla="*/ 21 w 99"/>
                <a:gd name="T23" fmla="*/ 46 h 113"/>
                <a:gd name="T24" fmla="*/ 77 w 99"/>
                <a:gd name="T25" fmla="*/ 4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13">
                  <a:moveTo>
                    <a:pt x="90" y="106"/>
                  </a:moveTo>
                  <a:cubicBezTo>
                    <a:pt x="83" y="109"/>
                    <a:pt x="74" y="113"/>
                    <a:pt x="56" y="113"/>
                  </a:cubicBezTo>
                  <a:cubicBezTo>
                    <a:pt x="17" y="113"/>
                    <a:pt x="0" y="90"/>
                    <a:pt x="0" y="55"/>
                  </a:cubicBezTo>
                  <a:cubicBezTo>
                    <a:pt x="0" y="22"/>
                    <a:pt x="20" y="0"/>
                    <a:pt x="51" y="0"/>
                  </a:cubicBezTo>
                  <a:cubicBezTo>
                    <a:pt x="87" y="0"/>
                    <a:pt x="99" y="26"/>
                    <a:pt x="99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82"/>
                    <a:pt x="38" y="97"/>
                    <a:pt x="57" y="97"/>
                  </a:cubicBezTo>
                  <a:cubicBezTo>
                    <a:pt x="70" y="97"/>
                    <a:pt x="85" y="90"/>
                    <a:pt x="90" y="86"/>
                  </a:cubicBezTo>
                  <a:lnTo>
                    <a:pt x="90" y="106"/>
                  </a:lnTo>
                  <a:close/>
                  <a:moveTo>
                    <a:pt x="77" y="46"/>
                  </a:moveTo>
                  <a:cubicBezTo>
                    <a:pt x="77" y="29"/>
                    <a:pt x="68" y="16"/>
                    <a:pt x="50" y="16"/>
                  </a:cubicBezTo>
                  <a:cubicBezTo>
                    <a:pt x="31" y="16"/>
                    <a:pt x="23" y="32"/>
                    <a:pt x="21" y="46"/>
                  </a:cubicBezTo>
                  <a:lnTo>
                    <a:pt x="77" y="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D58F525B-17DD-4B8D-AFDA-B240B66ED96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39" y="336"/>
              <a:ext cx="12" cy="22"/>
            </a:xfrm>
            <a:custGeom>
              <a:avLst/>
              <a:gdLst>
                <a:gd name="T0" fmla="*/ 0 w 61"/>
                <a:gd name="T1" fmla="*/ 2 h 111"/>
                <a:gd name="T2" fmla="*/ 19 w 61"/>
                <a:gd name="T3" fmla="*/ 2 h 111"/>
                <a:gd name="T4" fmla="*/ 19 w 61"/>
                <a:gd name="T5" fmla="*/ 19 h 111"/>
                <a:gd name="T6" fmla="*/ 20 w 61"/>
                <a:gd name="T7" fmla="*/ 19 h 111"/>
                <a:gd name="T8" fmla="*/ 48 w 61"/>
                <a:gd name="T9" fmla="*/ 0 h 111"/>
                <a:gd name="T10" fmla="*/ 61 w 61"/>
                <a:gd name="T11" fmla="*/ 1 h 111"/>
                <a:gd name="T12" fmla="*/ 61 w 61"/>
                <a:gd name="T13" fmla="*/ 19 h 111"/>
                <a:gd name="T14" fmla="*/ 50 w 61"/>
                <a:gd name="T15" fmla="*/ 17 h 111"/>
                <a:gd name="T16" fmla="*/ 21 w 61"/>
                <a:gd name="T17" fmla="*/ 61 h 111"/>
                <a:gd name="T18" fmla="*/ 21 w 61"/>
                <a:gd name="T19" fmla="*/ 111 h 111"/>
                <a:gd name="T20" fmla="*/ 0 w 61"/>
                <a:gd name="T21" fmla="*/ 111 h 111"/>
                <a:gd name="T22" fmla="*/ 0 w 61"/>
                <a:gd name="T23" fmla="*/ 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1" h="111">
                  <a:moveTo>
                    <a:pt x="0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5" y="8"/>
                    <a:pt x="37" y="0"/>
                    <a:pt x="48" y="0"/>
                  </a:cubicBezTo>
                  <a:cubicBezTo>
                    <a:pt x="54" y="0"/>
                    <a:pt x="57" y="0"/>
                    <a:pt x="61" y="1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58" y="17"/>
                    <a:pt x="54" y="17"/>
                    <a:pt x="50" y="17"/>
                  </a:cubicBezTo>
                  <a:cubicBezTo>
                    <a:pt x="32" y="17"/>
                    <a:pt x="21" y="34"/>
                    <a:pt x="21" y="61"/>
                  </a:cubicBezTo>
                  <a:cubicBezTo>
                    <a:pt x="21" y="111"/>
                    <a:pt x="21" y="111"/>
                    <a:pt x="21" y="111"/>
                  </a:cubicBezTo>
                  <a:cubicBezTo>
                    <a:pt x="0" y="111"/>
                    <a:pt x="0" y="111"/>
                    <a:pt x="0" y="111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FA30C4C1-4E8E-F34C-F6BC-A64B9C6D5DD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56" y="326"/>
              <a:ext cx="20" cy="33"/>
            </a:xfrm>
            <a:custGeom>
              <a:avLst/>
              <a:gdLst>
                <a:gd name="T0" fmla="*/ 0 w 104"/>
                <a:gd name="T1" fmla="*/ 0 h 162"/>
                <a:gd name="T2" fmla="*/ 20 w 104"/>
                <a:gd name="T3" fmla="*/ 0 h 162"/>
                <a:gd name="T4" fmla="*/ 20 w 104"/>
                <a:gd name="T5" fmla="*/ 66 h 162"/>
                <a:gd name="T6" fmla="*/ 21 w 104"/>
                <a:gd name="T7" fmla="*/ 66 h 162"/>
                <a:gd name="T8" fmla="*/ 57 w 104"/>
                <a:gd name="T9" fmla="*/ 49 h 162"/>
                <a:gd name="T10" fmla="*/ 104 w 104"/>
                <a:gd name="T11" fmla="*/ 104 h 162"/>
                <a:gd name="T12" fmla="*/ 57 w 104"/>
                <a:gd name="T13" fmla="*/ 162 h 162"/>
                <a:gd name="T14" fmla="*/ 20 w 104"/>
                <a:gd name="T15" fmla="*/ 144 h 162"/>
                <a:gd name="T16" fmla="*/ 20 w 104"/>
                <a:gd name="T17" fmla="*/ 144 h 162"/>
                <a:gd name="T18" fmla="*/ 20 w 104"/>
                <a:gd name="T19" fmla="*/ 160 h 162"/>
                <a:gd name="T20" fmla="*/ 0 w 104"/>
                <a:gd name="T21" fmla="*/ 160 h 162"/>
                <a:gd name="T22" fmla="*/ 0 w 104"/>
                <a:gd name="T23" fmla="*/ 0 h 162"/>
                <a:gd name="T24" fmla="*/ 53 w 104"/>
                <a:gd name="T25" fmla="*/ 65 h 162"/>
                <a:gd name="T26" fmla="*/ 20 w 104"/>
                <a:gd name="T27" fmla="*/ 106 h 162"/>
                <a:gd name="T28" fmla="*/ 52 w 104"/>
                <a:gd name="T29" fmla="*/ 146 h 162"/>
                <a:gd name="T30" fmla="*/ 83 w 104"/>
                <a:gd name="T31" fmla="*/ 105 h 162"/>
                <a:gd name="T32" fmla="*/ 53 w 104"/>
                <a:gd name="T33" fmla="*/ 65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4" h="162">
                  <a:moveTo>
                    <a:pt x="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7" y="56"/>
                    <a:pt x="38" y="49"/>
                    <a:pt x="57" y="49"/>
                  </a:cubicBezTo>
                  <a:cubicBezTo>
                    <a:pt x="88" y="49"/>
                    <a:pt x="104" y="74"/>
                    <a:pt x="104" y="104"/>
                  </a:cubicBezTo>
                  <a:cubicBezTo>
                    <a:pt x="104" y="133"/>
                    <a:pt x="90" y="162"/>
                    <a:pt x="57" y="162"/>
                  </a:cubicBezTo>
                  <a:cubicBezTo>
                    <a:pt x="38" y="162"/>
                    <a:pt x="25" y="153"/>
                    <a:pt x="20" y="14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60"/>
                    <a:pt x="20" y="160"/>
                    <a:pt x="20" y="160"/>
                  </a:cubicBezTo>
                  <a:cubicBezTo>
                    <a:pt x="0" y="160"/>
                    <a:pt x="0" y="160"/>
                    <a:pt x="0" y="160"/>
                  </a:cubicBezTo>
                  <a:lnTo>
                    <a:pt x="0" y="0"/>
                  </a:lnTo>
                  <a:close/>
                  <a:moveTo>
                    <a:pt x="53" y="65"/>
                  </a:moveTo>
                  <a:cubicBezTo>
                    <a:pt x="31" y="65"/>
                    <a:pt x="20" y="85"/>
                    <a:pt x="20" y="106"/>
                  </a:cubicBezTo>
                  <a:cubicBezTo>
                    <a:pt x="20" y="124"/>
                    <a:pt x="30" y="146"/>
                    <a:pt x="52" y="146"/>
                  </a:cubicBezTo>
                  <a:cubicBezTo>
                    <a:pt x="74" y="146"/>
                    <a:pt x="83" y="122"/>
                    <a:pt x="83" y="105"/>
                  </a:cubicBezTo>
                  <a:cubicBezTo>
                    <a:pt x="83" y="85"/>
                    <a:pt x="74" y="65"/>
                    <a:pt x="53" y="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9" name="Freeform 16">
              <a:extLst>
                <a:ext uri="{FF2B5EF4-FFF2-40B4-BE49-F238E27FC236}">
                  <a16:creationId xmlns:a16="http://schemas.microsoft.com/office/drawing/2014/main" id="{240080F4-5711-BB05-818E-818548479B7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82" y="327"/>
              <a:ext cx="5" cy="31"/>
            </a:xfrm>
            <a:custGeom>
              <a:avLst/>
              <a:gdLst>
                <a:gd name="T0" fmla="*/ 5 w 5"/>
                <a:gd name="T1" fmla="*/ 5 h 31"/>
                <a:gd name="T2" fmla="*/ 0 w 5"/>
                <a:gd name="T3" fmla="*/ 5 h 31"/>
                <a:gd name="T4" fmla="*/ 0 w 5"/>
                <a:gd name="T5" fmla="*/ 0 h 31"/>
                <a:gd name="T6" fmla="*/ 5 w 5"/>
                <a:gd name="T7" fmla="*/ 0 h 31"/>
                <a:gd name="T8" fmla="*/ 5 w 5"/>
                <a:gd name="T9" fmla="*/ 5 h 31"/>
                <a:gd name="T10" fmla="*/ 0 w 5"/>
                <a:gd name="T11" fmla="*/ 9 h 31"/>
                <a:gd name="T12" fmla="*/ 4 w 5"/>
                <a:gd name="T13" fmla="*/ 9 h 31"/>
                <a:gd name="T14" fmla="*/ 4 w 5"/>
                <a:gd name="T15" fmla="*/ 31 h 31"/>
                <a:gd name="T16" fmla="*/ 0 w 5"/>
                <a:gd name="T17" fmla="*/ 31 h 31"/>
                <a:gd name="T18" fmla="*/ 0 w 5"/>
                <a:gd name="T1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1">
                  <a:moveTo>
                    <a:pt x="5" y="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close/>
                  <a:moveTo>
                    <a:pt x="0" y="9"/>
                  </a:moveTo>
                  <a:lnTo>
                    <a:pt x="4" y="9"/>
                  </a:lnTo>
                  <a:lnTo>
                    <a:pt x="4" y="31"/>
                  </a:lnTo>
                  <a:lnTo>
                    <a:pt x="0" y="31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0" name="Rectangle 17">
              <a:extLst>
                <a:ext uri="{FF2B5EF4-FFF2-40B4-BE49-F238E27FC236}">
                  <a16:creationId xmlns:a16="http://schemas.microsoft.com/office/drawing/2014/main" id="{F0713E5B-D796-F6C2-F16F-E1E139B65E3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494" y="326"/>
              <a:ext cx="4" cy="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" name="Freeform 18">
              <a:extLst>
                <a:ext uri="{FF2B5EF4-FFF2-40B4-BE49-F238E27FC236}">
                  <a16:creationId xmlns:a16="http://schemas.microsoft.com/office/drawing/2014/main" id="{D7547FAD-5BEA-4231-A4F4-8F17C05DC92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04" y="326"/>
              <a:ext cx="21" cy="33"/>
            </a:xfrm>
            <a:custGeom>
              <a:avLst/>
              <a:gdLst>
                <a:gd name="T0" fmla="*/ 84 w 103"/>
                <a:gd name="T1" fmla="*/ 144 h 162"/>
                <a:gd name="T2" fmla="*/ 84 w 103"/>
                <a:gd name="T3" fmla="*/ 144 h 162"/>
                <a:gd name="T4" fmla="*/ 47 w 103"/>
                <a:gd name="T5" fmla="*/ 162 h 162"/>
                <a:gd name="T6" fmla="*/ 0 w 103"/>
                <a:gd name="T7" fmla="*/ 104 h 162"/>
                <a:gd name="T8" fmla="*/ 47 w 103"/>
                <a:gd name="T9" fmla="*/ 49 h 162"/>
                <a:gd name="T10" fmla="*/ 83 w 103"/>
                <a:gd name="T11" fmla="*/ 66 h 162"/>
                <a:gd name="T12" fmla="*/ 83 w 103"/>
                <a:gd name="T13" fmla="*/ 66 h 162"/>
                <a:gd name="T14" fmla="*/ 83 w 103"/>
                <a:gd name="T15" fmla="*/ 0 h 162"/>
                <a:gd name="T16" fmla="*/ 103 w 103"/>
                <a:gd name="T17" fmla="*/ 0 h 162"/>
                <a:gd name="T18" fmla="*/ 103 w 103"/>
                <a:gd name="T19" fmla="*/ 160 h 162"/>
                <a:gd name="T20" fmla="*/ 84 w 103"/>
                <a:gd name="T21" fmla="*/ 160 h 162"/>
                <a:gd name="T22" fmla="*/ 84 w 103"/>
                <a:gd name="T23" fmla="*/ 144 h 162"/>
                <a:gd name="T24" fmla="*/ 51 w 103"/>
                <a:gd name="T25" fmla="*/ 146 h 162"/>
                <a:gd name="T26" fmla="*/ 83 w 103"/>
                <a:gd name="T27" fmla="*/ 106 h 162"/>
                <a:gd name="T28" fmla="*/ 51 w 103"/>
                <a:gd name="T29" fmla="*/ 65 h 162"/>
                <a:gd name="T30" fmla="*/ 21 w 103"/>
                <a:gd name="T31" fmla="*/ 105 h 162"/>
                <a:gd name="T32" fmla="*/ 51 w 103"/>
                <a:gd name="T33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62">
                  <a:moveTo>
                    <a:pt x="84" y="144"/>
                  </a:moveTo>
                  <a:cubicBezTo>
                    <a:pt x="84" y="144"/>
                    <a:pt x="84" y="144"/>
                    <a:pt x="84" y="144"/>
                  </a:cubicBezTo>
                  <a:cubicBezTo>
                    <a:pt x="78" y="153"/>
                    <a:pt x="66" y="162"/>
                    <a:pt x="47" y="162"/>
                  </a:cubicBezTo>
                  <a:cubicBezTo>
                    <a:pt x="14" y="162"/>
                    <a:pt x="0" y="133"/>
                    <a:pt x="0" y="104"/>
                  </a:cubicBezTo>
                  <a:cubicBezTo>
                    <a:pt x="0" y="74"/>
                    <a:pt x="15" y="49"/>
                    <a:pt x="47" y="49"/>
                  </a:cubicBezTo>
                  <a:cubicBezTo>
                    <a:pt x="66" y="49"/>
                    <a:pt x="77" y="56"/>
                    <a:pt x="83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3" y="160"/>
                    <a:pt x="103" y="160"/>
                    <a:pt x="103" y="160"/>
                  </a:cubicBezTo>
                  <a:cubicBezTo>
                    <a:pt x="84" y="160"/>
                    <a:pt x="84" y="160"/>
                    <a:pt x="84" y="160"/>
                  </a:cubicBezTo>
                  <a:lnTo>
                    <a:pt x="84" y="144"/>
                  </a:lnTo>
                  <a:close/>
                  <a:moveTo>
                    <a:pt x="51" y="146"/>
                  </a:moveTo>
                  <a:cubicBezTo>
                    <a:pt x="74" y="146"/>
                    <a:pt x="83" y="124"/>
                    <a:pt x="83" y="106"/>
                  </a:cubicBezTo>
                  <a:cubicBezTo>
                    <a:pt x="83" y="85"/>
                    <a:pt x="73" y="65"/>
                    <a:pt x="51" y="65"/>
                  </a:cubicBezTo>
                  <a:cubicBezTo>
                    <a:pt x="29" y="65"/>
                    <a:pt x="21" y="85"/>
                    <a:pt x="21" y="105"/>
                  </a:cubicBezTo>
                  <a:cubicBezTo>
                    <a:pt x="21" y="122"/>
                    <a:pt x="30" y="146"/>
                    <a:pt x="51" y="1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1" name="Freeform 19">
              <a:extLst>
                <a:ext uri="{FF2B5EF4-FFF2-40B4-BE49-F238E27FC236}">
                  <a16:creationId xmlns:a16="http://schemas.microsoft.com/office/drawing/2014/main" id="{3CF43C54-3E14-1FA9-90C5-EF180F91D03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32" y="336"/>
              <a:ext cx="19" cy="23"/>
            </a:xfrm>
            <a:custGeom>
              <a:avLst/>
              <a:gdLst>
                <a:gd name="T0" fmla="*/ 97 w 97"/>
                <a:gd name="T1" fmla="*/ 109 h 111"/>
                <a:gd name="T2" fmla="*/ 77 w 97"/>
                <a:gd name="T3" fmla="*/ 109 h 111"/>
                <a:gd name="T4" fmla="*/ 77 w 97"/>
                <a:gd name="T5" fmla="*/ 92 h 111"/>
                <a:gd name="T6" fmla="*/ 77 w 97"/>
                <a:gd name="T7" fmla="*/ 92 h 111"/>
                <a:gd name="T8" fmla="*/ 41 w 97"/>
                <a:gd name="T9" fmla="*/ 111 h 111"/>
                <a:gd name="T10" fmla="*/ 0 w 97"/>
                <a:gd name="T11" fmla="*/ 65 h 111"/>
                <a:gd name="T12" fmla="*/ 0 w 97"/>
                <a:gd name="T13" fmla="*/ 0 h 111"/>
                <a:gd name="T14" fmla="*/ 21 w 97"/>
                <a:gd name="T15" fmla="*/ 0 h 111"/>
                <a:gd name="T16" fmla="*/ 21 w 97"/>
                <a:gd name="T17" fmla="*/ 56 h 111"/>
                <a:gd name="T18" fmla="*/ 44 w 97"/>
                <a:gd name="T19" fmla="*/ 95 h 111"/>
                <a:gd name="T20" fmla="*/ 77 w 97"/>
                <a:gd name="T21" fmla="*/ 50 h 111"/>
                <a:gd name="T22" fmla="*/ 77 w 97"/>
                <a:gd name="T23" fmla="*/ 0 h 111"/>
                <a:gd name="T24" fmla="*/ 97 w 97"/>
                <a:gd name="T25" fmla="*/ 0 h 111"/>
                <a:gd name="T26" fmla="*/ 97 w 97"/>
                <a:gd name="T27" fmla="*/ 10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7" h="111">
                  <a:moveTo>
                    <a:pt x="97" y="109"/>
                  </a:moveTo>
                  <a:cubicBezTo>
                    <a:pt x="77" y="109"/>
                    <a:pt x="77" y="109"/>
                    <a:pt x="77" y="109"/>
                  </a:cubicBezTo>
                  <a:cubicBezTo>
                    <a:pt x="77" y="92"/>
                    <a:pt x="77" y="92"/>
                    <a:pt x="77" y="92"/>
                  </a:cubicBezTo>
                  <a:cubicBezTo>
                    <a:pt x="77" y="92"/>
                    <a:pt x="77" y="92"/>
                    <a:pt x="77" y="92"/>
                  </a:cubicBezTo>
                  <a:cubicBezTo>
                    <a:pt x="71" y="104"/>
                    <a:pt x="56" y="111"/>
                    <a:pt x="41" y="111"/>
                  </a:cubicBezTo>
                  <a:cubicBezTo>
                    <a:pt x="13" y="111"/>
                    <a:pt x="0" y="94"/>
                    <a:pt x="0" y="6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82"/>
                    <a:pt x="26" y="94"/>
                    <a:pt x="44" y="95"/>
                  </a:cubicBezTo>
                  <a:cubicBezTo>
                    <a:pt x="66" y="95"/>
                    <a:pt x="77" y="77"/>
                    <a:pt x="77" y="5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97" y="0"/>
                    <a:pt x="97" y="0"/>
                    <a:pt x="97" y="0"/>
                  </a:cubicBezTo>
                  <a:lnTo>
                    <a:pt x="97" y="1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2" name="Freeform 20">
              <a:extLst>
                <a:ext uri="{FF2B5EF4-FFF2-40B4-BE49-F238E27FC236}">
                  <a16:creationId xmlns:a16="http://schemas.microsoft.com/office/drawing/2014/main" id="{79BFE787-4724-08CE-471A-B62D7934773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58" y="336"/>
              <a:ext cx="19" cy="22"/>
            </a:xfrm>
            <a:custGeom>
              <a:avLst/>
              <a:gdLst>
                <a:gd name="T0" fmla="*/ 0 w 96"/>
                <a:gd name="T1" fmla="*/ 2 h 111"/>
                <a:gd name="T2" fmla="*/ 19 w 96"/>
                <a:gd name="T3" fmla="*/ 2 h 111"/>
                <a:gd name="T4" fmla="*/ 19 w 96"/>
                <a:gd name="T5" fmla="*/ 19 h 111"/>
                <a:gd name="T6" fmla="*/ 20 w 96"/>
                <a:gd name="T7" fmla="*/ 19 h 111"/>
                <a:gd name="T8" fmla="*/ 55 w 96"/>
                <a:gd name="T9" fmla="*/ 0 h 111"/>
                <a:gd name="T10" fmla="*/ 96 w 96"/>
                <a:gd name="T11" fmla="*/ 46 h 111"/>
                <a:gd name="T12" fmla="*/ 96 w 96"/>
                <a:gd name="T13" fmla="*/ 111 h 111"/>
                <a:gd name="T14" fmla="*/ 76 w 96"/>
                <a:gd name="T15" fmla="*/ 111 h 111"/>
                <a:gd name="T16" fmla="*/ 76 w 96"/>
                <a:gd name="T17" fmla="*/ 55 h 111"/>
                <a:gd name="T18" fmla="*/ 53 w 96"/>
                <a:gd name="T19" fmla="*/ 16 h 111"/>
                <a:gd name="T20" fmla="*/ 20 w 96"/>
                <a:gd name="T21" fmla="*/ 60 h 111"/>
                <a:gd name="T22" fmla="*/ 20 w 96"/>
                <a:gd name="T23" fmla="*/ 111 h 111"/>
                <a:gd name="T24" fmla="*/ 0 w 96"/>
                <a:gd name="T25" fmla="*/ 111 h 111"/>
                <a:gd name="T26" fmla="*/ 0 w 96"/>
                <a:gd name="T27" fmla="*/ 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6" h="111">
                  <a:moveTo>
                    <a:pt x="0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6" y="7"/>
                    <a:pt x="40" y="0"/>
                    <a:pt x="55" y="0"/>
                  </a:cubicBezTo>
                  <a:cubicBezTo>
                    <a:pt x="83" y="0"/>
                    <a:pt x="96" y="17"/>
                    <a:pt x="96" y="46"/>
                  </a:cubicBezTo>
                  <a:cubicBezTo>
                    <a:pt x="96" y="111"/>
                    <a:pt x="96" y="111"/>
                    <a:pt x="96" y="111"/>
                  </a:cubicBezTo>
                  <a:cubicBezTo>
                    <a:pt x="76" y="111"/>
                    <a:pt x="76" y="111"/>
                    <a:pt x="76" y="111"/>
                  </a:cubicBezTo>
                  <a:cubicBezTo>
                    <a:pt x="76" y="55"/>
                    <a:pt x="76" y="55"/>
                    <a:pt x="76" y="55"/>
                  </a:cubicBezTo>
                  <a:cubicBezTo>
                    <a:pt x="76" y="29"/>
                    <a:pt x="70" y="17"/>
                    <a:pt x="53" y="16"/>
                  </a:cubicBezTo>
                  <a:cubicBezTo>
                    <a:pt x="30" y="16"/>
                    <a:pt x="20" y="34"/>
                    <a:pt x="20" y="60"/>
                  </a:cubicBezTo>
                  <a:cubicBezTo>
                    <a:pt x="20" y="111"/>
                    <a:pt x="20" y="111"/>
                    <a:pt x="20" y="111"/>
                  </a:cubicBezTo>
                  <a:cubicBezTo>
                    <a:pt x="0" y="111"/>
                    <a:pt x="0" y="111"/>
                    <a:pt x="0" y="111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3" name="Freeform 21">
              <a:extLst>
                <a:ext uri="{FF2B5EF4-FFF2-40B4-BE49-F238E27FC236}">
                  <a16:creationId xmlns:a16="http://schemas.microsoft.com/office/drawing/2014/main" id="{C453C96B-84DC-F6A1-CB15-D439D9B51E1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83" y="336"/>
              <a:ext cx="21" cy="32"/>
            </a:xfrm>
            <a:custGeom>
              <a:avLst/>
              <a:gdLst>
                <a:gd name="T0" fmla="*/ 103 w 103"/>
                <a:gd name="T1" fmla="*/ 106 h 158"/>
                <a:gd name="T2" fmla="*/ 47 w 103"/>
                <a:gd name="T3" fmla="*/ 158 h 158"/>
                <a:gd name="T4" fmla="*/ 8 w 103"/>
                <a:gd name="T5" fmla="*/ 151 h 158"/>
                <a:gd name="T6" fmla="*/ 10 w 103"/>
                <a:gd name="T7" fmla="*/ 132 h 158"/>
                <a:gd name="T8" fmla="*/ 49 w 103"/>
                <a:gd name="T9" fmla="*/ 142 h 158"/>
                <a:gd name="T10" fmla="*/ 83 w 103"/>
                <a:gd name="T11" fmla="*/ 105 h 158"/>
                <a:gd name="T12" fmla="*/ 83 w 103"/>
                <a:gd name="T13" fmla="*/ 94 h 158"/>
                <a:gd name="T14" fmla="*/ 83 w 103"/>
                <a:gd name="T15" fmla="*/ 94 h 158"/>
                <a:gd name="T16" fmla="*/ 46 w 103"/>
                <a:gd name="T17" fmla="*/ 111 h 158"/>
                <a:gd name="T18" fmla="*/ 0 w 103"/>
                <a:gd name="T19" fmla="*/ 57 h 158"/>
                <a:gd name="T20" fmla="*/ 48 w 103"/>
                <a:gd name="T21" fmla="*/ 0 h 158"/>
                <a:gd name="T22" fmla="*/ 84 w 103"/>
                <a:gd name="T23" fmla="*/ 18 h 158"/>
                <a:gd name="T24" fmla="*/ 85 w 103"/>
                <a:gd name="T25" fmla="*/ 18 h 158"/>
                <a:gd name="T26" fmla="*/ 85 w 103"/>
                <a:gd name="T27" fmla="*/ 2 h 158"/>
                <a:gd name="T28" fmla="*/ 103 w 103"/>
                <a:gd name="T29" fmla="*/ 2 h 158"/>
                <a:gd name="T30" fmla="*/ 103 w 103"/>
                <a:gd name="T31" fmla="*/ 106 h 158"/>
                <a:gd name="T32" fmla="*/ 83 w 103"/>
                <a:gd name="T33" fmla="*/ 58 h 158"/>
                <a:gd name="T34" fmla="*/ 51 w 103"/>
                <a:gd name="T35" fmla="*/ 16 h 158"/>
                <a:gd name="T36" fmla="*/ 21 w 103"/>
                <a:gd name="T37" fmla="*/ 56 h 158"/>
                <a:gd name="T38" fmla="*/ 51 w 103"/>
                <a:gd name="T39" fmla="*/ 95 h 158"/>
                <a:gd name="T40" fmla="*/ 83 w 103"/>
                <a:gd name="T41" fmla="*/ 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" h="158">
                  <a:moveTo>
                    <a:pt x="103" y="106"/>
                  </a:moveTo>
                  <a:cubicBezTo>
                    <a:pt x="103" y="139"/>
                    <a:pt x="86" y="158"/>
                    <a:pt x="47" y="158"/>
                  </a:cubicBezTo>
                  <a:cubicBezTo>
                    <a:pt x="36" y="158"/>
                    <a:pt x="26" y="157"/>
                    <a:pt x="8" y="151"/>
                  </a:cubicBezTo>
                  <a:cubicBezTo>
                    <a:pt x="10" y="132"/>
                    <a:pt x="10" y="132"/>
                    <a:pt x="10" y="132"/>
                  </a:cubicBezTo>
                  <a:cubicBezTo>
                    <a:pt x="26" y="139"/>
                    <a:pt x="35" y="142"/>
                    <a:pt x="49" y="142"/>
                  </a:cubicBezTo>
                  <a:cubicBezTo>
                    <a:pt x="71" y="142"/>
                    <a:pt x="83" y="128"/>
                    <a:pt x="83" y="105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74" y="105"/>
                    <a:pt x="60" y="111"/>
                    <a:pt x="46" y="111"/>
                  </a:cubicBezTo>
                  <a:cubicBezTo>
                    <a:pt x="15" y="111"/>
                    <a:pt x="0" y="85"/>
                    <a:pt x="0" y="57"/>
                  </a:cubicBezTo>
                  <a:cubicBezTo>
                    <a:pt x="0" y="29"/>
                    <a:pt x="16" y="0"/>
                    <a:pt x="48" y="0"/>
                  </a:cubicBezTo>
                  <a:cubicBezTo>
                    <a:pt x="68" y="0"/>
                    <a:pt x="78" y="7"/>
                    <a:pt x="84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103" y="2"/>
                    <a:pt x="103" y="2"/>
                    <a:pt x="103" y="2"/>
                  </a:cubicBezTo>
                  <a:lnTo>
                    <a:pt x="103" y="106"/>
                  </a:lnTo>
                  <a:close/>
                  <a:moveTo>
                    <a:pt x="83" y="58"/>
                  </a:moveTo>
                  <a:cubicBezTo>
                    <a:pt x="83" y="35"/>
                    <a:pt x="73" y="16"/>
                    <a:pt x="51" y="16"/>
                  </a:cubicBezTo>
                  <a:cubicBezTo>
                    <a:pt x="31" y="16"/>
                    <a:pt x="21" y="38"/>
                    <a:pt x="21" y="56"/>
                  </a:cubicBezTo>
                  <a:cubicBezTo>
                    <a:pt x="21" y="77"/>
                    <a:pt x="33" y="95"/>
                    <a:pt x="51" y="95"/>
                  </a:cubicBezTo>
                  <a:cubicBezTo>
                    <a:pt x="70" y="95"/>
                    <a:pt x="83" y="78"/>
                    <a:pt x="83" y="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196431754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: 2 Fe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>
            <a:extLst>
              <a:ext uri="{FF2B5EF4-FFF2-40B4-BE49-F238E27FC236}">
                <a16:creationId xmlns:a16="http://schemas.microsoft.com/office/drawing/2014/main" id="{4F6C41B9-BDD0-C962-F626-C843438475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" y="0"/>
            <a:ext cx="12192000" cy="684723"/>
          </a:xfrm>
          <a:prstGeom prst="rect">
            <a:avLst/>
          </a:prstGeom>
        </p:spPr>
      </p:pic>
      <p:sp>
        <p:nvSpPr>
          <p:cNvPr id="45" name="Textplatzhalter 7">
            <a:extLst>
              <a:ext uri="{FF2B5EF4-FFF2-40B4-BE49-F238E27FC236}">
                <a16:creationId xmlns:a16="http://schemas.microsoft.com/office/drawing/2014/main" id="{A015A881-8FA3-6CD7-90DA-D526A37EF5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463" y="313571"/>
            <a:ext cx="11352739" cy="3385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46" name="Titel 1">
            <a:extLst>
              <a:ext uri="{FF2B5EF4-FFF2-40B4-BE49-F238E27FC236}">
                <a16:creationId xmlns:a16="http://schemas.microsoft.com/office/drawing/2014/main" id="{C9685088-B8AD-DD18-E84E-99A5E0BEEA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703" y="63133"/>
            <a:ext cx="1135273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200" b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de-DE"/>
              <a:t>Abschnittsbereich/Oberthema (optional)</a:t>
            </a:r>
          </a:p>
        </p:txBody>
      </p:sp>
      <p:sp>
        <p:nvSpPr>
          <p:cNvPr id="19" name="Rectangle 41">
            <a:extLst>
              <a:ext uri="{FF2B5EF4-FFF2-40B4-BE49-F238E27FC236}">
                <a16:creationId xmlns:a16="http://schemas.microsoft.com/office/drawing/2014/main" id="{7B2549EE-336C-7A8E-0C79-5F0FFC03469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613200"/>
            <a:ext cx="1928293" cy="241930"/>
          </a:xfrm>
          <a:prstGeom prst="rect">
            <a:avLst/>
          </a:prstGeom>
          <a:ln/>
        </p:spPr>
        <p:txBody>
          <a:bodyPr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cxnSp>
        <p:nvCxnSpPr>
          <p:cNvPr id="21" name="Gerade Verbindung 10">
            <a:extLst>
              <a:ext uri="{FF2B5EF4-FFF2-40B4-BE49-F238E27FC236}">
                <a16:creationId xmlns:a16="http://schemas.microsoft.com/office/drawing/2014/main" id="{542EBA51-50F2-D597-2B65-72FD43735B15}"/>
              </a:ext>
            </a:extLst>
          </p:cNvPr>
          <p:cNvCxnSpPr>
            <a:cxnSpLocks/>
            <a:endCxn id="41" idx="0"/>
          </p:cNvCxnSpPr>
          <p:nvPr userDrawn="1"/>
        </p:nvCxnSpPr>
        <p:spPr>
          <a:xfrm>
            <a:off x="6096000" y="771525"/>
            <a:ext cx="0" cy="545654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42">
            <a:extLst>
              <a:ext uri="{FF2B5EF4-FFF2-40B4-BE49-F238E27FC236}">
                <a16:creationId xmlns:a16="http://schemas.microsoft.com/office/drawing/2014/main" id="{D42EF65C-B85B-6667-D5D5-73CA39E8B0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613200"/>
            <a:ext cx="7416800" cy="244800"/>
          </a:xfrm>
          <a:prstGeom prst="rect">
            <a:avLst/>
          </a:prstGeom>
          <a:ln/>
        </p:spPr>
        <p:txBody>
          <a:bodyPr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27" name="Rectangle 43">
            <a:extLst>
              <a:ext uri="{FF2B5EF4-FFF2-40B4-BE49-F238E27FC236}">
                <a16:creationId xmlns:a16="http://schemas.microsoft.com/office/drawing/2014/main" id="{AE50C920-E117-1216-FD50-B4BB5E634CEB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xfrm>
            <a:off x="128588" y="6613200"/>
            <a:ext cx="2047412" cy="241930"/>
          </a:xfrm>
          <a:prstGeom prst="rect">
            <a:avLst/>
          </a:prstGeom>
          <a:ln/>
        </p:spPr>
        <p:txBody>
          <a:bodyPr lIns="0"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68BBB19-AA4D-48EF-A500-52D5489C1966}" type="datetime1">
              <a:rPr lang="de-DE" smtClean="0"/>
              <a:t>07.08.2026</a:t>
            </a:fld>
            <a:endParaRPr lang="de-DE"/>
          </a:p>
        </p:txBody>
      </p: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3D5CD284-BDB2-72F3-8078-C9AD4D6625C3}"/>
              </a:ext>
            </a:extLst>
          </p:cNvPr>
          <p:cNvGrpSpPr/>
          <p:nvPr userDrawn="1"/>
        </p:nvGrpSpPr>
        <p:grpSpPr>
          <a:xfrm>
            <a:off x="0" y="6569104"/>
            <a:ext cx="12192000" cy="18000"/>
            <a:chOff x="0" y="-2920"/>
            <a:chExt cx="13995000" cy="28800"/>
          </a:xfrm>
          <a:solidFill>
            <a:schemeClr val="accent1"/>
          </a:solidFill>
        </p:grpSpPr>
        <p:grpSp>
          <p:nvGrpSpPr>
            <p:cNvPr id="31" name="Gruppieren 30">
              <a:extLst>
                <a:ext uri="{FF2B5EF4-FFF2-40B4-BE49-F238E27FC236}">
                  <a16:creationId xmlns:a16="http://schemas.microsoft.com/office/drawing/2014/main" id="{AB20A07D-47BC-2A32-9276-C22D37E80932}"/>
                </a:ext>
              </a:extLst>
            </p:cNvPr>
            <p:cNvGrpSpPr/>
            <p:nvPr/>
          </p:nvGrpSpPr>
          <p:grpSpPr>
            <a:xfrm>
              <a:off x="0" y="-2920"/>
              <a:ext cx="11196000" cy="28800"/>
              <a:chOff x="2099733" y="800098"/>
              <a:chExt cx="1998132" cy="499533"/>
            </a:xfrm>
            <a:grpFill/>
          </p:grpSpPr>
          <p:sp>
            <p:nvSpPr>
              <p:cNvPr id="33" name="Rechteck 32">
                <a:extLst>
                  <a:ext uri="{FF2B5EF4-FFF2-40B4-BE49-F238E27FC236}">
                    <a16:creationId xmlns:a16="http://schemas.microsoft.com/office/drawing/2014/main" id="{019EDE9E-08DE-1CC6-C689-F144F6B1DC09}"/>
                  </a:ext>
                </a:extLst>
              </p:cNvPr>
              <p:cNvSpPr/>
              <p:nvPr/>
            </p:nvSpPr>
            <p:spPr>
              <a:xfrm>
                <a:off x="2099733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Rechteck 33">
                <a:extLst>
                  <a:ext uri="{FF2B5EF4-FFF2-40B4-BE49-F238E27FC236}">
                    <a16:creationId xmlns:a16="http://schemas.microsoft.com/office/drawing/2014/main" id="{0A7B0419-1F6E-18C5-6E2F-AD6709B3E15F}"/>
                  </a:ext>
                </a:extLst>
              </p:cNvPr>
              <p:cNvSpPr/>
              <p:nvPr/>
            </p:nvSpPr>
            <p:spPr>
              <a:xfrm>
                <a:off x="3598332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Rechteck 34">
                <a:extLst>
                  <a:ext uri="{FF2B5EF4-FFF2-40B4-BE49-F238E27FC236}">
                    <a16:creationId xmlns:a16="http://schemas.microsoft.com/office/drawing/2014/main" id="{6D178776-CC47-3BBA-B09F-AE3864103642}"/>
                  </a:ext>
                </a:extLst>
              </p:cNvPr>
              <p:cNvSpPr/>
              <p:nvPr/>
            </p:nvSpPr>
            <p:spPr>
              <a:xfrm>
                <a:off x="2599266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Rechteck 35">
                <a:extLst>
                  <a:ext uri="{FF2B5EF4-FFF2-40B4-BE49-F238E27FC236}">
                    <a16:creationId xmlns:a16="http://schemas.microsoft.com/office/drawing/2014/main" id="{5B7CCA91-E69D-C5F4-943C-4E6CDDC4401A}"/>
                  </a:ext>
                </a:extLst>
              </p:cNvPr>
              <p:cNvSpPr/>
              <p:nvPr/>
            </p:nvSpPr>
            <p:spPr>
              <a:xfrm>
                <a:off x="3098799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2" name="Rechteck 31">
              <a:extLst>
                <a:ext uri="{FF2B5EF4-FFF2-40B4-BE49-F238E27FC236}">
                  <a16:creationId xmlns:a16="http://schemas.microsoft.com/office/drawing/2014/main" id="{38DB0F70-62E1-AAB3-599D-943B29EA6E8B}"/>
                </a:ext>
              </a:extLst>
            </p:cNvPr>
            <p:cNvSpPr/>
            <p:nvPr/>
          </p:nvSpPr>
          <p:spPr>
            <a:xfrm>
              <a:off x="11196000" y="-2920"/>
              <a:ext cx="2799000" cy="28800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</p:grpSp>
      <p:sp>
        <p:nvSpPr>
          <p:cNvPr id="41" name="Textplatzhalter 2">
            <a:extLst>
              <a:ext uri="{FF2B5EF4-FFF2-40B4-BE49-F238E27FC236}">
                <a16:creationId xmlns:a16="http://schemas.microsoft.com/office/drawing/2014/main" id="{5243FA39-D2B8-1BFD-A78E-2F6BA971549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463" y="6228067"/>
            <a:ext cx="11903073" cy="296862"/>
          </a:xfrm>
          <a:prstGeom prst="rect">
            <a:avLst/>
          </a:prstGeom>
        </p:spPr>
        <p:txBody>
          <a:bodyPr lIns="0" rIns="0" bIns="0" anchor="b"/>
          <a:lstStyle>
            <a:lvl1pPr marL="0" indent="0" algn="l">
              <a:buNone/>
              <a:defRPr sz="800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DE"/>
              <a:t>Quellenangaben</a:t>
            </a:r>
          </a:p>
        </p:txBody>
      </p:sp>
      <p:sp>
        <p:nvSpPr>
          <p:cNvPr id="47" name="Inhaltsplatzhalter 2">
            <a:extLst>
              <a:ext uri="{FF2B5EF4-FFF2-40B4-BE49-F238E27FC236}">
                <a16:creationId xmlns:a16="http://schemas.microsoft.com/office/drawing/2014/main" id="{0A73D454-D7A2-DA12-4E6D-7AF124C78DF1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096738" y="811823"/>
            <a:ext cx="5950800" cy="5388952"/>
          </a:xfrm>
          <a:prstGeom prst="rect">
            <a:avLst/>
          </a:prstGeom>
        </p:spPr>
        <p:txBody>
          <a:bodyPr lIns="90000" tIns="0" rIns="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rgbClr val="F26522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rgbClr val="F26522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rgbClr val="FF9A00"/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sp>
        <p:nvSpPr>
          <p:cNvPr id="48" name="Inhaltsplatzhalter 2">
            <a:extLst>
              <a:ext uri="{FF2B5EF4-FFF2-40B4-BE49-F238E27FC236}">
                <a16:creationId xmlns:a16="http://schemas.microsoft.com/office/drawing/2014/main" id="{55AE4EDC-D988-DD00-0C06-9FF4B12895B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3703" y="811822"/>
            <a:ext cx="5949947" cy="5389484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rgbClr val="F26522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rgbClr val="F26522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rgbClr val="FF9A00"/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15DBA791-116F-AC01-AA5D-EAAA92741BC5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576050" y="71438"/>
            <a:ext cx="542925" cy="542925"/>
            <a:chOff x="7292" y="45"/>
            <a:chExt cx="342" cy="342"/>
          </a:xfrm>
          <a:solidFill>
            <a:schemeClr val="accent1"/>
          </a:solidFill>
        </p:grpSpPr>
        <p:sp>
          <p:nvSpPr>
            <p:cNvPr id="3" name="AutoShape 3">
              <a:extLst>
                <a:ext uri="{FF2B5EF4-FFF2-40B4-BE49-F238E27FC236}">
                  <a16:creationId xmlns:a16="http://schemas.microsoft.com/office/drawing/2014/main" id="{ABFFEEA4-E0C1-6DEB-8B63-F90BD19FF64B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7292" y="45"/>
              <a:ext cx="342" cy="34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" name="Rectangle 5">
              <a:extLst>
                <a:ext uri="{FF2B5EF4-FFF2-40B4-BE49-F238E27FC236}">
                  <a16:creationId xmlns:a16="http://schemas.microsoft.com/office/drawing/2014/main" id="{FD1518BA-E73A-EDDB-0905-165E7E9CDE7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92" y="45"/>
              <a:ext cx="342" cy="3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18B89C9E-95B4-A857-9295-5819F9DE3B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18" y="209"/>
              <a:ext cx="74" cy="91"/>
            </a:xfrm>
            <a:custGeom>
              <a:avLst/>
              <a:gdLst>
                <a:gd name="T0" fmla="*/ 0 w 369"/>
                <a:gd name="T1" fmla="*/ 0 h 454"/>
                <a:gd name="T2" fmla="*/ 209 w 369"/>
                <a:gd name="T3" fmla="*/ 0 h 454"/>
                <a:gd name="T4" fmla="*/ 357 w 369"/>
                <a:gd name="T5" fmla="*/ 116 h 454"/>
                <a:gd name="T6" fmla="*/ 277 w 369"/>
                <a:gd name="T7" fmla="*/ 222 h 454"/>
                <a:gd name="T8" fmla="*/ 277 w 369"/>
                <a:gd name="T9" fmla="*/ 223 h 454"/>
                <a:gd name="T10" fmla="*/ 369 w 369"/>
                <a:gd name="T11" fmla="*/ 323 h 454"/>
                <a:gd name="T12" fmla="*/ 192 w 369"/>
                <a:gd name="T13" fmla="*/ 454 h 454"/>
                <a:gd name="T14" fmla="*/ 0 w 369"/>
                <a:gd name="T15" fmla="*/ 454 h 454"/>
                <a:gd name="T16" fmla="*/ 0 w 369"/>
                <a:gd name="T17" fmla="*/ 0 h 454"/>
                <a:gd name="T18" fmla="*/ 121 w 369"/>
                <a:gd name="T19" fmla="*/ 180 h 454"/>
                <a:gd name="T20" fmla="*/ 155 w 369"/>
                <a:gd name="T21" fmla="*/ 180 h 454"/>
                <a:gd name="T22" fmla="*/ 236 w 369"/>
                <a:gd name="T23" fmla="*/ 132 h 454"/>
                <a:gd name="T24" fmla="*/ 156 w 369"/>
                <a:gd name="T25" fmla="*/ 86 h 454"/>
                <a:gd name="T26" fmla="*/ 121 w 369"/>
                <a:gd name="T27" fmla="*/ 86 h 454"/>
                <a:gd name="T28" fmla="*/ 121 w 369"/>
                <a:gd name="T29" fmla="*/ 180 h 454"/>
                <a:gd name="T30" fmla="*/ 121 w 369"/>
                <a:gd name="T31" fmla="*/ 369 h 454"/>
                <a:gd name="T32" fmla="*/ 157 w 369"/>
                <a:gd name="T33" fmla="*/ 369 h 454"/>
                <a:gd name="T34" fmla="*/ 248 w 369"/>
                <a:gd name="T35" fmla="*/ 316 h 454"/>
                <a:gd name="T36" fmla="*/ 158 w 369"/>
                <a:gd name="T37" fmla="*/ 262 h 454"/>
                <a:gd name="T38" fmla="*/ 121 w 369"/>
                <a:gd name="T39" fmla="*/ 262 h 454"/>
                <a:gd name="T40" fmla="*/ 121 w 369"/>
                <a:gd name="T41" fmla="*/ 36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9" h="454">
                  <a:moveTo>
                    <a:pt x="0" y="0"/>
                  </a:moveTo>
                  <a:cubicBezTo>
                    <a:pt x="209" y="0"/>
                    <a:pt x="209" y="0"/>
                    <a:pt x="209" y="0"/>
                  </a:cubicBezTo>
                  <a:cubicBezTo>
                    <a:pt x="294" y="0"/>
                    <a:pt x="357" y="37"/>
                    <a:pt x="357" y="116"/>
                  </a:cubicBezTo>
                  <a:cubicBezTo>
                    <a:pt x="357" y="173"/>
                    <a:pt x="328" y="205"/>
                    <a:pt x="277" y="222"/>
                  </a:cubicBezTo>
                  <a:cubicBezTo>
                    <a:pt x="277" y="223"/>
                    <a:pt x="277" y="223"/>
                    <a:pt x="277" y="223"/>
                  </a:cubicBezTo>
                  <a:cubicBezTo>
                    <a:pt x="337" y="235"/>
                    <a:pt x="369" y="268"/>
                    <a:pt x="369" y="323"/>
                  </a:cubicBezTo>
                  <a:cubicBezTo>
                    <a:pt x="369" y="432"/>
                    <a:pt x="273" y="454"/>
                    <a:pt x="192" y="454"/>
                  </a:cubicBezTo>
                  <a:cubicBezTo>
                    <a:pt x="0" y="454"/>
                    <a:pt x="0" y="454"/>
                    <a:pt x="0" y="454"/>
                  </a:cubicBezTo>
                  <a:lnTo>
                    <a:pt x="0" y="0"/>
                  </a:lnTo>
                  <a:close/>
                  <a:moveTo>
                    <a:pt x="121" y="180"/>
                  </a:moveTo>
                  <a:cubicBezTo>
                    <a:pt x="155" y="180"/>
                    <a:pt x="155" y="180"/>
                    <a:pt x="155" y="180"/>
                  </a:cubicBezTo>
                  <a:cubicBezTo>
                    <a:pt x="195" y="180"/>
                    <a:pt x="236" y="170"/>
                    <a:pt x="236" y="132"/>
                  </a:cubicBezTo>
                  <a:cubicBezTo>
                    <a:pt x="236" y="90"/>
                    <a:pt x="197" y="86"/>
                    <a:pt x="156" y="86"/>
                  </a:cubicBezTo>
                  <a:cubicBezTo>
                    <a:pt x="121" y="86"/>
                    <a:pt x="121" y="86"/>
                    <a:pt x="121" y="86"/>
                  </a:cubicBezTo>
                  <a:lnTo>
                    <a:pt x="121" y="180"/>
                  </a:lnTo>
                  <a:close/>
                  <a:moveTo>
                    <a:pt x="121" y="369"/>
                  </a:moveTo>
                  <a:cubicBezTo>
                    <a:pt x="157" y="369"/>
                    <a:pt x="157" y="369"/>
                    <a:pt x="157" y="369"/>
                  </a:cubicBezTo>
                  <a:cubicBezTo>
                    <a:pt x="201" y="369"/>
                    <a:pt x="248" y="362"/>
                    <a:pt x="248" y="316"/>
                  </a:cubicBezTo>
                  <a:cubicBezTo>
                    <a:pt x="248" y="266"/>
                    <a:pt x="200" y="262"/>
                    <a:pt x="158" y="262"/>
                  </a:cubicBezTo>
                  <a:cubicBezTo>
                    <a:pt x="121" y="262"/>
                    <a:pt x="121" y="262"/>
                    <a:pt x="121" y="262"/>
                  </a:cubicBezTo>
                  <a:lnTo>
                    <a:pt x="121" y="369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0D0642C5-5F48-C238-C561-94B3DC5B7AF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4" y="207"/>
              <a:ext cx="80" cy="95"/>
            </a:xfrm>
            <a:custGeom>
              <a:avLst/>
              <a:gdLst>
                <a:gd name="T0" fmla="*/ 396 w 396"/>
                <a:gd name="T1" fmla="*/ 451 h 469"/>
                <a:gd name="T2" fmla="*/ 261 w 396"/>
                <a:gd name="T3" fmla="*/ 469 h 469"/>
                <a:gd name="T4" fmla="*/ 0 w 396"/>
                <a:gd name="T5" fmla="*/ 236 h 469"/>
                <a:gd name="T6" fmla="*/ 260 w 396"/>
                <a:gd name="T7" fmla="*/ 0 h 469"/>
                <a:gd name="T8" fmla="*/ 395 w 396"/>
                <a:gd name="T9" fmla="*/ 23 h 469"/>
                <a:gd name="T10" fmla="*/ 385 w 396"/>
                <a:gd name="T11" fmla="*/ 121 h 469"/>
                <a:gd name="T12" fmla="*/ 267 w 396"/>
                <a:gd name="T13" fmla="*/ 89 h 469"/>
                <a:gd name="T14" fmla="*/ 125 w 396"/>
                <a:gd name="T15" fmla="*/ 236 h 469"/>
                <a:gd name="T16" fmla="*/ 276 w 396"/>
                <a:gd name="T17" fmla="*/ 380 h 469"/>
                <a:gd name="T18" fmla="*/ 390 w 396"/>
                <a:gd name="T19" fmla="*/ 356 h 469"/>
                <a:gd name="T20" fmla="*/ 396 w 396"/>
                <a:gd name="T21" fmla="*/ 451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6" h="469">
                  <a:moveTo>
                    <a:pt x="396" y="451"/>
                  </a:moveTo>
                  <a:cubicBezTo>
                    <a:pt x="361" y="459"/>
                    <a:pt x="323" y="469"/>
                    <a:pt x="261" y="469"/>
                  </a:cubicBezTo>
                  <a:cubicBezTo>
                    <a:pt x="140" y="469"/>
                    <a:pt x="0" y="408"/>
                    <a:pt x="0" y="236"/>
                  </a:cubicBezTo>
                  <a:cubicBezTo>
                    <a:pt x="0" y="78"/>
                    <a:pt x="111" y="0"/>
                    <a:pt x="260" y="0"/>
                  </a:cubicBezTo>
                  <a:cubicBezTo>
                    <a:pt x="306" y="0"/>
                    <a:pt x="351" y="10"/>
                    <a:pt x="395" y="23"/>
                  </a:cubicBezTo>
                  <a:cubicBezTo>
                    <a:pt x="385" y="121"/>
                    <a:pt x="385" y="121"/>
                    <a:pt x="385" y="121"/>
                  </a:cubicBezTo>
                  <a:cubicBezTo>
                    <a:pt x="346" y="100"/>
                    <a:pt x="308" y="89"/>
                    <a:pt x="267" y="89"/>
                  </a:cubicBezTo>
                  <a:cubicBezTo>
                    <a:pt x="181" y="89"/>
                    <a:pt x="125" y="152"/>
                    <a:pt x="125" y="236"/>
                  </a:cubicBezTo>
                  <a:cubicBezTo>
                    <a:pt x="125" y="325"/>
                    <a:pt x="188" y="380"/>
                    <a:pt x="276" y="380"/>
                  </a:cubicBezTo>
                  <a:cubicBezTo>
                    <a:pt x="316" y="380"/>
                    <a:pt x="357" y="369"/>
                    <a:pt x="390" y="356"/>
                  </a:cubicBezTo>
                  <a:lnTo>
                    <a:pt x="396" y="451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24147158-490A-D4F5-7AA6-3C699DD5717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79" y="209"/>
              <a:ext cx="129" cy="91"/>
            </a:xfrm>
            <a:custGeom>
              <a:avLst/>
              <a:gdLst>
                <a:gd name="T0" fmla="*/ 0 w 129"/>
                <a:gd name="T1" fmla="*/ 0 h 91"/>
                <a:gd name="T2" fmla="*/ 25 w 129"/>
                <a:gd name="T3" fmla="*/ 0 h 91"/>
                <a:gd name="T4" fmla="*/ 37 w 129"/>
                <a:gd name="T5" fmla="*/ 70 h 91"/>
                <a:gd name="T6" fmla="*/ 37 w 129"/>
                <a:gd name="T7" fmla="*/ 70 h 91"/>
                <a:gd name="T8" fmla="*/ 50 w 129"/>
                <a:gd name="T9" fmla="*/ 0 h 91"/>
                <a:gd name="T10" fmla="*/ 80 w 129"/>
                <a:gd name="T11" fmla="*/ 0 h 91"/>
                <a:gd name="T12" fmla="*/ 93 w 129"/>
                <a:gd name="T13" fmla="*/ 70 h 91"/>
                <a:gd name="T14" fmla="*/ 94 w 129"/>
                <a:gd name="T15" fmla="*/ 70 h 91"/>
                <a:gd name="T16" fmla="*/ 105 w 129"/>
                <a:gd name="T17" fmla="*/ 0 h 91"/>
                <a:gd name="T18" fmla="*/ 129 w 129"/>
                <a:gd name="T19" fmla="*/ 0 h 91"/>
                <a:gd name="T20" fmla="*/ 109 w 129"/>
                <a:gd name="T21" fmla="*/ 91 h 91"/>
                <a:gd name="T22" fmla="*/ 77 w 129"/>
                <a:gd name="T23" fmla="*/ 91 h 91"/>
                <a:gd name="T24" fmla="*/ 65 w 129"/>
                <a:gd name="T25" fmla="*/ 21 h 91"/>
                <a:gd name="T26" fmla="*/ 64 w 129"/>
                <a:gd name="T27" fmla="*/ 21 h 91"/>
                <a:gd name="T28" fmla="*/ 52 w 129"/>
                <a:gd name="T29" fmla="*/ 91 h 91"/>
                <a:gd name="T30" fmla="*/ 21 w 129"/>
                <a:gd name="T31" fmla="*/ 91 h 91"/>
                <a:gd name="T32" fmla="*/ 0 w 129"/>
                <a:gd name="T3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9" h="91">
                  <a:moveTo>
                    <a:pt x="0" y="0"/>
                  </a:moveTo>
                  <a:lnTo>
                    <a:pt x="25" y="0"/>
                  </a:lnTo>
                  <a:lnTo>
                    <a:pt x="37" y="70"/>
                  </a:lnTo>
                  <a:lnTo>
                    <a:pt x="37" y="70"/>
                  </a:lnTo>
                  <a:lnTo>
                    <a:pt x="50" y="0"/>
                  </a:lnTo>
                  <a:lnTo>
                    <a:pt x="80" y="0"/>
                  </a:lnTo>
                  <a:lnTo>
                    <a:pt x="93" y="70"/>
                  </a:lnTo>
                  <a:lnTo>
                    <a:pt x="94" y="70"/>
                  </a:lnTo>
                  <a:lnTo>
                    <a:pt x="105" y="0"/>
                  </a:lnTo>
                  <a:lnTo>
                    <a:pt x="129" y="0"/>
                  </a:lnTo>
                  <a:lnTo>
                    <a:pt x="109" y="91"/>
                  </a:lnTo>
                  <a:lnTo>
                    <a:pt x="77" y="91"/>
                  </a:lnTo>
                  <a:lnTo>
                    <a:pt x="65" y="21"/>
                  </a:lnTo>
                  <a:lnTo>
                    <a:pt x="64" y="21"/>
                  </a:lnTo>
                  <a:lnTo>
                    <a:pt x="52" y="91"/>
                  </a:lnTo>
                  <a:lnTo>
                    <a:pt x="21" y="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30AA73E5-83C3-2DD2-8716-4D3BB3CBDAA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18" y="328"/>
              <a:ext cx="42" cy="30"/>
            </a:xfrm>
            <a:custGeom>
              <a:avLst/>
              <a:gdLst>
                <a:gd name="T0" fmla="*/ 0 w 42"/>
                <a:gd name="T1" fmla="*/ 0 h 30"/>
                <a:gd name="T2" fmla="*/ 4 w 42"/>
                <a:gd name="T3" fmla="*/ 0 h 30"/>
                <a:gd name="T4" fmla="*/ 12 w 42"/>
                <a:gd name="T5" fmla="*/ 26 h 30"/>
                <a:gd name="T6" fmla="*/ 12 w 42"/>
                <a:gd name="T7" fmla="*/ 26 h 30"/>
                <a:gd name="T8" fmla="*/ 18 w 42"/>
                <a:gd name="T9" fmla="*/ 0 h 30"/>
                <a:gd name="T10" fmla="*/ 24 w 42"/>
                <a:gd name="T11" fmla="*/ 0 h 30"/>
                <a:gd name="T12" fmla="*/ 31 w 42"/>
                <a:gd name="T13" fmla="*/ 26 h 30"/>
                <a:gd name="T14" fmla="*/ 31 w 42"/>
                <a:gd name="T15" fmla="*/ 26 h 30"/>
                <a:gd name="T16" fmla="*/ 38 w 42"/>
                <a:gd name="T17" fmla="*/ 0 h 30"/>
                <a:gd name="T18" fmla="*/ 42 w 42"/>
                <a:gd name="T19" fmla="*/ 0 h 30"/>
                <a:gd name="T20" fmla="*/ 33 w 42"/>
                <a:gd name="T21" fmla="*/ 30 h 30"/>
                <a:gd name="T22" fmla="*/ 28 w 42"/>
                <a:gd name="T23" fmla="*/ 30 h 30"/>
                <a:gd name="T24" fmla="*/ 21 w 42"/>
                <a:gd name="T25" fmla="*/ 4 h 30"/>
                <a:gd name="T26" fmla="*/ 21 w 42"/>
                <a:gd name="T27" fmla="*/ 4 h 30"/>
                <a:gd name="T28" fmla="*/ 14 w 42"/>
                <a:gd name="T29" fmla="*/ 30 h 30"/>
                <a:gd name="T30" fmla="*/ 9 w 42"/>
                <a:gd name="T31" fmla="*/ 30 h 30"/>
                <a:gd name="T32" fmla="*/ 0 w 42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30">
                  <a:moveTo>
                    <a:pt x="0" y="0"/>
                  </a:moveTo>
                  <a:lnTo>
                    <a:pt x="4" y="0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31" y="26"/>
                  </a:lnTo>
                  <a:lnTo>
                    <a:pt x="31" y="26"/>
                  </a:lnTo>
                  <a:lnTo>
                    <a:pt x="38" y="0"/>
                  </a:lnTo>
                  <a:lnTo>
                    <a:pt x="42" y="0"/>
                  </a:lnTo>
                  <a:lnTo>
                    <a:pt x="33" y="30"/>
                  </a:lnTo>
                  <a:lnTo>
                    <a:pt x="28" y="30"/>
                  </a:lnTo>
                  <a:lnTo>
                    <a:pt x="21" y="4"/>
                  </a:lnTo>
                  <a:lnTo>
                    <a:pt x="21" y="4"/>
                  </a:lnTo>
                  <a:lnTo>
                    <a:pt x="14" y="30"/>
                  </a:lnTo>
                  <a:lnTo>
                    <a:pt x="9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5DF6A55F-F519-69B1-D34B-B7A746ADA2D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61" y="336"/>
              <a:ext cx="20" cy="23"/>
            </a:xfrm>
            <a:custGeom>
              <a:avLst/>
              <a:gdLst>
                <a:gd name="T0" fmla="*/ 91 w 99"/>
                <a:gd name="T1" fmla="*/ 106 h 113"/>
                <a:gd name="T2" fmla="*/ 56 w 99"/>
                <a:gd name="T3" fmla="*/ 113 h 113"/>
                <a:gd name="T4" fmla="*/ 0 w 99"/>
                <a:gd name="T5" fmla="*/ 55 h 113"/>
                <a:gd name="T6" fmla="*/ 51 w 99"/>
                <a:gd name="T7" fmla="*/ 0 h 113"/>
                <a:gd name="T8" fmla="*/ 99 w 99"/>
                <a:gd name="T9" fmla="*/ 61 h 113"/>
                <a:gd name="T10" fmla="*/ 21 w 99"/>
                <a:gd name="T11" fmla="*/ 61 h 113"/>
                <a:gd name="T12" fmla="*/ 57 w 99"/>
                <a:gd name="T13" fmla="*/ 97 h 113"/>
                <a:gd name="T14" fmla="*/ 91 w 99"/>
                <a:gd name="T15" fmla="*/ 86 h 113"/>
                <a:gd name="T16" fmla="*/ 91 w 99"/>
                <a:gd name="T17" fmla="*/ 106 h 113"/>
                <a:gd name="T18" fmla="*/ 78 w 99"/>
                <a:gd name="T19" fmla="*/ 46 h 113"/>
                <a:gd name="T20" fmla="*/ 50 w 99"/>
                <a:gd name="T21" fmla="*/ 16 h 113"/>
                <a:gd name="T22" fmla="*/ 21 w 99"/>
                <a:gd name="T23" fmla="*/ 46 h 113"/>
                <a:gd name="T24" fmla="*/ 78 w 99"/>
                <a:gd name="T25" fmla="*/ 4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13">
                  <a:moveTo>
                    <a:pt x="91" y="106"/>
                  </a:moveTo>
                  <a:cubicBezTo>
                    <a:pt x="83" y="109"/>
                    <a:pt x="74" y="113"/>
                    <a:pt x="56" y="113"/>
                  </a:cubicBezTo>
                  <a:cubicBezTo>
                    <a:pt x="18" y="113"/>
                    <a:pt x="0" y="90"/>
                    <a:pt x="0" y="55"/>
                  </a:cubicBezTo>
                  <a:cubicBezTo>
                    <a:pt x="0" y="22"/>
                    <a:pt x="20" y="0"/>
                    <a:pt x="51" y="0"/>
                  </a:cubicBezTo>
                  <a:cubicBezTo>
                    <a:pt x="87" y="0"/>
                    <a:pt x="99" y="26"/>
                    <a:pt x="99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82"/>
                    <a:pt x="38" y="97"/>
                    <a:pt x="57" y="97"/>
                  </a:cubicBezTo>
                  <a:cubicBezTo>
                    <a:pt x="70" y="97"/>
                    <a:pt x="86" y="90"/>
                    <a:pt x="91" y="86"/>
                  </a:cubicBezTo>
                  <a:lnTo>
                    <a:pt x="91" y="106"/>
                  </a:lnTo>
                  <a:close/>
                  <a:moveTo>
                    <a:pt x="78" y="46"/>
                  </a:moveTo>
                  <a:cubicBezTo>
                    <a:pt x="78" y="29"/>
                    <a:pt x="68" y="16"/>
                    <a:pt x="50" y="16"/>
                  </a:cubicBezTo>
                  <a:cubicBezTo>
                    <a:pt x="31" y="16"/>
                    <a:pt x="23" y="32"/>
                    <a:pt x="21" y="46"/>
                  </a:cubicBezTo>
                  <a:lnTo>
                    <a:pt x="78" y="46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8E25F4FB-7226-0585-C01A-EA0B6378792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87" y="327"/>
              <a:ext cx="4" cy="31"/>
            </a:xfrm>
            <a:custGeom>
              <a:avLst/>
              <a:gdLst>
                <a:gd name="T0" fmla="*/ 4 w 4"/>
                <a:gd name="T1" fmla="*/ 5 h 31"/>
                <a:gd name="T2" fmla="*/ 0 w 4"/>
                <a:gd name="T3" fmla="*/ 5 h 31"/>
                <a:gd name="T4" fmla="*/ 0 w 4"/>
                <a:gd name="T5" fmla="*/ 0 h 31"/>
                <a:gd name="T6" fmla="*/ 4 w 4"/>
                <a:gd name="T7" fmla="*/ 0 h 31"/>
                <a:gd name="T8" fmla="*/ 4 w 4"/>
                <a:gd name="T9" fmla="*/ 5 h 31"/>
                <a:gd name="T10" fmla="*/ 0 w 4"/>
                <a:gd name="T11" fmla="*/ 9 h 31"/>
                <a:gd name="T12" fmla="*/ 4 w 4"/>
                <a:gd name="T13" fmla="*/ 9 h 31"/>
                <a:gd name="T14" fmla="*/ 4 w 4"/>
                <a:gd name="T15" fmla="*/ 31 h 31"/>
                <a:gd name="T16" fmla="*/ 0 w 4"/>
                <a:gd name="T17" fmla="*/ 31 h 31"/>
                <a:gd name="T18" fmla="*/ 0 w 4"/>
                <a:gd name="T1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1">
                  <a:moveTo>
                    <a:pt x="4" y="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5"/>
                  </a:lnTo>
                  <a:close/>
                  <a:moveTo>
                    <a:pt x="0" y="9"/>
                  </a:moveTo>
                  <a:lnTo>
                    <a:pt x="4" y="9"/>
                  </a:lnTo>
                  <a:lnTo>
                    <a:pt x="4" y="31"/>
                  </a:lnTo>
                  <a:lnTo>
                    <a:pt x="0" y="31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7AAF706D-25C7-BE2B-12F8-BA8C5F3816C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5" y="330"/>
              <a:ext cx="15" cy="29"/>
            </a:xfrm>
            <a:custGeom>
              <a:avLst/>
              <a:gdLst>
                <a:gd name="T0" fmla="*/ 74 w 76"/>
                <a:gd name="T1" fmla="*/ 48 h 143"/>
                <a:gd name="T2" fmla="*/ 45 w 76"/>
                <a:gd name="T3" fmla="*/ 48 h 143"/>
                <a:gd name="T4" fmla="*/ 45 w 76"/>
                <a:gd name="T5" fmla="*/ 108 h 143"/>
                <a:gd name="T6" fmla="*/ 62 w 76"/>
                <a:gd name="T7" fmla="*/ 127 h 143"/>
                <a:gd name="T8" fmla="*/ 76 w 76"/>
                <a:gd name="T9" fmla="*/ 123 h 143"/>
                <a:gd name="T10" fmla="*/ 76 w 76"/>
                <a:gd name="T11" fmla="*/ 140 h 143"/>
                <a:gd name="T12" fmla="*/ 58 w 76"/>
                <a:gd name="T13" fmla="*/ 143 h 143"/>
                <a:gd name="T14" fmla="*/ 25 w 76"/>
                <a:gd name="T15" fmla="*/ 112 h 143"/>
                <a:gd name="T16" fmla="*/ 25 w 76"/>
                <a:gd name="T17" fmla="*/ 48 h 143"/>
                <a:gd name="T18" fmla="*/ 0 w 76"/>
                <a:gd name="T19" fmla="*/ 48 h 143"/>
                <a:gd name="T20" fmla="*/ 0 w 76"/>
                <a:gd name="T21" fmla="*/ 32 h 143"/>
                <a:gd name="T22" fmla="*/ 25 w 76"/>
                <a:gd name="T23" fmla="*/ 32 h 143"/>
                <a:gd name="T24" fmla="*/ 25 w 76"/>
                <a:gd name="T25" fmla="*/ 7 h 143"/>
                <a:gd name="T26" fmla="*/ 45 w 76"/>
                <a:gd name="T27" fmla="*/ 0 h 143"/>
                <a:gd name="T28" fmla="*/ 45 w 76"/>
                <a:gd name="T29" fmla="*/ 32 h 143"/>
                <a:gd name="T30" fmla="*/ 74 w 76"/>
                <a:gd name="T31" fmla="*/ 32 h 143"/>
                <a:gd name="T32" fmla="*/ 74 w 76"/>
                <a:gd name="T33" fmla="*/ 48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" h="143">
                  <a:moveTo>
                    <a:pt x="74" y="48"/>
                  </a:moveTo>
                  <a:cubicBezTo>
                    <a:pt x="45" y="48"/>
                    <a:pt x="45" y="48"/>
                    <a:pt x="45" y="48"/>
                  </a:cubicBezTo>
                  <a:cubicBezTo>
                    <a:pt x="45" y="108"/>
                    <a:pt x="45" y="108"/>
                    <a:pt x="45" y="108"/>
                  </a:cubicBezTo>
                  <a:cubicBezTo>
                    <a:pt x="45" y="120"/>
                    <a:pt x="53" y="127"/>
                    <a:pt x="62" y="127"/>
                  </a:cubicBezTo>
                  <a:cubicBezTo>
                    <a:pt x="68" y="127"/>
                    <a:pt x="73" y="125"/>
                    <a:pt x="76" y="123"/>
                  </a:cubicBezTo>
                  <a:cubicBezTo>
                    <a:pt x="76" y="140"/>
                    <a:pt x="76" y="140"/>
                    <a:pt x="76" y="140"/>
                  </a:cubicBezTo>
                  <a:cubicBezTo>
                    <a:pt x="71" y="142"/>
                    <a:pt x="65" y="143"/>
                    <a:pt x="58" y="143"/>
                  </a:cubicBezTo>
                  <a:cubicBezTo>
                    <a:pt x="38" y="143"/>
                    <a:pt x="25" y="134"/>
                    <a:pt x="25" y="112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74" y="32"/>
                    <a:pt x="74" y="32"/>
                    <a:pt x="74" y="32"/>
                  </a:cubicBezTo>
                  <a:lnTo>
                    <a:pt x="74" y="48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9A2CEF49-2F39-9845-576B-DE53F8E9A30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14" y="336"/>
              <a:ext cx="20" cy="23"/>
            </a:xfrm>
            <a:custGeom>
              <a:avLst/>
              <a:gdLst>
                <a:gd name="T0" fmla="*/ 90 w 99"/>
                <a:gd name="T1" fmla="*/ 106 h 113"/>
                <a:gd name="T2" fmla="*/ 56 w 99"/>
                <a:gd name="T3" fmla="*/ 113 h 113"/>
                <a:gd name="T4" fmla="*/ 0 w 99"/>
                <a:gd name="T5" fmla="*/ 55 h 113"/>
                <a:gd name="T6" fmla="*/ 51 w 99"/>
                <a:gd name="T7" fmla="*/ 0 h 113"/>
                <a:gd name="T8" fmla="*/ 99 w 99"/>
                <a:gd name="T9" fmla="*/ 61 h 113"/>
                <a:gd name="T10" fmla="*/ 21 w 99"/>
                <a:gd name="T11" fmla="*/ 61 h 113"/>
                <a:gd name="T12" fmla="*/ 57 w 99"/>
                <a:gd name="T13" fmla="*/ 97 h 113"/>
                <a:gd name="T14" fmla="*/ 90 w 99"/>
                <a:gd name="T15" fmla="*/ 86 h 113"/>
                <a:gd name="T16" fmla="*/ 90 w 99"/>
                <a:gd name="T17" fmla="*/ 106 h 113"/>
                <a:gd name="T18" fmla="*/ 77 w 99"/>
                <a:gd name="T19" fmla="*/ 46 h 113"/>
                <a:gd name="T20" fmla="*/ 50 w 99"/>
                <a:gd name="T21" fmla="*/ 16 h 113"/>
                <a:gd name="T22" fmla="*/ 21 w 99"/>
                <a:gd name="T23" fmla="*/ 46 h 113"/>
                <a:gd name="T24" fmla="*/ 77 w 99"/>
                <a:gd name="T25" fmla="*/ 4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13">
                  <a:moveTo>
                    <a:pt x="90" y="106"/>
                  </a:moveTo>
                  <a:cubicBezTo>
                    <a:pt x="83" y="109"/>
                    <a:pt x="74" y="113"/>
                    <a:pt x="56" y="113"/>
                  </a:cubicBezTo>
                  <a:cubicBezTo>
                    <a:pt x="17" y="113"/>
                    <a:pt x="0" y="90"/>
                    <a:pt x="0" y="55"/>
                  </a:cubicBezTo>
                  <a:cubicBezTo>
                    <a:pt x="0" y="22"/>
                    <a:pt x="20" y="0"/>
                    <a:pt x="51" y="0"/>
                  </a:cubicBezTo>
                  <a:cubicBezTo>
                    <a:pt x="87" y="0"/>
                    <a:pt x="99" y="26"/>
                    <a:pt x="99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82"/>
                    <a:pt x="38" y="97"/>
                    <a:pt x="57" y="97"/>
                  </a:cubicBezTo>
                  <a:cubicBezTo>
                    <a:pt x="70" y="97"/>
                    <a:pt x="85" y="90"/>
                    <a:pt x="90" y="86"/>
                  </a:cubicBezTo>
                  <a:lnTo>
                    <a:pt x="90" y="106"/>
                  </a:lnTo>
                  <a:close/>
                  <a:moveTo>
                    <a:pt x="77" y="46"/>
                  </a:moveTo>
                  <a:cubicBezTo>
                    <a:pt x="77" y="29"/>
                    <a:pt x="68" y="16"/>
                    <a:pt x="50" y="16"/>
                  </a:cubicBezTo>
                  <a:cubicBezTo>
                    <a:pt x="31" y="16"/>
                    <a:pt x="23" y="32"/>
                    <a:pt x="21" y="46"/>
                  </a:cubicBezTo>
                  <a:lnTo>
                    <a:pt x="77" y="46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0DB941E6-BC73-6A5A-D51E-C27EEA3C6D9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39" y="336"/>
              <a:ext cx="12" cy="22"/>
            </a:xfrm>
            <a:custGeom>
              <a:avLst/>
              <a:gdLst>
                <a:gd name="T0" fmla="*/ 0 w 61"/>
                <a:gd name="T1" fmla="*/ 2 h 111"/>
                <a:gd name="T2" fmla="*/ 19 w 61"/>
                <a:gd name="T3" fmla="*/ 2 h 111"/>
                <a:gd name="T4" fmla="*/ 19 w 61"/>
                <a:gd name="T5" fmla="*/ 19 h 111"/>
                <a:gd name="T6" fmla="*/ 20 w 61"/>
                <a:gd name="T7" fmla="*/ 19 h 111"/>
                <a:gd name="T8" fmla="*/ 48 w 61"/>
                <a:gd name="T9" fmla="*/ 0 h 111"/>
                <a:gd name="T10" fmla="*/ 61 w 61"/>
                <a:gd name="T11" fmla="*/ 1 h 111"/>
                <a:gd name="T12" fmla="*/ 61 w 61"/>
                <a:gd name="T13" fmla="*/ 19 h 111"/>
                <a:gd name="T14" fmla="*/ 50 w 61"/>
                <a:gd name="T15" fmla="*/ 17 h 111"/>
                <a:gd name="T16" fmla="*/ 21 w 61"/>
                <a:gd name="T17" fmla="*/ 61 h 111"/>
                <a:gd name="T18" fmla="*/ 21 w 61"/>
                <a:gd name="T19" fmla="*/ 111 h 111"/>
                <a:gd name="T20" fmla="*/ 0 w 61"/>
                <a:gd name="T21" fmla="*/ 111 h 111"/>
                <a:gd name="T22" fmla="*/ 0 w 61"/>
                <a:gd name="T23" fmla="*/ 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1" h="111">
                  <a:moveTo>
                    <a:pt x="0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5" y="8"/>
                    <a:pt x="37" y="0"/>
                    <a:pt x="48" y="0"/>
                  </a:cubicBezTo>
                  <a:cubicBezTo>
                    <a:pt x="54" y="0"/>
                    <a:pt x="57" y="0"/>
                    <a:pt x="61" y="1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58" y="17"/>
                    <a:pt x="54" y="17"/>
                    <a:pt x="50" y="17"/>
                  </a:cubicBezTo>
                  <a:cubicBezTo>
                    <a:pt x="32" y="17"/>
                    <a:pt x="21" y="34"/>
                    <a:pt x="21" y="61"/>
                  </a:cubicBezTo>
                  <a:cubicBezTo>
                    <a:pt x="21" y="111"/>
                    <a:pt x="21" y="111"/>
                    <a:pt x="21" y="111"/>
                  </a:cubicBezTo>
                  <a:cubicBezTo>
                    <a:pt x="0" y="111"/>
                    <a:pt x="0" y="111"/>
                    <a:pt x="0" y="111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936E463A-C146-8065-4CC6-564CB7B8A3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56" y="326"/>
              <a:ext cx="20" cy="33"/>
            </a:xfrm>
            <a:custGeom>
              <a:avLst/>
              <a:gdLst>
                <a:gd name="T0" fmla="*/ 0 w 104"/>
                <a:gd name="T1" fmla="*/ 0 h 162"/>
                <a:gd name="T2" fmla="*/ 20 w 104"/>
                <a:gd name="T3" fmla="*/ 0 h 162"/>
                <a:gd name="T4" fmla="*/ 20 w 104"/>
                <a:gd name="T5" fmla="*/ 66 h 162"/>
                <a:gd name="T6" fmla="*/ 21 w 104"/>
                <a:gd name="T7" fmla="*/ 66 h 162"/>
                <a:gd name="T8" fmla="*/ 57 w 104"/>
                <a:gd name="T9" fmla="*/ 49 h 162"/>
                <a:gd name="T10" fmla="*/ 104 w 104"/>
                <a:gd name="T11" fmla="*/ 104 h 162"/>
                <a:gd name="T12" fmla="*/ 57 w 104"/>
                <a:gd name="T13" fmla="*/ 162 h 162"/>
                <a:gd name="T14" fmla="*/ 20 w 104"/>
                <a:gd name="T15" fmla="*/ 144 h 162"/>
                <a:gd name="T16" fmla="*/ 20 w 104"/>
                <a:gd name="T17" fmla="*/ 144 h 162"/>
                <a:gd name="T18" fmla="*/ 20 w 104"/>
                <a:gd name="T19" fmla="*/ 160 h 162"/>
                <a:gd name="T20" fmla="*/ 0 w 104"/>
                <a:gd name="T21" fmla="*/ 160 h 162"/>
                <a:gd name="T22" fmla="*/ 0 w 104"/>
                <a:gd name="T23" fmla="*/ 0 h 162"/>
                <a:gd name="T24" fmla="*/ 53 w 104"/>
                <a:gd name="T25" fmla="*/ 65 h 162"/>
                <a:gd name="T26" fmla="*/ 20 w 104"/>
                <a:gd name="T27" fmla="*/ 106 h 162"/>
                <a:gd name="T28" fmla="*/ 52 w 104"/>
                <a:gd name="T29" fmla="*/ 146 h 162"/>
                <a:gd name="T30" fmla="*/ 83 w 104"/>
                <a:gd name="T31" fmla="*/ 105 h 162"/>
                <a:gd name="T32" fmla="*/ 53 w 104"/>
                <a:gd name="T33" fmla="*/ 65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4" h="162">
                  <a:moveTo>
                    <a:pt x="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7" y="56"/>
                    <a:pt x="38" y="49"/>
                    <a:pt x="57" y="49"/>
                  </a:cubicBezTo>
                  <a:cubicBezTo>
                    <a:pt x="88" y="49"/>
                    <a:pt x="104" y="74"/>
                    <a:pt x="104" y="104"/>
                  </a:cubicBezTo>
                  <a:cubicBezTo>
                    <a:pt x="104" y="133"/>
                    <a:pt x="90" y="162"/>
                    <a:pt x="57" y="162"/>
                  </a:cubicBezTo>
                  <a:cubicBezTo>
                    <a:pt x="38" y="162"/>
                    <a:pt x="25" y="153"/>
                    <a:pt x="20" y="14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60"/>
                    <a:pt x="20" y="160"/>
                    <a:pt x="20" y="160"/>
                  </a:cubicBezTo>
                  <a:cubicBezTo>
                    <a:pt x="0" y="160"/>
                    <a:pt x="0" y="160"/>
                    <a:pt x="0" y="160"/>
                  </a:cubicBezTo>
                  <a:lnTo>
                    <a:pt x="0" y="0"/>
                  </a:lnTo>
                  <a:close/>
                  <a:moveTo>
                    <a:pt x="53" y="65"/>
                  </a:moveTo>
                  <a:cubicBezTo>
                    <a:pt x="31" y="65"/>
                    <a:pt x="20" y="85"/>
                    <a:pt x="20" y="106"/>
                  </a:cubicBezTo>
                  <a:cubicBezTo>
                    <a:pt x="20" y="124"/>
                    <a:pt x="30" y="146"/>
                    <a:pt x="52" y="146"/>
                  </a:cubicBezTo>
                  <a:cubicBezTo>
                    <a:pt x="74" y="146"/>
                    <a:pt x="83" y="122"/>
                    <a:pt x="83" y="105"/>
                  </a:cubicBezTo>
                  <a:cubicBezTo>
                    <a:pt x="83" y="85"/>
                    <a:pt x="74" y="65"/>
                    <a:pt x="53" y="65"/>
                  </a:cubicBez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11D419E3-70BB-751D-E0E3-B1914B2F8B8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82" y="327"/>
              <a:ext cx="5" cy="31"/>
            </a:xfrm>
            <a:custGeom>
              <a:avLst/>
              <a:gdLst>
                <a:gd name="T0" fmla="*/ 5 w 5"/>
                <a:gd name="T1" fmla="*/ 5 h 31"/>
                <a:gd name="T2" fmla="*/ 0 w 5"/>
                <a:gd name="T3" fmla="*/ 5 h 31"/>
                <a:gd name="T4" fmla="*/ 0 w 5"/>
                <a:gd name="T5" fmla="*/ 0 h 31"/>
                <a:gd name="T6" fmla="*/ 5 w 5"/>
                <a:gd name="T7" fmla="*/ 0 h 31"/>
                <a:gd name="T8" fmla="*/ 5 w 5"/>
                <a:gd name="T9" fmla="*/ 5 h 31"/>
                <a:gd name="T10" fmla="*/ 0 w 5"/>
                <a:gd name="T11" fmla="*/ 9 h 31"/>
                <a:gd name="T12" fmla="*/ 4 w 5"/>
                <a:gd name="T13" fmla="*/ 9 h 31"/>
                <a:gd name="T14" fmla="*/ 4 w 5"/>
                <a:gd name="T15" fmla="*/ 31 h 31"/>
                <a:gd name="T16" fmla="*/ 0 w 5"/>
                <a:gd name="T17" fmla="*/ 31 h 31"/>
                <a:gd name="T18" fmla="*/ 0 w 5"/>
                <a:gd name="T1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1">
                  <a:moveTo>
                    <a:pt x="5" y="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close/>
                  <a:moveTo>
                    <a:pt x="0" y="9"/>
                  </a:moveTo>
                  <a:lnTo>
                    <a:pt x="4" y="9"/>
                  </a:lnTo>
                  <a:lnTo>
                    <a:pt x="4" y="31"/>
                  </a:lnTo>
                  <a:lnTo>
                    <a:pt x="0" y="31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EA1B94C7-931D-C16A-4E1E-384F5AEF413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494" y="326"/>
              <a:ext cx="4" cy="32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7" name="Freeform 18">
              <a:extLst>
                <a:ext uri="{FF2B5EF4-FFF2-40B4-BE49-F238E27FC236}">
                  <a16:creationId xmlns:a16="http://schemas.microsoft.com/office/drawing/2014/main" id="{DEDA3F5C-C7AD-9D46-83E0-04718ED732A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04" y="326"/>
              <a:ext cx="21" cy="33"/>
            </a:xfrm>
            <a:custGeom>
              <a:avLst/>
              <a:gdLst>
                <a:gd name="T0" fmla="*/ 84 w 103"/>
                <a:gd name="T1" fmla="*/ 144 h 162"/>
                <a:gd name="T2" fmla="*/ 84 w 103"/>
                <a:gd name="T3" fmla="*/ 144 h 162"/>
                <a:gd name="T4" fmla="*/ 47 w 103"/>
                <a:gd name="T5" fmla="*/ 162 h 162"/>
                <a:gd name="T6" fmla="*/ 0 w 103"/>
                <a:gd name="T7" fmla="*/ 104 h 162"/>
                <a:gd name="T8" fmla="*/ 47 w 103"/>
                <a:gd name="T9" fmla="*/ 49 h 162"/>
                <a:gd name="T10" fmla="*/ 83 w 103"/>
                <a:gd name="T11" fmla="*/ 66 h 162"/>
                <a:gd name="T12" fmla="*/ 83 w 103"/>
                <a:gd name="T13" fmla="*/ 66 h 162"/>
                <a:gd name="T14" fmla="*/ 83 w 103"/>
                <a:gd name="T15" fmla="*/ 0 h 162"/>
                <a:gd name="T16" fmla="*/ 103 w 103"/>
                <a:gd name="T17" fmla="*/ 0 h 162"/>
                <a:gd name="T18" fmla="*/ 103 w 103"/>
                <a:gd name="T19" fmla="*/ 160 h 162"/>
                <a:gd name="T20" fmla="*/ 84 w 103"/>
                <a:gd name="T21" fmla="*/ 160 h 162"/>
                <a:gd name="T22" fmla="*/ 84 w 103"/>
                <a:gd name="T23" fmla="*/ 144 h 162"/>
                <a:gd name="T24" fmla="*/ 51 w 103"/>
                <a:gd name="T25" fmla="*/ 146 h 162"/>
                <a:gd name="T26" fmla="*/ 83 w 103"/>
                <a:gd name="T27" fmla="*/ 106 h 162"/>
                <a:gd name="T28" fmla="*/ 51 w 103"/>
                <a:gd name="T29" fmla="*/ 65 h 162"/>
                <a:gd name="T30" fmla="*/ 21 w 103"/>
                <a:gd name="T31" fmla="*/ 105 h 162"/>
                <a:gd name="T32" fmla="*/ 51 w 103"/>
                <a:gd name="T33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62">
                  <a:moveTo>
                    <a:pt x="84" y="144"/>
                  </a:moveTo>
                  <a:cubicBezTo>
                    <a:pt x="84" y="144"/>
                    <a:pt x="84" y="144"/>
                    <a:pt x="84" y="144"/>
                  </a:cubicBezTo>
                  <a:cubicBezTo>
                    <a:pt x="78" y="153"/>
                    <a:pt x="66" y="162"/>
                    <a:pt x="47" y="162"/>
                  </a:cubicBezTo>
                  <a:cubicBezTo>
                    <a:pt x="14" y="162"/>
                    <a:pt x="0" y="133"/>
                    <a:pt x="0" y="104"/>
                  </a:cubicBezTo>
                  <a:cubicBezTo>
                    <a:pt x="0" y="74"/>
                    <a:pt x="15" y="49"/>
                    <a:pt x="47" y="49"/>
                  </a:cubicBezTo>
                  <a:cubicBezTo>
                    <a:pt x="66" y="49"/>
                    <a:pt x="77" y="56"/>
                    <a:pt x="83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3" y="160"/>
                    <a:pt x="103" y="160"/>
                    <a:pt x="103" y="160"/>
                  </a:cubicBezTo>
                  <a:cubicBezTo>
                    <a:pt x="84" y="160"/>
                    <a:pt x="84" y="160"/>
                    <a:pt x="84" y="160"/>
                  </a:cubicBezTo>
                  <a:lnTo>
                    <a:pt x="84" y="144"/>
                  </a:lnTo>
                  <a:close/>
                  <a:moveTo>
                    <a:pt x="51" y="146"/>
                  </a:moveTo>
                  <a:cubicBezTo>
                    <a:pt x="74" y="146"/>
                    <a:pt x="83" y="124"/>
                    <a:pt x="83" y="106"/>
                  </a:cubicBezTo>
                  <a:cubicBezTo>
                    <a:pt x="83" y="85"/>
                    <a:pt x="73" y="65"/>
                    <a:pt x="51" y="65"/>
                  </a:cubicBezTo>
                  <a:cubicBezTo>
                    <a:pt x="29" y="65"/>
                    <a:pt x="21" y="85"/>
                    <a:pt x="21" y="105"/>
                  </a:cubicBezTo>
                  <a:cubicBezTo>
                    <a:pt x="21" y="122"/>
                    <a:pt x="30" y="146"/>
                    <a:pt x="51" y="146"/>
                  </a:cubicBez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52F2EB8A-6351-8167-C6F5-7BEEC3E115A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32" y="336"/>
              <a:ext cx="19" cy="23"/>
            </a:xfrm>
            <a:custGeom>
              <a:avLst/>
              <a:gdLst>
                <a:gd name="T0" fmla="*/ 97 w 97"/>
                <a:gd name="T1" fmla="*/ 109 h 111"/>
                <a:gd name="T2" fmla="*/ 77 w 97"/>
                <a:gd name="T3" fmla="*/ 109 h 111"/>
                <a:gd name="T4" fmla="*/ 77 w 97"/>
                <a:gd name="T5" fmla="*/ 92 h 111"/>
                <a:gd name="T6" fmla="*/ 77 w 97"/>
                <a:gd name="T7" fmla="*/ 92 h 111"/>
                <a:gd name="T8" fmla="*/ 41 w 97"/>
                <a:gd name="T9" fmla="*/ 111 h 111"/>
                <a:gd name="T10" fmla="*/ 0 w 97"/>
                <a:gd name="T11" fmla="*/ 65 h 111"/>
                <a:gd name="T12" fmla="*/ 0 w 97"/>
                <a:gd name="T13" fmla="*/ 0 h 111"/>
                <a:gd name="T14" fmla="*/ 21 w 97"/>
                <a:gd name="T15" fmla="*/ 0 h 111"/>
                <a:gd name="T16" fmla="*/ 21 w 97"/>
                <a:gd name="T17" fmla="*/ 56 h 111"/>
                <a:gd name="T18" fmla="*/ 44 w 97"/>
                <a:gd name="T19" fmla="*/ 95 h 111"/>
                <a:gd name="T20" fmla="*/ 77 w 97"/>
                <a:gd name="T21" fmla="*/ 50 h 111"/>
                <a:gd name="T22" fmla="*/ 77 w 97"/>
                <a:gd name="T23" fmla="*/ 0 h 111"/>
                <a:gd name="T24" fmla="*/ 97 w 97"/>
                <a:gd name="T25" fmla="*/ 0 h 111"/>
                <a:gd name="T26" fmla="*/ 97 w 97"/>
                <a:gd name="T27" fmla="*/ 10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7" h="111">
                  <a:moveTo>
                    <a:pt x="97" y="109"/>
                  </a:moveTo>
                  <a:cubicBezTo>
                    <a:pt x="77" y="109"/>
                    <a:pt x="77" y="109"/>
                    <a:pt x="77" y="109"/>
                  </a:cubicBezTo>
                  <a:cubicBezTo>
                    <a:pt x="77" y="92"/>
                    <a:pt x="77" y="92"/>
                    <a:pt x="77" y="92"/>
                  </a:cubicBezTo>
                  <a:cubicBezTo>
                    <a:pt x="77" y="92"/>
                    <a:pt x="77" y="92"/>
                    <a:pt x="77" y="92"/>
                  </a:cubicBezTo>
                  <a:cubicBezTo>
                    <a:pt x="71" y="104"/>
                    <a:pt x="56" y="111"/>
                    <a:pt x="41" y="111"/>
                  </a:cubicBezTo>
                  <a:cubicBezTo>
                    <a:pt x="13" y="111"/>
                    <a:pt x="0" y="94"/>
                    <a:pt x="0" y="6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82"/>
                    <a:pt x="26" y="94"/>
                    <a:pt x="44" y="95"/>
                  </a:cubicBezTo>
                  <a:cubicBezTo>
                    <a:pt x="66" y="95"/>
                    <a:pt x="77" y="77"/>
                    <a:pt x="77" y="5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97" y="0"/>
                    <a:pt x="97" y="0"/>
                    <a:pt x="97" y="0"/>
                  </a:cubicBezTo>
                  <a:lnTo>
                    <a:pt x="97" y="109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8EF5755D-D410-EA0A-CF09-A206922A1FC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58" y="336"/>
              <a:ext cx="19" cy="22"/>
            </a:xfrm>
            <a:custGeom>
              <a:avLst/>
              <a:gdLst>
                <a:gd name="T0" fmla="*/ 0 w 96"/>
                <a:gd name="T1" fmla="*/ 2 h 111"/>
                <a:gd name="T2" fmla="*/ 19 w 96"/>
                <a:gd name="T3" fmla="*/ 2 h 111"/>
                <a:gd name="T4" fmla="*/ 19 w 96"/>
                <a:gd name="T5" fmla="*/ 19 h 111"/>
                <a:gd name="T6" fmla="*/ 20 w 96"/>
                <a:gd name="T7" fmla="*/ 19 h 111"/>
                <a:gd name="T8" fmla="*/ 55 w 96"/>
                <a:gd name="T9" fmla="*/ 0 h 111"/>
                <a:gd name="T10" fmla="*/ 96 w 96"/>
                <a:gd name="T11" fmla="*/ 46 h 111"/>
                <a:gd name="T12" fmla="*/ 96 w 96"/>
                <a:gd name="T13" fmla="*/ 111 h 111"/>
                <a:gd name="T14" fmla="*/ 76 w 96"/>
                <a:gd name="T15" fmla="*/ 111 h 111"/>
                <a:gd name="T16" fmla="*/ 76 w 96"/>
                <a:gd name="T17" fmla="*/ 55 h 111"/>
                <a:gd name="T18" fmla="*/ 53 w 96"/>
                <a:gd name="T19" fmla="*/ 16 h 111"/>
                <a:gd name="T20" fmla="*/ 20 w 96"/>
                <a:gd name="T21" fmla="*/ 60 h 111"/>
                <a:gd name="T22" fmla="*/ 20 w 96"/>
                <a:gd name="T23" fmla="*/ 111 h 111"/>
                <a:gd name="T24" fmla="*/ 0 w 96"/>
                <a:gd name="T25" fmla="*/ 111 h 111"/>
                <a:gd name="T26" fmla="*/ 0 w 96"/>
                <a:gd name="T27" fmla="*/ 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6" h="111">
                  <a:moveTo>
                    <a:pt x="0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6" y="7"/>
                    <a:pt x="40" y="0"/>
                    <a:pt x="55" y="0"/>
                  </a:cubicBezTo>
                  <a:cubicBezTo>
                    <a:pt x="83" y="0"/>
                    <a:pt x="96" y="17"/>
                    <a:pt x="96" y="46"/>
                  </a:cubicBezTo>
                  <a:cubicBezTo>
                    <a:pt x="96" y="111"/>
                    <a:pt x="96" y="111"/>
                    <a:pt x="96" y="111"/>
                  </a:cubicBezTo>
                  <a:cubicBezTo>
                    <a:pt x="76" y="111"/>
                    <a:pt x="76" y="111"/>
                    <a:pt x="76" y="111"/>
                  </a:cubicBezTo>
                  <a:cubicBezTo>
                    <a:pt x="76" y="55"/>
                    <a:pt x="76" y="55"/>
                    <a:pt x="76" y="55"/>
                  </a:cubicBezTo>
                  <a:cubicBezTo>
                    <a:pt x="76" y="29"/>
                    <a:pt x="70" y="17"/>
                    <a:pt x="53" y="16"/>
                  </a:cubicBezTo>
                  <a:cubicBezTo>
                    <a:pt x="30" y="16"/>
                    <a:pt x="20" y="34"/>
                    <a:pt x="20" y="60"/>
                  </a:cubicBezTo>
                  <a:cubicBezTo>
                    <a:pt x="20" y="111"/>
                    <a:pt x="20" y="111"/>
                    <a:pt x="20" y="111"/>
                  </a:cubicBezTo>
                  <a:cubicBezTo>
                    <a:pt x="0" y="111"/>
                    <a:pt x="0" y="111"/>
                    <a:pt x="0" y="111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CABFFCE1-C490-93B3-1A3F-F98E59CE160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83" y="336"/>
              <a:ext cx="21" cy="32"/>
            </a:xfrm>
            <a:custGeom>
              <a:avLst/>
              <a:gdLst>
                <a:gd name="T0" fmla="*/ 103 w 103"/>
                <a:gd name="T1" fmla="*/ 106 h 158"/>
                <a:gd name="T2" fmla="*/ 47 w 103"/>
                <a:gd name="T3" fmla="*/ 158 h 158"/>
                <a:gd name="T4" fmla="*/ 8 w 103"/>
                <a:gd name="T5" fmla="*/ 151 h 158"/>
                <a:gd name="T6" fmla="*/ 10 w 103"/>
                <a:gd name="T7" fmla="*/ 132 h 158"/>
                <a:gd name="T8" fmla="*/ 49 w 103"/>
                <a:gd name="T9" fmla="*/ 142 h 158"/>
                <a:gd name="T10" fmla="*/ 83 w 103"/>
                <a:gd name="T11" fmla="*/ 105 h 158"/>
                <a:gd name="T12" fmla="*/ 83 w 103"/>
                <a:gd name="T13" fmla="*/ 94 h 158"/>
                <a:gd name="T14" fmla="*/ 83 w 103"/>
                <a:gd name="T15" fmla="*/ 94 h 158"/>
                <a:gd name="T16" fmla="*/ 46 w 103"/>
                <a:gd name="T17" fmla="*/ 111 h 158"/>
                <a:gd name="T18" fmla="*/ 0 w 103"/>
                <a:gd name="T19" fmla="*/ 57 h 158"/>
                <a:gd name="T20" fmla="*/ 48 w 103"/>
                <a:gd name="T21" fmla="*/ 0 h 158"/>
                <a:gd name="T22" fmla="*/ 84 w 103"/>
                <a:gd name="T23" fmla="*/ 18 h 158"/>
                <a:gd name="T24" fmla="*/ 85 w 103"/>
                <a:gd name="T25" fmla="*/ 18 h 158"/>
                <a:gd name="T26" fmla="*/ 85 w 103"/>
                <a:gd name="T27" fmla="*/ 2 h 158"/>
                <a:gd name="T28" fmla="*/ 103 w 103"/>
                <a:gd name="T29" fmla="*/ 2 h 158"/>
                <a:gd name="T30" fmla="*/ 103 w 103"/>
                <a:gd name="T31" fmla="*/ 106 h 158"/>
                <a:gd name="T32" fmla="*/ 83 w 103"/>
                <a:gd name="T33" fmla="*/ 58 h 158"/>
                <a:gd name="T34" fmla="*/ 51 w 103"/>
                <a:gd name="T35" fmla="*/ 16 h 158"/>
                <a:gd name="T36" fmla="*/ 21 w 103"/>
                <a:gd name="T37" fmla="*/ 56 h 158"/>
                <a:gd name="T38" fmla="*/ 51 w 103"/>
                <a:gd name="T39" fmla="*/ 95 h 158"/>
                <a:gd name="T40" fmla="*/ 83 w 103"/>
                <a:gd name="T41" fmla="*/ 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" h="158">
                  <a:moveTo>
                    <a:pt x="103" y="106"/>
                  </a:moveTo>
                  <a:cubicBezTo>
                    <a:pt x="103" y="139"/>
                    <a:pt x="86" y="158"/>
                    <a:pt x="47" y="158"/>
                  </a:cubicBezTo>
                  <a:cubicBezTo>
                    <a:pt x="36" y="158"/>
                    <a:pt x="26" y="157"/>
                    <a:pt x="8" y="151"/>
                  </a:cubicBezTo>
                  <a:cubicBezTo>
                    <a:pt x="10" y="132"/>
                    <a:pt x="10" y="132"/>
                    <a:pt x="10" y="132"/>
                  </a:cubicBezTo>
                  <a:cubicBezTo>
                    <a:pt x="26" y="139"/>
                    <a:pt x="35" y="142"/>
                    <a:pt x="49" y="142"/>
                  </a:cubicBezTo>
                  <a:cubicBezTo>
                    <a:pt x="71" y="142"/>
                    <a:pt x="83" y="128"/>
                    <a:pt x="83" y="105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74" y="105"/>
                    <a:pt x="60" y="111"/>
                    <a:pt x="46" y="111"/>
                  </a:cubicBezTo>
                  <a:cubicBezTo>
                    <a:pt x="15" y="111"/>
                    <a:pt x="0" y="85"/>
                    <a:pt x="0" y="57"/>
                  </a:cubicBezTo>
                  <a:cubicBezTo>
                    <a:pt x="0" y="29"/>
                    <a:pt x="16" y="0"/>
                    <a:pt x="48" y="0"/>
                  </a:cubicBezTo>
                  <a:cubicBezTo>
                    <a:pt x="68" y="0"/>
                    <a:pt x="78" y="7"/>
                    <a:pt x="84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103" y="2"/>
                    <a:pt x="103" y="2"/>
                    <a:pt x="103" y="2"/>
                  </a:cubicBezTo>
                  <a:lnTo>
                    <a:pt x="103" y="106"/>
                  </a:lnTo>
                  <a:close/>
                  <a:moveTo>
                    <a:pt x="83" y="58"/>
                  </a:moveTo>
                  <a:cubicBezTo>
                    <a:pt x="83" y="35"/>
                    <a:pt x="73" y="16"/>
                    <a:pt x="51" y="16"/>
                  </a:cubicBezTo>
                  <a:cubicBezTo>
                    <a:pt x="31" y="16"/>
                    <a:pt x="21" y="38"/>
                    <a:pt x="21" y="56"/>
                  </a:cubicBezTo>
                  <a:cubicBezTo>
                    <a:pt x="21" y="77"/>
                    <a:pt x="33" y="95"/>
                    <a:pt x="51" y="95"/>
                  </a:cubicBezTo>
                  <a:cubicBezTo>
                    <a:pt x="70" y="95"/>
                    <a:pt x="83" y="78"/>
                    <a:pt x="83" y="58"/>
                  </a:cubicBez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1453353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kal: 2 Fe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24DD4371-5F33-F531-E02E-24C560AF9A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" y="0"/>
            <a:ext cx="12192000" cy="684723"/>
          </a:xfrm>
          <a:prstGeom prst="rect">
            <a:avLst/>
          </a:prstGeom>
        </p:spPr>
      </p:pic>
      <p:cxnSp>
        <p:nvCxnSpPr>
          <p:cNvPr id="17" name="Gerade Verbindung 8">
            <a:extLst>
              <a:ext uri="{FF2B5EF4-FFF2-40B4-BE49-F238E27FC236}">
                <a16:creationId xmlns:a16="http://schemas.microsoft.com/office/drawing/2014/main" id="{961EDC53-6FDF-AF2E-23CB-1A59B47A7D6F}"/>
              </a:ext>
            </a:extLst>
          </p:cNvPr>
          <p:cNvCxnSpPr>
            <a:cxnSpLocks/>
          </p:cNvCxnSpPr>
          <p:nvPr userDrawn="1"/>
        </p:nvCxnSpPr>
        <p:spPr>
          <a:xfrm>
            <a:off x="127828" y="3499338"/>
            <a:ext cx="11924472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42">
            <a:extLst>
              <a:ext uri="{FF2B5EF4-FFF2-40B4-BE49-F238E27FC236}">
                <a16:creationId xmlns:a16="http://schemas.microsoft.com/office/drawing/2014/main" id="{870FB147-747F-8D5E-6C1E-67F98F5063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613200"/>
            <a:ext cx="7416800" cy="244800"/>
          </a:xfrm>
          <a:prstGeom prst="rect">
            <a:avLst/>
          </a:prstGeom>
          <a:ln/>
        </p:spPr>
        <p:txBody>
          <a:bodyPr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25" name="Rectangle 43">
            <a:extLst>
              <a:ext uri="{FF2B5EF4-FFF2-40B4-BE49-F238E27FC236}">
                <a16:creationId xmlns:a16="http://schemas.microsoft.com/office/drawing/2014/main" id="{4B52A3FB-1578-8273-31CF-08CF5AB8B3B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xfrm>
            <a:off x="128588" y="6613200"/>
            <a:ext cx="2047412" cy="244800"/>
          </a:xfrm>
          <a:prstGeom prst="rect">
            <a:avLst/>
          </a:prstGeom>
          <a:ln/>
        </p:spPr>
        <p:txBody>
          <a:bodyPr lIns="0"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40F8885-673A-4D1E-9DCA-C572B0F76DAB}" type="datetime1">
              <a:rPr lang="de-DE" smtClean="0"/>
              <a:t>07.08.2026</a:t>
            </a:fld>
            <a:endParaRPr lang="de-DE"/>
          </a:p>
        </p:txBody>
      </p: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90BEECE4-C6CC-7951-FE32-6D286076FDD4}"/>
              </a:ext>
            </a:extLst>
          </p:cNvPr>
          <p:cNvGrpSpPr/>
          <p:nvPr userDrawn="1"/>
        </p:nvGrpSpPr>
        <p:grpSpPr>
          <a:xfrm>
            <a:off x="0" y="6569104"/>
            <a:ext cx="12192000" cy="18000"/>
            <a:chOff x="0" y="-2920"/>
            <a:chExt cx="13995000" cy="28800"/>
          </a:xfrm>
          <a:solidFill>
            <a:schemeClr val="accent1"/>
          </a:solidFill>
        </p:grpSpPr>
        <p:grpSp>
          <p:nvGrpSpPr>
            <p:cNvPr id="30" name="Gruppieren 29">
              <a:extLst>
                <a:ext uri="{FF2B5EF4-FFF2-40B4-BE49-F238E27FC236}">
                  <a16:creationId xmlns:a16="http://schemas.microsoft.com/office/drawing/2014/main" id="{D5D339A7-4159-A57C-16A3-9B421FBBAAC5}"/>
                </a:ext>
              </a:extLst>
            </p:cNvPr>
            <p:cNvGrpSpPr/>
            <p:nvPr/>
          </p:nvGrpSpPr>
          <p:grpSpPr>
            <a:xfrm>
              <a:off x="0" y="-2920"/>
              <a:ext cx="11196000" cy="28800"/>
              <a:chOff x="2099733" y="800098"/>
              <a:chExt cx="1998132" cy="499533"/>
            </a:xfrm>
            <a:grpFill/>
          </p:grpSpPr>
          <p:sp>
            <p:nvSpPr>
              <p:cNvPr id="32" name="Rechteck 31">
                <a:extLst>
                  <a:ext uri="{FF2B5EF4-FFF2-40B4-BE49-F238E27FC236}">
                    <a16:creationId xmlns:a16="http://schemas.microsoft.com/office/drawing/2014/main" id="{233526A1-E8C7-5190-501E-DE5948C518B6}"/>
                  </a:ext>
                </a:extLst>
              </p:cNvPr>
              <p:cNvSpPr/>
              <p:nvPr/>
            </p:nvSpPr>
            <p:spPr>
              <a:xfrm>
                <a:off x="2099733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Rechteck 32">
                <a:extLst>
                  <a:ext uri="{FF2B5EF4-FFF2-40B4-BE49-F238E27FC236}">
                    <a16:creationId xmlns:a16="http://schemas.microsoft.com/office/drawing/2014/main" id="{F86C07F1-245C-2EC4-8A86-C10CBBFA8FDE}"/>
                  </a:ext>
                </a:extLst>
              </p:cNvPr>
              <p:cNvSpPr/>
              <p:nvPr/>
            </p:nvSpPr>
            <p:spPr>
              <a:xfrm>
                <a:off x="3598332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Rechteck 33">
                <a:extLst>
                  <a:ext uri="{FF2B5EF4-FFF2-40B4-BE49-F238E27FC236}">
                    <a16:creationId xmlns:a16="http://schemas.microsoft.com/office/drawing/2014/main" id="{E090F69C-687B-EB4B-A5CA-1A25279C22BF}"/>
                  </a:ext>
                </a:extLst>
              </p:cNvPr>
              <p:cNvSpPr/>
              <p:nvPr/>
            </p:nvSpPr>
            <p:spPr>
              <a:xfrm>
                <a:off x="2599266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Rechteck 34">
                <a:extLst>
                  <a:ext uri="{FF2B5EF4-FFF2-40B4-BE49-F238E27FC236}">
                    <a16:creationId xmlns:a16="http://schemas.microsoft.com/office/drawing/2014/main" id="{E7BF6C9B-0124-E7C8-3BCA-86C96EBFEF9A}"/>
                  </a:ext>
                </a:extLst>
              </p:cNvPr>
              <p:cNvSpPr/>
              <p:nvPr/>
            </p:nvSpPr>
            <p:spPr>
              <a:xfrm>
                <a:off x="3098799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1" name="Rechteck 30">
              <a:extLst>
                <a:ext uri="{FF2B5EF4-FFF2-40B4-BE49-F238E27FC236}">
                  <a16:creationId xmlns:a16="http://schemas.microsoft.com/office/drawing/2014/main" id="{133B03E5-1A2A-B746-51E0-B3DF3B3E678A}"/>
                </a:ext>
              </a:extLst>
            </p:cNvPr>
            <p:cNvSpPr/>
            <p:nvPr/>
          </p:nvSpPr>
          <p:spPr>
            <a:xfrm>
              <a:off x="11196000" y="-2920"/>
              <a:ext cx="2799000" cy="28800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</p:grpSp>
      <p:sp>
        <p:nvSpPr>
          <p:cNvPr id="39" name="Rectangle 41">
            <a:extLst>
              <a:ext uri="{FF2B5EF4-FFF2-40B4-BE49-F238E27FC236}">
                <a16:creationId xmlns:a16="http://schemas.microsoft.com/office/drawing/2014/main" id="{9388D0D2-308C-DF24-ED2C-7E1B6920128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613200"/>
            <a:ext cx="1928293" cy="241930"/>
          </a:xfrm>
          <a:prstGeom prst="rect">
            <a:avLst/>
          </a:prstGeom>
          <a:ln/>
        </p:spPr>
        <p:txBody>
          <a:bodyPr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40" name="Textplatzhalter 2">
            <a:extLst>
              <a:ext uri="{FF2B5EF4-FFF2-40B4-BE49-F238E27FC236}">
                <a16:creationId xmlns:a16="http://schemas.microsoft.com/office/drawing/2014/main" id="{573913AA-2E2E-1DC3-5AEB-4B4873E922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463" y="6228067"/>
            <a:ext cx="11903073" cy="296862"/>
          </a:xfrm>
          <a:prstGeom prst="rect">
            <a:avLst/>
          </a:prstGeom>
        </p:spPr>
        <p:txBody>
          <a:bodyPr lIns="0" rIns="0" bIns="0" anchor="b"/>
          <a:lstStyle>
            <a:lvl1pPr marL="0" indent="0" algn="l">
              <a:buNone/>
              <a:defRPr sz="800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DE"/>
              <a:t>Quellenangaben</a:t>
            </a:r>
          </a:p>
        </p:txBody>
      </p:sp>
      <p:sp>
        <p:nvSpPr>
          <p:cNvPr id="45" name="Textplatzhalter 7">
            <a:extLst>
              <a:ext uri="{FF2B5EF4-FFF2-40B4-BE49-F238E27FC236}">
                <a16:creationId xmlns:a16="http://schemas.microsoft.com/office/drawing/2014/main" id="{CE83138D-4FCA-DE2A-1DB0-4F32E372CCE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463" y="313571"/>
            <a:ext cx="11352739" cy="3385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46" name="Titel 1">
            <a:extLst>
              <a:ext uri="{FF2B5EF4-FFF2-40B4-BE49-F238E27FC236}">
                <a16:creationId xmlns:a16="http://schemas.microsoft.com/office/drawing/2014/main" id="{524D7229-9138-EDBF-7DCF-D0997F814B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703" y="63133"/>
            <a:ext cx="1135273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200" b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de-DE"/>
              <a:t>Abschnittsbereich/Oberthema (optional)</a:t>
            </a:r>
          </a:p>
        </p:txBody>
      </p:sp>
      <p:sp>
        <p:nvSpPr>
          <p:cNvPr id="48" name="Inhaltsplatzhalter 2">
            <a:extLst>
              <a:ext uri="{FF2B5EF4-FFF2-40B4-BE49-F238E27FC236}">
                <a16:creationId xmlns:a16="http://schemas.microsoft.com/office/drawing/2014/main" id="{05ADC640-D6D2-DF2F-6EAA-24BB03DA057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3703" y="811822"/>
            <a:ext cx="11908597" cy="2682265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rgbClr val="F26522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rgbClr val="F26522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rgbClr val="FF9A00"/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sp>
        <p:nvSpPr>
          <p:cNvPr id="49" name="Inhaltsplatzhalter 2">
            <a:extLst>
              <a:ext uri="{FF2B5EF4-FFF2-40B4-BE49-F238E27FC236}">
                <a16:creationId xmlns:a16="http://schemas.microsoft.com/office/drawing/2014/main" id="{2360085A-4D93-6D69-B883-622B5CE00AE4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143703" y="3520068"/>
            <a:ext cx="11908597" cy="2682265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rgbClr val="F26522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rgbClr val="F26522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rgbClr val="FF9A00"/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grpSp>
        <p:nvGrpSpPr>
          <p:cNvPr id="27" name="Group 4">
            <a:extLst>
              <a:ext uri="{FF2B5EF4-FFF2-40B4-BE49-F238E27FC236}">
                <a16:creationId xmlns:a16="http://schemas.microsoft.com/office/drawing/2014/main" id="{B04C1D92-B070-4A29-4CB5-13B56029A156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576050" y="71438"/>
            <a:ext cx="542925" cy="542925"/>
            <a:chOff x="7292" y="45"/>
            <a:chExt cx="342" cy="342"/>
          </a:xfrm>
          <a:solidFill>
            <a:schemeClr val="accent1"/>
          </a:solidFill>
        </p:grpSpPr>
        <p:sp>
          <p:nvSpPr>
            <p:cNvPr id="28" name="AutoShape 3">
              <a:extLst>
                <a:ext uri="{FF2B5EF4-FFF2-40B4-BE49-F238E27FC236}">
                  <a16:creationId xmlns:a16="http://schemas.microsoft.com/office/drawing/2014/main" id="{6FD03EDA-BFD4-02F4-18CF-55048E6A1B59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7292" y="45"/>
              <a:ext cx="342" cy="34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6" name="Rectangle 5">
              <a:extLst>
                <a:ext uri="{FF2B5EF4-FFF2-40B4-BE49-F238E27FC236}">
                  <a16:creationId xmlns:a16="http://schemas.microsoft.com/office/drawing/2014/main" id="{079CDC99-C714-FFB7-58E1-021F803EA26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92" y="45"/>
              <a:ext cx="342" cy="3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7" name="Freeform 6">
              <a:extLst>
                <a:ext uri="{FF2B5EF4-FFF2-40B4-BE49-F238E27FC236}">
                  <a16:creationId xmlns:a16="http://schemas.microsoft.com/office/drawing/2014/main" id="{9B280C91-D23C-3BAD-B97F-46D7361452C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18" y="209"/>
              <a:ext cx="74" cy="91"/>
            </a:xfrm>
            <a:custGeom>
              <a:avLst/>
              <a:gdLst>
                <a:gd name="T0" fmla="*/ 0 w 369"/>
                <a:gd name="T1" fmla="*/ 0 h 454"/>
                <a:gd name="T2" fmla="*/ 209 w 369"/>
                <a:gd name="T3" fmla="*/ 0 h 454"/>
                <a:gd name="T4" fmla="*/ 357 w 369"/>
                <a:gd name="T5" fmla="*/ 116 h 454"/>
                <a:gd name="T6" fmla="*/ 277 w 369"/>
                <a:gd name="T7" fmla="*/ 222 h 454"/>
                <a:gd name="T8" fmla="*/ 277 w 369"/>
                <a:gd name="T9" fmla="*/ 223 h 454"/>
                <a:gd name="T10" fmla="*/ 369 w 369"/>
                <a:gd name="T11" fmla="*/ 323 h 454"/>
                <a:gd name="T12" fmla="*/ 192 w 369"/>
                <a:gd name="T13" fmla="*/ 454 h 454"/>
                <a:gd name="T14" fmla="*/ 0 w 369"/>
                <a:gd name="T15" fmla="*/ 454 h 454"/>
                <a:gd name="T16" fmla="*/ 0 w 369"/>
                <a:gd name="T17" fmla="*/ 0 h 454"/>
                <a:gd name="T18" fmla="*/ 121 w 369"/>
                <a:gd name="T19" fmla="*/ 180 h 454"/>
                <a:gd name="T20" fmla="*/ 155 w 369"/>
                <a:gd name="T21" fmla="*/ 180 h 454"/>
                <a:gd name="T22" fmla="*/ 236 w 369"/>
                <a:gd name="T23" fmla="*/ 132 h 454"/>
                <a:gd name="T24" fmla="*/ 156 w 369"/>
                <a:gd name="T25" fmla="*/ 86 h 454"/>
                <a:gd name="T26" fmla="*/ 121 w 369"/>
                <a:gd name="T27" fmla="*/ 86 h 454"/>
                <a:gd name="T28" fmla="*/ 121 w 369"/>
                <a:gd name="T29" fmla="*/ 180 h 454"/>
                <a:gd name="T30" fmla="*/ 121 w 369"/>
                <a:gd name="T31" fmla="*/ 369 h 454"/>
                <a:gd name="T32" fmla="*/ 157 w 369"/>
                <a:gd name="T33" fmla="*/ 369 h 454"/>
                <a:gd name="T34" fmla="*/ 248 w 369"/>
                <a:gd name="T35" fmla="*/ 316 h 454"/>
                <a:gd name="T36" fmla="*/ 158 w 369"/>
                <a:gd name="T37" fmla="*/ 262 h 454"/>
                <a:gd name="T38" fmla="*/ 121 w 369"/>
                <a:gd name="T39" fmla="*/ 262 h 454"/>
                <a:gd name="T40" fmla="*/ 121 w 369"/>
                <a:gd name="T41" fmla="*/ 36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9" h="454">
                  <a:moveTo>
                    <a:pt x="0" y="0"/>
                  </a:moveTo>
                  <a:cubicBezTo>
                    <a:pt x="209" y="0"/>
                    <a:pt x="209" y="0"/>
                    <a:pt x="209" y="0"/>
                  </a:cubicBezTo>
                  <a:cubicBezTo>
                    <a:pt x="294" y="0"/>
                    <a:pt x="357" y="37"/>
                    <a:pt x="357" y="116"/>
                  </a:cubicBezTo>
                  <a:cubicBezTo>
                    <a:pt x="357" y="173"/>
                    <a:pt x="328" y="205"/>
                    <a:pt x="277" y="222"/>
                  </a:cubicBezTo>
                  <a:cubicBezTo>
                    <a:pt x="277" y="223"/>
                    <a:pt x="277" y="223"/>
                    <a:pt x="277" y="223"/>
                  </a:cubicBezTo>
                  <a:cubicBezTo>
                    <a:pt x="337" y="235"/>
                    <a:pt x="369" y="268"/>
                    <a:pt x="369" y="323"/>
                  </a:cubicBezTo>
                  <a:cubicBezTo>
                    <a:pt x="369" y="432"/>
                    <a:pt x="273" y="454"/>
                    <a:pt x="192" y="454"/>
                  </a:cubicBezTo>
                  <a:cubicBezTo>
                    <a:pt x="0" y="454"/>
                    <a:pt x="0" y="454"/>
                    <a:pt x="0" y="454"/>
                  </a:cubicBezTo>
                  <a:lnTo>
                    <a:pt x="0" y="0"/>
                  </a:lnTo>
                  <a:close/>
                  <a:moveTo>
                    <a:pt x="121" y="180"/>
                  </a:moveTo>
                  <a:cubicBezTo>
                    <a:pt x="155" y="180"/>
                    <a:pt x="155" y="180"/>
                    <a:pt x="155" y="180"/>
                  </a:cubicBezTo>
                  <a:cubicBezTo>
                    <a:pt x="195" y="180"/>
                    <a:pt x="236" y="170"/>
                    <a:pt x="236" y="132"/>
                  </a:cubicBezTo>
                  <a:cubicBezTo>
                    <a:pt x="236" y="90"/>
                    <a:pt x="197" y="86"/>
                    <a:pt x="156" y="86"/>
                  </a:cubicBezTo>
                  <a:cubicBezTo>
                    <a:pt x="121" y="86"/>
                    <a:pt x="121" y="86"/>
                    <a:pt x="121" y="86"/>
                  </a:cubicBezTo>
                  <a:lnTo>
                    <a:pt x="121" y="180"/>
                  </a:lnTo>
                  <a:close/>
                  <a:moveTo>
                    <a:pt x="121" y="369"/>
                  </a:moveTo>
                  <a:cubicBezTo>
                    <a:pt x="157" y="369"/>
                    <a:pt x="157" y="369"/>
                    <a:pt x="157" y="369"/>
                  </a:cubicBezTo>
                  <a:cubicBezTo>
                    <a:pt x="201" y="369"/>
                    <a:pt x="248" y="362"/>
                    <a:pt x="248" y="316"/>
                  </a:cubicBezTo>
                  <a:cubicBezTo>
                    <a:pt x="248" y="266"/>
                    <a:pt x="200" y="262"/>
                    <a:pt x="158" y="262"/>
                  </a:cubicBezTo>
                  <a:cubicBezTo>
                    <a:pt x="121" y="262"/>
                    <a:pt x="121" y="262"/>
                    <a:pt x="121" y="262"/>
                  </a:cubicBezTo>
                  <a:lnTo>
                    <a:pt x="121" y="369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8" name="Freeform 7">
              <a:extLst>
                <a:ext uri="{FF2B5EF4-FFF2-40B4-BE49-F238E27FC236}">
                  <a16:creationId xmlns:a16="http://schemas.microsoft.com/office/drawing/2014/main" id="{7F771297-40C9-9223-2302-0AFAD34E58C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4" y="207"/>
              <a:ext cx="80" cy="95"/>
            </a:xfrm>
            <a:custGeom>
              <a:avLst/>
              <a:gdLst>
                <a:gd name="T0" fmla="*/ 396 w 396"/>
                <a:gd name="T1" fmla="*/ 451 h 469"/>
                <a:gd name="T2" fmla="*/ 261 w 396"/>
                <a:gd name="T3" fmla="*/ 469 h 469"/>
                <a:gd name="T4" fmla="*/ 0 w 396"/>
                <a:gd name="T5" fmla="*/ 236 h 469"/>
                <a:gd name="T6" fmla="*/ 260 w 396"/>
                <a:gd name="T7" fmla="*/ 0 h 469"/>
                <a:gd name="T8" fmla="*/ 395 w 396"/>
                <a:gd name="T9" fmla="*/ 23 h 469"/>
                <a:gd name="T10" fmla="*/ 385 w 396"/>
                <a:gd name="T11" fmla="*/ 121 h 469"/>
                <a:gd name="T12" fmla="*/ 267 w 396"/>
                <a:gd name="T13" fmla="*/ 89 h 469"/>
                <a:gd name="T14" fmla="*/ 125 w 396"/>
                <a:gd name="T15" fmla="*/ 236 h 469"/>
                <a:gd name="T16" fmla="*/ 276 w 396"/>
                <a:gd name="T17" fmla="*/ 380 h 469"/>
                <a:gd name="T18" fmla="*/ 390 w 396"/>
                <a:gd name="T19" fmla="*/ 356 h 469"/>
                <a:gd name="T20" fmla="*/ 396 w 396"/>
                <a:gd name="T21" fmla="*/ 451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6" h="469">
                  <a:moveTo>
                    <a:pt x="396" y="451"/>
                  </a:moveTo>
                  <a:cubicBezTo>
                    <a:pt x="361" y="459"/>
                    <a:pt x="323" y="469"/>
                    <a:pt x="261" y="469"/>
                  </a:cubicBezTo>
                  <a:cubicBezTo>
                    <a:pt x="140" y="469"/>
                    <a:pt x="0" y="408"/>
                    <a:pt x="0" y="236"/>
                  </a:cubicBezTo>
                  <a:cubicBezTo>
                    <a:pt x="0" y="78"/>
                    <a:pt x="111" y="0"/>
                    <a:pt x="260" y="0"/>
                  </a:cubicBezTo>
                  <a:cubicBezTo>
                    <a:pt x="306" y="0"/>
                    <a:pt x="351" y="10"/>
                    <a:pt x="395" y="23"/>
                  </a:cubicBezTo>
                  <a:cubicBezTo>
                    <a:pt x="385" y="121"/>
                    <a:pt x="385" y="121"/>
                    <a:pt x="385" y="121"/>
                  </a:cubicBezTo>
                  <a:cubicBezTo>
                    <a:pt x="346" y="100"/>
                    <a:pt x="308" y="89"/>
                    <a:pt x="267" y="89"/>
                  </a:cubicBezTo>
                  <a:cubicBezTo>
                    <a:pt x="181" y="89"/>
                    <a:pt x="125" y="152"/>
                    <a:pt x="125" y="236"/>
                  </a:cubicBezTo>
                  <a:cubicBezTo>
                    <a:pt x="125" y="325"/>
                    <a:pt x="188" y="380"/>
                    <a:pt x="276" y="380"/>
                  </a:cubicBezTo>
                  <a:cubicBezTo>
                    <a:pt x="316" y="380"/>
                    <a:pt x="357" y="369"/>
                    <a:pt x="390" y="356"/>
                  </a:cubicBezTo>
                  <a:lnTo>
                    <a:pt x="396" y="451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" name="Freeform 8">
              <a:extLst>
                <a:ext uri="{FF2B5EF4-FFF2-40B4-BE49-F238E27FC236}">
                  <a16:creationId xmlns:a16="http://schemas.microsoft.com/office/drawing/2014/main" id="{1FFE9D0C-8818-9D0A-428A-D51265865D0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79" y="209"/>
              <a:ext cx="129" cy="91"/>
            </a:xfrm>
            <a:custGeom>
              <a:avLst/>
              <a:gdLst>
                <a:gd name="T0" fmla="*/ 0 w 129"/>
                <a:gd name="T1" fmla="*/ 0 h 91"/>
                <a:gd name="T2" fmla="*/ 25 w 129"/>
                <a:gd name="T3" fmla="*/ 0 h 91"/>
                <a:gd name="T4" fmla="*/ 37 w 129"/>
                <a:gd name="T5" fmla="*/ 70 h 91"/>
                <a:gd name="T6" fmla="*/ 37 w 129"/>
                <a:gd name="T7" fmla="*/ 70 h 91"/>
                <a:gd name="T8" fmla="*/ 50 w 129"/>
                <a:gd name="T9" fmla="*/ 0 h 91"/>
                <a:gd name="T10" fmla="*/ 80 w 129"/>
                <a:gd name="T11" fmla="*/ 0 h 91"/>
                <a:gd name="T12" fmla="*/ 93 w 129"/>
                <a:gd name="T13" fmla="*/ 70 h 91"/>
                <a:gd name="T14" fmla="*/ 94 w 129"/>
                <a:gd name="T15" fmla="*/ 70 h 91"/>
                <a:gd name="T16" fmla="*/ 105 w 129"/>
                <a:gd name="T17" fmla="*/ 0 h 91"/>
                <a:gd name="T18" fmla="*/ 129 w 129"/>
                <a:gd name="T19" fmla="*/ 0 h 91"/>
                <a:gd name="T20" fmla="*/ 109 w 129"/>
                <a:gd name="T21" fmla="*/ 91 h 91"/>
                <a:gd name="T22" fmla="*/ 77 w 129"/>
                <a:gd name="T23" fmla="*/ 91 h 91"/>
                <a:gd name="T24" fmla="*/ 65 w 129"/>
                <a:gd name="T25" fmla="*/ 21 h 91"/>
                <a:gd name="T26" fmla="*/ 64 w 129"/>
                <a:gd name="T27" fmla="*/ 21 h 91"/>
                <a:gd name="T28" fmla="*/ 52 w 129"/>
                <a:gd name="T29" fmla="*/ 91 h 91"/>
                <a:gd name="T30" fmla="*/ 21 w 129"/>
                <a:gd name="T31" fmla="*/ 91 h 91"/>
                <a:gd name="T32" fmla="*/ 0 w 129"/>
                <a:gd name="T3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9" h="91">
                  <a:moveTo>
                    <a:pt x="0" y="0"/>
                  </a:moveTo>
                  <a:lnTo>
                    <a:pt x="25" y="0"/>
                  </a:lnTo>
                  <a:lnTo>
                    <a:pt x="37" y="70"/>
                  </a:lnTo>
                  <a:lnTo>
                    <a:pt x="37" y="70"/>
                  </a:lnTo>
                  <a:lnTo>
                    <a:pt x="50" y="0"/>
                  </a:lnTo>
                  <a:lnTo>
                    <a:pt x="80" y="0"/>
                  </a:lnTo>
                  <a:lnTo>
                    <a:pt x="93" y="70"/>
                  </a:lnTo>
                  <a:lnTo>
                    <a:pt x="94" y="70"/>
                  </a:lnTo>
                  <a:lnTo>
                    <a:pt x="105" y="0"/>
                  </a:lnTo>
                  <a:lnTo>
                    <a:pt x="129" y="0"/>
                  </a:lnTo>
                  <a:lnTo>
                    <a:pt x="109" y="91"/>
                  </a:lnTo>
                  <a:lnTo>
                    <a:pt x="77" y="91"/>
                  </a:lnTo>
                  <a:lnTo>
                    <a:pt x="65" y="21"/>
                  </a:lnTo>
                  <a:lnTo>
                    <a:pt x="64" y="21"/>
                  </a:lnTo>
                  <a:lnTo>
                    <a:pt x="52" y="91"/>
                  </a:lnTo>
                  <a:lnTo>
                    <a:pt x="21" y="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3E6F33E5-1D48-768E-0533-5E4F92CB950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18" y="328"/>
              <a:ext cx="42" cy="30"/>
            </a:xfrm>
            <a:custGeom>
              <a:avLst/>
              <a:gdLst>
                <a:gd name="T0" fmla="*/ 0 w 42"/>
                <a:gd name="T1" fmla="*/ 0 h 30"/>
                <a:gd name="T2" fmla="*/ 4 w 42"/>
                <a:gd name="T3" fmla="*/ 0 h 30"/>
                <a:gd name="T4" fmla="*/ 12 w 42"/>
                <a:gd name="T5" fmla="*/ 26 h 30"/>
                <a:gd name="T6" fmla="*/ 12 w 42"/>
                <a:gd name="T7" fmla="*/ 26 h 30"/>
                <a:gd name="T8" fmla="*/ 18 w 42"/>
                <a:gd name="T9" fmla="*/ 0 h 30"/>
                <a:gd name="T10" fmla="*/ 24 w 42"/>
                <a:gd name="T11" fmla="*/ 0 h 30"/>
                <a:gd name="T12" fmla="*/ 31 w 42"/>
                <a:gd name="T13" fmla="*/ 26 h 30"/>
                <a:gd name="T14" fmla="*/ 31 w 42"/>
                <a:gd name="T15" fmla="*/ 26 h 30"/>
                <a:gd name="T16" fmla="*/ 38 w 42"/>
                <a:gd name="T17" fmla="*/ 0 h 30"/>
                <a:gd name="T18" fmla="*/ 42 w 42"/>
                <a:gd name="T19" fmla="*/ 0 h 30"/>
                <a:gd name="T20" fmla="*/ 33 w 42"/>
                <a:gd name="T21" fmla="*/ 30 h 30"/>
                <a:gd name="T22" fmla="*/ 28 w 42"/>
                <a:gd name="T23" fmla="*/ 30 h 30"/>
                <a:gd name="T24" fmla="*/ 21 w 42"/>
                <a:gd name="T25" fmla="*/ 4 h 30"/>
                <a:gd name="T26" fmla="*/ 21 w 42"/>
                <a:gd name="T27" fmla="*/ 4 h 30"/>
                <a:gd name="T28" fmla="*/ 14 w 42"/>
                <a:gd name="T29" fmla="*/ 30 h 30"/>
                <a:gd name="T30" fmla="*/ 9 w 42"/>
                <a:gd name="T31" fmla="*/ 30 h 30"/>
                <a:gd name="T32" fmla="*/ 0 w 42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30">
                  <a:moveTo>
                    <a:pt x="0" y="0"/>
                  </a:moveTo>
                  <a:lnTo>
                    <a:pt x="4" y="0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31" y="26"/>
                  </a:lnTo>
                  <a:lnTo>
                    <a:pt x="31" y="26"/>
                  </a:lnTo>
                  <a:lnTo>
                    <a:pt x="38" y="0"/>
                  </a:lnTo>
                  <a:lnTo>
                    <a:pt x="42" y="0"/>
                  </a:lnTo>
                  <a:lnTo>
                    <a:pt x="33" y="30"/>
                  </a:lnTo>
                  <a:lnTo>
                    <a:pt x="28" y="30"/>
                  </a:lnTo>
                  <a:lnTo>
                    <a:pt x="21" y="4"/>
                  </a:lnTo>
                  <a:lnTo>
                    <a:pt x="21" y="4"/>
                  </a:lnTo>
                  <a:lnTo>
                    <a:pt x="14" y="30"/>
                  </a:lnTo>
                  <a:lnTo>
                    <a:pt x="9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A3D82B14-DC32-C3F2-05A7-67D194AA03C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61" y="336"/>
              <a:ext cx="20" cy="23"/>
            </a:xfrm>
            <a:custGeom>
              <a:avLst/>
              <a:gdLst>
                <a:gd name="T0" fmla="*/ 91 w 99"/>
                <a:gd name="T1" fmla="*/ 106 h 113"/>
                <a:gd name="T2" fmla="*/ 56 w 99"/>
                <a:gd name="T3" fmla="*/ 113 h 113"/>
                <a:gd name="T4" fmla="*/ 0 w 99"/>
                <a:gd name="T5" fmla="*/ 55 h 113"/>
                <a:gd name="T6" fmla="*/ 51 w 99"/>
                <a:gd name="T7" fmla="*/ 0 h 113"/>
                <a:gd name="T8" fmla="*/ 99 w 99"/>
                <a:gd name="T9" fmla="*/ 61 h 113"/>
                <a:gd name="T10" fmla="*/ 21 w 99"/>
                <a:gd name="T11" fmla="*/ 61 h 113"/>
                <a:gd name="T12" fmla="*/ 57 w 99"/>
                <a:gd name="T13" fmla="*/ 97 h 113"/>
                <a:gd name="T14" fmla="*/ 91 w 99"/>
                <a:gd name="T15" fmla="*/ 86 h 113"/>
                <a:gd name="T16" fmla="*/ 91 w 99"/>
                <a:gd name="T17" fmla="*/ 106 h 113"/>
                <a:gd name="T18" fmla="*/ 78 w 99"/>
                <a:gd name="T19" fmla="*/ 46 h 113"/>
                <a:gd name="T20" fmla="*/ 50 w 99"/>
                <a:gd name="T21" fmla="*/ 16 h 113"/>
                <a:gd name="T22" fmla="*/ 21 w 99"/>
                <a:gd name="T23" fmla="*/ 46 h 113"/>
                <a:gd name="T24" fmla="*/ 78 w 99"/>
                <a:gd name="T25" fmla="*/ 4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13">
                  <a:moveTo>
                    <a:pt x="91" y="106"/>
                  </a:moveTo>
                  <a:cubicBezTo>
                    <a:pt x="83" y="109"/>
                    <a:pt x="74" y="113"/>
                    <a:pt x="56" y="113"/>
                  </a:cubicBezTo>
                  <a:cubicBezTo>
                    <a:pt x="18" y="113"/>
                    <a:pt x="0" y="90"/>
                    <a:pt x="0" y="55"/>
                  </a:cubicBezTo>
                  <a:cubicBezTo>
                    <a:pt x="0" y="22"/>
                    <a:pt x="20" y="0"/>
                    <a:pt x="51" y="0"/>
                  </a:cubicBezTo>
                  <a:cubicBezTo>
                    <a:pt x="87" y="0"/>
                    <a:pt x="99" y="26"/>
                    <a:pt x="99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82"/>
                    <a:pt x="38" y="97"/>
                    <a:pt x="57" y="97"/>
                  </a:cubicBezTo>
                  <a:cubicBezTo>
                    <a:pt x="70" y="97"/>
                    <a:pt x="86" y="90"/>
                    <a:pt x="91" y="86"/>
                  </a:cubicBezTo>
                  <a:lnTo>
                    <a:pt x="91" y="106"/>
                  </a:lnTo>
                  <a:close/>
                  <a:moveTo>
                    <a:pt x="78" y="46"/>
                  </a:moveTo>
                  <a:cubicBezTo>
                    <a:pt x="78" y="29"/>
                    <a:pt x="68" y="16"/>
                    <a:pt x="50" y="16"/>
                  </a:cubicBezTo>
                  <a:cubicBezTo>
                    <a:pt x="31" y="16"/>
                    <a:pt x="23" y="32"/>
                    <a:pt x="21" y="46"/>
                  </a:cubicBezTo>
                  <a:lnTo>
                    <a:pt x="78" y="46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26ED6982-BD29-D468-CE3F-A67F8AC5DEB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87" y="327"/>
              <a:ext cx="4" cy="31"/>
            </a:xfrm>
            <a:custGeom>
              <a:avLst/>
              <a:gdLst>
                <a:gd name="T0" fmla="*/ 4 w 4"/>
                <a:gd name="T1" fmla="*/ 5 h 31"/>
                <a:gd name="T2" fmla="*/ 0 w 4"/>
                <a:gd name="T3" fmla="*/ 5 h 31"/>
                <a:gd name="T4" fmla="*/ 0 w 4"/>
                <a:gd name="T5" fmla="*/ 0 h 31"/>
                <a:gd name="T6" fmla="*/ 4 w 4"/>
                <a:gd name="T7" fmla="*/ 0 h 31"/>
                <a:gd name="T8" fmla="*/ 4 w 4"/>
                <a:gd name="T9" fmla="*/ 5 h 31"/>
                <a:gd name="T10" fmla="*/ 0 w 4"/>
                <a:gd name="T11" fmla="*/ 9 h 31"/>
                <a:gd name="T12" fmla="*/ 4 w 4"/>
                <a:gd name="T13" fmla="*/ 9 h 31"/>
                <a:gd name="T14" fmla="*/ 4 w 4"/>
                <a:gd name="T15" fmla="*/ 31 h 31"/>
                <a:gd name="T16" fmla="*/ 0 w 4"/>
                <a:gd name="T17" fmla="*/ 31 h 31"/>
                <a:gd name="T18" fmla="*/ 0 w 4"/>
                <a:gd name="T1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1">
                  <a:moveTo>
                    <a:pt x="4" y="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5"/>
                  </a:lnTo>
                  <a:close/>
                  <a:moveTo>
                    <a:pt x="0" y="9"/>
                  </a:moveTo>
                  <a:lnTo>
                    <a:pt x="4" y="9"/>
                  </a:lnTo>
                  <a:lnTo>
                    <a:pt x="4" y="31"/>
                  </a:lnTo>
                  <a:lnTo>
                    <a:pt x="0" y="31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7" name="Freeform 12">
              <a:extLst>
                <a:ext uri="{FF2B5EF4-FFF2-40B4-BE49-F238E27FC236}">
                  <a16:creationId xmlns:a16="http://schemas.microsoft.com/office/drawing/2014/main" id="{80331371-0C2A-CB41-4F90-00C3F943FBC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5" y="330"/>
              <a:ext cx="15" cy="29"/>
            </a:xfrm>
            <a:custGeom>
              <a:avLst/>
              <a:gdLst>
                <a:gd name="T0" fmla="*/ 74 w 76"/>
                <a:gd name="T1" fmla="*/ 48 h 143"/>
                <a:gd name="T2" fmla="*/ 45 w 76"/>
                <a:gd name="T3" fmla="*/ 48 h 143"/>
                <a:gd name="T4" fmla="*/ 45 w 76"/>
                <a:gd name="T5" fmla="*/ 108 h 143"/>
                <a:gd name="T6" fmla="*/ 62 w 76"/>
                <a:gd name="T7" fmla="*/ 127 h 143"/>
                <a:gd name="T8" fmla="*/ 76 w 76"/>
                <a:gd name="T9" fmla="*/ 123 h 143"/>
                <a:gd name="T10" fmla="*/ 76 w 76"/>
                <a:gd name="T11" fmla="*/ 140 h 143"/>
                <a:gd name="T12" fmla="*/ 58 w 76"/>
                <a:gd name="T13" fmla="*/ 143 h 143"/>
                <a:gd name="T14" fmla="*/ 25 w 76"/>
                <a:gd name="T15" fmla="*/ 112 h 143"/>
                <a:gd name="T16" fmla="*/ 25 w 76"/>
                <a:gd name="T17" fmla="*/ 48 h 143"/>
                <a:gd name="T18" fmla="*/ 0 w 76"/>
                <a:gd name="T19" fmla="*/ 48 h 143"/>
                <a:gd name="T20" fmla="*/ 0 w 76"/>
                <a:gd name="T21" fmla="*/ 32 h 143"/>
                <a:gd name="T22" fmla="*/ 25 w 76"/>
                <a:gd name="T23" fmla="*/ 32 h 143"/>
                <a:gd name="T24" fmla="*/ 25 w 76"/>
                <a:gd name="T25" fmla="*/ 7 h 143"/>
                <a:gd name="T26" fmla="*/ 45 w 76"/>
                <a:gd name="T27" fmla="*/ 0 h 143"/>
                <a:gd name="T28" fmla="*/ 45 w 76"/>
                <a:gd name="T29" fmla="*/ 32 h 143"/>
                <a:gd name="T30" fmla="*/ 74 w 76"/>
                <a:gd name="T31" fmla="*/ 32 h 143"/>
                <a:gd name="T32" fmla="*/ 74 w 76"/>
                <a:gd name="T33" fmla="*/ 48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" h="143">
                  <a:moveTo>
                    <a:pt x="74" y="48"/>
                  </a:moveTo>
                  <a:cubicBezTo>
                    <a:pt x="45" y="48"/>
                    <a:pt x="45" y="48"/>
                    <a:pt x="45" y="48"/>
                  </a:cubicBezTo>
                  <a:cubicBezTo>
                    <a:pt x="45" y="108"/>
                    <a:pt x="45" y="108"/>
                    <a:pt x="45" y="108"/>
                  </a:cubicBezTo>
                  <a:cubicBezTo>
                    <a:pt x="45" y="120"/>
                    <a:pt x="53" y="127"/>
                    <a:pt x="62" y="127"/>
                  </a:cubicBezTo>
                  <a:cubicBezTo>
                    <a:pt x="68" y="127"/>
                    <a:pt x="73" y="125"/>
                    <a:pt x="76" y="123"/>
                  </a:cubicBezTo>
                  <a:cubicBezTo>
                    <a:pt x="76" y="140"/>
                    <a:pt x="76" y="140"/>
                    <a:pt x="76" y="140"/>
                  </a:cubicBezTo>
                  <a:cubicBezTo>
                    <a:pt x="71" y="142"/>
                    <a:pt x="65" y="143"/>
                    <a:pt x="58" y="143"/>
                  </a:cubicBezTo>
                  <a:cubicBezTo>
                    <a:pt x="38" y="143"/>
                    <a:pt x="25" y="134"/>
                    <a:pt x="25" y="112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74" y="32"/>
                    <a:pt x="74" y="32"/>
                    <a:pt x="74" y="32"/>
                  </a:cubicBezTo>
                  <a:lnTo>
                    <a:pt x="74" y="48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0" name="Freeform 13">
              <a:extLst>
                <a:ext uri="{FF2B5EF4-FFF2-40B4-BE49-F238E27FC236}">
                  <a16:creationId xmlns:a16="http://schemas.microsoft.com/office/drawing/2014/main" id="{112BF75E-F3DC-39CA-43A4-0BA2ACDF2CF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14" y="336"/>
              <a:ext cx="20" cy="23"/>
            </a:xfrm>
            <a:custGeom>
              <a:avLst/>
              <a:gdLst>
                <a:gd name="T0" fmla="*/ 90 w 99"/>
                <a:gd name="T1" fmla="*/ 106 h 113"/>
                <a:gd name="T2" fmla="*/ 56 w 99"/>
                <a:gd name="T3" fmla="*/ 113 h 113"/>
                <a:gd name="T4" fmla="*/ 0 w 99"/>
                <a:gd name="T5" fmla="*/ 55 h 113"/>
                <a:gd name="T6" fmla="*/ 51 w 99"/>
                <a:gd name="T7" fmla="*/ 0 h 113"/>
                <a:gd name="T8" fmla="*/ 99 w 99"/>
                <a:gd name="T9" fmla="*/ 61 h 113"/>
                <a:gd name="T10" fmla="*/ 21 w 99"/>
                <a:gd name="T11" fmla="*/ 61 h 113"/>
                <a:gd name="T12" fmla="*/ 57 w 99"/>
                <a:gd name="T13" fmla="*/ 97 h 113"/>
                <a:gd name="T14" fmla="*/ 90 w 99"/>
                <a:gd name="T15" fmla="*/ 86 h 113"/>
                <a:gd name="T16" fmla="*/ 90 w 99"/>
                <a:gd name="T17" fmla="*/ 106 h 113"/>
                <a:gd name="T18" fmla="*/ 77 w 99"/>
                <a:gd name="T19" fmla="*/ 46 h 113"/>
                <a:gd name="T20" fmla="*/ 50 w 99"/>
                <a:gd name="T21" fmla="*/ 16 h 113"/>
                <a:gd name="T22" fmla="*/ 21 w 99"/>
                <a:gd name="T23" fmla="*/ 46 h 113"/>
                <a:gd name="T24" fmla="*/ 77 w 99"/>
                <a:gd name="T25" fmla="*/ 4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13">
                  <a:moveTo>
                    <a:pt x="90" y="106"/>
                  </a:moveTo>
                  <a:cubicBezTo>
                    <a:pt x="83" y="109"/>
                    <a:pt x="74" y="113"/>
                    <a:pt x="56" y="113"/>
                  </a:cubicBezTo>
                  <a:cubicBezTo>
                    <a:pt x="17" y="113"/>
                    <a:pt x="0" y="90"/>
                    <a:pt x="0" y="55"/>
                  </a:cubicBezTo>
                  <a:cubicBezTo>
                    <a:pt x="0" y="22"/>
                    <a:pt x="20" y="0"/>
                    <a:pt x="51" y="0"/>
                  </a:cubicBezTo>
                  <a:cubicBezTo>
                    <a:pt x="87" y="0"/>
                    <a:pt x="99" y="26"/>
                    <a:pt x="99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82"/>
                    <a:pt x="38" y="97"/>
                    <a:pt x="57" y="97"/>
                  </a:cubicBezTo>
                  <a:cubicBezTo>
                    <a:pt x="70" y="97"/>
                    <a:pt x="85" y="90"/>
                    <a:pt x="90" y="86"/>
                  </a:cubicBezTo>
                  <a:lnTo>
                    <a:pt x="90" y="106"/>
                  </a:lnTo>
                  <a:close/>
                  <a:moveTo>
                    <a:pt x="77" y="46"/>
                  </a:moveTo>
                  <a:cubicBezTo>
                    <a:pt x="77" y="29"/>
                    <a:pt x="68" y="16"/>
                    <a:pt x="50" y="16"/>
                  </a:cubicBezTo>
                  <a:cubicBezTo>
                    <a:pt x="31" y="16"/>
                    <a:pt x="23" y="32"/>
                    <a:pt x="21" y="46"/>
                  </a:cubicBezTo>
                  <a:lnTo>
                    <a:pt x="77" y="46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1" name="Freeform 14">
              <a:extLst>
                <a:ext uri="{FF2B5EF4-FFF2-40B4-BE49-F238E27FC236}">
                  <a16:creationId xmlns:a16="http://schemas.microsoft.com/office/drawing/2014/main" id="{45F03C61-DBF5-67D9-B72E-7800EECE0C7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39" y="336"/>
              <a:ext cx="12" cy="22"/>
            </a:xfrm>
            <a:custGeom>
              <a:avLst/>
              <a:gdLst>
                <a:gd name="T0" fmla="*/ 0 w 61"/>
                <a:gd name="T1" fmla="*/ 2 h 111"/>
                <a:gd name="T2" fmla="*/ 19 w 61"/>
                <a:gd name="T3" fmla="*/ 2 h 111"/>
                <a:gd name="T4" fmla="*/ 19 w 61"/>
                <a:gd name="T5" fmla="*/ 19 h 111"/>
                <a:gd name="T6" fmla="*/ 20 w 61"/>
                <a:gd name="T7" fmla="*/ 19 h 111"/>
                <a:gd name="T8" fmla="*/ 48 w 61"/>
                <a:gd name="T9" fmla="*/ 0 h 111"/>
                <a:gd name="T10" fmla="*/ 61 w 61"/>
                <a:gd name="T11" fmla="*/ 1 h 111"/>
                <a:gd name="T12" fmla="*/ 61 w 61"/>
                <a:gd name="T13" fmla="*/ 19 h 111"/>
                <a:gd name="T14" fmla="*/ 50 w 61"/>
                <a:gd name="T15" fmla="*/ 17 h 111"/>
                <a:gd name="T16" fmla="*/ 21 w 61"/>
                <a:gd name="T17" fmla="*/ 61 h 111"/>
                <a:gd name="T18" fmla="*/ 21 w 61"/>
                <a:gd name="T19" fmla="*/ 111 h 111"/>
                <a:gd name="T20" fmla="*/ 0 w 61"/>
                <a:gd name="T21" fmla="*/ 111 h 111"/>
                <a:gd name="T22" fmla="*/ 0 w 61"/>
                <a:gd name="T23" fmla="*/ 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1" h="111">
                  <a:moveTo>
                    <a:pt x="0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5" y="8"/>
                    <a:pt x="37" y="0"/>
                    <a:pt x="48" y="0"/>
                  </a:cubicBezTo>
                  <a:cubicBezTo>
                    <a:pt x="54" y="0"/>
                    <a:pt x="57" y="0"/>
                    <a:pt x="61" y="1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58" y="17"/>
                    <a:pt x="54" y="17"/>
                    <a:pt x="50" y="17"/>
                  </a:cubicBezTo>
                  <a:cubicBezTo>
                    <a:pt x="32" y="17"/>
                    <a:pt x="21" y="34"/>
                    <a:pt x="21" y="61"/>
                  </a:cubicBezTo>
                  <a:cubicBezTo>
                    <a:pt x="21" y="111"/>
                    <a:pt x="21" y="111"/>
                    <a:pt x="21" y="111"/>
                  </a:cubicBezTo>
                  <a:cubicBezTo>
                    <a:pt x="0" y="111"/>
                    <a:pt x="0" y="111"/>
                    <a:pt x="0" y="111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2" name="Freeform 15">
              <a:extLst>
                <a:ext uri="{FF2B5EF4-FFF2-40B4-BE49-F238E27FC236}">
                  <a16:creationId xmlns:a16="http://schemas.microsoft.com/office/drawing/2014/main" id="{ABFCB046-7112-1A41-65B7-5C632E6BDE9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56" y="326"/>
              <a:ext cx="20" cy="33"/>
            </a:xfrm>
            <a:custGeom>
              <a:avLst/>
              <a:gdLst>
                <a:gd name="T0" fmla="*/ 0 w 104"/>
                <a:gd name="T1" fmla="*/ 0 h 162"/>
                <a:gd name="T2" fmla="*/ 20 w 104"/>
                <a:gd name="T3" fmla="*/ 0 h 162"/>
                <a:gd name="T4" fmla="*/ 20 w 104"/>
                <a:gd name="T5" fmla="*/ 66 h 162"/>
                <a:gd name="T6" fmla="*/ 21 w 104"/>
                <a:gd name="T7" fmla="*/ 66 h 162"/>
                <a:gd name="T8" fmla="*/ 57 w 104"/>
                <a:gd name="T9" fmla="*/ 49 h 162"/>
                <a:gd name="T10" fmla="*/ 104 w 104"/>
                <a:gd name="T11" fmla="*/ 104 h 162"/>
                <a:gd name="T12" fmla="*/ 57 w 104"/>
                <a:gd name="T13" fmla="*/ 162 h 162"/>
                <a:gd name="T14" fmla="*/ 20 w 104"/>
                <a:gd name="T15" fmla="*/ 144 h 162"/>
                <a:gd name="T16" fmla="*/ 20 w 104"/>
                <a:gd name="T17" fmla="*/ 144 h 162"/>
                <a:gd name="T18" fmla="*/ 20 w 104"/>
                <a:gd name="T19" fmla="*/ 160 h 162"/>
                <a:gd name="T20" fmla="*/ 0 w 104"/>
                <a:gd name="T21" fmla="*/ 160 h 162"/>
                <a:gd name="T22" fmla="*/ 0 w 104"/>
                <a:gd name="T23" fmla="*/ 0 h 162"/>
                <a:gd name="T24" fmla="*/ 53 w 104"/>
                <a:gd name="T25" fmla="*/ 65 h 162"/>
                <a:gd name="T26" fmla="*/ 20 w 104"/>
                <a:gd name="T27" fmla="*/ 106 h 162"/>
                <a:gd name="T28" fmla="*/ 52 w 104"/>
                <a:gd name="T29" fmla="*/ 146 h 162"/>
                <a:gd name="T30" fmla="*/ 83 w 104"/>
                <a:gd name="T31" fmla="*/ 105 h 162"/>
                <a:gd name="T32" fmla="*/ 53 w 104"/>
                <a:gd name="T33" fmla="*/ 65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4" h="162">
                  <a:moveTo>
                    <a:pt x="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7" y="56"/>
                    <a:pt x="38" y="49"/>
                    <a:pt x="57" y="49"/>
                  </a:cubicBezTo>
                  <a:cubicBezTo>
                    <a:pt x="88" y="49"/>
                    <a:pt x="104" y="74"/>
                    <a:pt x="104" y="104"/>
                  </a:cubicBezTo>
                  <a:cubicBezTo>
                    <a:pt x="104" y="133"/>
                    <a:pt x="90" y="162"/>
                    <a:pt x="57" y="162"/>
                  </a:cubicBezTo>
                  <a:cubicBezTo>
                    <a:pt x="38" y="162"/>
                    <a:pt x="25" y="153"/>
                    <a:pt x="20" y="14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60"/>
                    <a:pt x="20" y="160"/>
                    <a:pt x="20" y="160"/>
                  </a:cubicBezTo>
                  <a:cubicBezTo>
                    <a:pt x="0" y="160"/>
                    <a:pt x="0" y="160"/>
                    <a:pt x="0" y="160"/>
                  </a:cubicBezTo>
                  <a:lnTo>
                    <a:pt x="0" y="0"/>
                  </a:lnTo>
                  <a:close/>
                  <a:moveTo>
                    <a:pt x="53" y="65"/>
                  </a:moveTo>
                  <a:cubicBezTo>
                    <a:pt x="31" y="65"/>
                    <a:pt x="20" y="85"/>
                    <a:pt x="20" y="106"/>
                  </a:cubicBezTo>
                  <a:cubicBezTo>
                    <a:pt x="20" y="124"/>
                    <a:pt x="30" y="146"/>
                    <a:pt x="52" y="146"/>
                  </a:cubicBezTo>
                  <a:cubicBezTo>
                    <a:pt x="74" y="146"/>
                    <a:pt x="83" y="122"/>
                    <a:pt x="83" y="105"/>
                  </a:cubicBezTo>
                  <a:cubicBezTo>
                    <a:pt x="83" y="85"/>
                    <a:pt x="74" y="65"/>
                    <a:pt x="53" y="65"/>
                  </a:cubicBez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3" name="Freeform 16">
              <a:extLst>
                <a:ext uri="{FF2B5EF4-FFF2-40B4-BE49-F238E27FC236}">
                  <a16:creationId xmlns:a16="http://schemas.microsoft.com/office/drawing/2014/main" id="{10F43254-DB0A-C41B-233E-4A977196EBE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82" y="327"/>
              <a:ext cx="5" cy="31"/>
            </a:xfrm>
            <a:custGeom>
              <a:avLst/>
              <a:gdLst>
                <a:gd name="T0" fmla="*/ 5 w 5"/>
                <a:gd name="T1" fmla="*/ 5 h 31"/>
                <a:gd name="T2" fmla="*/ 0 w 5"/>
                <a:gd name="T3" fmla="*/ 5 h 31"/>
                <a:gd name="T4" fmla="*/ 0 w 5"/>
                <a:gd name="T5" fmla="*/ 0 h 31"/>
                <a:gd name="T6" fmla="*/ 5 w 5"/>
                <a:gd name="T7" fmla="*/ 0 h 31"/>
                <a:gd name="T8" fmla="*/ 5 w 5"/>
                <a:gd name="T9" fmla="*/ 5 h 31"/>
                <a:gd name="T10" fmla="*/ 0 w 5"/>
                <a:gd name="T11" fmla="*/ 9 h 31"/>
                <a:gd name="T12" fmla="*/ 4 w 5"/>
                <a:gd name="T13" fmla="*/ 9 h 31"/>
                <a:gd name="T14" fmla="*/ 4 w 5"/>
                <a:gd name="T15" fmla="*/ 31 h 31"/>
                <a:gd name="T16" fmla="*/ 0 w 5"/>
                <a:gd name="T17" fmla="*/ 31 h 31"/>
                <a:gd name="T18" fmla="*/ 0 w 5"/>
                <a:gd name="T1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1">
                  <a:moveTo>
                    <a:pt x="5" y="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close/>
                  <a:moveTo>
                    <a:pt x="0" y="9"/>
                  </a:moveTo>
                  <a:lnTo>
                    <a:pt x="4" y="9"/>
                  </a:lnTo>
                  <a:lnTo>
                    <a:pt x="4" y="31"/>
                  </a:lnTo>
                  <a:lnTo>
                    <a:pt x="0" y="31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4" name="Rectangle 17">
              <a:extLst>
                <a:ext uri="{FF2B5EF4-FFF2-40B4-BE49-F238E27FC236}">
                  <a16:creationId xmlns:a16="http://schemas.microsoft.com/office/drawing/2014/main" id="{5940C1C7-0017-E3BF-D2EE-F9A4913E52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494" y="326"/>
              <a:ext cx="4" cy="32"/>
            </a:xfrm>
            <a:prstGeom prst="rect">
              <a:avLst/>
            </a:pr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5" name="Freeform 18">
              <a:extLst>
                <a:ext uri="{FF2B5EF4-FFF2-40B4-BE49-F238E27FC236}">
                  <a16:creationId xmlns:a16="http://schemas.microsoft.com/office/drawing/2014/main" id="{E9D585C5-F109-881E-8491-3872FA1C458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04" y="326"/>
              <a:ext cx="21" cy="33"/>
            </a:xfrm>
            <a:custGeom>
              <a:avLst/>
              <a:gdLst>
                <a:gd name="T0" fmla="*/ 84 w 103"/>
                <a:gd name="T1" fmla="*/ 144 h 162"/>
                <a:gd name="T2" fmla="*/ 84 w 103"/>
                <a:gd name="T3" fmla="*/ 144 h 162"/>
                <a:gd name="T4" fmla="*/ 47 w 103"/>
                <a:gd name="T5" fmla="*/ 162 h 162"/>
                <a:gd name="T6" fmla="*/ 0 w 103"/>
                <a:gd name="T7" fmla="*/ 104 h 162"/>
                <a:gd name="T8" fmla="*/ 47 w 103"/>
                <a:gd name="T9" fmla="*/ 49 h 162"/>
                <a:gd name="T10" fmla="*/ 83 w 103"/>
                <a:gd name="T11" fmla="*/ 66 h 162"/>
                <a:gd name="T12" fmla="*/ 83 w 103"/>
                <a:gd name="T13" fmla="*/ 66 h 162"/>
                <a:gd name="T14" fmla="*/ 83 w 103"/>
                <a:gd name="T15" fmla="*/ 0 h 162"/>
                <a:gd name="T16" fmla="*/ 103 w 103"/>
                <a:gd name="T17" fmla="*/ 0 h 162"/>
                <a:gd name="T18" fmla="*/ 103 w 103"/>
                <a:gd name="T19" fmla="*/ 160 h 162"/>
                <a:gd name="T20" fmla="*/ 84 w 103"/>
                <a:gd name="T21" fmla="*/ 160 h 162"/>
                <a:gd name="T22" fmla="*/ 84 w 103"/>
                <a:gd name="T23" fmla="*/ 144 h 162"/>
                <a:gd name="T24" fmla="*/ 51 w 103"/>
                <a:gd name="T25" fmla="*/ 146 h 162"/>
                <a:gd name="T26" fmla="*/ 83 w 103"/>
                <a:gd name="T27" fmla="*/ 106 h 162"/>
                <a:gd name="T28" fmla="*/ 51 w 103"/>
                <a:gd name="T29" fmla="*/ 65 h 162"/>
                <a:gd name="T30" fmla="*/ 21 w 103"/>
                <a:gd name="T31" fmla="*/ 105 h 162"/>
                <a:gd name="T32" fmla="*/ 51 w 103"/>
                <a:gd name="T33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62">
                  <a:moveTo>
                    <a:pt x="84" y="144"/>
                  </a:moveTo>
                  <a:cubicBezTo>
                    <a:pt x="84" y="144"/>
                    <a:pt x="84" y="144"/>
                    <a:pt x="84" y="144"/>
                  </a:cubicBezTo>
                  <a:cubicBezTo>
                    <a:pt x="78" y="153"/>
                    <a:pt x="66" y="162"/>
                    <a:pt x="47" y="162"/>
                  </a:cubicBezTo>
                  <a:cubicBezTo>
                    <a:pt x="14" y="162"/>
                    <a:pt x="0" y="133"/>
                    <a:pt x="0" y="104"/>
                  </a:cubicBezTo>
                  <a:cubicBezTo>
                    <a:pt x="0" y="74"/>
                    <a:pt x="15" y="49"/>
                    <a:pt x="47" y="49"/>
                  </a:cubicBezTo>
                  <a:cubicBezTo>
                    <a:pt x="66" y="49"/>
                    <a:pt x="77" y="56"/>
                    <a:pt x="83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3" y="160"/>
                    <a:pt x="103" y="160"/>
                    <a:pt x="103" y="160"/>
                  </a:cubicBezTo>
                  <a:cubicBezTo>
                    <a:pt x="84" y="160"/>
                    <a:pt x="84" y="160"/>
                    <a:pt x="84" y="160"/>
                  </a:cubicBezTo>
                  <a:lnTo>
                    <a:pt x="84" y="144"/>
                  </a:lnTo>
                  <a:close/>
                  <a:moveTo>
                    <a:pt x="51" y="146"/>
                  </a:moveTo>
                  <a:cubicBezTo>
                    <a:pt x="74" y="146"/>
                    <a:pt x="83" y="124"/>
                    <a:pt x="83" y="106"/>
                  </a:cubicBezTo>
                  <a:cubicBezTo>
                    <a:pt x="83" y="85"/>
                    <a:pt x="73" y="65"/>
                    <a:pt x="51" y="65"/>
                  </a:cubicBezTo>
                  <a:cubicBezTo>
                    <a:pt x="29" y="65"/>
                    <a:pt x="21" y="85"/>
                    <a:pt x="21" y="105"/>
                  </a:cubicBezTo>
                  <a:cubicBezTo>
                    <a:pt x="21" y="122"/>
                    <a:pt x="30" y="146"/>
                    <a:pt x="51" y="146"/>
                  </a:cubicBez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6" name="Freeform 19">
              <a:extLst>
                <a:ext uri="{FF2B5EF4-FFF2-40B4-BE49-F238E27FC236}">
                  <a16:creationId xmlns:a16="http://schemas.microsoft.com/office/drawing/2014/main" id="{C40C68C7-4079-14F6-22E7-04556EB706A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32" y="336"/>
              <a:ext cx="19" cy="23"/>
            </a:xfrm>
            <a:custGeom>
              <a:avLst/>
              <a:gdLst>
                <a:gd name="T0" fmla="*/ 97 w 97"/>
                <a:gd name="T1" fmla="*/ 109 h 111"/>
                <a:gd name="T2" fmla="*/ 77 w 97"/>
                <a:gd name="T3" fmla="*/ 109 h 111"/>
                <a:gd name="T4" fmla="*/ 77 w 97"/>
                <a:gd name="T5" fmla="*/ 92 h 111"/>
                <a:gd name="T6" fmla="*/ 77 w 97"/>
                <a:gd name="T7" fmla="*/ 92 h 111"/>
                <a:gd name="T8" fmla="*/ 41 w 97"/>
                <a:gd name="T9" fmla="*/ 111 h 111"/>
                <a:gd name="T10" fmla="*/ 0 w 97"/>
                <a:gd name="T11" fmla="*/ 65 h 111"/>
                <a:gd name="T12" fmla="*/ 0 w 97"/>
                <a:gd name="T13" fmla="*/ 0 h 111"/>
                <a:gd name="T14" fmla="*/ 21 w 97"/>
                <a:gd name="T15" fmla="*/ 0 h 111"/>
                <a:gd name="T16" fmla="*/ 21 w 97"/>
                <a:gd name="T17" fmla="*/ 56 h 111"/>
                <a:gd name="T18" fmla="*/ 44 w 97"/>
                <a:gd name="T19" fmla="*/ 95 h 111"/>
                <a:gd name="T20" fmla="*/ 77 w 97"/>
                <a:gd name="T21" fmla="*/ 50 h 111"/>
                <a:gd name="T22" fmla="*/ 77 w 97"/>
                <a:gd name="T23" fmla="*/ 0 h 111"/>
                <a:gd name="T24" fmla="*/ 97 w 97"/>
                <a:gd name="T25" fmla="*/ 0 h 111"/>
                <a:gd name="T26" fmla="*/ 97 w 97"/>
                <a:gd name="T27" fmla="*/ 10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7" h="111">
                  <a:moveTo>
                    <a:pt x="97" y="109"/>
                  </a:moveTo>
                  <a:cubicBezTo>
                    <a:pt x="77" y="109"/>
                    <a:pt x="77" y="109"/>
                    <a:pt x="77" y="109"/>
                  </a:cubicBezTo>
                  <a:cubicBezTo>
                    <a:pt x="77" y="92"/>
                    <a:pt x="77" y="92"/>
                    <a:pt x="77" y="92"/>
                  </a:cubicBezTo>
                  <a:cubicBezTo>
                    <a:pt x="77" y="92"/>
                    <a:pt x="77" y="92"/>
                    <a:pt x="77" y="92"/>
                  </a:cubicBezTo>
                  <a:cubicBezTo>
                    <a:pt x="71" y="104"/>
                    <a:pt x="56" y="111"/>
                    <a:pt x="41" y="111"/>
                  </a:cubicBezTo>
                  <a:cubicBezTo>
                    <a:pt x="13" y="111"/>
                    <a:pt x="0" y="94"/>
                    <a:pt x="0" y="6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82"/>
                    <a:pt x="26" y="94"/>
                    <a:pt x="44" y="95"/>
                  </a:cubicBezTo>
                  <a:cubicBezTo>
                    <a:pt x="66" y="95"/>
                    <a:pt x="77" y="77"/>
                    <a:pt x="77" y="5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97" y="0"/>
                    <a:pt x="97" y="0"/>
                    <a:pt x="97" y="0"/>
                  </a:cubicBezTo>
                  <a:lnTo>
                    <a:pt x="97" y="109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7" name="Freeform 20">
              <a:extLst>
                <a:ext uri="{FF2B5EF4-FFF2-40B4-BE49-F238E27FC236}">
                  <a16:creationId xmlns:a16="http://schemas.microsoft.com/office/drawing/2014/main" id="{F68C66B7-4912-643E-B212-947314DA70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58" y="336"/>
              <a:ext cx="19" cy="22"/>
            </a:xfrm>
            <a:custGeom>
              <a:avLst/>
              <a:gdLst>
                <a:gd name="T0" fmla="*/ 0 w 96"/>
                <a:gd name="T1" fmla="*/ 2 h 111"/>
                <a:gd name="T2" fmla="*/ 19 w 96"/>
                <a:gd name="T3" fmla="*/ 2 h 111"/>
                <a:gd name="T4" fmla="*/ 19 w 96"/>
                <a:gd name="T5" fmla="*/ 19 h 111"/>
                <a:gd name="T6" fmla="*/ 20 w 96"/>
                <a:gd name="T7" fmla="*/ 19 h 111"/>
                <a:gd name="T8" fmla="*/ 55 w 96"/>
                <a:gd name="T9" fmla="*/ 0 h 111"/>
                <a:gd name="T10" fmla="*/ 96 w 96"/>
                <a:gd name="T11" fmla="*/ 46 h 111"/>
                <a:gd name="T12" fmla="*/ 96 w 96"/>
                <a:gd name="T13" fmla="*/ 111 h 111"/>
                <a:gd name="T14" fmla="*/ 76 w 96"/>
                <a:gd name="T15" fmla="*/ 111 h 111"/>
                <a:gd name="T16" fmla="*/ 76 w 96"/>
                <a:gd name="T17" fmla="*/ 55 h 111"/>
                <a:gd name="T18" fmla="*/ 53 w 96"/>
                <a:gd name="T19" fmla="*/ 16 h 111"/>
                <a:gd name="T20" fmla="*/ 20 w 96"/>
                <a:gd name="T21" fmla="*/ 60 h 111"/>
                <a:gd name="T22" fmla="*/ 20 w 96"/>
                <a:gd name="T23" fmla="*/ 111 h 111"/>
                <a:gd name="T24" fmla="*/ 0 w 96"/>
                <a:gd name="T25" fmla="*/ 111 h 111"/>
                <a:gd name="T26" fmla="*/ 0 w 96"/>
                <a:gd name="T27" fmla="*/ 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6" h="111">
                  <a:moveTo>
                    <a:pt x="0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6" y="7"/>
                    <a:pt x="40" y="0"/>
                    <a:pt x="55" y="0"/>
                  </a:cubicBezTo>
                  <a:cubicBezTo>
                    <a:pt x="83" y="0"/>
                    <a:pt x="96" y="17"/>
                    <a:pt x="96" y="46"/>
                  </a:cubicBezTo>
                  <a:cubicBezTo>
                    <a:pt x="96" y="111"/>
                    <a:pt x="96" y="111"/>
                    <a:pt x="96" y="111"/>
                  </a:cubicBezTo>
                  <a:cubicBezTo>
                    <a:pt x="76" y="111"/>
                    <a:pt x="76" y="111"/>
                    <a:pt x="76" y="111"/>
                  </a:cubicBezTo>
                  <a:cubicBezTo>
                    <a:pt x="76" y="55"/>
                    <a:pt x="76" y="55"/>
                    <a:pt x="76" y="55"/>
                  </a:cubicBezTo>
                  <a:cubicBezTo>
                    <a:pt x="76" y="29"/>
                    <a:pt x="70" y="17"/>
                    <a:pt x="53" y="16"/>
                  </a:cubicBezTo>
                  <a:cubicBezTo>
                    <a:pt x="30" y="16"/>
                    <a:pt x="20" y="34"/>
                    <a:pt x="20" y="60"/>
                  </a:cubicBezTo>
                  <a:cubicBezTo>
                    <a:pt x="20" y="111"/>
                    <a:pt x="20" y="111"/>
                    <a:pt x="20" y="111"/>
                  </a:cubicBezTo>
                  <a:cubicBezTo>
                    <a:pt x="0" y="111"/>
                    <a:pt x="0" y="111"/>
                    <a:pt x="0" y="111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8" name="Freeform 21">
              <a:extLst>
                <a:ext uri="{FF2B5EF4-FFF2-40B4-BE49-F238E27FC236}">
                  <a16:creationId xmlns:a16="http://schemas.microsoft.com/office/drawing/2014/main" id="{CEA0A405-407F-01D9-4E15-4C58C94B84E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83" y="336"/>
              <a:ext cx="21" cy="32"/>
            </a:xfrm>
            <a:custGeom>
              <a:avLst/>
              <a:gdLst>
                <a:gd name="T0" fmla="*/ 103 w 103"/>
                <a:gd name="T1" fmla="*/ 106 h 158"/>
                <a:gd name="T2" fmla="*/ 47 w 103"/>
                <a:gd name="T3" fmla="*/ 158 h 158"/>
                <a:gd name="T4" fmla="*/ 8 w 103"/>
                <a:gd name="T5" fmla="*/ 151 h 158"/>
                <a:gd name="T6" fmla="*/ 10 w 103"/>
                <a:gd name="T7" fmla="*/ 132 h 158"/>
                <a:gd name="T8" fmla="*/ 49 w 103"/>
                <a:gd name="T9" fmla="*/ 142 h 158"/>
                <a:gd name="T10" fmla="*/ 83 w 103"/>
                <a:gd name="T11" fmla="*/ 105 h 158"/>
                <a:gd name="T12" fmla="*/ 83 w 103"/>
                <a:gd name="T13" fmla="*/ 94 h 158"/>
                <a:gd name="T14" fmla="*/ 83 w 103"/>
                <a:gd name="T15" fmla="*/ 94 h 158"/>
                <a:gd name="T16" fmla="*/ 46 w 103"/>
                <a:gd name="T17" fmla="*/ 111 h 158"/>
                <a:gd name="T18" fmla="*/ 0 w 103"/>
                <a:gd name="T19" fmla="*/ 57 h 158"/>
                <a:gd name="T20" fmla="*/ 48 w 103"/>
                <a:gd name="T21" fmla="*/ 0 h 158"/>
                <a:gd name="T22" fmla="*/ 84 w 103"/>
                <a:gd name="T23" fmla="*/ 18 h 158"/>
                <a:gd name="T24" fmla="*/ 85 w 103"/>
                <a:gd name="T25" fmla="*/ 18 h 158"/>
                <a:gd name="T26" fmla="*/ 85 w 103"/>
                <a:gd name="T27" fmla="*/ 2 h 158"/>
                <a:gd name="T28" fmla="*/ 103 w 103"/>
                <a:gd name="T29" fmla="*/ 2 h 158"/>
                <a:gd name="T30" fmla="*/ 103 w 103"/>
                <a:gd name="T31" fmla="*/ 106 h 158"/>
                <a:gd name="T32" fmla="*/ 83 w 103"/>
                <a:gd name="T33" fmla="*/ 58 h 158"/>
                <a:gd name="T34" fmla="*/ 51 w 103"/>
                <a:gd name="T35" fmla="*/ 16 h 158"/>
                <a:gd name="T36" fmla="*/ 21 w 103"/>
                <a:gd name="T37" fmla="*/ 56 h 158"/>
                <a:gd name="T38" fmla="*/ 51 w 103"/>
                <a:gd name="T39" fmla="*/ 95 h 158"/>
                <a:gd name="T40" fmla="*/ 83 w 103"/>
                <a:gd name="T41" fmla="*/ 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" h="158">
                  <a:moveTo>
                    <a:pt x="103" y="106"/>
                  </a:moveTo>
                  <a:cubicBezTo>
                    <a:pt x="103" y="139"/>
                    <a:pt x="86" y="158"/>
                    <a:pt x="47" y="158"/>
                  </a:cubicBezTo>
                  <a:cubicBezTo>
                    <a:pt x="36" y="158"/>
                    <a:pt x="26" y="157"/>
                    <a:pt x="8" y="151"/>
                  </a:cubicBezTo>
                  <a:cubicBezTo>
                    <a:pt x="10" y="132"/>
                    <a:pt x="10" y="132"/>
                    <a:pt x="10" y="132"/>
                  </a:cubicBezTo>
                  <a:cubicBezTo>
                    <a:pt x="26" y="139"/>
                    <a:pt x="35" y="142"/>
                    <a:pt x="49" y="142"/>
                  </a:cubicBezTo>
                  <a:cubicBezTo>
                    <a:pt x="71" y="142"/>
                    <a:pt x="83" y="128"/>
                    <a:pt x="83" y="105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74" y="105"/>
                    <a:pt x="60" y="111"/>
                    <a:pt x="46" y="111"/>
                  </a:cubicBezTo>
                  <a:cubicBezTo>
                    <a:pt x="15" y="111"/>
                    <a:pt x="0" y="85"/>
                    <a:pt x="0" y="57"/>
                  </a:cubicBezTo>
                  <a:cubicBezTo>
                    <a:pt x="0" y="29"/>
                    <a:pt x="16" y="0"/>
                    <a:pt x="48" y="0"/>
                  </a:cubicBezTo>
                  <a:cubicBezTo>
                    <a:pt x="68" y="0"/>
                    <a:pt x="78" y="7"/>
                    <a:pt x="84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103" y="2"/>
                    <a:pt x="103" y="2"/>
                    <a:pt x="103" y="2"/>
                  </a:cubicBezTo>
                  <a:lnTo>
                    <a:pt x="103" y="106"/>
                  </a:lnTo>
                  <a:close/>
                  <a:moveTo>
                    <a:pt x="83" y="58"/>
                  </a:moveTo>
                  <a:cubicBezTo>
                    <a:pt x="83" y="35"/>
                    <a:pt x="73" y="16"/>
                    <a:pt x="51" y="16"/>
                  </a:cubicBezTo>
                  <a:cubicBezTo>
                    <a:pt x="31" y="16"/>
                    <a:pt x="21" y="38"/>
                    <a:pt x="21" y="56"/>
                  </a:cubicBezTo>
                  <a:cubicBezTo>
                    <a:pt x="21" y="77"/>
                    <a:pt x="33" y="95"/>
                    <a:pt x="51" y="95"/>
                  </a:cubicBezTo>
                  <a:cubicBezTo>
                    <a:pt x="70" y="95"/>
                    <a:pt x="83" y="78"/>
                    <a:pt x="83" y="58"/>
                  </a:cubicBez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3718576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Fe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CC3B459E-7535-2638-36FB-2C8870C4E5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" y="0"/>
            <a:ext cx="12192000" cy="684723"/>
          </a:xfrm>
          <a:prstGeom prst="rect">
            <a:avLst/>
          </a:prstGeom>
        </p:spPr>
      </p:pic>
      <p:cxnSp>
        <p:nvCxnSpPr>
          <p:cNvPr id="21" name="Gerade Verbindung 10">
            <a:extLst>
              <a:ext uri="{FF2B5EF4-FFF2-40B4-BE49-F238E27FC236}">
                <a16:creationId xmlns:a16="http://schemas.microsoft.com/office/drawing/2014/main" id="{576DE3A0-BC68-E21E-EBDE-96B95789A182}"/>
              </a:ext>
            </a:extLst>
          </p:cNvPr>
          <p:cNvCxnSpPr>
            <a:cxnSpLocks/>
          </p:cNvCxnSpPr>
          <p:nvPr userDrawn="1"/>
        </p:nvCxnSpPr>
        <p:spPr>
          <a:xfrm>
            <a:off x="6096000" y="771525"/>
            <a:ext cx="0" cy="531725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42">
            <a:extLst>
              <a:ext uri="{FF2B5EF4-FFF2-40B4-BE49-F238E27FC236}">
                <a16:creationId xmlns:a16="http://schemas.microsoft.com/office/drawing/2014/main" id="{1EED5A13-6F18-81BD-218D-DFCD7723FB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613200"/>
            <a:ext cx="7416800" cy="244800"/>
          </a:xfrm>
          <a:prstGeom prst="rect">
            <a:avLst/>
          </a:prstGeom>
          <a:ln/>
        </p:spPr>
        <p:txBody>
          <a:bodyPr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32" name="Inhaltsplatzhalter 2">
            <a:extLst>
              <a:ext uri="{FF2B5EF4-FFF2-40B4-BE49-F238E27FC236}">
                <a16:creationId xmlns:a16="http://schemas.microsoft.com/office/drawing/2014/main" id="{0FB9A6C7-2747-E48A-BE2B-83072F7C47C4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096738" y="811823"/>
            <a:ext cx="5950800" cy="2682000"/>
          </a:xfrm>
          <a:prstGeom prst="rect">
            <a:avLst/>
          </a:prstGeom>
        </p:spPr>
        <p:txBody>
          <a:bodyPr lIns="90000" tIns="0" rIns="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rgbClr val="F26522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rgbClr val="F26522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rgbClr val="FF9A00"/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sp>
        <p:nvSpPr>
          <p:cNvPr id="35" name="Rectangle 43">
            <a:extLst>
              <a:ext uri="{FF2B5EF4-FFF2-40B4-BE49-F238E27FC236}">
                <a16:creationId xmlns:a16="http://schemas.microsoft.com/office/drawing/2014/main" id="{60F89AE4-6C31-21D6-E3C2-063FF7739A1C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xfrm>
            <a:off x="127828" y="6613200"/>
            <a:ext cx="2048172" cy="244800"/>
          </a:xfrm>
          <a:prstGeom prst="rect">
            <a:avLst/>
          </a:prstGeom>
          <a:ln/>
        </p:spPr>
        <p:txBody>
          <a:bodyPr lIns="0"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D3C00CCD-BB8F-4A88-BD5A-12B59641A805}" type="datetime1">
              <a:rPr lang="de-DE" smtClean="0"/>
              <a:t>07.08.2026</a:t>
            </a:fld>
            <a:endParaRPr lang="de-DE"/>
          </a:p>
        </p:txBody>
      </p: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D173B6C7-299E-6C2A-F2A2-0B27636152FD}"/>
              </a:ext>
            </a:extLst>
          </p:cNvPr>
          <p:cNvGrpSpPr/>
          <p:nvPr userDrawn="1"/>
        </p:nvGrpSpPr>
        <p:grpSpPr>
          <a:xfrm>
            <a:off x="0" y="6569104"/>
            <a:ext cx="12192000" cy="18000"/>
            <a:chOff x="0" y="-2920"/>
            <a:chExt cx="13995000" cy="28800"/>
          </a:xfrm>
          <a:solidFill>
            <a:schemeClr val="accent1"/>
          </a:solidFill>
        </p:grpSpPr>
        <p:grpSp>
          <p:nvGrpSpPr>
            <p:cNvPr id="39" name="Gruppieren 38">
              <a:extLst>
                <a:ext uri="{FF2B5EF4-FFF2-40B4-BE49-F238E27FC236}">
                  <a16:creationId xmlns:a16="http://schemas.microsoft.com/office/drawing/2014/main" id="{13C260C8-9CE4-98ED-2395-A9102DD89784}"/>
                </a:ext>
              </a:extLst>
            </p:cNvPr>
            <p:cNvGrpSpPr/>
            <p:nvPr/>
          </p:nvGrpSpPr>
          <p:grpSpPr>
            <a:xfrm>
              <a:off x="0" y="-2920"/>
              <a:ext cx="11196000" cy="28800"/>
              <a:chOff x="2099733" y="800098"/>
              <a:chExt cx="1998132" cy="499533"/>
            </a:xfrm>
            <a:grpFill/>
          </p:grpSpPr>
          <p:sp>
            <p:nvSpPr>
              <p:cNvPr id="41" name="Rechteck 40">
                <a:extLst>
                  <a:ext uri="{FF2B5EF4-FFF2-40B4-BE49-F238E27FC236}">
                    <a16:creationId xmlns:a16="http://schemas.microsoft.com/office/drawing/2014/main" id="{6C4D664D-8726-110F-C07D-C8AFA79CAC5C}"/>
                  </a:ext>
                </a:extLst>
              </p:cNvPr>
              <p:cNvSpPr/>
              <p:nvPr/>
            </p:nvSpPr>
            <p:spPr>
              <a:xfrm>
                <a:off x="2099733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Rechteck 41">
                <a:extLst>
                  <a:ext uri="{FF2B5EF4-FFF2-40B4-BE49-F238E27FC236}">
                    <a16:creationId xmlns:a16="http://schemas.microsoft.com/office/drawing/2014/main" id="{F6C1BC44-DE50-F65B-38E0-8A3FA17566BD}"/>
                  </a:ext>
                </a:extLst>
              </p:cNvPr>
              <p:cNvSpPr/>
              <p:nvPr/>
            </p:nvSpPr>
            <p:spPr>
              <a:xfrm>
                <a:off x="3598332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Rechteck 42">
                <a:extLst>
                  <a:ext uri="{FF2B5EF4-FFF2-40B4-BE49-F238E27FC236}">
                    <a16:creationId xmlns:a16="http://schemas.microsoft.com/office/drawing/2014/main" id="{CAA9533A-35BD-53F0-1CC2-FF92C3F2B5BD}"/>
                  </a:ext>
                </a:extLst>
              </p:cNvPr>
              <p:cNvSpPr/>
              <p:nvPr/>
            </p:nvSpPr>
            <p:spPr>
              <a:xfrm>
                <a:off x="2599266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Rechteck 43">
                <a:extLst>
                  <a:ext uri="{FF2B5EF4-FFF2-40B4-BE49-F238E27FC236}">
                    <a16:creationId xmlns:a16="http://schemas.microsoft.com/office/drawing/2014/main" id="{679195CF-D8FE-C3F0-6552-B4D17C0B8F13}"/>
                  </a:ext>
                </a:extLst>
              </p:cNvPr>
              <p:cNvSpPr/>
              <p:nvPr/>
            </p:nvSpPr>
            <p:spPr>
              <a:xfrm>
                <a:off x="3098799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17E00BD4-BECF-713D-E29A-4C81C1AE2FF9}"/>
                </a:ext>
              </a:extLst>
            </p:cNvPr>
            <p:cNvSpPr/>
            <p:nvPr/>
          </p:nvSpPr>
          <p:spPr>
            <a:xfrm>
              <a:off x="11196000" y="-2920"/>
              <a:ext cx="2799000" cy="28800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</p:grpSp>
      <p:sp>
        <p:nvSpPr>
          <p:cNvPr id="48" name="Rectangle 41">
            <a:extLst>
              <a:ext uri="{FF2B5EF4-FFF2-40B4-BE49-F238E27FC236}">
                <a16:creationId xmlns:a16="http://schemas.microsoft.com/office/drawing/2014/main" id="{7230CECE-8310-1CDD-E5AE-F7D88A5E992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613200"/>
            <a:ext cx="1928293" cy="241930"/>
          </a:xfrm>
          <a:prstGeom prst="rect">
            <a:avLst/>
          </a:prstGeom>
          <a:ln/>
        </p:spPr>
        <p:txBody>
          <a:bodyPr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58" name="Inhaltsplatzhalter 2">
            <a:extLst>
              <a:ext uri="{FF2B5EF4-FFF2-40B4-BE49-F238E27FC236}">
                <a16:creationId xmlns:a16="http://schemas.microsoft.com/office/drawing/2014/main" id="{774CBE63-3BDB-6A53-3227-3C18F08189A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3703" y="811822"/>
            <a:ext cx="5949947" cy="2682265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rgbClr val="F26522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rgbClr val="F26522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rgbClr val="FF9A00"/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sp>
        <p:nvSpPr>
          <p:cNvPr id="62" name="Textplatzhalter 2">
            <a:extLst>
              <a:ext uri="{FF2B5EF4-FFF2-40B4-BE49-F238E27FC236}">
                <a16:creationId xmlns:a16="http://schemas.microsoft.com/office/drawing/2014/main" id="{AB677F52-C067-5BF2-E4A1-2629CBE264F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4463" y="6228067"/>
            <a:ext cx="11903073" cy="296862"/>
          </a:xfrm>
          <a:prstGeom prst="rect">
            <a:avLst/>
          </a:prstGeom>
        </p:spPr>
        <p:txBody>
          <a:bodyPr lIns="0" rIns="0" bIns="0" anchor="b"/>
          <a:lstStyle>
            <a:lvl1pPr marL="0" indent="0" algn="l">
              <a:buNone/>
              <a:defRPr sz="800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DE"/>
              <a:t>Quellenangaben</a:t>
            </a:r>
          </a:p>
        </p:txBody>
      </p:sp>
      <p:sp>
        <p:nvSpPr>
          <p:cNvPr id="66" name="Textplatzhalter 7">
            <a:extLst>
              <a:ext uri="{FF2B5EF4-FFF2-40B4-BE49-F238E27FC236}">
                <a16:creationId xmlns:a16="http://schemas.microsoft.com/office/drawing/2014/main" id="{2A9276C1-30D4-E5E0-DA59-FCD16D9C01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463" y="313571"/>
            <a:ext cx="11352739" cy="3385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67" name="Titel 1">
            <a:extLst>
              <a:ext uri="{FF2B5EF4-FFF2-40B4-BE49-F238E27FC236}">
                <a16:creationId xmlns:a16="http://schemas.microsoft.com/office/drawing/2014/main" id="{27216B1E-9B88-BFE6-E785-8E5E7B5673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703" y="63133"/>
            <a:ext cx="1135273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200" b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de-DE"/>
              <a:t>Abschnittsbereich/Oberthema (optional)</a:t>
            </a:r>
          </a:p>
        </p:txBody>
      </p:sp>
      <p:sp>
        <p:nvSpPr>
          <p:cNvPr id="72" name="Inhaltsplatzhalter 2">
            <a:extLst>
              <a:ext uri="{FF2B5EF4-FFF2-40B4-BE49-F238E27FC236}">
                <a16:creationId xmlns:a16="http://schemas.microsoft.com/office/drawing/2014/main" id="{CA17DA21-DFCE-03DE-47B4-AA062B176561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6096738" y="3520069"/>
            <a:ext cx="5950800" cy="2682000"/>
          </a:xfrm>
          <a:prstGeom prst="rect">
            <a:avLst/>
          </a:prstGeom>
        </p:spPr>
        <p:txBody>
          <a:bodyPr lIns="90000" tIns="0" rIns="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rgbClr val="F26522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rgbClr val="F26522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rgbClr val="FF9A00"/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sp>
        <p:nvSpPr>
          <p:cNvPr id="73" name="Inhaltsplatzhalter 2">
            <a:extLst>
              <a:ext uri="{FF2B5EF4-FFF2-40B4-BE49-F238E27FC236}">
                <a16:creationId xmlns:a16="http://schemas.microsoft.com/office/drawing/2014/main" id="{655F651B-19DE-146D-3549-773649B17456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143703" y="3520068"/>
            <a:ext cx="5949947" cy="2682265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rgbClr val="F26522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rgbClr val="F26522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rgbClr val="FF9A00"/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cxnSp>
        <p:nvCxnSpPr>
          <p:cNvPr id="29" name="Gerade Verbindung 8">
            <a:extLst>
              <a:ext uri="{FF2B5EF4-FFF2-40B4-BE49-F238E27FC236}">
                <a16:creationId xmlns:a16="http://schemas.microsoft.com/office/drawing/2014/main" id="{50589A48-877E-7C7F-6B43-228C5AFA31B1}"/>
              </a:ext>
            </a:extLst>
          </p:cNvPr>
          <p:cNvCxnSpPr>
            <a:cxnSpLocks/>
          </p:cNvCxnSpPr>
          <p:nvPr userDrawn="1"/>
        </p:nvCxnSpPr>
        <p:spPr>
          <a:xfrm>
            <a:off x="146052" y="3499338"/>
            <a:ext cx="1190624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4">
            <a:extLst>
              <a:ext uri="{FF2B5EF4-FFF2-40B4-BE49-F238E27FC236}">
                <a16:creationId xmlns:a16="http://schemas.microsoft.com/office/drawing/2014/main" id="{D255B34D-7BA0-5959-9129-BBE37852F814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576050" y="71438"/>
            <a:ext cx="542925" cy="542925"/>
            <a:chOff x="7292" y="45"/>
            <a:chExt cx="342" cy="342"/>
          </a:xfrm>
          <a:solidFill>
            <a:schemeClr val="accent1"/>
          </a:solidFill>
        </p:grpSpPr>
        <p:sp>
          <p:nvSpPr>
            <p:cNvPr id="27" name="AutoShape 3">
              <a:extLst>
                <a:ext uri="{FF2B5EF4-FFF2-40B4-BE49-F238E27FC236}">
                  <a16:creationId xmlns:a16="http://schemas.microsoft.com/office/drawing/2014/main" id="{6261AA57-4A2D-0D6B-3134-64DD6D096358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7292" y="45"/>
              <a:ext cx="342" cy="34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8" name="Rectangle 5">
              <a:extLst>
                <a:ext uri="{FF2B5EF4-FFF2-40B4-BE49-F238E27FC236}">
                  <a16:creationId xmlns:a16="http://schemas.microsoft.com/office/drawing/2014/main" id="{8FE6A04E-E58F-E10D-D1EE-490298C7025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92" y="45"/>
              <a:ext cx="342" cy="3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B22CCEE6-EACC-8750-B398-D8066D55BEE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18" y="209"/>
              <a:ext cx="74" cy="91"/>
            </a:xfrm>
            <a:custGeom>
              <a:avLst/>
              <a:gdLst>
                <a:gd name="T0" fmla="*/ 0 w 369"/>
                <a:gd name="T1" fmla="*/ 0 h 454"/>
                <a:gd name="T2" fmla="*/ 209 w 369"/>
                <a:gd name="T3" fmla="*/ 0 h 454"/>
                <a:gd name="T4" fmla="*/ 357 w 369"/>
                <a:gd name="T5" fmla="*/ 116 h 454"/>
                <a:gd name="T6" fmla="*/ 277 w 369"/>
                <a:gd name="T7" fmla="*/ 222 h 454"/>
                <a:gd name="T8" fmla="*/ 277 w 369"/>
                <a:gd name="T9" fmla="*/ 223 h 454"/>
                <a:gd name="T10" fmla="*/ 369 w 369"/>
                <a:gd name="T11" fmla="*/ 323 h 454"/>
                <a:gd name="T12" fmla="*/ 192 w 369"/>
                <a:gd name="T13" fmla="*/ 454 h 454"/>
                <a:gd name="T14" fmla="*/ 0 w 369"/>
                <a:gd name="T15" fmla="*/ 454 h 454"/>
                <a:gd name="T16" fmla="*/ 0 w 369"/>
                <a:gd name="T17" fmla="*/ 0 h 454"/>
                <a:gd name="T18" fmla="*/ 121 w 369"/>
                <a:gd name="T19" fmla="*/ 180 h 454"/>
                <a:gd name="T20" fmla="*/ 155 w 369"/>
                <a:gd name="T21" fmla="*/ 180 h 454"/>
                <a:gd name="T22" fmla="*/ 236 w 369"/>
                <a:gd name="T23" fmla="*/ 132 h 454"/>
                <a:gd name="T24" fmla="*/ 156 w 369"/>
                <a:gd name="T25" fmla="*/ 86 h 454"/>
                <a:gd name="T26" fmla="*/ 121 w 369"/>
                <a:gd name="T27" fmla="*/ 86 h 454"/>
                <a:gd name="T28" fmla="*/ 121 w 369"/>
                <a:gd name="T29" fmla="*/ 180 h 454"/>
                <a:gd name="T30" fmla="*/ 121 w 369"/>
                <a:gd name="T31" fmla="*/ 369 h 454"/>
                <a:gd name="T32" fmla="*/ 157 w 369"/>
                <a:gd name="T33" fmla="*/ 369 h 454"/>
                <a:gd name="T34" fmla="*/ 248 w 369"/>
                <a:gd name="T35" fmla="*/ 316 h 454"/>
                <a:gd name="T36" fmla="*/ 158 w 369"/>
                <a:gd name="T37" fmla="*/ 262 h 454"/>
                <a:gd name="T38" fmla="*/ 121 w 369"/>
                <a:gd name="T39" fmla="*/ 262 h 454"/>
                <a:gd name="T40" fmla="*/ 121 w 369"/>
                <a:gd name="T41" fmla="*/ 36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9" h="454">
                  <a:moveTo>
                    <a:pt x="0" y="0"/>
                  </a:moveTo>
                  <a:cubicBezTo>
                    <a:pt x="209" y="0"/>
                    <a:pt x="209" y="0"/>
                    <a:pt x="209" y="0"/>
                  </a:cubicBezTo>
                  <a:cubicBezTo>
                    <a:pt x="294" y="0"/>
                    <a:pt x="357" y="37"/>
                    <a:pt x="357" y="116"/>
                  </a:cubicBezTo>
                  <a:cubicBezTo>
                    <a:pt x="357" y="173"/>
                    <a:pt x="328" y="205"/>
                    <a:pt x="277" y="222"/>
                  </a:cubicBezTo>
                  <a:cubicBezTo>
                    <a:pt x="277" y="223"/>
                    <a:pt x="277" y="223"/>
                    <a:pt x="277" y="223"/>
                  </a:cubicBezTo>
                  <a:cubicBezTo>
                    <a:pt x="337" y="235"/>
                    <a:pt x="369" y="268"/>
                    <a:pt x="369" y="323"/>
                  </a:cubicBezTo>
                  <a:cubicBezTo>
                    <a:pt x="369" y="432"/>
                    <a:pt x="273" y="454"/>
                    <a:pt x="192" y="454"/>
                  </a:cubicBezTo>
                  <a:cubicBezTo>
                    <a:pt x="0" y="454"/>
                    <a:pt x="0" y="454"/>
                    <a:pt x="0" y="454"/>
                  </a:cubicBezTo>
                  <a:lnTo>
                    <a:pt x="0" y="0"/>
                  </a:lnTo>
                  <a:close/>
                  <a:moveTo>
                    <a:pt x="121" y="180"/>
                  </a:moveTo>
                  <a:cubicBezTo>
                    <a:pt x="155" y="180"/>
                    <a:pt x="155" y="180"/>
                    <a:pt x="155" y="180"/>
                  </a:cubicBezTo>
                  <a:cubicBezTo>
                    <a:pt x="195" y="180"/>
                    <a:pt x="236" y="170"/>
                    <a:pt x="236" y="132"/>
                  </a:cubicBezTo>
                  <a:cubicBezTo>
                    <a:pt x="236" y="90"/>
                    <a:pt x="197" y="86"/>
                    <a:pt x="156" y="86"/>
                  </a:cubicBezTo>
                  <a:cubicBezTo>
                    <a:pt x="121" y="86"/>
                    <a:pt x="121" y="86"/>
                    <a:pt x="121" y="86"/>
                  </a:cubicBezTo>
                  <a:lnTo>
                    <a:pt x="121" y="180"/>
                  </a:lnTo>
                  <a:close/>
                  <a:moveTo>
                    <a:pt x="121" y="369"/>
                  </a:moveTo>
                  <a:cubicBezTo>
                    <a:pt x="157" y="369"/>
                    <a:pt x="157" y="369"/>
                    <a:pt x="157" y="369"/>
                  </a:cubicBezTo>
                  <a:cubicBezTo>
                    <a:pt x="201" y="369"/>
                    <a:pt x="248" y="362"/>
                    <a:pt x="248" y="316"/>
                  </a:cubicBezTo>
                  <a:cubicBezTo>
                    <a:pt x="248" y="266"/>
                    <a:pt x="200" y="262"/>
                    <a:pt x="158" y="262"/>
                  </a:cubicBezTo>
                  <a:cubicBezTo>
                    <a:pt x="121" y="262"/>
                    <a:pt x="121" y="262"/>
                    <a:pt x="121" y="262"/>
                  </a:cubicBezTo>
                  <a:lnTo>
                    <a:pt x="121" y="369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BD3263CB-E0BF-587E-FE3F-27C4E74F91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4" y="207"/>
              <a:ext cx="80" cy="95"/>
            </a:xfrm>
            <a:custGeom>
              <a:avLst/>
              <a:gdLst>
                <a:gd name="T0" fmla="*/ 396 w 396"/>
                <a:gd name="T1" fmla="*/ 451 h 469"/>
                <a:gd name="T2" fmla="*/ 261 w 396"/>
                <a:gd name="T3" fmla="*/ 469 h 469"/>
                <a:gd name="T4" fmla="*/ 0 w 396"/>
                <a:gd name="T5" fmla="*/ 236 h 469"/>
                <a:gd name="T6" fmla="*/ 260 w 396"/>
                <a:gd name="T7" fmla="*/ 0 h 469"/>
                <a:gd name="T8" fmla="*/ 395 w 396"/>
                <a:gd name="T9" fmla="*/ 23 h 469"/>
                <a:gd name="T10" fmla="*/ 385 w 396"/>
                <a:gd name="T11" fmla="*/ 121 h 469"/>
                <a:gd name="T12" fmla="*/ 267 w 396"/>
                <a:gd name="T13" fmla="*/ 89 h 469"/>
                <a:gd name="T14" fmla="*/ 125 w 396"/>
                <a:gd name="T15" fmla="*/ 236 h 469"/>
                <a:gd name="T16" fmla="*/ 276 w 396"/>
                <a:gd name="T17" fmla="*/ 380 h 469"/>
                <a:gd name="T18" fmla="*/ 390 w 396"/>
                <a:gd name="T19" fmla="*/ 356 h 469"/>
                <a:gd name="T20" fmla="*/ 396 w 396"/>
                <a:gd name="T21" fmla="*/ 451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6" h="469">
                  <a:moveTo>
                    <a:pt x="396" y="451"/>
                  </a:moveTo>
                  <a:cubicBezTo>
                    <a:pt x="361" y="459"/>
                    <a:pt x="323" y="469"/>
                    <a:pt x="261" y="469"/>
                  </a:cubicBezTo>
                  <a:cubicBezTo>
                    <a:pt x="140" y="469"/>
                    <a:pt x="0" y="408"/>
                    <a:pt x="0" y="236"/>
                  </a:cubicBezTo>
                  <a:cubicBezTo>
                    <a:pt x="0" y="78"/>
                    <a:pt x="111" y="0"/>
                    <a:pt x="260" y="0"/>
                  </a:cubicBezTo>
                  <a:cubicBezTo>
                    <a:pt x="306" y="0"/>
                    <a:pt x="351" y="10"/>
                    <a:pt x="395" y="23"/>
                  </a:cubicBezTo>
                  <a:cubicBezTo>
                    <a:pt x="385" y="121"/>
                    <a:pt x="385" y="121"/>
                    <a:pt x="385" y="121"/>
                  </a:cubicBezTo>
                  <a:cubicBezTo>
                    <a:pt x="346" y="100"/>
                    <a:pt x="308" y="89"/>
                    <a:pt x="267" y="89"/>
                  </a:cubicBezTo>
                  <a:cubicBezTo>
                    <a:pt x="181" y="89"/>
                    <a:pt x="125" y="152"/>
                    <a:pt x="125" y="236"/>
                  </a:cubicBezTo>
                  <a:cubicBezTo>
                    <a:pt x="125" y="325"/>
                    <a:pt x="188" y="380"/>
                    <a:pt x="276" y="380"/>
                  </a:cubicBezTo>
                  <a:cubicBezTo>
                    <a:pt x="316" y="380"/>
                    <a:pt x="357" y="369"/>
                    <a:pt x="390" y="356"/>
                  </a:cubicBezTo>
                  <a:lnTo>
                    <a:pt x="396" y="451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3" name="Freeform 8">
              <a:extLst>
                <a:ext uri="{FF2B5EF4-FFF2-40B4-BE49-F238E27FC236}">
                  <a16:creationId xmlns:a16="http://schemas.microsoft.com/office/drawing/2014/main" id="{0E2BFB85-314B-4129-D456-965C8064745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79" y="209"/>
              <a:ext cx="129" cy="91"/>
            </a:xfrm>
            <a:custGeom>
              <a:avLst/>
              <a:gdLst>
                <a:gd name="T0" fmla="*/ 0 w 129"/>
                <a:gd name="T1" fmla="*/ 0 h 91"/>
                <a:gd name="T2" fmla="*/ 25 w 129"/>
                <a:gd name="T3" fmla="*/ 0 h 91"/>
                <a:gd name="T4" fmla="*/ 37 w 129"/>
                <a:gd name="T5" fmla="*/ 70 h 91"/>
                <a:gd name="T6" fmla="*/ 37 w 129"/>
                <a:gd name="T7" fmla="*/ 70 h 91"/>
                <a:gd name="T8" fmla="*/ 50 w 129"/>
                <a:gd name="T9" fmla="*/ 0 h 91"/>
                <a:gd name="T10" fmla="*/ 80 w 129"/>
                <a:gd name="T11" fmla="*/ 0 h 91"/>
                <a:gd name="T12" fmla="*/ 93 w 129"/>
                <a:gd name="T13" fmla="*/ 70 h 91"/>
                <a:gd name="T14" fmla="*/ 94 w 129"/>
                <a:gd name="T15" fmla="*/ 70 h 91"/>
                <a:gd name="T16" fmla="*/ 105 w 129"/>
                <a:gd name="T17" fmla="*/ 0 h 91"/>
                <a:gd name="T18" fmla="*/ 129 w 129"/>
                <a:gd name="T19" fmla="*/ 0 h 91"/>
                <a:gd name="T20" fmla="*/ 109 w 129"/>
                <a:gd name="T21" fmla="*/ 91 h 91"/>
                <a:gd name="T22" fmla="*/ 77 w 129"/>
                <a:gd name="T23" fmla="*/ 91 h 91"/>
                <a:gd name="T24" fmla="*/ 65 w 129"/>
                <a:gd name="T25" fmla="*/ 21 h 91"/>
                <a:gd name="T26" fmla="*/ 64 w 129"/>
                <a:gd name="T27" fmla="*/ 21 h 91"/>
                <a:gd name="T28" fmla="*/ 52 w 129"/>
                <a:gd name="T29" fmla="*/ 91 h 91"/>
                <a:gd name="T30" fmla="*/ 21 w 129"/>
                <a:gd name="T31" fmla="*/ 91 h 91"/>
                <a:gd name="T32" fmla="*/ 0 w 129"/>
                <a:gd name="T3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9" h="91">
                  <a:moveTo>
                    <a:pt x="0" y="0"/>
                  </a:moveTo>
                  <a:lnTo>
                    <a:pt x="25" y="0"/>
                  </a:lnTo>
                  <a:lnTo>
                    <a:pt x="37" y="70"/>
                  </a:lnTo>
                  <a:lnTo>
                    <a:pt x="37" y="70"/>
                  </a:lnTo>
                  <a:lnTo>
                    <a:pt x="50" y="0"/>
                  </a:lnTo>
                  <a:lnTo>
                    <a:pt x="80" y="0"/>
                  </a:lnTo>
                  <a:lnTo>
                    <a:pt x="93" y="70"/>
                  </a:lnTo>
                  <a:lnTo>
                    <a:pt x="94" y="70"/>
                  </a:lnTo>
                  <a:lnTo>
                    <a:pt x="105" y="0"/>
                  </a:lnTo>
                  <a:lnTo>
                    <a:pt x="129" y="0"/>
                  </a:lnTo>
                  <a:lnTo>
                    <a:pt x="109" y="91"/>
                  </a:lnTo>
                  <a:lnTo>
                    <a:pt x="77" y="91"/>
                  </a:lnTo>
                  <a:lnTo>
                    <a:pt x="65" y="21"/>
                  </a:lnTo>
                  <a:lnTo>
                    <a:pt x="64" y="21"/>
                  </a:lnTo>
                  <a:lnTo>
                    <a:pt x="52" y="91"/>
                  </a:lnTo>
                  <a:lnTo>
                    <a:pt x="21" y="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4" name="Freeform 9">
              <a:extLst>
                <a:ext uri="{FF2B5EF4-FFF2-40B4-BE49-F238E27FC236}">
                  <a16:creationId xmlns:a16="http://schemas.microsoft.com/office/drawing/2014/main" id="{644445B4-7EBF-3D11-BB62-D83A60E0C04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18" y="328"/>
              <a:ext cx="42" cy="30"/>
            </a:xfrm>
            <a:custGeom>
              <a:avLst/>
              <a:gdLst>
                <a:gd name="T0" fmla="*/ 0 w 42"/>
                <a:gd name="T1" fmla="*/ 0 h 30"/>
                <a:gd name="T2" fmla="*/ 4 w 42"/>
                <a:gd name="T3" fmla="*/ 0 h 30"/>
                <a:gd name="T4" fmla="*/ 12 w 42"/>
                <a:gd name="T5" fmla="*/ 26 h 30"/>
                <a:gd name="T6" fmla="*/ 12 w 42"/>
                <a:gd name="T7" fmla="*/ 26 h 30"/>
                <a:gd name="T8" fmla="*/ 18 w 42"/>
                <a:gd name="T9" fmla="*/ 0 h 30"/>
                <a:gd name="T10" fmla="*/ 24 w 42"/>
                <a:gd name="T11" fmla="*/ 0 h 30"/>
                <a:gd name="T12" fmla="*/ 31 w 42"/>
                <a:gd name="T13" fmla="*/ 26 h 30"/>
                <a:gd name="T14" fmla="*/ 31 w 42"/>
                <a:gd name="T15" fmla="*/ 26 h 30"/>
                <a:gd name="T16" fmla="*/ 38 w 42"/>
                <a:gd name="T17" fmla="*/ 0 h 30"/>
                <a:gd name="T18" fmla="*/ 42 w 42"/>
                <a:gd name="T19" fmla="*/ 0 h 30"/>
                <a:gd name="T20" fmla="*/ 33 w 42"/>
                <a:gd name="T21" fmla="*/ 30 h 30"/>
                <a:gd name="T22" fmla="*/ 28 w 42"/>
                <a:gd name="T23" fmla="*/ 30 h 30"/>
                <a:gd name="T24" fmla="*/ 21 w 42"/>
                <a:gd name="T25" fmla="*/ 4 h 30"/>
                <a:gd name="T26" fmla="*/ 21 w 42"/>
                <a:gd name="T27" fmla="*/ 4 h 30"/>
                <a:gd name="T28" fmla="*/ 14 w 42"/>
                <a:gd name="T29" fmla="*/ 30 h 30"/>
                <a:gd name="T30" fmla="*/ 9 w 42"/>
                <a:gd name="T31" fmla="*/ 30 h 30"/>
                <a:gd name="T32" fmla="*/ 0 w 42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30">
                  <a:moveTo>
                    <a:pt x="0" y="0"/>
                  </a:moveTo>
                  <a:lnTo>
                    <a:pt x="4" y="0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31" y="26"/>
                  </a:lnTo>
                  <a:lnTo>
                    <a:pt x="31" y="26"/>
                  </a:lnTo>
                  <a:lnTo>
                    <a:pt x="38" y="0"/>
                  </a:lnTo>
                  <a:lnTo>
                    <a:pt x="42" y="0"/>
                  </a:lnTo>
                  <a:lnTo>
                    <a:pt x="33" y="30"/>
                  </a:lnTo>
                  <a:lnTo>
                    <a:pt x="28" y="30"/>
                  </a:lnTo>
                  <a:lnTo>
                    <a:pt x="21" y="4"/>
                  </a:lnTo>
                  <a:lnTo>
                    <a:pt x="21" y="4"/>
                  </a:lnTo>
                  <a:lnTo>
                    <a:pt x="14" y="30"/>
                  </a:lnTo>
                  <a:lnTo>
                    <a:pt x="9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6" name="Freeform 10">
              <a:extLst>
                <a:ext uri="{FF2B5EF4-FFF2-40B4-BE49-F238E27FC236}">
                  <a16:creationId xmlns:a16="http://schemas.microsoft.com/office/drawing/2014/main" id="{55AC616A-2474-AD26-BEB5-B3A3B6480A0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61" y="336"/>
              <a:ext cx="20" cy="23"/>
            </a:xfrm>
            <a:custGeom>
              <a:avLst/>
              <a:gdLst>
                <a:gd name="T0" fmla="*/ 91 w 99"/>
                <a:gd name="T1" fmla="*/ 106 h 113"/>
                <a:gd name="T2" fmla="*/ 56 w 99"/>
                <a:gd name="T3" fmla="*/ 113 h 113"/>
                <a:gd name="T4" fmla="*/ 0 w 99"/>
                <a:gd name="T5" fmla="*/ 55 h 113"/>
                <a:gd name="T6" fmla="*/ 51 w 99"/>
                <a:gd name="T7" fmla="*/ 0 h 113"/>
                <a:gd name="T8" fmla="*/ 99 w 99"/>
                <a:gd name="T9" fmla="*/ 61 h 113"/>
                <a:gd name="T10" fmla="*/ 21 w 99"/>
                <a:gd name="T11" fmla="*/ 61 h 113"/>
                <a:gd name="T12" fmla="*/ 57 w 99"/>
                <a:gd name="T13" fmla="*/ 97 h 113"/>
                <a:gd name="T14" fmla="*/ 91 w 99"/>
                <a:gd name="T15" fmla="*/ 86 h 113"/>
                <a:gd name="T16" fmla="*/ 91 w 99"/>
                <a:gd name="T17" fmla="*/ 106 h 113"/>
                <a:gd name="T18" fmla="*/ 78 w 99"/>
                <a:gd name="T19" fmla="*/ 46 h 113"/>
                <a:gd name="T20" fmla="*/ 50 w 99"/>
                <a:gd name="T21" fmla="*/ 16 h 113"/>
                <a:gd name="T22" fmla="*/ 21 w 99"/>
                <a:gd name="T23" fmla="*/ 46 h 113"/>
                <a:gd name="T24" fmla="*/ 78 w 99"/>
                <a:gd name="T25" fmla="*/ 4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13">
                  <a:moveTo>
                    <a:pt x="91" y="106"/>
                  </a:moveTo>
                  <a:cubicBezTo>
                    <a:pt x="83" y="109"/>
                    <a:pt x="74" y="113"/>
                    <a:pt x="56" y="113"/>
                  </a:cubicBezTo>
                  <a:cubicBezTo>
                    <a:pt x="18" y="113"/>
                    <a:pt x="0" y="90"/>
                    <a:pt x="0" y="55"/>
                  </a:cubicBezTo>
                  <a:cubicBezTo>
                    <a:pt x="0" y="22"/>
                    <a:pt x="20" y="0"/>
                    <a:pt x="51" y="0"/>
                  </a:cubicBezTo>
                  <a:cubicBezTo>
                    <a:pt x="87" y="0"/>
                    <a:pt x="99" y="26"/>
                    <a:pt x="99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82"/>
                    <a:pt x="38" y="97"/>
                    <a:pt x="57" y="97"/>
                  </a:cubicBezTo>
                  <a:cubicBezTo>
                    <a:pt x="70" y="97"/>
                    <a:pt x="86" y="90"/>
                    <a:pt x="91" y="86"/>
                  </a:cubicBezTo>
                  <a:lnTo>
                    <a:pt x="91" y="106"/>
                  </a:lnTo>
                  <a:close/>
                  <a:moveTo>
                    <a:pt x="78" y="46"/>
                  </a:moveTo>
                  <a:cubicBezTo>
                    <a:pt x="78" y="29"/>
                    <a:pt x="68" y="16"/>
                    <a:pt x="50" y="16"/>
                  </a:cubicBezTo>
                  <a:cubicBezTo>
                    <a:pt x="31" y="16"/>
                    <a:pt x="23" y="32"/>
                    <a:pt x="21" y="46"/>
                  </a:cubicBezTo>
                  <a:lnTo>
                    <a:pt x="78" y="46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7" name="Freeform 11">
              <a:extLst>
                <a:ext uri="{FF2B5EF4-FFF2-40B4-BE49-F238E27FC236}">
                  <a16:creationId xmlns:a16="http://schemas.microsoft.com/office/drawing/2014/main" id="{7FAA2FB9-9C5B-D4A8-A44F-9C55A6A4219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87" y="327"/>
              <a:ext cx="4" cy="31"/>
            </a:xfrm>
            <a:custGeom>
              <a:avLst/>
              <a:gdLst>
                <a:gd name="T0" fmla="*/ 4 w 4"/>
                <a:gd name="T1" fmla="*/ 5 h 31"/>
                <a:gd name="T2" fmla="*/ 0 w 4"/>
                <a:gd name="T3" fmla="*/ 5 h 31"/>
                <a:gd name="T4" fmla="*/ 0 w 4"/>
                <a:gd name="T5" fmla="*/ 0 h 31"/>
                <a:gd name="T6" fmla="*/ 4 w 4"/>
                <a:gd name="T7" fmla="*/ 0 h 31"/>
                <a:gd name="T8" fmla="*/ 4 w 4"/>
                <a:gd name="T9" fmla="*/ 5 h 31"/>
                <a:gd name="T10" fmla="*/ 0 w 4"/>
                <a:gd name="T11" fmla="*/ 9 h 31"/>
                <a:gd name="T12" fmla="*/ 4 w 4"/>
                <a:gd name="T13" fmla="*/ 9 h 31"/>
                <a:gd name="T14" fmla="*/ 4 w 4"/>
                <a:gd name="T15" fmla="*/ 31 h 31"/>
                <a:gd name="T16" fmla="*/ 0 w 4"/>
                <a:gd name="T17" fmla="*/ 31 h 31"/>
                <a:gd name="T18" fmla="*/ 0 w 4"/>
                <a:gd name="T1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1">
                  <a:moveTo>
                    <a:pt x="4" y="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5"/>
                  </a:lnTo>
                  <a:close/>
                  <a:moveTo>
                    <a:pt x="0" y="9"/>
                  </a:moveTo>
                  <a:lnTo>
                    <a:pt x="4" y="9"/>
                  </a:lnTo>
                  <a:lnTo>
                    <a:pt x="4" y="31"/>
                  </a:lnTo>
                  <a:lnTo>
                    <a:pt x="0" y="31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48C09822-AC93-3799-B302-27F05EAF143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5" y="330"/>
              <a:ext cx="15" cy="29"/>
            </a:xfrm>
            <a:custGeom>
              <a:avLst/>
              <a:gdLst>
                <a:gd name="T0" fmla="*/ 74 w 76"/>
                <a:gd name="T1" fmla="*/ 48 h 143"/>
                <a:gd name="T2" fmla="*/ 45 w 76"/>
                <a:gd name="T3" fmla="*/ 48 h 143"/>
                <a:gd name="T4" fmla="*/ 45 w 76"/>
                <a:gd name="T5" fmla="*/ 108 h 143"/>
                <a:gd name="T6" fmla="*/ 62 w 76"/>
                <a:gd name="T7" fmla="*/ 127 h 143"/>
                <a:gd name="T8" fmla="*/ 76 w 76"/>
                <a:gd name="T9" fmla="*/ 123 h 143"/>
                <a:gd name="T10" fmla="*/ 76 w 76"/>
                <a:gd name="T11" fmla="*/ 140 h 143"/>
                <a:gd name="T12" fmla="*/ 58 w 76"/>
                <a:gd name="T13" fmla="*/ 143 h 143"/>
                <a:gd name="T14" fmla="*/ 25 w 76"/>
                <a:gd name="T15" fmla="*/ 112 h 143"/>
                <a:gd name="T16" fmla="*/ 25 w 76"/>
                <a:gd name="T17" fmla="*/ 48 h 143"/>
                <a:gd name="T18" fmla="*/ 0 w 76"/>
                <a:gd name="T19" fmla="*/ 48 h 143"/>
                <a:gd name="T20" fmla="*/ 0 w 76"/>
                <a:gd name="T21" fmla="*/ 32 h 143"/>
                <a:gd name="T22" fmla="*/ 25 w 76"/>
                <a:gd name="T23" fmla="*/ 32 h 143"/>
                <a:gd name="T24" fmla="*/ 25 w 76"/>
                <a:gd name="T25" fmla="*/ 7 h 143"/>
                <a:gd name="T26" fmla="*/ 45 w 76"/>
                <a:gd name="T27" fmla="*/ 0 h 143"/>
                <a:gd name="T28" fmla="*/ 45 w 76"/>
                <a:gd name="T29" fmla="*/ 32 h 143"/>
                <a:gd name="T30" fmla="*/ 74 w 76"/>
                <a:gd name="T31" fmla="*/ 32 h 143"/>
                <a:gd name="T32" fmla="*/ 74 w 76"/>
                <a:gd name="T33" fmla="*/ 48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" h="143">
                  <a:moveTo>
                    <a:pt x="74" y="48"/>
                  </a:moveTo>
                  <a:cubicBezTo>
                    <a:pt x="45" y="48"/>
                    <a:pt x="45" y="48"/>
                    <a:pt x="45" y="48"/>
                  </a:cubicBezTo>
                  <a:cubicBezTo>
                    <a:pt x="45" y="108"/>
                    <a:pt x="45" y="108"/>
                    <a:pt x="45" y="108"/>
                  </a:cubicBezTo>
                  <a:cubicBezTo>
                    <a:pt x="45" y="120"/>
                    <a:pt x="53" y="127"/>
                    <a:pt x="62" y="127"/>
                  </a:cubicBezTo>
                  <a:cubicBezTo>
                    <a:pt x="68" y="127"/>
                    <a:pt x="73" y="125"/>
                    <a:pt x="76" y="123"/>
                  </a:cubicBezTo>
                  <a:cubicBezTo>
                    <a:pt x="76" y="140"/>
                    <a:pt x="76" y="140"/>
                    <a:pt x="76" y="140"/>
                  </a:cubicBezTo>
                  <a:cubicBezTo>
                    <a:pt x="71" y="142"/>
                    <a:pt x="65" y="143"/>
                    <a:pt x="58" y="143"/>
                  </a:cubicBezTo>
                  <a:cubicBezTo>
                    <a:pt x="38" y="143"/>
                    <a:pt x="25" y="134"/>
                    <a:pt x="25" y="112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74" y="32"/>
                    <a:pt x="74" y="32"/>
                    <a:pt x="74" y="32"/>
                  </a:cubicBezTo>
                  <a:lnTo>
                    <a:pt x="74" y="48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319F61B8-50C4-0FBB-04F4-A8462016D0B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14" y="336"/>
              <a:ext cx="20" cy="23"/>
            </a:xfrm>
            <a:custGeom>
              <a:avLst/>
              <a:gdLst>
                <a:gd name="T0" fmla="*/ 90 w 99"/>
                <a:gd name="T1" fmla="*/ 106 h 113"/>
                <a:gd name="T2" fmla="*/ 56 w 99"/>
                <a:gd name="T3" fmla="*/ 113 h 113"/>
                <a:gd name="T4" fmla="*/ 0 w 99"/>
                <a:gd name="T5" fmla="*/ 55 h 113"/>
                <a:gd name="T6" fmla="*/ 51 w 99"/>
                <a:gd name="T7" fmla="*/ 0 h 113"/>
                <a:gd name="T8" fmla="*/ 99 w 99"/>
                <a:gd name="T9" fmla="*/ 61 h 113"/>
                <a:gd name="T10" fmla="*/ 21 w 99"/>
                <a:gd name="T11" fmla="*/ 61 h 113"/>
                <a:gd name="T12" fmla="*/ 57 w 99"/>
                <a:gd name="T13" fmla="*/ 97 h 113"/>
                <a:gd name="T14" fmla="*/ 90 w 99"/>
                <a:gd name="T15" fmla="*/ 86 h 113"/>
                <a:gd name="T16" fmla="*/ 90 w 99"/>
                <a:gd name="T17" fmla="*/ 106 h 113"/>
                <a:gd name="T18" fmla="*/ 77 w 99"/>
                <a:gd name="T19" fmla="*/ 46 h 113"/>
                <a:gd name="T20" fmla="*/ 50 w 99"/>
                <a:gd name="T21" fmla="*/ 16 h 113"/>
                <a:gd name="T22" fmla="*/ 21 w 99"/>
                <a:gd name="T23" fmla="*/ 46 h 113"/>
                <a:gd name="T24" fmla="*/ 77 w 99"/>
                <a:gd name="T25" fmla="*/ 4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13">
                  <a:moveTo>
                    <a:pt x="90" y="106"/>
                  </a:moveTo>
                  <a:cubicBezTo>
                    <a:pt x="83" y="109"/>
                    <a:pt x="74" y="113"/>
                    <a:pt x="56" y="113"/>
                  </a:cubicBezTo>
                  <a:cubicBezTo>
                    <a:pt x="17" y="113"/>
                    <a:pt x="0" y="90"/>
                    <a:pt x="0" y="55"/>
                  </a:cubicBezTo>
                  <a:cubicBezTo>
                    <a:pt x="0" y="22"/>
                    <a:pt x="20" y="0"/>
                    <a:pt x="51" y="0"/>
                  </a:cubicBezTo>
                  <a:cubicBezTo>
                    <a:pt x="87" y="0"/>
                    <a:pt x="99" y="26"/>
                    <a:pt x="99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82"/>
                    <a:pt x="38" y="97"/>
                    <a:pt x="57" y="97"/>
                  </a:cubicBezTo>
                  <a:cubicBezTo>
                    <a:pt x="70" y="97"/>
                    <a:pt x="85" y="90"/>
                    <a:pt x="90" y="86"/>
                  </a:cubicBezTo>
                  <a:lnTo>
                    <a:pt x="90" y="106"/>
                  </a:lnTo>
                  <a:close/>
                  <a:moveTo>
                    <a:pt x="77" y="46"/>
                  </a:moveTo>
                  <a:cubicBezTo>
                    <a:pt x="77" y="29"/>
                    <a:pt x="68" y="16"/>
                    <a:pt x="50" y="16"/>
                  </a:cubicBezTo>
                  <a:cubicBezTo>
                    <a:pt x="31" y="16"/>
                    <a:pt x="23" y="32"/>
                    <a:pt x="21" y="46"/>
                  </a:cubicBezTo>
                  <a:lnTo>
                    <a:pt x="77" y="46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3C00A3F8-45A9-2F3D-625D-5AE156AB932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39" y="336"/>
              <a:ext cx="12" cy="22"/>
            </a:xfrm>
            <a:custGeom>
              <a:avLst/>
              <a:gdLst>
                <a:gd name="T0" fmla="*/ 0 w 61"/>
                <a:gd name="T1" fmla="*/ 2 h 111"/>
                <a:gd name="T2" fmla="*/ 19 w 61"/>
                <a:gd name="T3" fmla="*/ 2 h 111"/>
                <a:gd name="T4" fmla="*/ 19 w 61"/>
                <a:gd name="T5" fmla="*/ 19 h 111"/>
                <a:gd name="T6" fmla="*/ 20 w 61"/>
                <a:gd name="T7" fmla="*/ 19 h 111"/>
                <a:gd name="T8" fmla="*/ 48 w 61"/>
                <a:gd name="T9" fmla="*/ 0 h 111"/>
                <a:gd name="T10" fmla="*/ 61 w 61"/>
                <a:gd name="T11" fmla="*/ 1 h 111"/>
                <a:gd name="T12" fmla="*/ 61 w 61"/>
                <a:gd name="T13" fmla="*/ 19 h 111"/>
                <a:gd name="T14" fmla="*/ 50 w 61"/>
                <a:gd name="T15" fmla="*/ 17 h 111"/>
                <a:gd name="T16" fmla="*/ 21 w 61"/>
                <a:gd name="T17" fmla="*/ 61 h 111"/>
                <a:gd name="T18" fmla="*/ 21 w 61"/>
                <a:gd name="T19" fmla="*/ 111 h 111"/>
                <a:gd name="T20" fmla="*/ 0 w 61"/>
                <a:gd name="T21" fmla="*/ 111 h 111"/>
                <a:gd name="T22" fmla="*/ 0 w 61"/>
                <a:gd name="T23" fmla="*/ 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1" h="111">
                  <a:moveTo>
                    <a:pt x="0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5" y="8"/>
                    <a:pt x="37" y="0"/>
                    <a:pt x="48" y="0"/>
                  </a:cubicBezTo>
                  <a:cubicBezTo>
                    <a:pt x="54" y="0"/>
                    <a:pt x="57" y="0"/>
                    <a:pt x="61" y="1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58" y="17"/>
                    <a:pt x="54" y="17"/>
                    <a:pt x="50" y="17"/>
                  </a:cubicBezTo>
                  <a:cubicBezTo>
                    <a:pt x="32" y="17"/>
                    <a:pt x="21" y="34"/>
                    <a:pt x="21" y="61"/>
                  </a:cubicBezTo>
                  <a:cubicBezTo>
                    <a:pt x="21" y="111"/>
                    <a:pt x="21" y="111"/>
                    <a:pt x="21" y="111"/>
                  </a:cubicBezTo>
                  <a:cubicBezTo>
                    <a:pt x="0" y="111"/>
                    <a:pt x="0" y="111"/>
                    <a:pt x="0" y="111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9" name="Freeform 15">
              <a:extLst>
                <a:ext uri="{FF2B5EF4-FFF2-40B4-BE49-F238E27FC236}">
                  <a16:creationId xmlns:a16="http://schemas.microsoft.com/office/drawing/2014/main" id="{C54FA129-3636-1183-31FC-F7EEA52E920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56" y="326"/>
              <a:ext cx="20" cy="33"/>
            </a:xfrm>
            <a:custGeom>
              <a:avLst/>
              <a:gdLst>
                <a:gd name="T0" fmla="*/ 0 w 104"/>
                <a:gd name="T1" fmla="*/ 0 h 162"/>
                <a:gd name="T2" fmla="*/ 20 w 104"/>
                <a:gd name="T3" fmla="*/ 0 h 162"/>
                <a:gd name="T4" fmla="*/ 20 w 104"/>
                <a:gd name="T5" fmla="*/ 66 h 162"/>
                <a:gd name="T6" fmla="*/ 21 w 104"/>
                <a:gd name="T7" fmla="*/ 66 h 162"/>
                <a:gd name="T8" fmla="*/ 57 w 104"/>
                <a:gd name="T9" fmla="*/ 49 h 162"/>
                <a:gd name="T10" fmla="*/ 104 w 104"/>
                <a:gd name="T11" fmla="*/ 104 h 162"/>
                <a:gd name="T12" fmla="*/ 57 w 104"/>
                <a:gd name="T13" fmla="*/ 162 h 162"/>
                <a:gd name="T14" fmla="*/ 20 w 104"/>
                <a:gd name="T15" fmla="*/ 144 h 162"/>
                <a:gd name="T16" fmla="*/ 20 w 104"/>
                <a:gd name="T17" fmla="*/ 144 h 162"/>
                <a:gd name="T18" fmla="*/ 20 w 104"/>
                <a:gd name="T19" fmla="*/ 160 h 162"/>
                <a:gd name="T20" fmla="*/ 0 w 104"/>
                <a:gd name="T21" fmla="*/ 160 h 162"/>
                <a:gd name="T22" fmla="*/ 0 w 104"/>
                <a:gd name="T23" fmla="*/ 0 h 162"/>
                <a:gd name="T24" fmla="*/ 53 w 104"/>
                <a:gd name="T25" fmla="*/ 65 h 162"/>
                <a:gd name="T26" fmla="*/ 20 w 104"/>
                <a:gd name="T27" fmla="*/ 106 h 162"/>
                <a:gd name="T28" fmla="*/ 52 w 104"/>
                <a:gd name="T29" fmla="*/ 146 h 162"/>
                <a:gd name="T30" fmla="*/ 83 w 104"/>
                <a:gd name="T31" fmla="*/ 105 h 162"/>
                <a:gd name="T32" fmla="*/ 53 w 104"/>
                <a:gd name="T33" fmla="*/ 65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4" h="162">
                  <a:moveTo>
                    <a:pt x="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7" y="56"/>
                    <a:pt x="38" y="49"/>
                    <a:pt x="57" y="49"/>
                  </a:cubicBezTo>
                  <a:cubicBezTo>
                    <a:pt x="88" y="49"/>
                    <a:pt x="104" y="74"/>
                    <a:pt x="104" y="104"/>
                  </a:cubicBezTo>
                  <a:cubicBezTo>
                    <a:pt x="104" y="133"/>
                    <a:pt x="90" y="162"/>
                    <a:pt x="57" y="162"/>
                  </a:cubicBezTo>
                  <a:cubicBezTo>
                    <a:pt x="38" y="162"/>
                    <a:pt x="25" y="153"/>
                    <a:pt x="20" y="14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60"/>
                    <a:pt x="20" y="160"/>
                    <a:pt x="20" y="160"/>
                  </a:cubicBezTo>
                  <a:cubicBezTo>
                    <a:pt x="0" y="160"/>
                    <a:pt x="0" y="160"/>
                    <a:pt x="0" y="160"/>
                  </a:cubicBezTo>
                  <a:lnTo>
                    <a:pt x="0" y="0"/>
                  </a:lnTo>
                  <a:close/>
                  <a:moveTo>
                    <a:pt x="53" y="65"/>
                  </a:moveTo>
                  <a:cubicBezTo>
                    <a:pt x="31" y="65"/>
                    <a:pt x="20" y="85"/>
                    <a:pt x="20" y="106"/>
                  </a:cubicBezTo>
                  <a:cubicBezTo>
                    <a:pt x="20" y="124"/>
                    <a:pt x="30" y="146"/>
                    <a:pt x="52" y="146"/>
                  </a:cubicBezTo>
                  <a:cubicBezTo>
                    <a:pt x="74" y="146"/>
                    <a:pt x="83" y="122"/>
                    <a:pt x="83" y="105"/>
                  </a:cubicBezTo>
                  <a:cubicBezTo>
                    <a:pt x="83" y="85"/>
                    <a:pt x="74" y="65"/>
                    <a:pt x="53" y="65"/>
                  </a:cubicBez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0" name="Freeform 16">
              <a:extLst>
                <a:ext uri="{FF2B5EF4-FFF2-40B4-BE49-F238E27FC236}">
                  <a16:creationId xmlns:a16="http://schemas.microsoft.com/office/drawing/2014/main" id="{56CC01AA-7F8D-F713-C986-1ED40DFC754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82" y="327"/>
              <a:ext cx="5" cy="31"/>
            </a:xfrm>
            <a:custGeom>
              <a:avLst/>
              <a:gdLst>
                <a:gd name="T0" fmla="*/ 5 w 5"/>
                <a:gd name="T1" fmla="*/ 5 h 31"/>
                <a:gd name="T2" fmla="*/ 0 w 5"/>
                <a:gd name="T3" fmla="*/ 5 h 31"/>
                <a:gd name="T4" fmla="*/ 0 w 5"/>
                <a:gd name="T5" fmla="*/ 0 h 31"/>
                <a:gd name="T6" fmla="*/ 5 w 5"/>
                <a:gd name="T7" fmla="*/ 0 h 31"/>
                <a:gd name="T8" fmla="*/ 5 w 5"/>
                <a:gd name="T9" fmla="*/ 5 h 31"/>
                <a:gd name="T10" fmla="*/ 0 w 5"/>
                <a:gd name="T11" fmla="*/ 9 h 31"/>
                <a:gd name="T12" fmla="*/ 4 w 5"/>
                <a:gd name="T13" fmla="*/ 9 h 31"/>
                <a:gd name="T14" fmla="*/ 4 w 5"/>
                <a:gd name="T15" fmla="*/ 31 h 31"/>
                <a:gd name="T16" fmla="*/ 0 w 5"/>
                <a:gd name="T17" fmla="*/ 31 h 31"/>
                <a:gd name="T18" fmla="*/ 0 w 5"/>
                <a:gd name="T1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1">
                  <a:moveTo>
                    <a:pt x="5" y="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close/>
                  <a:moveTo>
                    <a:pt x="0" y="9"/>
                  </a:moveTo>
                  <a:lnTo>
                    <a:pt x="4" y="9"/>
                  </a:lnTo>
                  <a:lnTo>
                    <a:pt x="4" y="31"/>
                  </a:lnTo>
                  <a:lnTo>
                    <a:pt x="0" y="31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1" name="Rectangle 17">
              <a:extLst>
                <a:ext uri="{FF2B5EF4-FFF2-40B4-BE49-F238E27FC236}">
                  <a16:creationId xmlns:a16="http://schemas.microsoft.com/office/drawing/2014/main" id="{097D2561-D61B-AF6F-3AAE-5215C4EC689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494" y="326"/>
              <a:ext cx="4" cy="32"/>
            </a:xfrm>
            <a:prstGeom prst="rect">
              <a:avLst/>
            </a:pr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2" name="Freeform 18">
              <a:extLst>
                <a:ext uri="{FF2B5EF4-FFF2-40B4-BE49-F238E27FC236}">
                  <a16:creationId xmlns:a16="http://schemas.microsoft.com/office/drawing/2014/main" id="{8D4EE291-9ED3-7010-46FB-FE691428154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04" y="326"/>
              <a:ext cx="21" cy="33"/>
            </a:xfrm>
            <a:custGeom>
              <a:avLst/>
              <a:gdLst>
                <a:gd name="T0" fmla="*/ 84 w 103"/>
                <a:gd name="T1" fmla="*/ 144 h 162"/>
                <a:gd name="T2" fmla="*/ 84 w 103"/>
                <a:gd name="T3" fmla="*/ 144 h 162"/>
                <a:gd name="T4" fmla="*/ 47 w 103"/>
                <a:gd name="T5" fmla="*/ 162 h 162"/>
                <a:gd name="T6" fmla="*/ 0 w 103"/>
                <a:gd name="T7" fmla="*/ 104 h 162"/>
                <a:gd name="T8" fmla="*/ 47 w 103"/>
                <a:gd name="T9" fmla="*/ 49 h 162"/>
                <a:gd name="T10" fmla="*/ 83 w 103"/>
                <a:gd name="T11" fmla="*/ 66 h 162"/>
                <a:gd name="T12" fmla="*/ 83 w 103"/>
                <a:gd name="T13" fmla="*/ 66 h 162"/>
                <a:gd name="T14" fmla="*/ 83 w 103"/>
                <a:gd name="T15" fmla="*/ 0 h 162"/>
                <a:gd name="T16" fmla="*/ 103 w 103"/>
                <a:gd name="T17" fmla="*/ 0 h 162"/>
                <a:gd name="T18" fmla="*/ 103 w 103"/>
                <a:gd name="T19" fmla="*/ 160 h 162"/>
                <a:gd name="T20" fmla="*/ 84 w 103"/>
                <a:gd name="T21" fmla="*/ 160 h 162"/>
                <a:gd name="T22" fmla="*/ 84 w 103"/>
                <a:gd name="T23" fmla="*/ 144 h 162"/>
                <a:gd name="T24" fmla="*/ 51 w 103"/>
                <a:gd name="T25" fmla="*/ 146 h 162"/>
                <a:gd name="T26" fmla="*/ 83 w 103"/>
                <a:gd name="T27" fmla="*/ 106 h 162"/>
                <a:gd name="T28" fmla="*/ 51 w 103"/>
                <a:gd name="T29" fmla="*/ 65 h 162"/>
                <a:gd name="T30" fmla="*/ 21 w 103"/>
                <a:gd name="T31" fmla="*/ 105 h 162"/>
                <a:gd name="T32" fmla="*/ 51 w 103"/>
                <a:gd name="T33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62">
                  <a:moveTo>
                    <a:pt x="84" y="144"/>
                  </a:moveTo>
                  <a:cubicBezTo>
                    <a:pt x="84" y="144"/>
                    <a:pt x="84" y="144"/>
                    <a:pt x="84" y="144"/>
                  </a:cubicBezTo>
                  <a:cubicBezTo>
                    <a:pt x="78" y="153"/>
                    <a:pt x="66" y="162"/>
                    <a:pt x="47" y="162"/>
                  </a:cubicBezTo>
                  <a:cubicBezTo>
                    <a:pt x="14" y="162"/>
                    <a:pt x="0" y="133"/>
                    <a:pt x="0" y="104"/>
                  </a:cubicBezTo>
                  <a:cubicBezTo>
                    <a:pt x="0" y="74"/>
                    <a:pt x="15" y="49"/>
                    <a:pt x="47" y="49"/>
                  </a:cubicBezTo>
                  <a:cubicBezTo>
                    <a:pt x="66" y="49"/>
                    <a:pt x="77" y="56"/>
                    <a:pt x="83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3" y="160"/>
                    <a:pt x="103" y="160"/>
                    <a:pt x="103" y="160"/>
                  </a:cubicBezTo>
                  <a:cubicBezTo>
                    <a:pt x="84" y="160"/>
                    <a:pt x="84" y="160"/>
                    <a:pt x="84" y="160"/>
                  </a:cubicBezTo>
                  <a:lnTo>
                    <a:pt x="84" y="144"/>
                  </a:lnTo>
                  <a:close/>
                  <a:moveTo>
                    <a:pt x="51" y="146"/>
                  </a:moveTo>
                  <a:cubicBezTo>
                    <a:pt x="74" y="146"/>
                    <a:pt x="83" y="124"/>
                    <a:pt x="83" y="106"/>
                  </a:cubicBezTo>
                  <a:cubicBezTo>
                    <a:pt x="83" y="85"/>
                    <a:pt x="73" y="65"/>
                    <a:pt x="51" y="65"/>
                  </a:cubicBezTo>
                  <a:cubicBezTo>
                    <a:pt x="29" y="65"/>
                    <a:pt x="21" y="85"/>
                    <a:pt x="21" y="105"/>
                  </a:cubicBezTo>
                  <a:cubicBezTo>
                    <a:pt x="21" y="122"/>
                    <a:pt x="30" y="146"/>
                    <a:pt x="51" y="146"/>
                  </a:cubicBez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3" name="Freeform 19">
              <a:extLst>
                <a:ext uri="{FF2B5EF4-FFF2-40B4-BE49-F238E27FC236}">
                  <a16:creationId xmlns:a16="http://schemas.microsoft.com/office/drawing/2014/main" id="{60DC19FC-FABD-9AB2-4385-7134F3404C6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32" y="336"/>
              <a:ext cx="19" cy="23"/>
            </a:xfrm>
            <a:custGeom>
              <a:avLst/>
              <a:gdLst>
                <a:gd name="T0" fmla="*/ 97 w 97"/>
                <a:gd name="T1" fmla="*/ 109 h 111"/>
                <a:gd name="T2" fmla="*/ 77 w 97"/>
                <a:gd name="T3" fmla="*/ 109 h 111"/>
                <a:gd name="T4" fmla="*/ 77 w 97"/>
                <a:gd name="T5" fmla="*/ 92 h 111"/>
                <a:gd name="T6" fmla="*/ 77 w 97"/>
                <a:gd name="T7" fmla="*/ 92 h 111"/>
                <a:gd name="T8" fmla="*/ 41 w 97"/>
                <a:gd name="T9" fmla="*/ 111 h 111"/>
                <a:gd name="T10" fmla="*/ 0 w 97"/>
                <a:gd name="T11" fmla="*/ 65 h 111"/>
                <a:gd name="T12" fmla="*/ 0 w 97"/>
                <a:gd name="T13" fmla="*/ 0 h 111"/>
                <a:gd name="T14" fmla="*/ 21 w 97"/>
                <a:gd name="T15" fmla="*/ 0 h 111"/>
                <a:gd name="T16" fmla="*/ 21 w 97"/>
                <a:gd name="T17" fmla="*/ 56 h 111"/>
                <a:gd name="T18" fmla="*/ 44 w 97"/>
                <a:gd name="T19" fmla="*/ 95 h 111"/>
                <a:gd name="T20" fmla="*/ 77 w 97"/>
                <a:gd name="T21" fmla="*/ 50 h 111"/>
                <a:gd name="T22" fmla="*/ 77 w 97"/>
                <a:gd name="T23" fmla="*/ 0 h 111"/>
                <a:gd name="T24" fmla="*/ 97 w 97"/>
                <a:gd name="T25" fmla="*/ 0 h 111"/>
                <a:gd name="T26" fmla="*/ 97 w 97"/>
                <a:gd name="T27" fmla="*/ 10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7" h="111">
                  <a:moveTo>
                    <a:pt x="97" y="109"/>
                  </a:moveTo>
                  <a:cubicBezTo>
                    <a:pt x="77" y="109"/>
                    <a:pt x="77" y="109"/>
                    <a:pt x="77" y="109"/>
                  </a:cubicBezTo>
                  <a:cubicBezTo>
                    <a:pt x="77" y="92"/>
                    <a:pt x="77" y="92"/>
                    <a:pt x="77" y="92"/>
                  </a:cubicBezTo>
                  <a:cubicBezTo>
                    <a:pt x="77" y="92"/>
                    <a:pt x="77" y="92"/>
                    <a:pt x="77" y="92"/>
                  </a:cubicBezTo>
                  <a:cubicBezTo>
                    <a:pt x="71" y="104"/>
                    <a:pt x="56" y="111"/>
                    <a:pt x="41" y="111"/>
                  </a:cubicBezTo>
                  <a:cubicBezTo>
                    <a:pt x="13" y="111"/>
                    <a:pt x="0" y="94"/>
                    <a:pt x="0" y="6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82"/>
                    <a:pt x="26" y="94"/>
                    <a:pt x="44" y="95"/>
                  </a:cubicBezTo>
                  <a:cubicBezTo>
                    <a:pt x="66" y="95"/>
                    <a:pt x="77" y="77"/>
                    <a:pt x="77" y="5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97" y="0"/>
                    <a:pt x="97" y="0"/>
                    <a:pt x="97" y="0"/>
                  </a:cubicBezTo>
                  <a:lnTo>
                    <a:pt x="97" y="109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4" name="Freeform 20">
              <a:extLst>
                <a:ext uri="{FF2B5EF4-FFF2-40B4-BE49-F238E27FC236}">
                  <a16:creationId xmlns:a16="http://schemas.microsoft.com/office/drawing/2014/main" id="{B306E373-1E07-7530-1806-1B3B3750FC5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58" y="336"/>
              <a:ext cx="19" cy="22"/>
            </a:xfrm>
            <a:custGeom>
              <a:avLst/>
              <a:gdLst>
                <a:gd name="T0" fmla="*/ 0 w 96"/>
                <a:gd name="T1" fmla="*/ 2 h 111"/>
                <a:gd name="T2" fmla="*/ 19 w 96"/>
                <a:gd name="T3" fmla="*/ 2 h 111"/>
                <a:gd name="T4" fmla="*/ 19 w 96"/>
                <a:gd name="T5" fmla="*/ 19 h 111"/>
                <a:gd name="T6" fmla="*/ 20 w 96"/>
                <a:gd name="T7" fmla="*/ 19 h 111"/>
                <a:gd name="T8" fmla="*/ 55 w 96"/>
                <a:gd name="T9" fmla="*/ 0 h 111"/>
                <a:gd name="T10" fmla="*/ 96 w 96"/>
                <a:gd name="T11" fmla="*/ 46 h 111"/>
                <a:gd name="T12" fmla="*/ 96 w 96"/>
                <a:gd name="T13" fmla="*/ 111 h 111"/>
                <a:gd name="T14" fmla="*/ 76 w 96"/>
                <a:gd name="T15" fmla="*/ 111 h 111"/>
                <a:gd name="T16" fmla="*/ 76 w 96"/>
                <a:gd name="T17" fmla="*/ 55 h 111"/>
                <a:gd name="T18" fmla="*/ 53 w 96"/>
                <a:gd name="T19" fmla="*/ 16 h 111"/>
                <a:gd name="T20" fmla="*/ 20 w 96"/>
                <a:gd name="T21" fmla="*/ 60 h 111"/>
                <a:gd name="T22" fmla="*/ 20 w 96"/>
                <a:gd name="T23" fmla="*/ 111 h 111"/>
                <a:gd name="T24" fmla="*/ 0 w 96"/>
                <a:gd name="T25" fmla="*/ 111 h 111"/>
                <a:gd name="T26" fmla="*/ 0 w 96"/>
                <a:gd name="T27" fmla="*/ 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6" h="111">
                  <a:moveTo>
                    <a:pt x="0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6" y="7"/>
                    <a:pt x="40" y="0"/>
                    <a:pt x="55" y="0"/>
                  </a:cubicBezTo>
                  <a:cubicBezTo>
                    <a:pt x="83" y="0"/>
                    <a:pt x="96" y="17"/>
                    <a:pt x="96" y="46"/>
                  </a:cubicBezTo>
                  <a:cubicBezTo>
                    <a:pt x="96" y="111"/>
                    <a:pt x="96" y="111"/>
                    <a:pt x="96" y="111"/>
                  </a:cubicBezTo>
                  <a:cubicBezTo>
                    <a:pt x="76" y="111"/>
                    <a:pt x="76" y="111"/>
                    <a:pt x="76" y="111"/>
                  </a:cubicBezTo>
                  <a:cubicBezTo>
                    <a:pt x="76" y="55"/>
                    <a:pt x="76" y="55"/>
                    <a:pt x="76" y="55"/>
                  </a:cubicBezTo>
                  <a:cubicBezTo>
                    <a:pt x="76" y="29"/>
                    <a:pt x="70" y="17"/>
                    <a:pt x="53" y="16"/>
                  </a:cubicBezTo>
                  <a:cubicBezTo>
                    <a:pt x="30" y="16"/>
                    <a:pt x="20" y="34"/>
                    <a:pt x="20" y="60"/>
                  </a:cubicBezTo>
                  <a:cubicBezTo>
                    <a:pt x="20" y="111"/>
                    <a:pt x="20" y="111"/>
                    <a:pt x="20" y="111"/>
                  </a:cubicBezTo>
                  <a:cubicBezTo>
                    <a:pt x="0" y="111"/>
                    <a:pt x="0" y="111"/>
                    <a:pt x="0" y="111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5" name="Freeform 21">
              <a:extLst>
                <a:ext uri="{FF2B5EF4-FFF2-40B4-BE49-F238E27FC236}">
                  <a16:creationId xmlns:a16="http://schemas.microsoft.com/office/drawing/2014/main" id="{438F62CC-80B5-B825-15F5-CA817243F75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83" y="336"/>
              <a:ext cx="21" cy="32"/>
            </a:xfrm>
            <a:custGeom>
              <a:avLst/>
              <a:gdLst>
                <a:gd name="T0" fmla="*/ 103 w 103"/>
                <a:gd name="T1" fmla="*/ 106 h 158"/>
                <a:gd name="T2" fmla="*/ 47 w 103"/>
                <a:gd name="T3" fmla="*/ 158 h 158"/>
                <a:gd name="T4" fmla="*/ 8 w 103"/>
                <a:gd name="T5" fmla="*/ 151 h 158"/>
                <a:gd name="T6" fmla="*/ 10 w 103"/>
                <a:gd name="T7" fmla="*/ 132 h 158"/>
                <a:gd name="T8" fmla="*/ 49 w 103"/>
                <a:gd name="T9" fmla="*/ 142 h 158"/>
                <a:gd name="T10" fmla="*/ 83 w 103"/>
                <a:gd name="T11" fmla="*/ 105 h 158"/>
                <a:gd name="T12" fmla="*/ 83 w 103"/>
                <a:gd name="T13" fmla="*/ 94 h 158"/>
                <a:gd name="T14" fmla="*/ 83 w 103"/>
                <a:gd name="T15" fmla="*/ 94 h 158"/>
                <a:gd name="T16" fmla="*/ 46 w 103"/>
                <a:gd name="T17" fmla="*/ 111 h 158"/>
                <a:gd name="T18" fmla="*/ 0 w 103"/>
                <a:gd name="T19" fmla="*/ 57 h 158"/>
                <a:gd name="T20" fmla="*/ 48 w 103"/>
                <a:gd name="T21" fmla="*/ 0 h 158"/>
                <a:gd name="T22" fmla="*/ 84 w 103"/>
                <a:gd name="T23" fmla="*/ 18 h 158"/>
                <a:gd name="T24" fmla="*/ 85 w 103"/>
                <a:gd name="T25" fmla="*/ 18 h 158"/>
                <a:gd name="T26" fmla="*/ 85 w 103"/>
                <a:gd name="T27" fmla="*/ 2 h 158"/>
                <a:gd name="T28" fmla="*/ 103 w 103"/>
                <a:gd name="T29" fmla="*/ 2 h 158"/>
                <a:gd name="T30" fmla="*/ 103 w 103"/>
                <a:gd name="T31" fmla="*/ 106 h 158"/>
                <a:gd name="T32" fmla="*/ 83 w 103"/>
                <a:gd name="T33" fmla="*/ 58 h 158"/>
                <a:gd name="T34" fmla="*/ 51 w 103"/>
                <a:gd name="T35" fmla="*/ 16 h 158"/>
                <a:gd name="T36" fmla="*/ 21 w 103"/>
                <a:gd name="T37" fmla="*/ 56 h 158"/>
                <a:gd name="T38" fmla="*/ 51 w 103"/>
                <a:gd name="T39" fmla="*/ 95 h 158"/>
                <a:gd name="T40" fmla="*/ 83 w 103"/>
                <a:gd name="T41" fmla="*/ 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" h="158">
                  <a:moveTo>
                    <a:pt x="103" y="106"/>
                  </a:moveTo>
                  <a:cubicBezTo>
                    <a:pt x="103" y="139"/>
                    <a:pt x="86" y="158"/>
                    <a:pt x="47" y="158"/>
                  </a:cubicBezTo>
                  <a:cubicBezTo>
                    <a:pt x="36" y="158"/>
                    <a:pt x="26" y="157"/>
                    <a:pt x="8" y="151"/>
                  </a:cubicBezTo>
                  <a:cubicBezTo>
                    <a:pt x="10" y="132"/>
                    <a:pt x="10" y="132"/>
                    <a:pt x="10" y="132"/>
                  </a:cubicBezTo>
                  <a:cubicBezTo>
                    <a:pt x="26" y="139"/>
                    <a:pt x="35" y="142"/>
                    <a:pt x="49" y="142"/>
                  </a:cubicBezTo>
                  <a:cubicBezTo>
                    <a:pt x="71" y="142"/>
                    <a:pt x="83" y="128"/>
                    <a:pt x="83" y="105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74" y="105"/>
                    <a:pt x="60" y="111"/>
                    <a:pt x="46" y="111"/>
                  </a:cubicBezTo>
                  <a:cubicBezTo>
                    <a:pt x="15" y="111"/>
                    <a:pt x="0" y="85"/>
                    <a:pt x="0" y="57"/>
                  </a:cubicBezTo>
                  <a:cubicBezTo>
                    <a:pt x="0" y="29"/>
                    <a:pt x="16" y="0"/>
                    <a:pt x="48" y="0"/>
                  </a:cubicBezTo>
                  <a:cubicBezTo>
                    <a:pt x="68" y="0"/>
                    <a:pt x="78" y="7"/>
                    <a:pt x="84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103" y="2"/>
                    <a:pt x="103" y="2"/>
                    <a:pt x="103" y="2"/>
                  </a:cubicBezTo>
                  <a:lnTo>
                    <a:pt x="103" y="106"/>
                  </a:lnTo>
                  <a:close/>
                  <a:moveTo>
                    <a:pt x="83" y="58"/>
                  </a:moveTo>
                  <a:cubicBezTo>
                    <a:pt x="83" y="35"/>
                    <a:pt x="73" y="16"/>
                    <a:pt x="51" y="16"/>
                  </a:cubicBezTo>
                  <a:cubicBezTo>
                    <a:pt x="31" y="16"/>
                    <a:pt x="21" y="38"/>
                    <a:pt x="21" y="56"/>
                  </a:cubicBezTo>
                  <a:cubicBezTo>
                    <a:pt x="21" y="77"/>
                    <a:pt x="33" y="95"/>
                    <a:pt x="51" y="95"/>
                  </a:cubicBezTo>
                  <a:cubicBezTo>
                    <a:pt x="70" y="95"/>
                    <a:pt x="83" y="78"/>
                    <a:pt x="83" y="58"/>
                  </a:cubicBez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5964817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50E04083-0C1A-1FC8-0DCA-F732FF10DD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" y="0"/>
            <a:ext cx="12192000" cy="685265"/>
          </a:xfrm>
          <a:prstGeom prst="rect">
            <a:avLst/>
          </a:prstGeom>
        </p:spPr>
      </p:pic>
      <p:pic>
        <p:nvPicPr>
          <p:cNvPr id="2" name="Grafik 1" hidden="1">
            <a:extLst>
              <a:ext uri="{FF2B5EF4-FFF2-40B4-BE49-F238E27FC236}">
                <a16:creationId xmlns:a16="http://schemas.microsoft.com/office/drawing/2014/main" id="{94D6831F-A201-500E-3960-3D32932545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265"/>
          </a:xfrm>
          <a:prstGeom prst="rect">
            <a:avLst/>
          </a:prstGeom>
        </p:spPr>
      </p:pic>
      <p:sp>
        <p:nvSpPr>
          <p:cNvPr id="33" name="Rectangle 42">
            <a:extLst>
              <a:ext uri="{FF2B5EF4-FFF2-40B4-BE49-F238E27FC236}">
                <a16:creationId xmlns:a16="http://schemas.microsoft.com/office/drawing/2014/main" id="{6B7738C8-0D4C-91C0-7D32-F094FFAC5159}"/>
              </a:ext>
            </a:extLst>
          </p:cNvPr>
          <p:cNvSpPr>
            <a:spLocks noGrp="1" noChangeArrowheads="1"/>
          </p:cNvSpPr>
          <p:nvPr userDrawn="1">
            <p:ph type="ftr" sz="quarter" idx="11"/>
          </p:nvPr>
        </p:nvSpPr>
        <p:spPr>
          <a:xfrm>
            <a:off x="2387600" y="6613142"/>
            <a:ext cx="7416800" cy="244857"/>
          </a:xfrm>
          <a:prstGeom prst="rect">
            <a:avLst/>
          </a:prstGeom>
          <a:ln/>
        </p:spPr>
        <p:txBody>
          <a:bodyPr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34" name="Rectangle 43">
            <a:extLst>
              <a:ext uri="{FF2B5EF4-FFF2-40B4-BE49-F238E27FC236}">
                <a16:creationId xmlns:a16="http://schemas.microsoft.com/office/drawing/2014/main" id="{8CC59F43-D9BE-770D-1E04-88F81044FE7B}"/>
              </a:ext>
            </a:extLst>
          </p:cNvPr>
          <p:cNvSpPr>
            <a:spLocks noGrp="1" noChangeArrowheads="1"/>
          </p:cNvSpPr>
          <p:nvPr userDrawn="1">
            <p:ph type="dt" sz="half" idx="12"/>
          </p:nvPr>
        </p:nvSpPr>
        <p:spPr>
          <a:xfrm>
            <a:off x="128588" y="6613142"/>
            <a:ext cx="2047412" cy="244857"/>
          </a:xfrm>
          <a:prstGeom prst="rect">
            <a:avLst/>
          </a:prstGeom>
          <a:ln/>
        </p:spPr>
        <p:txBody>
          <a:bodyPr lIns="0"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ED62C34-39B7-4BC7-80AF-2C87B413BE51}" type="datetime1">
              <a:rPr lang="de-DE" smtClean="0"/>
              <a:t>07.08.2026</a:t>
            </a:fld>
            <a:endParaRPr lang="de-DE"/>
          </a:p>
        </p:txBody>
      </p: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FE79847E-8A42-F989-38A1-8ECD98016D98}"/>
              </a:ext>
            </a:extLst>
          </p:cNvPr>
          <p:cNvGrpSpPr/>
          <p:nvPr userDrawn="1"/>
        </p:nvGrpSpPr>
        <p:grpSpPr>
          <a:xfrm>
            <a:off x="0" y="6569104"/>
            <a:ext cx="12192000" cy="18000"/>
            <a:chOff x="0" y="-2920"/>
            <a:chExt cx="13995000" cy="28800"/>
          </a:xfrm>
          <a:solidFill>
            <a:schemeClr val="accent1"/>
          </a:solidFill>
        </p:grpSpPr>
        <p:grpSp>
          <p:nvGrpSpPr>
            <p:cNvPr id="37" name="Gruppieren 36">
              <a:extLst>
                <a:ext uri="{FF2B5EF4-FFF2-40B4-BE49-F238E27FC236}">
                  <a16:creationId xmlns:a16="http://schemas.microsoft.com/office/drawing/2014/main" id="{5A17E24D-5426-AF11-991D-A29D9A9BCC58}"/>
                </a:ext>
              </a:extLst>
            </p:cNvPr>
            <p:cNvGrpSpPr/>
            <p:nvPr/>
          </p:nvGrpSpPr>
          <p:grpSpPr>
            <a:xfrm>
              <a:off x="0" y="-2920"/>
              <a:ext cx="11196000" cy="28800"/>
              <a:chOff x="2099733" y="800098"/>
              <a:chExt cx="1998132" cy="499533"/>
            </a:xfrm>
            <a:grpFill/>
          </p:grpSpPr>
          <p:sp>
            <p:nvSpPr>
              <p:cNvPr id="39" name="Rechteck 38">
                <a:extLst>
                  <a:ext uri="{FF2B5EF4-FFF2-40B4-BE49-F238E27FC236}">
                    <a16:creationId xmlns:a16="http://schemas.microsoft.com/office/drawing/2014/main" id="{8D92C92A-4740-46B3-B362-FD87730BB34C}"/>
                  </a:ext>
                </a:extLst>
              </p:cNvPr>
              <p:cNvSpPr/>
              <p:nvPr/>
            </p:nvSpPr>
            <p:spPr>
              <a:xfrm>
                <a:off x="2099733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Rechteck 39">
                <a:extLst>
                  <a:ext uri="{FF2B5EF4-FFF2-40B4-BE49-F238E27FC236}">
                    <a16:creationId xmlns:a16="http://schemas.microsoft.com/office/drawing/2014/main" id="{0E579127-A530-2592-CBF1-50A70D38A0BD}"/>
                  </a:ext>
                </a:extLst>
              </p:cNvPr>
              <p:cNvSpPr/>
              <p:nvPr/>
            </p:nvSpPr>
            <p:spPr>
              <a:xfrm>
                <a:off x="3598332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Rechteck 40">
                <a:extLst>
                  <a:ext uri="{FF2B5EF4-FFF2-40B4-BE49-F238E27FC236}">
                    <a16:creationId xmlns:a16="http://schemas.microsoft.com/office/drawing/2014/main" id="{C3B620B4-55CA-FB17-3FCE-49F7A88EF073}"/>
                  </a:ext>
                </a:extLst>
              </p:cNvPr>
              <p:cNvSpPr/>
              <p:nvPr/>
            </p:nvSpPr>
            <p:spPr>
              <a:xfrm>
                <a:off x="2599266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Rechteck 41">
                <a:extLst>
                  <a:ext uri="{FF2B5EF4-FFF2-40B4-BE49-F238E27FC236}">
                    <a16:creationId xmlns:a16="http://schemas.microsoft.com/office/drawing/2014/main" id="{E7070A89-110E-A643-6D53-4F65B84DB59E}"/>
                  </a:ext>
                </a:extLst>
              </p:cNvPr>
              <p:cNvSpPr/>
              <p:nvPr/>
            </p:nvSpPr>
            <p:spPr>
              <a:xfrm>
                <a:off x="3098799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8" name="Rechteck 37">
              <a:extLst>
                <a:ext uri="{FF2B5EF4-FFF2-40B4-BE49-F238E27FC236}">
                  <a16:creationId xmlns:a16="http://schemas.microsoft.com/office/drawing/2014/main" id="{2F8422C7-E3AB-1F00-2A6F-E78C1FDAD8BD}"/>
                </a:ext>
              </a:extLst>
            </p:cNvPr>
            <p:cNvSpPr/>
            <p:nvPr/>
          </p:nvSpPr>
          <p:spPr>
            <a:xfrm>
              <a:off x="11196000" y="-2920"/>
              <a:ext cx="2799000" cy="28800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</p:grpSp>
      <p:sp>
        <p:nvSpPr>
          <p:cNvPr id="58" name="Rectangle 41">
            <a:extLst>
              <a:ext uri="{FF2B5EF4-FFF2-40B4-BE49-F238E27FC236}">
                <a16:creationId xmlns:a16="http://schemas.microsoft.com/office/drawing/2014/main" id="{F612DEFD-53F8-0C4B-F8D8-629E23F7AB37}"/>
              </a:ext>
            </a:extLst>
          </p:cNvPr>
          <p:cNvSpPr>
            <a:spLocks noGrp="1" noChangeArrowheads="1"/>
          </p:cNvSpPr>
          <p:nvPr userDrawn="1">
            <p:ph type="sldNum" sz="quarter" idx="10"/>
          </p:nvPr>
        </p:nvSpPr>
        <p:spPr>
          <a:xfrm>
            <a:off x="10119245" y="6613200"/>
            <a:ext cx="1928293" cy="241930"/>
          </a:xfrm>
          <a:prstGeom prst="rect">
            <a:avLst/>
          </a:prstGeom>
          <a:ln/>
        </p:spPr>
        <p:txBody>
          <a:bodyPr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62" name="Textplatzhalter 2">
            <a:extLst>
              <a:ext uri="{FF2B5EF4-FFF2-40B4-BE49-F238E27FC236}">
                <a16:creationId xmlns:a16="http://schemas.microsoft.com/office/drawing/2014/main" id="{23BFF2BF-11C5-3115-5033-0F0A1F3BCA9B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144463" y="6228067"/>
            <a:ext cx="11903073" cy="296862"/>
          </a:xfrm>
          <a:prstGeom prst="rect">
            <a:avLst/>
          </a:prstGeom>
        </p:spPr>
        <p:txBody>
          <a:bodyPr lIns="0" rIns="0" bIns="0" anchor="b"/>
          <a:lstStyle>
            <a:lvl1pPr marL="0" indent="0" algn="l">
              <a:buNone/>
              <a:defRPr sz="800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DE"/>
              <a:t>Quellenangaben</a:t>
            </a:r>
          </a:p>
        </p:txBody>
      </p:sp>
      <p:sp>
        <p:nvSpPr>
          <p:cNvPr id="68" name="Textplatzhalter 7">
            <a:extLst>
              <a:ext uri="{FF2B5EF4-FFF2-40B4-BE49-F238E27FC236}">
                <a16:creationId xmlns:a16="http://schemas.microsoft.com/office/drawing/2014/main" id="{7DDE68EC-AB0E-81B1-6DCE-F0B464D1C0E7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44463" y="313571"/>
            <a:ext cx="11352739" cy="3385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69" name="Titel 1">
            <a:extLst>
              <a:ext uri="{FF2B5EF4-FFF2-40B4-BE49-F238E27FC236}">
                <a16:creationId xmlns:a16="http://schemas.microsoft.com/office/drawing/2014/main" id="{3FA66C01-E395-C673-1F47-E947F2007187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43703" y="63133"/>
            <a:ext cx="1135273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200" b="0"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de-DE"/>
              <a:t>Abschnittsbereich/Oberthema (optional)</a:t>
            </a:r>
          </a:p>
        </p:txBody>
      </p:sp>
      <p:grpSp>
        <p:nvGrpSpPr>
          <p:cNvPr id="27" name="Group 4">
            <a:extLst>
              <a:ext uri="{FF2B5EF4-FFF2-40B4-BE49-F238E27FC236}">
                <a16:creationId xmlns:a16="http://schemas.microsoft.com/office/drawing/2014/main" id="{43E54980-1DCC-AE52-816F-24F43249565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576050" y="71438"/>
            <a:ext cx="542925" cy="542925"/>
            <a:chOff x="7292" y="45"/>
            <a:chExt cx="342" cy="342"/>
          </a:xfrm>
          <a:solidFill>
            <a:schemeClr val="accent1"/>
          </a:solidFill>
        </p:grpSpPr>
        <p:sp>
          <p:nvSpPr>
            <p:cNvPr id="28" name="AutoShape 3">
              <a:extLst>
                <a:ext uri="{FF2B5EF4-FFF2-40B4-BE49-F238E27FC236}">
                  <a16:creationId xmlns:a16="http://schemas.microsoft.com/office/drawing/2014/main" id="{F778B7D7-267E-A513-7B2B-BDEFB2F8CB95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7292" y="45"/>
              <a:ext cx="342" cy="34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9" name="Rectangle 5">
              <a:extLst>
                <a:ext uri="{FF2B5EF4-FFF2-40B4-BE49-F238E27FC236}">
                  <a16:creationId xmlns:a16="http://schemas.microsoft.com/office/drawing/2014/main" id="{ED87ED5B-7871-2BD7-FC8E-AF6C67FCA76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92" y="45"/>
              <a:ext cx="342" cy="3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C5FDCC57-076F-B156-16A3-F80EA3A6AF5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18" y="209"/>
              <a:ext cx="74" cy="91"/>
            </a:xfrm>
            <a:custGeom>
              <a:avLst/>
              <a:gdLst>
                <a:gd name="T0" fmla="*/ 0 w 369"/>
                <a:gd name="T1" fmla="*/ 0 h 454"/>
                <a:gd name="T2" fmla="*/ 209 w 369"/>
                <a:gd name="T3" fmla="*/ 0 h 454"/>
                <a:gd name="T4" fmla="*/ 357 w 369"/>
                <a:gd name="T5" fmla="*/ 116 h 454"/>
                <a:gd name="T6" fmla="*/ 277 w 369"/>
                <a:gd name="T7" fmla="*/ 222 h 454"/>
                <a:gd name="T8" fmla="*/ 277 w 369"/>
                <a:gd name="T9" fmla="*/ 223 h 454"/>
                <a:gd name="T10" fmla="*/ 369 w 369"/>
                <a:gd name="T11" fmla="*/ 323 h 454"/>
                <a:gd name="T12" fmla="*/ 192 w 369"/>
                <a:gd name="T13" fmla="*/ 454 h 454"/>
                <a:gd name="T14" fmla="*/ 0 w 369"/>
                <a:gd name="T15" fmla="*/ 454 h 454"/>
                <a:gd name="T16" fmla="*/ 0 w 369"/>
                <a:gd name="T17" fmla="*/ 0 h 454"/>
                <a:gd name="T18" fmla="*/ 121 w 369"/>
                <a:gd name="T19" fmla="*/ 180 h 454"/>
                <a:gd name="T20" fmla="*/ 155 w 369"/>
                <a:gd name="T21" fmla="*/ 180 h 454"/>
                <a:gd name="T22" fmla="*/ 236 w 369"/>
                <a:gd name="T23" fmla="*/ 132 h 454"/>
                <a:gd name="T24" fmla="*/ 156 w 369"/>
                <a:gd name="T25" fmla="*/ 86 h 454"/>
                <a:gd name="T26" fmla="*/ 121 w 369"/>
                <a:gd name="T27" fmla="*/ 86 h 454"/>
                <a:gd name="T28" fmla="*/ 121 w 369"/>
                <a:gd name="T29" fmla="*/ 180 h 454"/>
                <a:gd name="T30" fmla="*/ 121 w 369"/>
                <a:gd name="T31" fmla="*/ 369 h 454"/>
                <a:gd name="T32" fmla="*/ 157 w 369"/>
                <a:gd name="T33" fmla="*/ 369 h 454"/>
                <a:gd name="T34" fmla="*/ 248 w 369"/>
                <a:gd name="T35" fmla="*/ 316 h 454"/>
                <a:gd name="T36" fmla="*/ 158 w 369"/>
                <a:gd name="T37" fmla="*/ 262 h 454"/>
                <a:gd name="T38" fmla="*/ 121 w 369"/>
                <a:gd name="T39" fmla="*/ 262 h 454"/>
                <a:gd name="T40" fmla="*/ 121 w 369"/>
                <a:gd name="T41" fmla="*/ 36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9" h="454">
                  <a:moveTo>
                    <a:pt x="0" y="0"/>
                  </a:moveTo>
                  <a:cubicBezTo>
                    <a:pt x="209" y="0"/>
                    <a:pt x="209" y="0"/>
                    <a:pt x="209" y="0"/>
                  </a:cubicBezTo>
                  <a:cubicBezTo>
                    <a:pt x="294" y="0"/>
                    <a:pt x="357" y="37"/>
                    <a:pt x="357" y="116"/>
                  </a:cubicBezTo>
                  <a:cubicBezTo>
                    <a:pt x="357" y="173"/>
                    <a:pt x="328" y="205"/>
                    <a:pt x="277" y="222"/>
                  </a:cubicBezTo>
                  <a:cubicBezTo>
                    <a:pt x="277" y="223"/>
                    <a:pt x="277" y="223"/>
                    <a:pt x="277" y="223"/>
                  </a:cubicBezTo>
                  <a:cubicBezTo>
                    <a:pt x="337" y="235"/>
                    <a:pt x="369" y="268"/>
                    <a:pt x="369" y="323"/>
                  </a:cubicBezTo>
                  <a:cubicBezTo>
                    <a:pt x="369" y="432"/>
                    <a:pt x="273" y="454"/>
                    <a:pt x="192" y="454"/>
                  </a:cubicBezTo>
                  <a:cubicBezTo>
                    <a:pt x="0" y="454"/>
                    <a:pt x="0" y="454"/>
                    <a:pt x="0" y="454"/>
                  </a:cubicBezTo>
                  <a:lnTo>
                    <a:pt x="0" y="0"/>
                  </a:lnTo>
                  <a:close/>
                  <a:moveTo>
                    <a:pt x="121" y="180"/>
                  </a:moveTo>
                  <a:cubicBezTo>
                    <a:pt x="155" y="180"/>
                    <a:pt x="155" y="180"/>
                    <a:pt x="155" y="180"/>
                  </a:cubicBezTo>
                  <a:cubicBezTo>
                    <a:pt x="195" y="180"/>
                    <a:pt x="236" y="170"/>
                    <a:pt x="236" y="132"/>
                  </a:cubicBezTo>
                  <a:cubicBezTo>
                    <a:pt x="236" y="90"/>
                    <a:pt x="197" y="86"/>
                    <a:pt x="156" y="86"/>
                  </a:cubicBezTo>
                  <a:cubicBezTo>
                    <a:pt x="121" y="86"/>
                    <a:pt x="121" y="86"/>
                    <a:pt x="121" y="86"/>
                  </a:cubicBezTo>
                  <a:lnTo>
                    <a:pt x="121" y="180"/>
                  </a:lnTo>
                  <a:close/>
                  <a:moveTo>
                    <a:pt x="121" y="369"/>
                  </a:moveTo>
                  <a:cubicBezTo>
                    <a:pt x="157" y="369"/>
                    <a:pt x="157" y="369"/>
                    <a:pt x="157" y="369"/>
                  </a:cubicBezTo>
                  <a:cubicBezTo>
                    <a:pt x="201" y="369"/>
                    <a:pt x="248" y="362"/>
                    <a:pt x="248" y="316"/>
                  </a:cubicBezTo>
                  <a:cubicBezTo>
                    <a:pt x="248" y="266"/>
                    <a:pt x="200" y="262"/>
                    <a:pt x="158" y="262"/>
                  </a:cubicBezTo>
                  <a:cubicBezTo>
                    <a:pt x="121" y="262"/>
                    <a:pt x="121" y="262"/>
                    <a:pt x="121" y="262"/>
                  </a:cubicBezTo>
                  <a:lnTo>
                    <a:pt x="121" y="369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58A66C1A-640B-B9F5-B8E5-A37D4FE6648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4" y="207"/>
              <a:ext cx="80" cy="95"/>
            </a:xfrm>
            <a:custGeom>
              <a:avLst/>
              <a:gdLst>
                <a:gd name="T0" fmla="*/ 396 w 396"/>
                <a:gd name="T1" fmla="*/ 451 h 469"/>
                <a:gd name="T2" fmla="*/ 261 w 396"/>
                <a:gd name="T3" fmla="*/ 469 h 469"/>
                <a:gd name="T4" fmla="*/ 0 w 396"/>
                <a:gd name="T5" fmla="*/ 236 h 469"/>
                <a:gd name="T6" fmla="*/ 260 w 396"/>
                <a:gd name="T7" fmla="*/ 0 h 469"/>
                <a:gd name="T8" fmla="*/ 395 w 396"/>
                <a:gd name="T9" fmla="*/ 23 h 469"/>
                <a:gd name="T10" fmla="*/ 385 w 396"/>
                <a:gd name="T11" fmla="*/ 121 h 469"/>
                <a:gd name="T12" fmla="*/ 267 w 396"/>
                <a:gd name="T13" fmla="*/ 89 h 469"/>
                <a:gd name="T14" fmla="*/ 125 w 396"/>
                <a:gd name="T15" fmla="*/ 236 h 469"/>
                <a:gd name="T16" fmla="*/ 276 w 396"/>
                <a:gd name="T17" fmla="*/ 380 h 469"/>
                <a:gd name="T18" fmla="*/ 390 w 396"/>
                <a:gd name="T19" fmla="*/ 356 h 469"/>
                <a:gd name="T20" fmla="*/ 396 w 396"/>
                <a:gd name="T21" fmla="*/ 451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6" h="469">
                  <a:moveTo>
                    <a:pt x="396" y="451"/>
                  </a:moveTo>
                  <a:cubicBezTo>
                    <a:pt x="361" y="459"/>
                    <a:pt x="323" y="469"/>
                    <a:pt x="261" y="469"/>
                  </a:cubicBezTo>
                  <a:cubicBezTo>
                    <a:pt x="140" y="469"/>
                    <a:pt x="0" y="408"/>
                    <a:pt x="0" y="236"/>
                  </a:cubicBezTo>
                  <a:cubicBezTo>
                    <a:pt x="0" y="78"/>
                    <a:pt x="111" y="0"/>
                    <a:pt x="260" y="0"/>
                  </a:cubicBezTo>
                  <a:cubicBezTo>
                    <a:pt x="306" y="0"/>
                    <a:pt x="351" y="10"/>
                    <a:pt x="395" y="23"/>
                  </a:cubicBezTo>
                  <a:cubicBezTo>
                    <a:pt x="385" y="121"/>
                    <a:pt x="385" y="121"/>
                    <a:pt x="385" y="121"/>
                  </a:cubicBezTo>
                  <a:cubicBezTo>
                    <a:pt x="346" y="100"/>
                    <a:pt x="308" y="89"/>
                    <a:pt x="267" y="89"/>
                  </a:cubicBezTo>
                  <a:cubicBezTo>
                    <a:pt x="181" y="89"/>
                    <a:pt x="125" y="152"/>
                    <a:pt x="125" y="236"/>
                  </a:cubicBezTo>
                  <a:cubicBezTo>
                    <a:pt x="125" y="325"/>
                    <a:pt x="188" y="380"/>
                    <a:pt x="276" y="380"/>
                  </a:cubicBezTo>
                  <a:cubicBezTo>
                    <a:pt x="316" y="380"/>
                    <a:pt x="357" y="369"/>
                    <a:pt x="390" y="356"/>
                  </a:cubicBezTo>
                  <a:lnTo>
                    <a:pt x="396" y="451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" name="Freeform 8">
              <a:extLst>
                <a:ext uri="{FF2B5EF4-FFF2-40B4-BE49-F238E27FC236}">
                  <a16:creationId xmlns:a16="http://schemas.microsoft.com/office/drawing/2014/main" id="{D3C10D45-2A12-4A9C-8C24-29D315846E0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79" y="209"/>
              <a:ext cx="129" cy="91"/>
            </a:xfrm>
            <a:custGeom>
              <a:avLst/>
              <a:gdLst>
                <a:gd name="T0" fmla="*/ 0 w 129"/>
                <a:gd name="T1" fmla="*/ 0 h 91"/>
                <a:gd name="T2" fmla="*/ 25 w 129"/>
                <a:gd name="T3" fmla="*/ 0 h 91"/>
                <a:gd name="T4" fmla="*/ 37 w 129"/>
                <a:gd name="T5" fmla="*/ 70 h 91"/>
                <a:gd name="T6" fmla="*/ 37 w 129"/>
                <a:gd name="T7" fmla="*/ 70 h 91"/>
                <a:gd name="T8" fmla="*/ 50 w 129"/>
                <a:gd name="T9" fmla="*/ 0 h 91"/>
                <a:gd name="T10" fmla="*/ 80 w 129"/>
                <a:gd name="T11" fmla="*/ 0 h 91"/>
                <a:gd name="T12" fmla="*/ 93 w 129"/>
                <a:gd name="T13" fmla="*/ 70 h 91"/>
                <a:gd name="T14" fmla="*/ 94 w 129"/>
                <a:gd name="T15" fmla="*/ 70 h 91"/>
                <a:gd name="T16" fmla="*/ 105 w 129"/>
                <a:gd name="T17" fmla="*/ 0 h 91"/>
                <a:gd name="T18" fmla="*/ 129 w 129"/>
                <a:gd name="T19" fmla="*/ 0 h 91"/>
                <a:gd name="T20" fmla="*/ 109 w 129"/>
                <a:gd name="T21" fmla="*/ 91 h 91"/>
                <a:gd name="T22" fmla="*/ 77 w 129"/>
                <a:gd name="T23" fmla="*/ 91 h 91"/>
                <a:gd name="T24" fmla="*/ 65 w 129"/>
                <a:gd name="T25" fmla="*/ 21 h 91"/>
                <a:gd name="T26" fmla="*/ 64 w 129"/>
                <a:gd name="T27" fmla="*/ 21 h 91"/>
                <a:gd name="T28" fmla="*/ 52 w 129"/>
                <a:gd name="T29" fmla="*/ 91 h 91"/>
                <a:gd name="T30" fmla="*/ 21 w 129"/>
                <a:gd name="T31" fmla="*/ 91 h 91"/>
                <a:gd name="T32" fmla="*/ 0 w 129"/>
                <a:gd name="T3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9" h="91">
                  <a:moveTo>
                    <a:pt x="0" y="0"/>
                  </a:moveTo>
                  <a:lnTo>
                    <a:pt x="25" y="0"/>
                  </a:lnTo>
                  <a:lnTo>
                    <a:pt x="37" y="70"/>
                  </a:lnTo>
                  <a:lnTo>
                    <a:pt x="37" y="70"/>
                  </a:lnTo>
                  <a:lnTo>
                    <a:pt x="50" y="0"/>
                  </a:lnTo>
                  <a:lnTo>
                    <a:pt x="80" y="0"/>
                  </a:lnTo>
                  <a:lnTo>
                    <a:pt x="93" y="70"/>
                  </a:lnTo>
                  <a:lnTo>
                    <a:pt x="94" y="70"/>
                  </a:lnTo>
                  <a:lnTo>
                    <a:pt x="105" y="0"/>
                  </a:lnTo>
                  <a:lnTo>
                    <a:pt x="129" y="0"/>
                  </a:lnTo>
                  <a:lnTo>
                    <a:pt x="109" y="91"/>
                  </a:lnTo>
                  <a:lnTo>
                    <a:pt x="77" y="91"/>
                  </a:lnTo>
                  <a:lnTo>
                    <a:pt x="65" y="21"/>
                  </a:lnTo>
                  <a:lnTo>
                    <a:pt x="64" y="21"/>
                  </a:lnTo>
                  <a:lnTo>
                    <a:pt x="52" y="91"/>
                  </a:lnTo>
                  <a:lnTo>
                    <a:pt x="21" y="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5" name="Freeform 9">
              <a:extLst>
                <a:ext uri="{FF2B5EF4-FFF2-40B4-BE49-F238E27FC236}">
                  <a16:creationId xmlns:a16="http://schemas.microsoft.com/office/drawing/2014/main" id="{713282F4-A53A-7B40-891B-1E246AD0C54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18" y="328"/>
              <a:ext cx="42" cy="30"/>
            </a:xfrm>
            <a:custGeom>
              <a:avLst/>
              <a:gdLst>
                <a:gd name="T0" fmla="*/ 0 w 42"/>
                <a:gd name="T1" fmla="*/ 0 h 30"/>
                <a:gd name="T2" fmla="*/ 4 w 42"/>
                <a:gd name="T3" fmla="*/ 0 h 30"/>
                <a:gd name="T4" fmla="*/ 12 w 42"/>
                <a:gd name="T5" fmla="*/ 26 h 30"/>
                <a:gd name="T6" fmla="*/ 12 w 42"/>
                <a:gd name="T7" fmla="*/ 26 h 30"/>
                <a:gd name="T8" fmla="*/ 18 w 42"/>
                <a:gd name="T9" fmla="*/ 0 h 30"/>
                <a:gd name="T10" fmla="*/ 24 w 42"/>
                <a:gd name="T11" fmla="*/ 0 h 30"/>
                <a:gd name="T12" fmla="*/ 31 w 42"/>
                <a:gd name="T13" fmla="*/ 26 h 30"/>
                <a:gd name="T14" fmla="*/ 31 w 42"/>
                <a:gd name="T15" fmla="*/ 26 h 30"/>
                <a:gd name="T16" fmla="*/ 38 w 42"/>
                <a:gd name="T17" fmla="*/ 0 h 30"/>
                <a:gd name="T18" fmla="*/ 42 w 42"/>
                <a:gd name="T19" fmla="*/ 0 h 30"/>
                <a:gd name="T20" fmla="*/ 33 w 42"/>
                <a:gd name="T21" fmla="*/ 30 h 30"/>
                <a:gd name="T22" fmla="*/ 28 w 42"/>
                <a:gd name="T23" fmla="*/ 30 h 30"/>
                <a:gd name="T24" fmla="*/ 21 w 42"/>
                <a:gd name="T25" fmla="*/ 4 h 30"/>
                <a:gd name="T26" fmla="*/ 21 w 42"/>
                <a:gd name="T27" fmla="*/ 4 h 30"/>
                <a:gd name="T28" fmla="*/ 14 w 42"/>
                <a:gd name="T29" fmla="*/ 30 h 30"/>
                <a:gd name="T30" fmla="*/ 9 w 42"/>
                <a:gd name="T31" fmla="*/ 30 h 30"/>
                <a:gd name="T32" fmla="*/ 0 w 42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30">
                  <a:moveTo>
                    <a:pt x="0" y="0"/>
                  </a:moveTo>
                  <a:lnTo>
                    <a:pt x="4" y="0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31" y="26"/>
                  </a:lnTo>
                  <a:lnTo>
                    <a:pt x="31" y="26"/>
                  </a:lnTo>
                  <a:lnTo>
                    <a:pt x="38" y="0"/>
                  </a:lnTo>
                  <a:lnTo>
                    <a:pt x="42" y="0"/>
                  </a:lnTo>
                  <a:lnTo>
                    <a:pt x="33" y="30"/>
                  </a:lnTo>
                  <a:lnTo>
                    <a:pt x="28" y="30"/>
                  </a:lnTo>
                  <a:lnTo>
                    <a:pt x="21" y="4"/>
                  </a:lnTo>
                  <a:lnTo>
                    <a:pt x="21" y="4"/>
                  </a:lnTo>
                  <a:lnTo>
                    <a:pt x="14" y="30"/>
                  </a:lnTo>
                  <a:lnTo>
                    <a:pt x="9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092B6AB9-138F-5417-273F-DAC75095548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61" y="336"/>
              <a:ext cx="20" cy="23"/>
            </a:xfrm>
            <a:custGeom>
              <a:avLst/>
              <a:gdLst>
                <a:gd name="T0" fmla="*/ 91 w 99"/>
                <a:gd name="T1" fmla="*/ 106 h 113"/>
                <a:gd name="T2" fmla="*/ 56 w 99"/>
                <a:gd name="T3" fmla="*/ 113 h 113"/>
                <a:gd name="T4" fmla="*/ 0 w 99"/>
                <a:gd name="T5" fmla="*/ 55 h 113"/>
                <a:gd name="T6" fmla="*/ 51 w 99"/>
                <a:gd name="T7" fmla="*/ 0 h 113"/>
                <a:gd name="T8" fmla="*/ 99 w 99"/>
                <a:gd name="T9" fmla="*/ 61 h 113"/>
                <a:gd name="T10" fmla="*/ 21 w 99"/>
                <a:gd name="T11" fmla="*/ 61 h 113"/>
                <a:gd name="T12" fmla="*/ 57 w 99"/>
                <a:gd name="T13" fmla="*/ 97 h 113"/>
                <a:gd name="T14" fmla="*/ 91 w 99"/>
                <a:gd name="T15" fmla="*/ 86 h 113"/>
                <a:gd name="T16" fmla="*/ 91 w 99"/>
                <a:gd name="T17" fmla="*/ 106 h 113"/>
                <a:gd name="T18" fmla="*/ 78 w 99"/>
                <a:gd name="T19" fmla="*/ 46 h 113"/>
                <a:gd name="T20" fmla="*/ 50 w 99"/>
                <a:gd name="T21" fmla="*/ 16 h 113"/>
                <a:gd name="T22" fmla="*/ 21 w 99"/>
                <a:gd name="T23" fmla="*/ 46 h 113"/>
                <a:gd name="T24" fmla="*/ 78 w 99"/>
                <a:gd name="T25" fmla="*/ 4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13">
                  <a:moveTo>
                    <a:pt x="91" y="106"/>
                  </a:moveTo>
                  <a:cubicBezTo>
                    <a:pt x="83" y="109"/>
                    <a:pt x="74" y="113"/>
                    <a:pt x="56" y="113"/>
                  </a:cubicBezTo>
                  <a:cubicBezTo>
                    <a:pt x="18" y="113"/>
                    <a:pt x="0" y="90"/>
                    <a:pt x="0" y="55"/>
                  </a:cubicBezTo>
                  <a:cubicBezTo>
                    <a:pt x="0" y="22"/>
                    <a:pt x="20" y="0"/>
                    <a:pt x="51" y="0"/>
                  </a:cubicBezTo>
                  <a:cubicBezTo>
                    <a:pt x="87" y="0"/>
                    <a:pt x="99" y="26"/>
                    <a:pt x="99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82"/>
                    <a:pt x="38" y="97"/>
                    <a:pt x="57" y="97"/>
                  </a:cubicBezTo>
                  <a:cubicBezTo>
                    <a:pt x="70" y="97"/>
                    <a:pt x="86" y="90"/>
                    <a:pt x="91" y="86"/>
                  </a:cubicBezTo>
                  <a:lnTo>
                    <a:pt x="91" y="106"/>
                  </a:lnTo>
                  <a:close/>
                  <a:moveTo>
                    <a:pt x="78" y="46"/>
                  </a:moveTo>
                  <a:cubicBezTo>
                    <a:pt x="78" y="29"/>
                    <a:pt x="68" y="16"/>
                    <a:pt x="50" y="16"/>
                  </a:cubicBezTo>
                  <a:cubicBezTo>
                    <a:pt x="31" y="16"/>
                    <a:pt x="23" y="32"/>
                    <a:pt x="21" y="46"/>
                  </a:cubicBezTo>
                  <a:lnTo>
                    <a:pt x="78" y="46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5F818CDD-67FE-678D-C6A6-0DA7BB93815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87" y="327"/>
              <a:ext cx="4" cy="31"/>
            </a:xfrm>
            <a:custGeom>
              <a:avLst/>
              <a:gdLst>
                <a:gd name="T0" fmla="*/ 4 w 4"/>
                <a:gd name="T1" fmla="*/ 5 h 31"/>
                <a:gd name="T2" fmla="*/ 0 w 4"/>
                <a:gd name="T3" fmla="*/ 5 h 31"/>
                <a:gd name="T4" fmla="*/ 0 w 4"/>
                <a:gd name="T5" fmla="*/ 0 h 31"/>
                <a:gd name="T6" fmla="*/ 4 w 4"/>
                <a:gd name="T7" fmla="*/ 0 h 31"/>
                <a:gd name="T8" fmla="*/ 4 w 4"/>
                <a:gd name="T9" fmla="*/ 5 h 31"/>
                <a:gd name="T10" fmla="*/ 0 w 4"/>
                <a:gd name="T11" fmla="*/ 9 h 31"/>
                <a:gd name="T12" fmla="*/ 4 w 4"/>
                <a:gd name="T13" fmla="*/ 9 h 31"/>
                <a:gd name="T14" fmla="*/ 4 w 4"/>
                <a:gd name="T15" fmla="*/ 31 h 31"/>
                <a:gd name="T16" fmla="*/ 0 w 4"/>
                <a:gd name="T17" fmla="*/ 31 h 31"/>
                <a:gd name="T18" fmla="*/ 0 w 4"/>
                <a:gd name="T1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1">
                  <a:moveTo>
                    <a:pt x="4" y="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5"/>
                  </a:lnTo>
                  <a:close/>
                  <a:moveTo>
                    <a:pt x="0" y="9"/>
                  </a:moveTo>
                  <a:lnTo>
                    <a:pt x="4" y="9"/>
                  </a:lnTo>
                  <a:lnTo>
                    <a:pt x="4" y="31"/>
                  </a:lnTo>
                  <a:lnTo>
                    <a:pt x="0" y="31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0A61E8E4-46BD-47B0-D071-427A67EBDC5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5" y="330"/>
              <a:ext cx="15" cy="29"/>
            </a:xfrm>
            <a:custGeom>
              <a:avLst/>
              <a:gdLst>
                <a:gd name="T0" fmla="*/ 74 w 76"/>
                <a:gd name="T1" fmla="*/ 48 h 143"/>
                <a:gd name="T2" fmla="*/ 45 w 76"/>
                <a:gd name="T3" fmla="*/ 48 h 143"/>
                <a:gd name="T4" fmla="*/ 45 w 76"/>
                <a:gd name="T5" fmla="*/ 108 h 143"/>
                <a:gd name="T6" fmla="*/ 62 w 76"/>
                <a:gd name="T7" fmla="*/ 127 h 143"/>
                <a:gd name="T8" fmla="*/ 76 w 76"/>
                <a:gd name="T9" fmla="*/ 123 h 143"/>
                <a:gd name="T10" fmla="*/ 76 w 76"/>
                <a:gd name="T11" fmla="*/ 140 h 143"/>
                <a:gd name="T12" fmla="*/ 58 w 76"/>
                <a:gd name="T13" fmla="*/ 143 h 143"/>
                <a:gd name="T14" fmla="*/ 25 w 76"/>
                <a:gd name="T15" fmla="*/ 112 h 143"/>
                <a:gd name="T16" fmla="*/ 25 w 76"/>
                <a:gd name="T17" fmla="*/ 48 h 143"/>
                <a:gd name="T18" fmla="*/ 0 w 76"/>
                <a:gd name="T19" fmla="*/ 48 h 143"/>
                <a:gd name="T20" fmla="*/ 0 w 76"/>
                <a:gd name="T21" fmla="*/ 32 h 143"/>
                <a:gd name="T22" fmla="*/ 25 w 76"/>
                <a:gd name="T23" fmla="*/ 32 h 143"/>
                <a:gd name="T24" fmla="*/ 25 w 76"/>
                <a:gd name="T25" fmla="*/ 7 h 143"/>
                <a:gd name="T26" fmla="*/ 45 w 76"/>
                <a:gd name="T27" fmla="*/ 0 h 143"/>
                <a:gd name="T28" fmla="*/ 45 w 76"/>
                <a:gd name="T29" fmla="*/ 32 h 143"/>
                <a:gd name="T30" fmla="*/ 74 w 76"/>
                <a:gd name="T31" fmla="*/ 32 h 143"/>
                <a:gd name="T32" fmla="*/ 74 w 76"/>
                <a:gd name="T33" fmla="*/ 48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" h="143">
                  <a:moveTo>
                    <a:pt x="74" y="48"/>
                  </a:moveTo>
                  <a:cubicBezTo>
                    <a:pt x="45" y="48"/>
                    <a:pt x="45" y="48"/>
                    <a:pt x="45" y="48"/>
                  </a:cubicBezTo>
                  <a:cubicBezTo>
                    <a:pt x="45" y="108"/>
                    <a:pt x="45" y="108"/>
                    <a:pt x="45" y="108"/>
                  </a:cubicBezTo>
                  <a:cubicBezTo>
                    <a:pt x="45" y="120"/>
                    <a:pt x="53" y="127"/>
                    <a:pt x="62" y="127"/>
                  </a:cubicBezTo>
                  <a:cubicBezTo>
                    <a:pt x="68" y="127"/>
                    <a:pt x="73" y="125"/>
                    <a:pt x="76" y="123"/>
                  </a:cubicBezTo>
                  <a:cubicBezTo>
                    <a:pt x="76" y="140"/>
                    <a:pt x="76" y="140"/>
                    <a:pt x="76" y="140"/>
                  </a:cubicBezTo>
                  <a:cubicBezTo>
                    <a:pt x="71" y="142"/>
                    <a:pt x="65" y="143"/>
                    <a:pt x="58" y="143"/>
                  </a:cubicBezTo>
                  <a:cubicBezTo>
                    <a:pt x="38" y="143"/>
                    <a:pt x="25" y="134"/>
                    <a:pt x="25" y="112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74" y="32"/>
                    <a:pt x="74" y="32"/>
                    <a:pt x="74" y="32"/>
                  </a:cubicBezTo>
                  <a:lnTo>
                    <a:pt x="74" y="48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AE949182-E95F-7500-6CF3-9AD441414BA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14" y="336"/>
              <a:ext cx="20" cy="23"/>
            </a:xfrm>
            <a:custGeom>
              <a:avLst/>
              <a:gdLst>
                <a:gd name="T0" fmla="*/ 90 w 99"/>
                <a:gd name="T1" fmla="*/ 106 h 113"/>
                <a:gd name="T2" fmla="*/ 56 w 99"/>
                <a:gd name="T3" fmla="*/ 113 h 113"/>
                <a:gd name="T4" fmla="*/ 0 w 99"/>
                <a:gd name="T5" fmla="*/ 55 h 113"/>
                <a:gd name="T6" fmla="*/ 51 w 99"/>
                <a:gd name="T7" fmla="*/ 0 h 113"/>
                <a:gd name="T8" fmla="*/ 99 w 99"/>
                <a:gd name="T9" fmla="*/ 61 h 113"/>
                <a:gd name="T10" fmla="*/ 21 w 99"/>
                <a:gd name="T11" fmla="*/ 61 h 113"/>
                <a:gd name="T12" fmla="*/ 57 w 99"/>
                <a:gd name="T13" fmla="*/ 97 h 113"/>
                <a:gd name="T14" fmla="*/ 90 w 99"/>
                <a:gd name="T15" fmla="*/ 86 h 113"/>
                <a:gd name="T16" fmla="*/ 90 w 99"/>
                <a:gd name="T17" fmla="*/ 106 h 113"/>
                <a:gd name="T18" fmla="*/ 77 w 99"/>
                <a:gd name="T19" fmla="*/ 46 h 113"/>
                <a:gd name="T20" fmla="*/ 50 w 99"/>
                <a:gd name="T21" fmla="*/ 16 h 113"/>
                <a:gd name="T22" fmla="*/ 21 w 99"/>
                <a:gd name="T23" fmla="*/ 46 h 113"/>
                <a:gd name="T24" fmla="*/ 77 w 99"/>
                <a:gd name="T25" fmla="*/ 4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13">
                  <a:moveTo>
                    <a:pt x="90" y="106"/>
                  </a:moveTo>
                  <a:cubicBezTo>
                    <a:pt x="83" y="109"/>
                    <a:pt x="74" y="113"/>
                    <a:pt x="56" y="113"/>
                  </a:cubicBezTo>
                  <a:cubicBezTo>
                    <a:pt x="17" y="113"/>
                    <a:pt x="0" y="90"/>
                    <a:pt x="0" y="55"/>
                  </a:cubicBezTo>
                  <a:cubicBezTo>
                    <a:pt x="0" y="22"/>
                    <a:pt x="20" y="0"/>
                    <a:pt x="51" y="0"/>
                  </a:cubicBezTo>
                  <a:cubicBezTo>
                    <a:pt x="87" y="0"/>
                    <a:pt x="99" y="26"/>
                    <a:pt x="99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82"/>
                    <a:pt x="38" y="97"/>
                    <a:pt x="57" y="97"/>
                  </a:cubicBezTo>
                  <a:cubicBezTo>
                    <a:pt x="70" y="97"/>
                    <a:pt x="85" y="90"/>
                    <a:pt x="90" y="86"/>
                  </a:cubicBezTo>
                  <a:lnTo>
                    <a:pt x="90" y="106"/>
                  </a:lnTo>
                  <a:close/>
                  <a:moveTo>
                    <a:pt x="77" y="46"/>
                  </a:moveTo>
                  <a:cubicBezTo>
                    <a:pt x="77" y="29"/>
                    <a:pt x="68" y="16"/>
                    <a:pt x="50" y="16"/>
                  </a:cubicBezTo>
                  <a:cubicBezTo>
                    <a:pt x="31" y="16"/>
                    <a:pt x="23" y="32"/>
                    <a:pt x="21" y="46"/>
                  </a:cubicBezTo>
                  <a:lnTo>
                    <a:pt x="77" y="46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A6B2AFA8-D615-C787-E0EE-1FF2E93BF35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39" y="336"/>
              <a:ext cx="12" cy="22"/>
            </a:xfrm>
            <a:custGeom>
              <a:avLst/>
              <a:gdLst>
                <a:gd name="T0" fmla="*/ 0 w 61"/>
                <a:gd name="T1" fmla="*/ 2 h 111"/>
                <a:gd name="T2" fmla="*/ 19 w 61"/>
                <a:gd name="T3" fmla="*/ 2 h 111"/>
                <a:gd name="T4" fmla="*/ 19 w 61"/>
                <a:gd name="T5" fmla="*/ 19 h 111"/>
                <a:gd name="T6" fmla="*/ 20 w 61"/>
                <a:gd name="T7" fmla="*/ 19 h 111"/>
                <a:gd name="T8" fmla="*/ 48 w 61"/>
                <a:gd name="T9" fmla="*/ 0 h 111"/>
                <a:gd name="T10" fmla="*/ 61 w 61"/>
                <a:gd name="T11" fmla="*/ 1 h 111"/>
                <a:gd name="T12" fmla="*/ 61 w 61"/>
                <a:gd name="T13" fmla="*/ 19 h 111"/>
                <a:gd name="T14" fmla="*/ 50 w 61"/>
                <a:gd name="T15" fmla="*/ 17 h 111"/>
                <a:gd name="T16" fmla="*/ 21 w 61"/>
                <a:gd name="T17" fmla="*/ 61 h 111"/>
                <a:gd name="T18" fmla="*/ 21 w 61"/>
                <a:gd name="T19" fmla="*/ 111 h 111"/>
                <a:gd name="T20" fmla="*/ 0 w 61"/>
                <a:gd name="T21" fmla="*/ 111 h 111"/>
                <a:gd name="T22" fmla="*/ 0 w 61"/>
                <a:gd name="T23" fmla="*/ 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1" h="111">
                  <a:moveTo>
                    <a:pt x="0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5" y="8"/>
                    <a:pt x="37" y="0"/>
                    <a:pt x="48" y="0"/>
                  </a:cubicBezTo>
                  <a:cubicBezTo>
                    <a:pt x="54" y="0"/>
                    <a:pt x="57" y="0"/>
                    <a:pt x="61" y="1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58" y="17"/>
                    <a:pt x="54" y="17"/>
                    <a:pt x="50" y="17"/>
                  </a:cubicBezTo>
                  <a:cubicBezTo>
                    <a:pt x="32" y="17"/>
                    <a:pt x="21" y="34"/>
                    <a:pt x="21" y="61"/>
                  </a:cubicBezTo>
                  <a:cubicBezTo>
                    <a:pt x="21" y="111"/>
                    <a:pt x="21" y="111"/>
                    <a:pt x="21" y="111"/>
                  </a:cubicBezTo>
                  <a:cubicBezTo>
                    <a:pt x="0" y="111"/>
                    <a:pt x="0" y="111"/>
                    <a:pt x="0" y="111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4FFCEC2F-8C2E-1395-01C6-1A3532E64FD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56" y="326"/>
              <a:ext cx="20" cy="33"/>
            </a:xfrm>
            <a:custGeom>
              <a:avLst/>
              <a:gdLst>
                <a:gd name="T0" fmla="*/ 0 w 104"/>
                <a:gd name="T1" fmla="*/ 0 h 162"/>
                <a:gd name="T2" fmla="*/ 20 w 104"/>
                <a:gd name="T3" fmla="*/ 0 h 162"/>
                <a:gd name="T4" fmla="*/ 20 w 104"/>
                <a:gd name="T5" fmla="*/ 66 h 162"/>
                <a:gd name="T6" fmla="*/ 21 w 104"/>
                <a:gd name="T7" fmla="*/ 66 h 162"/>
                <a:gd name="T8" fmla="*/ 57 w 104"/>
                <a:gd name="T9" fmla="*/ 49 h 162"/>
                <a:gd name="T10" fmla="*/ 104 w 104"/>
                <a:gd name="T11" fmla="*/ 104 h 162"/>
                <a:gd name="T12" fmla="*/ 57 w 104"/>
                <a:gd name="T13" fmla="*/ 162 h 162"/>
                <a:gd name="T14" fmla="*/ 20 w 104"/>
                <a:gd name="T15" fmla="*/ 144 h 162"/>
                <a:gd name="T16" fmla="*/ 20 w 104"/>
                <a:gd name="T17" fmla="*/ 144 h 162"/>
                <a:gd name="T18" fmla="*/ 20 w 104"/>
                <a:gd name="T19" fmla="*/ 160 h 162"/>
                <a:gd name="T20" fmla="*/ 0 w 104"/>
                <a:gd name="T21" fmla="*/ 160 h 162"/>
                <a:gd name="T22" fmla="*/ 0 w 104"/>
                <a:gd name="T23" fmla="*/ 0 h 162"/>
                <a:gd name="T24" fmla="*/ 53 w 104"/>
                <a:gd name="T25" fmla="*/ 65 h 162"/>
                <a:gd name="T26" fmla="*/ 20 w 104"/>
                <a:gd name="T27" fmla="*/ 106 h 162"/>
                <a:gd name="T28" fmla="*/ 52 w 104"/>
                <a:gd name="T29" fmla="*/ 146 h 162"/>
                <a:gd name="T30" fmla="*/ 83 w 104"/>
                <a:gd name="T31" fmla="*/ 105 h 162"/>
                <a:gd name="T32" fmla="*/ 53 w 104"/>
                <a:gd name="T33" fmla="*/ 65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4" h="162">
                  <a:moveTo>
                    <a:pt x="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7" y="56"/>
                    <a:pt x="38" y="49"/>
                    <a:pt x="57" y="49"/>
                  </a:cubicBezTo>
                  <a:cubicBezTo>
                    <a:pt x="88" y="49"/>
                    <a:pt x="104" y="74"/>
                    <a:pt x="104" y="104"/>
                  </a:cubicBezTo>
                  <a:cubicBezTo>
                    <a:pt x="104" y="133"/>
                    <a:pt x="90" y="162"/>
                    <a:pt x="57" y="162"/>
                  </a:cubicBezTo>
                  <a:cubicBezTo>
                    <a:pt x="38" y="162"/>
                    <a:pt x="25" y="153"/>
                    <a:pt x="20" y="14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60"/>
                    <a:pt x="20" y="160"/>
                    <a:pt x="20" y="160"/>
                  </a:cubicBezTo>
                  <a:cubicBezTo>
                    <a:pt x="0" y="160"/>
                    <a:pt x="0" y="160"/>
                    <a:pt x="0" y="160"/>
                  </a:cubicBezTo>
                  <a:lnTo>
                    <a:pt x="0" y="0"/>
                  </a:lnTo>
                  <a:close/>
                  <a:moveTo>
                    <a:pt x="53" y="65"/>
                  </a:moveTo>
                  <a:cubicBezTo>
                    <a:pt x="31" y="65"/>
                    <a:pt x="20" y="85"/>
                    <a:pt x="20" y="106"/>
                  </a:cubicBezTo>
                  <a:cubicBezTo>
                    <a:pt x="20" y="124"/>
                    <a:pt x="30" y="146"/>
                    <a:pt x="52" y="146"/>
                  </a:cubicBezTo>
                  <a:cubicBezTo>
                    <a:pt x="74" y="146"/>
                    <a:pt x="83" y="122"/>
                    <a:pt x="83" y="105"/>
                  </a:cubicBezTo>
                  <a:cubicBezTo>
                    <a:pt x="83" y="85"/>
                    <a:pt x="74" y="65"/>
                    <a:pt x="53" y="65"/>
                  </a:cubicBez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748547C8-3559-2451-75B6-694C9CD717B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82" y="327"/>
              <a:ext cx="5" cy="31"/>
            </a:xfrm>
            <a:custGeom>
              <a:avLst/>
              <a:gdLst>
                <a:gd name="T0" fmla="*/ 5 w 5"/>
                <a:gd name="T1" fmla="*/ 5 h 31"/>
                <a:gd name="T2" fmla="*/ 0 w 5"/>
                <a:gd name="T3" fmla="*/ 5 h 31"/>
                <a:gd name="T4" fmla="*/ 0 w 5"/>
                <a:gd name="T5" fmla="*/ 0 h 31"/>
                <a:gd name="T6" fmla="*/ 5 w 5"/>
                <a:gd name="T7" fmla="*/ 0 h 31"/>
                <a:gd name="T8" fmla="*/ 5 w 5"/>
                <a:gd name="T9" fmla="*/ 5 h 31"/>
                <a:gd name="T10" fmla="*/ 0 w 5"/>
                <a:gd name="T11" fmla="*/ 9 h 31"/>
                <a:gd name="T12" fmla="*/ 4 w 5"/>
                <a:gd name="T13" fmla="*/ 9 h 31"/>
                <a:gd name="T14" fmla="*/ 4 w 5"/>
                <a:gd name="T15" fmla="*/ 31 h 31"/>
                <a:gd name="T16" fmla="*/ 0 w 5"/>
                <a:gd name="T17" fmla="*/ 31 h 31"/>
                <a:gd name="T18" fmla="*/ 0 w 5"/>
                <a:gd name="T1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1">
                  <a:moveTo>
                    <a:pt x="5" y="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close/>
                  <a:moveTo>
                    <a:pt x="0" y="9"/>
                  </a:moveTo>
                  <a:lnTo>
                    <a:pt x="4" y="9"/>
                  </a:lnTo>
                  <a:lnTo>
                    <a:pt x="4" y="31"/>
                  </a:lnTo>
                  <a:lnTo>
                    <a:pt x="0" y="31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0" name="Rectangle 17">
              <a:extLst>
                <a:ext uri="{FF2B5EF4-FFF2-40B4-BE49-F238E27FC236}">
                  <a16:creationId xmlns:a16="http://schemas.microsoft.com/office/drawing/2014/main" id="{50C27863-96AF-AEF1-E4F5-073E3EC1AC7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494" y="326"/>
              <a:ext cx="4" cy="32"/>
            </a:xfrm>
            <a:prstGeom prst="rect">
              <a:avLst/>
            </a:pr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2254A878-9F2B-12C1-E9CF-D03E42172B8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04" y="326"/>
              <a:ext cx="21" cy="33"/>
            </a:xfrm>
            <a:custGeom>
              <a:avLst/>
              <a:gdLst>
                <a:gd name="T0" fmla="*/ 84 w 103"/>
                <a:gd name="T1" fmla="*/ 144 h 162"/>
                <a:gd name="T2" fmla="*/ 84 w 103"/>
                <a:gd name="T3" fmla="*/ 144 h 162"/>
                <a:gd name="T4" fmla="*/ 47 w 103"/>
                <a:gd name="T5" fmla="*/ 162 h 162"/>
                <a:gd name="T6" fmla="*/ 0 w 103"/>
                <a:gd name="T7" fmla="*/ 104 h 162"/>
                <a:gd name="T8" fmla="*/ 47 w 103"/>
                <a:gd name="T9" fmla="*/ 49 h 162"/>
                <a:gd name="T10" fmla="*/ 83 w 103"/>
                <a:gd name="T11" fmla="*/ 66 h 162"/>
                <a:gd name="T12" fmla="*/ 83 w 103"/>
                <a:gd name="T13" fmla="*/ 66 h 162"/>
                <a:gd name="T14" fmla="*/ 83 w 103"/>
                <a:gd name="T15" fmla="*/ 0 h 162"/>
                <a:gd name="T16" fmla="*/ 103 w 103"/>
                <a:gd name="T17" fmla="*/ 0 h 162"/>
                <a:gd name="T18" fmla="*/ 103 w 103"/>
                <a:gd name="T19" fmla="*/ 160 h 162"/>
                <a:gd name="T20" fmla="*/ 84 w 103"/>
                <a:gd name="T21" fmla="*/ 160 h 162"/>
                <a:gd name="T22" fmla="*/ 84 w 103"/>
                <a:gd name="T23" fmla="*/ 144 h 162"/>
                <a:gd name="T24" fmla="*/ 51 w 103"/>
                <a:gd name="T25" fmla="*/ 146 h 162"/>
                <a:gd name="T26" fmla="*/ 83 w 103"/>
                <a:gd name="T27" fmla="*/ 106 h 162"/>
                <a:gd name="T28" fmla="*/ 51 w 103"/>
                <a:gd name="T29" fmla="*/ 65 h 162"/>
                <a:gd name="T30" fmla="*/ 21 w 103"/>
                <a:gd name="T31" fmla="*/ 105 h 162"/>
                <a:gd name="T32" fmla="*/ 51 w 103"/>
                <a:gd name="T33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62">
                  <a:moveTo>
                    <a:pt x="84" y="144"/>
                  </a:moveTo>
                  <a:cubicBezTo>
                    <a:pt x="84" y="144"/>
                    <a:pt x="84" y="144"/>
                    <a:pt x="84" y="144"/>
                  </a:cubicBezTo>
                  <a:cubicBezTo>
                    <a:pt x="78" y="153"/>
                    <a:pt x="66" y="162"/>
                    <a:pt x="47" y="162"/>
                  </a:cubicBezTo>
                  <a:cubicBezTo>
                    <a:pt x="14" y="162"/>
                    <a:pt x="0" y="133"/>
                    <a:pt x="0" y="104"/>
                  </a:cubicBezTo>
                  <a:cubicBezTo>
                    <a:pt x="0" y="74"/>
                    <a:pt x="15" y="49"/>
                    <a:pt x="47" y="49"/>
                  </a:cubicBezTo>
                  <a:cubicBezTo>
                    <a:pt x="66" y="49"/>
                    <a:pt x="77" y="56"/>
                    <a:pt x="83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3" y="160"/>
                    <a:pt x="103" y="160"/>
                    <a:pt x="103" y="160"/>
                  </a:cubicBezTo>
                  <a:cubicBezTo>
                    <a:pt x="84" y="160"/>
                    <a:pt x="84" y="160"/>
                    <a:pt x="84" y="160"/>
                  </a:cubicBezTo>
                  <a:lnTo>
                    <a:pt x="84" y="144"/>
                  </a:lnTo>
                  <a:close/>
                  <a:moveTo>
                    <a:pt x="51" y="146"/>
                  </a:moveTo>
                  <a:cubicBezTo>
                    <a:pt x="74" y="146"/>
                    <a:pt x="83" y="124"/>
                    <a:pt x="83" y="106"/>
                  </a:cubicBezTo>
                  <a:cubicBezTo>
                    <a:pt x="83" y="85"/>
                    <a:pt x="73" y="65"/>
                    <a:pt x="51" y="65"/>
                  </a:cubicBezTo>
                  <a:cubicBezTo>
                    <a:pt x="29" y="65"/>
                    <a:pt x="21" y="85"/>
                    <a:pt x="21" y="105"/>
                  </a:cubicBezTo>
                  <a:cubicBezTo>
                    <a:pt x="21" y="122"/>
                    <a:pt x="30" y="146"/>
                    <a:pt x="51" y="146"/>
                  </a:cubicBez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0" name="Freeform 19">
              <a:extLst>
                <a:ext uri="{FF2B5EF4-FFF2-40B4-BE49-F238E27FC236}">
                  <a16:creationId xmlns:a16="http://schemas.microsoft.com/office/drawing/2014/main" id="{021A7827-604F-65B4-E7EE-328C7C380BB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32" y="336"/>
              <a:ext cx="19" cy="23"/>
            </a:xfrm>
            <a:custGeom>
              <a:avLst/>
              <a:gdLst>
                <a:gd name="T0" fmla="*/ 97 w 97"/>
                <a:gd name="T1" fmla="*/ 109 h 111"/>
                <a:gd name="T2" fmla="*/ 77 w 97"/>
                <a:gd name="T3" fmla="*/ 109 h 111"/>
                <a:gd name="T4" fmla="*/ 77 w 97"/>
                <a:gd name="T5" fmla="*/ 92 h 111"/>
                <a:gd name="T6" fmla="*/ 77 w 97"/>
                <a:gd name="T7" fmla="*/ 92 h 111"/>
                <a:gd name="T8" fmla="*/ 41 w 97"/>
                <a:gd name="T9" fmla="*/ 111 h 111"/>
                <a:gd name="T10" fmla="*/ 0 w 97"/>
                <a:gd name="T11" fmla="*/ 65 h 111"/>
                <a:gd name="T12" fmla="*/ 0 w 97"/>
                <a:gd name="T13" fmla="*/ 0 h 111"/>
                <a:gd name="T14" fmla="*/ 21 w 97"/>
                <a:gd name="T15" fmla="*/ 0 h 111"/>
                <a:gd name="T16" fmla="*/ 21 w 97"/>
                <a:gd name="T17" fmla="*/ 56 h 111"/>
                <a:gd name="T18" fmla="*/ 44 w 97"/>
                <a:gd name="T19" fmla="*/ 95 h 111"/>
                <a:gd name="T20" fmla="*/ 77 w 97"/>
                <a:gd name="T21" fmla="*/ 50 h 111"/>
                <a:gd name="T22" fmla="*/ 77 w 97"/>
                <a:gd name="T23" fmla="*/ 0 h 111"/>
                <a:gd name="T24" fmla="*/ 97 w 97"/>
                <a:gd name="T25" fmla="*/ 0 h 111"/>
                <a:gd name="T26" fmla="*/ 97 w 97"/>
                <a:gd name="T27" fmla="*/ 10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7" h="111">
                  <a:moveTo>
                    <a:pt x="97" y="109"/>
                  </a:moveTo>
                  <a:cubicBezTo>
                    <a:pt x="77" y="109"/>
                    <a:pt x="77" y="109"/>
                    <a:pt x="77" y="109"/>
                  </a:cubicBezTo>
                  <a:cubicBezTo>
                    <a:pt x="77" y="92"/>
                    <a:pt x="77" y="92"/>
                    <a:pt x="77" y="92"/>
                  </a:cubicBezTo>
                  <a:cubicBezTo>
                    <a:pt x="77" y="92"/>
                    <a:pt x="77" y="92"/>
                    <a:pt x="77" y="92"/>
                  </a:cubicBezTo>
                  <a:cubicBezTo>
                    <a:pt x="71" y="104"/>
                    <a:pt x="56" y="111"/>
                    <a:pt x="41" y="111"/>
                  </a:cubicBezTo>
                  <a:cubicBezTo>
                    <a:pt x="13" y="111"/>
                    <a:pt x="0" y="94"/>
                    <a:pt x="0" y="6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82"/>
                    <a:pt x="26" y="94"/>
                    <a:pt x="44" y="95"/>
                  </a:cubicBezTo>
                  <a:cubicBezTo>
                    <a:pt x="66" y="95"/>
                    <a:pt x="77" y="77"/>
                    <a:pt x="77" y="5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97" y="0"/>
                    <a:pt x="97" y="0"/>
                    <a:pt x="97" y="0"/>
                  </a:cubicBezTo>
                  <a:lnTo>
                    <a:pt x="97" y="109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0" name="Freeform 20">
              <a:extLst>
                <a:ext uri="{FF2B5EF4-FFF2-40B4-BE49-F238E27FC236}">
                  <a16:creationId xmlns:a16="http://schemas.microsoft.com/office/drawing/2014/main" id="{F8BABE5F-5A12-B1B2-A6E5-4CCE4F91833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58" y="336"/>
              <a:ext cx="19" cy="22"/>
            </a:xfrm>
            <a:custGeom>
              <a:avLst/>
              <a:gdLst>
                <a:gd name="T0" fmla="*/ 0 w 96"/>
                <a:gd name="T1" fmla="*/ 2 h 111"/>
                <a:gd name="T2" fmla="*/ 19 w 96"/>
                <a:gd name="T3" fmla="*/ 2 h 111"/>
                <a:gd name="T4" fmla="*/ 19 w 96"/>
                <a:gd name="T5" fmla="*/ 19 h 111"/>
                <a:gd name="T6" fmla="*/ 20 w 96"/>
                <a:gd name="T7" fmla="*/ 19 h 111"/>
                <a:gd name="T8" fmla="*/ 55 w 96"/>
                <a:gd name="T9" fmla="*/ 0 h 111"/>
                <a:gd name="T10" fmla="*/ 96 w 96"/>
                <a:gd name="T11" fmla="*/ 46 h 111"/>
                <a:gd name="T12" fmla="*/ 96 w 96"/>
                <a:gd name="T13" fmla="*/ 111 h 111"/>
                <a:gd name="T14" fmla="*/ 76 w 96"/>
                <a:gd name="T15" fmla="*/ 111 h 111"/>
                <a:gd name="T16" fmla="*/ 76 w 96"/>
                <a:gd name="T17" fmla="*/ 55 h 111"/>
                <a:gd name="T18" fmla="*/ 53 w 96"/>
                <a:gd name="T19" fmla="*/ 16 h 111"/>
                <a:gd name="T20" fmla="*/ 20 w 96"/>
                <a:gd name="T21" fmla="*/ 60 h 111"/>
                <a:gd name="T22" fmla="*/ 20 w 96"/>
                <a:gd name="T23" fmla="*/ 111 h 111"/>
                <a:gd name="T24" fmla="*/ 0 w 96"/>
                <a:gd name="T25" fmla="*/ 111 h 111"/>
                <a:gd name="T26" fmla="*/ 0 w 96"/>
                <a:gd name="T27" fmla="*/ 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6" h="111">
                  <a:moveTo>
                    <a:pt x="0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6" y="7"/>
                    <a:pt x="40" y="0"/>
                    <a:pt x="55" y="0"/>
                  </a:cubicBezTo>
                  <a:cubicBezTo>
                    <a:pt x="83" y="0"/>
                    <a:pt x="96" y="17"/>
                    <a:pt x="96" y="46"/>
                  </a:cubicBezTo>
                  <a:cubicBezTo>
                    <a:pt x="96" y="111"/>
                    <a:pt x="96" y="111"/>
                    <a:pt x="96" y="111"/>
                  </a:cubicBezTo>
                  <a:cubicBezTo>
                    <a:pt x="76" y="111"/>
                    <a:pt x="76" y="111"/>
                    <a:pt x="76" y="111"/>
                  </a:cubicBezTo>
                  <a:cubicBezTo>
                    <a:pt x="76" y="55"/>
                    <a:pt x="76" y="55"/>
                    <a:pt x="76" y="55"/>
                  </a:cubicBezTo>
                  <a:cubicBezTo>
                    <a:pt x="76" y="29"/>
                    <a:pt x="70" y="17"/>
                    <a:pt x="53" y="16"/>
                  </a:cubicBezTo>
                  <a:cubicBezTo>
                    <a:pt x="30" y="16"/>
                    <a:pt x="20" y="34"/>
                    <a:pt x="20" y="60"/>
                  </a:cubicBezTo>
                  <a:cubicBezTo>
                    <a:pt x="20" y="111"/>
                    <a:pt x="20" y="111"/>
                    <a:pt x="20" y="111"/>
                  </a:cubicBezTo>
                  <a:cubicBezTo>
                    <a:pt x="0" y="111"/>
                    <a:pt x="0" y="111"/>
                    <a:pt x="0" y="111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1" name="Freeform 21">
              <a:extLst>
                <a:ext uri="{FF2B5EF4-FFF2-40B4-BE49-F238E27FC236}">
                  <a16:creationId xmlns:a16="http://schemas.microsoft.com/office/drawing/2014/main" id="{E66AC5EF-B006-D046-CD49-515C9B26166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83" y="336"/>
              <a:ext cx="21" cy="32"/>
            </a:xfrm>
            <a:custGeom>
              <a:avLst/>
              <a:gdLst>
                <a:gd name="T0" fmla="*/ 103 w 103"/>
                <a:gd name="T1" fmla="*/ 106 h 158"/>
                <a:gd name="T2" fmla="*/ 47 w 103"/>
                <a:gd name="T3" fmla="*/ 158 h 158"/>
                <a:gd name="T4" fmla="*/ 8 w 103"/>
                <a:gd name="T5" fmla="*/ 151 h 158"/>
                <a:gd name="T6" fmla="*/ 10 w 103"/>
                <a:gd name="T7" fmla="*/ 132 h 158"/>
                <a:gd name="T8" fmla="*/ 49 w 103"/>
                <a:gd name="T9" fmla="*/ 142 h 158"/>
                <a:gd name="T10" fmla="*/ 83 w 103"/>
                <a:gd name="T11" fmla="*/ 105 h 158"/>
                <a:gd name="T12" fmla="*/ 83 w 103"/>
                <a:gd name="T13" fmla="*/ 94 h 158"/>
                <a:gd name="T14" fmla="*/ 83 w 103"/>
                <a:gd name="T15" fmla="*/ 94 h 158"/>
                <a:gd name="T16" fmla="*/ 46 w 103"/>
                <a:gd name="T17" fmla="*/ 111 h 158"/>
                <a:gd name="T18" fmla="*/ 0 w 103"/>
                <a:gd name="T19" fmla="*/ 57 h 158"/>
                <a:gd name="T20" fmla="*/ 48 w 103"/>
                <a:gd name="T21" fmla="*/ 0 h 158"/>
                <a:gd name="T22" fmla="*/ 84 w 103"/>
                <a:gd name="T23" fmla="*/ 18 h 158"/>
                <a:gd name="T24" fmla="*/ 85 w 103"/>
                <a:gd name="T25" fmla="*/ 18 h 158"/>
                <a:gd name="T26" fmla="*/ 85 w 103"/>
                <a:gd name="T27" fmla="*/ 2 h 158"/>
                <a:gd name="T28" fmla="*/ 103 w 103"/>
                <a:gd name="T29" fmla="*/ 2 h 158"/>
                <a:gd name="T30" fmla="*/ 103 w 103"/>
                <a:gd name="T31" fmla="*/ 106 h 158"/>
                <a:gd name="T32" fmla="*/ 83 w 103"/>
                <a:gd name="T33" fmla="*/ 58 h 158"/>
                <a:gd name="T34" fmla="*/ 51 w 103"/>
                <a:gd name="T35" fmla="*/ 16 h 158"/>
                <a:gd name="T36" fmla="*/ 21 w 103"/>
                <a:gd name="T37" fmla="*/ 56 h 158"/>
                <a:gd name="T38" fmla="*/ 51 w 103"/>
                <a:gd name="T39" fmla="*/ 95 h 158"/>
                <a:gd name="T40" fmla="*/ 83 w 103"/>
                <a:gd name="T41" fmla="*/ 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" h="158">
                  <a:moveTo>
                    <a:pt x="103" y="106"/>
                  </a:moveTo>
                  <a:cubicBezTo>
                    <a:pt x="103" y="139"/>
                    <a:pt x="86" y="158"/>
                    <a:pt x="47" y="158"/>
                  </a:cubicBezTo>
                  <a:cubicBezTo>
                    <a:pt x="36" y="158"/>
                    <a:pt x="26" y="157"/>
                    <a:pt x="8" y="151"/>
                  </a:cubicBezTo>
                  <a:cubicBezTo>
                    <a:pt x="10" y="132"/>
                    <a:pt x="10" y="132"/>
                    <a:pt x="10" y="132"/>
                  </a:cubicBezTo>
                  <a:cubicBezTo>
                    <a:pt x="26" y="139"/>
                    <a:pt x="35" y="142"/>
                    <a:pt x="49" y="142"/>
                  </a:cubicBezTo>
                  <a:cubicBezTo>
                    <a:pt x="71" y="142"/>
                    <a:pt x="83" y="128"/>
                    <a:pt x="83" y="105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74" y="105"/>
                    <a:pt x="60" y="111"/>
                    <a:pt x="46" y="111"/>
                  </a:cubicBezTo>
                  <a:cubicBezTo>
                    <a:pt x="15" y="111"/>
                    <a:pt x="0" y="85"/>
                    <a:pt x="0" y="57"/>
                  </a:cubicBezTo>
                  <a:cubicBezTo>
                    <a:pt x="0" y="29"/>
                    <a:pt x="16" y="0"/>
                    <a:pt x="48" y="0"/>
                  </a:cubicBezTo>
                  <a:cubicBezTo>
                    <a:pt x="68" y="0"/>
                    <a:pt x="78" y="7"/>
                    <a:pt x="84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103" y="2"/>
                    <a:pt x="103" y="2"/>
                    <a:pt x="103" y="2"/>
                  </a:cubicBezTo>
                  <a:lnTo>
                    <a:pt x="103" y="106"/>
                  </a:lnTo>
                  <a:close/>
                  <a:moveTo>
                    <a:pt x="83" y="58"/>
                  </a:moveTo>
                  <a:cubicBezTo>
                    <a:pt x="83" y="35"/>
                    <a:pt x="73" y="16"/>
                    <a:pt x="51" y="16"/>
                  </a:cubicBezTo>
                  <a:cubicBezTo>
                    <a:pt x="31" y="16"/>
                    <a:pt x="21" y="38"/>
                    <a:pt x="21" y="56"/>
                  </a:cubicBezTo>
                  <a:cubicBezTo>
                    <a:pt x="21" y="77"/>
                    <a:pt x="33" y="95"/>
                    <a:pt x="51" y="95"/>
                  </a:cubicBezTo>
                  <a:cubicBezTo>
                    <a:pt x="70" y="95"/>
                    <a:pt x="83" y="78"/>
                    <a:pt x="83" y="58"/>
                  </a:cubicBez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sp>
        <p:nvSpPr>
          <p:cNvPr id="82" name="Inhaltsplatzhalter 2">
            <a:extLst>
              <a:ext uri="{FF2B5EF4-FFF2-40B4-BE49-F238E27FC236}">
                <a16:creationId xmlns:a16="http://schemas.microsoft.com/office/drawing/2014/main" id="{DAB49E06-1E9B-70F4-16B2-B73FBF3AB00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3703" y="811822"/>
            <a:ext cx="11908597" cy="5389484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chemeClr val="accent6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chemeClr val="accent6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chemeClr val="accent6">
                  <a:lumMod val="60000"/>
                  <a:lumOff val="40000"/>
                </a:schemeClr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</p:spTree>
    <p:extLst>
      <p:ext uri="{BB962C8B-B14F-4D97-AF65-F5344CB8AC3E}">
        <p14:creationId xmlns:p14="http://schemas.microsoft.com/office/powerpoint/2010/main" val="15479135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41">
            <a:extLst>
              <a:ext uri="{FF2B5EF4-FFF2-40B4-BE49-F238E27FC236}">
                <a16:creationId xmlns:a16="http://schemas.microsoft.com/office/drawing/2014/main" id="{AB6D6D05-C770-D5C4-E7A0-6527E1D79D5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613142"/>
            <a:ext cx="1928293" cy="244857"/>
          </a:xfrm>
          <a:prstGeom prst="rect">
            <a:avLst/>
          </a:prstGeom>
          <a:ln/>
        </p:spPr>
        <p:txBody>
          <a:bodyPr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17" name="Rectangle 42">
            <a:extLst>
              <a:ext uri="{FF2B5EF4-FFF2-40B4-BE49-F238E27FC236}">
                <a16:creationId xmlns:a16="http://schemas.microsoft.com/office/drawing/2014/main" id="{C0A1A46A-9CB1-BCDD-1C8C-0E8C4EC6D6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613143"/>
            <a:ext cx="7416800" cy="244856"/>
          </a:xfrm>
          <a:prstGeom prst="rect">
            <a:avLst/>
          </a:prstGeom>
          <a:ln/>
        </p:spPr>
        <p:txBody>
          <a:bodyPr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18" name="Rectangle 43">
            <a:extLst>
              <a:ext uri="{FF2B5EF4-FFF2-40B4-BE49-F238E27FC236}">
                <a16:creationId xmlns:a16="http://schemas.microsoft.com/office/drawing/2014/main" id="{D729B9CC-167D-3E6E-3646-EE06F591C09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xfrm>
            <a:off x="128589" y="6613142"/>
            <a:ext cx="2047412" cy="244857"/>
          </a:xfrm>
          <a:prstGeom prst="rect">
            <a:avLst/>
          </a:prstGeom>
          <a:ln/>
        </p:spPr>
        <p:txBody>
          <a:bodyPr lIns="0"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7ED4326-C550-4FD8-8ED4-2326AA76C877}" type="datetime1">
              <a:rPr lang="de-DE" smtClean="0"/>
              <a:t>07.08.2026</a:t>
            </a:fld>
            <a:endParaRPr lang="de-DE"/>
          </a:p>
        </p:txBody>
      </p:sp>
      <p:sp>
        <p:nvSpPr>
          <p:cNvPr id="20" name="Textplatzhalter 7">
            <a:extLst>
              <a:ext uri="{FF2B5EF4-FFF2-40B4-BE49-F238E27FC236}">
                <a16:creationId xmlns:a16="http://schemas.microsoft.com/office/drawing/2014/main" id="{9858668B-CF56-F10D-D5BD-DA10074E08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463" y="313571"/>
            <a:ext cx="11352739" cy="3385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buNone/>
              <a:defRPr sz="2000" b="1">
                <a:solidFill>
                  <a:srgbClr val="F26522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29" name="Titel 1">
            <a:extLst>
              <a:ext uri="{FF2B5EF4-FFF2-40B4-BE49-F238E27FC236}">
                <a16:creationId xmlns:a16="http://schemas.microsoft.com/office/drawing/2014/main" id="{B989DF50-D8BD-3859-5983-B943E885C5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703" y="63133"/>
            <a:ext cx="1135273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200" b="0">
                <a:solidFill>
                  <a:schemeClr val="tx2"/>
                </a:solidFill>
              </a:defRPr>
            </a:lvl1pPr>
          </a:lstStyle>
          <a:p>
            <a:r>
              <a:rPr lang="de-DE"/>
              <a:t>Abschnittsbereich/Oberthema (optional)</a:t>
            </a:r>
          </a:p>
        </p:txBody>
      </p:sp>
      <p:sp>
        <p:nvSpPr>
          <p:cNvPr id="39" name="Textplatzhalter 2">
            <a:extLst>
              <a:ext uri="{FF2B5EF4-FFF2-40B4-BE49-F238E27FC236}">
                <a16:creationId xmlns:a16="http://schemas.microsoft.com/office/drawing/2014/main" id="{0DB6AFFA-B122-6E37-5796-608FC84C553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463" y="6228067"/>
            <a:ext cx="11903073" cy="296862"/>
          </a:xfrm>
          <a:prstGeom prst="rect">
            <a:avLst/>
          </a:prstGeom>
        </p:spPr>
        <p:txBody>
          <a:bodyPr lIns="0" rIns="0" bIns="0" anchor="b"/>
          <a:lstStyle>
            <a:lvl1pPr marL="0" indent="0" algn="l">
              <a:buNone/>
              <a:defRPr sz="800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DE"/>
              <a:t>Quellenangaben</a:t>
            </a:r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73F77540-E188-7958-C295-682E895D6F9E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576050" y="71438"/>
            <a:ext cx="542925" cy="542925"/>
            <a:chOff x="7292" y="45"/>
            <a:chExt cx="342" cy="342"/>
          </a:xfrm>
        </p:grpSpPr>
        <p:sp>
          <p:nvSpPr>
            <p:cNvPr id="3" name="AutoShape 3">
              <a:extLst>
                <a:ext uri="{FF2B5EF4-FFF2-40B4-BE49-F238E27FC236}">
                  <a16:creationId xmlns:a16="http://schemas.microsoft.com/office/drawing/2014/main" id="{3DCD00A2-F3BB-FF26-DB24-439BA22E4189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7292" y="45"/>
              <a:ext cx="342" cy="3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" name="Rectangle 5">
              <a:extLst>
                <a:ext uri="{FF2B5EF4-FFF2-40B4-BE49-F238E27FC236}">
                  <a16:creationId xmlns:a16="http://schemas.microsoft.com/office/drawing/2014/main" id="{9D764AA8-7870-0A38-A386-955319733A0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92" y="45"/>
              <a:ext cx="342" cy="342"/>
            </a:xfrm>
            <a:prstGeom prst="rect">
              <a:avLst/>
            </a:pr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F8668D64-5492-5A66-3735-0B0AE9DBFBB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18" y="209"/>
              <a:ext cx="74" cy="91"/>
            </a:xfrm>
            <a:custGeom>
              <a:avLst/>
              <a:gdLst>
                <a:gd name="T0" fmla="*/ 0 w 369"/>
                <a:gd name="T1" fmla="*/ 0 h 454"/>
                <a:gd name="T2" fmla="*/ 209 w 369"/>
                <a:gd name="T3" fmla="*/ 0 h 454"/>
                <a:gd name="T4" fmla="*/ 357 w 369"/>
                <a:gd name="T5" fmla="*/ 116 h 454"/>
                <a:gd name="T6" fmla="*/ 277 w 369"/>
                <a:gd name="T7" fmla="*/ 222 h 454"/>
                <a:gd name="T8" fmla="*/ 277 w 369"/>
                <a:gd name="T9" fmla="*/ 223 h 454"/>
                <a:gd name="T10" fmla="*/ 369 w 369"/>
                <a:gd name="T11" fmla="*/ 323 h 454"/>
                <a:gd name="T12" fmla="*/ 192 w 369"/>
                <a:gd name="T13" fmla="*/ 454 h 454"/>
                <a:gd name="T14" fmla="*/ 0 w 369"/>
                <a:gd name="T15" fmla="*/ 454 h 454"/>
                <a:gd name="T16" fmla="*/ 0 w 369"/>
                <a:gd name="T17" fmla="*/ 0 h 454"/>
                <a:gd name="T18" fmla="*/ 121 w 369"/>
                <a:gd name="T19" fmla="*/ 180 h 454"/>
                <a:gd name="T20" fmla="*/ 155 w 369"/>
                <a:gd name="T21" fmla="*/ 180 h 454"/>
                <a:gd name="T22" fmla="*/ 236 w 369"/>
                <a:gd name="T23" fmla="*/ 132 h 454"/>
                <a:gd name="T24" fmla="*/ 156 w 369"/>
                <a:gd name="T25" fmla="*/ 86 h 454"/>
                <a:gd name="T26" fmla="*/ 121 w 369"/>
                <a:gd name="T27" fmla="*/ 86 h 454"/>
                <a:gd name="T28" fmla="*/ 121 w 369"/>
                <a:gd name="T29" fmla="*/ 180 h 454"/>
                <a:gd name="T30" fmla="*/ 121 w 369"/>
                <a:gd name="T31" fmla="*/ 369 h 454"/>
                <a:gd name="T32" fmla="*/ 157 w 369"/>
                <a:gd name="T33" fmla="*/ 369 h 454"/>
                <a:gd name="T34" fmla="*/ 248 w 369"/>
                <a:gd name="T35" fmla="*/ 316 h 454"/>
                <a:gd name="T36" fmla="*/ 158 w 369"/>
                <a:gd name="T37" fmla="*/ 262 h 454"/>
                <a:gd name="T38" fmla="*/ 121 w 369"/>
                <a:gd name="T39" fmla="*/ 262 h 454"/>
                <a:gd name="T40" fmla="*/ 121 w 369"/>
                <a:gd name="T41" fmla="*/ 36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9" h="454">
                  <a:moveTo>
                    <a:pt x="0" y="0"/>
                  </a:moveTo>
                  <a:cubicBezTo>
                    <a:pt x="209" y="0"/>
                    <a:pt x="209" y="0"/>
                    <a:pt x="209" y="0"/>
                  </a:cubicBezTo>
                  <a:cubicBezTo>
                    <a:pt x="294" y="0"/>
                    <a:pt x="357" y="37"/>
                    <a:pt x="357" y="116"/>
                  </a:cubicBezTo>
                  <a:cubicBezTo>
                    <a:pt x="357" y="173"/>
                    <a:pt x="328" y="205"/>
                    <a:pt x="277" y="222"/>
                  </a:cubicBezTo>
                  <a:cubicBezTo>
                    <a:pt x="277" y="223"/>
                    <a:pt x="277" y="223"/>
                    <a:pt x="277" y="223"/>
                  </a:cubicBezTo>
                  <a:cubicBezTo>
                    <a:pt x="337" y="235"/>
                    <a:pt x="369" y="268"/>
                    <a:pt x="369" y="323"/>
                  </a:cubicBezTo>
                  <a:cubicBezTo>
                    <a:pt x="369" y="432"/>
                    <a:pt x="273" y="454"/>
                    <a:pt x="192" y="454"/>
                  </a:cubicBezTo>
                  <a:cubicBezTo>
                    <a:pt x="0" y="454"/>
                    <a:pt x="0" y="454"/>
                    <a:pt x="0" y="454"/>
                  </a:cubicBezTo>
                  <a:lnTo>
                    <a:pt x="0" y="0"/>
                  </a:lnTo>
                  <a:close/>
                  <a:moveTo>
                    <a:pt x="121" y="180"/>
                  </a:moveTo>
                  <a:cubicBezTo>
                    <a:pt x="155" y="180"/>
                    <a:pt x="155" y="180"/>
                    <a:pt x="155" y="180"/>
                  </a:cubicBezTo>
                  <a:cubicBezTo>
                    <a:pt x="195" y="180"/>
                    <a:pt x="236" y="170"/>
                    <a:pt x="236" y="132"/>
                  </a:cubicBezTo>
                  <a:cubicBezTo>
                    <a:pt x="236" y="90"/>
                    <a:pt x="197" y="86"/>
                    <a:pt x="156" y="86"/>
                  </a:cubicBezTo>
                  <a:cubicBezTo>
                    <a:pt x="121" y="86"/>
                    <a:pt x="121" y="86"/>
                    <a:pt x="121" y="86"/>
                  </a:cubicBezTo>
                  <a:lnTo>
                    <a:pt x="121" y="180"/>
                  </a:lnTo>
                  <a:close/>
                  <a:moveTo>
                    <a:pt x="121" y="369"/>
                  </a:moveTo>
                  <a:cubicBezTo>
                    <a:pt x="157" y="369"/>
                    <a:pt x="157" y="369"/>
                    <a:pt x="157" y="369"/>
                  </a:cubicBezTo>
                  <a:cubicBezTo>
                    <a:pt x="201" y="369"/>
                    <a:pt x="248" y="362"/>
                    <a:pt x="248" y="316"/>
                  </a:cubicBezTo>
                  <a:cubicBezTo>
                    <a:pt x="248" y="266"/>
                    <a:pt x="200" y="262"/>
                    <a:pt x="158" y="262"/>
                  </a:cubicBezTo>
                  <a:cubicBezTo>
                    <a:pt x="121" y="262"/>
                    <a:pt x="121" y="262"/>
                    <a:pt x="121" y="262"/>
                  </a:cubicBezTo>
                  <a:lnTo>
                    <a:pt x="121" y="3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12ABCD46-19B9-A6A1-D0EC-BA2A67E5FC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4" y="207"/>
              <a:ext cx="80" cy="95"/>
            </a:xfrm>
            <a:custGeom>
              <a:avLst/>
              <a:gdLst>
                <a:gd name="T0" fmla="*/ 396 w 396"/>
                <a:gd name="T1" fmla="*/ 451 h 469"/>
                <a:gd name="T2" fmla="*/ 261 w 396"/>
                <a:gd name="T3" fmla="*/ 469 h 469"/>
                <a:gd name="T4" fmla="*/ 0 w 396"/>
                <a:gd name="T5" fmla="*/ 236 h 469"/>
                <a:gd name="T6" fmla="*/ 260 w 396"/>
                <a:gd name="T7" fmla="*/ 0 h 469"/>
                <a:gd name="T8" fmla="*/ 395 w 396"/>
                <a:gd name="T9" fmla="*/ 23 h 469"/>
                <a:gd name="T10" fmla="*/ 385 w 396"/>
                <a:gd name="T11" fmla="*/ 121 h 469"/>
                <a:gd name="T12" fmla="*/ 267 w 396"/>
                <a:gd name="T13" fmla="*/ 89 h 469"/>
                <a:gd name="T14" fmla="*/ 125 w 396"/>
                <a:gd name="T15" fmla="*/ 236 h 469"/>
                <a:gd name="T16" fmla="*/ 276 w 396"/>
                <a:gd name="T17" fmla="*/ 380 h 469"/>
                <a:gd name="T18" fmla="*/ 390 w 396"/>
                <a:gd name="T19" fmla="*/ 356 h 469"/>
                <a:gd name="T20" fmla="*/ 396 w 396"/>
                <a:gd name="T21" fmla="*/ 451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6" h="469">
                  <a:moveTo>
                    <a:pt x="396" y="451"/>
                  </a:moveTo>
                  <a:cubicBezTo>
                    <a:pt x="361" y="459"/>
                    <a:pt x="323" y="469"/>
                    <a:pt x="261" y="469"/>
                  </a:cubicBezTo>
                  <a:cubicBezTo>
                    <a:pt x="140" y="469"/>
                    <a:pt x="0" y="408"/>
                    <a:pt x="0" y="236"/>
                  </a:cubicBezTo>
                  <a:cubicBezTo>
                    <a:pt x="0" y="78"/>
                    <a:pt x="111" y="0"/>
                    <a:pt x="260" y="0"/>
                  </a:cubicBezTo>
                  <a:cubicBezTo>
                    <a:pt x="306" y="0"/>
                    <a:pt x="351" y="10"/>
                    <a:pt x="395" y="23"/>
                  </a:cubicBezTo>
                  <a:cubicBezTo>
                    <a:pt x="385" y="121"/>
                    <a:pt x="385" y="121"/>
                    <a:pt x="385" y="121"/>
                  </a:cubicBezTo>
                  <a:cubicBezTo>
                    <a:pt x="346" y="100"/>
                    <a:pt x="308" y="89"/>
                    <a:pt x="267" y="89"/>
                  </a:cubicBezTo>
                  <a:cubicBezTo>
                    <a:pt x="181" y="89"/>
                    <a:pt x="125" y="152"/>
                    <a:pt x="125" y="236"/>
                  </a:cubicBezTo>
                  <a:cubicBezTo>
                    <a:pt x="125" y="325"/>
                    <a:pt x="188" y="380"/>
                    <a:pt x="276" y="380"/>
                  </a:cubicBezTo>
                  <a:cubicBezTo>
                    <a:pt x="316" y="380"/>
                    <a:pt x="357" y="369"/>
                    <a:pt x="390" y="356"/>
                  </a:cubicBezTo>
                  <a:lnTo>
                    <a:pt x="396" y="4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1398AE8A-FC5A-7F8F-BAAE-18E6800BBB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79" y="209"/>
              <a:ext cx="129" cy="91"/>
            </a:xfrm>
            <a:custGeom>
              <a:avLst/>
              <a:gdLst>
                <a:gd name="T0" fmla="*/ 0 w 129"/>
                <a:gd name="T1" fmla="*/ 0 h 91"/>
                <a:gd name="T2" fmla="*/ 25 w 129"/>
                <a:gd name="T3" fmla="*/ 0 h 91"/>
                <a:gd name="T4" fmla="*/ 37 w 129"/>
                <a:gd name="T5" fmla="*/ 70 h 91"/>
                <a:gd name="T6" fmla="*/ 37 w 129"/>
                <a:gd name="T7" fmla="*/ 70 h 91"/>
                <a:gd name="T8" fmla="*/ 50 w 129"/>
                <a:gd name="T9" fmla="*/ 0 h 91"/>
                <a:gd name="T10" fmla="*/ 80 w 129"/>
                <a:gd name="T11" fmla="*/ 0 h 91"/>
                <a:gd name="T12" fmla="*/ 93 w 129"/>
                <a:gd name="T13" fmla="*/ 70 h 91"/>
                <a:gd name="T14" fmla="*/ 94 w 129"/>
                <a:gd name="T15" fmla="*/ 70 h 91"/>
                <a:gd name="T16" fmla="*/ 105 w 129"/>
                <a:gd name="T17" fmla="*/ 0 h 91"/>
                <a:gd name="T18" fmla="*/ 129 w 129"/>
                <a:gd name="T19" fmla="*/ 0 h 91"/>
                <a:gd name="T20" fmla="*/ 109 w 129"/>
                <a:gd name="T21" fmla="*/ 91 h 91"/>
                <a:gd name="T22" fmla="*/ 77 w 129"/>
                <a:gd name="T23" fmla="*/ 91 h 91"/>
                <a:gd name="T24" fmla="*/ 65 w 129"/>
                <a:gd name="T25" fmla="*/ 21 h 91"/>
                <a:gd name="T26" fmla="*/ 64 w 129"/>
                <a:gd name="T27" fmla="*/ 21 h 91"/>
                <a:gd name="T28" fmla="*/ 52 w 129"/>
                <a:gd name="T29" fmla="*/ 91 h 91"/>
                <a:gd name="T30" fmla="*/ 21 w 129"/>
                <a:gd name="T31" fmla="*/ 91 h 91"/>
                <a:gd name="T32" fmla="*/ 0 w 129"/>
                <a:gd name="T3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9" h="91">
                  <a:moveTo>
                    <a:pt x="0" y="0"/>
                  </a:moveTo>
                  <a:lnTo>
                    <a:pt x="25" y="0"/>
                  </a:lnTo>
                  <a:lnTo>
                    <a:pt x="37" y="70"/>
                  </a:lnTo>
                  <a:lnTo>
                    <a:pt x="37" y="70"/>
                  </a:lnTo>
                  <a:lnTo>
                    <a:pt x="50" y="0"/>
                  </a:lnTo>
                  <a:lnTo>
                    <a:pt x="80" y="0"/>
                  </a:lnTo>
                  <a:lnTo>
                    <a:pt x="93" y="70"/>
                  </a:lnTo>
                  <a:lnTo>
                    <a:pt x="94" y="70"/>
                  </a:lnTo>
                  <a:lnTo>
                    <a:pt x="105" y="0"/>
                  </a:lnTo>
                  <a:lnTo>
                    <a:pt x="129" y="0"/>
                  </a:lnTo>
                  <a:lnTo>
                    <a:pt x="109" y="91"/>
                  </a:lnTo>
                  <a:lnTo>
                    <a:pt x="77" y="91"/>
                  </a:lnTo>
                  <a:lnTo>
                    <a:pt x="65" y="21"/>
                  </a:lnTo>
                  <a:lnTo>
                    <a:pt x="64" y="21"/>
                  </a:lnTo>
                  <a:lnTo>
                    <a:pt x="52" y="91"/>
                  </a:lnTo>
                  <a:lnTo>
                    <a:pt x="21" y="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AF0698A5-0760-9B40-0496-84EF32F083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18" y="328"/>
              <a:ext cx="42" cy="30"/>
            </a:xfrm>
            <a:custGeom>
              <a:avLst/>
              <a:gdLst>
                <a:gd name="T0" fmla="*/ 0 w 42"/>
                <a:gd name="T1" fmla="*/ 0 h 30"/>
                <a:gd name="T2" fmla="*/ 4 w 42"/>
                <a:gd name="T3" fmla="*/ 0 h 30"/>
                <a:gd name="T4" fmla="*/ 12 w 42"/>
                <a:gd name="T5" fmla="*/ 26 h 30"/>
                <a:gd name="T6" fmla="*/ 12 w 42"/>
                <a:gd name="T7" fmla="*/ 26 h 30"/>
                <a:gd name="T8" fmla="*/ 18 w 42"/>
                <a:gd name="T9" fmla="*/ 0 h 30"/>
                <a:gd name="T10" fmla="*/ 24 w 42"/>
                <a:gd name="T11" fmla="*/ 0 h 30"/>
                <a:gd name="T12" fmla="*/ 31 w 42"/>
                <a:gd name="T13" fmla="*/ 26 h 30"/>
                <a:gd name="T14" fmla="*/ 31 w 42"/>
                <a:gd name="T15" fmla="*/ 26 h 30"/>
                <a:gd name="T16" fmla="*/ 38 w 42"/>
                <a:gd name="T17" fmla="*/ 0 h 30"/>
                <a:gd name="T18" fmla="*/ 42 w 42"/>
                <a:gd name="T19" fmla="*/ 0 h 30"/>
                <a:gd name="T20" fmla="*/ 33 w 42"/>
                <a:gd name="T21" fmla="*/ 30 h 30"/>
                <a:gd name="T22" fmla="*/ 28 w 42"/>
                <a:gd name="T23" fmla="*/ 30 h 30"/>
                <a:gd name="T24" fmla="*/ 21 w 42"/>
                <a:gd name="T25" fmla="*/ 4 h 30"/>
                <a:gd name="T26" fmla="*/ 21 w 42"/>
                <a:gd name="T27" fmla="*/ 4 h 30"/>
                <a:gd name="T28" fmla="*/ 14 w 42"/>
                <a:gd name="T29" fmla="*/ 30 h 30"/>
                <a:gd name="T30" fmla="*/ 9 w 42"/>
                <a:gd name="T31" fmla="*/ 30 h 30"/>
                <a:gd name="T32" fmla="*/ 0 w 42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30">
                  <a:moveTo>
                    <a:pt x="0" y="0"/>
                  </a:moveTo>
                  <a:lnTo>
                    <a:pt x="4" y="0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31" y="26"/>
                  </a:lnTo>
                  <a:lnTo>
                    <a:pt x="31" y="26"/>
                  </a:lnTo>
                  <a:lnTo>
                    <a:pt x="38" y="0"/>
                  </a:lnTo>
                  <a:lnTo>
                    <a:pt x="42" y="0"/>
                  </a:lnTo>
                  <a:lnTo>
                    <a:pt x="33" y="30"/>
                  </a:lnTo>
                  <a:lnTo>
                    <a:pt x="28" y="30"/>
                  </a:lnTo>
                  <a:lnTo>
                    <a:pt x="21" y="4"/>
                  </a:lnTo>
                  <a:lnTo>
                    <a:pt x="21" y="4"/>
                  </a:lnTo>
                  <a:lnTo>
                    <a:pt x="14" y="30"/>
                  </a:lnTo>
                  <a:lnTo>
                    <a:pt x="9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11DE8318-C8A9-8423-E078-B589AF143EC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61" y="336"/>
              <a:ext cx="20" cy="23"/>
            </a:xfrm>
            <a:custGeom>
              <a:avLst/>
              <a:gdLst>
                <a:gd name="T0" fmla="*/ 91 w 99"/>
                <a:gd name="T1" fmla="*/ 106 h 113"/>
                <a:gd name="T2" fmla="*/ 56 w 99"/>
                <a:gd name="T3" fmla="*/ 113 h 113"/>
                <a:gd name="T4" fmla="*/ 0 w 99"/>
                <a:gd name="T5" fmla="*/ 55 h 113"/>
                <a:gd name="T6" fmla="*/ 51 w 99"/>
                <a:gd name="T7" fmla="*/ 0 h 113"/>
                <a:gd name="T8" fmla="*/ 99 w 99"/>
                <a:gd name="T9" fmla="*/ 61 h 113"/>
                <a:gd name="T10" fmla="*/ 21 w 99"/>
                <a:gd name="T11" fmla="*/ 61 h 113"/>
                <a:gd name="T12" fmla="*/ 57 w 99"/>
                <a:gd name="T13" fmla="*/ 97 h 113"/>
                <a:gd name="T14" fmla="*/ 91 w 99"/>
                <a:gd name="T15" fmla="*/ 86 h 113"/>
                <a:gd name="T16" fmla="*/ 91 w 99"/>
                <a:gd name="T17" fmla="*/ 106 h 113"/>
                <a:gd name="T18" fmla="*/ 78 w 99"/>
                <a:gd name="T19" fmla="*/ 46 h 113"/>
                <a:gd name="T20" fmla="*/ 50 w 99"/>
                <a:gd name="T21" fmla="*/ 16 h 113"/>
                <a:gd name="T22" fmla="*/ 21 w 99"/>
                <a:gd name="T23" fmla="*/ 46 h 113"/>
                <a:gd name="T24" fmla="*/ 78 w 99"/>
                <a:gd name="T25" fmla="*/ 4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13">
                  <a:moveTo>
                    <a:pt x="91" y="106"/>
                  </a:moveTo>
                  <a:cubicBezTo>
                    <a:pt x="83" y="109"/>
                    <a:pt x="74" y="113"/>
                    <a:pt x="56" y="113"/>
                  </a:cubicBezTo>
                  <a:cubicBezTo>
                    <a:pt x="18" y="113"/>
                    <a:pt x="0" y="90"/>
                    <a:pt x="0" y="55"/>
                  </a:cubicBezTo>
                  <a:cubicBezTo>
                    <a:pt x="0" y="22"/>
                    <a:pt x="20" y="0"/>
                    <a:pt x="51" y="0"/>
                  </a:cubicBezTo>
                  <a:cubicBezTo>
                    <a:pt x="87" y="0"/>
                    <a:pt x="99" y="26"/>
                    <a:pt x="99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82"/>
                    <a:pt x="38" y="97"/>
                    <a:pt x="57" y="97"/>
                  </a:cubicBezTo>
                  <a:cubicBezTo>
                    <a:pt x="70" y="97"/>
                    <a:pt x="86" y="90"/>
                    <a:pt x="91" y="86"/>
                  </a:cubicBezTo>
                  <a:lnTo>
                    <a:pt x="91" y="106"/>
                  </a:lnTo>
                  <a:close/>
                  <a:moveTo>
                    <a:pt x="78" y="46"/>
                  </a:moveTo>
                  <a:cubicBezTo>
                    <a:pt x="78" y="29"/>
                    <a:pt x="68" y="16"/>
                    <a:pt x="50" y="16"/>
                  </a:cubicBezTo>
                  <a:cubicBezTo>
                    <a:pt x="31" y="16"/>
                    <a:pt x="23" y="32"/>
                    <a:pt x="21" y="46"/>
                  </a:cubicBezTo>
                  <a:lnTo>
                    <a:pt x="78" y="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9D4FAFB2-9E11-A064-075D-37227DE0885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87" y="327"/>
              <a:ext cx="4" cy="31"/>
            </a:xfrm>
            <a:custGeom>
              <a:avLst/>
              <a:gdLst>
                <a:gd name="T0" fmla="*/ 4 w 4"/>
                <a:gd name="T1" fmla="*/ 5 h 31"/>
                <a:gd name="T2" fmla="*/ 0 w 4"/>
                <a:gd name="T3" fmla="*/ 5 h 31"/>
                <a:gd name="T4" fmla="*/ 0 w 4"/>
                <a:gd name="T5" fmla="*/ 0 h 31"/>
                <a:gd name="T6" fmla="*/ 4 w 4"/>
                <a:gd name="T7" fmla="*/ 0 h 31"/>
                <a:gd name="T8" fmla="*/ 4 w 4"/>
                <a:gd name="T9" fmla="*/ 5 h 31"/>
                <a:gd name="T10" fmla="*/ 0 w 4"/>
                <a:gd name="T11" fmla="*/ 9 h 31"/>
                <a:gd name="T12" fmla="*/ 4 w 4"/>
                <a:gd name="T13" fmla="*/ 9 h 31"/>
                <a:gd name="T14" fmla="*/ 4 w 4"/>
                <a:gd name="T15" fmla="*/ 31 h 31"/>
                <a:gd name="T16" fmla="*/ 0 w 4"/>
                <a:gd name="T17" fmla="*/ 31 h 31"/>
                <a:gd name="T18" fmla="*/ 0 w 4"/>
                <a:gd name="T1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1">
                  <a:moveTo>
                    <a:pt x="4" y="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5"/>
                  </a:lnTo>
                  <a:close/>
                  <a:moveTo>
                    <a:pt x="0" y="9"/>
                  </a:moveTo>
                  <a:lnTo>
                    <a:pt x="4" y="9"/>
                  </a:lnTo>
                  <a:lnTo>
                    <a:pt x="4" y="31"/>
                  </a:lnTo>
                  <a:lnTo>
                    <a:pt x="0" y="31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B6465381-4365-6A8E-5FBA-AE5E0F3A22D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5" y="330"/>
              <a:ext cx="15" cy="29"/>
            </a:xfrm>
            <a:custGeom>
              <a:avLst/>
              <a:gdLst>
                <a:gd name="T0" fmla="*/ 74 w 76"/>
                <a:gd name="T1" fmla="*/ 48 h 143"/>
                <a:gd name="T2" fmla="*/ 45 w 76"/>
                <a:gd name="T3" fmla="*/ 48 h 143"/>
                <a:gd name="T4" fmla="*/ 45 w 76"/>
                <a:gd name="T5" fmla="*/ 108 h 143"/>
                <a:gd name="T6" fmla="*/ 62 w 76"/>
                <a:gd name="T7" fmla="*/ 127 h 143"/>
                <a:gd name="T8" fmla="*/ 76 w 76"/>
                <a:gd name="T9" fmla="*/ 123 h 143"/>
                <a:gd name="T10" fmla="*/ 76 w 76"/>
                <a:gd name="T11" fmla="*/ 140 h 143"/>
                <a:gd name="T12" fmla="*/ 58 w 76"/>
                <a:gd name="T13" fmla="*/ 143 h 143"/>
                <a:gd name="T14" fmla="*/ 25 w 76"/>
                <a:gd name="T15" fmla="*/ 112 h 143"/>
                <a:gd name="T16" fmla="*/ 25 w 76"/>
                <a:gd name="T17" fmla="*/ 48 h 143"/>
                <a:gd name="T18" fmla="*/ 0 w 76"/>
                <a:gd name="T19" fmla="*/ 48 h 143"/>
                <a:gd name="T20" fmla="*/ 0 w 76"/>
                <a:gd name="T21" fmla="*/ 32 h 143"/>
                <a:gd name="T22" fmla="*/ 25 w 76"/>
                <a:gd name="T23" fmla="*/ 32 h 143"/>
                <a:gd name="T24" fmla="*/ 25 w 76"/>
                <a:gd name="T25" fmla="*/ 7 h 143"/>
                <a:gd name="T26" fmla="*/ 45 w 76"/>
                <a:gd name="T27" fmla="*/ 0 h 143"/>
                <a:gd name="T28" fmla="*/ 45 w 76"/>
                <a:gd name="T29" fmla="*/ 32 h 143"/>
                <a:gd name="T30" fmla="*/ 74 w 76"/>
                <a:gd name="T31" fmla="*/ 32 h 143"/>
                <a:gd name="T32" fmla="*/ 74 w 76"/>
                <a:gd name="T33" fmla="*/ 48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" h="143">
                  <a:moveTo>
                    <a:pt x="74" y="48"/>
                  </a:moveTo>
                  <a:cubicBezTo>
                    <a:pt x="45" y="48"/>
                    <a:pt x="45" y="48"/>
                    <a:pt x="45" y="48"/>
                  </a:cubicBezTo>
                  <a:cubicBezTo>
                    <a:pt x="45" y="108"/>
                    <a:pt x="45" y="108"/>
                    <a:pt x="45" y="108"/>
                  </a:cubicBezTo>
                  <a:cubicBezTo>
                    <a:pt x="45" y="120"/>
                    <a:pt x="53" y="127"/>
                    <a:pt x="62" y="127"/>
                  </a:cubicBezTo>
                  <a:cubicBezTo>
                    <a:pt x="68" y="127"/>
                    <a:pt x="73" y="125"/>
                    <a:pt x="76" y="123"/>
                  </a:cubicBezTo>
                  <a:cubicBezTo>
                    <a:pt x="76" y="140"/>
                    <a:pt x="76" y="140"/>
                    <a:pt x="76" y="140"/>
                  </a:cubicBezTo>
                  <a:cubicBezTo>
                    <a:pt x="71" y="142"/>
                    <a:pt x="65" y="143"/>
                    <a:pt x="58" y="143"/>
                  </a:cubicBezTo>
                  <a:cubicBezTo>
                    <a:pt x="38" y="143"/>
                    <a:pt x="25" y="134"/>
                    <a:pt x="25" y="112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74" y="32"/>
                    <a:pt x="74" y="32"/>
                    <a:pt x="74" y="32"/>
                  </a:cubicBezTo>
                  <a:lnTo>
                    <a:pt x="74" y="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B2B63185-43B2-0019-98CD-4CAD3ABFB00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14" y="336"/>
              <a:ext cx="20" cy="23"/>
            </a:xfrm>
            <a:custGeom>
              <a:avLst/>
              <a:gdLst>
                <a:gd name="T0" fmla="*/ 90 w 99"/>
                <a:gd name="T1" fmla="*/ 106 h 113"/>
                <a:gd name="T2" fmla="*/ 56 w 99"/>
                <a:gd name="T3" fmla="*/ 113 h 113"/>
                <a:gd name="T4" fmla="*/ 0 w 99"/>
                <a:gd name="T5" fmla="*/ 55 h 113"/>
                <a:gd name="T6" fmla="*/ 51 w 99"/>
                <a:gd name="T7" fmla="*/ 0 h 113"/>
                <a:gd name="T8" fmla="*/ 99 w 99"/>
                <a:gd name="T9" fmla="*/ 61 h 113"/>
                <a:gd name="T10" fmla="*/ 21 w 99"/>
                <a:gd name="T11" fmla="*/ 61 h 113"/>
                <a:gd name="T12" fmla="*/ 57 w 99"/>
                <a:gd name="T13" fmla="*/ 97 h 113"/>
                <a:gd name="T14" fmla="*/ 90 w 99"/>
                <a:gd name="T15" fmla="*/ 86 h 113"/>
                <a:gd name="T16" fmla="*/ 90 w 99"/>
                <a:gd name="T17" fmla="*/ 106 h 113"/>
                <a:gd name="T18" fmla="*/ 77 w 99"/>
                <a:gd name="T19" fmla="*/ 46 h 113"/>
                <a:gd name="T20" fmla="*/ 50 w 99"/>
                <a:gd name="T21" fmla="*/ 16 h 113"/>
                <a:gd name="T22" fmla="*/ 21 w 99"/>
                <a:gd name="T23" fmla="*/ 46 h 113"/>
                <a:gd name="T24" fmla="*/ 77 w 99"/>
                <a:gd name="T25" fmla="*/ 4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13">
                  <a:moveTo>
                    <a:pt x="90" y="106"/>
                  </a:moveTo>
                  <a:cubicBezTo>
                    <a:pt x="83" y="109"/>
                    <a:pt x="74" y="113"/>
                    <a:pt x="56" y="113"/>
                  </a:cubicBezTo>
                  <a:cubicBezTo>
                    <a:pt x="17" y="113"/>
                    <a:pt x="0" y="90"/>
                    <a:pt x="0" y="55"/>
                  </a:cubicBezTo>
                  <a:cubicBezTo>
                    <a:pt x="0" y="22"/>
                    <a:pt x="20" y="0"/>
                    <a:pt x="51" y="0"/>
                  </a:cubicBezTo>
                  <a:cubicBezTo>
                    <a:pt x="87" y="0"/>
                    <a:pt x="99" y="26"/>
                    <a:pt x="99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82"/>
                    <a:pt x="38" y="97"/>
                    <a:pt x="57" y="97"/>
                  </a:cubicBezTo>
                  <a:cubicBezTo>
                    <a:pt x="70" y="97"/>
                    <a:pt x="85" y="90"/>
                    <a:pt x="90" y="86"/>
                  </a:cubicBezTo>
                  <a:lnTo>
                    <a:pt x="90" y="106"/>
                  </a:lnTo>
                  <a:close/>
                  <a:moveTo>
                    <a:pt x="77" y="46"/>
                  </a:moveTo>
                  <a:cubicBezTo>
                    <a:pt x="77" y="29"/>
                    <a:pt x="68" y="16"/>
                    <a:pt x="50" y="16"/>
                  </a:cubicBezTo>
                  <a:cubicBezTo>
                    <a:pt x="31" y="16"/>
                    <a:pt x="23" y="32"/>
                    <a:pt x="21" y="46"/>
                  </a:cubicBezTo>
                  <a:lnTo>
                    <a:pt x="77" y="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AFB1FD17-1C01-BA1F-9383-376D8B659B5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39" y="336"/>
              <a:ext cx="12" cy="22"/>
            </a:xfrm>
            <a:custGeom>
              <a:avLst/>
              <a:gdLst>
                <a:gd name="T0" fmla="*/ 0 w 61"/>
                <a:gd name="T1" fmla="*/ 2 h 111"/>
                <a:gd name="T2" fmla="*/ 19 w 61"/>
                <a:gd name="T3" fmla="*/ 2 h 111"/>
                <a:gd name="T4" fmla="*/ 19 w 61"/>
                <a:gd name="T5" fmla="*/ 19 h 111"/>
                <a:gd name="T6" fmla="*/ 20 w 61"/>
                <a:gd name="T7" fmla="*/ 19 h 111"/>
                <a:gd name="T8" fmla="*/ 48 w 61"/>
                <a:gd name="T9" fmla="*/ 0 h 111"/>
                <a:gd name="T10" fmla="*/ 61 w 61"/>
                <a:gd name="T11" fmla="*/ 1 h 111"/>
                <a:gd name="T12" fmla="*/ 61 w 61"/>
                <a:gd name="T13" fmla="*/ 19 h 111"/>
                <a:gd name="T14" fmla="*/ 50 w 61"/>
                <a:gd name="T15" fmla="*/ 17 h 111"/>
                <a:gd name="T16" fmla="*/ 21 w 61"/>
                <a:gd name="T17" fmla="*/ 61 h 111"/>
                <a:gd name="T18" fmla="*/ 21 w 61"/>
                <a:gd name="T19" fmla="*/ 111 h 111"/>
                <a:gd name="T20" fmla="*/ 0 w 61"/>
                <a:gd name="T21" fmla="*/ 111 h 111"/>
                <a:gd name="T22" fmla="*/ 0 w 61"/>
                <a:gd name="T23" fmla="*/ 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1" h="111">
                  <a:moveTo>
                    <a:pt x="0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5" y="8"/>
                    <a:pt x="37" y="0"/>
                    <a:pt x="48" y="0"/>
                  </a:cubicBezTo>
                  <a:cubicBezTo>
                    <a:pt x="54" y="0"/>
                    <a:pt x="57" y="0"/>
                    <a:pt x="61" y="1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58" y="17"/>
                    <a:pt x="54" y="17"/>
                    <a:pt x="50" y="17"/>
                  </a:cubicBezTo>
                  <a:cubicBezTo>
                    <a:pt x="32" y="17"/>
                    <a:pt x="21" y="34"/>
                    <a:pt x="21" y="61"/>
                  </a:cubicBezTo>
                  <a:cubicBezTo>
                    <a:pt x="21" y="111"/>
                    <a:pt x="21" y="111"/>
                    <a:pt x="21" y="111"/>
                  </a:cubicBezTo>
                  <a:cubicBezTo>
                    <a:pt x="0" y="111"/>
                    <a:pt x="0" y="111"/>
                    <a:pt x="0" y="111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83FE4018-6B41-F7FA-332E-ACB79F509C1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56" y="326"/>
              <a:ext cx="20" cy="33"/>
            </a:xfrm>
            <a:custGeom>
              <a:avLst/>
              <a:gdLst>
                <a:gd name="T0" fmla="*/ 0 w 104"/>
                <a:gd name="T1" fmla="*/ 0 h 162"/>
                <a:gd name="T2" fmla="*/ 20 w 104"/>
                <a:gd name="T3" fmla="*/ 0 h 162"/>
                <a:gd name="T4" fmla="*/ 20 w 104"/>
                <a:gd name="T5" fmla="*/ 66 h 162"/>
                <a:gd name="T6" fmla="*/ 21 w 104"/>
                <a:gd name="T7" fmla="*/ 66 h 162"/>
                <a:gd name="T8" fmla="*/ 57 w 104"/>
                <a:gd name="T9" fmla="*/ 49 h 162"/>
                <a:gd name="T10" fmla="*/ 104 w 104"/>
                <a:gd name="T11" fmla="*/ 104 h 162"/>
                <a:gd name="T12" fmla="*/ 57 w 104"/>
                <a:gd name="T13" fmla="*/ 162 h 162"/>
                <a:gd name="T14" fmla="*/ 20 w 104"/>
                <a:gd name="T15" fmla="*/ 144 h 162"/>
                <a:gd name="T16" fmla="*/ 20 w 104"/>
                <a:gd name="T17" fmla="*/ 144 h 162"/>
                <a:gd name="T18" fmla="*/ 20 w 104"/>
                <a:gd name="T19" fmla="*/ 160 h 162"/>
                <a:gd name="T20" fmla="*/ 0 w 104"/>
                <a:gd name="T21" fmla="*/ 160 h 162"/>
                <a:gd name="T22" fmla="*/ 0 w 104"/>
                <a:gd name="T23" fmla="*/ 0 h 162"/>
                <a:gd name="T24" fmla="*/ 53 w 104"/>
                <a:gd name="T25" fmla="*/ 65 h 162"/>
                <a:gd name="T26" fmla="*/ 20 w 104"/>
                <a:gd name="T27" fmla="*/ 106 h 162"/>
                <a:gd name="T28" fmla="*/ 52 w 104"/>
                <a:gd name="T29" fmla="*/ 146 h 162"/>
                <a:gd name="T30" fmla="*/ 83 w 104"/>
                <a:gd name="T31" fmla="*/ 105 h 162"/>
                <a:gd name="T32" fmla="*/ 53 w 104"/>
                <a:gd name="T33" fmla="*/ 65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4" h="162">
                  <a:moveTo>
                    <a:pt x="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7" y="56"/>
                    <a:pt x="38" y="49"/>
                    <a:pt x="57" y="49"/>
                  </a:cubicBezTo>
                  <a:cubicBezTo>
                    <a:pt x="88" y="49"/>
                    <a:pt x="104" y="74"/>
                    <a:pt x="104" y="104"/>
                  </a:cubicBezTo>
                  <a:cubicBezTo>
                    <a:pt x="104" y="133"/>
                    <a:pt x="90" y="162"/>
                    <a:pt x="57" y="162"/>
                  </a:cubicBezTo>
                  <a:cubicBezTo>
                    <a:pt x="38" y="162"/>
                    <a:pt x="25" y="153"/>
                    <a:pt x="20" y="14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60"/>
                    <a:pt x="20" y="160"/>
                    <a:pt x="20" y="160"/>
                  </a:cubicBezTo>
                  <a:cubicBezTo>
                    <a:pt x="0" y="160"/>
                    <a:pt x="0" y="160"/>
                    <a:pt x="0" y="160"/>
                  </a:cubicBezTo>
                  <a:lnTo>
                    <a:pt x="0" y="0"/>
                  </a:lnTo>
                  <a:close/>
                  <a:moveTo>
                    <a:pt x="53" y="65"/>
                  </a:moveTo>
                  <a:cubicBezTo>
                    <a:pt x="31" y="65"/>
                    <a:pt x="20" y="85"/>
                    <a:pt x="20" y="106"/>
                  </a:cubicBezTo>
                  <a:cubicBezTo>
                    <a:pt x="20" y="124"/>
                    <a:pt x="30" y="146"/>
                    <a:pt x="52" y="146"/>
                  </a:cubicBezTo>
                  <a:cubicBezTo>
                    <a:pt x="74" y="146"/>
                    <a:pt x="83" y="122"/>
                    <a:pt x="83" y="105"/>
                  </a:cubicBezTo>
                  <a:cubicBezTo>
                    <a:pt x="83" y="85"/>
                    <a:pt x="74" y="65"/>
                    <a:pt x="53" y="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876B1169-82DC-7237-23FF-7B32DC1F98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82" y="327"/>
              <a:ext cx="5" cy="31"/>
            </a:xfrm>
            <a:custGeom>
              <a:avLst/>
              <a:gdLst>
                <a:gd name="T0" fmla="*/ 5 w 5"/>
                <a:gd name="T1" fmla="*/ 5 h 31"/>
                <a:gd name="T2" fmla="*/ 0 w 5"/>
                <a:gd name="T3" fmla="*/ 5 h 31"/>
                <a:gd name="T4" fmla="*/ 0 w 5"/>
                <a:gd name="T5" fmla="*/ 0 h 31"/>
                <a:gd name="T6" fmla="*/ 5 w 5"/>
                <a:gd name="T7" fmla="*/ 0 h 31"/>
                <a:gd name="T8" fmla="*/ 5 w 5"/>
                <a:gd name="T9" fmla="*/ 5 h 31"/>
                <a:gd name="T10" fmla="*/ 0 w 5"/>
                <a:gd name="T11" fmla="*/ 9 h 31"/>
                <a:gd name="T12" fmla="*/ 4 w 5"/>
                <a:gd name="T13" fmla="*/ 9 h 31"/>
                <a:gd name="T14" fmla="*/ 4 w 5"/>
                <a:gd name="T15" fmla="*/ 31 h 31"/>
                <a:gd name="T16" fmla="*/ 0 w 5"/>
                <a:gd name="T17" fmla="*/ 31 h 31"/>
                <a:gd name="T18" fmla="*/ 0 w 5"/>
                <a:gd name="T1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1">
                  <a:moveTo>
                    <a:pt x="5" y="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close/>
                  <a:moveTo>
                    <a:pt x="0" y="9"/>
                  </a:moveTo>
                  <a:lnTo>
                    <a:pt x="4" y="9"/>
                  </a:lnTo>
                  <a:lnTo>
                    <a:pt x="4" y="31"/>
                  </a:lnTo>
                  <a:lnTo>
                    <a:pt x="0" y="31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9" name="Rectangle 17">
              <a:extLst>
                <a:ext uri="{FF2B5EF4-FFF2-40B4-BE49-F238E27FC236}">
                  <a16:creationId xmlns:a16="http://schemas.microsoft.com/office/drawing/2014/main" id="{646DB9BB-AFFE-3BAE-A216-9C9BD6B50FF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494" y="326"/>
              <a:ext cx="4" cy="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98E7C905-AAD5-99AE-CC5D-F31B6D586D3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04" y="326"/>
              <a:ext cx="21" cy="33"/>
            </a:xfrm>
            <a:custGeom>
              <a:avLst/>
              <a:gdLst>
                <a:gd name="T0" fmla="*/ 84 w 103"/>
                <a:gd name="T1" fmla="*/ 144 h 162"/>
                <a:gd name="T2" fmla="*/ 84 w 103"/>
                <a:gd name="T3" fmla="*/ 144 h 162"/>
                <a:gd name="T4" fmla="*/ 47 w 103"/>
                <a:gd name="T5" fmla="*/ 162 h 162"/>
                <a:gd name="T6" fmla="*/ 0 w 103"/>
                <a:gd name="T7" fmla="*/ 104 h 162"/>
                <a:gd name="T8" fmla="*/ 47 w 103"/>
                <a:gd name="T9" fmla="*/ 49 h 162"/>
                <a:gd name="T10" fmla="*/ 83 w 103"/>
                <a:gd name="T11" fmla="*/ 66 h 162"/>
                <a:gd name="T12" fmla="*/ 83 w 103"/>
                <a:gd name="T13" fmla="*/ 66 h 162"/>
                <a:gd name="T14" fmla="*/ 83 w 103"/>
                <a:gd name="T15" fmla="*/ 0 h 162"/>
                <a:gd name="T16" fmla="*/ 103 w 103"/>
                <a:gd name="T17" fmla="*/ 0 h 162"/>
                <a:gd name="T18" fmla="*/ 103 w 103"/>
                <a:gd name="T19" fmla="*/ 160 h 162"/>
                <a:gd name="T20" fmla="*/ 84 w 103"/>
                <a:gd name="T21" fmla="*/ 160 h 162"/>
                <a:gd name="T22" fmla="*/ 84 w 103"/>
                <a:gd name="T23" fmla="*/ 144 h 162"/>
                <a:gd name="T24" fmla="*/ 51 w 103"/>
                <a:gd name="T25" fmla="*/ 146 h 162"/>
                <a:gd name="T26" fmla="*/ 83 w 103"/>
                <a:gd name="T27" fmla="*/ 106 h 162"/>
                <a:gd name="T28" fmla="*/ 51 w 103"/>
                <a:gd name="T29" fmla="*/ 65 h 162"/>
                <a:gd name="T30" fmla="*/ 21 w 103"/>
                <a:gd name="T31" fmla="*/ 105 h 162"/>
                <a:gd name="T32" fmla="*/ 51 w 103"/>
                <a:gd name="T33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62">
                  <a:moveTo>
                    <a:pt x="84" y="144"/>
                  </a:moveTo>
                  <a:cubicBezTo>
                    <a:pt x="84" y="144"/>
                    <a:pt x="84" y="144"/>
                    <a:pt x="84" y="144"/>
                  </a:cubicBezTo>
                  <a:cubicBezTo>
                    <a:pt x="78" y="153"/>
                    <a:pt x="66" y="162"/>
                    <a:pt x="47" y="162"/>
                  </a:cubicBezTo>
                  <a:cubicBezTo>
                    <a:pt x="14" y="162"/>
                    <a:pt x="0" y="133"/>
                    <a:pt x="0" y="104"/>
                  </a:cubicBezTo>
                  <a:cubicBezTo>
                    <a:pt x="0" y="74"/>
                    <a:pt x="15" y="49"/>
                    <a:pt x="47" y="49"/>
                  </a:cubicBezTo>
                  <a:cubicBezTo>
                    <a:pt x="66" y="49"/>
                    <a:pt x="77" y="56"/>
                    <a:pt x="83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3" y="160"/>
                    <a:pt x="103" y="160"/>
                    <a:pt x="103" y="160"/>
                  </a:cubicBezTo>
                  <a:cubicBezTo>
                    <a:pt x="84" y="160"/>
                    <a:pt x="84" y="160"/>
                    <a:pt x="84" y="160"/>
                  </a:cubicBezTo>
                  <a:lnTo>
                    <a:pt x="84" y="144"/>
                  </a:lnTo>
                  <a:close/>
                  <a:moveTo>
                    <a:pt x="51" y="146"/>
                  </a:moveTo>
                  <a:cubicBezTo>
                    <a:pt x="74" y="146"/>
                    <a:pt x="83" y="124"/>
                    <a:pt x="83" y="106"/>
                  </a:cubicBezTo>
                  <a:cubicBezTo>
                    <a:pt x="83" y="85"/>
                    <a:pt x="73" y="65"/>
                    <a:pt x="51" y="65"/>
                  </a:cubicBezTo>
                  <a:cubicBezTo>
                    <a:pt x="29" y="65"/>
                    <a:pt x="21" y="85"/>
                    <a:pt x="21" y="105"/>
                  </a:cubicBezTo>
                  <a:cubicBezTo>
                    <a:pt x="21" y="122"/>
                    <a:pt x="30" y="146"/>
                    <a:pt x="51" y="1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2" name="Freeform 19">
              <a:extLst>
                <a:ext uri="{FF2B5EF4-FFF2-40B4-BE49-F238E27FC236}">
                  <a16:creationId xmlns:a16="http://schemas.microsoft.com/office/drawing/2014/main" id="{F9416984-34DB-7ADF-A80F-8AAE1A2A6E1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32" y="336"/>
              <a:ext cx="19" cy="23"/>
            </a:xfrm>
            <a:custGeom>
              <a:avLst/>
              <a:gdLst>
                <a:gd name="T0" fmla="*/ 97 w 97"/>
                <a:gd name="T1" fmla="*/ 109 h 111"/>
                <a:gd name="T2" fmla="*/ 77 w 97"/>
                <a:gd name="T3" fmla="*/ 109 h 111"/>
                <a:gd name="T4" fmla="*/ 77 w 97"/>
                <a:gd name="T5" fmla="*/ 92 h 111"/>
                <a:gd name="T6" fmla="*/ 77 w 97"/>
                <a:gd name="T7" fmla="*/ 92 h 111"/>
                <a:gd name="T8" fmla="*/ 41 w 97"/>
                <a:gd name="T9" fmla="*/ 111 h 111"/>
                <a:gd name="T10" fmla="*/ 0 w 97"/>
                <a:gd name="T11" fmla="*/ 65 h 111"/>
                <a:gd name="T12" fmla="*/ 0 w 97"/>
                <a:gd name="T13" fmla="*/ 0 h 111"/>
                <a:gd name="T14" fmla="*/ 21 w 97"/>
                <a:gd name="T15" fmla="*/ 0 h 111"/>
                <a:gd name="T16" fmla="*/ 21 w 97"/>
                <a:gd name="T17" fmla="*/ 56 h 111"/>
                <a:gd name="T18" fmla="*/ 44 w 97"/>
                <a:gd name="T19" fmla="*/ 95 h 111"/>
                <a:gd name="T20" fmla="*/ 77 w 97"/>
                <a:gd name="T21" fmla="*/ 50 h 111"/>
                <a:gd name="T22" fmla="*/ 77 w 97"/>
                <a:gd name="T23" fmla="*/ 0 h 111"/>
                <a:gd name="T24" fmla="*/ 97 w 97"/>
                <a:gd name="T25" fmla="*/ 0 h 111"/>
                <a:gd name="T26" fmla="*/ 97 w 97"/>
                <a:gd name="T27" fmla="*/ 10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7" h="111">
                  <a:moveTo>
                    <a:pt x="97" y="109"/>
                  </a:moveTo>
                  <a:cubicBezTo>
                    <a:pt x="77" y="109"/>
                    <a:pt x="77" y="109"/>
                    <a:pt x="77" y="109"/>
                  </a:cubicBezTo>
                  <a:cubicBezTo>
                    <a:pt x="77" y="92"/>
                    <a:pt x="77" y="92"/>
                    <a:pt x="77" y="92"/>
                  </a:cubicBezTo>
                  <a:cubicBezTo>
                    <a:pt x="77" y="92"/>
                    <a:pt x="77" y="92"/>
                    <a:pt x="77" y="92"/>
                  </a:cubicBezTo>
                  <a:cubicBezTo>
                    <a:pt x="71" y="104"/>
                    <a:pt x="56" y="111"/>
                    <a:pt x="41" y="111"/>
                  </a:cubicBezTo>
                  <a:cubicBezTo>
                    <a:pt x="13" y="111"/>
                    <a:pt x="0" y="94"/>
                    <a:pt x="0" y="6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82"/>
                    <a:pt x="26" y="94"/>
                    <a:pt x="44" y="95"/>
                  </a:cubicBezTo>
                  <a:cubicBezTo>
                    <a:pt x="66" y="95"/>
                    <a:pt x="77" y="77"/>
                    <a:pt x="77" y="5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97" y="0"/>
                    <a:pt x="97" y="0"/>
                    <a:pt x="97" y="0"/>
                  </a:cubicBezTo>
                  <a:lnTo>
                    <a:pt x="97" y="1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1C9BAF57-8298-DEC0-EDED-FE757FCC7B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58" y="336"/>
              <a:ext cx="19" cy="22"/>
            </a:xfrm>
            <a:custGeom>
              <a:avLst/>
              <a:gdLst>
                <a:gd name="T0" fmla="*/ 0 w 96"/>
                <a:gd name="T1" fmla="*/ 2 h 111"/>
                <a:gd name="T2" fmla="*/ 19 w 96"/>
                <a:gd name="T3" fmla="*/ 2 h 111"/>
                <a:gd name="T4" fmla="*/ 19 w 96"/>
                <a:gd name="T5" fmla="*/ 19 h 111"/>
                <a:gd name="T6" fmla="*/ 20 w 96"/>
                <a:gd name="T7" fmla="*/ 19 h 111"/>
                <a:gd name="T8" fmla="*/ 55 w 96"/>
                <a:gd name="T9" fmla="*/ 0 h 111"/>
                <a:gd name="T10" fmla="*/ 96 w 96"/>
                <a:gd name="T11" fmla="*/ 46 h 111"/>
                <a:gd name="T12" fmla="*/ 96 w 96"/>
                <a:gd name="T13" fmla="*/ 111 h 111"/>
                <a:gd name="T14" fmla="*/ 76 w 96"/>
                <a:gd name="T15" fmla="*/ 111 h 111"/>
                <a:gd name="T16" fmla="*/ 76 w 96"/>
                <a:gd name="T17" fmla="*/ 55 h 111"/>
                <a:gd name="T18" fmla="*/ 53 w 96"/>
                <a:gd name="T19" fmla="*/ 16 h 111"/>
                <a:gd name="T20" fmla="*/ 20 w 96"/>
                <a:gd name="T21" fmla="*/ 60 h 111"/>
                <a:gd name="T22" fmla="*/ 20 w 96"/>
                <a:gd name="T23" fmla="*/ 111 h 111"/>
                <a:gd name="T24" fmla="*/ 0 w 96"/>
                <a:gd name="T25" fmla="*/ 111 h 111"/>
                <a:gd name="T26" fmla="*/ 0 w 96"/>
                <a:gd name="T27" fmla="*/ 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6" h="111">
                  <a:moveTo>
                    <a:pt x="0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6" y="7"/>
                    <a:pt x="40" y="0"/>
                    <a:pt x="55" y="0"/>
                  </a:cubicBezTo>
                  <a:cubicBezTo>
                    <a:pt x="83" y="0"/>
                    <a:pt x="96" y="17"/>
                    <a:pt x="96" y="46"/>
                  </a:cubicBezTo>
                  <a:cubicBezTo>
                    <a:pt x="96" y="111"/>
                    <a:pt x="96" y="111"/>
                    <a:pt x="96" y="111"/>
                  </a:cubicBezTo>
                  <a:cubicBezTo>
                    <a:pt x="76" y="111"/>
                    <a:pt x="76" y="111"/>
                    <a:pt x="76" y="111"/>
                  </a:cubicBezTo>
                  <a:cubicBezTo>
                    <a:pt x="76" y="55"/>
                    <a:pt x="76" y="55"/>
                    <a:pt x="76" y="55"/>
                  </a:cubicBezTo>
                  <a:cubicBezTo>
                    <a:pt x="76" y="29"/>
                    <a:pt x="70" y="17"/>
                    <a:pt x="53" y="16"/>
                  </a:cubicBezTo>
                  <a:cubicBezTo>
                    <a:pt x="30" y="16"/>
                    <a:pt x="20" y="34"/>
                    <a:pt x="20" y="60"/>
                  </a:cubicBezTo>
                  <a:cubicBezTo>
                    <a:pt x="20" y="111"/>
                    <a:pt x="20" y="111"/>
                    <a:pt x="20" y="111"/>
                  </a:cubicBezTo>
                  <a:cubicBezTo>
                    <a:pt x="0" y="111"/>
                    <a:pt x="0" y="111"/>
                    <a:pt x="0" y="111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id="{157A4FE2-2BC9-012F-D329-3782573CDC7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83" y="336"/>
              <a:ext cx="21" cy="32"/>
            </a:xfrm>
            <a:custGeom>
              <a:avLst/>
              <a:gdLst>
                <a:gd name="T0" fmla="*/ 103 w 103"/>
                <a:gd name="T1" fmla="*/ 106 h 158"/>
                <a:gd name="T2" fmla="*/ 47 w 103"/>
                <a:gd name="T3" fmla="*/ 158 h 158"/>
                <a:gd name="T4" fmla="*/ 8 w 103"/>
                <a:gd name="T5" fmla="*/ 151 h 158"/>
                <a:gd name="T6" fmla="*/ 10 w 103"/>
                <a:gd name="T7" fmla="*/ 132 h 158"/>
                <a:gd name="T8" fmla="*/ 49 w 103"/>
                <a:gd name="T9" fmla="*/ 142 h 158"/>
                <a:gd name="T10" fmla="*/ 83 w 103"/>
                <a:gd name="T11" fmla="*/ 105 h 158"/>
                <a:gd name="T12" fmla="*/ 83 w 103"/>
                <a:gd name="T13" fmla="*/ 94 h 158"/>
                <a:gd name="T14" fmla="*/ 83 w 103"/>
                <a:gd name="T15" fmla="*/ 94 h 158"/>
                <a:gd name="T16" fmla="*/ 46 w 103"/>
                <a:gd name="T17" fmla="*/ 111 h 158"/>
                <a:gd name="T18" fmla="*/ 0 w 103"/>
                <a:gd name="T19" fmla="*/ 57 h 158"/>
                <a:gd name="T20" fmla="*/ 48 w 103"/>
                <a:gd name="T21" fmla="*/ 0 h 158"/>
                <a:gd name="T22" fmla="*/ 84 w 103"/>
                <a:gd name="T23" fmla="*/ 18 h 158"/>
                <a:gd name="T24" fmla="*/ 85 w 103"/>
                <a:gd name="T25" fmla="*/ 18 h 158"/>
                <a:gd name="T26" fmla="*/ 85 w 103"/>
                <a:gd name="T27" fmla="*/ 2 h 158"/>
                <a:gd name="T28" fmla="*/ 103 w 103"/>
                <a:gd name="T29" fmla="*/ 2 h 158"/>
                <a:gd name="T30" fmla="*/ 103 w 103"/>
                <a:gd name="T31" fmla="*/ 106 h 158"/>
                <a:gd name="T32" fmla="*/ 83 w 103"/>
                <a:gd name="T33" fmla="*/ 58 h 158"/>
                <a:gd name="T34" fmla="*/ 51 w 103"/>
                <a:gd name="T35" fmla="*/ 16 h 158"/>
                <a:gd name="T36" fmla="*/ 21 w 103"/>
                <a:gd name="T37" fmla="*/ 56 h 158"/>
                <a:gd name="T38" fmla="*/ 51 w 103"/>
                <a:gd name="T39" fmla="*/ 95 h 158"/>
                <a:gd name="T40" fmla="*/ 83 w 103"/>
                <a:gd name="T41" fmla="*/ 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" h="158">
                  <a:moveTo>
                    <a:pt x="103" y="106"/>
                  </a:moveTo>
                  <a:cubicBezTo>
                    <a:pt x="103" y="139"/>
                    <a:pt x="86" y="158"/>
                    <a:pt x="47" y="158"/>
                  </a:cubicBezTo>
                  <a:cubicBezTo>
                    <a:pt x="36" y="158"/>
                    <a:pt x="26" y="157"/>
                    <a:pt x="8" y="151"/>
                  </a:cubicBezTo>
                  <a:cubicBezTo>
                    <a:pt x="10" y="132"/>
                    <a:pt x="10" y="132"/>
                    <a:pt x="10" y="132"/>
                  </a:cubicBezTo>
                  <a:cubicBezTo>
                    <a:pt x="26" y="139"/>
                    <a:pt x="35" y="142"/>
                    <a:pt x="49" y="142"/>
                  </a:cubicBezTo>
                  <a:cubicBezTo>
                    <a:pt x="71" y="142"/>
                    <a:pt x="83" y="128"/>
                    <a:pt x="83" y="105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74" y="105"/>
                    <a:pt x="60" y="111"/>
                    <a:pt x="46" y="111"/>
                  </a:cubicBezTo>
                  <a:cubicBezTo>
                    <a:pt x="15" y="111"/>
                    <a:pt x="0" y="85"/>
                    <a:pt x="0" y="57"/>
                  </a:cubicBezTo>
                  <a:cubicBezTo>
                    <a:pt x="0" y="29"/>
                    <a:pt x="16" y="0"/>
                    <a:pt x="48" y="0"/>
                  </a:cubicBezTo>
                  <a:cubicBezTo>
                    <a:pt x="68" y="0"/>
                    <a:pt x="78" y="7"/>
                    <a:pt x="84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103" y="2"/>
                    <a:pt x="103" y="2"/>
                    <a:pt x="103" y="2"/>
                  </a:cubicBezTo>
                  <a:lnTo>
                    <a:pt x="103" y="106"/>
                  </a:lnTo>
                  <a:close/>
                  <a:moveTo>
                    <a:pt x="83" y="58"/>
                  </a:moveTo>
                  <a:cubicBezTo>
                    <a:pt x="83" y="35"/>
                    <a:pt x="73" y="16"/>
                    <a:pt x="51" y="16"/>
                  </a:cubicBezTo>
                  <a:cubicBezTo>
                    <a:pt x="31" y="16"/>
                    <a:pt x="21" y="38"/>
                    <a:pt x="21" y="56"/>
                  </a:cubicBezTo>
                  <a:cubicBezTo>
                    <a:pt x="21" y="77"/>
                    <a:pt x="33" y="95"/>
                    <a:pt x="51" y="95"/>
                  </a:cubicBezTo>
                  <a:cubicBezTo>
                    <a:pt x="70" y="95"/>
                    <a:pt x="83" y="78"/>
                    <a:pt x="83" y="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sp>
        <p:nvSpPr>
          <p:cNvPr id="26" name="Inhaltsplatzhalter 2">
            <a:extLst>
              <a:ext uri="{FF2B5EF4-FFF2-40B4-BE49-F238E27FC236}">
                <a16:creationId xmlns:a16="http://schemas.microsoft.com/office/drawing/2014/main" id="{62B631C7-E11F-C634-91A5-0D5AE07648F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3703" y="811822"/>
            <a:ext cx="11908597" cy="5389484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rgbClr val="F26522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rgbClr val="F26522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rgbClr val="FF9A00"/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</p:spTree>
    <p:extLst>
      <p:ext uri="{BB962C8B-B14F-4D97-AF65-F5344CB8AC3E}">
        <p14:creationId xmlns:p14="http://schemas.microsoft.com/office/powerpoint/2010/main" val="3280753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ün">
    <p:bg>
      <p:bgPr>
        <a:solidFill>
          <a:schemeClr val="bg2">
            <a:alpha val="6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hteck 22">
            <a:extLst>
              <a:ext uri="{FF2B5EF4-FFF2-40B4-BE49-F238E27FC236}">
                <a16:creationId xmlns:a16="http://schemas.microsoft.com/office/drawing/2014/main" id="{14C5EE17-1EDE-8C84-1F47-0906617AC14B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rgbClr val="F265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C8BD919F-43B4-DE28-13B9-400954626F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613142"/>
            <a:ext cx="7416800" cy="244857"/>
          </a:xfrm>
          <a:prstGeom prst="rect">
            <a:avLst/>
          </a:prstGeom>
          <a:ln/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7" name="Rectangle 43">
            <a:extLst>
              <a:ext uri="{FF2B5EF4-FFF2-40B4-BE49-F238E27FC236}">
                <a16:creationId xmlns:a16="http://schemas.microsoft.com/office/drawing/2014/main" id="{1887A876-AEEC-A012-5C47-6FD21147BB4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xfrm>
            <a:off x="128588" y="6613142"/>
            <a:ext cx="2047412" cy="244857"/>
          </a:xfrm>
          <a:prstGeom prst="rect">
            <a:avLst/>
          </a:prstGeom>
          <a:ln/>
        </p:spPr>
        <p:txBody>
          <a:bodyPr lIns="0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6DA635B-B1FD-4CD8-9F22-8F45251B1B06}" type="datetime1">
              <a:rPr lang="de-DE" smtClean="0"/>
              <a:t>07.08.2026</a:t>
            </a:fld>
            <a:endParaRPr lang="de-DE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0A122F1C-29FD-A088-84A3-CC3E74B29488}"/>
              </a:ext>
            </a:extLst>
          </p:cNvPr>
          <p:cNvGrpSpPr/>
          <p:nvPr userDrawn="1"/>
        </p:nvGrpSpPr>
        <p:grpSpPr>
          <a:xfrm>
            <a:off x="0" y="6569104"/>
            <a:ext cx="12192000" cy="18000"/>
            <a:chOff x="0" y="-2920"/>
            <a:chExt cx="13995000" cy="28800"/>
          </a:xfrm>
          <a:solidFill>
            <a:schemeClr val="bg1"/>
          </a:solidFill>
        </p:grpSpPr>
        <p:grpSp>
          <p:nvGrpSpPr>
            <p:cNvPr id="13" name="Gruppieren 12">
              <a:extLst>
                <a:ext uri="{FF2B5EF4-FFF2-40B4-BE49-F238E27FC236}">
                  <a16:creationId xmlns:a16="http://schemas.microsoft.com/office/drawing/2014/main" id="{F7EF4978-2B3C-964A-0C74-288441BEEF1A}"/>
                </a:ext>
              </a:extLst>
            </p:cNvPr>
            <p:cNvGrpSpPr/>
            <p:nvPr/>
          </p:nvGrpSpPr>
          <p:grpSpPr>
            <a:xfrm>
              <a:off x="0" y="-2920"/>
              <a:ext cx="11196000" cy="28800"/>
              <a:chOff x="2099733" y="800098"/>
              <a:chExt cx="1998132" cy="499533"/>
            </a:xfrm>
            <a:grpFill/>
          </p:grpSpPr>
          <p:sp>
            <p:nvSpPr>
              <p:cNvPr id="15" name="Rechteck 14">
                <a:extLst>
                  <a:ext uri="{FF2B5EF4-FFF2-40B4-BE49-F238E27FC236}">
                    <a16:creationId xmlns:a16="http://schemas.microsoft.com/office/drawing/2014/main" id="{60141540-5C77-F637-47EE-99B0357EB007}"/>
                  </a:ext>
                </a:extLst>
              </p:cNvPr>
              <p:cNvSpPr/>
              <p:nvPr/>
            </p:nvSpPr>
            <p:spPr>
              <a:xfrm>
                <a:off x="2099733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Rechteck 15">
                <a:extLst>
                  <a:ext uri="{FF2B5EF4-FFF2-40B4-BE49-F238E27FC236}">
                    <a16:creationId xmlns:a16="http://schemas.microsoft.com/office/drawing/2014/main" id="{6C555FAE-073C-D3BD-2712-5FD2D0A4DD90}"/>
                  </a:ext>
                </a:extLst>
              </p:cNvPr>
              <p:cNvSpPr/>
              <p:nvPr/>
            </p:nvSpPr>
            <p:spPr>
              <a:xfrm>
                <a:off x="3598332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Rechteck 16">
                <a:extLst>
                  <a:ext uri="{FF2B5EF4-FFF2-40B4-BE49-F238E27FC236}">
                    <a16:creationId xmlns:a16="http://schemas.microsoft.com/office/drawing/2014/main" id="{1FEC5963-9873-760C-054D-3CBF49E6E202}"/>
                  </a:ext>
                </a:extLst>
              </p:cNvPr>
              <p:cNvSpPr/>
              <p:nvPr/>
            </p:nvSpPr>
            <p:spPr>
              <a:xfrm>
                <a:off x="2599266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Rechteck 17">
                <a:extLst>
                  <a:ext uri="{FF2B5EF4-FFF2-40B4-BE49-F238E27FC236}">
                    <a16:creationId xmlns:a16="http://schemas.microsoft.com/office/drawing/2014/main" id="{0D9F8078-101C-4E24-D939-C3EA0DA211E4}"/>
                  </a:ext>
                </a:extLst>
              </p:cNvPr>
              <p:cNvSpPr/>
              <p:nvPr/>
            </p:nvSpPr>
            <p:spPr>
              <a:xfrm>
                <a:off x="3098799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A15DDD58-31FA-9431-1586-5FA6FE7E0C3D}"/>
                </a:ext>
              </a:extLst>
            </p:cNvPr>
            <p:cNvSpPr/>
            <p:nvPr/>
          </p:nvSpPr>
          <p:spPr>
            <a:xfrm>
              <a:off x="11196000" y="-2920"/>
              <a:ext cx="2799000" cy="28800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</p:grpSp>
      <p:sp>
        <p:nvSpPr>
          <p:cNvPr id="22" name="Rectangle 41">
            <a:extLst>
              <a:ext uri="{FF2B5EF4-FFF2-40B4-BE49-F238E27FC236}">
                <a16:creationId xmlns:a16="http://schemas.microsoft.com/office/drawing/2014/main" id="{2A86B56E-5F0A-B3B2-DF49-2061CDA8AD4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613200"/>
            <a:ext cx="1928293" cy="241930"/>
          </a:xfrm>
          <a:prstGeom prst="rect">
            <a:avLst/>
          </a:prstGeom>
          <a:ln/>
        </p:spPr>
        <p:txBody>
          <a:bodyPr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25" name="Textplatzhalter 2">
            <a:extLst>
              <a:ext uri="{FF2B5EF4-FFF2-40B4-BE49-F238E27FC236}">
                <a16:creationId xmlns:a16="http://schemas.microsoft.com/office/drawing/2014/main" id="{2A86329C-FFC6-7307-74B3-3B5DEAF455D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463" y="6228067"/>
            <a:ext cx="11903073" cy="296862"/>
          </a:xfrm>
          <a:prstGeom prst="rect">
            <a:avLst/>
          </a:prstGeom>
        </p:spPr>
        <p:txBody>
          <a:bodyPr lIns="0" rIns="0" bIns="0" anchor="b"/>
          <a:lstStyle>
            <a:lvl1pPr marL="0" indent="0" algn="l">
              <a:buNone/>
              <a:defRPr sz="80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DE"/>
              <a:t>Quellenangaben</a:t>
            </a:r>
          </a:p>
        </p:txBody>
      </p:sp>
      <p:sp>
        <p:nvSpPr>
          <p:cNvPr id="27" name="Textplatzhalter 7">
            <a:extLst>
              <a:ext uri="{FF2B5EF4-FFF2-40B4-BE49-F238E27FC236}">
                <a16:creationId xmlns:a16="http://schemas.microsoft.com/office/drawing/2014/main" id="{CE529BFD-FB51-388A-B113-E4AF05F456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463" y="313571"/>
            <a:ext cx="11352739" cy="3385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28" name="Titel 1">
            <a:extLst>
              <a:ext uri="{FF2B5EF4-FFF2-40B4-BE49-F238E27FC236}">
                <a16:creationId xmlns:a16="http://schemas.microsoft.com/office/drawing/2014/main" id="{5748D637-CBF8-8D39-65BF-5A19368A13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703" y="63133"/>
            <a:ext cx="11352739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de-DE"/>
              <a:t>Abschnittsbereich/Oberthema (optional)</a:t>
            </a:r>
          </a:p>
        </p:txBody>
      </p:sp>
      <p:sp>
        <p:nvSpPr>
          <p:cNvPr id="30" name="Inhaltsplatzhalter 2">
            <a:extLst>
              <a:ext uri="{FF2B5EF4-FFF2-40B4-BE49-F238E27FC236}">
                <a16:creationId xmlns:a16="http://schemas.microsoft.com/office/drawing/2014/main" id="{FF789914-E911-11F3-E0A2-AF337E24F98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3703" y="811822"/>
            <a:ext cx="11908597" cy="5389484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bg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bg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bg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bg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>
                <a:solidFill>
                  <a:schemeClr val="bg1"/>
                </a:solidFill>
              </a:defRPr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7B6C4490-37A7-47B4-CDA7-757FBBD8C62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576050" y="71438"/>
            <a:ext cx="542925" cy="542925"/>
            <a:chOff x="7292" y="45"/>
            <a:chExt cx="342" cy="342"/>
          </a:xfrm>
          <a:solidFill>
            <a:schemeClr val="accent1"/>
          </a:solidFill>
        </p:grpSpPr>
        <p:sp>
          <p:nvSpPr>
            <p:cNvPr id="3" name="AutoShape 3">
              <a:extLst>
                <a:ext uri="{FF2B5EF4-FFF2-40B4-BE49-F238E27FC236}">
                  <a16:creationId xmlns:a16="http://schemas.microsoft.com/office/drawing/2014/main" id="{514CBA15-212D-8498-A1F5-60EA81A24158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7292" y="45"/>
              <a:ext cx="342" cy="34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" name="Rectangle 5">
              <a:extLst>
                <a:ext uri="{FF2B5EF4-FFF2-40B4-BE49-F238E27FC236}">
                  <a16:creationId xmlns:a16="http://schemas.microsoft.com/office/drawing/2014/main" id="{54BC5BE2-43F2-AC3A-9E12-247540D66C8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92" y="45"/>
              <a:ext cx="342" cy="3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F078414C-2461-EF3D-646C-5DA64959478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18" y="209"/>
              <a:ext cx="74" cy="91"/>
            </a:xfrm>
            <a:custGeom>
              <a:avLst/>
              <a:gdLst>
                <a:gd name="T0" fmla="*/ 0 w 369"/>
                <a:gd name="T1" fmla="*/ 0 h 454"/>
                <a:gd name="T2" fmla="*/ 209 w 369"/>
                <a:gd name="T3" fmla="*/ 0 h 454"/>
                <a:gd name="T4" fmla="*/ 357 w 369"/>
                <a:gd name="T5" fmla="*/ 116 h 454"/>
                <a:gd name="T6" fmla="*/ 277 w 369"/>
                <a:gd name="T7" fmla="*/ 222 h 454"/>
                <a:gd name="T8" fmla="*/ 277 w 369"/>
                <a:gd name="T9" fmla="*/ 223 h 454"/>
                <a:gd name="T10" fmla="*/ 369 w 369"/>
                <a:gd name="T11" fmla="*/ 323 h 454"/>
                <a:gd name="T12" fmla="*/ 192 w 369"/>
                <a:gd name="T13" fmla="*/ 454 h 454"/>
                <a:gd name="T14" fmla="*/ 0 w 369"/>
                <a:gd name="T15" fmla="*/ 454 h 454"/>
                <a:gd name="T16" fmla="*/ 0 w 369"/>
                <a:gd name="T17" fmla="*/ 0 h 454"/>
                <a:gd name="T18" fmla="*/ 121 w 369"/>
                <a:gd name="T19" fmla="*/ 180 h 454"/>
                <a:gd name="T20" fmla="*/ 155 w 369"/>
                <a:gd name="T21" fmla="*/ 180 h 454"/>
                <a:gd name="T22" fmla="*/ 236 w 369"/>
                <a:gd name="T23" fmla="*/ 132 h 454"/>
                <a:gd name="T24" fmla="*/ 156 w 369"/>
                <a:gd name="T25" fmla="*/ 86 h 454"/>
                <a:gd name="T26" fmla="*/ 121 w 369"/>
                <a:gd name="T27" fmla="*/ 86 h 454"/>
                <a:gd name="T28" fmla="*/ 121 w 369"/>
                <a:gd name="T29" fmla="*/ 180 h 454"/>
                <a:gd name="T30" fmla="*/ 121 w 369"/>
                <a:gd name="T31" fmla="*/ 369 h 454"/>
                <a:gd name="T32" fmla="*/ 157 w 369"/>
                <a:gd name="T33" fmla="*/ 369 h 454"/>
                <a:gd name="T34" fmla="*/ 248 w 369"/>
                <a:gd name="T35" fmla="*/ 316 h 454"/>
                <a:gd name="T36" fmla="*/ 158 w 369"/>
                <a:gd name="T37" fmla="*/ 262 h 454"/>
                <a:gd name="T38" fmla="*/ 121 w 369"/>
                <a:gd name="T39" fmla="*/ 262 h 454"/>
                <a:gd name="T40" fmla="*/ 121 w 369"/>
                <a:gd name="T41" fmla="*/ 36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9" h="454">
                  <a:moveTo>
                    <a:pt x="0" y="0"/>
                  </a:moveTo>
                  <a:cubicBezTo>
                    <a:pt x="209" y="0"/>
                    <a:pt x="209" y="0"/>
                    <a:pt x="209" y="0"/>
                  </a:cubicBezTo>
                  <a:cubicBezTo>
                    <a:pt x="294" y="0"/>
                    <a:pt x="357" y="37"/>
                    <a:pt x="357" y="116"/>
                  </a:cubicBezTo>
                  <a:cubicBezTo>
                    <a:pt x="357" y="173"/>
                    <a:pt x="328" y="205"/>
                    <a:pt x="277" y="222"/>
                  </a:cubicBezTo>
                  <a:cubicBezTo>
                    <a:pt x="277" y="223"/>
                    <a:pt x="277" y="223"/>
                    <a:pt x="277" y="223"/>
                  </a:cubicBezTo>
                  <a:cubicBezTo>
                    <a:pt x="337" y="235"/>
                    <a:pt x="369" y="268"/>
                    <a:pt x="369" y="323"/>
                  </a:cubicBezTo>
                  <a:cubicBezTo>
                    <a:pt x="369" y="432"/>
                    <a:pt x="273" y="454"/>
                    <a:pt x="192" y="454"/>
                  </a:cubicBezTo>
                  <a:cubicBezTo>
                    <a:pt x="0" y="454"/>
                    <a:pt x="0" y="454"/>
                    <a:pt x="0" y="454"/>
                  </a:cubicBezTo>
                  <a:lnTo>
                    <a:pt x="0" y="0"/>
                  </a:lnTo>
                  <a:close/>
                  <a:moveTo>
                    <a:pt x="121" y="180"/>
                  </a:moveTo>
                  <a:cubicBezTo>
                    <a:pt x="155" y="180"/>
                    <a:pt x="155" y="180"/>
                    <a:pt x="155" y="180"/>
                  </a:cubicBezTo>
                  <a:cubicBezTo>
                    <a:pt x="195" y="180"/>
                    <a:pt x="236" y="170"/>
                    <a:pt x="236" y="132"/>
                  </a:cubicBezTo>
                  <a:cubicBezTo>
                    <a:pt x="236" y="90"/>
                    <a:pt x="197" y="86"/>
                    <a:pt x="156" y="86"/>
                  </a:cubicBezTo>
                  <a:cubicBezTo>
                    <a:pt x="121" y="86"/>
                    <a:pt x="121" y="86"/>
                    <a:pt x="121" y="86"/>
                  </a:cubicBezTo>
                  <a:lnTo>
                    <a:pt x="121" y="180"/>
                  </a:lnTo>
                  <a:close/>
                  <a:moveTo>
                    <a:pt x="121" y="369"/>
                  </a:moveTo>
                  <a:cubicBezTo>
                    <a:pt x="157" y="369"/>
                    <a:pt x="157" y="369"/>
                    <a:pt x="157" y="369"/>
                  </a:cubicBezTo>
                  <a:cubicBezTo>
                    <a:pt x="201" y="369"/>
                    <a:pt x="248" y="362"/>
                    <a:pt x="248" y="316"/>
                  </a:cubicBezTo>
                  <a:cubicBezTo>
                    <a:pt x="248" y="266"/>
                    <a:pt x="200" y="262"/>
                    <a:pt x="158" y="262"/>
                  </a:cubicBezTo>
                  <a:cubicBezTo>
                    <a:pt x="121" y="262"/>
                    <a:pt x="121" y="262"/>
                    <a:pt x="121" y="262"/>
                  </a:cubicBezTo>
                  <a:lnTo>
                    <a:pt x="121" y="369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391F7CD7-6B8D-4EA1-52CB-6A93B33C8D3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4" y="207"/>
              <a:ext cx="80" cy="95"/>
            </a:xfrm>
            <a:custGeom>
              <a:avLst/>
              <a:gdLst>
                <a:gd name="T0" fmla="*/ 396 w 396"/>
                <a:gd name="T1" fmla="*/ 451 h 469"/>
                <a:gd name="T2" fmla="*/ 261 w 396"/>
                <a:gd name="T3" fmla="*/ 469 h 469"/>
                <a:gd name="T4" fmla="*/ 0 w 396"/>
                <a:gd name="T5" fmla="*/ 236 h 469"/>
                <a:gd name="T6" fmla="*/ 260 w 396"/>
                <a:gd name="T7" fmla="*/ 0 h 469"/>
                <a:gd name="T8" fmla="*/ 395 w 396"/>
                <a:gd name="T9" fmla="*/ 23 h 469"/>
                <a:gd name="T10" fmla="*/ 385 w 396"/>
                <a:gd name="T11" fmla="*/ 121 h 469"/>
                <a:gd name="T12" fmla="*/ 267 w 396"/>
                <a:gd name="T13" fmla="*/ 89 h 469"/>
                <a:gd name="T14" fmla="*/ 125 w 396"/>
                <a:gd name="T15" fmla="*/ 236 h 469"/>
                <a:gd name="T16" fmla="*/ 276 w 396"/>
                <a:gd name="T17" fmla="*/ 380 h 469"/>
                <a:gd name="T18" fmla="*/ 390 w 396"/>
                <a:gd name="T19" fmla="*/ 356 h 469"/>
                <a:gd name="T20" fmla="*/ 396 w 396"/>
                <a:gd name="T21" fmla="*/ 451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6" h="469">
                  <a:moveTo>
                    <a:pt x="396" y="451"/>
                  </a:moveTo>
                  <a:cubicBezTo>
                    <a:pt x="361" y="459"/>
                    <a:pt x="323" y="469"/>
                    <a:pt x="261" y="469"/>
                  </a:cubicBezTo>
                  <a:cubicBezTo>
                    <a:pt x="140" y="469"/>
                    <a:pt x="0" y="408"/>
                    <a:pt x="0" y="236"/>
                  </a:cubicBezTo>
                  <a:cubicBezTo>
                    <a:pt x="0" y="78"/>
                    <a:pt x="111" y="0"/>
                    <a:pt x="260" y="0"/>
                  </a:cubicBezTo>
                  <a:cubicBezTo>
                    <a:pt x="306" y="0"/>
                    <a:pt x="351" y="10"/>
                    <a:pt x="395" y="23"/>
                  </a:cubicBezTo>
                  <a:cubicBezTo>
                    <a:pt x="385" y="121"/>
                    <a:pt x="385" y="121"/>
                    <a:pt x="385" y="121"/>
                  </a:cubicBezTo>
                  <a:cubicBezTo>
                    <a:pt x="346" y="100"/>
                    <a:pt x="308" y="89"/>
                    <a:pt x="267" y="89"/>
                  </a:cubicBezTo>
                  <a:cubicBezTo>
                    <a:pt x="181" y="89"/>
                    <a:pt x="125" y="152"/>
                    <a:pt x="125" y="236"/>
                  </a:cubicBezTo>
                  <a:cubicBezTo>
                    <a:pt x="125" y="325"/>
                    <a:pt x="188" y="380"/>
                    <a:pt x="276" y="380"/>
                  </a:cubicBezTo>
                  <a:cubicBezTo>
                    <a:pt x="316" y="380"/>
                    <a:pt x="357" y="369"/>
                    <a:pt x="390" y="356"/>
                  </a:cubicBezTo>
                  <a:lnTo>
                    <a:pt x="396" y="451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40BBE4AA-B365-6830-C48D-25EF7F30AF0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79" y="209"/>
              <a:ext cx="129" cy="91"/>
            </a:xfrm>
            <a:custGeom>
              <a:avLst/>
              <a:gdLst>
                <a:gd name="T0" fmla="*/ 0 w 129"/>
                <a:gd name="T1" fmla="*/ 0 h 91"/>
                <a:gd name="T2" fmla="*/ 25 w 129"/>
                <a:gd name="T3" fmla="*/ 0 h 91"/>
                <a:gd name="T4" fmla="*/ 37 w 129"/>
                <a:gd name="T5" fmla="*/ 70 h 91"/>
                <a:gd name="T6" fmla="*/ 37 w 129"/>
                <a:gd name="T7" fmla="*/ 70 h 91"/>
                <a:gd name="T8" fmla="*/ 50 w 129"/>
                <a:gd name="T9" fmla="*/ 0 h 91"/>
                <a:gd name="T10" fmla="*/ 80 w 129"/>
                <a:gd name="T11" fmla="*/ 0 h 91"/>
                <a:gd name="T12" fmla="*/ 93 w 129"/>
                <a:gd name="T13" fmla="*/ 70 h 91"/>
                <a:gd name="T14" fmla="*/ 94 w 129"/>
                <a:gd name="T15" fmla="*/ 70 h 91"/>
                <a:gd name="T16" fmla="*/ 105 w 129"/>
                <a:gd name="T17" fmla="*/ 0 h 91"/>
                <a:gd name="T18" fmla="*/ 129 w 129"/>
                <a:gd name="T19" fmla="*/ 0 h 91"/>
                <a:gd name="T20" fmla="*/ 109 w 129"/>
                <a:gd name="T21" fmla="*/ 91 h 91"/>
                <a:gd name="T22" fmla="*/ 77 w 129"/>
                <a:gd name="T23" fmla="*/ 91 h 91"/>
                <a:gd name="T24" fmla="*/ 65 w 129"/>
                <a:gd name="T25" fmla="*/ 21 h 91"/>
                <a:gd name="T26" fmla="*/ 64 w 129"/>
                <a:gd name="T27" fmla="*/ 21 h 91"/>
                <a:gd name="T28" fmla="*/ 52 w 129"/>
                <a:gd name="T29" fmla="*/ 91 h 91"/>
                <a:gd name="T30" fmla="*/ 21 w 129"/>
                <a:gd name="T31" fmla="*/ 91 h 91"/>
                <a:gd name="T32" fmla="*/ 0 w 129"/>
                <a:gd name="T33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9" h="91">
                  <a:moveTo>
                    <a:pt x="0" y="0"/>
                  </a:moveTo>
                  <a:lnTo>
                    <a:pt x="25" y="0"/>
                  </a:lnTo>
                  <a:lnTo>
                    <a:pt x="37" y="70"/>
                  </a:lnTo>
                  <a:lnTo>
                    <a:pt x="37" y="70"/>
                  </a:lnTo>
                  <a:lnTo>
                    <a:pt x="50" y="0"/>
                  </a:lnTo>
                  <a:lnTo>
                    <a:pt x="80" y="0"/>
                  </a:lnTo>
                  <a:lnTo>
                    <a:pt x="93" y="70"/>
                  </a:lnTo>
                  <a:lnTo>
                    <a:pt x="94" y="70"/>
                  </a:lnTo>
                  <a:lnTo>
                    <a:pt x="105" y="0"/>
                  </a:lnTo>
                  <a:lnTo>
                    <a:pt x="129" y="0"/>
                  </a:lnTo>
                  <a:lnTo>
                    <a:pt x="109" y="91"/>
                  </a:lnTo>
                  <a:lnTo>
                    <a:pt x="77" y="91"/>
                  </a:lnTo>
                  <a:lnTo>
                    <a:pt x="65" y="21"/>
                  </a:lnTo>
                  <a:lnTo>
                    <a:pt x="64" y="21"/>
                  </a:lnTo>
                  <a:lnTo>
                    <a:pt x="52" y="91"/>
                  </a:lnTo>
                  <a:lnTo>
                    <a:pt x="21" y="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5911A6FC-513F-4D96-1810-4A6254ADCAB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18" y="328"/>
              <a:ext cx="42" cy="30"/>
            </a:xfrm>
            <a:custGeom>
              <a:avLst/>
              <a:gdLst>
                <a:gd name="T0" fmla="*/ 0 w 42"/>
                <a:gd name="T1" fmla="*/ 0 h 30"/>
                <a:gd name="T2" fmla="*/ 4 w 42"/>
                <a:gd name="T3" fmla="*/ 0 h 30"/>
                <a:gd name="T4" fmla="*/ 12 w 42"/>
                <a:gd name="T5" fmla="*/ 26 h 30"/>
                <a:gd name="T6" fmla="*/ 12 w 42"/>
                <a:gd name="T7" fmla="*/ 26 h 30"/>
                <a:gd name="T8" fmla="*/ 18 w 42"/>
                <a:gd name="T9" fmla="*/ 0 h 30"/>
                <a:gd name="T10" fmla="*/ 24 w 42"/>
                <a:gd name="T11" fmla="*/ 0 h 30"/>
                <a:gd name="T12" fmla="*/ 31 w 42"/>
                <a:gd name="T13" fmla="*/ 26 h 30"/>
                <a:gd name="T14" fmla="*/ 31 w 42"/>
                <a:gd name="T15" fmla="*/ 26 h 30"/>
                <a:gd name="T16" fmla="*/ 38 w 42"/>
                <a:gd name="T17" fmla="*/ 0 h 30"/>
                <a:gd name="T18" fmla="*/ 42 w 42"/>
                <a:gd name="T19" fmla="*/ 0 h 30"/>
                <a:gd name="T20" fmla="*/ 33 w 42"/>
                <a:gd name="T21" fmla="*/ 30 h 30"/>
                <a:gd name="T22" fmla="*/ 28 w 42"/>
                <a:gd name="T23" fmla="*/ 30 h 30"/>
                <a:gd name="T24" fmla="*/ 21 w 42"/>
                <a:gd name="T25" fmla="*/ 4 h 30"/>
                <a:gd name="T26" fmla="*/ 21 w 42"/>
                <a:gd name="T27" fmla="*/ 4 h 30"/>
                <a:gd name="T28" fmla="*/ 14 w 42"/>
                <a:gd name="T29" fmla="*/ 30 h 30"/>
                <a:gd name="T30" fmla="*/ 9 w 42"/>
                <a:gd name="T31" fmla="*/ 30 h 30"/>
                <a:gd name="T32" fmla="*/ 0 w 42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30">
                  <a:moveTo>
                    <a:pt x="0" y="0"/>
                  </a:moveTo>
                  <a:lnTo>
                    <a:pt x="4" y="0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31" y="26"/>
                  </a:lnTo>
                  <a:lnTo>
                    <a:pt x="31" y="26"/>
                  </a:lnTo>
                  <a:lnTo>
                    <a:pt x="38" y="0"/>
                  </a:lnTo>
                  <a:lnTo>
                    <a:pt x="42" y="0"/>
                  </a:lnTo>
                  <a:lnTo>
                    <a:pt x="33" y="30"/>
                  </a:lnTo>
                  <a:lnTo>
                    <a:pt x="28" y="30"/>
                  </a:lnTo>
                  <a:lnTo>
                    <a:pt x="21" y="4"/>
                  </a:lnTo>
                  <a:lnTo>
                    <a:pt x="21" y="4"/>
                  </a:lnTo>
                  <a:lnTo>
                    <a:pt x="14" y="30"/>
                  </a:lnTo>
                  <a:lnTo>
                    <a:pt x="9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0CDFB226-A2E7-2CC4-BC91-3031570C62A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61" y="336"/>
              <a:ext cx="20" cy="23"/>
            </a:xfrm>
            <a:custGeom>
              <a:avLst/>
              <a:gdLst>
                <a:gd name="T0" fmla="*/ 91 w 99"/>
                <a:gd name="T1" fmla="*/ 106 h 113"/>
                <a:gd name="T2" fmla="*/ 56 w 99"/>
                <a:gd name="T3" fmla="*/ 113 h 113"/>
                <a:gd name="T4" fmla="*/ 0 w 99"/>
                <a:gd name="T5" fmla="*/ 55 h 113"/>
                <a:gd name="T6" fmla="*/ 51 w 99"/>
                <a:gd name="T7" fmla="*/ 0 h 113"/>
                <a:gd name="T8" fmla="*/ 99 w 99"/>
                <a:gd name="T9" fmla="*/ 61 h 113"/>
                <a:gd name="T10" fmla="*/ 21 w 99"/>
                <a:gd name="T11" fmla="*/ 61 h 113"/>
                <a:gd name="T12" fmla="*/ 57 w 99"/>
                <a:gd name="T13" fmla="*/ 97 h 113"/>
                <a:gd name="T14" fmla="*/ 91 w 99"/>
                <a:gd name="T15" fmla="*/ 86 h 113"/>
                <a:gd name="T16" fmla="*/ 91 w 99"/>
                <a:gd name="T17" fmla="*/ 106 h 113"/>
                <a:gd name="T18" fmla="*/ 78 w 99"/>
                <a:gd name="T19" fmla="*/ 46 h 113"/>
                <a:gd name="T20" fmla="*/ 50 w 99"/>
                <a:gd name="T21" fmla="*/ 16 h 113"/>
                <a:gd name="T22" fmla="*/ 21 w 99"/>
                <a:gd name="T23" fmla="*/ 46 h 113"/>
                <a:gd name="T24" fmla="*/ 78 w 99"/>
                <a:gd name="T25" fmla="*/ 4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13">
                  <a:moveTo>
                    <a:pt x="91" y="106"/>
                  </a:moveTo>
                  <a:cubicBezTo>
                    <a:pt x="83" y="109"/>
                    <a:pt x="74" y="113"/>
                    <a:pt x="56" y="113"/>
                  </a:cubicBezTo>
                  <a:cubicBezTo>
                    <a:pt x="18" y="113"/>
                    <a:pt x="0" y="90"/>
                    <a:pt x="0" y="55"/>
                  </a:cubicBezTo>
                  <a:cubicBezTo>
                    <a:pt x="0" y="22"/>
                    <a:pt x="20" y="0"/>
                    <a:pt x="51" y="0"/>
                  </a:cubicBezTo>
                  <a:cubicBezTo>
                    <a:pt x="87" y="0"/>
                    <a:pt x="99" y="26"/>
                    <a:pt x="99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82"/>
                    <a:pt x="38" y="97"/>
                    <a:pt x="57" y="97"/>
                  </a:cubicBezTo>
                  <a:cubicBezTo>
                    <a:pt x="70" y="97"/>
                    <a:pt x="86" y="90"/>
                    <a:pt x="91" y="86"/>
                  </a:cubicBezTo>
                  <a:lnTo>
                    <a:pt x="91" y="106"/>
                  </a:lnTo>
                  <a:close/>
                  <a:moveTo>
                    <a:pt x="78" y="46"/>
                  </a:moveTo>
                  <a:cubicBezTo>
                    <a:pt x="78" y="29"/>
                    <a:pt x="68" y="16"/>
                    <a:pt x="50" y="16"/>
                  </a:cubicBezTo>
                  <a:cubicBezTo>
                    <a:pt x="31" y="16"/>
                    <a:pt x="23" y="32"/>
                    <a:pt x="21" y="46"/>
                  </a:cubicBezTo>
                  <a:lnTo>
                    <a:pt x="78" y="46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CA01C1B6-9F76-9C34-9C44-26F360779CB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87" y="327"/>
              <a:ext cx="4" cy="31"/>
            </a:xfrm>
            <a:custGeom>
              <a:avLst/>
              <a:gdLst>
                <a:gd name="T0" fmla="*/ 4 w 4"/>
                <a:gd name="T1" fmla="*/ 5 h 31"/>
                <a:gd name="T2" fmla="*/ 0 w 4"/>
                <a:gd name="T3" fmla="*/ 5 h 31"/>
                <a:gd name="T4" fmla="*/ 0 w 4"/>
                <a:gd name="T5" fmla="*/ 0 h 31"/>
                <a:gd name="T6" fmla="*/ 4 w 4"/>
                <a:gd name="T7" fmla="*/ 0 h 31"/>
                <a:gd name="T8" fmla="*/ 4 w 4"/>
                <a:gd name="T9" fmla="*/ 5 h 31"/>
                <a:gd name="T10" fmla="*/ 0 w 4"/>
                <a:gd name="T11" fmla="*/ 9 h 31"/>
                <a:gd name="T12" fmla="*/ 4 w 4"/>
                <a:gd name="T13" fmla="*/ 9 h 31"/>
                <a:gd name="T14" fmla="*/ 4 w 4"/>
                <a:gd name="T15" fmla="*/ 31 h 31"/>
                <a:gd name="T16" fmla="*/ 0 w 4"/>
                <a:gd name="T17" fmla="*/ 31 h 31"/>
                <a:gd name="T18" fmla="*/ 0 w 4"/>
                <a:gd name="T1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1">
                  <a:moveTo>
                    <a:pt x="4" y="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5"/>
                  </a:lnTo>
                  <a:close/>
                  <a:moveTo>
                    <a:pt x="0" y="9"/>
                  </a:moveTo>
                  <a:lnTo>
                    <a:pt x="4" y="9"/>
                  </a:lnTo>
                  <a:lnTo>
                    <a:pt x="4" y="31"/>
                  </a:lnTo>
                  <a:lnTo>
                    <a:pt x="0" y="31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4EB0856A-C85D-CB2C-6EBD-648CF5D7CD7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5" y="330"/>
              <a:ext cx="15" cy="29"/>
            </a:xfrm>
            <a:custGeom>
              <a:avLst/>
              <a:gdLst>
                <a:gd name="T0" fmla="*/ 74 w 76"/>
                <a:gd name="T1" fmla="*/ 48 h 143"/>
                <a:gd name="T2" fmla="*/ 45 w 76"/>
                <a:gd name="T3" fmla="*/ 48 h 143"/>
                <a:gd name="T4" fmla="*/ 45 w 76"/>
                <a:gd name="T5" fmla="*/ 108 h 143"/>
                <a:gd name="T6" fmla="*/ 62 w 76"/>
                <a:gd name="T7" fmla="*/ 127 h 143"/>
                <a:gd name="T8" fmla="*/ 76 w 76"/>
                <a:gd name="T9" fmla="*/ 123 h 143"/>
                <a:gd name="T10" fmla="*/ 76 w 76"/>
                <a:gd name="T11" fmla="*/ 140 h 143"/>
                <a:gd name="T12" fmla="*/ 58 w 76"/>
                <a:gd name="T13" fmla="*/ 143 h 143"/>
                <a:gd name="T14" fmla="*/ 25 w 76"/>
                <a:gd name="T15" fmla="*/ 112 h 143"/>
                <a:gd name="T16" fmla="*/ 25 w 76"/>
                <a:gd name="T17" fmla="*/ 48 h 143"/>
                <a:gd name="T18" fmla="*/ 0 w 76"/>
                <a:gd name="T19" fmla="*/ 48 h 143"/>
                <a:gd name="T20" fmla="*/ 0 w 76"/>
                <a:gd name="T21" fmla="*/ 32 h 143"/>
                <a:gd name="T22" fmla="*/ 25 w 76"/>
                <a:gd name="T23" fmla="*/ 32 h 143"/>
                <a:gd name="T24" fmla="*/ 25 w 76"/>
                <a:gd name="T25" fmla="*/ 7 h 143"/>
                <a:gd name="T26" fmla="*/ 45 w 76"/>
                <a:gd name="T27" fmla="*/ 0 h 143"/>
                <a:gd name="T28" fmla="*/ 45 w 76"/>
                <a:gd name="T29" fmla="*/ 32 h 143"/>
                <a:gd name="T30" fmla="*/ 74 w 76"/>
                <a:gd name="T31" fmla="*/ 32 h 143"/>
                <a:gd name="T32" fmla="*/ 74 w 76"/>
                <a:gd name="T33" fmla="*/ 48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" h="143">
                  <a:moveTo>
                    <a:pt x="74" y="48"/>
                  </a:moveTo>
                  <a:cubicBezTo>
                    <a:pt x="45" y="48"/>
                    <a:pt x="45" y="48"/>
                    <a:pt x="45" y="48"/>
                  </a:cubicBezTo>
                  <a:cubicBezTo>
                    <a:pt x="45" y="108"/>
                    <a:pt x="45" y="108"/>
                    <a:pt x="45" y="108"/>
                  </a:cubicBezTo>
                  <a:cubicBezTo>
                    <a:pt x="45" y="120"/>
                    <a:pt x="53" y="127"/>
                    <a:pt x="62" y="127"/>
                  </a:cubicBezTo>
                  <a:cubicBezTo>
                    <a:pt x="68" y="127"/>
                    <a:pt x="73" y="125"/>
                    <a:pt x="76" y="123"/>
                  </a:cubicBezTo>
                  <a:cubicBezTo>
                    <a:pt x="76" y="140"/>
                    <a:pt x="76" y="140"/>
                    <a:pt x="76" y="140"/>
                  </a:cubicBezTo>
                  <a:cubicBezTo>
                    <a:pt x="71" y="142"/>
                    <a:pt x="65" y="143"/>
                    <a:pt x="58" y="143"/>
                  </a:cubicBezTo>
                  <a:cubicBezTo>
                    <a:pt x="38" y="143"/>
                    <a:pt x="25" y="134"/>
                    <a:pt x="25" y="112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74" y="32"/>
                    <a:pt x="74" y="32"/>
                    <a:pt x="74" y="32"/>
                  </a:cubicBezTo>
                  <a:lnTo>
                    <a:pt x="74" y="48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46EC2DC6-50A5-9F67-475D-ED57211DF74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14" y="336"/>
              <a:ext cx="20" cy="23"/>
            </a:xfrm>
            <a:custGeom>
              <a:avLst/>
              <a:gdLst>
                <a:gd name="T0" fmla="*/ 90 w 99"/>
                <a:gd name="T1" fmla="*/ 106 h 113"/>
                <a:gd name="T2" fmla="*/ 56 w 99"/>
                <a:gd name="T3" fmla="*/ 113 h 113"/>
                <a:gd name="T4" fmla="*/ 0 w 99"/>
                <a:gd name="T5" fmla="*/ 55 h 113"/>
                <a:gd name="T6" fmla="*/ 51 w 99"/>
                <a:gd name="T7" fmla="*/ 0 h 113"/>
                <a:gd name="T8" fmla="*/ 99 w 99"/>
                <a:gd name="T9" fmla="*/ 61 h 113"/>
                <a:gd name="T10" fmla="*/ 21 w 99"/>
                <a:gd name="T11" fmla="*/ 61 h 113"/>
                <a:gd name="T12" fmla="*/ 57 w 99"/>
                <a:gd name="T13" fmla="*/ 97 h 113"/>
                <a:gd name="T14" fmla="*/ 90 w 99"/>
                <a:gd name="T15" fmla="*/ 86 h 113"/>
                <a:gd name="T16" fmla="*/ 90 w 99"/>
                <a:gd name="T17" fmla="*/ 106 h 113"/>
                <a:gd name="T18" fmla="*/ 77 w 99"/>
                <a:gd name="T19" fmla="*/ 46 h 113"/>
                <a:gd name="T20" fmla="*/ 50 w 99"/>
                <a:gd name="T21" fmla="*/ 16 h 113"/>
                <a:gd name="T22" fmla="*/ 21 w 99"/>
                <a:gd name="T23" fmla="*/ 46 h 113"/>
                <a:gd name="T24" fmla="*/ 77 w 99"/>
                <a:gd name="T25" fmla="*/ 4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13">
                  <a:moveTo>
                    <a:pt x="90" y="106"/>
                  </a:moveTo>
                  <a:cubicBezTo>
                    <a:pt x="83" y="109"/>
                    <a:pt x="74" y="113"/>
                    <a:pt x="56" y="113"/>
                  </a:cubicBezTo>
                  <a:cubicBezTo>
                    <a:pt x="17" y="113"/>
                    <a:pt x="0" y="90"/>
                    <a:pt x="0" y="55"/>
                  </a:cubicBezTo>
                  <a:cubicBezTo>
                    <a:pt x="0" y="22"/>
                    <a:pt x="20" y="0"/>
                    <a:pt x="51" y="0"/>
                  </a:cubicBezTo>
                  <a:cubicBezTo>
                    <a:pt x="87" y="0"/>
                    <a:pt x="99" y="26"/>
                    <a:pt x="99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82"/>
                    <a:pt x="38" y="97"/>
                    <a:pt x="57" y="97"/>
                  </a:cubicBezTo>
                  <a:cubicBezTo>
                    <a:pt x="70" y="97"/>
                    <a:pt x="85" y="90"/>
                    <a:pt x="90" y="86"/>
                  </a:cubicBezTo>
                  <a:lnTo>
                    <a:pt x="90" y="106"/>
                  </a:lnTo>
                  <a:close/>
                  <a:moveTo>
                    <a:pt x="77" y="46"/>
                  </a:moveTo>
                  <a:cubicBezTo>
                    <a:pt x="77" y="29"/>
                    <a:pt x="68" y="16"/>
                    <a:pt x="50" y="16"/>
                  </a:cubicBezTo>
                  <a:cubicBezTo>
                    <a:pt x="31" y="16"/>
                    <a:pt x="23" y="32"/>
                    <a:pt x="21" y="46"/>
                  </a:cubicBezTo>
                  <a:lnTo>
                    <a:pt x="77" y="46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4CBAD9DE-FEE5-F2AB-AF27-0CEABE094E2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39" y="336"/>
              <a:ext cx="12" cy="22"/>
            </a:xfrm>
            <a:custGeom>
              <a:avLst/>
              <a:gdLst>
                <a:gd name="T0" fmla="*/ 0 w 61"/>
                <a:gd name="T1" fmla="*/ 2 h 111"/>
                <a:gd name="T2" fmla="*/ 19 w 61"/>
                <a:gd name="T3" fmla="*/ 2 h 111"/>
                <a:gd name="T4" fmla="*/ 19 w 61"/>
                <a:gd name="T5" fmla="*/ 19 h 111"/>
                <a:gd name="T6" fmla="*/ 20 w 61"/>
                <a:gd name="T7" fmla="*/ 19 h 111"/>
                <a:gd name="T8" fmla="*/ 48 w 61"/>
                <a:gd name="T9" fmla="*/ 0 h 111"/>
                <a:gd name="T10" fmla="*/ 61 w 61"/>
                <a:gd name="T11" fmla="*/ 1 h 111"/>
                <a:gd name="T12" fmla="*/ 61 w 61"/>
                <a:gd name="T13" fmla="*/ 19 h 111"/>
                <a:gd name="T14" fmla="*/ 50 w 61"/>
                <a:gd name="T15" fmla="*/ 17 h 111"/>
                <a:gd name="T16" fmla="*/ 21 w 61"/>
                <a:gd name="T17" fmla="*/ 61 h 111"/>
                <a:gd name="T18" fmla="*/ 21 w 61"/>
                <a:gd name="T19" fmla="*/ 111 h 111"/>
                <a:gd name="T20" fmla="*/ 0 w 61"/>
                <a:gd name="T21" fmla="*/ 111 h 111"/>
                <a:gd name="T22" fmla="*/ 0 w 61"/>
                <a:gd name="T23" fmla="*/ 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1" h="111">
                  <a:moveTo>
                    <a:pt x="0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5" y="8"/>
                    <a:pt x="37" y="0"/>
                    <a:pt x="48" y="0"/>
                  </a:cubicBezTo>
                  <a:cubicBezTo>
                    <a:pt x="54" y="0"/>
                    <a:pt x="57" y="0"/>
                    <a:pt x="61" y="1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58" y="17"/>
                    <a:pt x="54" y="17"/>
                    <a:pt x="50" y="17"/>
                  </a:cubicBezTo>
                  <a:cubicBezTo>
                    <a:pt x="32" y="17"/>
                    <a:pt x="21" y="34"/>
                    <a:pt x="21" y="61"/>
                  </a:cubicBezTo>
                  <a:cubicBezTo>
                    <a:pt x="21" y="111"/>
                    <a:pt x="21" y="111"/>
                    <a:pt x="21" y="111"/>
                  </a:cubicBezTo>
                  <a:cubicBezTo>
                    <a:pt x="0" y="111"/>
                    <a:pt x="0" y="111"/>
                    <a:pt x="0" y="111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42F9D52D-7F8D-AC69-1827-2EF4810E5B6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56" y="326"/>
              <a:ext cx="20" cy="33"/>
            </a:xfrm>
            <a:custGeom>
              <a:avLst/>
              <a:gdLst>
                <a:gd name="T0" fmla="*/ 0 w 104"/>
                <a:gd name="T1" fmla="*/ 0 h 162"/>
                <a:gd name="T2" fmla="*/ 20 w 104"/>
                <a:gd name="T3" fmla="*/ 0 h 162"/>
                <a:gd name="T4" fmla="*/ 20 w 104"/>
                <a:gd name="T5" fmla="*/ 66 h 162"/>
                <a:gd name="T6" fmla="*/ 21 w 104"/>
                <a:gd name="T7" fmla="*/ 66 h 162"/>
                <a:gd name="T8" fmla="*/ 57 w 104"/>
                <a:gd name="T9" fmla="*/ 49 h 162"/>
                <a:gd name="T10" fmla="*/ 104 w 104"/>
                <a:gd name="T11" fmla="*/ 104 h 162"/>
                <a:gd name="T12" fmla="*/ 57 w 104"/>
                <a:gd name="T13" fmla="*/ 162 h 162"/>
                <a:gd name="T14" fmla="*/ 20 w 104"/>
                <a:gd name="T15" fmla="*/ 144 h 162"/>
                <a:gd name="T16" fmla="*/ 20 w 104"/>
                <a:gd name="T17" fmla="*/ 144 h 162"/>
                <a:gd name="T18" fmla="*/ 20 w 104"/>
                <a:gd name="T19" fmla="*/ 160 h 162"/>
                <a:gd name="T20" fmla="*/ 0 w 104"/>
                <a:gd name="T21" fmla="*/ 160 h 162"/>
                <a:gd name="T22" fmla="*/ 0 w 104"/>
                <a:gd name="T23" fmla="*/ 0 h 162"/>
                <a:gd name="T24" fmla="*/ 53 w 104"/>
                <a:gd name="T25" fmla="*/ 65 h 162"/>
                <a:gd name="T26" fmla="*/ 20 w 104"/>
                <a:gd name="T27" fmla="*/ 106 h 162"/>
                <a:gd name="T28" fmla="*/ 52 w 104"/>
                <a:gd name="T29" fmla="*/ 146 h 162"/>
                <a:gd name="T30" fmla="*/ 83 w 104"/>
                <a:gd name="T31" fmla="*/ 105 h 162"/>
                <a:gd name="T32" fmla="*/ 53 w 104"/>
                <a:gd name="T33" fmla="*/ 65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4" h="162">
                  <a:moveTo>
                    <a:pt x="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7" y="56"/>
                    <a:pt x="38" y="49"/>
                    <a:pt x="57" y="49"/>
                  </a:cubicBezTo>
                  <a:cubicBezTo>
                    <a:pt x="88" y="49"/>
                    <a:pt x="104" y="74"/>
                    <a:pt x="104" y="104"/>
                  </a:cubicBezTo>
                  <a:cubicBezTo>
                    <a:pt x="104" y="133"/>
                    <a:pt x="90" y="162"/>
                    <a:pt x="57" y="162"/>
                  </a:cubicBezTo>
                  <a:cubicBezTo>
                    <a:pt x="38" y="162"/>
                    <a:pt x="25" y="153"/>
                    <a:pt x="20" y="14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60"/>
                    <a:pt x="20" y="160"/>
                    <a:pt x="20" y="160"/>
                  </a:cubicBezTo>
                  <a:cubicBezTo>
                    <a:pt x="0" y="160"/>
                    <a:pt x="0" y="160"/>
                    <a:pt x="0" y="160"/>
                  </a:cubicBezTo>
                  <a:lnTo>
                    <a:pt x="0" y="0"/>
                  </a:lnTo>
                  <a:close/>
                  <a:moveTo>
                    <a:pt x="53" y="65"/>
                  </a:moveTo>
                  <a:cubicBezTo>
                    <a:pt x="31" y="65"/>
                    <a:pt x="20" y="85"/>
                    <a:pt x="20" y="106"/>
                  </a:cubicBezTo>
                  <a:cubicBezTo>
                    <a:pt x="20" y="124"/>
                    <a:pt x="30" y="146"/>
                    <a:pt x="52" y="146"/>
                  </a:cubicBezTo>
                  <a:cubicBezTo>
                    <a:pt x="74" y="146"/>
                    <a:pt x="83" y="122"/>
                    <a:pt x="83" y="105"/>
                  </a:cubicBezTo>
                  <a:cubicBezTo>
                    <a:pt x="83" y="85"/>
                    <a:pt x="74" y="65"/>
                    <a:pt x="53" y="65"/>
                  </a:cubicBez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9" name="Freeform 16">
              <a:extLst>
                <a:ext uri="{FF2B5EF4-FFF2-40B4-BE49-F238E27FC236}">
                  <a16:creationId xmlns:a16="http://schemas.microsoft.com/office/drawing/2014/main" id="{5A783B96-686C-0D75-71F7-F6C3335BE61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82" y="327"/>
              <a:ext cx="5" cy="31"/>
            </a:xfrm>
            <a:custGeom>
              <a:avLst/>
              <a:gdLst>
                <a:gd name="T0" fmla="*/ 5 w 5"/>
                <a:gd name="T1" fmla="*/ 5 h 31"/>
                <a:gd name="T2" fmla="*/ 0 w 5"/>
                <a:gd name="T3" fmla="*/ 5 h 31"/>
                <a:gd name="T4" fmla="*/ 0 w 5"/>
                <a:gd name="T5" fmla="*/ 0 h 31"/>
                <a:gd name="T6" fmla="*/ 5 w 5"/>
                <a:gd name="T7" fmla="*/ 0 h 31"/>
                <a:gd name="T8" fmla="*/ 5 w 5"/>
                <a:gd name="T9" fmla="*/ 5 h 31"/>
                <a:gd name="T10" fmla="*/ 0 w 5"/>
                <a:gd name="T11" fmla="*/ 9 h 31"/>
                <a:gd name="T12" fmla="*/ 4 w 5"/>
                <a:gd name="T13" fmla="*/ 9 h 31"/>
                <a:gd name="T14" fmla="*/ 4 w 5"/>
                <a:gd name="T15" fmla="*/ 31 h 31"/>
                <a:gd name="T16" fmla="*/ 0 w 5"/>
                <a:gd name="T17" fmla="*/ 31 h 31"/>
                <a:gd name="T18" fmla="*/ 0 w 5"/>
                <a:gd name="T19" fmla="*/ 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1">
                  <a:moveTo>
                    <a:pt x="5" y="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close/>
                  <a:moveTo>
                    <a:pt x="0" y="9"/>
                  </a:moveTo>
                  <a:lnTo>
                    <a:pt x="4" y="9"/>
                  </a:lnTo>
                  <a:lnTo>
                    <a:pt x="4" y="31"/>
                  </a:lnTo>
                  <a:lnTo>
                    <a:pt x="0" y="31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" name="Rectangle 17">
              <a:extLst>
                <a:ext uri="{FF2B5EF4-FFF2-40B4-BE49-F238E27FC236}">
                  <a16:creationId xmlns:a16="http://schemas.microsoft.com/office/drawing/2014/main" id="{47343715-5BA3-45D7-D092-BE40BAD7B33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494" y="326"/>
              <a:ext cx="4" cy="32"/>
            </a:xfrm>
            <a:prstGeom prst="rect">
              <a:avLst/>
            </a:pr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" name="Freeform 18">
              <a:extLst>
                <a:ext uri="{FF2B5EF4-FFF2-40B4-BE49-F238E27FC236}">
                  <a16:creationId xmlns:a16="http://schemas.microsoft.com/office/drawing/2014/main" id="{11D9A775-069C-52E7-052E-7AFC6FAD316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04" y="326"/>
              <a:ext cx="21" cy="33"/>
            </a:xfrm>
            <a:custGeom>
              <a:avLst/>
              <a:gdLst>
                <a:gd name="T0" fmla="*/ 84 w 103"/>
                <a:gd name="T1" fmla="*/ 144 h 162"/>
                <a:gd name="T2" fmla="*/ 84 w 103"/>
                <a:gd name="T3" fmla="*/ 144 h 162"/>
                <a:gd name="T4" fmla="*/ 47 w 103"/>
                <a:gd name="T5" fmla="*/ 162 h 162"/>
                <a:gd name="T6" fmla="*/ 0 w 103"/>
                <a:gd name="T7" fmla="*/ 104 h 162"/>
                <a:gd name="T8" fmla="*/ 47 w 103"/>
                <a:gd name="T9" fmla="*/ 49 h 162"/>
                <a:gd name="T10" fmla="*/ 83 w 103"/>
                <a:gd name="T11" fmla="*/ 66 h 162"/>
                <a:gd name="T12" fmla="*/ 83 w 103"/>
                <a:gd name="T13" fmla="*/ 66 h 162"/>
                <a:gd name="T14" fmla="*/ 83 w 103"/>
                <a:gd name="T15" fmla="*/ 0 h 162"/>
                <a:gd name="T16" fmla="*/ 103 w 103"/>
                <a:gd name="T17" fmla="*/ 0 h 162"/>
                <a:gd name="T18" fmla="*/ 103 w 103"/>
                <a:gd name="T19" fmla="*/ 160 h 162"/>
                <a:gd name="T20" fmla="*/ 84 w 103"/>
                <a:gd name="T21" fmla="*/ 160 h 162"/>
                <a:gd name="T22" fmla="*/ 84 w 103"/>
                <a:gd name="T23" fmla="*/ 144 h 162"/>
                <a:gd name="T24" fmla="*/ 51 w 103"/>
                <a:gd name="T25" fmla="*/ 146 h 162"/>
                <a:gd name="T26" fmla="*/ 83 w 103"/>
                <a:gd name="T27" fmla="*/ 106 h 162"/>
                <a:gd name="T28" fmla="*/ 51 w 103"/>
                <a:gd name="T29" fmla="*/ 65 h 162"/>
                <a:gd name="T30" fmla="*/ 21 w 103"/>
                <a:gd name="T31" fmla="*/ 105 h 162"/>
                <a:gd name="T32" fmla="*/ 51 w 103"/>
                <a:gd name="T33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62">
                  <a:moveTo>
                    <a:pt x="84" y="144"/>
                  </a:moveTo>
                  <a:cubicBezTo>
                    <a:pt x="84" y="144"/>
                    <a:pt x="84" y="144"/>
                    <a:pt x="84" y="144"/>
                  </a:cubicBezTo>
                  <a:cubicBezTo>
                    <a:pt x="78" y="153"/>
                    <a:pt x="66" y="162"/>
                    <a:pt x="47" y="162"/>
                  </a:cubicBezTo>
                  <a:cubicBezTo>
                    <a:pt x="14" y="162"/>
                    <a:pt x="0" y="133"/>
                    <a:pt x="0" y="104"/>
                  </a:cubicBezTo>
                  <a:cubicBezTo>
                    <a:pt x="0" y="74"/>
                    <a:pt x="15" y="49"/>
                    <a:pt x="47" y="49"/>
                  </a:cubicBezTo>
                  <a:cubicBezTo>
                    <a:pt x="66" y="49"/>
                    <a:pt x="77" y="56"/>
                    <a:pt x="83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3" y="160"/>
                    <a:pt x="103" y="160"/>
                    <a:pt x="103" y="160"/>
                  </a:cubicBezTo>
                  <a:cubicBezTo>
                    <a:pt x="84" y="160"/>
                    <a:pt x="84" y="160"/>
                    <a:pt x="84" y="160"/>
                  </a:cubicBezTo>
                  <a:lnTo>
                    <a:pt x="84" y="144"/>
                  </a:lnTo>
                  <a:close/>
                  <a:moveTo>
                    <a:pt x="51" y="146"/>
                  </a:moveTo>
                  <a:cubicBezTo>
                    <a:pt x="74" y="146"/>
                    <a:pt x="83" y="124"/>
                    <a:pt x="83" y="106"/>
                  </a:cubicBezTo>
                  <a:cubicBezTo>
                    <a:pt x="83" y="85"/>
                    <a:pt x="73" y="65"/>
                    <a:pt x="51" y="65"/>
                  </a:cubicBezTo>
                  <a:cubicBezTo>
                    <a:pt x="29" y="65"/>
                    <a:pt x="21" y="85"/>
                    <a:pt x="21" y="105"/>
                  </a:cubicBezTo>
                  <a:cubicBezTo>
                    <a:pt x="21" y="122"/>
                    <a:pt x="30" y="146"/>
                    <a:pt x="51" y="146"/>
                  </a:cubicBez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3" name="Freeform 19">
              <a:extLst>
                <a:ext uri="{FF2B5EF4-FFF2-40B4-BE49-F238E27FC236}">
                  <a16:creationId xmlns:a16="http://schemas.microsoft.com/office/drawing/2014/main" id="{04C68BEA-1F95-F63E-5ACE-A1F09AD40CB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32" y="336"/>
              <a:ext cx="19" cy="23"/>
            </a:xfrm>
            <a:custGeom>
              <a:avLst/>
              <a:gdLst>
                <a:gd name="T0" fmla="*/ 97 w 97"/>
                <a:gd name="T1" fmla="*/ 109 h 111"/>
                <a:gd name="T2" fmla="*/ 77 w 97"/>
                <a:gd name="T3" fmla="*/ 109 h 111"/>
                <a:gd name="T4" fmla="*/ 77 w 97"/>
                <a:gd name="T5" fmla="*/ 92 h 111"/>
                <a:gd name="T6" fmla="*/ 77 w 97"/>
                <a:gd name="T7" fmla="*/ 92 h 111"/>
                <a:gd name="T8" fmla="*/ 41 w 97"/>
                <a:gd name="T9" fmla="*/ 111 h 111"/>
                <a:gd name="T10" fmla="*/ 0 w 97"/>
                <a:gd name="T11" fmla="*/ 65 h 111"/>
                <a:gd name="T12" fmla="*/ 0 w 97"/>
                <a:gd name="T13" fmla="*/ 0 h 111"/>
                <a:gd name="T14" fmla="*/ 21 w 97"/>
                <a:gd name="T15" fmla="*/ 0 h 111"/>
                <a:gd name="T16" fmla="*/ 21 w 97"/>
                <a:gd name="T17" fmla="*/ 56 h 111"/>
                <a:gd name="T18" fmla="*/ 44 w 97"/>
                <a:gd name="T19" fmla="*/ 95 h 111"/>
                <a:gd name="T20" fmla="*/ 77 w 97"/>
                <a:gd name="T21" fmla="*/ 50 h 111"/>
                <a:gd name="T22" fmla="*/ 77 w 97"/>
                <a:gd name="T23" fmla="*/ 0 h 111"/>
                <a:gd name="T24" fmla="*/ 97 w 97"/>
                <a:gd name="T25" fmla="*/ 0 h 111"/>
                <a:gd name="T26" fmla="*/ 97 w 97"/>
                <a:gd name="T27" fmla="*/ 10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7" h="111">
                  <a:moveTo>
                    <a:pt x="97" y="109"/>
                  </a:moveTo>
                  <a:cubicBezTo>
                    <a:pt x="77" y="109"/>
                    <a:pt x="77" y="109"/>
                    <a:pt x="77" y="109"/>
                  </a:cubicBezTo>
                  <a:cubicBezTo>
                    <a:pt x="77" y="92"/>
                    <a:pt x="77" y="92"/>
                    <a:pt x="77" y="92"/>
                  </a:cubicBezTo>
                  <a:cubicBezTo>
                    <a:pt x="77" y="92"/>
                    <a:pt x="77" y="92"/>
                    <a:pt x="77" y="92"/>
                  </a:cubicBezTo>
                  <a:cubicBezTo>
                    <a:pt x="71" y="104"/>
                    <a:pt x="56" y="111"/>
                    <a:pt x="41" y="111"/>
                  </a:cubicBezTo>
                  <a:cubicBezTo>
                    <a:pt x="13" y="111"/>
                    <a:pt x="0" y="94"/>
                    <a:pt x="0" y="6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82"/>
                    <a:pt x="26" y="94"/>
                    <a:pt x="44" y="95"/>
                  </a:cubicBezTo>
                  <a:cubicBezTo>
                    <a:pt x="66" y="95"/>
                    <a:pt x="77" y="77"/>
                    <a:pt x="77" y="5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97" y="0"/>
                    <a:pt x="97" y="0"/>
                    <a:pt x="97" y="0"/>
                  </a:cubicBezTo>
                  <a:lnTo>
                    <a:pt x="97" y="109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4" name="Freeform 20">
              <a:extLst>
                <a:ext uri="{FF2B5EF4-FFF2-40B4-BE49-F238E27FC236}">
                  <a16:creationId xmlns:a16="http://schemas.microsoft.com/office/drawing/2014/main" id="{396BFE67-1B92-6CEA-C372-4890EAD18B2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58" y="336"/>
              <a:ext cx="19" cy="22"/>
            </a:xfrm>
            <a:custGeom>
              <a:avLst/>
              <a:gdLst>
                <a:gd name="T0" fmla="*/ 0 w 96"/>
                <a:gd name="T1" fmla="*/ 2 h 111"/>
                <a:gd name="T2" fmla="*/ 19 w 96"/>
                <a:gd name="T3" fmla="*/ 2 h 111"/>
                <a:gd name="T4" fmla="*/ 19 w 96"/>
                <a:gd name="T5" fmla="*/ 19 h 111"/>
                <a:gd name="T6" fmla="*/ 20 w 96"/>
                <a:gd name="T7" fmla="*/ 19 h 111"/>
                <a:gd name="T8" fmla="*/ 55 w 96"/>
                <a:gd name="T9" fmla="*/ 0 h 111"/>
                <a:gd name="T10" fmla="*/ 96 w 96"/>
                <a:gd name="T11" fmla="*/ 46 h 111"/>
                <a:gd name="T12" fmla="*/ 96 w 96"/>
                <a:gd name="T13" fmla="*/ 111 h 111"/>
                <a:gd name="T14" fmla="*/ 76 w 96"/>
                <a:gd name="T15" fmla="*/ 111 h 111"/>
                <a:gd name="T16" fmla="*/ 76 w 96"/>
                <a:gd name="T17" fmla="*/ 55 h 111"/>
                <a:gd name="T18" fmla="*/ 53 w 96"/>
                <a:gd name="T19" fmla="*/ 16 h 111"/>
                <a:gd name="T20" fmla="*/ 20 w 96"/>
                <a:gd name="T21" fmla="*/ 60 h 111"/>
                <a:gd name="T22" fmla="*/ 20 w 96"/>
                <a:gd name="T23" fmla="*/ 111 h 111"/>
                <a:gd name="T24" fmla="*/ 0 w 96"/>
                <a:gd name="T25" fmla="*/ 111 h 111"/>
                <a:gd name="T26" fmla="*/ 0 w 96"/>
                <a:gd name="T27" fmla="*/ 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6" h="111">
                  <a:moveTo>
                    <a:pt x="0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6" y="7"/>
                    <a:pt x="40" y="0"/>
                    <a:pt x="55" y="0"/>
                  </a:cubicBezTo>
                  <a:cubicBezTo>
                    <a:pt x="83" y="0"/>
                    <a:pt x="96" y="17"/>
                    <a:pt x="96" y="46"/>
                  </a:cubicBezTo>
                  <a:cubicBezTo>
                    <a:pt x="96" y="111"/>
                    <a:pt x="96" y="111"/>
                    <a:pt x="96" y="111"/>
                  </a:cubicBezTo>
                  <a:cubicBezTo>
                    <a:pt x="76" y="111"/>
                    <a:pt x="76" y="111"/>
                    <a:pt x="76" y="111"/>
                  </a:cubicBezTo>
                  <a:cubicBezTo>
                    <a:pt x="76" y="55"/>
                    <a:pt x="76" y="55"/>
                    <a:pt x="76" y="55"/>
                  </a:cubicBezTo>
                  <a:cubicBezTo>
                    <a:pt x="76" y="29"/>
                    <a:pt x="70" y="17"/>
                    <a:pt x="53" y="16"/>
                  </a:cubicBezTo>
                  <a:cubicBezTo>
                    <a:pt x="30" y="16"/>
                    <a:pt x="20" y="34"/>
                    <a:pt x="20" y="60"/>
                  </a:cubicBezTo>
                  <a:cubicBezTo>
                    <a:pt x="20" y="111"/>
                    <a:pt x="20" y="111"/>
                    <a:pt x="20" y="111"/>
                  </a:cubicBezTo>
                  <a:cubicBezTo>
                    <a:pt x="0" y="111"/>
                    <a:pt x="0" y="111"/>
                    <a:pt x="0" y="111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5" name="Freeform 21">
              <a:extLst>
                <a:ext uri="{FF2B5EF4-FFF2-40B4-BE49-F238E27FC236}">
                  <a16:creationId xmlns:a16="http://schemas.microsoft.com/office/drawing/2014/main" id="{70E0891A-BD5F-6FBB-7C52-06C39263891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83" y="336"/>
              <a:ext cx="21" cy="32"/>
            </a:xfrm>
            <a:custGeom>
              <a:avLst/>
              <a:gdLst>
                <a:gd name="T0" fmla="*/ 103 w 103"/>
                <a:gd name="T1" fmla="*/ 106 h 158"/>
                <a:gd name="T2" fmla="*/ 47 w 103"/>
                <a:gd name="T3" fmla="*/ 158 h 158"/>
                <a:gd name="T4" fmla="*/ 8 w 103"/>
                <a:gd name="T5" fmla="*/ 151 h 158"/>
                <a:gd name="T6" fmla="*/ 10 w 103"/>
                <a:gd name="T7" fmla="*/ 132 h 158"/>
                <a:gd name="T8" fmla="*/ 49 w 103"/>
                <a:gd name="T9" fmla="*/ 142 h 158"/>
                <a:gd name="T10" fmla="*/ 83 w 103"/>
                <a:gd name="T11" fmla="*/ 105 h 158"/>
                <a:gd name="T12" fmla="*/ 83 w 103"/>
                <a:gd name="T13" fmla="*/ 94 h 158"/>
                <a:gd name="T14" fmla="*/ 83 w 103"/>
                <a:gd name="T15" fmla="*/ 94 h 158"/>
                <a:gd name="T16" fmla="*/ 46 w 103"/>
                <a:gd name="T17" fmla="*/ 111 h 158"/>
                <a:gd name="T18" fmla="*/ 0 w 103"/>
                <a:gd name="T19" fmla="*/ 57 h 158"/>
                <a:gd name="T20" fmla="*/ 48 w 103"/>
                <a:gd name="T21" fmla="*/ 0 h 158"/>
                <a:gd name="T22" fmla="*/ 84 w 103"/>
                <a:gd name="T23" fmla="*/ 18 h 158"/>
                <a:gd name="T24" fmla="*/ 85 w 103"/>
                <a:gd name="T25" fmla="*/ 18 h 158"/>
                <a:gd name="T26" fmla="*/ 85 w 103"/>
                <a:gd name="T27" fmla="*/ 2 h 158"/>
                <a:gd name="T28" fmla="*/ 103 w 103"/>
                <a:gd name="T29" fmla="*/ 2 h 158"/>
                <a:gd name="T30" fmla="*/ 103 w 103"/>
                <a:gd name="T31" fmla="*/ 106 h 158"/>
                <a:gd name="T32" fmla="*/ 83 w 103"/>
                <a:gd name="T33" fmla="*/ 58 h 158"/>
                <a:gd name="T34" fmla="*/ 51 w 103"/>
                <a:gd name="T35" fmla="*/ 16 h 158"/>
                <a:gd name="T36" fmla="*/ 21 w 103"/>
                <a:gd name="T37" fmla="*/ 56 h 158"/>
                <a:gd name="T38" fmla="*/ 51 w 103"/>
                <a:gd name="T39" fmla="*/ 95 h 158"/>
                <a:gd name="T40" fmla="*/ 83 w 103"/>
                <a:gd name="T41" fmla="*/ 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" h="158">
                  <a:moveTo>
                    <a:pt x="103" y="106"/>
                  </a:moveTo>
                  <a:cubicBezTo>
                    <a:pt x="103" y="139"/>
                    <a:pt x="86" y="158"/>
                    <a:pt x="47" y="158"/>
                  </a:cubicBezTo>
                  <a:cubicBezTo>
                    <a:pt x="36" y="158"/>
                    <a:pt x="26" y="157"/>
                    <a:pt x="8" y="151"/>
                  </a:cubicBezTo>
                  <a:cubicBezTo>
                    <a:pt x="10" y="132"/>
                    <a:pt x="10" y="132"/>
                    <a:pt x="10" y="132"/>
                  </a:cubicBezTo>
                  <a:cubicBezTo>
                    <a:pt x="26" y="139"/>
                    <a:pt x="35" y="142"/>
                    <a:pt x="49" y="142"/>
                  </a:cubicBezTo>
                  <a:cubicBezTo>
                    <a:pt x="71" y="142"/>
                    <a:pt x="83" y="128"/>
                    <a:pt x="83" y="105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74" y="105"/>
                    <a:pt x="60" y="111"/>
                    <a:pt x="46" y="111"/>
                  </a:cubicBezTo>
                  <a:cubicBezTo>
                    <a:pt x="15" y="111"/>
                    <a:pt x="0" y="85"/>
                    <a:pt x="0" y="57"/>
                  </a:cubicBezTo>
                  <a:cubicBezTo>
                    <a:pt x="0" y="29"/>
                    <a:pt x="16" y="0"/>
                    <a:pt x="48" y="0"/>
                  </a:cubicBezTo>
                  <a:cubicBezTo>
                    <a:pt x="68" y="0"/>
                    <a:pt x="78" y="7"/>
                    <a:pt x="84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103" y="2"/>
                    <a:pt x="103" y="2"/>
                    <a:pt x="103" y="2"/>
                  </a:cubicBezTo>
                  <a:lnTo>
                    <a:pt x="103" y="106"/>
                  </a:lnTo>
                  <a:close/>
                  <a:moveTo>
                    <a:pt x="83" y="58"/>
                  </a:moveTo>
                  <a:cubicBezTo>
                    <a:pt x="83" y="35"/>
                    <a:pt x="73" y="16"/>
                    <a:pt x="51" y="16"/>
                  </a:cubicBezTo>
                  <a:cubicBezTo>
                    <a:pt x="31" y="16"/>
                    <a:pt x="21" y="38"/>
                    <a:pt x="21" y="56"/>
                  </a:cubicBezTo>
                  <a:cubicBezTo>
                    <a:pt x="21" y="77"/>
                    <a:pt x="33" y="95"/>
                    <a:pt x="51" y="95"/>
                  </a:cubicBezTo>
                  <a:cubicBezTo>
                    <a:pt x="70" y="95"/>
                    <a:pt x="83" y="78"/>
                    <a:pt x="83" y="58"/>
                  </a:cubicBezTo>
                  <a:close/>
                </a:path>
              </a:pathLst>
            </a:cu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sp>
        <p:nvSpPr>
          <p:cNvPr id="36" name="Textfeld 35">
            <a:extLst>
              <a:ext uri="{FF2B5EF4-FFF2-40B4-BE49-F238E27FC236}">
                <a16:creationId xmlns:a16="http://schemas.microsoft.com/office/drawing/2014/main" id="{D3F44BE5-5588-9417-D98A-D8B331F5C757}"/>
              </a:ext>
            </a:extLst>
          </p:cNvPr>
          <p:cNvSpPr txBox="1"/>
          <p:nvPr userDrawn="1"/>
        </p:nvSpPr>
        <p:spPr bwMode="auto">
          <a:xfrm>
            <a:off x="11560175" y="-41275"/>
            <a:ext cx="0" cy="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vert="horz" wrap="none" lIns="0" tIns="36000" rIns="0" bIns="3600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tabLst/>
            </a:pPr>
            <a:endParaRPr kumimoji="0" lang="de-DE" sz="1400" b="0" i="0" u="none" strike="noStrike" kern="0" cap="none" spc="0" normalizeH="0" baseline="0" noProof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4369200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10">
            <a:extLst>
              <a:ext uri="{FF2B5EF4-FFF2-40B4-BE49-F238E27FC236}">
                <a16:creationId xmlns:a16="http://schemas.microsoft.com/office/drawing/2014/main" id="{75ADDC42-AFCD-08B2-071E-CFF835AA460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82964" y="3863559"/>
            <a:ext cx="10696755" cy="1354301"/>
          </a:xfrm>
        </p:spPr>
        <p:txBody>
          <a:bodyPr lIns="91440" tIns="45720" rIns="0" bIns="45720" anchor="b">
            <a:noAutofit/>
          </a:bodyPr>
          <a:lstStyle>
            <a:lvl1pPr algn="r">
              <a:buFontTx/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Modulname / Veranstaltung</a:t>
            </a:r>
          </a:p>
        </p:txBody>
      </p:sp>
      <p:sp>
        <p:nvSpPr>
          <p:cNvPr id="11" name="Inhaltsplatzhalter 10">
            <a:extLst>
              <a:ext uri="{FF2B5EF4-FFF2-40B4-BE49-F238E27FC236}">
                <a16:creationId xmlns:a16="http://schemas.microsoft.com/office/drawing/2014/main" id="{9CFC3BD2-331D-C204-6F86-05D190864DC8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82964" y="5750928"/>
            <a:ext cx="10696755" cy="361920"/>
          </a:xfrm>
        </p:spPr>
        <p:txBody>
          <a:bodyPr lIns="91440" tIns="45720" rIns="0" bIns="45720">
            <a:noAutofit/>
          </a:bodyPr>
          <a:lstStyle>
            <a:lvl1pPr algn="r">
              <a:buFontTx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Vortragende/r</a:t>
            </a:r>
          </a:p>
        </p:txBody>
      </p:sp>
      <p:sp>
        <p:nvSpPr>
          <p:cNvPr id="12" name="Inhaltsplatzhalter 10">
            <a:extLst>
              <a:ext uri="{FF2B5EF4-FFF2-40B4-BE49-F238E27FC236}">
                <a16:creationId xmlns:a16="http://schemas.microsoft.com/office/drawing/2014/main" id="{F02CFF0A-E12A-2602-A1E2-CD73BF4A337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82964" y="5218247"/>
            <a:ext cx="10696755" cy="361920"/>
          </a:xfrm>
        </p:spPr>
        <p:txBody>
          <a:bodyPr lIns="91440" tIns="45720" rIns="0" bIns="45720">
            <a:noAutofit/>
          </a:bodyPr>
          <a:lstStyle>
            <a:lvl1pPr algn="r">
              <a:buFontTx/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ggfs. Untertitel</a:t>
            </a:r>
          </a:p>
        </p:txBody>
      </p:sp>
      <p:grpSp>
        <p:nvGrpSpPr>
          <p:cNvPr id="67" name="Group 4">
            <a:extLst>
              <a:ext uri="{FF2B5EF4-FFF2-40B4-BE49-F238E27FC236}">
                <a16:creationId xmlns:a16="http://schemas.microsoft.com/office/drawing/2014/main" id="{2C2D6BF8-9A38-B23C-E51F-D0B18F7E3E8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94950" y="233363"/>
            <a:ext cx="1647825" cy="325437"/>
            <a:chOff x="6548" y="147"/>
            <a:chExt cx="1038" cy="205"/>
          </a:xfrm>
        </p:grpSpPr>
        <p:sp>
          <p:nvSpPr>
            <p:cNvPr id="68" name="AutoShape 3">
              <a:extLst>
                <a:ext uri="{FF2B5EF4-FFF2-40B4-BE49-F238E27FC236}">
                  <a16:creationId xmlns:a16="http://schemas.microsoft.com/office/drawing/2014/main" id="{BD538A86-6C08-3F4A-88F6-13E3DA0281F3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6548" y="147"/>
              <a:ext cx="1038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9" name="Rectangle 5">
              <a:extLst>
                <a:ext uri="{FF2B5EF4-FFF2-40B4-BE49-F238E27FC236}">
                  <a16:creationId xmlns:a16="http://schemas.microsoft.com/office/drawing/2014/main" id="{B33A3993-ECF5-E001-824A-8F520E22F5F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06" y="151"/>
              <a:ext cx="74" cy="74"/>
            </a:xfrm>
            <a:prstGeom prst="rect">
              <a:avLst/>
            </a:prstGeom>
            <a:solidFill>
              <a:srgbClr val="0099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0" name="Rectangle 6">
              <a:extLst>
                <a:ext uri="{FF2B5EF4-FFF2-40B4-BE49-F238E27FC236}">
                  <a16:creationId xmlns:a16="http://schemas.microsoft.com/office/drawing/2014/main" id="{4B88EE48-FCC0-EFC7-93C1-56A9688918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308" y="151"/>
              <a:ext cx="74" cy="74"/>
            </a:xfrm>
            <a:prstGeom prst="rect">
              <a:avLst/>
            </a:prstGeom>
            <a:solidFill>
              <a:srgbClr val="A100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1" name="Rectangle 7">
              <a:extLst>
                <a:ext uri="{FF2B5EF4-FFF2-40B4-BE49-F238E27FC236}">
                  <a16:creationId xmlns:a16="http://schemas.microsoft.com/office/drawing/2014/main" id="{CAA89A18-5B7D-EB66-95CF-87DC45FE14D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409" y="151"/>
              <a:ext cx="75" cy="74"/>
            </a:xfrm>
            <a:prstGeom prst="rect">
              <a:avLst/>
            </a:prstGeom>
            <a:solidFill>
              <a:srgbClr val="0055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2" name="Rectangle 8">
              <a:extLst>
                <a:ext uri="{FF2B5EF4-FFF2-40B4-BE49-F238E27FC236}">
                  <a16:creationId xmlns:a16="http://schemas.microsoft.com/office/drawing/2014/main" id="{25958A7B-C985-D3B0-3026-7271C9160C5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511" y="151"/>
              <a:ext cx="75" cy="74"/>
            </a:xfrm>
            <a:prstGeom prst="rect">
              <a:avLst/>
            </a:pr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3" name="Freeform 9">
              <a:extLst>
                <a:ext uri="{FF2B5EF4-FFF2-40B4-BE49-F238E27FC236}">
                  <a16:creationId xmlns:a16="http://schemas.microsoft.com/office/drawing/2014/main" id="{0AD81B06-6A28-4D03-B046-D69C6E95FCC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99" y="278"/>
              <a:ext cx="66" cy="71"/>
            </a:xfrm>
            <a:custGeom>
              <a:avLst/>
              <a:gdLst>
                <a:gd name="T0" fmla="*/ 140 w 140"/>
                <a:gd name="T1" fmla="*/ 144 h 151"/>
                <a:gd name="T2" fmla="*/ 84 w 140"/>
                <a:gd name="T3" fmla="*/ 151 h 151"/>
                <a:gd name="T4" fmla="*/ 0 w 140"/>
                <a:gd name="T5" fmla="*/ 76 h 151"/>
                <a:gd name="T6" fmla="*/ 92 w 140"/>
                <a:gd name="T7" fmla="*/ 0 h 151"/>
                <a:gd name="T8" fmla="*/ 136 w 140"/>
                <a:gd name="T9" fmla="*/ 6 h 151"/>
                <a:gd name="T10" fmla="*/ 133 w 140"/>
                <a:gd name="T11" fmla="*/ 38 h 151"/>
                <a:gd name="T12" fmla="*/ 98 w 140"/>
                <a:gd name="T13" fmla="*/ 29 h 151"/>
                <a:gd name="T14" fmla="*/ 40 w 140"/>
                <a:gd name="T15" fmla="*/ 76 h 151"/>
                <a:gd name="T16" fmla="*/ 89 w 140"/>
                <a:gd name="T17" fmla="*/ 122 h 151"/>
                <a:gd name="T18" fmla="*/ 103 w 140"/>
                <a:gd name="T19" fmla="*/ 120 h 151"/>
                <a:gd name="T20" fmla="*/ 103 w 140"/>
                <a:gd name="T21" fmla="*/ 91 h 151"/>
                <a:gd name="T22" fmla="*/ 80 w 140"/>
                <a:gd name="T23" fmla="*/ 91 h 151"/>
                <a:gd name="T24" fmla="*/ 80 w 140"/>
                <a:gd name="T25" fmla="*/ 63 h 151"/>
                <a:gd name="T26" fmla="*/ 140 w 140"/>
                <a:gd name="T27" fmla="*/ 63 h 151"/>
                <a:gd name="T28" fmla="*/ 140 w 140"/>
                <a:gd name="T29" fmla="*/ 144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151">
                  <a:moveTo>
                    <a:pt x="140" y="144"/>
                  </a:moveTo>
                  <a:cubicBezTo>
                    <a:pt x="116" y="151"/>
                    <a:pt x="97" y="151"/>
                    <a:pt x="84" y="151"/>
                  </a:cubicBezTo>
                  <a:cubicBezTo>
                    <a:pt x="45" y="151"/>
                    <a:pt x="0" y="131"/>
                    <a:pt x="0" y="76"/>
                  </a:cubicBezTo>
                  <a:cubicBezTo>
                    <a:pt x="0" y="21"/>
                    <a:pt x="38" y="0"/>
                    <a:pt x="92" y="0"/>
                  </a:cubicBezTo>
                  <a:cubicBezTo>
                    <a:pt x="102" y="0"/>
                    <a:pt x="122" y="1"/>
                    <a:pt x="136" y="6"/>
                  </a:cubicBezTo>
                  <a:cubicBezTo>
                    <a:pt x="133" y="38"/>
                    <a:pt x="133" y="38"/>
                    <a:pt x="133" y="38"/>
                  </a:cubicBezTo>
                  <a:cubicBezTo>
                    <a:pt x="121" y="31"/>
                    <a:pt x="107" y="29"/>
                    <a:pt x="98" y="29"/>
                  </a:cubicBezTo>
                  <a:cubicBezTo>
                    <a:pt x="66" y="29"/>
                    <a:pt x="40" y="42"/>
                    <a:pt x="40" y="76"/>
                  </a:cubicBezTo>
                  <a:cubicBezTo>
                    <a:pt x="40" y="105"/>
                    <a:pt x="60" y="122"/>
                    <a:pt x="89" y="122"/>
                  </a:cubicBezTo>
                  <a:cubicBezTo>
                    <a:pt x="94" y="122"/>
                    <a:pt x="99" y="121"/>
                    <a:pt x="103" y="120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0" y="63"/>
                    <a:pt x="80" y="63"/>
                    <a:pt x="80" y="63"/>
                  </a:cubicBezTo>
                  <a:cubicBezTo>
                    <a:pt x="140" y="63"/>
                    <a:pt x="140" y="63"/>
                    <a:pt x="140" y="63"/>
                  </a:cubicBezTo>
                  <a:lnTo>
                    <a:pt x="140" y="1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4" name="Freeform 10">
              <a:extLst>
                <a:ext uri="{FF2B5EF4-FFF2-40B4-BE49-F238E27FC236}">
                  <a16:creationId xmlns:a16="http://schemas.microsoft.com/office/drawing/2014/main" id="{034C7EEF-B7EB-EDB2-7508-E94DAB1F793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278" y="279"/>
              <a:ext cx="59" cy="69"/>
            </a:xfrm>
            <a:custGeom>
              <a:avLst/>
              <a:gdLst>
                <a:gd name="T0" fmla="*/ 0 w 124"/>
                <a:gd name="T1" fmla="*/ 0 h 147"/>
                <a:gd name="T2" fmla="*/ 70 w 124"/>
                <a:gd name="T3" fmla="*/ 0 h 147"/>
                <a:gd name="T4" fmla="*/ 117 w 124"/>
                <a:gd name="T5" fmla="*/ 37 h 147"/>
                <a:gd name="T6" fmla="*/ 89 w 124"/>
                <a:gd name="T7" fmla="*/ 74 h 147"/>
                <a:gd name="T8" fmla="*/ 89 w 124"/>
                <a:gd name="T9" fmla="*/ 74 h 147"/>
                <a:gd name="T10" fmla="*/ 110 w 124"/>
                <a:gd name="T11" fmla="*/ 107 h 147"/>
                <a:gd name="T12" fmla="*/ 124 w 124"/>
                <a:gd name="T13" fmla="*/ 147 h 147"/>
                <a:gd name="T14" fmla="*/ 83 w 124"/>
                <a:gd name="T15" fmla="*/ 147 h 147"/>
                <a:gd name="T16" fmla="*/ 75 w 124"/>
                <a:gd name="T17" fmla="*/ 120 h 147"/>
                <a:gd name="T18" fmla="*/ 47 w 124"/>
                <a:gd name="T19" fmla="*/ 89 h 147"/>
                <a:gd name="T20" fmla="*/ 39 w 124"/>
                <a:gd name="T21" fmla="*/ 89 h 147"/>
                <a:gd name="T22" fmla="*/ 39 w 124"/>
                <a:gd name="T23" fmla="*/ 147 h 147"/>
                <a:gd name="T24" fmla="*/ 0 w 124"/>
                <a:gd name="T25" fmla="*/ 147 h 147"/>
                <a:gd name="T26" fmla="*/ 0 w 124"/>
                <a:gd name="T27" fmla="*/ 0 h 147"/>
                <a:gd name="T28" fmla="*/ 39 w 124"/>
                <a:gd name="T29" fmla="*/ 61 h 147"/>
                <a:gd name="T30" fmla="*/ 49 w 124"/>
                <a:gd name="T31" fmla="*/ 61 h 147"/>
                <a:gd name="T32" fmla="*/ 78 w 124"/>
                <a:gd name="T33" fmla="*/ 44 h 147"/>
                <a:gd name="T34" fmla="*/ 49 w 124"/>
                <a:gd name="T35" fmla="*/ 28 h 147"/>
                <a:gd name="T36" fmla="*/ 39 w 124"/>
                <a:gd name="T37" fmla="*/ 28 h 147"/>
                <a:gd name="T38" fmla="*/ 39 w 124"/>
                <a:gd name="T39" fmla="*/ 61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4" h="147">
                  <a:moveTo>
                    <a:pt x="0" y="0"/>
                  </a:moveTo>
                  <a:cubicBezTo>
                    <a:pt x="70" y="0"/>
                    <a:pt x="70" y="0"/>
                    <a:pt x="70" y="0"/>
                  </a:cubicBezTo>
                  <a:cubicBezTo>
                    <a:pt x="96" y="0"/>
                    <a:pt x="117" y="12"/>
                    <a:pt x="117" y="37"/>
                  </a:cubicBezTo>
                  <a:cubicBezTo>
                    <a:pt x="117" y="57"/>
                    <a:pt x="108" y="70"/>
                    <a:pt x="89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101" y="78"/>
                    <a:pt x="102" y="89"/>
                    <a:pt x="110" y="107"/>
                  </a:cubicBezTo>
                  <a:cubicBezTo>
                    <a:pt x="124" y="147"/>
                    <a:pt x="124" y="147"/>
                    <a:pt x="124" y="147"/>
                  </a:cubicBezTo>
                  <a:cubicBezTo>
                    <a:pt x="83" y="147"/>
                    <a:pt x="83" y="147"/>
                    <a:pt x="83" y="147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67" y="95"/>
                    <a:pt x="62" y="89"/>
                    <a:pt x="47" y="89"/>
                  </a:cubicBezTo>
                  <a:cubicBezTo>
                    <a:pt x="39" y="89"/>
                    <a:pt x="39" y="89"/>
                    <a:pt x="39" y="89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lnTo>
                    <a:pt x="0" y="0"/>
                  </a:lnTo>
                  <a:close/>
                  <a:moveTo>
                    <a:pt x="39" y="61"/>
                  </a:moveTo>
                  <a:cubicBezTo>
                    <a:pt x="49" y="61"/>
                    <a:pt x="49" y="61"/>
                    <a:pt x="49" y="61"/>
                  </a:cubicBezTo>
                  <a:cubicBezTo>
                    <a:pt x="62" y="61"/>
                    <a:pt x="78" y="61"/>
                    <a:pt x="78" y="44"/>
                  </a:cubicBezTo>
                  <a:cubicBezTo>
                    <a:pt x="78" y="30"/>
                    <a:pt x="64" y="28"/>
                    <a:pt x="49" y="28"/>
                  </a:cubicBezTo>
                  <a:cubicBezTo>
                    <a:pt x="39" y="28"/>
                    <a:pt x="39" y="28"/>
                    <a:pt x="39" y="28"/>
                  </a:cubicBezTo>
                  <a:lnTo>
                    <a:pt x="39" y="6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5" name="Freeform 11">
              <a:extLst>
                <a:ext uri="{FF2B5EF4-FFF2-40B4-BE49-F238E27FC236}">
                  <a16:creationId xmlns:a16="http://schemas.microsoft.com/office/drawing/2014/main" id="{DD961F08-3D89-62EA-EAC9-950AFD27D5C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44" y="279"/>
              <a:ext cx="60" cy="70"/>
            </a:xfrm>
            <a:custGeom>
              <a:avLst/>
              <a:gdLst>
                <a:gd name="T0" fmla="*/ 128 w 128"/>
                <a:gd name="T1" fmla="*/ 91 h 149"/>
                <a:gd name="T2" fmla="*/ 64 w 128"/>
                <a:gd name="T3" fmla="*/ 149 h 149"/>
                <a:gd name="T4" fmla="*/ 0 w 128"/>
                <a:gd name="T5" fmla="*/ 91 h 149"/>
                <a:gd name="T6" fmla="*/ 0 w 128"/>
                <a:gd name="T7" fmla="*/ 0 h 149"/>
                <a:gd name="T8" fmla="*/ 39 w 128"/>
                <a:gd name="T9" fmla="*/ 0 h 149"/>
                <a:gd name="T10" fmla="*/ 39 w 128"/>
                <a:gd name="T11" fmla="*/ 85 h 149"/>
                <a:gd name="T12" fmla="*/ 64 w 128"/>
                <a:gd name="T13" fmla="*/ 120 h 149"/>
                <a:gd name="T14" fmla="*/ 89 w 128"/>
                <a:gd name="T15" fmla="*/ 85 h 149"/>
                <a:gd name="T16" fmla="*/ 89 w 128"/>
                <a:gd name="T17" fmla="*/ 0 h 149"/>
                <a:gd name="T18" fmla="*/ 128 w 128"/>
                <a:gd name="T19" fmla="*/ 0 h 149"/>
                <a:gd name="T20" fmla="*/ 128 w 128"/>
                <a:gd name="T21" fmla="*/ 9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" h="149">
                  <a:moveTo>
                    <a:pt x="128" y="91"/>
                  </a:moveTo>
                  <a:cubicBezTo>
                    <a:pt x="128" y="131"/>
                    <a:pt x="102" y="149"/>
                    <a:pt x="64" y="149"/>
                  </a:cubicBezTo>
                  <a:cubicBezTo>
                    <a:pt x="26" y="149"/>
                    <a:pt x="0" y="131"/>
                    <a:pt x="0" y="9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39" y="104"/>
                    <a:pt x="44" y="120"/>
                    <a:pt x="64" y="120"/>
                  </a:cubicBezTo>
                  <a:cubicBezTo>
                    <a:pt x="84" y="120"/>
                    <a:pt x="89" y="104"/>
                    <a:pt x="89" y="85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128" y="0"/>
                    <a:pt x="128" y="0"/>
                    <a:pt x="128" y="0"/>
                  </a:cubicBezTo>
                  <a:lnTo>
                    <a:pt x="128" y="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6" name="Freeform 12">
              <a:extLst>
                <a:ext uri="{FF2B5EF4-FFF2-40B4-BE49-F238E27FC236}">
                  <a16:creationId xmlns:a16="http://schemas.microsoft.com/office/drawing/2014/main" id="{D6F35224-C4CB-4A0A-43E9-0732BE265CF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15" y="279"/>
              <a:ext cx="53" cy="69"/>
            </a:xfrm>
            <a:custGeom>
              <a:avLst/>
              <a:gdLst>
                <a:gd name="T0" fmla="*/ 0 w 113"/>
                <a:gd name="T1" fmla="*/ 0 h 147"/>
                <a:gd name="T2" fmla="*/ 47 w 113"/>
                <a:gd name="T3" fmla="*/ 0 h 147"/>
                <a:gd name="T4" fmla="*/ 113 w 113"/>
                <a:gd name="T5" fmla="*/ 48 h 147"/>
                <a:gd name="T6" fmla="*/ 54 w 113"/>
                <a:gd name="T7" fmla="*/ 95 h 147"/>
                <a:gd name="T8" fmla="*/ 39 w 113"/>
                <a:gd name="T9" fmla="*/ 95 h 147"/>
                <a:gd name="T10" fmla="*/ 39 w 113"/>
                <a:gd name="T11" fmla="*/ 147 h 147"/>
                <a:gd name="T12" fmla="*/ 0 w 113"/>
                <a:gd name="T13" fmla="*/ 147 h 147"/>
                <a:gd name="T14" fmla="*/ 0 w 113"/>
                <a:gd name="T15" fmla="*/ 0 h 147"/>
                <a:gd name="T16" fmla="*/ 39 w 113"/>
                <a:gd name="T17" fmla="*/ 68 h 147"/>
                <a:gd name="T18" fmla="*/ 49 w 113"/>
                <a:gd name="T19" fmla="*/ 68 h 147"/>
                <a:gd name="T20" fmla="*/ 74 w 113"/>
                <a:gd name="T21" fmla="*/ 48 h 147"/>
                <a:gd name="T22" fmla="*/ 49 w 113"/>
                <a:gd name="T23" fmla="*/ 28 h 147"/>
                <a:gd name="T24" fmla="*/ 39 w 113"/>
                <a:gd name="T25" fmla="*/ 28 h 147"/>
                <a:gd name="T26" fmla="*/ 39 w 113"/>
                <a:gd name="T27" fmla="*/ 68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47">
                  <a:moveTo>
                    <a:pt x="0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92" y="0"/>
                    <a:pt x="113" y="15"/>
                    <a:pt x="113" y="48"/>
                  </a:cubicBezTo>
                  <a:cubicBezTo>
                    <a:pt x="113" y="78"/>
                    <a:pt x="91" y="95"/>
                    <a:pt x="54" y="95"/>
                  </a:cubicBezTo>
                  <a:cubicBezTo>
                    <a:pt x="39" y="95"/>
                    <a:pt x="39" y="95"/>
                    <a:pt x="39" y="95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lnTo>
                    <a:pt x="0" y="0"/>
                  </a:lnTo>
                  <a:close/>
                  <a:moveTo>
                    <a:pt x="39" y="68"/>
                  </a:moveTo>
                  <a:cubicBezTo>
                    <a:pt x="49" y="68"/>
                    <a:pt x="49" y="68"/>
                    <a:pt x="49" y="68"/>
                  </a:cubicBezTo>
                  <a:cubicBezTo>
                    <a:pt x="63" y="68"/>
                    <a:pt x="74" y="63"/>
                    <a:pt x="74" y="48"/>
                  </a:cubicBezTo>
                  <a:cubicBezTo>
                    <a:pt x="74" y="33"/>
                    <a:pt x="63" y="28"/>
                    <a:pt x="49" y="28"/>
                  </a:cubicBezTo>
                  <a:cubicBezTo>
                    <a:pt x="39" y="28"/>
                    <a:pt x="39" y="28"/>
                    <a:pt x="39" y="28"/>
                  </a:cubicBezTo>
                  <a:lnTo>
                    <a:pt x="39" y="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7" name="Freeform 13">
              <a:extLst>
                <a:ext uri="{FF2B5EF4-FFF2-40B4-BE49-F238E27FC236}">
                  <a16:creationId xmlns:a16="http://schemas.microsoft.com/office/drawing/2014/main" id="{084BBD56-015F-219F-CB54-B5B9E41C656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76" y="279"/>
              <a:ext cx="53" cy="69"/>
            </a:xfrm>
            <a:custGeom>
              <a:avLst/>
              <a:gdLst>
                <a:gd name="T0" fmla="*/ 0 w 113"/>
                <a:gd name="T1" fmla="*/ 0 h 147"/>
                <a:gd name="T2" fmla="*/ 47 w 113"/>
                <a:gd name="T3" fmla="*/ 0 h 147"/>
                <a:gd name="T4" fmla="*/ 113 w 113"/>
                <a:gd name="T5" fmla="*/ 48 h 147"/>
                <a:gd name="T6" fmla="*/ 55 w 113"/>
                <a:gd name="T7" fmla="*/ 95 h 147"/>
                <a:gd name="T8" fmla="*/ 39 w 113"/>
                <a:gd name="T9" fmla="*/ 95 h 147"/>
                <a:gd name="T10" fmla="*/ 39 w 113"/>
                <a:gd name="T11" fmla="*/ 147 h 147"/>
                <a:gd name="T12" fmla="*/ 0 w 113"/>
                <a:gd name="T13" fmla="*/ 147 h 147"/>
                <a:gd name="T14" fmla="*/ 0 w 113"/>
                <a:gd name="T15" fmla="*/ 0 h 147"/>
                <a:gd name="T16" fmla="*/ 39 w 113"/>
                <a:gd name="T17" fmla="*/ 68 h 147"/>
                <a:gd name="T18" fmla="*/ 50 w 113"/>
                <a:gd name="T19" fmla="*/ 68 h 147"/>
                <a:gd name="T20" fmla="*/ 74 w 113"/>
                <a:gd name="T21" fmla="*/ 48 h 147"/>
                <a:gd name="T22" fmla="*/ 50 w 113"/>
                <a:gd name="T23" fmla="*/ 28 h 147"/>
                <a:gd name="T24" fmla="*/ 39 w 113"/>
                <a:gd name="T25" fmla="*/ 28 h 147"/>
                <a:gd name="T26" fmla="*/ 39 w 113"/>
                <a:gd name="T27" fmla="*/ 68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47">
                  <a:moveTo>
                    <a:pt x="0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92" y="0"/>
                    <a:pt x="113" y="15"/>
                    <a:pt x="113" y="48"/>
                  </a:cubicBezTo>
                  <a:cubicBezTo>
                    <a:pt x="113" y="78"/>
                    <a:pt x="91" y="95"/>
                    <a:pt x="55" y="95"/>
                  </a:cubicBezTo>
                  <a:cubicBezTo>
                    <a:pt x="39" y="95"/>
                    <a:pt x="39" y="95"/>
                    <a:pt x="39" y="95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lnTo>
                    <a:pt x="0" y="0"/>
                  </a:lnTo>
                  <a:close/>
                  <a:moveTo>
                    <a:pt x="39" y="68"/>
                  </a:moveTo>
                  <a:cubicBezTo>
                    <a:pt x="50" y="68"/>
                    <a:pt x="50" y="68"/>
                    <a:pt x="50" y="68"/>
                  </a:cubicBezTo>
                  <a:cubicBezTo>
                    <a:pt x="63" y="68"/>
                    <a:pt x="74" y="63"/>
                    <a:pt x="74" y="48"/>
                  </a:cubicBezTo>
                  <a:cubicBezTo>
                    <a:pt x="74" y="33"/>
                    <a:pt x="63" y="28"/>
                    <a:pt x="50" y="28"/>
                  </a:cubicBezTo>
                  <a:cubicBezTo>
                    <a:pt x="39" y="28"/>
                    <a:pt x="39" y="28"/>
                    <a:pt x="39" y="28"/>
                  </a:cubicBezTo>
                  <a:lnTo>
                    <a:pt x="39" y="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8" name="Freeform 14">
              <a:extLst>
                <a:ext uri="{FF2B5EF4-FFF2-40B4-BE49-F238E27FC236}">
                  <a16:creationId xmlns:a16="http://schemas.microsoft.com/office/drawing/2014/main" id="{A3D09D23-A0B7-CA49-B251-8F6B5708871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37" y="279"/>
              <a:ext cx="49" cy="69"/>
            </a:xfrm>
            <a:custGeom>
              <a:avLst/>
              <a:gdLst>
                <a:gd name="T0" fmla="*/ 0 w 49"/>
                <a:gd name="T1" fmla="*/ 0 h 69"/>
                <a:gd name="T2" fmla="*/ 49 w 49"/>
                <a:gd name="T3" fmla="*/ 0 h 69"/>
                <a:gd name="T4" fmla="*/ 49 w 49"/>
                <a:gd name="T5" fmla="*/ 13 h 69"/>
                <a:gd name="T6" fmla="*/ 18 w 49"/>
                <a:gd name="T7" fmla="*/ 13 h 69"/>
                <a:gd name="T8" fmla="*/ 18 w 49"/>
                <a:gd name="T9" fmla="*/ 27 h 69"/>
                <a:gd name="T10" fmla="*/ 47 w 49"/>
                <a:gd name="T11" fmla="*/ 27 h 69"/>
                <a:gd name="T12" fmla="*/ 47 w 49"/>
                <a:gd name="T13" fmla="*/ 40 h 69"/>
                <a:gd name="T14" fmla="*/ 18 w 49"/>
                <a:gd name="T15" fmla="*/ 40 h 69"/>
                <a:gd name="T16" fmla="*/ 18 w 49"/>
                <a:gd name="T17" fmla="*/ 56 h 69"/>
                <a:gd name="T18" fmla="*/ 49 w 49"/>
                <a:gd name="T19" fmla="*/ 56 h 69"/>
                <a:gd name="T20" fmla="*/ 49 w 49"/>
                <a:gd name="T21" fmla="*/ 69 h 69"/>
                <a:gd name="T22" fmla="*/ 0 w 49"/>
                <a:gd name="T23" fmla="*/ 69 h 69"/>
                <a:gd name="T24" fmla="*/ 0 w 49"/>
                <a:gd name="T2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" h="69">
                  <a:moveTo>
                    <a:pt x="0" y="0"/>
                  </a:moveTo>
                  <a:lnTo>
                    <a:pt x="49" y="0"/>
                  </a:lnTo>
                  <a:lnTo>
                    <a:pt x="49" y="13"/>
                  </a:lnTo>
                  <a:lnTo>
                    <a:pt x="18" y="13"/>
                  </a:lnTo>
                  <a:lnTo>
                    <a:pt x="18" y="27"/>
                  </a:lnTo>
                  <a:lnTo>
                    <a:pt x="47" y="27"/>
                  </a:lnTo>
                  <a:lnTo>
                    <a:pt x="47" y="40"/>
                  </a:lnTo>
                  <a:lnTo>
                    <a:pt x="18" y="40"/>
                  </a:lnTo>
                  <a:lnTo>
                    <a:pt x="18" y="56"/>
                  </a:lnTo>
                  <a:lnTo>
                    <a:pt x="49" y="56"/>
                  </a:lnTo>
                  <a:lnTo>
                    <a:pt x="49" y="69"/>
                  </a:lnTo>
                  <a:lnTo>
                    <a:pt x="0" y="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9" name="Freeform 15">
              <a:extLst>
                <a:ext uri="{FF2B5EF4-FFF2-40B4-BE49-F238E27FC236}">
                  <a16:creationId xmlns:a16="http://schemas.microsoft.com/office/drawing/2014/main" id="{042F38AB-A508-7564-A41F-49745D4C98B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48" y="151"/>
              <a:ext cx="161" cy="198"/>
            </a:xfrm>
            <a:custGeom>
              <a:avLst/>
              <a:gdLst>
                <a:gd name="T0" fmla="*/ 0 w 339"/>
                <a:gd name="T1" fmla="*/ 0 h 417"/>
                <a:gd name="T2" fmla="*/ 192 w 339"/>
                <a:gd name="T3" fmla="*/ 0 h 417"/>
                <a:gd name="T4" fmla="*/ 328 w 339"/>
                <a:gd name="T5" fmla="*/ 106 h 417"/>
                <a:gd name="T6" fmla="*/ 255 w 339"/>
                <a:gd name="T7" fmla="*/ 203 h 417"/>
                <a:gd name="T8" fmla="*/ 255 w 339"/>
                <a:gd name="T9" fmla="*/ 204 h 417"/>
                <a:gd name="T10" fmla="*/ 339 w 339"/>
                <a:gd name="T11" fmla="*/ 296 h 417"/>
                <a:gd name="T12" fmla="*/ 176 w 339"/>
                <a:gd name="T13" fmla="*/ 417 h 417"/>
                <a:gd name="T14" fmla="*/ 0 w 339"/>
                <a:gd name="T15" fmla="*/ 417 h 417"/>
                <a:gd name="T16" fmla="*/ 0 w 339"/>
                <a:gd name="T17" fmla="*/ 0 h 417"/>
                <a:gd name="T18" fmla="*/ 112 w 339"/>
                <a:gd name="T19" fmla="*/ 165 h 417"/>
                <a:gd name="T20" fmla="*/ 143 w 339"/>
                <a:gd name="T21" fmla="*/ 165 h 417"/>
                <a:gd name="T22" fmla="*/ 217 w 339"/>
                <a:gd name="T23" fmla="*/ 121 h 417"/>
                <a:gd name="T24" fmla="*/ 144 w 339"/>
                <a:gd name="T25" fmla="*/ 79 h 417"/>
                <a:gd name="T26" fmla="*/ 112 w 339"/>
                <a:gd name="T27" fmla="*/ 79 h 417"/>
                <a:gd name="T28" fmla="*/ 112 w 339"/>
                <a:gd name="T29" fmla="*/ 165 h 417"/>
                <a:gd name="T30" fmla="*/ 112 w 339"/>
                <a:gd name="T31" fmla="*/ 338 h 417"/>
                <a:gd name="T32" fmla="*/ 145 w 339"/>
                <a:gd name="T33" fmla="*/ 338 h 417"/>
                <a:gd name="T34" fmla="*/ 228 w 339"/>
                <a:gd name="T35" fmla="*/ 290 h 417"/>
                <a:gd name="T36" fmla="*/ 146 w 339"/>
                <a:gd name="T37" fmla="*/ 240 h 417"/>
                <a:gd name="T38" fmla="*/ 112 w 339"/>
                <a:gd name="T39" fmla="*/ 240 h 417"/>
                <a:gd name="T40" fmla="*/ 112 w 339"/>
                <a:gd name="T41" fmla="*/ 338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9" h="417">
                  <a:moveTo>
                    <a:pt x="0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270" y="0"/>
                    <a:pt x="328" y="34"/>
                    <a:pt x="328" y="106"/>
                  </a:cubicBezTo>
                  <a:cubicBezTo>
                    <a:pt x="328" y="158"/>
                    <a:pt x="301" y="187"/>
                    <a:pt x="255" y="203"/>
                  </a:cubicBezTo>
                  <a:cubicBezTo>
                    <a:pt x="255" y="204"/>
                    <a:pt x="255" y="204"/>
                    <a:pt x="255" y="204"/>
                  </a:cubicBezTo>
                  <a:cubicBezTo>
                    <a:pt x="310" y="216"/>
                    <a:pt x="339" y="245"/>
                    <a:pt x="339" y="296"/>
                  </a:cubicBezTo>
                  <a:cubicBezTo>
                    <a:pt x="339" y="396"/>
                    <a:pt x="251" y="417"/>
                    <a:pt x="176" y="417"/>
                  </a:cubicBezTo>
                  <a:cubicBezTo>
                    <a:pt x="0" y="417"/>
                    <a:pt x="0" y="417"/>
                    <a:pt x="0" y="417"/>
                  </a:cubicBezTo>
                  <a:lnTo>
                    <a:pt x="0" y="0"/>
                  </a:lnTo>
                  <a:close/>
                  <a:moveTo>
                    <a:pt x="112" y="165"/>
                  </a:moveTo>
                  <a:cubicBezTo>
                    <a:pt x="143" y="165"/>
                    <a:pt x="143" y="165"/>
                    <a:pt x="143" y="165"/>
                  </a:cubicBezTo>
                  <a:cubicBezTo>
                    <a:pt x="179" y="165"/>
                    <a:pt x="217" y="156"/>
                    <a:pt x="217" y="121"/>
                  </a:cubicBezTo>
                  <a:cubicBezTo>
                    <a:pt x="217" y="82"/>
                    <a:pt x="181" y="79"/>
                    <a:pt x="144" y="79"/>
                  </a:cubicBezTo>
                  <a:cubicBezTo>
                    <a:pt x="112" y="79"/>
                    <a:pt x="112" y="79"/>
                    <a:pt x="112" y="79"/>
                  </a:cubicBezTo>
                  <a:lnTo>
                    <a:pt x="112" y="165"/>
                  </a:lnTo>
                  <a:close/>
                  <a:moveTo>
                    <a:pt x="112" y="338"/>
                  </a:moveTo>
                  <a:cubicBezTo>
                    <a:pt x="145" y="338"/>
                    <a:pt x="145" y="338"/>
                    <a:pt x="145" y="338"/>
                  </a:cubicBezTo>
                  <a:cubicBezTo>
                    <a:pt x="185" y="338"/>
                    <a:pt x="228" y="332"/>
                    <a:pt x="228" y="290"/>
                  </a:cubicBezTo>
                  <a:cubicBezTo>
                    <a:pt x="228" y="244"/>
                    <a:pt x="184" y="240"/>
                    <a:pt x="146" y="240"/>
                  </a:cubicBezTo>
                  <a:cubicBezTo>
                    <a:pt x="112" y="240"/>
                    <a:pt x="112" y="240"/>
                    <a:pt x="112" y="240"/>
                  </a:cubicBezTo>
                  <a:lnTo>
                    <a:pt x="112" y="3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0" name="Freeform 16">
              <a:extLst>
                <a:ext uri="{FF2B5EF4-FFF2-40B4-BE49-F238E27FC236}">
                  <a16:creationId xmlns:a16="http://schemas.microsoft.com/office/drawing/2014/main" id="{E6158E10-3F6E-C755-D4A0-5B1672938C9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21" y="148"/>
              <a:ext cx="172" cy="204"/>
            </a:xfrm>
            <a:custGeom>
              <a:avLst/>
              <a:gdLst>
                <a:gd name="T0" fmla="*/ 363 w 363"/>
                <a:gd name="T1" fmla="*/ 414 h 431"/>
                <a:gd name="T2" fmla="*/ 239 w 363"/>
                <a:gd name="T3" fmla="*/ 431 h 431"/>
                <a:gd name="T4" fmla="*/ 0 w 363"/>
                <a:gd name="T5" fmla="*/ 217 h 431"/>
                <a:gd name="T6" fmla="*/ 239 w 363"/>
                <a:gd name="T7" fmla="*/ 0 h 431"/>
                <a:gd name="T8" fmla="*/ 363 w 363"/>
                <a:gd name="T9" fmla="*/ 21 h 431"/>
                <a:gd name="T10" fmla="*/ 354 w 363"/>
                <a:gd name="T11" fmla="*/ 111 h 431"/>
                <a:gd name="T12" fmla="*/ 245 w 363"/>
                <a:gd name="T13" fmla="*/ 82 h 431"/>
                <a:gd name="T14" fmla="*/ 115 w 363"/>
                <a:gd name="T15" fmla="*/ 217 h 431"/>
                <a:gd name="T16" fmla="*/ 254 w 363"/>
                <a:gd name="T17" fmla="*/ 349 h 431"/>
                <a:gd name="T18" fmla="*/ 358 w 363"/>
                <a:gd name="T19" fmla="*/ 327 h 431"/>
                <a:gd name="T20" fmla="*/ 363 w 363"/>
                <a:gd name="T21" fmla="*/ 414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3" h="431">
                  <a:moveTo>
                    <a:pt x="363" y="414"/>
                  </a:moveTo>
                  <a:cubicBezTo>
                    <a:pt x="332" y="422"/>
                    <a:pt x="296" y="431"/>
                    <a:pt x="239" y="431"/>
                  </a:cubicBezTo>
                  <a:cubicBezTo>
                    <a:pt x="128" y="431"/>
                    <a:pt x="0" y="375"/>
                    <a:pt x="0" y="217"/>
                  </a:cubicBezTo>
                  <a:cubicBezTo>
                    <a:pt x="0" y="72"/>
                    <a:pt x="101" y="0"/>
                    <a:pt x="239" y="0"/>
                  </a:cubicBezTo>
                  <a:cubicBezTo>
                    <a:pt x="281" y="0"/>
                    <a:pt x="323" y="9"/>
                    <a:pt x="363" y="21"/>
                  </a:cubicBezTo>
                  <a:cubicBezTo>
                    <a:pt x="354" y="111"/>
                    <a:pt x="354" y="111"/>
                    <a:pt x="354" y="111"/>
                  </a:cubicBezTo>
                  <a:cubicBezTo>
                    <a:pt x="318" y="92"/>
                    <a:pt x="283" y="82"/>
                    <a:pt x="245" y="82"/>
                  </a:cubicBezTo>
                  <a:cubicBezTo>
                    <a:pt x="166" y="82"/>
                    <a:pt x="115" y="139"/>
                    <a:pt x="115" y="217"/>
                  </a:cubicBezTo>
                  <a:cubicBezTo>
                    <a:pt x="115" y="299"/>
                    <a:pt x="173" y="349"/>
                    <a:pt x="254" y="349"/>
                  </a:cubicBezTo>
                  <a:cubicBezTo>
                    <a:pt x="290" y="349"/>
                    <a:pt x="327" y="339"/>
                    <a:pt x="358" y="327"/>
                  </a:cubicBezTo>
                  <a:lnTo>
                    <a:pt x="363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1" name="Freeform 17">
              <a:extLst>
                <a:ext uri="{FF2B5EF4-FFF2-40B4-BE49-F238E27FC236}">
                  <a16:creationId xmlns:a16="http://schemas.microsoft.com/office/drawing/2014/main" id="{29E1D7DA-06CA-F160-B5FA-E061D02E963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01" y="151"/>
              <a:ext cx="277" cy="198"/>
            </a:xfrm>
            <a:custGeom>
              <a:avLst/>
              <a:gdLst>
                <a:gd name="T0" fmla="*/ 0 w 277"/>
                <a:gd name="T1" fmla="*/ 0 h 198"/>
                <a:gd name="T2" fmla="*/ 53 w 277"/>
                <a:gd name="T3" fmla="*/ 0 h 198"/>
                <a:gd name="T4" fmla="*/ 78 w 277"/>
                <a:gd name="T5" fmla="*/ 152 h 198"/>
                <a:gd name="T6" fmla="*/ 79 w 277"/>
                <a:gd name="T7" fmla="*/ 152 h 198"/>
                <a:gd name="T8" fmla="*/ 106 w 277"/>
                <a:gd name="T9" fmla="*/ 0 h 198"/>
                <a:gd name="T10" fmla="*/ 172 w 277"/>
                <a:gd name="T11" fmla="*/ 0 h 198"/>
                <a:gd name="T12" fmla="*/ 200 w 277"/>
                <a:gd name="T13" fmla="*/ 152 h 198"/>
                <a:gd name="T14" fmla="*/ 201 w 277"/>
                <a:gd name="T15" fmla="*/ 152 h 198"/>
                <a:gd name="T16" fmla="*/ 226 w 277"/>
                <a:gd name="T17" fmla="*/ 0 h 198"/>
                <a:gd name="T18" fmla="*/ 277 w 277"/>
                <a:gd name="T19" fmla="*/ 0 h 198"/>
                <a:gd name="T20" fmla="*/ 233 w 277"/>
                <a:gd name="T21" fmla="*/ 198 h 198"/>
                <a:gd name="T22" fmla="*/ 166 w 277"/>
                <a:gd name="T23" fmla="*/ 198 h 198"/>
                <a:gd name="T24" fmla="*/ 138 w 277"/>
                <a:gd name="T25" fmla="*/ 46 h 198"/>
                <a:gd name="T26" fmla="*/ 137 w 277"/>
                <a:gd name="T27" fmla="*/ 46 h 198"/>
                <a:gd name="T28" fmla="*/ 111 w 277"/>
                <a:gd name="T29" fmla="*/ 198 h 198"/>
                <a:gd name="T30" fmla="*/ 44 w 277"/>
                <a:gd name="T31" fmla="*/ 198 h 198"/>
                <a:gd name="T32" fmla="*/ 0 w 277"/>
                <a:gd name="T3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7" h="198">
                  <a:moveTo>
                    <a:pt x="0" y="0"/>
                  </a:moveTo>
                  <a:lnTo>
                    <a:pt x="53" y="0"/>
                  </a:lnTo>
                  <a:lnTo>
                    <a:pt x="78" y="152"/>
                  </a:lnTo>
                  <a:lnTo>
                    <a:pt x="79" y="152"/>
                  </a:lnTo>
                  <a:lnTo>
                    <a:pt x="106" y="0"/>
                  </a:lnTo>
                  <a:lnTo>
                    <a:pt x="172" y="0"/>
                  </a:lnTo>
                  <a:lnTo>
                    <a:pt x="200" y="152"/>
                  </a:lnTo>
                  <a:lnTo>
                    <a:pt x="201" y="152"/>
                  </a:lnTo>
                  <a:lnTo>
                    <a:pt x="226" y="0"/>
                  </a:lnTo>
                  <a:lnTo>
                    <a:pt x="277" y="0"/>
                  </a:lnTo>
                  <a:lnTo>
                    <a:pt x="233" y="198"/>
                  </a:lnTo>
                  <a:lnTo>
                    <a:pt x="166" y="198"/>
                  </a:lnTo>
                  <a:lnTo>
                    <a:pt x="138" y="46"/>
                  </a:lnTo>
                  <a:lnTo>
                    <a:pt x="137" y="46"/>
                  </a:lnTo>
                  <a:lnTo>
                    <a:pt x="111" y="198"/>
                  </a:lnTo>
                  <a:lnTo>
                    <a:pt x="44" y="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49667046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5D30FF38-FB88-A49A-61C2-8CA8EC45A7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" y="1"/>
            <a:ext cx="12193228" cy="684724"/>
          </a:xfrm>
          <a:prstGeom prst="rect">
            <a:avLst/>
          </a:prstGeom>
        </p:spPr>
      </p:pic>
      <p:pic>
        <p:nvPicPr>
          <p:cNvPr id="55" name="Grafik 54" descr="Ein Bild, das Nebel, Blau enthält.&#10;&#10;Automatisch generierte Beschreibung" hidden="1">
            <a:extLst>
              <a:ext uri="{FF2B5EF4-FFF2-40B4-BE49-F238E27FC236}">
                <a16:creationId xmlns:a16="http://schemas.microsoft.com/office/drawing/2014/main" id="{8471593C-2AB5-D812-5289-F9BEDF30B0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4724"/>
          </a:xfrm>
          <a:prstGeom prst="rect">
            <a:avLst/>
          </a:prstGeom>
        </p:spPr>
      </p:pic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26EF2420-8737-958B-F77B-418863D04119}"/>
              </a:ext>
            </a:extLst>
          </p:cNvPr>
          <p:cNvGrpSpPr/>
          <p:nvPr userDrawn="1"/>
        </p:nvGrpSpPr>
        <p:grpSpPr>
          <a:xfrm>
            <a:off x="0" y="6569104"/>
            <a:ext cx="12192000" cy="18000"/>
            <a:chOff x="0" y="-2920"/>
            <a:chExt cx="13995000" cy="28800"/>
          </a:xfrm>
          <a:solidFill>
            <a:schemeClr val="accent1"/>
          </a:solidFill>
        </p:grpSpPr>
        <p:grpSp>
          <p:nvGrpSpPr>
            <p:cNvPr id="23" name="Gruppieren 22">
              <a:extLst>
                <a:ext uri="{FF2B5EF4-FFF2-40B4-BE49-F238E27FC236}">
                  <a16:creationId xmlns:a16="http://schemas.microsoft.com/office/drawing/2014/main" id="{43281764-9555-D6DA-61DB-BC4B7430DCF0}"/>
                </a:ext>
              </a:extLst>
            </p:cNvPr>
            <p:cNvGrpSpPr/>
            <p:nvPr/>
          </p:nvGrpSpPr>
          <p:grpSpPr>
            <a:xfrm>
              <a:off x="0" y="-2920"/>
              <a:ext cx="11196000" cy="28800"/>
              <a:chOff x="2099733" y="800098"/>
              <a:chExt cx="1998132" cy="499533"/>
            </a:xfrm>
            <a:grpFill/>
          </p:grpSpPr>
          <p:sp>
            <p:nvSpPr>
              <p:cNvPr id="25" name="Rechteck 24">
                <a:extLst>
                  <a:ext uri="{FF2B5EF4-FFF2-40B4-BE49-F238E27FC236}">
                    <a16:creationId xmlns:a16="http://schemas.microsoft.com/office/drawing/2014/main" id="{FA2CA09C-6B69-D0A5-4DBF-C6FB0F890F50}"/>
                  </a:ext>
                </a:extLst>
              </p:cNvPr>
              <p:cNvSpPr/>
              <p:nvPr/>
            </p:nvSpPr>
            <p:spPr>
              <a:xfrm>
                <a:off x="2099733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Rechteck 25">
                <a:extLst>
                  <a:ext uri="{FF2B5EF4-FFF2-40B4-BE49-F238E27FC236}">
                    <a16:creationId xmlns:a16="http://schemas.microsoft.com/office/drawing/2014/main" id="{2BDF2DEC-6CA7-E7E4-6864-0A834AA841CF}"/>
                  </a:ext>
                </a:extLst>
              </p:cNvPr>
              <p:cNvSpPr/>
              <p:nvPr/>
            </p:nvSpPr>
            <p:spPr>
              <a:xfrm>
                <a:off x="3598332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Rechteck 26">
                <a:extLst>
                  <a:ext uri="{FF2B5EF4-FFF2-40B4-BE49-F238E27FC236}">
                    <a16:creationId xmlns:a16="http://schemas.microsoft.com/office/drawing/2014/main" id="{7645837E-779F-D9A7-172B-1AB544314D9E}"/>
                  </a:ext>
                </a:extLst>
              </p:cNvPr>
              <p:cNvSpPr/>
              <p:nvPr/>
            </p:nvSpPr>
            <p:spPr>
              <a:xfrm>
                <a:off x="2599266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Rechteck 27">
                <a:extLst>
                  <a:ext uri="{FF2B5EF4-FFF2-40B4-BE49-F238E27FC236}">
                    <a16:creationId xmlns:a16="http://schemas.microsoft.com/office/drawing/2014/main" id="{2011E14C-BB7C-6214-FC01-CE60582ED2D9}"/>
                  </a:ext>
                </a:extLst>
              </p:cNvPr>
              <p:cNvSpPr/>
              <p:nvPr/>
            </p:nvSpPr>
            <p:spPr>
              <a:xfrm>
                <a:off x="3098799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4" name="Rechteck 23">
              <a:extLst>
                <a:ext uri="{FF2B5EF4-FFF2-40B4-BE49-F238E27FC236}">
                  <a16:creationId xmlns:a16="http://schemas.microsoft.com/office/drawing/2014/main" id="{7084C4D8-3458-D319-F3D1-EDB33F19E5F2}"/>
                </a:ext>
              </a:extLst>
            </p:cNvPr>
            <p:cNvSpPr/>
            <p:nvPr/>
          </p:nvSpPr>
          <p:spPr>
            <a:xfrm>
              <a:off x="11196000" y="-2920"/>
              <a:ext cx="2799000" cy="28800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</p:grpSp>
      <p:sp>
        <p:nvSpPr>
          <p:cNvPr id="16" name="Rectangle 41">
            <a:extLst>
              <a:ext uri="{FF2B5EF4-FFF2-40B4-BE49-F238E27FC236}">
                <a16:creationId xmlns:a16="http://schemas.microsoft.com/office/drawing/2014/main" id="{AB6D6D05-C770-D5C4-E7A0-6527E1D79D5F}"/>
              </a:ext>
            </a:extLst>
          </p:cNvPr>
          <p:cNvSpPr>
            <a:spLocks noGrp="1" noChangeArrowheads="1"/>
          </p:cNvSpPr>
          <p:nvPr userDrawn="1">
            <p:ph type="sldNum" sz="quarter" idx="10"/>
          </p:nvPr>
        </p:nvSpPr>
        <p:spPr>
          <a:xfrm>
            <a:off x="10119245" y="6613142"/>
            <a:ext cx="1928293" cy="244857"/>
          </a:xfrm>
          <a:prstGeom prst="rect">
            <a:avLst/>
          </a:prstGeom>
          <a:ln/>
        </p:spPr>
        <p:txBody>
          <a:bodyPr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17" name="Rectangle 42">
            <a:extLst>
              <a:ext uri="{FF2B5EF4-FFF2-40B4-BE49-F238E27FC236}">
                <a16:creationId xmlns:a16="http://schemas.microsoft.com/office/drawing/2014/main" id="{C0A1A46A-9CB1-BCDD-1C8C-0E8C4EC6D63A}"/>
              </a:ext>
            </a:extLst>
          </p:cNvPr>
          <p:cNvSpPr>
            <a:spLocks noGrp="1" noChangeArrowheads="1"/>
          </p:cNvSpPr>
          <p:nvPr userDrawn="1">
            <p:ph type="ftr" sz="quarter" idx="11"/>
          </p:nvPr>
        </p:nvSpPr>
        <p:spPr>
          <a:xfrm>
            <a:off x="2387600" y="6613143"/>
            <a:ext cx="7416800" cy="244856"/>
          </a:xfrm>
          <a:prstGeom prst="rect">
            <a:avLst/>
          </a:prstGeom>
          <a:ln/>
        </p:spPr>
        <p:txBody>
          <a:bodyPr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18" name="Rectangle 43">
            <a:extLst>
              <a:ext uri="{FF2B5EF4-FFF2-40B4-BE49-F238E27FC236}">
                <a16:creationId xmlns:a16="http://schemas.microsoft.com/office/drawing/2014/main" id="{D729B9CC-167D-3E6E-3646-EE06F591C091}"/>
              </a:ext>
            </a:extLst>
          </p:cNvPr>
          <p:cNvSpPr>
            <a:spLocks noGrp="1" noChangeArrowheads="1"/>
          </p:cNvSpPr>
          <p:nvPr userDrawn="1">
            <p:ph type="dt" sz="half" idx="12"/>
          </p:nvPr>
        </p:nvSpPr>
        <p:spPr>
          <a:xfrm>
            <a:off x="128589" y="6613142"/>
            <a:ext cx="2047412" cy="244857"/>
          </a:xfrm>
          <a:prstGeom prst="rect">
            <a:avLst/>
          </a:prstGeom>
          <a:ln/>
        </p:spPr>
        <p:txBody>
          <a:bodyPr lIns="0"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ABFED21-CE91-466A-B665-4EE86F9FCCCC}" type="datetime1">
              <a:rPr lang="de-DE" smtClean="0"/>
              <a:t>07.08.2026</a:t>
            </a:fld>
            <a:endParaRPr lang="de-DE"/>
          </a:p>
        </p:txBody>
      </p:sp>
      <p:sp>
        <p:nvSpPr>
          <p:cNvPr id="39" name="Textplatzhalter 2">
            <a:extLst>
              <a:ext uri="{FF2B5EF4-FFF2-40B4-BE49-F238E27FC236}">
                <a16:creationId xmlns:a16="http://schemas.microsoft.com/office/drawing/2014/main" id="{0DB6AFFA-B122-6E37-5796-608FC84C5539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144463" y="6228067"/>
            <a:ext cx="11903073" cy="296862"/>
          </a:xfrm>
          <a:prstGeom prst="rect">
            <a:avLst/>
          </a:prstGeom>
        </p:spPr>
        <p:txBody>
          <a:bodyPr lIns="0" rIns="0" bIns="0" anchor="b"/>
          <a:lstStyle>
            <a:lvl1pPr marL="0" indent="0" algn="l">
              <a:buNone/>
              <a:defRPr sz="800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DE"/>
              <a:t>Quellenangaben</a:t>
            </a:r>
          </a:p>
        </p:txBody>
      </p:sp>
      <p:sp>
        <p:nvSpPr>
          <p:cNvPr id="41" name="Inhaltsplatzhalter 2">
            <a:extLst>
              <a:ext uri="{FF2B5EF4-FFF2-40B4-BE49-F238E27FC236}">
                <a16:creationId xmlns:a16="http://schemas.microsoft.com/office/drawing/2014/main" id="{322AEF36-85D3-5780-15D5-613D8A4247A5}"/>
              </a:ext>
            </a:extLst>
          </p:cNvPr>
          <p:cNvSpPr>
            <a:spLocks noGrp="1"/>
          </p:cNvSpPr>
          <p:nvPr userDrawn="1">
            <p:ph idx="1" hasCustomPrompt="1"/>
          </p:nvPr>
        </p:nvSpPr>
        <p:spPr>
          <a:xfrm>
            <a:off x="143703" y="811822"/>
            <a:ext cx="11908597" cy="5389484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rgbClr val="2B245B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rgbClr val="2B245B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rgbClr val="7030A0"/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grpSp>
        <p:nvGrpSpPr>
          <p:cNvPr id="35" name="Group 4">
            <a:extLst>
              <a:ext uri="{FF2B5EF4-FFF2-40B4-BE49-F238E27FC236}">
                <a16:creationId xmlns:a16="http://schemas.microsoft.com/office/drawing/2014/main" id="{2F2F061D-1D21-4922-FD59-24D12733C0FE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94950" y="233363"/>
            <a:ext cx="1647825" cy="325437"/>
            <a:chOff x="6548" y="147"/>
            <a:chExt cx="1038" cy="205"/>
          </a:xfrm>
        </p:grpSpPr>
        <p:sp>
          <p:nvSpPr>
            <p:cNvPr id="36" name="AutoShape 3">
              <a:extLst>
                <a:ext uri="{FF2B5EF4-FFF2-40B4-BE49-F238E27FC236}">
                  <a16:creationId xmlns:a16="http://schemas.microsoft.com/office/drawing/2014/main" id="{F66BF5EA-B5D7-649A-A54A-C1B09194843B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6548" y="147"/>
              <a:ext cx="1038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7" name="Rectangle 5">
              <a:extLst>
                <a:ext uri="{FF2B5EF4-FFF2-40B4-BE49-F238E27FC236}">
                  <a16:creationId xmlns:a16="http://schemas.microsoft.com/office/drawing/2014/main" id="{94B8EBA8-4423-866D-1867-EB608690784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06" y="151"/>
              <a:ext cx="74" cy="74"/>
            </a:xfrm>
            <a:prstGeom prst="rect">
              <a:avLst/>
            </a:prstGeom>
            <a:solidFill>
              <a:srgbClr val="0099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8" name="Rectangle 6">
              <a:extLst>
                <a:ext uri="{FF2B5EF4-FFF2-40B4-BE49-F238E27FC236}">
                  <a16:creationId xmlns:a16="http://schemas.microsoft.com/office/drawing/2014/main" id="{FB86046E-3AF4-4564-5D8D-F47E3DA794E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308" y="151"/>
              <a:ext cx="74" cy="74"/>
            </a:xfrm>
            <a:prstGeom prst="rect">
              <a:avLst/>
            </a:prstGeom>
            <a:solidFill>
              <a:srgbClr val="A100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0" name="Rectangle 7">
              <a:extLst>
                <a:ext uri="{FF2B5EF4-FFF2-40B4-BE49-F238E27FC236}">
                  <a16:creationId xmlns:a16="http://schemas.microsoft.com/office/drawing/2014/main" id="{70A04C7E-79B9-1B54-A15E-9CB58D59B20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409" y="151"/>
              <a:ext cx="75" cy="74"/>
            </a:xfrm>
            <a:prstGeom prst="rect">
              <a:avLst/>
            </a:prstGeom>
            <a:solidFill>
              <a:srgbClr val="0055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2" name="Rectangle 8">
              <a:extLst>
                <a:ext uri="{FF2B5EF4-FFF2-40B4-BE49-F238E27FC236}">
                  <a16:creationId xmlns:a16="http://schemas.microsoft.com/office/drawing/2014/main" id="{2C1481D0-940D-0512-796B-D7C4B1B2CDF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511" y="151"/>
              <a:ext cx="75" cy="74"/>
            </a:xfrm>
            <a:prstGeom prst="rect">
              <a:avLst/>
            </a:pr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FBBFFED4-E17E-7FD3-B0CF-8CAFDBD83BE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99" y="278"/>
              <a:ext cx="66" cy="71"/>
            </a:xfrm>
            <a:custGeom>
              <a:avLst/>
              <a:gdLst>
                <a:gd name="T0" fmla="*/ 140 w 140"/>
                <a:gd name="T1" fmla="*/ 144 h 151"/>
                <a:gd name="T2" fmla="*/ 84 w 140"/>
                <a:gd name="T3" fmla="*/ 151 h 151"/>
                <a:gd name="T4" fmla="*/ 0 w 140"/>
                <a:gd name="T5" fmla="*/ 76 h 151"/>
                <a:gd name="T6" fmla="*/ 92 w 140"/>
                <a:gd name="T7" fmla="*/ 0 h 151"/>
                <a:gd name="T8" fmla="*/ 136 w 140"/>
                <a:gd name="T9" fmla="*/ 6 h 151"/>
                <a:gd name="T10" fmla="*/ 133 w 140"/>
                <a:gd name="T11" fmla="*/ 38 h 151"/>
                <a:gd name="T12" fmla="*/ 98 w 140"/>
                <a:gd name="T13" fmla="*/ 29 h 151"/>
                <a:gd name="T14" fmla="*/ 40 w 140"/>
                <a:gd name="T15" fmla="*/ 76 h 151"/>
                <a:gd name="T16" fmla="*/ 89 w 140"/>
                <a:gd name="T17" fmla="*/ 122 h 151"/>
                <a:gd name="T18" fmla="*/ 103 w 140"/>
                <a:gd name="T19" fmla="*/ 120 h 151"/>
                <a:gd name="T20" fmla="*/ 103 w 140"/>
                <a:gd name="T21" fmla="*/ 91 h 151"/>
                <a:gd name="T22" fmla="*/ 80 w 140"/>
                <a:gd name="T23" fmla="*/ 91 h 151"/>
                <a:gd name="T24" fmla="*/ 80 w 140"/>
                <a:gd name="T25" fmla="*/ 63 h 151"/>
                <a:gd name="T26" fmla="*/ 140 w 140"/>
                <a:gd name="T27" fmla="*/ 63 h 151"/>
                <a:gd name="T28" fmla="*/ 140 w 140"/>
                <a:gd name="T29" fmla="*/ 144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151">
                  <a:moveTo>
                    <a:pt x="140" y="144"/>
                  </a:moveTo>
                  <a:cubicBezTo>
                    <a:pt x="116" y="151"/>
                    <a:pt x="97" y="151"/>
                    <a:pt x="84" y="151"/>
                  </a:cubicBezTo>
                  <a:cubicBezTo>
                    <a:pt x="45" y="151"/>
                    <a:pt x="0" y="131"/>
                    <a:pt x="0" y="76"/>
                  </a:cubicBezTo>
                  <a:cubicBezTo>
                    <a:pt x="0" y="21"/>
                    <a:pt x="38" y="0"/>
                    <a:pt x="92" y="0"/>
                  </a:cubicBezTo>
                  <a:cubicBezTo>
                    <a:pt x="102" y="0"/>
                    <a:pt x="122" y="1"/>
                    <a:pt x="136" y="6"/>
                  </a:cubicBezTo>
                  <a:cubicBezTo>
                    <a:pt x="133" y="38"/>
                    <a:pt x="133" y="38"/>
                    <a:pt x="133" y="38"/>
                  </a:cubicBezTo>
                  <a:cubicBezTo>
                    <a:pt x="121" y="31"/>
                    <a:pt x="107" y="29"/>
                    <a:pt x="98" y="29"/>
                  </a:cubicBezTo>
                  <a:cubicBezTo>
                    <a:pt x="66" y="29"/>
                    <a:pt x="40" y="42"/>
                    <a:pt x="40" y="76"/>
                  </a:cubicBezTo>
                  <a:cubicBezTo>
                    <a:pt x="40" y="105"/>
                    <a:pt x="60" y="122"/>
                    <a:pt x="89" y="122"/>
                  </a:cubicBezTo>
                  <a:cubicBezTo>
                    <a:pt x="94" y="122"/>
                    <a:pt x="99" y="121"/>
                    <a:pt x="103" y="120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0" y="63"/>
                    <a:pt x="80" y="63"/>
                    <a:pt x="80" y="63"/>
                  </a:cubicBezTo>
                  <a:cubicBezTo>
                    <a:pt x="140" y="63"/>
                    <a:pt x="140" y="63"/>
                    <a:pt x="140" y="63"/>
                  </a:cubicBezTo>
                  <a:lnTo>
                    <a:pt x="140" y="1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4" name="Freeform 10">
              <a:extLst>
                <a:ext uri="{FF2B5EF4-FFF2-40B4-BE49-F238E27FC236}">
                  <a16:creationId xmlns:a16="http://schemas.microsoft.com/office/drawing/2014/main" id="{8C286411-43BD-85F4-A48D-E9045B29350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278" y="279"/>
              <a:ext cx="59" cy="69"/>
            </a:xfrm>
            <a:custGeom>
              <a:avLst/>
              <a:gdLst>
                <a:gd name="T0" fmla="*/ 0 w 124"/>
                <a:gd name="T1" fmla="*/ 0 h 147"/>
                <a:gd name="T2" fmla="*/ 70 w 124"/>
                <a:gd name="T3" fmla="*/ 0 h 147"/>
                <a:gd name="T4" fmla="*/ 117 w 124"/>
                <a:gd name="T5" fmla="*/ 37 h 147"/>
                <a:gd name="T6" fmla="*/ 89 w 124"/>
                <a:gd name="T7" fmla="*/ 74 h 147"/>
                <a:gd name="T8" fmla="*/ 89 w 124"/>
                <a:gd name="T9" fmla="*/ 74 h 147"/>
                <a:gd name="T10" fmla="*/ 110 w 124"/>
                <a:gd name="T11" fmla="*/ 107 h 147"/>
                <a:gd name="T12" fmla="*/ 124 w 124"/>
                <a:gd name="T13" fmla="*/ 147 h 147"/>
                <a:gd name="T14" fmla="*/ 83 w 124"/>
                <a:gd name="T15" fmla="*/ 147 h 147"/>
                <a:gd name="T16" fmla="*/ 75 w 124"/>
                <a:gd name="T17" fmla="*/ 120 h 147"/>
                <a:gd name="T18" fmla="*/ 47 w 124"/>
                <a:gd name="T19" fmla="*/ 89 h 147"/>
                <a:gd name="T20" fmla="*/ 39 w 124"/>
                <a:gd name="T21" fmla="*/ 89 h 147"/>
                <a:gd name="T22" fmla="*/ 39 w 124"/>
                <a:gd name="T23" fmla="*/ 147 h 147"/>
                <a:gd name="T24" fmla="*/ 0 w 124"/>
                <a:gd name="T25" fmla="*/ 147 h 147"/>
                <a:gd name="T26" fmla="*/ 0 w 124"/>
                <a:gd name="T27" fmla="*/ 0 h 147"/>
                <a:gd name="T28" fmla="*/ 39 w 124"/>
                <a:gd name="T29" fmla="*/ 61 h 147"/>
                <a:gd name="T30" fmla="*/ 49 w 124"/>
                <a:gd name="T31" fmla="*/ 61 h 147"/>
                <a:gd name="T32" fmla="*/ 78 w 124"/>
                <a:gd name="T33" fmla="*/ 44 h 147"/>
                <a:gd name="T34" fmla="*/ 49 w 124"/>
                <a:gd name="T35" fmla="*/ 28 h 147"/>
                <a:gd name="T36" fmla="*/ 39 w 124"/>
                <a:gd name="T37" fmla="*/ 28 h 147"/>
                <a:gd name="T38" fmla="*/ 39 w 124"/>
                <a:gd name="T39" fmla="*/ 61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4" h="147">
                  <a:moveTo>
                    <a:pt x="0" y="0"/>
                  </a:moveTo>
                  <a:cubicBezTo>
                    <a:pt x="70" y="0"/>
                    <a:pt x="70" y="0"/>
                    <a:pt x="70" y="0"/>
                  </a:cubicBezTo>
                  <a:cubicBezTo>
                    <a:pt x="96" y="0"/>
                    <a:pt x="117" y="12"/>
                    <a:pt x="117" y="37"/>
                  </a:cubicBezTo>
                  <a:cubicBezTo>
                    <a:pt x="117" y="57"/>
                    <a:pt x="108" y="70"/>
                    <a:pt x="89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101" y="78"/>
                    <a:pt x="102" y="89"/>
                    <a:pt x="110" y="107"/>
                  </a:cubicBezTo>
                  <a:cubicBezTo>
                    <a:pt x="124" y="147"/>
                    <a:pt x="124" y="147"/>
                    <a:pt x="124" y="147"/>
                  </a:cubicBezTo>
                  <a:cubicBezTo>
                    <a:pt x="83" y="147"/>
                    <a:pt x="83" y="147"/>
                    <a:pt x="83" y="147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67" y="95"/>
                    <a:pt x="62" y="89"/>
                    <a:pt x="47" y="89"/>
                  </a:cubicBezTo>
                  <a:cubicBezTo>
                    <a:pt x="39" y="89"/>
                    <a:pt x="39" y="89"/>
                    <a:pt x="39" y="89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lnTo>
                    <a:pt x="0" y="0"/>
                  </a:lnTo>
                  <a:close/>
                  <a:moveTo>
                    <a:pt x="39" y="61"/>
                  </a:moveTo>
                  <a:cubicBezTo>
                    <a:pt x="49" y="61"/>
                    <a:pt x="49" y="61"/>
                    <a:pt x="49" y="61"/>
                  </a:cubicBezTo>
                  <a:cubicBezTo>
                    <a:pt x="62" y="61"/>
                    <a:pt x="78" y="61"/>
                    <a:pt x="78" y="44"/>
                  </a:cubicBezTo>
                  <a:cubicBezTo>
                    <a:pt x="78" y="30"/>
                    <a:pt x="64" y="28"/>
                    <a:pt x="49" y="28"/>
                  </a:cubicBezTo>
                  <a:cubicBezTo>
                    <a:pt x="39" y="28"/>
                    <a:pt x="39" y="28"/>
                    <a:pt x="39" y="28"/>
                  </a:cubicBezTo>
                  <a:lnTo>
                    <a:pt x="39" y="6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5" name="Freeform 11">
              <a:extLst>
                <a:ext uri="{FF2B5EF4-FFF2-40B4-BE49-F238E27FC236}">
                  <a16:creationId xmlns:a16="http://schemas.microsoft.com/office/drawing/2014/main" id="{0CEF6A9F-1E58-8C88-6091-262B608921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44" y="279"/>
              <a:ext cx="60" cy="70"/>
            </a:xfrm>
            <a:custGeom>
              <a:avLst/>
              <a:gdLst>
                <a:gd name="T0" fmla="*/ 128 w 128"/>
                <a:gd name="T1" fmla="*/ 91 h 149"/>
                <a:gd name="T2" fmla="*/ 64 w 128"/>
                <a:gd name="T3" fmla="*/ 149 h 149"/>
                <a:gd name="T4" fmla="*/ 0 w 128"/>
                <a:gd name="T5" fmla="*/ 91 h 149"/>
                <a:gd name="T6" fmla="*/ 0 w 128"/>
                <a:gd name="T7" fmla="*/ 0 h 149"/>
                <a:gd name="T8" fmla="*/ 39 w 128"/>
                <a:gd name="T9" fmla="*/ 0 h 149"/>
                <a:gd name="T10" fmla="*/ 39 w 128"/>
                <a:gd name="T11" fmla="*/ 85 h 149"/>
                <a:gd name="T12" fmla="*/ 64 w 128"/>
                <a:gd name="T13" fmla="*/ 120 h 149"/>
                <a:gd name="T14" fmla="*/ 89 w 128"/>
                <a:gd name="T15" fmla="*/ 85 h 149"/>
                <a:gd name="T16" fmla="*/ 89 w 128"/>
                <a:gd name="T17" fmla="*/ 0 h 149"/>
                <a:gd name="T18" fmla="*/ 128 w 128"/>
                <a:gd name="T19" fmla="*/ 0 h 149"/>
                <a:gd name="T20" fmla="*/ 128 w 128"/>
                <a:gd name="T21" fmla="*/ 9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" h="149">
                  <a:moveTo>
                    <a:pt x="128" y="91"/>
                  </a:moveTo>
                  <a:cubicBezTo>
                    <a:pt x="128" y="131"/>
                    <a:pt x="102" y="149"/>
                    <a:pt x="64" y="149"/>
                  </a:cubicBezTo>
                  <a:cubicBezTo>
                    <a:pt x="26" y="149"/>
                    <a:pt x="0" y="131"/>
                    <a:pt x="0" y="9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39" y="104"/>
                    <a:pt x="44" y="120"/>
                    <a:pt x="64" y="120"/>
                  </a:cubicBezTo>
                  <a:cubicBezTo>
                    <a:pt x="84" y="120"/>
                    <a:pt x="89" y="104"/>
                    <a:pt x="89" y="85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128" y="0"/>
                    <a:pt x="128" y="0"/>
                    <a:pt x="128" y="0"/>
                  </a:cubicBezTo>
                  <a:lnTo>
                    <a:pt x="128" y="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6" name="Freeform 12">
              <a:extLst>
                <a:ext uri="{FF2B5EF4-FFF2-40B4-BE49-F238E27FC236}">
                  <a16:creationId xmlns:a16="http://schemas.microsoft.com/office/drawing/2014/main" id="{C3685565-D583-8BA9-4F2B-6683C08F1FC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15" y="279"/>
              <a:ext cx="53" cy="69"/>
            </a:xfrm>
            <a:custGeom>
              <a:avLst/>
              <a:gdLst>
                <a:gd name="T0" fmla="*/ 0 w 113"/>
                <a:gd name="T1" fmla="*/ 0 h 147"/>
                <a:gd name="T2" fmla="*/ 47 w 113"/>
                <a:gd name="T3" fmla="*/ 0 h 147"/>
                <a:gd name="T4" fmla="*/ 113 w 113"/>
                <a:gd name="T5" fmla="*/ 48 h 147"/>
                <a:gd name="T6" fmla="*/ 54 w 113"/>
                <a:gd name="T7" fmla="*/ 95 h 147"/>
                <a:gd name="T8" fmla="*/ 39 w 113"/>
                <a:gd name="T9" fmla="*/ 95 h 147"/>
                <a:gd name="T10" fmla="*/ 39 w 113"/>
                <a:gd name="T11" fmla="*/ 147 h 147"/>
                <a:gd name="T12" fmla="*/ 0 w 113"/>
                <a:gd name="T13" fmla="*/ 147 h 147"/>
                <a:gd name="T14" fmla="*/ 0 w 113"/>
                <a:gd name="T15" fmla="*/ 0 h 147"/>
                <a:gd name="T16" fmla="*/ 39 w 113"/>
                <a:gd name="T17" fmla="*/ 68 h 147"/>
                <a:gd name="T18" fmla="*/ 49 w 113"/>
                <a:gd name="T19" fmla="*/ 68 h 147"/>
                <a:gd name="T20" fmla="*/ 74 w 113"/>
                <a:gd name="T21" fmla="*/ 48 h 147"/>
                <a:gd name="T22" fmla="*/ 49 w 113"/>
                <a:gd name="T23" fmla="*/ 28 h 147"/>
                <a:gd name="T24" fmla="*/ 39 w 113"/>
                <a:gd name="T25" fmla="*/ 28 h 147"/>
                <a:gd name="T26" fmla="*/ 39 w 113"/>
                <a:gd name="T27" fmla="*/ 68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47">
                  <a:moveTo>
                    <a:pt x="0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92" y="0"/>
                    <a:pt x="113" y="15"/>
                    <a:pt x="113" y="48"/>
                  </a:cubicBezTo>
                  <a:cubicBezTo>
                    <a:pt x="113" y="78"/>
                    <a:pt x="91" y="95"/>
                    <a:pt x="54" y="95"/>
                  </a:cubicBezTo>
                  <a:cubicBezTo>
                    <a:pt x="39" y="95"/>
                    <a:pt x="39" y="95"/>
                    <a:pt x="39" y="95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lnTo>
                    <a:pt x="0" y="0"/>
                  </a:lnTo>
                  <a:close/>
                  <a:moveTo>
                    <a:pt x="39" y="68"/>
                  </a:moveTo>
                  <a:cubicBezTo>
                    <a:pt x="49" y="68"/>
                    <a:pt x="49" y="68"/>
                    <a:pt x="49" y="68"/>
                  </a:cubicBezTo>
                  <a:cubicBezTo>
                    <a:pt x="63" y="68"/>
                    <a:pt x="74" y="63"/>
                    <a:pt x="74" y="48"/>
                  </a:cubicBezTo>
                  <a:cubicBezTo>
                    <a:pt x="74" y="33"/>
                    <a:pt x="63" y="28"/>
                    <a:pt x="49" y="28"/>
                  </a:cubicBezTo>
                  <a:cubicBezTo>
                    <a:pt x="39" y="28"/>
                    <a:pt x="39" y="28"/>
                    <a:pt x="39" y="28"/>
                  </a:cubicBezTo>
                  <a:lnTo>
                    <a:pt x="39" y="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7" name="Freeform 13">
              <a:extLst>
                <a:ext uri="{FF2B5EF4-FFF2-40B4-BE49-F238E27FC236}">
                  <a16:creationId xmlns:a16="http://schemas.microsoft.com/office/drawing/2014/main" id="{7186C8E2-10B6-03E2-E3C9-C91910AE113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76" y="279"/>
              <a:ext cx="53" cy="69"/>
            </a:xfrm>
            <a:custGeom>
              <a:avLst/>
              <a:gdLst>
                <a:gd name="T0" fmla="*/ 0 w 113"/>
                <a:gd name="T1" fmla="*/ 0 h 147"/>
                <a:gd name="T2" fmla="*/ 47 w 113"/>
                <a:gd name="T3" fmla="*/ 0 h 147"/>
                <a:gd name="T4" fmla="*/ 113 w 113"/>
                <a:gd name="T5" fmla="*/ 48 h 147"/>
                <a:gd name="T6" fmla="*/ 55 w 113"/>
                <a:gd name="T7" fmla="*/ 95 h 147"/>
                <a:gd name="T8" fmla="*/ 39 w 113"/>
                <a:gd name="T9" fmla="*/ 95 h 147"/>
                <a:gd name="T10" fmla="*/ 39 w 113"/>
                <a:gd name="T11" fmla="*/ 147 h 147"/>
                <a:gd name="T12" fmla="*/ 0 w 113"/>
                <a:gd name="T13" fmla="*/ 147 h 147"/>
                <a:gd name="T14" fmla="*/ 0 w 113"/>
                <a:gd name="T15" fmla="*/ 0 h 147"/>
                <a:gd name="T16" fmla="*/ 39 w 113"/>
                <a:gd name="T17" fmla="*/ 68 h 147"/>
                <a:gd name="T18" fmla="*/ 50 w 113"/>
                <a:gd name="T19" fmla="*/ 68 h 147"/>
                <a:gd name="T20" fmla="*/ 74 w 113"/>
                <a:gd name="T21" fmla="*/ 48 h 147"/>
                <a:gd name="T22" fmla="*/ 50 w 113"/>
                <a:gd name="T23" fmla="*/ 28 h 147"/>
                <a:gd name="T24" fmla="*/ 39 w 113"/>
                <a:gd name="T25" fmla="*/ 28 h 147"/>
                <a:gd name="T26" fmla="*/ 39 w 113"/>
                <a:gd name="T27" fmla="*/ 68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47">
                  <a:moveTo>
                    <a:pt x="0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92" y="0"/>
                    <a:pt x="113" y="15"/>
                    <a:pt x="113" y="48"/>
                  </a:cubicBezTo>
                  <a:cubicBezTo>
                    <a:pt x="113" y="78"/>
                    <a:pt x="91" y="95"/>
                    <a:pt x="55" y="95"/>
                  </a:cubicBezTo>
                  <a:cubicBezTo>
                    <a:pt x="39" y="95"/>
                    <a:pt x="39" y="95"/>
                    <a:pt x="39" y="95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lnTo>
                    <a:pt x="0" y="0"/>
                  </a:lnTo>
                  <a:close/>
                  <a:moveTo>
                    <a:pt x="39" y="68"/>
                  </a:moveTo>
                  <a:cubicBezTo>
                    <a:pt x="50" y="68"/>
                    <a:pt x="50" y="68"/>
                    <a:pt x="50" y="68"/>
                  </a:cubicBezTo>
                  <a:cubicBezTo>
                    <a:pt x="63" y="68"/>
                    <a:pt x="74" y="63"/>
                    <a:pt x="74" y="48"/>
                  </a:cubicBezTo>
                  <a:cubicBezTo>
                    <a:pt x="74" y="33"/>
                    <a:pt x="63" y="28"/>
                    <a:pt x="50" y="28"/>
                  </a:cubicBezTo>
                  <a:cubicBezTo>
                    <a:pt x="39" y="28"/>
                    <a:pt x="39" y="28"/>
                    <a:pt x="39" y="28"/>
                  </a:cubicBezTo>
                  <a:lnTo>
                    <a:pt x="39" y="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8" name="Freeform 14">
              <a:extLst>
                <a:ext uri="{FF2B5EF4-FFF2-40B4-BE49-F238E27FC236}">
                  <a16:creationId xmlns:a16="http://schemas.microsoft.com/office/drawing/2014/main" id="{BC2F4E5A-9BFB-42F3-CA51-01C22125666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37" y="279"/>
              <a:ext cx="49" cy="69"/>
            </a:xfrm>
            <a:custGeom>
              <a:avLst/>
              <a:gdLst>
                <a:gd name="T0" fmla="*/ 0 w 49"/>
                <a:gd name="T1" fmla="*/ 0 h 69"/>
                <a:gd name="T2" fmla="*/ 49 w 49"/>
                <a:gd name="T3" fmla="*/ 0 h 69"/>
                <a:gd name="T4" fmla="*/ 49 w 49"/>
                <a:gd name="T5" fmla="*/ 13 h 69"/>
                <a:gd name="T6" fmla="*/ 18 w 49"/>
                <a:gd name="T7" fmla="*/ 13 h 69"/>
                <a:gd name="T8" fmla="*/ 18 w 49"/>
                <a:gd name="T9" fmla="*/ 27 h 69"/>
                <a:gd name="T10" fmla="*/ 47 w 49"/>
                <a:gd name="T11" fmla="*/ 27 h 69"/>
                <a:gd name="T12" fmla="*/ 47 w 49"/>
                <a:gd name="T13" fmla="*/ 40 h 69"/>
                <a:gd name="T14" fmla="*/ 18 w 49"/>
                <a:gd name="T15" fmla="*/ 40 h 69"/>
                <a:gd name="T16" fmla="*/ 18 w 49"/>
                <a:gd name="T17" fmla="*/ 56 h 69"/>
                <a:gd name="T18" fmla="*/ 49 w 49"/>
                <a:gd name="T19" fmla="*/ 56 h 69"/>
                <a:gd name="T20" fmla="*/ 49 w 49"/>
                <a:gd name="T21" fmla="*/ 69 h 69"/>
                <a:gd name="T22" fmla="*/ 0 w 49"/>
                <a:gd name="T23" fmla="*/ 69 h 69"/>
                <a:gd name="T24" fmla="*/ 0 w 49"/>
                <a:gd name="T2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" h="69">
                  <a:moveTo>
                    <a:pt x="0" y="0"/>
                  </a:moveTo>
                  <a:lnTo>
                    <a:pt x="49" y="0"/>
                  </a:lnTo>
                  <a:lnTo>
                    <a:pt x="49" y="13"/>
                  </a:lnTo>
                  <a:lnTo>
                    <a:pt x="18" y="13"/>
                  </a:lnTo>
                  <a:lnTo>
                    <a:pt x="18" y="27"/>
                  </a:lnTo>
                  <a:lnTo>
                    <a:pt x="47" y="27"/>
                  </a:lnTo>
                  <a:lnTo>
                    <a:pt x="47" y="40"/>
                  </a:lnTo>
                  <a:lnTo>
                    <a:pt x="18" y="40"/>
                  </a:lnTo>
                  <a:lnTo>
                    <a:pt x="18" y="56"/>
                  </a:lnTo>
                  <a:lnTo>
                    <a:pt x="49" y="56"/>
                  </a:lnTo>
                  <a:lnTo>
                    <a:pt x="49" y="69"/>
                  </a:lnTo>
                  <a:lnTo>
                    <a:pt x="0" y="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9" name="Freeform 15">
              <a:extLst>
                <a:ext uri="{FF2B5EF4-FFF2-40B4-BE49-F238E27FC236}">
                  <a16:creationId xmlns:a16="http://schemas.microsoft.com/office/drawing/2014/main" id="{9E2ABCD9-8B64-5D26-AAEB-78A7D603ABB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48" y="151"/>
              <a:ext cx="161" cy="198"/>
            </a:xfrm>
            <a:custGeom>
              <a:avLst/>
              <a:gdLst>
                <a:gd name="T0" fmla="*/ 0 w 339"/>
                <a:gd name="T1" fmla="*/ 0 h 417"/>
                <a:gd name="T2" fmla="*/ 192 w 339"/>
                <a:gd name="T3" fmla="*/ 0 h 417"/>
                <a:gd name="T4" fmla="*/ 328 w 339"/>
                <a:gd name="T5" fmla="*/ 106 h 417"/>
                <a:gd name="T6" fmla="*/ 255 w 339"/>
                <a:gd name="T7" fmla="*/ 203 h 417"/>
                <a:gd name="T8" fmla="*/ 255 w 339"/>
                <a:gd name="T9" fmla="*/ 204 h 417"/>
                <a:gd name="T10" fmla="*/ 339 w 339"/>
                <a:gd name="T11" fmla="*/ 296 h 417"/>
                <a:gd name="T12" fmla="*/ 176 w 339"/>
                <a:gd name="T13" fmla="*/ 417 h 417"/>
                <a:gd name="T14" fmla="*/ 0 w 339"/>
                <a:gd name="T15" fmla="*/ 417 h 417"/>
                <a:gd name="T16" fmla="*/ 0 w 339"/>
                <a:gd name="T17" fmla="*/ 0 h 417"/>
                <a:gd name="T18" fmla="*/ 112 w 339"/>
                <a:gd name="T19" fmla="*/ 165 h 417"/>
                <a:gd name="T20" fmla="*/ 143 w 339"/>
                <a:gd name="T21" fmla="*/ 165 h 417"/>
                <a:gd name="T22" fmla="*/ 217 w 339"/>
                <a:gd name="T23" fmla="*/ 121 h 417"/>
                <a:gd name="T24" fmla="*/ 144 w 339"/>
                <a:gd name="T25" fmla="*/ 79 h 417"/>
                <a:gd name="T26" fmla="*/ 112 w 339"/>
                <a:gd name="T27" fmla="*/ 79 h 417"/>
                <a:gd name="T28" fmla="*/ 112 w 339"/>
                <a:gd name="T29" fmla="*/ 165 h 417"/>
                <a:gd name="T30" fmla="*/ 112 w 339"/>
                <a:gd name="T31" fmla="*/ 338 h 417"/>
                <a:gd name="T32" fmla="*/ 145 w 339"/>
                <a:gd name="T33" fmla="*/ 338 h 417"/>
                <a:gd name="T34" fmla="*/ 228 w 339"/>
                <a:gd name="T35" fmla="*/ 290 h 417"/>
                <a:gd name="T36" fmla="*/ 146 w 339"/>
                <a:gd name="T37" fmla="*/ 240 h 417"/>
                <a:gd name="T38" fmla="*/ 112 w 339"/>
                <a:gd name="T39" fmla="*/ 240 h 417"/>
                <a:gd name="T40" fmla="*/ 112 w 339"/>
                <a:gd name="T41" fmla="*/ 338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9" h="417">
                  <a:moveTo>
                    <a:pt x="0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270" y="0"/>
                    <a:pt x="328" y="34"/>
                    <a:pt x="328" y="106"/>
                  </a:cubicBezTo>
                  <a:cubicBezTo>
                    <a:pt x="328" y="158"/>
                    <a:pt x="301" y="187"/>
                    <a:pt x="255" y="203"/>
                  </a:cubicBezTo>
                  <a:cubicBezTo>
                    <a:pt x="255" y="204"/>
                    <a:pt x="255" y="204"/>
                    <a:pt x="255" y="204"/>
                  </a:cubicBezTo>
                  <a:cubicBezTo>
                    <a:pt x="310" y="216"/>
                    <a:pt x="339" y="245"/>
                    <a:pt x="339" y="296"/>
                  </a:cubicBezTo>
                  <a:cubicBezTo>
                    <a:pt x="339" y="396"/>
                    <a:pt x="251" y="417"/>
                    <a:pt x="176" y="417"/>
                  </a:cubicBezTo>
                  <a:cubicBezTo>
                    <a:pt x="0" y="417"/>
                    <a:pt x="0" y="417"/>
                    <a:pt x="0" y="417"/>
                  </a:cubicBezTo>
                  <a:lnTo>
                    <a:pt x="0" y="0"/>
                  </a:lnTo>
                  <a:close/>
                  <a:moveTo>
                    <a:pt x="112" y="165"/>
                  </a:moveTo>
                  <a:cubicBezTo>
                    <a:pt x="143" y="165"/>
                    <a:pt x="143" y="165"/>
                    <a:pt x="143" y="165"/>
                  </a:cubicBezTo>
                  <a:cubicBezTo>
                    <a:pt x="179" y="165"/>
                    <a:pt x="217" y="156"/>
                    <a:pt x="217" y="121"/>
                  </a:cubicBezTo>
                  <a:cubicBezTo>
                    <a:pt x="217" y="82"/>
                    <a:pt x="181" y="79"/>
                    <a:pt x="144" y="79"/>
                  </a:cubicBezTo>
                  <a:cubicBezTo>
                    <a:pt x="112" y="79"/>
                    <a:pt x="112" y="79"/>
                    <a:pt x="112" y="79"/>
                  </a:cubicBezTo>
                  <a:lnTo>
                    <a:pt x="112" y="165"/>
                  </a:lnTo>
                  <a:close/>
                  <a:moveTo>
                    <a:pt x="112" y="338"/>
                  </a:moveTo>
                  <a:cubicBezTo>
                    <a:pt x="145" y="338"/>
                    <a:pt x="145" y="338"/>
                    <a:pt x="145" y="338"/>
                  </a:cubicBezTo>
                  <a:cubicBezTo>
                    <a:pt x="185" y="338"/>
                    <a:pt x="228" y="332"/>
                    <a:pt x="228" y="290"/>
                  </a:cubicBezTo>
                  <a:cubicBezTo>
                    <a:pt x="228" y="244"/>
                    <a:pt x="184" y="240"/>
                    <a:pt x="146" y="240"/>
                  </a:cubicBezTo>
                  <a:cubicBezTo>
                    <a:pt x="112" y="240"/>
                    <a:pt x="112" y="240"/>
                    <a:pt x="112" y="240"/>
                  </a:cubicBezTo>
                  <a:lnTo>
                    <a:pt x="112" y="3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0" name="Freeform 16">
              <a:extLst>
                <a:ext uri="{FF2B5EF4-FFF2-40B4-BE49-F238E27FC236}">
                  <a16:creationId xmlns:a16="http://schemas.microsoft.com/office/drawing/2014/main" id="{4C02880E-42B1-8CBC-4282-0A1EE386B4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21" y="148"/>
              <a:ext cx="172" cy="204"/>
            </a:xfrm>
            <a:custGeom>
              <a:avLst/>
              <a:gdLst>
                <a:gd name="T0" fmla="*/ 363 w 363"/>
                <a:gd name="T1" fmla="*/ 414 h 431"/>
                <a:gd name="T2" fmla="*/ 239 w 363"/>
                <a:gd name="T3" fmla="*/ 431 h 431"/>
                <a:gd name="T4" fmla="*/ 0 w 363"/>
                <a:gd name="T5" fmla="*/ 217 h 431"/>
                <a:gd name="T6" fmla="*/ 239 w 363"/>
                <a:gd name="T7" fmla="*/ 0 h 431"/>
                <a:gd name="T8" fmla="*/ 363 w 363"/>
                <a:gd name="T9" fmla="*/ 21 h 431"/>
                <a:gd name="T10" fmla="*/ 354 w 363"/>
                <a:gd name="T11" fmla="*/ 111 h 431"/>
                <a:gd name="T12" fmla="*/ 245 w 363"/>
                <a:gd name="T13" fmla="*/ 82 h 431"/>
                <a:gd name="T14" fmla="*/ 115 w 363"/>
                <a:gd name="T15" fmla="*/ 217 h 431"/>
                <a:gd name="T16" fmla="*/ 254 w 363"/>
                <a:gd name="T17" fmla="*/ 349 h 431"/>
                <a:gd name="T18" fmla="*/ 358 w 363"/>
                <a:gd name="T19" fmla="*/ 327 h 431"/>
                <a:gd name="T20" fmla="*/ 363 w 363"/>
                <a:gd name="T21" fmla="*/ 414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3" h="431">
                  <a:moveTo>
                    <a:pt x="363" y="414"/>
                  </a:moveTo>
                  <a:cubicBezTo>
                    <a:pt x="332" y="422"/>
                    <a:pt x="296" y="431"/>
                    <a:pt x="239" y="431"/>
                  </a:cubicBezTo>
                  <a:cubicBezTo>
                    <a:pt x="128" y="431"/>
                    <a:pt x="0" y="375"/>
                    <a:pt x="0" y="217"/>
                  </a:cubicBezTo>
                  <a:cubicBezTo>
                    <a:pt x="0" y="72"/>
                    <a:pt x="101" y="0"/>
                    <a:pt x="239" y="0"/>
                  </a:cubicBezTo>
                  <a:cubicBezTo>
                    <a:pt x="281" y="0"/>
                    <a:pt x="323" y="9"/>
                    <a:pt x="363" y="21"/>
                  </a:cubicBezTo>
                  <a:cubicBezTo>
                    <a:pt x="354" y="111"/>
                    <a:pt x="354" y="111"/>
                    <a:pt x="354" y="111"/>
                  </a:cubicBezTo>
                  <a:cubicBezTo>
                    <a:pt x="318" y="92"/>
                    <a:pt x="283" y="82"/>
                    <a:pt x="245" y="82"/>
                  </a:cubicBezTo>
                  <a:cubicBezTo>
                    <a:pt x="166" y="82"/>
                    <a:pt x="115" y="139"/>
                    <a:pt x="115" y="217"/>
                  </a:cubicBezTo>
                  <a:cubicBezTo>
                    <a:pt x="115" y="299"/>
                    <a:pt x="173" y="349"/>
                    <a:pt x="254" y="349"/>
                  </a:cubicBezTo>
                  <a:cubicBezTo>
                    <a:pt x="290" y="349"/>
                    <a:pt x="327" y="339"/>
                    <a:pt x="358" y="327"/>
                  </a:cubicBezTo>
                  <a:lnTo>
                    <a:pt x="363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1" name="Freeform 17">
              <a:extLst>
                <a:ext uri="{FF2B5EF4-FFF2-40B4-BE49-F238E27FC236}">
                  <a16:creationId xmlns:a16="http://schemas.microsoft.com/office/drawing/2014/main" id="{BF100335-FB3A-5E33-FA64-19DF3D7CAD6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01" y="151"/>
              <a:ext cx="277" cy="198"/>
            </a:xfrm>
            <a:custGeom>
              <a:avLst/>
              <a:gdLst>
                <a:gd name="T0" fmla="*/ 0 w 277"/>
                <a:gd name="T1" fmla="*/ 0 h 198"/>
                <a:gd name="T2" fmla="*/ 53 w 277"/>
                <a:gd name="T3" fmla="*/ 0 h 198"/>
                <a:gd name="T4" fmla="*/ 78 w 277"/>
                <a:gd name="T5" fmla="*/ 152 h 198"/>
                <a:gd name="T6" fmla="*/ 79 w 277"/>
                <a:gd name="T7" fmla="*/ 152 h 198"/>
                <a:gd name="T8" fmla="*/ 106 w 277"/>
                <a:gd name="T9" fmla="*/ 0 h 198"/>
                <a:gd name="T10" fmla="*/ 172 w 277"/>
                <a:gd name="T11" fmla="*/ 0 h 198"/>
                <a:gd name="T12" fmla="*/ 200 w 277"/>
                <a:gd name="T13" fmla="*/ 152 h 198"/>
                <a:gd name="T14" fmla="*/ 201 w 277"/>
                <a:gd name="T15" fmla="*/ 152 h 198"/>
                <a:gd name="T16" fmla="*/ 226 w 277"/>
                <a:gd name="T17" fmla="*/ 0 h 198"/>
                <a:gd name="T18" fmla="*/ 277 w 277"/>
                <a:gd name="T19" fmla="*/ 0 h 198"/>
                <a:gd name="T20" fmla="*/ 233 w 277"/>
                <a:gd name="T21" fmla="*/ 198 h 198"/>
                <a:gd name="T22" fmla="*/ 166 w 277"/>
                <a:gd name="T23" fmla="*/ 198 h 198"/>
                <a:gd name="T24" fmla="*/ 138 w 277"/>
                <a:gd name="T25" fmla="*/ 46 h 198"/>
                <a:gd name="T26" fmla="*/ 137 w 277"/>
                <a:gd name="T27" fmla="*/ 46 h 198"/>
                <a:gd name="T28" fmla="*/ 111 w 277"/>
                <a:gd name="T29" fmla="*/ 198 h 198"/>
                <a:gd name="T30" fmla="*/ 44 w 277"/>
                <a:gd name="T31" fmla="*/ 198 h 198"/>
                <a:gd name="T32" fmla="*/ 0 w 277"/>
                <a:gd name="T3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7" h="198">
                  <a:moveTo>
                    <a:pt x="0" y="0"/>
                  </a:moveTo>
                  <a:lnTo>
                    <a:pt x="53" y="0"/>
                  </a:lnTo>
                  <a:lnTo>
                    <a:pt x="78" y="152"/>
                  </a:lnTo>
                  <a:lnTo>
                    <a:pt x="79" y="152"/>
                  </a:lnTo>
                  <a:lnTo>
                    <a:pt x="106" y="0"/>
                  </a:lnTo>
                  <a:lnTo>
                    <a:pt x="172" y="0"/>
                  </a:lnTo>
                  <a:lnTo>
                    <a:pt x="200" y="152"/>
                  </a:lnTo>
                  <a:lnTo>
                    <a:pt x="201" y="152"/>
                  </a:lnTo>
                  <a:lnTo>
                    <a:pt x="226" y="0"/>
                  </a:lnTo>
                  <a:lnTo>
                    <a:pt x="277" y="0"/>
                  </a:lnTo>
                  <a:lnTo>
                    <a:pt x="233" y="198"/>
                  </a:lnTo>
                  <a:lnTo>
                    <a:pt x="166" y="198"/>
                  </a:lnTo>
                  <a:lnTo>
                    <a:pt x="138" y="46"/>
                  </a:lnTo>
                  <a:lnTo>
                    <a:pt x="137" y="46"/>
                  </a:lnTo>
                  <a:lnTo>
                    <a:pt x="111" y="198"/>
                  </a:lnTo>
                  <a:lnTo>
                    <a:pt x="44" y="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sp>
        <p:nvSpPr>
          <p:cNvPr id="2" name="Textplatzhalter 7">
            <a:extLst>
              <a:ext uri="{FF2B5EF4-FFF2-40B4-BE49-F238E27FC236}">
                <a16:creationId xmlns:a16="http://schemas.microsoft.com/office/drawing/2014/main" id="{C9B5ABAA-E033-BC16-9953-ABA01B4959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464" y="313571"/>
            <a:ext cx="10091738" cy="3385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E0BE9D3F-E0DA-BFE8-0B88-959F9E98B6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704" y="63133"/>
            <a:ext cx="10091738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200" b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de-DE"/>
              <a:t>Abschnittsbereich/Oberthema (optional)</a:t>
            </a:r>
          </a:p>
        </p:txBody>
      </p:sp>
    </p:spTree>
    <p:extLst>
      <p:ext uri="{BB962C8B-B14F-4D97-AF65-F5344CB8AC3E}">
        <p14:creationId xmlns:p14="http://schemas.microsoft.com/office/powerpoint/2010/main" val="30840127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1">
            <a:extLst>
              <a:ext uri="{FF2B5EF4-FFF2-40B4-BE49-F238E27FC236}">
                <a16:creationId xmlns:a16="http://schemas.microsoft.com/office/drawing/2014/main" id="{C9949E32-4955-4125-1DFB-2836B2DB065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613200"/>
            <a:ext cx="1928293" cy="244800"/>
          </a:xfrm>
          <a:prstGeom prst="rect">
            <a:avLst/>
          </a:prstGeom>
          <a:ln/>
        </p:spPr>
        <p:txBody>
          <a:bodyPr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10" name="Rectangle 42">
            <a:extLst>
              <a:ext uri="{FF2B5EF4-FFF2-40B4-BE49-F238E27FC236}">
                <a16:creationId xmlns:a16="http://schemas.microsoft.com/office/drawing/2014/main" id="{693C7A0A-188B-674E-8ADE-589398307C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613200"/>
            <a:ext cx="7416800" cy="244800"/>
          </a:xfrm>
          <a:prstGeom prst="rect">
            <a:avLst/>
          </a:prstGeom>
          <a:ln/>
        </p:spPr>
        <p:txBody>
          <a:bodyPr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11" name="Rectangle 43">
            <a:extLst>
              <a:ext uri="{FF2B5EF4-FFF2-40B4-BE49-F238E27FC236}">
                <a16:creationId xmlns:a16="http://schemas.microsoft.com/office/drawing/2014/main" id="{CF1AD3E6-4260-D2B5-270C-C12A9A659635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xfrm>
            <a:off x="128588" y="6613200"/>
            <a:ext cx="2047412" cy="244800"/>
          </a:xfrm>
          <a:prstGeom prst="rect">
            <a:avLst/>
          </a:prstGeom>
          <a:ln/>
        </p:spPr>
        <p:txBody>
          <a:bodyPr lIns="0"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CFAC3EE-D748-44D7-A848-1D9D7C81B185}" type="datetime1">
              <a:rPr lang="de-DE" smtClean="0"/>
              <a:t>07.08.2026</a:t>
            </a:fld>
            <a:endParaRPr lang="de-DE"/>
          </a:p>
        </p:txBody>
      </p:sp>
      <p:sp>
        <p:nvSpPr>
          <p:cNvPr id="12" name="Inhaltsplatzhalter 13">
            <a:extLst>
              <a:ext uri="{FF2B5EF4-FFF2-40B4-BE49-F238E27FC236}">
                <a16:creationId xmlns:a16="http://schemas.microsoft.com/office/drawing/2014/main" id="{B429C01A-165B-4994-4D94-B66AF6607F2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110194" y="4114800"/>
            <a:ext cx="9081805" cy="1080000"/>
          </a:xfrm>
          <a:prstGeom prst="rect">
            <a:avLst/>
          </a:prstGeom>
          <a:solidFill>
            <a:schemeClr val="tx2"/>
          </a:solidFill>
        </p:spPr>
        <p:txBody>
          <a:bodyPr lIns="180000" tIns="0" rIns="72000" bIns="0" anchor="ctr">
            <a:norm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b="1" cap="none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Zwischenüberschrift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62253169-8766-A25F-F42B-513B24C8128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45559" y="4114800"/>
            <a:ext cx="1692000" cy="1080000"/>
          </a:xfrm>
          <a:prstGeom prst="rect">
            <a:avLst/>
          </a:prstGeom>
          <a:solidFill>
            <a:srgbClr val="2B245B"/>
          </a:solidFill>
          <a:ln>
            <a:noFill/>
          </a:ln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7500" spc="-3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#</a:t>
            </a:r>
          </a:p>
        </p:txBody>
      </p:sp>
      <p:grpSp>
        <p:nvGrpSpPr>
          <p:cNvPr id="7" name="Group 4" hidden="1">
            <a:extLst>
              <a:ext uri="{FF2B5EF4-FFF2-40B4-BE49-F238E27FC236}">
                <a16:creationId xmlns:a16="http://schemas.microsoft.com/office/drawing/2014/main" id="{A8359B85-A07D-EA1F-7C1C-97AE473FB91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525716" y="71438"/>
            <a:ext cx="539750" cy="541337"/>
            <a:chOff x="7292" y="45"/>
            <a:chExt cx="340" cy="341"/>
          </a:xfrm>
          <a:solidFill>
            <a:schemeClr val="bg1"/>
          </a:solidFill>
        </p:grpSpPr>
        <p:sp>
          <p:nvSpPr>
            <p:cNvPr id="24" name="AutoShape 3">
              <a:extLst>
                <a:ext uri="{FF2B5EF4-FFF2-40B4-BE49-F238E27FC236}">
                  <a16:creationId xmlns:a16="http://schemas.microsoft.com/office/drawing/2014/main" id="{F7FB614C-04FE-1BC0-A23D-C199BF132590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5" name="Rectangle 5">
              <a:extLst>
                <a:ext uri="{FF2B5EF4-FFF2-40B4-BE49-F238E27FC236}">
                  <a16:creationId xmlns:a16="http://schemas.microsoft.com/office/drawing/2014/main" id="{49203949-CBC1-5572-B97C-AAA41F23397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92" y="45"/>
              <a:ext cx="340" cy="341"/>
            </a:xfrm>
            <a:prstGeom prst="rect">
              <a:avLst/>
            </a:prstGeom>
            <a:solidFill>
              <a:srgbClr val="4EC2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B288918B-14BB-8804-6E2D-CFDF2308599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94" y="130"/>
              <a:ext cx="91" cy="175"/>
            </a:xfrm>
            <a:custGeom>
              <a:avLst/>
              <a:gdLst>
                <a:gd name="T0" fmla="*/ 124 w 248"/>
                <a:gd name="T1" fmla="*/ 0 h 473"/>
                <a:gd name="T2" fmla="*/ 0 w 248"/>
                <a:gd name="T3" fmla="*/ 236 h 473"/>
                <a:gd name="T4" fmla="*/ 124 w 248"/>
                <a:gd name="T5" fmla="*/ 473 h 473"/>
                <a:gd name="T6" fmla="*/ 248 w 248"/>
                <a:gd name="T7" fmla="*/ 236 h 473"/>
                <a:gd name="T8" fmla="*/ 124 w 248"/>
                <a:gd name="T9" fmla="*/ 0 h 473"/>
                <a:gd name="T10" fmla="*/ 124 w 248"/>
                <a:gd name="T11" fmla="*/ 349 h 473"/>
                <a:gd name="T12" fmla="*/ 65 w 248"/>
                <a:gd name="T13" fmla="*/ 237 h 473"/>
                <a:gd name="T14" fmla="*/ 124 w 248"/>
                <a:gd name="T15" fmla="*/ 124 h 473"/>
                <a:gd name="T16" fmla="*/ 182 w 248"/>
                <a:gd name="T17" fmla="*/ 237 h 473"/>
                <a:gd name="T18" fmla="*/ 124 w 248"/>
                <a:gd name="T19" fmla="*/ 349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8" h="473">
                  <a:moveTo>
                    <a:pt x="124" y="0"/>
                  </a:moveTo>
                  <a:cubicBezTo>
                    <a:pt x="55" y="0"/>
                    <a:pt x="0" y="106"/>
                    <a:pt x="0" y="236"/>
                  </a:cubicBezTo>
                  <a:cubicBezTo>
                    <a:pt x="0" y="367"/>
                    <a:pt x="55" y="473"/>
                    <a:pt x="124" y="473"/>
                  </a:cubicBezTo>
                  <a:cubicBezTo>
                    <a:pt x="192" y="473"/>
                    <a:pt x="248" y="367"/>
                    <a:pt x="248" y="236"/>
                  </a:cubicBezTo>
                  <a:cubicBezTo>
                    <a:pt x="248" y="106"/>
                    <a:pt x="192" y="0"/>
                    <a:pt x="124" y="0"/>
                  </a:cubicBezTo>
                  <a:close/>
                  <a:moveTo>
                    <a:pt x="124" y="349"/>
                  </a:moveTo>
                  <a:cubicBezTo>
                    <a:pt x="91" y="349"/>
                    <a:pt x="65" y="299"/>
                    <a:pt x="65" y="237"/>
                  </a:cubicBezTo>
                  <a:cubicBezTo>
                    <a:pt x="65" y="175"/>
                    <a:pt x="91" y="124"/>
                    <a:pt x="124" y="124"/>
                  </a:cubicBezTo>
                  <a:cubicBezTo>
                    <a:pt x="156" y="124"/>
                    <a:pt x="182" y="175"/>
                    <a:pt x="182" y="237"/>
                  </a:cubicBezTo>
                  <a:cubicBezTo>
                    <a:pt x="182" y="299"/>
                    <a:pt x="156" y="349"/>
                    <a:pt x="124" y="3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AC6D1C36-8A71-1712-CCDD-DD69932BC9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135"/>
              <a:ext cx="54" cy="166"/>
            </a:xfrm>
            <a:custGeom>
              <a:avLst/>
              <a:gdLst>
                <a:gd name="T0" fmla="*/ 24 w 54"/>
                <a:gd name="T1" fmla="*/ 61 h 166"/>
                <a:gd name="T2" fmla="*/ 43 w 54"/>
                <a:gd name="T3" fmla="*/ 61 h 166"/>
                <a:gd name="T4" fmla="*/ 43 w 54"/>
                <a:gd name="T5" fmla="*/ 106 h 166"/>
                <a:gd name="T6" fmla="*/ 24 w 54"/>
                <a:gd name="T7" fmla="*/ 106 h 166"/>
                <a:gd name="T8" fmla="*/ 24 w 54"/>
                <a:gd name="T9" fmla="*/ 166 h 166"/>
                <a:gd name="T10" fmla="*/ 0 w 54"/>
                <a:gd name="T11" fmla="*/ 166 h 166"/>
                <a:gd name="T12" fmla="*/ 0 w 54"/>
                <a:gd name="T13" fmla="*/ 0 h 166"/>
                <a:gd name="T14" fmla="*/ 50 w 54"/>
                <a:gd name="T15" fmla="*/ 0 h 166"/>
                <a:gd name="T16" fmla="*/ 54 w 54"/>
                <a:gd name="T17" fmla="*/ 44 h 166"/>
                <a:gd name="T18" fmla="*/ 24 w 54"/>
                <a:gd name="T19" fmla="*/ 44 h 166"/>
                <a:gd name="T20" fmla="*/ 24 w 54"/>
                <a:gd name="T21" fmla="*/ 6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166">
                  <a:moveTo>
                    <a:pt x="24" y="61"/>
                  </a:moveTo>
                  <a:lnTo>
                    <a:pt x="43" y="61"/>
                  </a:lnTo>
                  <a:lnTo>
                    <a:pt x="43" y="106"/>
                  </a:lnTo>
                  <a:lnTo>
                    <a:pt x="24" y="106"/>
                  </a:lnTo>
                  <a:lnTo>
                    <a:pt x="24" y="166"/>
                  </a:lnTo>
                  <a:lnTo>
                    <a:pt x="0" y="166"/>
                  </a:lnTo>
                  <a:lnTo>
                    <a:pt x="0" y="0"/>
                  </a:lnTo>
                  <a:lnTo>
                    <a:pt x="50" y="0"/>
                  </a:lnTo>
                  <a:lnTo>
                    <a:pt x="54" y="44"/>
                  </a:lnTo>
                  <a:lnTo>
                    <a:pt x="24" y="44"/>
                  </a:lnTo>
                  <a:lnTo>
                    <a:pt x="24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CC28F407-F3A7-AC74-373A-3701BA33A9E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01" y="135"/>
              <a:ext cx="93" cy="166"/>
            </a:xfrm>
            <a:custGeom>
              <a:avLst/>
              <a:gdLst>
                <a:gd name="T0" fmla="*/ 82 w 93"/>
                <a:gd name="T1" fmla="*/ 0 h 166"/>
                <a:gd name="T2" fmla="*/ 63 w 93"/>
                <a:gd name="T3" fmla="*/ 0 h 166"/>
                <a:gd name="T4" fmla="*/ 46 w 93"/>
                <a:gd name="T5" fmla="*/ 72 h 166"/>
                <a:gd name="T6" fmla="*/ 30 w 93"/>
                <a:gd name="T7" fmla="*/ 0 h 166"/>
                <a:gd name="T8" fmla="*/ 11 w 93"/>
                <a:gd name="T9" fmla="*/ 0 h 166"/>
                <a:gd name="T10" fmla="*/ 0 w 93"/>
                <a:gd name="T11" fmla="*/ 166 h 166"/>
                <a:gd name="T12" fmla="*/ 24 w 93"/>
                <a:gd name="T13" fmla="*/ 166 h 166"/>
                <a:gd name="T14" fmla="*/ 28 w 93"/>
                <a:gd name="T15" fmla="*/ 93 h 166"/>
                <a:gd name="T16" fmla="*/ 46 w 93"/>
                <a:gd name="T17" fmla="*/ 166 h 166"/>
                <a:gd name="T18" fmla="*/ 46 w 93"/>
                <a:gd name="T19" fmla="*/ 166 h 166"/>
                <a:gd name="T20" fmla="*/ 46 w 93"/>
                <a:gd name="T21" fmla="*/ 166 h 166"/>
                <a:gd name="T22" fmla="*/ 46 w 93"/>
                <a:gd name="T23" fmla="*/ 166 h 166"/>
                <a:gd name="T24" fmla="*/ 46 w 93"/>
                <a:gd name="T25" fmla="*/ 166 h 166"/>
                <a:gd name="T26" fmla="*/ 65 w 93"/>
                <a:gd name="T27" fmla="*/ 93 h 166"/>
                <a:gd name="T28" fmla="*/ 69 w 93"/>
                <a:gd name="T29" fmla="*/ 166 h 166"/>
                <a:gd name="T30" fmla="*/ 93 w 93"/>
                <a:gd name="T31" fmla="*/ 166 h 166"/>
                <a:gd name="T32" fmla="*/ 82 w 93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166">
                  <a:moveTo>
                    <a:pt x="82" y="0"/>
                  </a:moveTo>
                  <a:lnTo>
                    <a:pt x="63" y="0"/>
                  </a:lnTo>
                  <a:lnTo>
                    <a:pt x="46" y="72"/>
                  </a:lnTo>
                  <a:lnTo>
                    <a:pt x="30" y="0"/>
                  </a:lnTo>
                  <a:lnTo>
                    <a:pt x="11" y="0"/>
                  </a:lnTo>
                  <a:lnTo>
                    <a:pt x="0" y="166"/>
                  </a:lnTo>
                  <a:lnTo>
                    <a:pt x="24" y="166"/>
                  </a:lnTo>
                  <a:lnTo>
                    <a:pt x="28" y="93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46" y="166"/>
                  </a:lnTo>
                  <a:lnTo>
                    <a:pt x="65" y="93"/>
                  </a:lnTo>
                  <a:lnTo>
                    <a:pt x="69" y="166"/>
                  </a:lnTo>
                  <a:lnTo>
                    <a:pt x="93" y="166"/>
                  </a:lnTo>
                  <a:lnTo>
                    <a:pt x="8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4CBCBCEE-9E2F-1C48-9B29-E2EC9CA446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28" y="320"/>
              <a:ext cx="29" cy="37"/>
            </a:xfrm>
            <a:custGeom>
              <a:avLst/>
              <a:gdLst>
                <a:gd name="T0" fmla="*/ 22 w 29"/>
                <a:gd name="T1" fmla="*/ 0 h 37"/>
                <a:gd name="T2" fmla="*/ 22 w 29"/>
                <a:gd name="T3" fmla="*/ 15 h 37"/>
                <a:gd name="T4" fmla="*/ 6 w 29"/>
                <a:gd name="T5" fmla="*/ 15 h 37"/>
                <a:gd name="T6" fmla="*/ 6 w 29"/>
                <a:gd name="T7" fmla="*/ 0 h 37"/>
                <a:gd name="T8" fmla="*/ 0 w 29"/>
                <a:gd name="T9" fmla="*/ 0 h 37"/>
                <a:gd name="T10" fmla="*/ 0 w 29"/>
                <a:gd name="T11" fmla="*/ 37 h 37"/>
                <a:gd name="T12" fmla="*/ 6 w 29"/>
                <a:gd name="T13" fmla="*/ 37 h 37"/>
                <a:gd name="T14" fmla="*/ 6 w 29"/>
                <a:gd name="T15" fmla="*/ 20 h 37"/>
                <a:gd name="T16" fmla="*/ 22 w 29"/>
                <a:gd name="T17" fmla="*/ 20 h 37"/>
                <a:gd name="T18" fmla="*/ 22 w 29"/>
                <a:gd name="T19" fmla="*/ 37 h 37"/>
                <a:gd name="T20" fmla="*/ 29 w 29"/>
                <a:gd name="T21" fmla="*/ 37 h 37"/>
                <a:gd name="T22" fmla="*/ 29 w 29"/>
                <a:gd name="T23" fmla="*/ 0 h 37"/>
                <a:gd name="T24" fmla="*/ 22 w 29"/>
                <a:gd name="T2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37">
                  <a:moveTo>
                    <a:pt x="22" y="0"/>
                  </a:moveTo>
                  <a:lnTo>
                    <a:pt x="22" y="15"/>
                  </a:lnTo>
                  <a:lnTo>
                    <a:pt x="6" y="15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37"/>
                  </a:lnTo>
                  <a:lnTo>
                    <a:pt x="6" y="37"/>
                  </a:lnTo>
                  <a:lnTo>
                    <a:pt x="6" y="20"/>
                  </a:lnTo>
                  <a:lnTo>
                    <a:pt x="22" y="20"/>
                  </a:lnTo>
                  <a:lnTo>
                    <a:pt x="22" y="37"/>
                  </a:lnTo>
                  <a:lnTo>
                    <a:pt x="29" y="37"/>
                  </a:lnTo>
                  <a:lnTo>
                    <a:pt x="29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CC04A213-3F92-FF4C-6027-0638F349944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363" y="329"/>
              <a:ext cx="28" cy="28"/>
            </a:xfrm>
            <a:custGeom>
              <a:avLst/>
              <a:gdLst>
                <a:gd name="T0" fmla="*/ 38 w 76"/>
                <a:gd name="T1" fmla="*/ 0 h 78"/>
                <a:gd name="T2" fmla="*/ 0 w 76"/>
                <a:gd name="T3" fmla="*/ 39 h 78"/>
                <a:gd name="T4" fmla="*/ 38 w 76"/>
                <a:gd name="T5" fmla="*/ 78 h 78"/>
                <a:gd name="T6" fmla="*/ 76 w 76"/>
                <a:gd name="T7" fmla="*/ 39 h 78"/>
                <a:gd name="T8" fmla="*/ 38 w 76"/>
                <a:gd name="T9" fmla="*/ 0 h 78"/>
                <a:gd name="T10" fmla="*/ 38 w 76"/>
                <a:gd name="T11" fmla="*/ 64 h 78"/>
                <a:gd name="T12" fmla="*/ 18 w 76"/>
                <a:gd name="T13" fmla="*/ 39 h 78"/>
                <a:gd name="T14" fmla="*/ 38 w 76"/>
                <a:gd name="T15" fmla="*/ 14 h 78"/>
                <a:gd name="T16" fmla="*/ 59 w 76"/>
                <a:gd name="T17" fmla="*/ 39 h 78"/>
                <a:gd name="T18" fmla="*/ 38 w 76"/>
                <a:gd name="T19" fmla="*/ 6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78">
                  <a:moveTo>
                    <a:pt x="38" y="0"/>
                  </a:move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60" y="78"/>
                    <a:pt x="76" y="61"/>
                    <a:pt x="76" y="39"/>
                  </a:cubicBezTo>
                  <a:cubicBezTo>
                    <a:pt x="76" y="16"/>
                    <a:pt x="61" y="0"/>
                    <a:pt x="38" y="0"/>
                  </a:cubicBezTo>
                  <a:close/>
                  <a:moveTo>
                    <a:pt x="38" y="64"/>
                  </a:moveTo>
                  <a:cubicBezTo>
                    <a:pt x="24" y="64"/>
                    <a:pt x="18" y="51"/>
                    <a:pt x="18" y="39"/>
                  </a:cubicBezTo>
                  <a:cubicBezTo>
                    <a:pt x="18" y="27"/>
                    <a:pt x="25" y="14"/>
                    <a:pt x="38" y="14"/>
                  </a:cubicBezTo>
                  <a:cubicBezTo>
                    <a:pt x="52" y="14"/>
                    <a:pt x="59" y="27"/>
                    <a:pt x="59" y="39"/>
                  </a:cubicBezTo>
                  <a:cubicBezTo>
                    <a:pt x="59" y="51"/>
                    <a:pt x="52" y="64"/>
                    <a:pt x="38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AF20F0E2-1F71-9BA2-8559-F6EC8D95AD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94" y="329"/>
              <a:ext cx="21" cy="28"/>
            </a:xfrm>
            <a:custGeom>
              <a:avLst/>
              <a:gdLst>
                <a:gd name="T0" fmla="*/ 54 w 56"/>
                <a:gd name="T1" fmla="*/ 59 h 78"/>
                <a:gd name="T2" fmla="*/ 52 w 56"/>
                <a:gd name="T3" fmla="*/ 60 h 78"/>
                <a:gd name="T4" fmla="*/ 39 w 56"/>
                <a:gd name="T5" fmla="*/ 64 h 78"/>
                <a:gd name="T6" fmla="*/ 17 w 56"/>
                <a:gd name="T7" fmla="*/ 39 h 78"/>
                <a:gd name="T8" fmla="*/ 38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5 w 56"/>
                <a:gd name="T15" fmla="*/ 3 h 78"/>
                <a:gd name="T16" fmla="*/ 54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4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4" y="59"/>
                  </a:moveTo>
                  <a:cubicBezTo>
                    <a:pt x="52" y="60"/>
                    <a:pt x="52" y="60"/>
                    <a:pt x="52" y="60"/>
                  </a:cubicBezTo>
                  <a:cubicBezTo>
                    <a:pt x="49" y="63"/>
                    <a:pt x="43" y="64"/>
                    <a:pt x="39" y="64"/>
                  </a:cubicBezTo>
                  <a:cubicBezTo>
                    <a:pt x="23" y="64"/>
                    <a:pt x="17" y="51"/>
                    <a:pt x="17" y="39"/>
                  </a:cubicBezTo>
                  <a:cubicBezTo>
                    <a:pt x="17" y="27"/>
                    <a:pt x="24" y="14"/>
                    <a:pt x="38" y="14"/>
                  </a:cubicBezTo>
                  <a:cubicBezTo>
                    <a:pt x="42" y="14"/>
                    <a:pt x="47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0" y="1"/>
                    <a:pt x="43" y="0"/>
                    <a:pt x="38" y="0"/>
                  </a:cubicBezTo>
                  <a:cubicBezTo>
                    <a:pt x="15" y="0"/>
                    <a:pt x="0" y="16"/>
                    <a:pt x="0" y="39"/>
                  </a:cubicBezTo>
                  <a:cubicBezTo>
                    <a:pt x="0" y="61"/>
                    <a:pt x="16" y="78"/>
                    <a:pt x="38" y="78"/>
                  </a:cubicBezTo>
                  <a:cubicBezTo>
                    <a:pt x="42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4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" name="Freeform 12">
              <a:extLst>
                <a:ext uri="{FF2B5EF4-FFF2-40B4-BE49-F238E27FC236}">
                  <a16:creationId xmlns:a16="http://schemas.microsoft.com/office/drawing/2014/main" id="{3867347F-E311-79B0-3061-C5507BF9D30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19" y="317"/>
              <a:ext cx="24" cy="40"/>
            </a:xfrm>
            <a:custGeom>
              <a:avLst/>
              <a:gdLst>
                <a:gd name="T0" fmla="*/ 38 w 67"/>
                <a:gd name="T1" fmla="*/ 32 h 108"/>
                <a:gd name="T2" fmla="*/ 17 w 67"/>
                <a:gd name="T3" fmla="*/ 41 h 108"/>
                <a:gd name="T4" fmla="*/ 17 w 67"/>
                <a:gd name="T5" fmla="*/ 0 h 108"/>
                <a:gd name="T6" fmla="*/ 0 w 67"/>
                <a:gd name="T7" fmla="*/ 0 h 108"/>
                <a:gd name="T8" fmla="*/ 0 w 67"/>
                <a:gd name="T9" fmla="*/ 108 h 108"/>
                <a:gd name="T10" fmla="*/ 17 w 67"/>
                <a:gd name="T11" fmla="*/ 108 h 108"/>
                <a:gd name="T12" fmla="*/ 17 w 67"/>
                <a:gd name="T13" fmla="*/ 74 h 108"/>
                <a:gd name="T14" fmla="*/ 37 w 67"/>
                <a:gd name="T15" fmla="*/ 46 h 108"/>
                <a:gd name="T16" fmla="*/ 50 w 67"/>
                <a:gd name="T17" fmla="*/ 70 h 108"/>
                <a:gd name="T18" fmla="*/ 50 w 67"/>
                <a:gd name="T19" fmla="*/ 108 h 108"/>
                <a:gd name="T20" fmla="*/ 67 w 67"/>
                <a:gd name="T21" fmla="*/ 108 h 108"/>
                <a:gd name="T22" fmla="*/ 67 w 67"/>
                <a:gd name="T23" fmla="*/ 64 h 108"/>
                <a:gd name="T24" fmla="*/ 38 w 67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108">
                  <a:moveTo>
                    <a:pt x="38" y="32"/>
                  </a:moveTo>
                  <a:cubicBezTo>
                    <a:pt x="30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7" y="46"/>
                  </a:cubicBezTo>
                  <a:cubicBezTo>
                    <a:pt x="47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7" y="108"/>
                    <a:pt x="67" y="108"/>
                    <a:pt x="67" y="108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43"/>
                    <a:pt x="57" y="32"/>
                    <a:pt x="3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3" name="Freeform 13">
              <a:extLst>
                <a:ext uri="{FF2B5EF4-FFF2-40B4-BE49-F238E27FC236}">
                  <a16:creationId xmlns:a16="http://schemas.microsoft.com/office/drawing/2014/main" id="{98C516FC-72CD-B39F-1486-F8B38AE84D0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48" y="329"/>
              <a:ext cx="18" cy="28"/>
            </a:xfrm>
            <a:custGeom>
              <a:avLst/>
              <a:gdLst>
                <a:gd name="T0" fmla="*/ 30 w 48"/>
                <a:gd name="T1" fmla="*/ 32 h 78"/>
                <a:gd name="T2" fmla="*/ 18 w 48"/>
                <a:gd name="T3" fmla="*/ 21 h 78"/>
                <a:gd name="T4" fmla="*/ 29 w 48"/>
                <a:gd name="T5" fmla="*/ 14 h 78"/>
                <a:gd name="T6" fmla="*/ 42 w 48"/>
                <a:gd name="T7" fmla="*/ 17 h 78"/>
                <a:gd name="T8" fmla="*/ 44 w 48"/>
                <a:gd name="T9" fmla="*/ 19 h 78"/>
                <a:gd name="T10" fmla="*/ 45 w 48"/>
                <a:gd name="T11" fmla="*/ 3 h 78"/>
                <a:gd name="T12" fmla="*/ 44 w 48"/>
                <a:gd name="T13" fmla="*/ 3 h 78"/>
                <a:gd name="T14" fmla="*/ 27 w 48"/>
                <a:gd name="T15" fmla="*/ 0 h 78"/>
                <a:gd name="T16" fmla="*/ 0 w 48"/>
                <a:gd name="T17" fmla="*/ 24 h 78"/>
                <a:gd name="T18" fmla="*/ 19 w 48"/>
                <a:gd name="T19" fmla="*/ 45 h 78"/>
                <a:gd name="T20" fmla="*/ 31 w 48"/>
                <a:gd name="T21" fmla="*/ 55 h 78"/>
                <a:gd name="T22" fmla="*/ 19 w 48"/>
                <a:gd name="T23" fmla="*/ 64 h 78"/>
                <a:gd name="T24" fmla="*/ 4 w 48"/>
                <a:gd name="T25" fmla="*/ 59 h 78"/>
                <a:gd name="T26" fmla="*/ 2 w 48"/>
                <a:gd name="T27" fmla="*/ 58 h 78"/>
                <a:gd name="T28" fmla="*/ 1 w 48"/>
                <a:gd name="T29" fmla="*/ 73 h 78"/>
                <a:gd name="T30" fmla="*/ 2 w 48"/>
                <a:gd name="T31" fmla="*/ 74 h 78"/>
                <a:gd name="T32" fmla="*/ 22 w 48"/>
                <a:gd name="T33" fmla="*/ 78 h 78"/>
                <a:gd name="T34" fmla="*/ 48 w 48"/>
                <a:gd name="T35" fmla="*/ 54 h 78"/>
                <a:gd name="T36" fmla="*/ 30 w 48"/>
                <a:gd name="T37" fmla="*/ 3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78">
                  <a:moveTo>
                    <a:pt x="30" y="32"/>
                  </a:moveTo>
                  <a:cubicBezTo>
                    <a:pt x="22" y="28"/>
                    <a:pt x="18" y="26"/>
                    <a:pt x="18" y="21"/>
                  </a:cubicBezTo>
                  <a:cubicBezTo>
                    <a:pt x="18" y="16"/>
                    <a:pt x="24" y="14"/>
                    <a:pt x="29" y="14"/>
                  </a:cubicBezTo>
                  <a:cubicBezTo>
                    <a:pt x="31" y="14"/>
                    <a:pt x="39" y="16"/>
                    <a:pt x="42" y="17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39" y="2"/>
                    <a:pt x="34" y="0"/>
                    <a:pt x="27" y="0"/>
                  </a:cubicBezTo>
                  <a:cubicBezTo>
                    <a:pt x="11" y="0"/>
                    <a:pt x="0" y="9"/>
                    <a:pt x="0" y="24"/>
                  </a:cubicBezTo>
                  <a:cubicBezTo>
                    <a:pt x="0" y="36"/>
                    <a:pt x="11" y="41"/>
                    <a:pt x="19" y="45"/>
                  </a:cubicBezTo>
                  <a:cubicBezTo>
                    <a:pt x="26" y="48"/>
                    <a:pt x="31" y="51"/>
                    <a:pt x="31" y="55"/>
                  </a:cubicBezTo>
                  <a:cubicBezTo>
                    <a:pt x="31" y="64"/>
                    <a:pt x="21" y="64"/>
                    <a:pt x="19" y="64"/>
                  </a:cubicBezTo>
                  <a:cubicBezTo>
                    <a:pt x="16" y="64"/>
                    <a:pt x="9" y="63"/>
                    <a:pt x="4" y="59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8" y="77"/>
                    <a:pt x="16" y="78"/>
                    <a:pt x="22" y="78"/>
                  </a:cubicBezTo>
                  <a:cubicBezTo>
                    <a:pt x="35" y="78"/>
                    <a:pt x="48" y="71"/>
                    <a:pt x="48" y="54"/>
                  </a:cubicBezTo>
                  <a:cubicBezTo>
                    <a:pt x="48" y="40"/>
                    <a:pt x="38" y="36"/>
                    <a:pt x="3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4" name="Freeform 14">
              <a:extLst>
                <a:ext uri="{FF2B5EF4-FFF2-40B4-BE49-F238E27FC236}">
                  <a16:creationId xmlns:a16="http://schemas.microsoft.com/office/drawing/2014/main" id="{01E2177C-487C-22A4-D6B6-FF907E962F4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68" y="329"/>
              <a:ext cx="21" cy="28"/>
            </a:xfrm>
            <a:custGeom>
              <a:avLst/>
              <a:gdLst>
                <a:gd name="T0" fmla="*/ 55 w 56"/>
                <a:gd name="T1" fmla="*/ 59 h 78"/>
                <a:gd name="T2" fmla="*/ 53 w 56"/>
                <a:gd name="T3" fmla="*/ 60 h 78"/>
                <a:gd name="T4" fmla="*/ 40 w 56"/>
                <a:gd name="T5" fmla="*/ 64 h 78"/>
                <a:gd name="T6" fmla="*/ 18 w 56"/>
                <a:gd name="T7" fmla="*/ 39 h 78"/>
                <a:gd name="T8" fmla="*/ 39 w 56"/>
                <a:gd name="T9" fmla="*/ 14 h 78"/>
                <a:gd name="T10" fmla="*/ 52 w 56"/>
                <a:gd name="T11" fmla="*/ 17 h 78"/>
                <a:gd name="T12" fmla="*/ 54 w 56"/>
                <a:gd name="T13" fmla="*/ 18 h 78"/>
                <a:gd name="T14" fmla="*/ 56 w 56"/>
                <a:gd name="T15" fmla="*/ 3 h 78"/>
                <a:gd name="T16" fmla="*/ 55 w 56"/>
                <a:gd name="T17" fmla="*/ 3 h 78"/>
                <a:gd name="T18" fmla="*/ 38 w 56"/>
                <a:gd name="T19" fmla="*/ 0 h 78"/>
                <a:gd name="T20" fmla="*/ 0 w 56"/>
                <a:gd name="T21" fmla="*/ 39 h 78"/>
                <a:gd name="T22" fmla="*/ 38 w 56"/>
                <a:gd name="T23" fmla="*/ 78 h 78"/>
                <a:gd name="T24" fmla="*/ 55 w 56"/>
                <a:gd name="T25" fmla="*/ 75 h 78"/>
                <a:gd name="T26" fmla="*/ 56 w 56"/>
                <a:gd name="T27" fmla="*/ 74 h 78"/>
                <a:gd name="T28" fmla="*/ 55 w 56"/>
                <a:gd name="T29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78">
                  <a:moveTo>
                    <a:pt x="55" y="59"/>
                  </a:moveTo>
                  <a:cubicBezTo>
                    <a:pt x="53" y="60"/>
                    <a:pt x="53" y="60"/>
                    <a:pt x="53" y="60"/>
                  </a:cubicBezTo>
                  <a:cubicBezTo>
                    <a:pt x="49" y="63"/>
                    <a:pt x="44" y="64"/>
                    <a:pt x="40" y="64"/>
                  </a:cubicBezTo>
                  <a:cubicBezTo>
                    <a:pt x="23" y="64"/>
                    <a:pt x="18" y="51"/>
                    <a:pt x="18" y="39"/>
                  </a:cubicBezTo>
                  <a:cubicBezTo>
                    <a:pt x="18" y="27"/>
                    <a:pt x="25" y="14"/>
                    <a:pt x="39" y="14"/>
                  </a:cubicBezTo>
                  <a:cubicBezTo>
                    <a:pt x="43" y="14"/>
                    <a:pt x="48" y="15"/>
                    <a:pt x="52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1" y="1"/>
                    <a:pt x="44" y="0"/>
                    <a:pt x="38" y="0"/>
                  </a:cubicBezTo>
                  <a:cubicBezTo>
                    <a:pt x="16" y="0"/>
                    <a:pt x="0" y="16"/>
                    <a:pt x="0" y="39"/>
                  </a:cubicBezTo>
                  <a:cubicBezTo>
                    <a:pt x="0" y="61"/>
                    <a:pt x="17" y="78"/>
                    <a:pt x="38" y="78"/>
                  </a:cubicBezTo>
                  <a:cubicBezTo>
                    <a:pt x="43" y="78"/>
                    <a:pt x="49" y="78"/>
                    <a:pt x="55" y="75"/>
                  </a:cubicBezTo>
                  <a:cubicBezTo>
                    <a:pt x="56" y="74"/>
                    <a:pt x="56" y="74"/>
                    <a:pt x="56" y="74"/>
                  </a:cubicBezTo>
                  <a:lnTo>
                    <a:pt x="55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5" name="Freeform 15">
              <a:extLst>
                <a:ext uri="{FF2B5EF4-FFF2-40B4-BE49-F238E27FC236}">
                  <a16:creationId xmlns:a16="http://schemas.microsoft.com/office/drawing/2014/main" id="{8647FAD2-528D-280E-366A-5D554910CE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493" y="317"/>
              <a:ext cx="25" cy="40"/>
            </a:xfrm>
            <a:custGeom>
              <a:avLst/>
              <a:gdLst>
                <a:gd name="T0" fmla="*/ 38 w 66"/>
                <a:gd name="T1" fmla="*/ 32 h 108"/>
                <a:gd name="T2" fmla="*/ 17 w 66"/>
                <a:gd name="T3" fmla="*/ 41 h 108"/>
                <a:gd name="T4" fmla="*/ 17 w 66"/>
                <a:gd name="T5" fmla="*/ 0 h 108"/>
                <a:gd name="T6" fmla="*/ 0 w 66"/>
                <a:gd name="T7" fmla="*/ 0 h 108"/>
                <a:gd name="T8" fmla="*/ 0 w 66"/>
                <a:gd name="T9" fmla="*/ 108 h 108"/>
                <a:gd name="T10" fmla="*/ 17 w 66"/>
                <a:gd name="T11" fmla="*/ 108 h 108"/>
                <a:gd name="T12" fmla="*/ 17 w 66"/>
                <a:gd name="T13" fmla="*/ 74 h 108"/>
                <a:gd name="T14" fmla="*/ 36 w 66"/>
                <a:gd name="T15" fmla="*/ 46 h 108"/>
                <a:gd name="T16" fmla="*/ 50 w 66"/>
                <a:gd name="T17" fmla="*/ 70 h 108"/>
                <a:gd name="T18" fmla="*/ 50 w 66"/>
                <a:gd name="T19" fmla="*/ 108 h 108"/>
                <a:gd name="T20" fmla="*/ 66 w 66"/>
                <a:gd name="T21" fmla="*/ 108 h 108"/>
                <a:gd name="T22" fmla="*/ 66 w 66"/>
                <a:gd name="T23" fmla="*/ 64 h 108"/>
                <a:gd name="T24" fmla="*/ 38 w 66"/>
                <a:gd name="T25" fmla="*/ 3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108">
                  <a:moveTo>
                    <a:pt x="38" y="32"/>
                  </a:moveTo>
                  <a:cubicBezTo>
                    <a:pt x="29" y="32"/>
                    <a:pt x="22" y="35"/>
                    <a:pt x="17" y="4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63"/>
                    <a:pt x="19" y="46"/>
                    <a:pt x="36" y="46"/>
                  </a:cubicBezTo>
                  <a:cubicBezTo>
                    <a:pt x="46" y="47"/>
                    <a:pt x="50" y="53"/>
                    <a:pt x="50" y="70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6" y="64"/>
                    <a:pt x="66" y="64"/>
                    <a:pt x="66" y="64"/>
                  </a:cubicBezTo>
                  <a:cubicBezTo>
                    <a:pt x="66" y="43"/>
                    <a:pt x="57" y="32"/>
                    <a:pt x="3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6" name="Freeform 16">
              <a:extLst>
                <a:ext uri="{FF2B5EF4-FFF2-40B4-BE49-F238E27FC236}">
                  <a16:creationId xmlns:a16="http://schemas.microsoft.com/office/drawing/2014/main" id="{DFC7460A-4511-9B22-D52A-812CB79C045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25" y="329"/>
              <a:ext cx="24" cy="28"/>
            </a:xfrm>
            <a:custGeom>
              <a:avLst/>
              <a:gdLst>
                <a:gd name="T0" fmla="*/ 49 w 66"/>
                <a:gd name="T1" fmla="*/ 0 h 76"/>
                <a:gd name="T2" fmla="*/ 49 w 66"/>
                <a:gd name="T3" fmla="*/ 34 h 76"/>
                <a:gd name="T4" fmla="*/ 29 w 66"/>
                <a:gd name="T5" fmla="*/ 62 h 76"/>
                <a:gd name="T6" fmla="*/ 16 w 66"/>
                <a:gd name="T7" fmla="*/ 38 h 76"/>
                <a:gd name="T8" fmla="*/ 16 w 66"/>
                <a:gd name="T9" fmla="*/ 0 h 76"/>
                <a:gd name="T10" fmla="*/ 0 w 66"/>
                <a:gd name="T11" fmla="*/ 0 h 76"/>
                <a:gd name="T12" fmla="*/ 0 w 66"/>
                <a:gd name="T13" fmla="*/ 44 h 76"/>
                <a:gd name="T14" fmla="*/ 28 w 66"/>
                <a:gd name="T15" fmla="*/ 76 h 76"/>
                <a:gd name="T16" fmla="*/ 50 w 66"/>
                <a:gd name="T17" fmla="*/ 66 h 76"/>
                <a:gd name="T18" fmla="*/ 50 w 66"/>
                <a:gd name="T19" fmla="*/ 74 h 76"/>
                <a:gd name="T20" fmla="*/ 66 w 66"/>
                <a:gd name="T21" fmla="*/ 74 h 76"/>
                <a:gd name="T22" fmla="*/ 66 w 66"/>
                <a:gd name="T23" fmla="*/ 0 h 76"/>
                <a:gd name="T24" fmla="*/ 49 w 66"/>
                <a:gd name="T25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76">
                  <a:moveTo>
                    <a:pt x="49" y="0"/>
                  </a:moveTo>
                  <a:cubicBezTo>
                    <a:pt x="49" y="34"/>
                    <a:pt x="49" y="34"/>
                    <a:pt x="49" y="34"/>
                  </a:cubicBezTo>
                  <a:cubicBezTo>
                    <a:pt x="49" y="45"/>
                    <a:pt x="47" y="62"/>
                    <a:pt x="29" y="62"/>
                  </a:cubicBezTo>
                  <a:cubicBezTo>
                    <a:pt x="20" y="61"/>
                    <a:pt x="16" y="55"/>
                    <a:pt x="16" y="38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65"/>
                    <a:pt x="9" y="76"/>
                    <a:pt x="28" y="76"/>
                  </a:cubicBezTo>
                  <a:cubicBezTo>
                    <a:pt x="37" y="76"/>
                    <a:pt x="45" y="72"/>
                    <a:pt x="50" y="66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4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7" name="Rectangle 17">
              <a:extLst>
                <a:ext uri="{FF2B5EF4-FFF2-40B4-BE49-F238E27FC236}">
                  <a16:creationId xmlns:a16="http://schemas.microsoft.com/office/drawing/2014/main" id="{F1B31939-D971-B78C-A46E-0E258770F83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557" y="317"/>
              <a:ext cx="6" cy="4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8" name="Freeform 18">
              <a:extLst>
                <a:ext uri="{FF2B5EF4-FFF2-40B4-BE49-F238E27FC236}">
                  <a16:creationId xmlns:a16="http://schemas.microsoft.com/office/drawing/2014/main" id="{230BFA8E-59B6-74EB-A644-D698FA08A50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69" y="329"/>
              <a:ext cx="25" cy="28"/>
            </a:xfrm>
            <a:custGeom>
              <a:avLst/>
              <a:gdLst>
                <a:gd name="T0" fmla="*/ 68 w 68"/>
                <a:gd name="T1" fmla="*/ 42 h 78"/>
                <a:gd name="T2" fmla="*/ 35 w 68"/>
                <a:gd name="T3" fmla="*/ 0 h 78"/>
                <a:gd name="T4" fmla="*/ 0 w 68"/>
                <a:gd name="T5" fmla="*/ 38 h 78"/>
                <a:gd name="T6" fmla="*/ 38 w 68"/>
                <a:gd name="T7" fmla="*/ 78 h 78"/>
                <a:gd name="T8" fmla="*/ 60 w 68"/>
                <a:gd name="T9" fmla="*/ 74 h 78"/>
                <a:gd name="T10" fmla="*/ 63 w 68"/>
                <a:gd name="T11" fmla="*/ 73 h 78"/>
                <a:gd name="T12" fmla="*/ 63 w 68"/>
                <a:gd name="T13" fmla="*/ 55 h 78"/>
                <a:gd name="T14" fmla="*/ 60 w 68"/>
                <a:gd name="T15" fmla="*/ 57 h 78"/>
                <a:gd name="T16" fmla="*/ 39 w 68"/>
                <a:gd name="T17" fmla="*/ 64 h 78"/>
                <a:gd name="T18" fmla="*/ 17 w 68"/>
                <a:gd name="T19" fmla="*/ 44 h 78"/>
                <a:gd name="T20" fmla="*/ 68 w 68"/>
                <a:gd name="T21" fmla="*/ 44 h 78"/>
                <a:gd name="T22" fmla="*/ 68 w 68"/>
                <a:gd name="T23" fmla="*/ 42 h 78"/>
                <a:gd name="T24" fmla="*/ 35 w 68"/>
                <a:gd name="T25" fmla="*/ 14 h 78"/>
                <a:gd name="T26" fmla="*/ 51 w 68"/>
                <a:gd name="T27" fmla="*/ 31 h 78"/>
                <a:gd name="T28" fmla="*/ 17 w 68"/>
                <a:gd name="T29" fmla="*/ 31 h 78"/>
                <a:gd name="T30" fmla="*/ 35 w 68"/>
                <a:gd name="T31" fmla="*/ 1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" h="78">
                  <a:moveTo>
                    <a:pt x="68" y="42"/>
                  </a:moveTo>
                  <a:cubicBezTo>
                    <a:pt x="68" y="14"/>
                    <a:pt x="57" y="0"/>
                    <a:pt x="35" y="0"/>
                  </a:cubicBezTo>
                  <a:cubicBezTo>
                    <a:pt x="14" y="0"/>
                    <a:pt x="0" y="16"/>
                    <a:pt x="0" y="38"/>
                  </a:cubicBezTo>
                  <a:cubicBezTo>
                    <a:pt x="0" y="64"/>
                    <a:pt x="14" y="78"/>
                    <a:pt x="38" y="78"/>
                  </a:cubicBezTo>
                  <a:cubicBezTo>
                    <a:pt x="49" y="78"/>
                    <a:pt x="55" y="76"/>
                    <a:pt x="60" y="74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3" y="55"/>
                    <a:pt x="63" y="55"/>
                    <a:pt x="63" y="55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57" y="60"/>
                    <a:pt x="47" y="64"/>
                    <a:pt x="39" y="64"/>
                  </a:cubicBezTo>
                  <a:cubicBezTo>
                    <a:pt x="29" y="64"/>
                    <a:pt x="18" y="56"/>
                    <a:pt x="17" y="44"/>
                  </a:cubicBezTo>
                  <a:cubicBezTo>
                    <a:pt x="68" y="44"/>
                    <a:pt x="68" y="44"/>
                    <a:pt x="68" y="44"/>
                  </a:cubicBezTo>
                  <a:lnTo>
                    <a:pt x="68" y="42"/>
                  </a:lnTo>
                  <a:close/>
                  <a:moveTo>
                    <a:pt x="35" y="14"/>
                  </a:moveTo>
                  <a:cubicBezTo>
                    <a:pt x="45" y="14"/>
                    <a:pt x="50" y="22"/>
                    <a:pt x="51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25"/>
                    <a:pt x="22" y="14"/>
                    <a:pt x="3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77B467E-3E7F-F3BD-90AC-23478FD4826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94950" y="233363"/>
            <a:ext cx="1647825" cy="325437"/>
            <a:chOff x="6548" y="147"/>
            <a:chExt cx="1038" cy="205"/>
          </a:xfrm>
        </p:grpSpPr>
        <p:sp>
          <p:nvSpPr>
            <p:cNvPr id="6" name="AutoShape 3">
              <a:extLst>
                <a:ext uri="{FF2B5EF4-FFF2-40B4-BE49-F238E27FC236}">
                  <a16:creationId xmlns:a16="http://schemas.microsoft.com/office/drawing/2014/main" id="{D7DB798A-D3F5-386A-5A23-DDE8EF2D99D1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6548" y="147"/>
              <a:ext cx="1038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8" name="Rectangle 5">
              <a:extLst>
                <a:ext uri="{FF2B5EF4-FFF2-40B4-BE49-F238E27FC236}">
                  <a16:creationId xmlns:a16="http://schemas.microsoft.com/office/drawing/2014/main" id="{409580D4-0E1D-3A80-B29D-72D3CAAF9AD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06" y="151"/>
              <a:ext cx="74" cy="74"/>
            </a:xfrm>
            <a:prstGeom prst="rect">
              <a:avLst/>
            </a:prstGeom>
            <a:solidFill>
              <a:srgbClr val="0099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4" name="Rectangle 6">
              <a:extLst>
                <a:ext uri="{FF2B5EF4-FFF2-40B4-BE49-F238E27FC236}">
                  <a16:creationId xmlns:a16="http://schemas.microsoft.com/office/drawing/2014/main" id="{BDE6A40B-FE7E-4F31-5B36-7CB7D522A62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308" y="151"/>
              <a:ext cx="74" cy="74"/>
            </a:xfrm>
            <a:prstGeom prst="rect">
              <a:avLst/>
            </a:prstGeom>
            <a:solidFill>
              <a:srgbClr val="A100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" name="Rectangle 7">
              <a:extLst>
                <a:ext uri="{FF2B5EF4-FFF2-40B4-BE49-F238E27FC236}">
                  <a16:creationId xmlns:a16="http://schemas.microsoft.com/office/drawing/2014/main" id="{6B690F31-9FD8-CECB-C8A5-BCB5F1A99EE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409" y="151"/>
              <a:ext cx="75" cy="74"/>
            </a:xfrm>
            <a:prstGeom prst="rect">
              <a:avLst/>
            </a:prstGeom>
            <a:solidFill>
              <a:srgbClr val="0055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6" name="Rectangle 8">
              <a:extLst>
                <a:ext uri="{FF2B5EF4-FFF2-40B4-BE49-F238E27FC236}">
                  <a16:creationId xmlns:a16="http://schemas.microsoft.com/office/drawing/2014/main" id="{0EBC0DD8-034D-B3AB-C2E3-9A565164B80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511" y="151"/>
              <a:ext cx="75" cy="74"/>
            </a:xfrm>
            <a:prstGeom prst="rect">
              <a:avLst/>
            </a:pr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7D4AC46-3F20-A192-BB3A-9ACC367F7C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99" y="278"/>
              <a:ext cx="66" cy="71"/>
            </a:xfrm>
            <a:custGeom>
              <a:avLst/>
              <a:gdLst>
                <a:gd name="T0" fmla="*/ 140 w 140"/>
                <a:gd name="T1" fmla="*/ 144 h 151"/>
                <a:gd name="T2" fmla="*/ 84 w 140"/>
                <a:gd name="T3" fmla="*/ 151 h 151"/>
                <a:gd name="T4" fmla="*/ 0 w 140"/>
                <a:gd name="T5" fmla="*/ 76 h 151"/>
                <a:gd name="T6" fmla="*/ 92 w 140"/>
                <a:gd name="T7" fmla="*/ 0 h 151"/>
                <a:gd name="T8" fmla="*/ 136 w 140"/>
                <a:gd name="T9" fmla="*/ 6 h 151"/>
                <a:gd name="T10" fmla="*/ 133 w 140"/>
                <a:gd name="T11" fmla="*/ 38 h 151"/>
                <a:gd name="T12" fmla="*/ 98 w 140"/>
                <a:gd name="T13" fmla="*/ 29 h 151"/>
                <a:gd name="T14" fmla="*/ 40 w 140"/>
                <a:gd name="T15" fmla="*/ 76 h 151"/>
                <a:gd name="T16" fmla="*/ 89 w 140"/>
                <a:gd name="T17" fmla="*/ 122 h 151"/>
                <a:gd name="T18" fmla="*/ 103 w 140"/>
                <a:gd name="T19" fmla="*/ 120 h 151"/>
                <a:gd name="T20" fmla="*/ 103 w 140"/>
                <a:gd name="T21" fmla="*/ 91 h 151"/>
                <a:gd name="T22" fmla="*/ 80 w 140"/>
                <a:gd name="T23" fmla="*/ 91 h 151"/>
                <a:gd name="T24" fmla="*/ 80 w 140"/>
                <a:gd name="T25" fmla="*/ 63 h 151"/>
                <a:gd name="T26" fmla="*/ 140 w 140"/>
                <a:gd name="T27" fmla="*/ 63 h 151"/>
                <a:gd name="T28" fmla="*/ 140 w 140"/>
                <a:gd name="T29" fmla="*/ 144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151">
                  <a:moveTo>
                    <a:pt x="140" y="144"/>
                  </a:moveTo>
                  <a:cubicBezTo>
                    <a:pt x="116" y="151"/>
                    <a:pt x="97" y="151"/>
                    <a:pt x="84" y="151"/>
                  </a:cubicBezTo>
                  <a:cubicBezTo>
                    <a:pt x="45" y="151"/>
                    <a:pt x="0" y="131"/>
                    <a:pt x="0" y="76"/>
                  </a:cubicBezTo>
                  <a:cubicBezTo>
                    <a:pt x="0" y="21"/>
                    <a:pt x="38" y="0"/>
                    <a:pt x="92" y="0"/>
                  </a:cubicBezTo>
                  <a:cubicBezTo>
                    <a:pt x="102" y="0"/>
                    <a:pt x="122" y="1"/>
                    <a:pt x="136" y="6"/>
                  </a:cubicBezTo>
                  <a:cubicBezTo>
                    <a:pt x="133" y="38"/>
                    <a:pt x="133" y="38"/>
                    <a:pt x="133" y="38"/>
                  </a:cubicBezTo>
                  <a:cubicBezTo>
                    <a:pt x="121" y="31"/>
                    <a:pt x="107" y="29"/>
                    <a:pt x="98" y="29"/>
                  </a:cubicBezTo>
                  <a:cubicBezTo>
                    <a:pt x="66" y="29"/>
                    <a:pt x="40" y="42"/>
                    <a:pt x="40" y="76"/>
                  </a:cubicBezTo>
                  <a:cubicBezTo>
                    <a:pt x="40" y="105"/>
                    <a:pt x="60" y="122"/>
                    <a:pt x="89" y="122"/>
                  </a:cubicBezTo>
                  <a:cubicBezTo>
                    <a:pt x="94" y="122"/>
                    <a:pt x="99" y="121"/>
                    <a:pt x="103" y="120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0" y="63"/>
                    <a:pt x="80" y="63"/>
                    <a:pt x="80" y="63"/>
                  </a:cubicBezTo>
                  <a:cubicBezTo>
                    <a:pt x="140" y="63"/>
                    <a:pt x="140" y="63"/>
                    <a:pt x="140" y="63"/>
                  </a:cubicBezTo>
                  <a:lnTo>
                    <a:pt x="140" y="144"/>
                  </a:lnTo>
                  <a:close/>
                </a:path>
              </a:pathLst>
            </a:custGeom>
            <a:solidFill>
              <a:srgbClr val="2B24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1DB75CC7-2810-F10D-C7E5-E630380F731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278" y="279"/>
              <a:ext cx="59" cy="69"/>
            </a:xfrm>
            <a:custGeom>
              <a:avLst/>
              <a:gdLst>
                <a:gd name="T0" fmla="*/ 0 w 124"/>
                <a:gd name="T1" fmla="*/ 0 h 147"/>
                <a:gd name="T2" fmla="*/ 70 w 124"/>
                <a:gd name="T3" fmla="*/ 0 h 147"/>
                <a:gd name="T4" fmla="*/ 117 w 124"/>
                <a:gd name="T5" fmla="*/ 37 h 147"/>
                <a:gd name="T6" fmla="*/ 89 w 124"/>
                <a:gd name="T7" fmla="*/ 74 h 147"/>
                <a:gd name="T8" fmla="*/ 89 w 124"/>
                <a:gd name="T9" fmla="*/ 74 h 147"/>
                <a:gd name="T10" fmla="*/ 110 w 124"/>
                <a:gd name="T11" fmla="*/ 107 h 147"/>
                <a:gd name="T12" fmla="*/ 124 w 124"/>
                <a:gd name="T13" fmla="*/ 147 h 147"/>
                <a:gd name="T14" fmla="*/ 83 w 124"/>
                <a:gd name="T15" fmla="*/ 147 h 147"/>
                <a:gd name="T16" fmla="*/ 75 w 124"/>
                <a:gd name="T17" fmla="*/ 120 h 147"/>
                <a:gd name="T18" fmla="*/ 47 w 124"/>
                <a:gd name="T19" fmla="*/ 89 h 147"/>
                <a:gd name="T20" fmla="*/ 39 w 124"/>
                <a:gd name="T21" fmla="*/ 89 h 147"/>
                <a:gd name="T22" fmla="*/ 39 w 124"/>
                <a:gd name="T23" fmla="*/ 147 h 147"/>
                <a:gd name="T24" fmla="*/ 0 w 124"/>
                <a:gd name="T25" fmla="*/ 147 h 147"/>
                <a:gd name="T26" fmla="*/ 0 w 124"/>
                <a:gd name="T27" fmla="*/ 0 h 147"/>
                <a:gd name="T28" fmla="*/ 39 w 124"/>
                <a:gd name="T29" fmla="*/ 61 h 147"/>
                <a:gd name="T30" fmla="*/ 49 w 124"/>
                <a:gd name="T31" fmla="*/ 61 h 147"/>
                <a:gd name="T32" fmla="*/ 78 w 124"/>
                <a:gd name="T33" fmla="*/ 44 h 147"/>
                <a:gd name="T34" fmla="*/ 49 w 124"/>
                <a:gd name="T35" fmla="*/ 28 h 147"/>
                <a:gd name="T36" fmla="*/ 39 w 124"/>
                <a:gd name="T37" fmla="*/ 28 h 147"/>
                <a:gd name="T38" fmla="*/ 39 w 124"/>
                <a:gd name="T39" fmla="*/ 61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4" h="147">
                  <a:moveTo>
                    <a:pt x="0" y="0"/>
                  </a:moveTo>
                  <a:cubicBezTo>
                    <a:pt x="70" y="0"/>
                    <a:pt x="70" y="0"/>
                    <a:pt x="70" y="0"/>
                  </a:cubicBezTo>
                  <a:cubicBezTo>
                    <a:pt x="96" y="0"/>
                    <a:pt x="117" y="12"/>
                    <a:pt x="117" y="37"/>
                  </a:cubicBezTo>
                  <a:cubicBezTo>
                    <a:pt x="117" y="57"/>
                    <a:pt x="108" y="70"/>
                    <a:pt x="89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101" y="78"/>
                    <a:pt x="102" y="89"/>
                    <a:pt x="110" y="107"/>
                  </a:cubicBezTo>
                  <a:cubicBezTo>
                    <a:pt x="124" y="147"/>
                    <a:pt x="124" y="147"/>
                    <a:pt x="124" y="147"/>
                  </a:cubicBezTo>
                  <a:cubicBezTo>
                    <a:pt x="83" y="147"/>
                    <a:pt x="83" y="147"/>
                    <a:pt x="83" y="147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67" y="95"/>
                    <a:pt x="62" y="89"/>
                    <a:pt x="47" y="89"/>
                  </a:cubicBezTo>
                  <a:cubicBezTo>
                    <a:pt x="39" y="89"/>
                    <a:pt x="39" y="89"/>
                    <a:pt x="39" y="89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lnTo>
                    <a:pt x="0" y="0"/>
                  </a:lnTo>
                  <a:close/>
                  <a:moveTo>
                    <a:pt x="39" y="61"/>
                  </a:moveTo>
                  <a:cubicBezTo>
                    <a:pt x="49" y="61"/>
                    <a:pt x="49" y="61"/>
                    <a:pt x="49" y="61"/>
                  </a:cubicBezTo>
                  <a:cubicBezTo>
                    <a:pt x="62" y="61"/>
                    <a:pt x="78" y="61"/>
                    <a:pt x="78" y="44"/>
                  </a:cubicBezTo>
                  <a:cubicBezTo>
                    <a:pt x="78" y="30"/>
                    <a:pt x="64" y="28"/>
                    <a:pt x="49" y="28"/>
                  </a:cubicBezTo>
                  <a:cubicBezTo>
                    <a:pt x="39" y="28"/>
                    <a:pt x="39" y="28"/>
                    <a:pt x="39" y="28"/>
                  </a:cubicBezTo>
                  <a:lnTo>
                    <a:pt x="39" y="61"/>
                  </a:lnTo>
                  <a:close/>
                </a:path>
              </a:pathLst>
            </a:custGeom>
            <a:solidFill>
              <a:srgbClr val="2B24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5B1830D3-6222-B863-78F7-C8A23B828AF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44" y="279"/>
              <a:ext cx="60" cy="70"/>
            </a:xfrm>
            <a:custGeom>
              <a:avLst/>
              <a:gdLst>
                <a:gd name="T0" fmla="*/ 128 w 128"/>
                <a:gd name="T1" fmla="*/ 91 h 149"/>
                <a:gd name="T2" fmla="*/ 64 w 128"/>
                <a:gd name="T3" fmla="*/ 149 h 149"/>
                <a:gd name="T4" fmla="*/ 0 w 128"/>
                <a:gd name="T5" fmla="*/ 91 h 149"/>
                <a:gd name="T6" fmla="*/ 0 w 128"/>
                <a:gd name="T7" fmla="*/ 0 h 149"/>
                <a:gd name="T8" fmla="*/ 39 w 128"/>
                <a:gd name="T9" fmla="*/ 0 h 149"/>
                <a:gd name="T10" fmla="*/ 39 w 128"/>
                <a:gd name="T11" fmla="*/ 85 h 149"/>
                <a:gd name="T12" fmla="*/ 64 w 128"/>
                <a:gd name="T13" fmla="*/ 120 h 149"/>
                <a:gd name="T14" fmla="*/ 89 w 128"/>
                <a:gd name="T15" fmla="*/ 85 h 149"/>
                <a:gd name="T16" fmla="*/ 89 w 128"/>
                <a:gd name="T17" fmla="*/ 0 h 149"/>
                <a:gd name="T18" fmla="*/ 128 w 128"/>
                <a:gd name="T19" fmla="*/ 0 h 149"/>
                <a:gd name="T20" fmla="*/ 128 w 128"/>
                <a:gd name="T21" fmla="*/ 9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" h="149">
                  <a:moveTo>
                    <a:pt x="128" y="91"/>
                  </a:moveTo>
                  <a:cubicBezTo>
                    <a:pt x="128" y="131"/>
                    <a:pt x="102" y="149"/>
                    <a:pt x="64" y="149"/>
                  </a:cubicBezTo>
                  <a:cubicBezTo>
                    <a:pt x="26" y="149"/>
                    <a:pt x="0" y="131"/>
                    <a:pt x="0" y="9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39" y="104"/>
                    <a:pt x="44" y="120"/>
                    <a:pt x="64" y="120"/>
                  </a:cubicBezTo>
                  <a:cubicBezTo>
                    <a:pt x="84" y="120"/>
                    <a:pt x="89" y="104"/>
                    <a:pt x="89" y="85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128" y="0"/>
                    <a:pt x="128" y="0"/>
                    <a:pt x="128" y="0"/>
                  </a:cubicBezTo>
                  <a:lnTo>
                    <a:pt x="128" y="91"/>
                  </a:lnTo>
                  <a:close/>
                </a:path>
              </a:pathLst>
            </a:custGeom>
            <a:solidFill>
              <a:srgbClr val="2B24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F1236DBA-3DEF-84F2-D920-FB73AE7B4A6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15" y="279"/>
              <a:ext cx="53" cy="69"/>
            </a:xfrm>
            <a:custGeom>
              <a:avLst/>
              <a:gdLst>
                <a:gd name="T0" fmla="*/ 0 w 113"/>
                <a:gd name="T1" fmla="*/ 0 h 147"/>
                <a:gd name="T2" fmla="*/ 47 w 113"/>
                <a:gd name="T3" fmla="*/ 0 h 147"/>
                <a:gd name="T4" fmla="*/ 113 w 113"/>
                <a:gd name="T5" fmla="*/ 48 h 147"/>
                <a:gd name="T6" fmla="*/ 54 w 113"/>
                <a:gd name="T7" fmla="*/ 95 h 147"/>
                <a:gd name="T8" fmla="*/ 39 w 113"/>
                <a:gd name="T9" fmla="*/ 95 h 147"/>
                <a:gd name="T10" fmla="*/ 39 w 113"/>
                <a:gd name="T11" fmla="*/ 147 h 147"/>
                <a:gd name="T12" fmla="*/ 0 w 113"/>
                <a:gd name="T13" fmla="*/ 147 h 147"/>
                <a:gd name="T14" fmla="*/ 0 w 113"/>
                <a:gd name="T15" fmla="*/ 0 h 147"/>
                <a:gd name="T16" fmla="*/ 39 w 113"/>
                <a:gd name="T17" fmla="*/ 68 h 147"/>
                <a:gd name="T18" fmla="*/ 49 w 113"/>
                <a:gd name="T19" fmla="*/ 68 h 147"/>
                <a:gd name="T20" fmla="*/ 74 w 113"/>
                <a:gd name="T21" fmla="*/ 48 h 147"/>
                <a:gd name="T22" fmla="*/ 49 w 113"/>
                <a:gd name="T23" fmla="*/ 28 h 147"/>
                <a:gd name="T24" fmla="*/ 39 w 113"/>
                <a:gd name="T25" fmla="*/ 28 h 147"/>
                <a:gd name="T26" fmla="*/ 39 w 113"/>
                <a:gd name="T27" fmla="*/ 68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47">
                  <a:moveTo>
                    <a:pt x="0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92" y="0"/>
                    <a:pt x="113" y="15"/>
                    <a:pt x="113" y="48"/>
                  </a:cubicBezTo>
                  <a:cubicBezTo>
                    <a:pt x="113" y="78"/>
                    <a:pt x="91" y="95"/>
                    <a:pt x="54" y="95"/>
                  </a:cubicBezTo>
                  <a:cubicBezTo>
                    <a:pt x="39" y="95"/>
                    <a:pt x="39" y="95"/>
                    <a:pt x="39" y="95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lnTo>
                    <a:pt x="0" y="0"/>
                  </a:lnTo>
                  <a:close/>
                  <a:moveTo>
                    <a:pt x="39" y="68"/>
                  </a:moveTo>
                  <a:cubicBezTo>
                    <a:pt x="49" y="68"/>
                    <a:pt x="49" y="68"/>
                    <a:pt x="49" y="68"/>
                  </a:cubicBezTo>
                  <a:cubicBezTo>
                    <a:pt x="63" y="68"/>
                    <a:pt x="74" y="63"/>
                    <a:pt x="74" y="48"/>
                  </a:cubicBezTo>
                  <a:cubicBezTo>
                    <a:pt x="74" y="33"/>
                    <a:pt x="63" y="28"/>
                    <a:pt x="49" y="28"/>
                  </a:cubicBezTo>
                  <a:cubicBezTo>
                    <a:pt x="39" y="28"/>
                    <a:pt x="39" y="28"/>
                    <a:pt x="39" y="28"/>
                  </a:cubicBezTo>
                  <a:lnTo>
                    <a:pt x="39" y="68"/>
                  </a:lnTo>
                  <a:close/>
                </a:path>
              </a:pathLst>
            </a:custGeom>
            <a:solidFill>
              <a:srgbClr val="2B24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FEF8046B-82BC-4ABC-0BAC-6D020C29BC0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76" y="279"/>
              <a:ext cx="53" cy="69"/>
            </a:xfrm>
            <a:custGeom>
              <a:avLst/>
              <a:gdLst>
                <a:gd name="T0" fmla="*/ 0 w 113"/>
                <a:gd name="T1" fmla="*/ 0 h 147"/>
                <a:gd name="T2" fmla="*/ 47 w 113"/>
                <a:gd name="T3" fmla="*/ 0 h 147"/>
                <a:gd name="T4" fmla="*/ 113 w 113"/>
                <a:gd name="T5" fmla="*/ 48 h 147"/>
                <a:gd name="T6" fmla="*/ 55 w 113"/>
                <a:gd name="T7" fmla="*/ 95 h 147"/>
                <a:gd name="T8" fmla="*/ 39 w 113"/>
                <a:gd name="T9" fmla="*/ 95 h 147"/>
                <a:gd name="T10" fmla="*/ 39 w 113"/>
                <a:gd name="T11" fmla="*/ 147 h 147"/>
                <a:gd name="T12" fmla="*/ 0 w 113"/>
                <a:gd name="T13" fmla="*/ 147 h 147"/>
                <a:gd name="T14" fmla="*/ 0 w 113"/>
                <a:gd name="T15" fmla="*/ 0 h 147"/>
                <a:gd name="T16" fmla="*/ 39 w 113"/>
                <a:gd name="T17" fmla="*/ 68 h 147"/>
                <a:gd name="T18" fmla="*/ 50 w 113"/>
                <a:gd name="T19" fmla="*/ 68 h 147"/>
                <a:gd name="T20" fmla="*/ 74 w 113"/>
                <a:gd name="T21" fmla="*/ 48 h 147"/>
                <a:gd name="T22" fmla="*/ 50 w 113"/>
                <a:gd name="T23" fmla="*/ 28 h 147"/>
                <a:gd name="T24" fmla="*/ 39 w 113"/>
                <a:gd name="T25" fmla="*/ 28 h 147"/>
                <a:gd name="T26" fmla="*/ 39 w 113"/>
                <a:gd name="T27" fmla="*/ 68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47">
                  <a:moveTo>
                    <a:pt x="0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92" y="0"/>
                    <a:pt x="113" y="15"/>
                    <a:pt x="113" y="48"/>
                  </a:cubicBezTo>
                  <a:cubicBezTo>
                    <a:pt x="113" y="78"/>
                    <a:pt x="91" y="95"/>
                    <a:pt x="55" y="95"/>
                  </a:cubicBezTo>
                  <a:cubicBezTo>
                    <a:pt x="39" y="95"/>
                    <a:pt x="39" y="95"/>
                    <a:pt x="39" y="95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lnTo>
                    <a:pt x="0" y="0"/>
                  </a:lnTo>
                  <a:close/>
                  <a:moveTo>
                    <a:pt x="39" y="68"/>
                  </a:moveTo>
                  <a:cubicBezTo>
                    <a:pt x="50" y="68"/>
                    <a:pt x="50" y="68"/>
                    <a:pt x="50" y="68"/>
                  </a:cubicBezTo>
                  <a:cubicBezTo>
                    <a:pt x="63" y="68"/>
                    <a:pt x="74" y="63"/>
                    <a:pt x="74" y="48"/>
                  </a:cubicBezTo>
                  <a:cubicBezTo>
                    <a:pt x="74" y="33"/>
                    <a:pt x="63" y="28"/>
                    <a:pt x="50" y="28"/>
                  </a:cubicBezTo>
                  <a:cubicBezTo>
                    <a:pt x="39" y="28"/>
                    <a:pt x="39" y="28"/>
                    <a:pt x="39" y="28"/>
                  </a:cubicBezTo>
                  <a:lnTo>
                    <a:pt x="39" y="68"/>
                  </a:lnTo>
                  <a:close/>
                </a:path>
              </a:pathLst>
            </a:custGeom>
            <a:solidFill>
              <a:srgbClr val="2B24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2F80EDFD-01EC-07DD-4B40-0764ED9629F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37" y="279"/>
              <a:ext cx="49" cy="69"/>
            </a:xfrm>
            <a:custGeom>
              <a:avLst/>
              <a:gdLst>
                <a:gd name="T0" fmla="*/ 0 w 49"/>
                <a:gd name="T1" fmla="*/ 0 h 69"/>
                <a:gd name="T2" fmla="*/ 49 w 49"/>
                <a:gd name="T3" fmla="*/ 0 h 69"/>
                <a:gd name="T4" fmla="*/ 49 w 49"/>
                <a:gd name="T5" fmla="*/ 13 h 69"/>
                <a:gd name="T6" fmla="*/ 18 w 49"/>
                <a:gd name="T7" fmla="*/ 13 h 69"/>
                <a:gd name="T8" fmla="*/ 18 w 49"/>
                <a:gd name="T9" fmla="*/ 27 h 69"/>
                <a:gd name="T10" fmla="*/ 47 w 49"/>
                <a:gd name="T11" fmla="*/ 27 h 69"/>
                <a:gd name="T12" fmla="*/ 47 w 49"/>
                <a:gd name="T13" fmla="*/ 40 h 69"/>
                <a:gd name="T14" fmla="*/ 18 w 49"/>
                <a:gd name="T15" fmla="*/ 40 h 69"/>
                <a:gd name="T16" fmla="*/ 18 w 49"/>
                <a:gd name="T17" fmla="*/ 56 h 69"/>
                <a:gd name="T18" fmla="*/ 49 w 49"/>
                <a:gd name="T19" fmla="*/ 56 h 69"/>
                <a:gd name="T20" fmla="*/ 49 w 49"/>
                <a:gd name="T21" fmla="*/ 69 h 69"/>
                <a:gd name="T22" fmla="*/ 0 w 49"/>
                <a:gd name="T23" fmla="*/ 69 h 69"/>
                <a:gd name="T24" fmla="*/ 0 w 49"/>
                <a:gd name="T2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" h="69">
                  <a:moveTo>
                    <a:pt x="0" y="0"/>
                  </a:moveTo>
                  <a:lnTo>
                    <a:pt x="49" y="0"/>
                  </a:lnTo>
                  <a:lnTo>
                    <a:pt x="49" y="13"/>
                  </a:lnTo>
                  <a:lnTo>
                    <a:pt x="18" y="13"/>
                  </a:lnTo>
                  <a:lnTo>
                    <a:pt x="18" y="27"/>
                  </a:lnTo>
                  <a:lnTo>
                    <a:pt x="47" y="27"/>
                  </a:lnTo>
                  <a:lnTo>
                    <a:pt x="47" y="40"/>
                  </a:lnTo>
                  <a:lnTo>
                    <a:pt x="18" y="40"/>
                  </a:lnTo>
                  <a:lnTo>
                    <a:pt x="18" y="56"/>
                  </a:lnTo>
                  <a:lnTo>
                    <a:pt x="49" y="56"/>
                  </a:lnTo>
                  <a:lnTo>
                    <a:pt x="49" y="69"/>
                  </a:lnTo>
                  <a:lnTo>
                    <a:pt x="0" y="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B24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2246C7DB-4F5B-EBA5-E773-B28092166FB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48" y="151"/>
              <a:ext cx="161" cy="198"/>
            </a:xfrm>
            <a:custGeom>
              <a:avLst/>
              <a:gdLst>
                <a:gd name="T0" fmla="*/ 0 w 339"/>
                <a:gd name="T1" fmla="*/ 0 h 417"/>
                <a:gd name="T2" fmla="*/ 192 w 339"/>
                <a:gd name="T3" fmla="*/ 0 h 417"/>
                <a:gd name="T4" fmla="*/ 328 w 339"/>
                <a:gd name="T5" fmla="*/ 106 h 417"/>
                <a:gd name="T6" fmla="*/ 255 w 339"/>
                <a:gd name="T7" fmla="*/ 203 h 417"/>
                <a:gd name="T8" fmla="*/ 255 w 339"/>
                <a:gd name="T9" fmla="*/ 204 h 417"/>
                <a:gd name="T10" fmla="*/ 339 w 339"/>
                <a:gd name="T11" fmla="*/ 296 h 417"/>
                <a:gd name="T12" fmla="*/ 176 w 339"/>
                <a:gd name="T13" fmla="*/ 417 h 417"/>
                <a:gd name="T14" fmla="*/ 0 w 339"/>
                <a:gd name="T15" fmla="*/ 417 h 417"/>
                <a:gd name="T16" fmla="*/ 0 w 339"/>
                <a:gd name="T17" fmla="*/ 0 h 417"/>
                <a:gd name="T18" fmla="*/ 112 w 339"/>
                <a:gd name="T19" fmla="*/ 165 h 417"/>
                <a:gd name="T20" fmla="*/ 143 w 339"/>
                <a:gd name="T21" fmla="*/ 165 h 417"/>
                <a:gd name="T22" fmla="*/ 217 w 339"/>
                <a:gd name="T23" fmla="*/ 121 h 417"/>
                <a:gd name="T24" fmla="*/ 144 w 339"/>
                <a:gd name="T25" fmla="*/ 79 h 417"/>
                <a:gd name="T26" fmla="*/ 112 w 339"/>
                <a:gd name="T27" fmla="*/ 79 h 417"/>
                <a:gd name="T28" fmla="*/ 112 w 339"/>
                <a:gd name="T29" fmla="*/ 165 h 417"/>
                <a:gd name="T30" fmla="*/ 112 w 339"/>
                <a:gd name="T31" fmla="*/ 338 h 417"/>
                <a:gd name="T32" fmla="*/ 145 w 339"/>
                <a:gd name="T33" fmla="*/ 338 h 417"/>
                <a:gd name="T34" fmla="*/ 228 w 339"/>
                <a:gd name="T35" fmla="*/ 290 h 417"/>
                <a:gd name="T36" fmla="*/ 146 w 339"/>
                <a:gd name="T37" fmla="*/ 240 h 417"/>
                <a:gd name="T38" fmla="*/ 112 w 339"/>
                <a:gd name="T39" fmla="*/ 240 h 417"/>
                <a:gd name="T40" fmla="*/ 112 w 339"/>
                <a:gd name="T41" fmla="*/ 338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9" h="417">
                  <a:moveTo>
                    <a:pt x="0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270" y="0"/>
                    <a:pt x="328" y="34"/>
                    <a:pt x="328" y="106"/>
                  </a:cubicBezTo>
                  <a:cubicBezTo>
                    <a:pt x="328" y="158"/>
                    <a:pt x="301" y="187"/>
                    <a:pt x="255" y="203"/>
                  </a:cubicBezTo>
                  <a:cubicBezTo>
                    <a:pt x="255" y="204"/>
                    <a:pt x="255" y="204"/>
                    <a:pt x="255" y="204"/>
                  </a:cubicBezTo>
                  <a:cubicBezTo>
                    <a:pt x="310" y="216"/>
                    <a:pt x="339" y="245"/>
                    <a:pt x="339" y="296"/>
                  </a:cubicBezTo>
                  <a:cubicBezTo>
                    <a:pt x="339" y="396"/>
                    <a:pt x="251" y="417"/>
                    <a:pt x="176" y="417"/>
                  </a:cubicBezTo>
                  <a:cubicBezTo>
                    <a:pt x="0" y="417"/>
                    <a:pt x="0" y="417"/>
                    <a:pt x="0" y="417"/>
                  </a:cubicBezTo>
                  <a:lnTo>
                    <a:pt x="0" y="0"/>
                  </a:lnTo>
                  <a:close/>
                  <a:moveTo>
                    <a:pt x="112" y="165"/>
                  </a:moveTo>
                  <a:cubicBezTo>
                    <a:pt x="143" y="165"/>
                    <a:pt x="143" y="165"/>
                    <a:pt x="143" y="165"/>
                  </a:cubicBezTo>
                  <a:cubicBezTo>
                    <a:pt x="179" y="165"/>
                    <a:pt x="217" y="156"/>
                    <a:pt x="217" y="121"/>
                  </a:cubicBezTo>
                  <a:cubicBezTo>
                    <a:pt x="217" y="82"/>
                    <a:pt x="181" y="79"/>
                    <a:pt x="144" y="79"/>
                  </a:cubicBezTo>
                  <a:cubicBezTo>
                    <a:pt x="112" y="79"/>
                    <a:pt x="112" y="79"/>
                    <a:pt x="112" y="79"/>
                  </a:cubicBezTo>
                  <a:lnTo>
                    <a:pt x="112" y="165"/>
                  </a:lnTo>
                  <a:close/>
                  <a:moveTo>
                    <a:pt x="112" y="338"/>
                  </a:moveTo>
                  <a:cubicBezTo>
                    <a:pt x="145" y="338"/>
                    <a:pt x="145" y="338"/>
                    <a:pt x="145" y="338"/>
                  </a:cubicBezTo>
                  <a:cubicBezTo>
                    <a:pt x="185" y="338"/>
                    <a:pt x="228" y="332"/>
                    <a:pt x="228" y="290"/>
                  </a:cubicBezTo>
                  <a:cubicBezTo>
                    <a:pt x="228" y="244"/>
                    <a:pt x="184" y="240"/>
                    <a:pt x="146" y="240"/>
                  </a:cubicBezTo>
                  <a:cubicBezTo>
                    <a:pt x="112" y="240"/>
                    <a:pt x="112" y="240"/>
                    <a:pt x="112" y="240"/>
                  </a:cubicBezTo>
                  <a:lnTo>
                    <a:pt x="112" y="338"/>
                  </a:lnTo>
                  <a:close/>
                </a:path>
              </a:pathLst>
            </a:custGeom>
            <a:solidFill>
              <a:srgbClr val="2B24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9" name="Freeform 16">
              <a:extLst>
                <a:ext uri="{FF2B5EF4-FFF2-40B4-BE49-F238E27FC236}">
                  <a16:creationId xmlns:a16="http://schemas.microsoft.com/office/drawing/2014/main" id="{BCEC63AE-389F-9689-29CA-4C2AA82F8C9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21" y="148"/>
              <a:ext cx="172" cy="204"/>
            </a:xfrm>
            <a:custGeom>
              <a:avLst/>
              <a:gdLst>
                <a:gd name="T0" fmla="*/ 363 w 363"/>
                <a:gd name="T1" fmla="*/ 414 h 431"/>
                <a:gd name="T2" fmla="*/ 239 w 363"/>
                <a:gd name="T3" fmla="*/ 431 h 431"/>
                <a:gd name="T4" fmla="*/ 0 w 363"/>
                <a:gd name="T5" fmla="*/ 217 h 431"/>
                <a:gd name="T6" fmla="*/ 239 w 363"/>
                <a:gd name="T7" fmla="*/ 0 h 431"/>
                <a:gd name="T8" fmla="*/ 363 w 363"/>
                <a:gd name="T9" fmla="*/ 21 h 431"/>
                <a:gd name="T10" fmla="*/ 354 w 363"/>
                <a:gd name="T11" fmla="*/ 111 h 431"/>
                <a:gd name="T12" fmla="*/ 245 w 363"/>
                <a:gd name="T13" fmla="*/ 82 h 431"/>
                <a:gd name="T14" fmla="*/ 115 w 363"/>
                <a:gd name="T15" fmla="*/ 217 h 431"/>
                <a:gd name="T16" fmla="*/ 254 w 363"/>
                <a:gd name="T17" fmla="*/ 349 h 431"/>
                <a:gd name="T18" fmla="*/ 358 w 363"/>
                <a:gd name="T19" fmla="*/ 327 h 431"/>
                <a:gd name="T20" fmla="*/ 363 w 363"/>
                <a:gd name="T21" fmla="*/ 414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3" h="431">
                  <a:moveTo>
                    <a:pt x="363" y="414"/>
                  </a:moveTo>
                  <a:cubicBezTo>
                    <a:pt x="332" y="422"/>
                    <a:pt x="296" y="431"/>
                    <a:pt x="239" y="431"/>
                  </a:cubicBezTo>
                  <a:cubicBezTo>
                    <a:pt x="128" y="431"/>
                    <a:pt x="0" y="375"/>
                    <a:pt x="0" y="217"/>
                  </a:cubicBezTo>
                  <a:cubicBezTo>
                    <a:pt x="0" y="72"/>
                    <a:pt x="101" y="0"/>
                    <a:pt x="239" y="0"/>
                  </a:cubicBezTo>
                  <a:cubicBezTo>
                    <a:pt x="281" y="0"/>
                    <a:pt x="323" y="9"/>
                    <a:pt x="363" y="21"/>
                  </a:cubicBezTo>
                  <a:cubicBezTo>
                    <a:pt x="354" y="111"/>
                    <a:pt x="354" y="111"/>
                    <a:pt x="354" y="111"/>
                  </a:cubicBezTo>
                  <a:cubicBezTo>
                    <a:pt x="318" y="92"/>
                    <a:pt x="283" y="82"/>
                    <a:pt x="245" y="82"/>
                  </a:cubicBezTo>
                  <a:cubicBezTo>
                    <a:pt x="166" y="82"/>
                    <a:pt x="115" y="139"/>
                    <a:pt x="115" y="217"/>
                  </a:cubicBezTo>
                  <a:cubicBezTo>
                    <a:pt x="115" y="299"/>
                    <a:pt x="173" y="349"/>
                    <a:pt x="254" y="349"/>
                  </a:cubicBezTo>
                  <a:cubicBezTo>
                    <a:pt x="290" y="349"/>
                    <a:pt x="327" y="339"/>
                    <a:pt x="358" y="327"/>
                  </a:cubicBezTo>
                  <a:lnTo>
                    <a:pt x="363" y="414"/>
                  </a:lnTo>
                  <a:close/>
                </a:path>
              </a:pathLst>
            </a:custGeom>
            <a:solidFill>
              <a:srgbClr val="2B24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0" name="Freeform 17">
              <a:extLst>
                <a:ext uri="{FF2B5EF4-FFF2-40B4-BE49-F238E27FC236}">
                  <a16:creationId xmlns:a16="http://schemas.microsoft.com/office/drawing/2014/main" id="{1C33A95F-F8C9-3FAE-FAC6-3ADF1DFFBAA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01" y="151"/>
              <a:ext cx="277" cy="198"/>
            </a:xfrm>
            <a:custGeom>
              <a:avLst/>
              <a:gdLst>
                <a:gd name="T0" fmla="*/ 0 w 277"/>
                <a:gd name="T1" fmla="*/ 0 h 198"/>
                <a:gd name="T2" fmla="*/ 53 w 277"/>
                <a:gd name="T3" fmla="*/ 0 h 198"/>
                <a:gd name="T4" fmla="*/ 78 w 277"/>
                <a:gd name="T5" fmla="*/ 152 h 198"/>
                <a:gd name="T6" fmla="*/ 79 w 277"/>
                <a:gd name="T7" fmla="*/ 152 h 198"/>
                <a:gd name="T8" fmla="*/ 106 w 277"/>
                <a:gd name="T9" fmla="*/ 0 h 198"/>
                <a:gd name="T10" fmla="*/ 172 w 277"/>
                <a:gd name="T11" fmla="*/ 0 h 198"/>
                <a:gd name="T12" fmla="*/ 200 w 277"/>
                <a:gd name="T13" fmla="*/ 152 h 198"/>
                <a:gd name="T14" fmla="*/ 201 w 277"/>
                <a:gd name="T15" fmla="*/ 152 h 198"/>
                <a:gd name="T16" fmla="*/ 226 w 277"/>
                <a:gd name="T17" fmla="*/ 0 h 198"/>
                <a:gd name="T18" fmla="*/ 277 w 277"/>
                <a:gd name="T19" fmla="*/ 0 h 198"/>
                <a:gd name="T20" fmla="*/ 233 w 277"/>
                <a:gd name="T21" fmla="*/ 198 h 198"/>
                <a:gd name="T22" fmla="*/ 166 w 277"/>
                <a:gd name="T23" fmla="*/ 198 h 198"/>
                <a:gd name="T24" fmla="*/ 138 w 277"/>
                <a:gd name="T25" fmla="*/ 46 h 198"/>
                <a:gd name="T26" fmla="*/ 137 w 277"/>
                <a:gd name="T27" fmla="*/ 46 h 198"/>
                <a:gd name="T28" fmla="*/ 111 w 277"/>
                <a:gd name="T29" fmla="*/ 198 h 198"/>
                <a:gd name="T30" fmla="*/ 44 w 277"/>
                <a:gd name="T31" fmla="*/ 198 h 198"/>
                <a:gd name="T32" fmla="*/ 0 w 277"/>
                <a:gd name="T3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7" h="198">
                  <a:moveTo>
                    <a:pt x="0" y="0"/>
                  </a:moveTo>
                  <a:lnTo>
                    <a:pt x="53" y="0"/>
                  </a:lnTo>
                  <a:lnTo>
                    <a:pt x="78" y="152"/>
                  </a:lnTo>
                  <a:lnTo>
                    <a:pt x="79" y="152"/>
                  </a:lnTo>
                  <a:lnTo>
                    <a:pt x="106" y="0"/>
                  </a:lnTo>
                  <a:lnTo>
                    <a:pt x="172" y="0"/>
                  </a:lnTo>
                  <a:lnTo>
                    <a:pt x="200" y="152"/>
                  </a:lnTo>
                  <a:lnTo>
                    <a:pt x="201" y="152"/>
                  </a:lnTo>
                  <a:lnTo>
                    <a:pt x="226" y="0"/>
                  </a:lnTo>
                  <a:lnTo>
                    <a:pt x="277" y="0"/>
                  </a:lnTo>
                  <a:lnTo>
                    <a:pt x="233" y="198"/>
                  </a:lnTo>
                  <a:lnTo>
                    <a:pt x="166" y="198"/>
                  </a:lnTo>
                  <a:lnTo>
                    <a:pt x="138" y="46"/>
                  </a:lnTo>
                  <a:lnTo>
                    <a:pt x="137" y="46"/>
                  </a:lnTo>
                  <a:lnTo>
                    <a:pt x="111" y="198"/>
                  </a:lnTo>
                  <a:lnTo>
                    <a:pt x="44" y="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B24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67126139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: 2 Fe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A2A3E0E9-FA94-36D2-2C71-782DC73D2E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" y="1"/>
            <a:ext cx="12193228" cy="684724"/>
          </a:xfrm>
          <a:prstGeom prst="rect">
            <a:avLst/>
          </a:prstGeom>
        </p:spPr>
      </p:pic>
      <p:sp>
        <p:nvSpPr>
          <p:cNvPr id="45" name="Textplatzhalter 7">
            <a:extLst>
              <a:ext uri="{FF2B5EF4-FFF2-40B4-BE49-F238E27FC236}">
                <a16:creationId xmlns:a16="http://schemas.microsoft.com/office/drawing/2014/main" id="{A015A881-8FA3-6CD7-90DA-D526A37EF5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464" y="313571"/>
            <a:ext cx="10091738" cy="3385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46" name="Titel 1">
            <a:extLst>
              <a:ext uri="{FF2B5EF4-FFF2-40B4-BE49-F238E27FC236}">
                <a16:creationId xmlns:a16="http://schemas.microsoft.com/office/drawing/2014/main" id="{C9685088-B8AD-DD18-E84E-99A5E0BEEA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704" y="63133"/>
            <a:ext cx="10091738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200" b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de-DE"/>
              <a:t>Abschnittsbereich/Oberthema (optional)</a:t>
            </a:r>
          </a:p>
        </p:txBody>
      </p:sp>
      <p:sp>
        <p:nvSpPr>
          <p:cNvPr id="19" name="Rectangle 41">
            <a:extLst>
              <a:ext uri="{FF2B5EF4-FFF2-40B4-BE49-F238E27FC236}">
                <a16:creationId xmlns:a16="http://schemas.microsoft.com/office/drawing/2014/main" id="{7B2549EE-336C-7A8E-0C79-5F0FFC03469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613200"/>
            <a:ext cx="1928293" cy="241930"/>
          </a:xfrm>
          <a:prstGeom prst="rect">
            <a:avLst/>
          </a:prstGeom>
          <a:ln/>
        </p:spPr>
        <p:txBody>
          <a:bodyPr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cxnSp>
        <p:nvCxnSpPr>
          <p:cNvPr id="21" name="Gerade Verbindung 10">
            <a:extLst>
              <a:ext uri="{FF2B5EF4-FFF2-40B4-BE49-F238E27FC236}">
                <a16:creationId xmlns:a16="http://schemas.microsoft.com/office/drawing/2014/main" id="{542EBA51-50F2-D597-2B65-72FD43735B15}"/>
              </a:ext>
            </a:extLst>
          </p:cNvPr>
          <p:cNvCxnSpPr>
            <a:cxnSpLocks/>
            <a:endCxn id="41" idx="0"/>
          </p:cNvCxnSpPr>
          <p:nvPr userDrawn="1"/>
        </p:nvCxnSpPr>
        <p:spPr>
          <a:xfrm>
            <a:off x="6096000" y="771525"/>
            <a:ext cx="0" cy="545654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42">
            <a:extLst>
              <a:ext uri="{FF2B5EF4-FFF2-40B4-BE49-F238E27FC236}">
                <a16:creationId xmlns:a16="http://schemas.microsoft.com/office/drawing/2014/main" id="{D42EF65C-B85B-6667-D5D5-73CA39E8B0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613200"/>
            <a:ext cx="7416800" cy="244800"/>
          </a:xfrm>
          <a:prstGeom prst="rect">
            <a:avLst/>
          </a:prstGeom>
          <a:ln/>
        </p:spPr>
        <p:txBody>
          <a:bodyPr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27" name="Rectangle 43">
            <a:extLst>
              <a:ext uri="{FF2B5EF4-FFF2-40B4-BE49-F238E27FC236}">
                <a16:creationId xmlns:a16="http://schemas.microsoft.com/office/drawing/2014/main" id="{AE50C920-E117-1216-FD50-B4BB5E634CEB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xfrm>
            <a:off x="128588" y="6613200"/>
            <a:ext cx="2047412" cy="241930"/>
          </a:xfrm>
          <a:prstGeom prst="rect">
            <a:avLst/>
          </a:prstGeom>
          <a:ln/>
        </p:spPr>
        <p:txBody>
          <a:bodyPr lIns="0"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D70002C8-EB12-46FD-BB43-91D55B5D8D23}" type="datetime1">
              <a:rPr lang="de-DE" smtClean="0"/>
              <a:t>07.08.2026</a:t>
            </a:fld>
            <a:endParaRPr lang="de-DE"/>
          </a:p>
        </p:txBody>
      </p: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3D5CD284-BDB2-72F3-8078-C9AD4D6625C3}"/>
              </a:ext>
            </a:extLst>
          </p:cNvPr>
          <p:cNvGrpSpPr/>
          <p:nvPr userDrawn="1"/>
        </p:nvGrpSpPr>
        <p:grpSpPr>
          <a:xfrm>
            <a:off x="0" y="6569104"/>
            <a:ext cx="12192000" cy="18000"/>
            <a:chOff x="0" y="-2920"/>
            <a:chExt cx="13995000" cy="28800"/>
          </a:xfrm>
          <a:solidFill>
            <a:schemeClr val="accent1"/>
          </a:solidFill>
        </p:grpSpPr>
        <p:grpSp>
          <p:nvGrpSpPr>
            <p:cNvPr id="31" name="Gruppieren 30">
              <a:extLst>
                <a:ext uri="{FF2B5EF4-FFF2-40B4-BE49-F238E27FC236}">
                  <a16:creationId xmlns:a16="http://schemas.microsoft.com/office/drawing/2014/main" id="{AB20A07D-47BC-2A32-9276-C22D37E80932}"/>
                </a:ext>
              </a:extLst>
            </p:cNvPr>
            <p:cNvGrpSpPr/>
            <p:nvPr/>
          </p:nvGrpSpPr>
          <p:grpSpPr>
            <a:xfrm>
              <a:off x="0" y="-2920"/>
              <a:ext cx="11196000" cy="28800"/>
              <a:chOff x="2099733" y="800098"/>
              <a:chExt cx="1998132" cy="499533"/>
            </a:xfrm>
            <a:grpFill/>
          </p:grpSpPr>
          <p:sp>
            <p:nvSpPr>
              <p:cNvPr id="33" name="Rechteck 32">
                <a:extLst>
                  <a:ext uri="{FF2B5EF4-FFF2-40B4-BE49-F238E27FC236}">
                    <a16:creationId xmlns:a16="http://schemas.microsoft.com/office/drawing/2014/main" id="{019EDE9E-08DE-1CC6-C689-F144F6B1DC09}"/>
                  </a:ext>
                </a:extLst>
              </p:cNvPr>
              <p:cNvSpPr/>
              <p:nvPr/>
            </p:nvSpPr>
            <p:spPr>
              <a:xfrm>
                <a:off x="2099733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Rechteck 33">
                <a:extLst>
                  <a:ext uri="{FF2B5EF4-FFF2-40B4-BE49-F238E27FC236}">
                    <a16:creationId xmlns:a16="http://schemas.microsoft.com/office/drawing/2014/main" id="{0A7B0419-1F6E-18C5-6E2F-AD6709B3E15F}"/>
                  </a:ext>
                </a:extLst>
              </p:cNvPr>
              <p:cNvSpPr/>
              <p:nvPr/>
            </p:nvSpPr>
            <p:spPr>
              <a:xfrm>
                <a:off x="3598332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Rechteck 34">
                <a:extLst>
                  <a:ext uri="{FF2B5EF4-FFF2-40B4-BE49-F238E27FC236}">
                    <a16:creationId xmlns:a16="http://schemas.microsoft.com/office/drawing/2014/main" id="{6D178776-CC47-3BBA-B09F-AE3864103642}"/>
                  </a:ext>
                </a:extLst>
              </p:cNvPr>
              <p:cNvSpPr/>
              <p:nvPr/>
            </p:nvSpPr>
            <p:spPr>
              <a:xfrm>
                <a:off x="2599266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Rechteck 35">
                <a:extLst>
                  <a:ext uri="{FF2B5EF4-FFF2-40B4-BE49-F238E27FC236}">
                    <a16:creationId xmlns:a16="http://schemas.microsoft.com/office/drawing/2014/main" id="{5B7CCA91-E69D-C5F4-943C-4E6CDDC4401A}"/>
                  </a:ext>
                </a:extLst>
              </p:cNvPr>
              <p:cNvSpPr/>
              <p:nvPr/>
            </p:nvSpPr>
            <p:spPr>
              <a:xfrm>
                <a:off x="3098799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2" name="Rechteck 31">
              <a:extLst>
                <a:ext uri="{FF2B5EF4-FFF2-40B4-BE49-F238E27FC236}">
                  <a16:creationId xmlns:a16="http://schemas.microsoft.com/office/drawing/2014/main" id="{38DB0F70-62E1-AAB3-599D-943B29EA6E8B}"/>
                </a:ext>
              </a:extLst>
            </p:cNvPr>
            <p:cNvSpPr/>
            <p:nvPr/>
          </p:nvSpPr>
          <p:spPr>
            <a:xfrm>
              <a:off x="11196000" y="-2920"/>
              <a:ext cx="2799000" cy="28800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</p:grpSp>
      <p:sp>
        <p:nvSpPr>
          <p:cNvPr id="41" name="Textplatzhalter 2">
            <a:extLst>
              <a:ext uri="{FF2B5EF4-FFF2-40B4-BE49-F238E27FC236}">
                <a16:creationId xmlns:a16="http://schemas.microsoft.com/office/drawing/2014/main" id="{5243FA39-D2B8-1BFD-A78E-2F6BA971549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463" y="6228067"/>
            <a:ext cx="11903073" cy="296862"/>
          </a:xfrm>
          <a:prstGeom prst="rect">
            <a:avLst/>
          </a:prstGeom>
        </p:spPr>
        <p:txBody>
          <a:bodyPr lIns="0" rIns="0" bIns="0" anchor="b"/>
          <a:lstStyle>
            <a:lvl1pPr marL="0" indent="0" algn="l">
              <a:buNone/>
              <a:defRPr sz="800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DE"/>
              <a:t>Quellenangaben</a:t>
            </a:r>
          </a:p>
        </p:txBody>
      </p:sp>
      <p:sp>
        <p:nvSpPr>
          <p:cNvPr id="47" name="Inhaltsplatzhalter 2">
            <a:extLst>
              <a:ext uri="{FF2B5EF4-FFF2-40B4-BE49-F238E27FC236}">
                <a16:creationId xmlns:a16="http://schemas.microsoft.com/office/drawing/2014/main" id="{0A73D454-D7A2-DA12-4E6D-7AF124C78DF1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096738" y="811823"/>
            <a:ext cx="5950800" cy="5388952"/>
          </a:xfrm>
          <a:prstGeom prst="rect">
            <a:avLst/>
          </a:prstGeom>
        </p:spPr>
        <p:txBody>
          <a:bodyPr lIns="90000" tIns="0" rIns="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rgbClr val="2B245B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rgbClr val="2B245B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rgbClr val="7030A0"/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sp>
        <p:nvSpPr>
          <p:cNvPr id="48" name="Inhaltsplatzhalter 2">
            <a:extLst>
              <a:ext uri="{FF2B5EF4-FFF2-40B4-BE49-F238E27FC236}">
                <a16:creationId xmlns:a16="http://schemas.microsoft.com/office/drawing/2014/main" id="{55AE4EDC-D988-DD00-0C06-9FF4B12895B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3703" y="811822"/>
            <a:ext cx="5949947" cy="5389484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rgbClr val="2B245B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rgbClr val="2B245B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rgbClr val="7030A0"/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grpSp>
        <p:nvGrpSpPr>
          <p:cNvPr id="28" name="Group 4">
            <a:extLst>
              <a:ext uri="{FF2B5EF4-FFF2-40B4-BE49-F238E27FC236}">
                <a16:creationId xmlns:a16="http://schemas.microsoft.com/office/drawing/2014/main" id="{CAAB61EC-B7A9-2228-6EBE-F36785DDB35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94950" y="233363"/>
            <a:ext cx="1647825" cy="325437"/>
            <a:chOff x="6548" y="147"/>
            <a:chExt cx="1038" cy="205"/>
          </a:xfrm>
        </p:grpSpPr>
        <p:sp>
          <p:nvSpPr>
            <p:cNvPr id="29" name="AutoShape 3">
              <a:extLst>
                <a:ext uri="{FF2B5EF4-FFF2-40B4-BE49-F238E27FC236}">
                  <a16:creationId xmlns:a16="http://schemas.microsoft.com/office/drawing/2014/main" id="{95EB0BE6-105F-B2DE-196B-D3806692952E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6548" y="147"/>
              <a:ext cx="1038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7" name="Rectangle 5">
              <a:extLst>
                <a:ext uri="{FF2B5EF4-FFF2-40B4-BE49-F238E27FC236}">
                  <a16:creationId xmlns:a16="http://schemas.microsoft.com/office/drawing/2014/main" id="{C8D6DD20-23A5-025C-616F-5A5F8D3C7CA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06" y="151"/>
              <a:ext cx="74" cy="74"/>
            </a:xfrm>
            <a:prstGeom prst="rect">
              <a:avLst/>
            </a:prstGeom>
            <a:solidFill>
              <a:srgbClr val="0099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8" name="Rectangle 6">
              <a:extLst>
                <a:ext uri="{FF2B5EF4-FFF2-40B4-BE49-F238E27FC236}">
                  <a16:creationId xmlns:a16="http://schemas.microsoft.com/office/drawing/2014/main" id="{B1607F92-327B-86F5-5953-6E1BB036B39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308" y="151"/>
              <a:ext cx="74" cy="74"/>
            </a:xfrm>
            <a:prstGeom prst="rect">
              <a:avLst/>
            </a:prstGeom>
            <a:solidFill>
              <a:srgbClr val="A100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9" name="Rectangle 7">
              <a:extLst>
                <a:ext uri="{FF2B5EF4-FFF2-40B4-BE49-F238E27FC236}">
                  <a16:creationId xmlns:a16="http://schemas.microsoft.com/office/drawing/2014/main" id="{39E21DAF-0276-3762-31BB-9BC61A0783A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409" y="151"/>
              <a:ext cx="75" cy="74"/>
            </a:xfrm>
            <a:prstGeom prst="rect">
              <a:avLst/>
            </a:prstGeom>
            <a:solidFill>
              <a:srgbClr val="0055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0" name="Rectangle 8">
              <a:extLst>
                <a:ext uri="{FF2B5EF4-FFF2-40B4-BE49-F238E27FC236}">
                  <a16:creationId xmlns:a16="http://schemas.microsoft.com/office/drawing/2014/main" id="{76DBFB48-BB38-74D2-5169-310E68EBD0B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511" y="151"/>
              <a:ext cx="75" cy="74"/>
            </a:xfrm>
            <a:prstGeom prst="rect">
              <a:avLst/>
            </a:pr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67199171-C39E-9D1F-6ACA-C2181C9B684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99" y="278"/>
              <a:ext cx="66" cy="71"/>
            </a:xfrm>
            <a:custGeom>
              <a:avLst/>
              <a:gdLst>
                <a:gd name="T0" fmla="*/ 140 w 140"/>
                <a:gd name="T1" fmla="*/ 144 h 151"/>
                <a:gd name="T2" fmla="*/ 84 w 140"/>
                <a:gd name="T3" fmla="*/ 151 h 151"/>
                <a:gd name="T4" fmla="*/ 0 w 140"/>
                <a:gd name="T5" fmla="*/ 76 h 151"/>
                <a:gd name="T6" fmla="*/ 92 w 140"/>
                <a:gd name="T7" fmla="*/ 0 h 151"/>
                <a:gd name="T8" fmla="*/ 136 w 140"/>
                <a:gd name="T9" fmla="*/ 6 h 151"/>
                <a:gd name="T10" fmla="*/ 133 w 140"/>
                <a:gd name="T11" fmla="*/ 38 h 151"/>
                <a:gd name="T12" fmla="*/ 98 w 140"/>
                <a:gd name="T13" fmla="*/ 29 h 151"/>
                <a:gd name="T14" fmla="*/ 40 w 140"/>
                <a:gd name="T15" fmla="*/ 76 h 151"/>
                <a:gd name="T16" fmla="*/ 89 w 140"/>
                <a:gd name="T17" fmla="*/ 122 h 151"/>
                <a:gd name="T18" fmla="*/ 103 w 140"/>
                <a:gd name="T19" fmla="*/ 120 h 151"/>
                <a:gd name="T20" fmla="*/ 103 w 140"/>
                <a:gd name="T21" fmla="*/ 91 h 151"/>
                <a:gd name="T22" fmla="*/ 80 w 140"/>
                <a:gd name="T23" fmla="*/ 91 h 151"/>
                <a:gd name="T24" fmla="*/ 80 w 140"/>
                <a:gd name="T25" fmla="*/ 63 h 151"/>
                <a:gd name="T26" fmla="*/ 140 w 140"/>
                <a:gd name="T27" fmla="*/ 63 h 151"/>
                <a:gd name="T28" fmla="*/ 140 w 140"/>
                <a:gd name="T29" fmla="*/ 144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151">
                  <a:moveTo>
                    <a:pt x="140" y="144"/>
                  </a:moveTo>
                  <a:cubicBezTo>
                    <a:pt x="116" y="151"/>
                    <a:pt x="97" y="151"/>
                    <a:pt x="84" y="151"/>
                  </a:cubicBezTo>
                  <a:cubicBezTo>
                    <a:pt x="45" y="151"/>
                    <a:pt x="0" y="131"/>
                    <a:pt x="0" y="76"/>
                  </a:cubicBezTo>
                  <a:cubicBezTo>
                    <a:pt x="0" y="21"/>
                    <a:pt x="38" y="0"/>
                    <a:pt x="92" y="0"/>
                  </a:cubicBezTo>
                  <a:cubicBezTo>
                    <a:pt x="102" y="0"/>
                    <a:pt x="122" y="1"/>
                    <a:pt x="136" y="6"/>
                  </a:cubicBezTo>
                  <a:cubicBezTo>
                    <a:pt x="133" y="38"/>
                    <a:pt x="133" y="38"/>
                    <a:pt x="133" y="38"/>
                  </a:cubicBezTo>
                  <a:cubicBezTo>
                    <a:pt x="121" y="31"/>
                    <a:pt x="107" y="29"/>
                    <a:pt x="98" y="29"/>
                  </a:cubicBezTo>
                  <a:cubicBezTo>
                    <a:pt x="66" y="29"/>
                    <a:pt x="40" y="42"/>
                    <a:pt x="40" y="76"/>
                  </a:cubicBezTo>
                  <a:cubicBezTo>
                    <a:pt x="40" y="105"/>
                    <a:pt x="60" y="122"/>
                    <a:pt x="89" y="122"/>
                  </a:cubicBezTo>
                  <a:cubicBezTo>
                    <a:pt x="94" y="122"/>
                    <a:pt x="99" y="121"/>
                    <a:pt x="103" y="120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0" y="63"/>
                    <a:pt x="80" y="63"/>
                    <a:pt x="80" y="63"/>
                  </a:cubicBezTo>
                  <a:cubicBezTo>
                    <a:pt x="140" y="63"/>
                    <a:pt x="140" y="63"/>
                    <a:pt x="140" y="63"/>
                  </a:cubicBezTo>
                  <a:lnTo>
                    <a:pt x="140" y="1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046CC048-4BDC-CE0A-B414-688159C0770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278" y="279"/>
              <a:ext cx="59" cy="69"/>
            </a:xfrm>
            <a:custGeom>
              <a:avLst/>
              <a:gdLst>
                <a:gd name="T0" fmla="*/ 0 w 124"/>
                <a:gd name="T1" fmla="*/ 0 h 147"/>
                <a:gd name="T2" fmla="*/ 70 w 124"/>
                <a:gd name="T3" fmla="*/ 0 h 147"/>
                <a:gd name="T4" fmla="*/ 117 w 124"/>
                <a:gd name="T5" fmla="*/ 37 h 147"/>
                <a:gd name="T6" fmla="*/ 89 w 124"/>
                <a:gd name="T7" fmla="*/ 74 h 147"/>
                <a:gd name="T8" fmla="*/ 89 w 124"/>
                <a:gd name="T9" fmla="*/ 74 h 147"/>
                <a:gd name="T10" fmla="*/ 110 w 124"/>
                <a:gd name="T11" fmla="*/ 107 h 147"/>
                <a:gd name="T12" fmla="*/ 124 w 124"/>
                <a:gd name="T13" fmla="*/ 147 h 147"/>
                <a:gd name="T14" fmla="*/ 83 w 124"/>
                <a:gd name="T15" fmla="*/ 147 h 147"/>
                <a:gd name="T16" fmla="*/ 75 w 124"/>
                <a:gd name="T17" fmla="*/ 120 h 147"/>
                <a:gd name="T18" fmla="*/ 47 w 124"/>
                <a:gd name="T19" fmla="*/ 89 h 147"/>
                <a:gd name="T20" fmla="*/ 39 w 124"/>
                <a:gd name="T21" fmla="*/ 89 h 147"/>
                <a:gd name="T22" fmla="*/ 39 w 124"/>
                <a:gd name="T23" fmla="*/ 147 h 147"/>
                <a:gd name="T24" fmla="*/ 0 w 124"/>
                <a:gd name="T25" fmla="*/ 147 h 147"/>
                <a:gd name="T26" fmla="*/ 0 w 124"/>
                <a:gd name="T27" fmla="*/ 0 h 147"/>
                <a:gd name="T28" fmla="*/ 39 w 124"/>
                <a:gd name="T29" fmla="*/ 61 h 147"/>
                <a:gd name="T30" fmla="*/ 49 w 124"/>
                <a:gd name="T31" fmla="*/ 61 h 147"/>
                <a:gd name="T32" fmla="*/ 78 w 124"/>
                <a:gd name="T33" fmla="*/ 44 h 147"/>
                <a:gd name="T34" fmla="*/ 49 w 124"/>
                <a:gd name="T35" fmla="*/ 28 h 147"/>
                <a:gd name="T36" fmla="*/ 39 w 124"/>
                <a:gd name="T37" fmla="*/ 28 h 147"/>
                <a:gd name="T38" fmla="*/ 39 w 124"/>
                <a:gd name="T39" fmla="*/ 61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4" h="147">
                  <a:moveTo>
                    <a:pt x="0" y="0"/>
                  </a:moveTo>
                  <a:cubicBezTo>
                    <a:pt x="70" y="0"/>
                    <a:pt x="70" y="0"/>
                    <a:pt x="70" y="0"/>
                  </a:cubicBezTo>
                  <a:cubicBezTo>
                    <a:pt x="96" y="0"/>
                    <a:pt x="117" y="12"/>
                    <a:pt x="117" y="37"/>
                  </a:cubicBezTo>
                  <a:cubicBezTo>
                    <a:pt x="117" y="57"/>
                    <a:pt x="108" y="70"/>
                    <a:pt x="89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101" y="78"/>
                    <a:pt x="102" y="89"/>
                    <a:pt x="110" y="107"/>
                  </a:cubicBezTo>
                  <a:cubicBezTo>
                    <a:pt x="124" y="147"/>
                    <a:pt x="124" y="147"/>
                    <a:pt x="124" y="147"/>
                  </a:cubicBezTo>
                  <a:cubicBezTo>
                    <a:pt x="83" y="147"/>
                    <a:pt x="83" y="147"/>
                    <a:pt x="83" y="147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67" y="95"/>
                    <a:pt x="62" y="89"/>
                    <a:pt x="47" y="89"/>
                  </a:cubicBezTo>
                  <a:cubicBezTo>
                    <a:pt x="39" y="89"/>
                    <a:pt x="39" y="89"/>
                    <a:pt x="39" y="89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lnTo>
                    <a:pt x="0" y="0"/>
                  </a:lnTo>
                  <a:close/>
                  <a:moveTo>
                    <a:pt x="39" y="61"/>
                  </a:moveTo>
                  <a:cubicBezTo>
                    <a:pt x="49" y="61"/>
                    <a:pt x="49" y="61"/>
                    <a:pt x="49" y="61"/>
                  </a:cubicBezTo>
                  <a:cubicBezTo>
                    <a:pt x="62" y="61"/>
                    <a:pt x="78" y="61"/>
                    <a:pt x="78" y="44"/>
                  </a:cubicBezTo>
                  <a:cubicBezTo>
                    <a:pt x="78" y="30"/>
                    <a:pt x="64" y="28"/>
                    <a:pt x="49" y="28"/>
                  </a:cubicBezTo>
                  <a:cubicBezTo>
                    <a:pt x="39" y="28"/>
                    <a:pt x="39" y="28"/>
                    <a:pt x="39" y="28"/>
                  </a:cubicBezTo>
                  <a:lnTo>
                    <a:pt x="39" y="6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B354DF93-0E03-DB7B-766B-777C571D091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44" y="279"/>
              <a:ext cx="60" cy="70"/>
            </a:xfrm>
            <a:custGeom>
              <a:avLst/>
              <a:gdLst>
                <a:gd name="T0" fmla="*/ 128 w 128"/>
                <a:gd name="T1" fmla="*/ 91 h 149"/>
                <a:gd name="T2" fmla="*/ 64 w 128"/>
                <a:gd name="T3" fmla="*/ 149 h 149"/>
                <a:gd name="T4" fmla="*/ 0 w 128"/>
                <a:gd name="T5" fmla="*/ 91 h 149"/>
                <a:gd name="T6" fmla="*/ 0 w 128"/>
                <a:gd name="T7" fmla="*/ 0 h 149"/>
                <a:gd name="T8" fmla="*/ 39 w 128"/>
                <a:gd name="T9" fmla="*/ 0 h 149"/>
                <a:gd name="T10" fmla="*/ 39 w 128"/>
                <a:gd name="T11" fmla="*/ 85 h 149"/>
                <a:gd name="T12" fmla="*/ 64 w 128"/>
                <a:gd name="T13" fmla="*/ 120 h 149"/>
                <a:gd name="T14" fmla="*/ 89 w 128"/>
                <a:gd name="T15" fmla="*/ 85 h 149"/>
                <a:gd name="T16" fmla="*/ 89 w 128"/>
                <a:gd name="T17" fmla="*/ 0 h 149"/>
                <a:gd name="T18" fmla="*/ 128 w 128"/>
                <a:gd name="T19" fmla="*/ 0 h 149"/>
                <a:gd name="T20" fmla="*/ 128 w 128"/>
                <a:gd name="T21" fmla="*/ 9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" h="149">
                  <a:moveTo>
                    <a:pt x="128" y="91"/>
                  </a:moveTo>
                  <a:cubicBezTo>
                    <a:pt x="128" y="131"/>
                    <a:pt x="102" y="149"/>
                    <a:pt x="64" y="149"/>
                  </a:cubicBezTo>
                  <a:cubicBezTo>
                    <a:pt x="26" y="149"/>
                    <a:pt x="0" y="131"/>
                    <a:pt x="0" y="9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39" y="104"/>
                    <a:pt x="44" y="120"/>
                    <a:pt x="64" y="120"/>
                  </a:cubicBezTo>
                  <a:cubicBezTo>
                    <a:pt x="84" y="120"/>
                    <a:pt x="89" y="104"/>
                    <a:pt x="89" y="85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128" y="0"/>
                    <a:pt x="128" y="0"/>
                    <a:pt x="128" y="0"/>
                  </a:cubicBezTo>
                  <a:lnTo>
                    <a:pt x="128" y="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9" name="Freeform 12">
              <a:extLst>
                <a:ext uri="{FF2B5EF4-FFF2-40B4-BE49-F238E27FC236}">
                  <a16:creationId xmlns:a16="http://schemas.microsoft.com/office/drawing/2014/main" id="{BBC62451-7E84-52FA-C96E-34BF8D42407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15" y="279"/>
              <a:ext cx="53" cy="69"/>
            </a:xfrm>
            <a:custGeom>
              <a:avLst/>
              <a:gdLst>
                <a:gd name="T0" fmla="*/ 0 w 113"/>
                <a:gd name="T1" fmla="*/ 0 h 147"/>
                <a:gd name="T2" fmla="*/ 47 w 113"/>
                <a:gd name="T3" fmla="*/ 0 h 147"/>
                <a:gd name="T4" fmla="*/ 113 w 113"/>
                <a:gd name="T5" fmla="*/ 48 h 147"/>
                <a:gd name="T6" fmla="*/ 54 w 113"/>
                <a:gd name="T7" fmla="*/ 95 h 147"/>
                <a:gd name="T8" fmla="*/ 39 w 113"/>
                <a:gd name="T9" fmla="*/ 95 h 147"/>
                <a:gd name="T10" fmla="*/ 39 w 113"/>
                <a:gd name="T11" fmla="*/ 147 h 147"/>
                <a:gd name="T12" fmla="*/ 0 w 113"/>
                <a:gd name="T13" fmla="*/ 147 h 147"/>
                <a:gd name="T14" fmla="*/ 0 w 113"/>
                <a:gd name="T15" fmla="*/ 0 h 147"/>
                <a:gd name="T16" fmla="*/ 39 w 113"/>
                <a:gd name="T17" fmla="*/ 68 h 147"/>
                <a:gd name="T18" fmla="*/ 49 w 113"/>
                <a:gd name="T19" fmla="*/ 68 h 147"/>
                <a:gd name="T20" fmla="*/ 74 w 113"/>
                <a:gd name="T21" fmla="*/ 48 h 147"/>
                <a:gd name="T22" fmla="*/ 49 w 113"/>
                <a:gd name="T23" fmla="*/ 28 h 147"/>
                <a:gd name="T24" fmla="*/ 39 w 113"/>
                <a:gd name="T25" fmla="*/ 28 h 147"/>
                <a:gd name="T26" fmla="*/ 39 w 113"/>
                <a:gd name="T27" fmla="*/ 68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47">
                  <a:moveTo>
                    <a:pt x="0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92" y="0"/>
                    <a:pt x="113" y="15"/>
                    <a:pt x="113" y="48"/>
                  </a:cubicBezTo>
                  <a:cubicBezTo>
                    <a:pt x="113" y="78"/>
                    <a:pt x="91" y="95"/>
                    <a:pt x="54" y="95"/>
                  </a:cubicBezTo>
                  <a:cubicBezTo>
                    <a:pt x="39" y="95"/>
                    <a:pt x="39" y="95"/>
                    <a:pt x="39" y="95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lnTo>
                    <a:pt x="0" y="0"/>
                  </a:lnTo>
                  <a:close/>
                  <a:moveTo>
                    <a:pt x="39" y="68"/>
                  </a:moveTo>
                  <a:cubicBezTo>
                    <a:pt x="49" y="68"/>
                    <a:pt x="49" y="68"/>
                    <a:pt x="49" y="68"/>
                  </a:cubicBezTo>
                  <a:cubicBezTo>
                    <a:pt x="63" y="68"/>
                    <a:pt x="74" y="63"/>
                    <a:pt x="74" y="48"/>
                  </a:cubicBezTo>
                  <a:cubicBezTo>
                    <a:pt x="74" y="33"/>
                    <a:pt x="63" y="28"/>
                    <a:pt x="49" y="28"/>
                  </a:cubicBezTo>
                  <a:cubicBezTo>
                    <a:pt x="39" y="28"/>
                    <a:pt x="39" y="28"/>
                    <a:pt x="39" y="28"/>
                  </a:cubicBezTo>
                  <a:lnTo>
                    <a:pt x="39" y="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0" name="Freeform 13">
              <a:extLst>
                <a:ext uri="{FF2B5EF4-FFF2-40B4-BE49-F238E27FC236}">
                  <a16:creationId xmlns:a16="http://schemas.microsoft.com/office/drawing/2014/main" id="{4D4CE1FB-5B93-51E2-2DBF-DD3FF83B443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76" y="279"/>
              <a:ext cx="53" cy="69"/>
            </a:xfrm>
            <a:custGeom>
              <a:avLst/>
              <a:gdLst>
                <a:gd name="T0" fmla="*/ 0 w 113"/>
                <a:gd name="T1" fmla="*/ 0 h 147"/>
                <a:gd name="T2" fmla="*/ 47 w 113"/>
                <a:gd name="T3" fmla="*/ 0 h 147"/>
                <a:gd name="T4" fmla="*/ 113 w 113"/>
                <a:gd name="T5" fmla="*/ 48 h 147"/>
                <a:gd name="T6" fmla="*/ 55 w 113"/>
                <a:gd name="T7" fmla="*/ 95 h 147"/>
                <a:gd name="T8" fmla="*/ 39 w 113"/>
                <a:gd name="T9" fmla="*/ 95 h 147"/>
                <a:gd name="T10" fmla="*/ 39 w 113"/>
                <a:gd name="T11" fmla="*/ 147 h 147"/>
                <a:gd name="T12" fmla="*/ 0 w 113"/>
                <a:gd name="T13" fmla="*/ 147 h 147"/>
                <a:gd name="T14" fmla="*/ 0 w 113"/>
                <a:gd name="T15" fmla="*/ 0 h 147"/>
                <a:gd name="T16" fmla="*/ 39 w 113"/>
                <a:gd name="T17" fmla="*/ 68 h 147"/>
                <a:gd name="T18" fmla="*/ 50 w 113"/>
                <a:gd name="T19" fmla="*/ 68 h 147"/>
                <a:gd name="T20" fmla="*/ 74 w 113"/>
                <a:gd name="T21" fmla="*/ 48 h 147"/>
                <a:gd name="T22" fmla="*/ 50 w 113"/>
                <a:gd name="T23" fmla="*/ 28 h 147"/>
                <a:gd name="T24" fmla="*/ 39 w 113"/>
                <a:gd name="T25" fmla="*/ 28 h 147"/>
                <a:gd name="T26" fmla="*/ 39 w 113"/>
                <a:gd name="T27" fmla="*/ 68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47">
                  <a:moveTo>
                    <a:pt x="0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92" y="0"/>
                    <a:pt x="113" y="15"/>
                    <a:pt x="113" y="48"/>
                  </a:cubicBezTo>
                  <a:cubicBezTo>
                    <a:pt x="113" y="78"/>
                    <a:pt x="91" y="95"/>
                    <a:pt x="55" y="95"/>
                  </a:cubicBezTo>
                  <a:cubicBezTo>
                    <a:pt x="39" y="95"/>
                    <a:pt x="39" y="95"/>
                    <a:pt x="39" y="95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lnTo>
                    <a:pt x="0" y="0"/>
                  </a:lnTo>
                  <a:close/>
                  <a:moveTo>
                    <a:pt x="39" y="68"/>
                  </a:moveTo>
                  <a:cubicBezTo>
                    <a:pt x="50" y="68"/>
                    <a:pt x="50" y="68"/>
                    <a:pt x="50" y="68"/>
                  </a:cubicBezTo>
                  <a:cubicBezTo>
                    <a:pt x="63" y="68"/>
                    <a:pt x="74" y="63"/>
                    <a:pt x="74" y="48"/>
                  </a:cubicBezTo>
                  <a:cubicBezTo>
                    <a:pt x="74" y="33"/>
                    <a:pt x="63" y="28"/>
                    <a:pt x="50" y="28"/>
                  </a:cubicBezTo>
                  <a:cubicBezTo>
                    <a:pt x="39" y="28"/>
                    <a:pt x="39" y="28"/>
                    <a:pt x="39" y="28"/>
                  </a:cubicBezTo>
                  <a:lnTo>
                    <a:pt x="39" y="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1" name="Freeform 14">
              <a:extLst>
                <a:ext uri="{FF2B5EF4-FFF2-40B4-BE49-F238E27FC236}">
                  <a16:creationId xmlns:a16="http://schemas.microsoft.com/office/drawing/2014/main" id="{78939928-781B-3858-66AD-0BF23482D0C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37" y="279"/>
              <a:ext cx="49" cy="69"/>
            </a:xfrm>
            <a:custGeom>
              <a:avLst/>
              <a:gdLst>
                <a:gd name="T0" fmla="*/ 0 w 49"/>
                <a:gd name="T1" fmla="*/ 0 h 69"/>
                <a:gd name="T2" fmla="*/ 49 w 49"/>
                <a:gd name="T3" fmla="*/ 0 h 69"/>
                <a:gd name="T4" fmla="*/ 49 w 49"/>
                <a:gd name="T5" fmla="*/ 13 h 69"/>
                <a:gd name="T6" fmla="*/ 18 w 49"/>
                <a:gd name="T7" fmla="*/ 13 h 69"/>
                <a:gd name="T8" fmla="*/ 18 w 49"/>
                <a:gd name="T9" fmla="*/ 27 h 69"/>
                <a:gd name="T10" fmla="*/ 47 w 49"/>
                <a:gd name="T11" fmla="*/ 27 h 69"/>
                <a:gd name="T12" fmla="*/ 47 w 49"/>
                <a:gd name="T13" fmla="*/ 40 h 69"/>
                <a:gd name="T14" fmla="*/ 18 w 49"/>
                <a:gd name="T15" fmla="*/ 40 h 69"/>
                <a:gd name="T16" fmla="*/ 18 w 49"/>
                <a:gd name="T17" fmla="*/ 56 h 69"/>
                <a:gd name="T18" fmla="*/ 49 w 49"/>
                <a:gd name="T19" fmla="*/ 56 h 69"/>
                <a:gd name="T20" fmla="*/ 49 w 49"/>
                <a:gd name="T21" fmla="*/ 69 h 69"/>
                <a:gd name="T22" fmla="*/ 0 w 49"/>
                <a:gd name="T23" fmla="*/ 69 h 69"/>
                <a:gd name="T24" fmla="*/ 0 w 49"/>
                <a:gd name="T2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" h="69">
                  <a:moveTo>
                    <a:pt x="0" y="0"/>
                  </a:moveTo>
                  <a:lnTo>
                    <a:pt x="49" y="0"/>
                  </a:lnTo>
                  <a:lnTo>
                    <a:pt x="49" y="13"/>
                  </a:lnTo>
                  <a:lnTo>
                    <a:pt x="18" y="13"/>
                  </a:lnTo>
                  <a:lnTo>
                    <a:pt x="18" y="27"/>
                  </a:lnTo>
                  <a:lnTo>
                    <a:pt x="47" y="27"/>
                  </a:lnTo>
                  <a:lnTo>
                    <a:pt x="47" y="40"/>
                  </a:lnTo>
                  <a:lnTo>
                    <a:pt x="18" y="40"/>
                  </a:lnTo>
                  <a:lnTo>
                    <a:pt x="18" y="56"/>
                  </a:lnTo>
                  <a:lnTo>
                    <a:pt x="49" y="56"/>
                  </a:lnTo>
                  <a:lnTo>
                    <a:pt x="49" y="69"/>
                  </a:lnTo>
                  <a:lnTo>
                    <a:pt x="0" y="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2" name="Freeform 15">
              <a:extLst>
                <a:ext uri="{FF2B5EF4-FFF2-40B4-BE49-F238E27FC236}">
                  <a16:creationId xmlns:a16="http://schemas.microsoft.com/office/drawing/2014/main" id="{573759EC-F6BE-B4B1-96B3-5FD1AA07E8F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48" y="151"/>
              <a:ext cx="161" cy="198"/>
            </a:xfrm>
            <a:custGeom>
              <a:avLst/>
              <a:gdLst>
                <a:gd name="T0" fmla="*/ 0 w 339"/>
                <a:gd name="T1" fmla="*/ 0 h 417"/>
                <a:gd name="T2" fmla="*/ 192 w 339"/>
                <a:gd name="T3" fmla="*/ 0 h 417"/>
                <a:gd name="T4" fmla="*/ 328 w 339"/>
                <a:gd name="T5" fmla="*/ 106 h 417"/>
                <a:gd name="T6" fmla="*/ 255 w 339"/>
                <a:gd name="T7" fmla="*/ 203 h 417"/>
                <a:gd name="T8" fmla="*/ 255 w 339"/>
                <a:gd name="T9" fmla="*/ 204 h 417"/>
                <a:gd name="T10" fmla="*/ 339 w 339"/>
                <a:gd name="T11" fmla="*/ 296 h 417"/>
                <a:gd name="T12" fmla="*/ 176 w 339"/>
                <a:gd name="T13" fmla="*/ 417 h 417"/>
                <a:gd name="T14" fmla="*/ 0 w 339"/>
                <a:gd name="T15" fmla="*/ 417 h 417"/>
                <a:gd name="T16" fmla="*/ 0 w 339"/>
                <a:gd name="T17" fmla="*/ 0 h 417"/>
                <a:gd name="T18" fmla="*/ 112 w 339"/>
                <a:gd name="T19" fmla="*/ 165 h 417"/>
                <a:gd name="T20" fmla="*/ 143 w 339"/>
                <a:gd name="T21" fmla="*/ 165 h 417"/>
                <a:gd name="T22" fmla="*/ 217 w 339"/>
                <a:gd name="T23" fmla="*/ 121 h 417"/>
                <a:gd name="T24" fmla="*/ 144 w 339"/>
                <a:gd name="T25" fmla="*/ 79 h 417"/>
                <a:gd name="T26" fmla="*/ 112 w 339"/>
                <a:gd name="T27" fmla="*/ 79 h 417"/>
                <a:gd name="T28" fmla="*/ 112 w 339"/>
                <a:gd name="T29" fmla="*/ 165 h 417"/>
                <a:gd name="T30" fmla="*/ 112 w 339"/>
                <a:gd name="T31" fmla="*/ 338 h 417"/>
                <a:gd name="T32" fmla="*/ 145 w 339"/>
                <a:gd name="T33" fmla="*/ 338 h 417"/>
                <a:gd name="T34" fmla="*/ 228 w 339"/>
                <a:gd name="T35" fmla="*/ 290 h 417"/>
                <a:gd name="T36" fmla="*/ 146 w 339"/>
                <a:gd name="T37" fmla="*/ 240 h 417"/>
                <a:gd name="T38" fmla="*/ 112 w 339"/>
                <a:gd name="T39" fmla="*/ 240 h 417"/>
                <a:gd name="T40" fmla="*/ 112 w 339"/>
                <a:gd name="T41" fmla="*/ 338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9" h="417">
                  <a:moveTo>
                    <a:pt x="0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270" y="0"/>
                    <a:pt x="328" y="34"/>
                    <a:pt x="328" y="106"/>
                  </a:cubicBezTo>
                  <a:cubicBezTo>
                    <a:pt x="328" y="158"/>
                    <a:pt x="301" y="187"/>
                    <a:pt x="255" y="203"/>
                  </a:cubicBezTo>
                  <a:cubicBezTo>
                    <a:pt x="255" y="204"/>
                    <a:pt x="255" y="204"/>
                    <a:pt x="255" y="204"/>
                  </a:cubicBezTo>
                  <a:cubicBezTo>
                    <a:pt x="310" y="216"/>
                    <a:pt x="339" y="245"/>
                    <a:pt x="339" y="296"/>
                  </a:cubicBezTo>
                  <a:cubicBezTo>
                    <a:pt x="339" y="396"/>
                    <a:pt x="251" y="417"/>
                    <a:pt x="176" y="417"/>
                  </a:cubicBezTo>
                  <a:cubicBezTo>
                    <a:pt x="0" y="417"/>
                    <a:pt x="0" y="417"/>
                    <a:pt x="0" y="417"/>
                  </a:cubicBezTo>
                  <a:lnTo>
                    <a:pt x="0" y="0"/>
                  </a:lnTo>
                  <a:close/>
                  <a:moveTo>
                    <a:pt x="112" y="165"/>
                  </a:moveTo>
                  <a:cubicBezTo>
                    <a:pt x="143" y="165"/>
                    <a:pt x="143" y="165"/>
                    <a:pt x="143" y="165"/>
                  </a:cubicBezTo>
                  <a:cubicBezTo>
                    <a:pt x="179" y="165"/>
                    <a:pt x="217" y="156"/>
                    <a:pt x="217" y="121"/>
                  </a:cubicBezTo>
                  <a:cubicBezTo>
                    <a:pt x="217" y="82"/>
                    <a:pt x="181" y="79"/>
                    <a:pt x="144" y="79"/>
                  </a:cubicBezTo>
                  <a:cubicBezTo>
                    <a:pt x="112" y="79"/>
                    <a:pt x="112" y="79"/>
                    <a:pt x="112" y="79"/>
                  </a:cubicBezTo>
                  <a:lnTo>
                    <a:pt x="112" y="165"/>
                  </a:lnTo>
                  <a:close/>
                  <a:moveTo>
                    <a:pt x="112" y="338"/>
                  </a:moveTo>
                  <a:cubicBezTo>
                    <a:pt x="145" y="338"/>
                    <a:pt x="145" y="338"/>
                    <a:pt x="145" y="338"/>
                  </a:cubicBezTo>
                  <a:cubicBezTo>
                    <a:pt x="185" y="338"/>
                    <a:pt x="228" y="332"/>
                    <a:pt x="228" y="290"/>
                  </a:cubicBezTo>
                  <a:cubicBezTo>
                    <a:pt x="228" y="244"/>
                    <a:pt x="184" y="240"/>
                    <a:pt x="146" y="240"/>
                  </a:cubicBezTo>
                  <a:cubicBezTo>
                    <a:pt x="112" y="240"/>
                    <a:pt x="112" y="240"/>
                    <a:pt x="112" y="240"/>
                  </a:cubicBezTo>
                  <a:lnTo>
                    <a:pt x="112" y="3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3" name="Freeform 16">
              <a:extLst>
                <a:ext uri="{FF2B5EF4-FFF2-40B4-BE49-F238E27FC236}">
                  <a16:creationId xmlns:a16="http://schemas.microsoft.com/office/drawing/2014/main" id="{2F97C691-8EF1-1038-84DA-A766E7E7C3A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21" y="148"/>
              <a:ext cx="172" cy="204"/>
            </a:xfrm>
            <a:custGeom>
              <a:avLst/>
              <a:gdLst>
                <a:gd name="T0" fmla="*/ 363 w 363"/>
                <a:gd name="T1" fmla="*/ 414 h 431"/>
                <a:gd name="T2" fmla="*/ 239 w 363"/>
                <a:gd name="T3" fmla="*/ 431 h 431"/>
                <a:gd name="T4" fmla="*/ 0 w 363"/>
                <a:gd name="T5" fmla="*/ 217 h 431"/>
                <a:gd name="T6" fmla="*/ 239 w 363"/>
                <a:gd name="T7" fmla="*/ 0 h 431"/>
                <a:gd name="T8" fmla="*/ 363 w 363"/>
                <a:gd name="T9" fmla="*/ 21 h 431"/>
                <a:gd name="T10" fmla="*/ 354 w 363"/>
                <a:gd name="T11" fmla="*/ 111 h 431"/>
                <a:gd name="T12" fmla="*/ 245 w 363"/>
                <a:gd name="T13" fmla="*/ 82 h 431"/>
                <a:gd name="T14" fmla="*/ 115 w 363"/>
                <a:gd name="T15" fmla="*/ 217 h 431"/>
                <a:gd name="T16" fmla="*/ 254 w 363"/>
                <a:gd name="T17" fmla="*/ 349 h 431"/>
                <a:gd name="T18" fmla="*/ 358 w 363"/>
                <a:gd name="T19" fmla="*/ 327 h 431"/>
                <a:gd name="T20" fmla="*/ 363 w 363"/>
                <a:gd name="T21" fmla="*/ 414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3" h="431">
                  <a:moveTo>
                    <a:pt x="363" y="414"/>
                  </a:moveTo>
                  <a:cubicBezTo>
                    <a:pt x="332" y="422"/>
                    <a:pt x="296" y="431"/>
                    <a:pt x="239" y="431"/>
                  </a:cubicBezTo>
                  <a:cubicBezTo>
                    <a:pt x="128" y="431"/>
                    <a:pt x="0" y="375"/>
                    <a:pt x="0" y="217"/>
                  </a:cubicBezTo>
                  <a:cubicBezTo>
                    <a:pt x="0" y="72"/>
                    <a:pt x="101" y="0"/>
                    <a:pt x="239" y="0"/>
                  </a:cubicBezTo>
                  <a:cubicBezTo>
                    <a:pt x="281" y="0"/>
                    <a:pt x="323" y="9"/>
                    <a:pt x="363" y="21"/>
                  </a:cubicBezTo>
                  <a:cubicBezTo>
                    <a:pt x="354" y="111"/>
                    <a:pt x="354" y="111"/>
                    <a:pt x="354" y="111"/>
                  </a:cubicBezTo>
                  <a:cubicBezTo>
                    <a:pt x="318" y="92"/>
                    <a:pt x="283" y="82"/>
                    <a:pt x="245" y="82"/>
                  </a:cubicBezTo>
                  <a:cubicBezTo>
                    <a:pt x="166" y="82"/>
                    <a:pt x="115" y="139"/>
                    <a:pt x="115" y="217"/>
                  </a:cubicBezTo>
                  <a:cubicBezTo>
                    <a:pt x="115" y="299"/>
                    <a:pt x="173" y="349"/>
                    <a:pt x="254" y="349"/>
                  </a:cubicBezTo>
                  <a:cubicBezTo>
                    <a:pt x="290" y="349"/>
                    <a:pt x="327" y="339"/>
                    <a:pt x="358" y="327"/>
                  </a:cubicBezTo>
                  <a:lnTo>
                    <a:pt x="363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4" name="Freeform 17">
              <a:extLst>
                <a:ext uri="{FF2B5EF4-FFF2-40B4-BE49-F238E27FC236}">
                  <a16:creationId xmlns:a16="http://schemas.microsoft.com/office/drawing/2014/main" id="{1FF11B31-4517-221D-211F-9050B79696B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01" y="151"/>
              <a:ext cx="277" cy="198"/>
            </a:xfrm>
            <a:custGeom>
              <a:avLst/>
              <a:gdLst>
                <a:gd name="T0" fmla="*/ 0 w 277"/>
                <a:gd name="T1" fmla="*/ 0 h 198"/>
                <a:gd name="T2" fmla="*/ 53 w 277"/>
                <a:gd name="T3" fmla="*/ 0 h 198"/>
                <a:gd name="T4" fmla="*/ 78 w 277"/>
                <a:gd name="T5" fmla="*/ 152 h 198"/>
                <a:gd name="T6" fmla="*/ 79 w 277"/>
                <a:gd name="T7" fmla="*/ 152 h 198"/>
                <a:gd name="T8" fmla="*/ 106 w 277"/>
                <a:gd name="T9" fmla="*/ 0 h 198"/>
                <a:gd name="T10" fmla="*/ 172 w 277"/>
                <a:gd name="T11" fmla="*/ 0 h 198"/>
                <a:gd name="T12" fmla="*/ 200 w 277"/>
                <a:gd name="T13" fmla="*/ 152 h 198"/>
                <a:gd name="T14" fmla="*/ 201 w 277"/>
                <a:gd name="T15" fmla="*/ 152 h 198"/>
                <a:gd name="T16" fmla="*/ 226 w 277"/>
                <a:gd name="T17" fmla="*/ 0 h 198"/>
                <a:gd name="T18" fmla="*/ 277 w 277"/>
                <a:gd name="T19" fmla="*/ 0 h 198"/>
                <a:gd name="T20" fmla="*/ 233 w 277"/>
                <a:gd name="T21" fmla="*/ 198 h 198"/>
                <a:gd name="T22" fmla="*/ 166 w 277"/>
                <a:gd name="T23" fmla="*/ 198 h 198"/>
                <a:gd name="T24" fmla="*/ 138 w 277"/>
                <a:gd name="T25" fmla="*/ 46 h 198"/>
                <a:gd name="T26" fmla="*/ 137 w 277"/>
                <a:gd name="T27" fmla="*/ 46 h 198"/>
                <a:gd name="T28" fmla="*/ 111 w 277"/>
                <a:gd name="T29" fmla="*/ 198 h 198"/>
                <a:gd name="T30" fmla="*/ 44 w 277"/>
                <a:gd name="T31" fmla="*/ 198 h 198"/>
                <a:gd name="T32" fmla="*/ 0 w 277"/>
                <a:gd name="T3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7" h="198">
                  <a:moveTo>
                    <a:pt x="0" y="0"/>
                  </a:moveTo>
                  <a:lnTo>
                    <a:pt x="53" y="0"/>
                  </a:lnTo>
                  <a:lnTo>
                    <a:pt x="78" y="152"/>
                  </a:lnTo>
                  <a:lnTo>
                    <a:pt x="79" y="152"/>
                  </a:lnTo>
                  <a:lnTo>
                    <a:pt x="106" y="0"/>
                  </a:lnTo>
                  <a:lnTo>
                    <a:pt x="172" y="0"/>
                  </a:lnTo>
                  <a:lnTo>
                    <a:pt x="200" y="152"/>
                  </a:lnTo>
                  <a:lnTo>
                    <a:pt x="201" y="152"/>
                  </a:lnTo>
                  <a:lnTo>
                    <a:pt x="226" y="0"/>
                  </a:lnTo>
                  <a:lnTo>
                    <a:pt x="277" y="0"/>
                  </a:lnTo>
                  <a:lnTo>
                    <a:pt x="233" y="198"/>
                  </a:lnTo>
                  <a:lnTo>
                    <a:pt x="166" y="198"/>
                  </a:lnTo>
                  <a:lnTo>
                    <a:pt x="138" y="46"/>
                  </a:lnTo>
                  <a:lnTo>
                    <a:pt x="137" y="46"/>
                  </a:lnTo>
                  <a:lnTo>
                    <a:pt x="111" y="198"/>
                  </a:lnTo>
                  <a:lnTo>
                    <a:pt x="44" y="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670934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kal: 2 Fe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CE713663-7E82-6175-972E-83140687C6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" y="1"/>
            <a:ext cx="12193228" cy="684724"/>
          </a:xfrm>
          <a:prstGeom prst="rect">
            <a:avLst/>
          </a:prstGeom>
        </p:spPr>
      </p:pic>
      <p:cxnSp>
        <p:nvCxnSpPr>
          <p:cNvPr id="17" name="Gerade Verbindung 8">
            <a:extLst>
              <a:ext uri="{FF2B5EF4-FFF2-40B4-BE49-F238E27FC236}">
                <a16:creationId xmlns:a16="http://schemas.microsoft.com/office/drawing/2014/main" id="{961EDC53-6FDF-AF2E-23CB-1A59B47A7D6F}"/>
              </a:ext>
            </a:extLst>
          </p:cNvPr>
          <p:cNvCxnSpPr>
            <a:cxnSpLocks/>
          </p:cNvCxnSpPr>
          <p:nvPr userDrawn="1"/>
        </p:nvCxnSpPr>
        <p:spPr>
          <a:xfrm>
            <a:off x="127828" y="3499338"/>
            <a:ext cx="11924472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42">
            <a:extLst>
              <a:ext uri="{FF2B5EF4-FFF2-40B4-BE49-F238E27FC236}">
                <a16:creationId xmlns:a16="http://schemas.microsoft.com/office/drawing/2014/main" id="{870FB147-747F-8D5E-6C1E-67F98F5063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613200"/>
            <a:ext cx="7416800" cy="244800"/>
          </a:xfrm>
          <a:prstGeom prst="rect">
            <a:avLst/>
          </a:prstGeom>
          <a:ln/>
        </p:spPr>
        <p:txBody>
          <a:bodyPr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25" name="Rectangle 43">
            <a:extLst>
              <a:ext uri="{FF2B5EF4-FFF2-40B4-BE49-F238E27FC236}">
                <a16:creationId xmlns:a16="http://schemas.microsoft.com/office/drawing/2014/main" id="{4B52A3FB-1578-8273-31CF-08CF5AB8B3B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xfrm>
            <a:off x="128588" y="6613200"/>
            <a:ext cx="2047412" cy="244800"/>
          </a:xfrm>
          <a:prstGeom prst="rect">
            <a:avLst/>
          </a:prstGeom>
          <a:ln/>
        </p:spPr>
        <p:txBody>
          <a:bodyPr lIns="0"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34F1850-006F-4BDB-879C-4E446EAB218D}" type="datetime1">
              <a:rPr lang="de-DE" smtClean="0"/>
              <a:t>07.08.2026</a:t>
            </a:fld>
            <a:endParaRPr lang="de-DE"/>
          </a:p>
        </p:txBody>
      </p: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90BEECE4-C6CC-7951-FE32-6D286076FDD4}"/>
              </a:ext>
            </a:extLst>
          </p:cNvPr>
          <p:cNvGrpSpPr/>
          <p:nvPr userDrawn="1"/>
        </p:nvGrpSpPr>
        <p:grpSpPr>
          <a:xfrm>
            <a:off x="0" y="6569104"/>
            <a:ext cx="12192000" cy="18000"/>
            <a:chOff x="0" y="-2920"/>
            <a:chExt cx="13995000" cy="28800"/>
          </a:xfrm>
          <a:solidFill>
            <a:schemeClr val="accent1"/>
          </a:solidFill>
        </p:grpSpPr>
        <p:grpSp>
          <p:nvGrpSpPr>
            <p:cNvPr id="30" name="Gruppieren 29">
              <a:extLst>
                <a:ext uri="{FF2B5EF4-FFF2-40B4-BE49-F238E27FC236}">
                  <a16:creationId xmlns:a16="http://schemas.microsoft.com/office/drawing/2014/main" id="{D5D339A7-4159-A57C-16A3-9B421FBBAAC5}"/>
                </a:ext>
              </a:extLst>
            </p:cNvPr>
            <p:cNvGrpSpPr/>
            <p:nvPr/>
          </p:nvGrpSpPr>
          <p:grpSpPr>
            <a:xfrm>
              <a:off x="0" y="-2920"/>
              <a:ext cx="11196000" cy="28800"/>
              <a:chOff x="2099733" y="800098"/>
              <a:chExt cx="1998132" cy="499533"/>
            </a:xfrm>
            <a:grpFill/>
          </p:grpSpPr>
          <p:sp>
            <p:nvSpPr>
              <p:cNvPr id="32" name="Rechteck 31">
                <a:extLst>
                  <a:ext uri="{FF2B5EF4-FFF2-40B4-BE49-F238E27FC236}">
                    <a16:creationId xmlns:a16="http://schemas.microsoft.com/office/drawing/2014/main" id="{233526A1-E8C7-5190-501E-DE5948C518B6}"/>
                  </a:ext>
                </a:extLst>
              </p:cNvPr>
              <p:cNvSpPr/>
              <p:nvPr/>
            </p:nvSpPr>
            <p:spPr>
              <a:xfrm>
                <a:off x="2099733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Rechteck 32">
                <a:extLst>
                  <a:ext uri="{FF2B5EF4-FFF2-40B4-BE49-F238E27FC236}">
                    <a16:creationId xmlns:a16="http://schemas.microsoft.com/office/drawing/2014/main" id="{F86C07F1-245C-2EC4-8A86-C10CBBFA8FDE}"/>
                  </a:ext>
                </a:extLst>
              </p:cNvPr>
              <p:cNvSpPr/>
              <p:nvPr/>
            </p:nvSpPr>
            <p:spPr>
              <a:xfrm>
                <a:off x="3598332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Rechteck 33">
                <a:extLst>
                  <a:ext uri="{FF2B5EF4-FFF2-40B4-BE49-F238E27FC236}">
                    <a16:creationId xmlns:a16="http://schemas.microsoft.com/office/drawing/2014/main" id="{E090F69C-687B-EB4B-A5CA-1A25279C22BF}"/>
                  </a:ext>
                </a:extLst>
              </p:cNvPr>
              <p:cNvSpPr/>
              <p:nvPr/>
            </p:nvSpPr>
            <p:spPr>
              <a:xfrm>
                <a:off x="2599266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Rechteck 34">
                <a:extLst>
                  <a:ext uri="{FF2B5EF4-FFF2-40B4-BE49-F238E27FC236}">
                    <a16:creationId xmlns:a16="http://schemas.microsoft.com/office/drawing/2014/main" id="{E7BF6C9B-0124-E7C8-3BCA-86C96EBFEF9A}"/>
                  </a:ext>
                </a:extLst>
              </p:cNvPr>
              <p:cNvSpPr/>
              <p:nvPr/>
            </p:nvSpPr>
            <p:spPr>
              <a:xfrm>
                <a:off x="3098799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1" name="Rechteck 30">
              <a:extLst>
                <a:ext uri="{FF2B5EF4-FFF2-40B4-BE49-F238E27FC236}">
                  <a16:creationId xmlns:a16="http://schemas.microsoft.com/office/drawing/2014/main" id="{133B03E5-1A2A-B746-51E0-B3DF3B3E678A}"/>
                </a:ext>
              </a:extLst>
            </p:cNvPr>
            <p:cNvSpPr/>
            <p:nvPr/>
          </p:nvSpPr>
          <p:spPr>
            <a:xfrm>
              <a:off x="11196000" y="-2920"/>
              <a:ext cx="2799000" cy="28800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</p:grpSp>
      <p:sp>
        <p:nvSpPr>
          <p:cNvPr id="39" name="Rectangle 41">
            <a:extLst>
              <a:ext uri="{FF2B5EF4-FFF2-40B4-BE49-F238E27FC236}">
                <a16:creationId xmlns:a16="http://schemas.microsoft.com/office/drawing/2014/main" id="{9388D0D2-308C-DF24-ED2C-7E1B6920128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613200"/>
            <a:ext cx="1928293" cy="241930"/>
          </a:xfrm>
          <a:prstGeom prst="rect">
            <a:avLst/>
          </a:prstGeom>
          <a:ln/>
        </p:spPr>
        <p:txBody>
          <a:bodyPr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40" name="Textplatzhalter 2">
            <a:extLst>
              <a:ext uri="{FF2B5EF4-FFF2-40B4-BE49-F238E27FC236}">
                <a16:creationId xmlns:a16="http://schemas.microsoft.com/office/drawing/2014/main" id="{573913AA-2E2E-1DC3-5AEB-4B4873E922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463" y="6228067"/>
            <a:ext cx="11903073" cy="296862"/>
          </a:xfrm>
          <a:prstGeom prst="rect">
            <a:avLst/>
          </a:prstGeom>
        </p:spPr>
        <p:txBody>
          <a:bodyPr lIns="0" rIns="0" bIns="0" anchor="b"/>
          <a:lstStyle>
            <a:lvl1pPr marL="0" indent="0" algn="l">
              <a:buNone/>
              <a:defRPr sz="800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DE"/>
              <a:t>Quellenangaben</a:t>
            </a:r>
          </a:p>
        </p:txBody>
      </p:sp>
      <p:sp>
        <p:nvSpPr>
          <p:cNvPr id="48" name="Inhaltsplatzhalter 2">
            <a:extLst>
              <a:ext uri="{FF2B5EF4-FFF2-40B4-BE49-F238E27FC236}">
                <a16:creationId xmlns:a16="http://schemas.microsoft.com/office/drawing/2014/main" id="{05ADC640-D6D2-DF2F-6EAA-24BB03DA057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3703" y="811822"/>
            <a:ext cx="11908597" cy="2682265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rgbClr val="2B245B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rgbClr val="2B245B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rgbClr val="7030A0"/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sp>
        <p:nvSpPr>
          <p:cNvPr id="49" name="Inhaltsplatzhalter 2">
            <a:extLst>
              <a:ext uri="{FF2B5EF4-FFF2-40B4-BE49-F238E27FC236}">
                <a16:creationId xmlns:a16="http://schemas.microsoft.com/office/drawing/2014/main" id="{2360085A-4D93-6D69-B883-622B5CE00AE4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143703" y="3520068"/>
            <a:ext cx="11908597" cy="2682265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rgbClr val="2B245B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rgbClr val="2B245B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rgbClr val="7030A0"/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grpSp>
        <p:nvGrpSpPr>
          <p:cNvPr id="27" name="Group 4">
            <a:extLst>
              <a:ext uri="{FF2B5EF4-FFF2-40B4-BE49-F238E27FC236}">
                <a16:creationId xmlns:a16="http://schemas.microsoft.com/office/drawing/2014/main" id="{9004C5AE-1ABA-E614-091F-24AD19B5695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94950" y="233363"/>
            <a:ext cx="1647825" cy="325437"/>
            <a:chOff x="6548" y="147"/>
            <a:chExt cx="1038" cy="205"/>
          </a:xfrm>
        </p:grpSpPr>
        <p:sp>
          <p:nvSpPr>
            <p:cNvPr id="28" name="AutoShape 3">
              <a:extLst>
                <a:ext uri="{FF2B5EF4-FFF2-40B4-BE49-F238E27FC236}">
                  <a16:creationId xmlns:a16="http://schemas.microsoft.com/office/drawing/2014/main" id="{6597F92E-919C-E272-3704-A148E37B3BC8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6548" y="147"/>
              <a:ext cx="1038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6" name="Rectangle 5">
              <a:extLst>
                <a:ext uri="{FF2B5EF4-FFF2-40B4-BE49-F238E27FC236}">
                  <a16:creationId xmlns:a16="http://schemas.microsoft.com/office/drawing/2014/main" id="{B151A4B0-0805-0372-7000-7DD5393230B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06" y="151"/>
              <a:ext cx="74" cy="74"/>
            </a:xfrm>
            <a:prstGeom prst="rect">
              <a:avLst/>
            </a:prstGeom>
            <a:solidFill>
              <a:srgbClr val="0099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7" name="Rectangle 6">
              <a:extLst>
                <a:ext uri="{FF2B5EF4-FFF2-40B4-BE49-F238E27FC236}">
                  <a16:creationId xmlns:a16="http://schemas.microsoft.com/office/drawing/2014/main" id="{6235EE7F-F632-A75A-3BB7-534FD3B6915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308" y="151"/>
              <a:ext cx="74" cy="74"/>
            </a:xfrm>
            <a:prstGeom prst="rect">
              <a:avLst/>
            </a:prstGeom>
            <a:solidFill>
              <a:srgbClr val="A100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8" name="Rectangle 7">
              <a:extLst>
                <a:ext uri="{FF2B5EF4-FFF2-40B4-BE49-F238E27FC236}">
                  <a16:creationId xmlns:a16="http://schemas.microsoft.com/office/drawing/2014/main" id="{0986AB09-CE43-2D74-925C-2D9E0DF7281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409" y="151"/>
              <a:ext cx="75" cy="74"/>
            </a:xfrm>
            <a:prstGeom prst="rect">
              <a:avLst/>
            </a:prstGeom>
            <a:solidFill>
              <a:srgbClr val="0055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" name="Rectangle 8">
              <a:extLst>
                <a:ext uri="{FF2B5EF4-FFF2-40B4-BE49-F238E27FC236}">
                  <a16:creationId xmlns:a16="http://schemas.microsoft.com/office/drawing/2014/main" id="{E9565312-CC85-5200-3715-A7DE310C386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511" y="151"/>
              <a:ext cx="75" cy="74"/>
            </a:xfrm>
            <a:prstGeom prst="rect">
              <a:avLst/>
            </a:pr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B4718492-FBAA-1B2D-DB22-571C4C8DEC2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99" y="278"/>
              <a:ext cx="66" cy="71"/>
            </a:xfrm>
            <a:custGeom>
              <a:avLst/>
              <a:gdLst>
                <a:gd name="T0" fmla="*/ 140 w 140"/>
                <a:gd name="T1" fmla="*/ 144 h 151"/>
                <a:gd name="T2" fmla="*/ 84 w 140"/>
                <a:gd name="T3" fmla="*/ 151 h 151"/>
                <a:gd name="T4" fmla="*/ 0 w 140"/>
                <a:gd name="T5" fmla="*/ 76 h 151"/>
                <a:gd name="T6" fmla="*/ 92 w 140"/>
                <a:gd name="T7" fmla="*/ 0 h 151"/>
                <a:gd name="T8" fmla="*/ 136 w 140"/>
                <a:gd name="T9" fmla="*/ 6 h 151"/>
                <a:gd name="T10" fmla="*/ 133 w 140"/>
                <a:gd name="T11" fmla="*/ 38 h 151"/>
                <a:gd name="T12" fmla="*/ 98 w 140"/>
                <a:gd name="T13" fmla="*/ 29 h 151"/>
                <a:gd name="T14" fmla="*/ 40 w 140"/>
                <a:gd name="T15" fmla="*/ 76 h 151"/>
                <a:gd name="T16" fmla="*/ 89 w 140"/>
                <a:gd name="T17" fmla="*/ 122 h 151"/>
                <a:gd name="T18" fmla="*/ 103 w 140"/>
                <a:gd name="T19" fmla="*/ 120 h 151"/>
                <a:gd name="T20" fmla="*/ 103 w 140"/>
                <a:gd name="T21" fmla="*/ 91 h 151"/>
                <a:gd name="T22" fmla="*/ 80 w 140"/>
                <a:gd name="T23" fmla="*/ 91 h 151"/>
                <a:gd name="T24" fmla="*/ 80 w 140"/>
                <a:gd name="T25" fmla="*/ 63 h 151"/>
                <a:gd name="T26" fmla="*/ 140 w 140"/>
                <a:gd name="T27" fmla="*/ 63 h 151"/>
                <a:gd name="T28" fmla="*/ 140 w 140"/>
                <a:gd name="T29" fmla="*/ 144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151">
                  <a:moveTo>
                    <a:pt x="140" y="144"/>
                  </a:moveTo>
                  <a:cubicBezTo>
                    <a:pt x="116" y="151"/>
                    <a:pt x="97" y="151"/>
                    <a:pt x="84" y="151"/>
                  </a:cubicBezTo>
                  <a:cubicBezTo>
                    <a:pt x="45" y="151"/>
                    <a:pt x="0" y="131"/>
                    <a:pt x="0" y="76"/>
                  </a:cubicBezTo>
                  <a:cubicBezTo>
                    <a:pt x="0" y="21"/>
                    <a:pt x="38" y="0"/>
                    <a:pt x="92" y="0"/>
                  </a:cubicBezTo>
                  <a:cubicBezTo>
                    <a:pt x="102" y="0"/>
                    <a:pt x="122" y="1"/>
                    <a:pt x="136" y="6"/>
                  </a:cubicBezTo>
                  <a:cubicBezTo>
                    <a:pt x="133" y="38"/>
                    <a:pt x="133" y="38"/>
                    <a:pt x="133" y="38"/>
                  </a:cubicBezTo>
                  <a:cubicBezTo>
                    <a:pt x="121" y="31"/>
                    <a:pt x="107" y="29"/>
                    <a:pt x="98" y="29"/>
                  </a:cubicBezTo>
                  <a:cubicBezTo>
                    <a:pt x="66" y="29"/>
                    <a:pt x="40" y="42"/>
                    <a:pt x="40" y="76"/>
                  </a:cubicBezTo>
                  <a:cubicBezTo>
                    <a:pt x="40" y="105"/>
                    <a:pt x="60" y="122"/>
                    <a:pt x="89" y="122"/>
                  </a:cubicBezTo>
                  <a:cubicBezTo>
                    <a:pt x="94" y="122"/>
                    <a:pt x="99" y="121"/>
                    <a:pt x="103" y="120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0" y="63"/>
                    <a:pt x="80" y="63"/>
                    <a:pt x="80" y="63"/>
                  </a:cubicBezTo>
                  <a:cubicBezTo>
                    <a:pt x="140" y="63"/>
                    <a:pt x="140" y="63"/>
                    <a:pt x="140" y="63"/>
                  </a:cubicBezTo>
                  <a:lnTo>
                    <a:pt x="140" y="1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3469E0F7-18C2-6152-173F-3795F9EF6CC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278" y="279"/>
              <a:ext cx="59" cy="69"/>
            </a:xfrm>
            <a:custGeom>
              <a:avLst/>
              <a:gdLst>
                <a:gd name="T0" fmla="*/ 0 w 124"/>
                <a:gd name="T1" fmla="*/ 0 h 147"/>
                <a:gd name="T2" fmla="*/ 70 w 124"/>
                <a:gd name="T3" fmla="*/ 0 h 147"/>
                <a:gd name="T4" fmla="*/ 117 w 124"/>
                <a:gd name="T5" fmla="*/ 37 h 147"/>
                <a:gd name="T6" fmla="*/ 89 w 124"/>
                <a:gd name="T7" fmla="*/ 74 h 147"/>
                <a:gd name="T8" fmla="*/ 89 w 124"/>
                <a:gd name="T9" fmla="*/ 74 h 147"/>
                <a:gd name="T10" fmla="*/ 110 w 124"/>
                <a:gd name="T11" fmla="*/ 107 h 147"/>
                <a:gd name="T12" fmla="*/ 124 w 124"/>
                <a:gd name="T13" fmla="*/ 147 h 147"/>
                <a:gd name="T14" fmla="*/ 83 w 124"/>
                <a:gd name="T15" fmla="*/ 147 h 147"/>
                <a:gd name="T16" fmla="*/ 75 w 124"/>
                <a:gd name="T17" fmla="*/ 120 h 147"/>
                <a:gd name="T18" fmla="*/ 47 w 124"/>
                <a:gd name="T19" fmla="*/ 89 h 147"/>
                <a:gd name="T20" fmla="*/ 39 w 124"/>
                <a:gd name="T21" fmla="*/ 89 h 147"/>
                <a:gd name="T22" fmla="*/ 39 w 124"/>
                <a:gd name="T23" fmla="*/ 147 h 147"/>
                <a:gd name="T24" fmla="*/ 0 w 124"/>
                <a:gd name="T25" fmla="*/ 147 h 147"/>
                <a:gd name="T26" fmla="*/ 0 w 124"/>
                <a:gd name="T27" fmla="*/ 0 h 147"/>
                <a:gd name="T28" fmla="*/ 39 w 124"/>
                <a:gd name="T29" fmla="*/ 61 h 147"/>
                <a:gd name="T30" fmla="*/ 49 w 124"/>
                <a:gd name="T31" fmla="*/ 61 h 147"/>
                <a:gd name="T32" fmla="*/ 78 w 124"/>
                <a:gd name="T33" fmla="*/ 44 h 147"/>
                <a:gd name="T34" fmla="*/ 49 w 124"/>
                <a:gd name="T35" fmla="*/ 28 h 147"/>
                <a:gd name="T36" fmla="*/ 39 w 124"/>
                <a:gd name="T37" fmla="*/ 28 h 147"/>
                <a:gd name="T38" fmla="*/ 39 w 124"/>
                <a:gd name="T39" fmla="*/ 61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4" h="147">
                  <a:moveTo>
                    <a:pt x="0" y="0"/>
                  </a:moveTo>
                  <a:cubicBezTo>
                    <a:pt x="70" y="0"/>
                    <a:pt x="70" y="0"/>
                    <a:pt x="70" y="0"/>
                  </a:cubicBezTo>
                  <a:cubicBezTo>
                    <a:pt x="96" y="0"/>
                    <a:pt x="117" y="12"/>
                    <a:pt x="117" y="37"/>
                  </a:cubicBezTo>
                  <a:cubicBezTo>
                    <a:pt x="117" y="57"/>
                    <a:pt x="108" y="70"/>
                    <a:pt x="89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101" y="78"/>
                    <a:pt x="102" y="89"/>
                    <a:pt x="110" y="107"/>
                  </a:cubicBezTo>
                  <a:cubicBezTo>
                    <a:pt x="124" y="147"/>
                    <a:pt x="124" y="147"/>
                    <a:pt x="124" y="147"/>
                  </a:cubicBezTo>
                  <a:cubicBezTo>
                    <a:pt x="83" y="147"/>
                    <a:pt x="83" y="147"/>
                    <a:pt x="83" y="147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67" y="95"/>
                    <a:pt x="62" y="89"/>
                    <a:pt x="47" y="89"/>
                  </a:cubicBezTo>
                  <a:cubicBezTo>
                    <a:pt x="39" y="89"/>
                    <a:pt x="39" y="89"/>
                    <a:pt x="39" y="89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lnTo>
                    <a:pt x="0" y="0"/>
                  </a:lnTo>
                  <a:close/>
                  <a:moveTo>
                    <a:pt x="39" y="61"/>
                  </a:moveTo>
                  <a:cubicBezTo>
                    <a:pt x="49" y="61"/>
                    <a:pt x="49" y="61"/>
                    <a:pt x="49" y="61"/>
                  </a:cubicBezTo>
                  <a:cubicBezTo>
                    <a:pt x="62" y="61"/>
                    <a:pt x="78" y="61"/>
                    <a:pt x="78" y="44"/>
                  </a:cubicBezTo>
                  <a:cubicBezTo>
                    <a:pt x="78" y="30"/>
                    <a:pt x="64" y="28"/>
                    <a:pt x="49" y="28"/>
                  </a:cubicBezTo>
                  <a:cubicBezTo>
                    <a:pt x="39" y="28"/>
                    <a:pt x="39" y="28"/>
                    <a:pt x="39" y="28"/>
                  </a:cubicBezTo>
                  <a:lnTo>
                    <a:pt x="39" y="6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5A127D10-7EF3-BDD6-2914-8BE4E9AE854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44" y="279"/>
              <a:ext cx="60" cy="70"/>
            </a:xfrm>
            <a:custGeom>
              <a:avLst/>
              <a:gdLst>
                <a:gd name="T0" fmla="*/ 128 w 128"/>
                <a:gd name="T1" fmla="*/ 91 h 149"/>
                <a:gd name="T2" fmla="*/ 64 w 128"/>
                <a:gd name="T3" fmla="*/ 149 h 149"/>
                <a:gd name="T4" fmla="*/ 0 w 128"/>
                <a:gd name="T5" fmla="*/ 91 h 149"/>
                <a:gd name="T6" fmla="*/ 0 w 128"/>
                <a:gd name="T7" fmla="*/ 0 h 149"/>
                <a:gd name="T8" fmla="*/ 39 w 128"/>
                <a:gd name="T9" fmla="*/ 0 h 149"/>
                <a:gd name="T10" fmla="*/ 39 w 128"/>
                <a:gd name="T11" fmla="*/ 85 h 149"/>
                <a:gd name="T12" fmla="*/ 64 w 128"/>
                <a:gd name="T13" fmla="*/ 120 h 149"/>
                <a:gd name="T14" fmla="*/ 89 w 128"/>
                <a:gd name="T15" fmla="*/ 85 h 149"/>
                <a:gd name="T16" fmla="*/ 89 w 128"/>
                <a:gd name="T17" fmla="*/ 0 h 149"/>
                <a:gd name="T18" fmla="*/ 128 w 128"/>
                <a:gd name="T19" fmla="*/ 0 h 149"/>
                <a:gd name="T20" fmla="*/ 128 w 128"/>
                <a:gd name="T21" fmla="*/ 9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" h="149">
                  <a:moveTo>
                    <a:pt x="128" y="91"/>
                  </a:moveTo>
                  <a:cubicBezTo>
                    <a:pt x="128" y="131"/>
                    <a:pt x="102" y="149"/>
                    <a:pt x="64" y="149"/>
                  </a:cubicBezTo>
                  <a:cubicBezTo>
                    <a:pt x="26" y="149"/>
                    <a:pt x="0" y="131"/>
                    <a:pt x="0" y="9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39" y="104"/>
                    <a:pt x="44" y="120"/>
                    <a:pt x="64" y="120"/>
                  </a:cubicBezTo>
                  <a:cubicBezTo>
                    <a:pt x="84" y="120"/>
                    <a:pt x="89" y="104"/>
                    <a:pt x="89" y="85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128" y="0"/>
                    <a:pt x="128" y="0"/>
                    <a:pt x="128" y="0"/>
                  </a:cubicBezTo>
                  <a:lnTo>
                    <a:pt x="128" y="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7" name="Freeform 12">
              <a:extLst>
                <a:ext uri="{FF2B5EF4-FFF2-40B4-BE49-F238E27FC236}">
                  <a16:creationId xmlns:a16="http://schemas.microsoft.com/office/drawing/2014/main" id="{073FC36E-A269-6D01-EE1B-5A1ADE0519B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15" y="279"/>
              <a:ext cx="53" cy="69"/>
            </a:xfrm>
            <a:custGeom>
              <a:avLst/>
              <a:gdLst>
                <a:gd name="T0" fmla="*/ 0 w 113"/>
                <a:gd name="T1" fmla="*/ 0 h 147"/>
                <a:gd name="T2" fmla="*/ 47 w 113"/>
                <a:gd name="T3" fmla="*/ 0 h 147"/>
                <a:gd name="T4" fmla="*/ 113 w 113"/>
                <a:gd name="T5" fmla="*/ 48 h 147"/>
                <a:gd name="T6" fmla="*/ 54 w 113"/>
                <a:gd name="T7" fmla="*/ 95 h 147"/>
                <a:gd name="T8" fmla="*/ 39 w 113"/>
                <a:gd name="T9" fmla="*/ 95 h 147"/>
                <a:gd name="T10" fmla="*/ 39 w 113"/>
                <a:gd name="T11" fmla="*/ 147 h 147"/>
                <a:gd name="T12" fmla="*/ 0 w 113"/>
                <a:gd name="T13" fmla="*/ 147 h 147"/>
                <a:gd name="T14" fmla="*/ 0 w 113"/>
                <a:gd name="T15" fmla="*/ 0 h 147"/>
                <a:gd name="T16" fmla="*/ 39 w 113"/>
                <a:gd name="T17" fmla="*/ 68 h 147"/>
                <a:gd name="T18" fmla="*/ 49 w 113"/>
                <a:gd name="T19" fmla="*/ 68 h 147"/>
                <a:gd name="T20" fmla="*/ 74 w 113"/>
                <a:gd name="T21" fmla="*/ 48 h 147"/>
                <a:gd name="T22" fmla="*/ 49 w 113"/>
                <a:gd name="T23" fmla="*/ 28 h 147"/>
                <a:gd name="T24" fmla="*/ 39 w 113"/>
                <a:gd name="T25" fmla="*/ 28 h 147"/>
                <a:gd name="T26" fmla="*/ 39 w 113"/>
                <a:gd name="T27" fmla="*/ 68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47">
                  <a:moveTo>
                    <a:pt x="0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92" y="0"/>
                    <a:pt x="113" y="15"/>
                    <a:pt x="113" y="48"/>
                  </a:cubicBezTo>
                  <a:cubicBezTo>
                    <a:pt x="113" y="78"/>
                    <a:pt x="91" y="95"/>
                    <a:pt x="54" y="95"/>
                  </a:cubicBezTo>
                  <a:cubicBezTo>
                    <a:pt x="39" y="95"/>
                    <a:pt x="39" y="95"/>
                    <a:pt x="39" y="95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lnTo>
                    <a:pt x="0" y="0"/>
                  </a:lnTo>
                  <a:close/>
                  <a:moveTo>
                    <a:pt x="39" y="68"/>
                  </a:moveTo>
                  <a:cubicBezTo>
                    <a:pt x="49" y="68"/>
                    <a:pt x="49" y="68"/>
                    <a:pt x="49" y="68"/>
                  </a:cubicBezTo>
                  <a:cubicBezTo>
                    <a:pt x="63" y="68"/>
                    <a:pt x="74" y="63"/>
                    <a:pt x="74" y="48"/>
                  </a:cubicBezTo>
                  <a:cubicBezTo>
                    <a:pt x="74" y="33"/>
                    <a:pt x="63" y="28"/>
                    <a:pt x="49" y="28"/>
                  </a:cubicBezTo>
                  <a:cubicBezTo>
                    <a:pt x="39" y="28"/>
                    <a:pt x="39" y="28"/>
                    <a:pt x="39" y="28"/>
                  </a:cubicBezTo>
                  <a:lnTo>
                    <a:pt x="39" y="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0" name="Freeform 13">
              <a:extLst>
                <a:ext uri="{FF2B5EF4-FFF2-40B4-BE49-F238E27FC236}">
                  <a16:creationId xmlns:a16="http://schemas.microsoft.com/office/drawing/2014/main" id="{247B15DE-3AF6-63BC-BB52-302B2E0B948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76" y="279"/>
              <a:ext cx="53" cy="69"/>
            </a:xfrm>
            <a:custGeom>
              <a:avLst/>
              <a:gdLst>
                <a:gd name="T0" fmla="*/ 0 w 113"/>
                <a:gd name="T1" fmla="*/ 0 h 147"/>
                <a:gd name="T2" fmla="*/ 47 w 113"/>
                <a:gd name="T3" fmla="*/ 0 h 147"/>
                <a:gd name="T4" fmla="*/ 113 w 113"/>
                <a:gd name="T5" fmla="*/ 48 h 147"/>
                <a:gd name="T6" fmla="*/ 55 w 113"/>
                <a:gd name="T7" fmla="*/ 95 h 147"/>
                <a:gd name="T8" fmla="*/ 39 w 113"/>
                <a:gd name="T9" fmla="*/ 95 h 147"/>
                <a:gd name="T10" fmla="*/ 39 w 113"/>
                <a:gd name="T11" fmla="*/ 147 h 147"/>
                <a:gd name="T12" fmla="*/ 0 w 113"/>
                <a:gd name="T13" fmla="*/ 147 h 147"/>
                <a:gd name="T14" fmla="*/ 0 w 113"/>
                <a:gd name="T15" fmla="*/ 0 h 147"/>
                <a:gd name="T16" fmla="*/ 39 w 113"/>
                <a:gd name="T17" fmla="*/ 68 h 147"/>
                <a:gd name="T18" fmla="*/ 50 w 113"/>
                <a:gd name="T19" fmla="*/ 68 h 147"/>
                <a:gd name="T20" fmla="*/ 74 w 113"/>
                <a:gd name="T21" fmla="*/ 48 h 147"/>
                <a:gd name="T22" fmla="*/ 50 w 113"/>
                <a:gd name="T23" fmla="*/ 28 h 147"/>
                <a:gd name="T24" fmla="*/ 39 w 113"/>
                <a:gd name="T25" fmla="*/ 28 h 147"/>
                <a:gd name="T26" fmla="*/ 39 w 113"/>
                <a:gd name="T27" fmla="*/ 68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47">
                  <a:moveTo>
                    <a:pt x="0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92" y="0"/>
                    <a:pt x="113" y="15"/>
                    <a:pt x="113" y="48"/>
                  </a:cubicBezTo>
                  <a:cubicBezTo>
                    <a:pt x="113" y="78"/>
                    <a:pt x="91" y="95"/>
                    <a:pt x="55" y="95"/>
                  </a:cubicBezTo>
                  <a:cubicBezTo>
                    <a:pt x="39" y="95"/>
                    <a:pt x="39" y="95"/>
                    <a:pt x="39" y="95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lnTo>
                    <a:pt x="0" y="0"/>
                  </a:lnTo>
                  <a:close/>
                  <a:moveTo>
                    <a:pt x="39" y="68"/>
                  </a:moveTo>
                  <a:cubicBezTo>
                    <a:pt x="50" y="68"/>
                    <a:pt x="50" y="68"/>
                    <a:pt x="50" y="68"/>
                  </a:cubicBezTo>
                  <a:cubicBezTo>
                    <a:pt x="63" y="68"/>
                    <a:pt x="74" y="63"/>
                    <a:pt x="74" y="48"/>
                  </a:cubicBezTo>
                  <a:cubicBezTo>
                    <a:pt x="74" y="33"/>
                    <a:pt x="63" y="28"/>
                    <a:pt x="50" y="28"/>
                  </a:cubicBezTo>
                  <a:cubicBezTo>
                    <a:pt x="39" y="28"/>
                    <a:pt x="39" y="28"/>
                    <a:pt x="39" y="28"/>
                  </a:cubicBezTo>
                  <a:lnTo>
                    <a:pt x="39" y="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1" name="Freeform 14">
              <a:extLst>
                <a:ext uri="{FF2B5EF4-FFF2-40B4-BE49-F238E27FC236}">
                  <a16:creationId xmlns:a16="http://schemas.microsoft.com/office/drawing/2014/main" id="{36262A50-E34A-5E46-F8CC-89FE141FE0C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37" y="279"/>
              <a:ext cx="49" cy="69"/>
            </a:xfrm>
            <a:custGeom>
              <a:avLst/>
              <a:gdLst>
                <a:gd name="T0" fmla="*/ 0 w 49"/>
                <a:gd name="T1" fmla="*/ 0 h 69"/>
                <a:gd name="T2" fmla="*/ 49 w 49"/>
                <a:gd name="T3" fmla="*/ 0 h 69"/>
                <a:gd name="T4" fmla="*/ 49 w 49"/>
                <a:gd name="T5" fmla="*/ 13 h 69"/>
                <a:gd name="T6" fmla="*/ 18 w 49"/>
                <a:gd name="T7" fmla="*/ 13 h 69"/>
                <a:gd name="T8" fmla="*/ 18 w 49"/>
                <a:gd name="T9" fmla="*/ 27 h 69"/>
                <a:gd name="T10" fmla="*/ 47 w 49"/>
                <a:gd name="T11" fmla="*/ 27 h 69"/>
                <a:gd name="T12" fmla="*/ 47 w 49"/>
                <a:gd name="T13" fmla="*/ 40 h 69"/>
                <a:gd name="T14" fmla="*/ 18 w 49"/>
                <a:gd name="T15" fmla="*/ 40 h 69"/>
                <a:gd name="T16" fmla="*/ 18 w 49"/>
                <a:gd name="T17" fmla="*/ 56 h 69"/>
                <a:gd name="T18" fmla="*/ 49 w 49"/>
                <a:gd name="T19" fmla="*/ 56 h 69"/>
                <a:gd name="T20" fmla="*/ 49 w 49"/>
                <a:gd name="T21" fmla="*/ 69 h 69"/>
                <a:gd name="T22" fmla="*/ 0 w 49"/>
                <a:gd name="T23" fmla="*/ 69 h 69"/>
                <a:gd name="T24" fmla="*/ 0 w 49"/>
                <a:gd name="T2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" h="69">
                  <a:moveTo>
                    <a:pt x="0" y="0"/>
                  </a:moveTo>
                  <a:lnTo>
                    <a:pt x="49" y="0"/>
                  </a:lnTo>
                  <a:lnTo>
                    <a:pt x="49" y="13"/>
                  </a:lnTo>
                  <a:lnTo>
                    <a:pt x="18" y="13"/>
                  </a:lnTo>
                  <a:lnTo>
                    <a:pt x="18" y="27"/>
                  </a:lnTo>
                  <a:lnTo>
                    <a:pt x="47" y="27"/>
                  </a:lnTo>
                  <a:lnTo>
                    <a:pt x="47" y="40"/>
                  </a:lnTo>
                  <a:lnTo>
                    <a:pt x="18" y="40"/>
                  </a:lnTo>
                  <a:lnTo>
                    <a:pt x="18" y="56"/>
                  </a:lnTo>
                  <a:lnTo>
                    <a:pt x="49" y="56"/>
                  </a:lnTo>
                  <a:lnTo>
                    <a:pt x="49" y="69"/>
                  </a:lnTo>
                  <a:lnTo>
                    <a:pt x="0" y="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2" name="Freeform 15">
              <a:extLst>
                <a:ext uri="{FF2B5EF4-FFF2-40B4-BE49-F238E27FC236}">
                  <a16:creationId xmlns:a16="http://schemas.microsoft.com/office/drawing/2014/main" id="{BCEE9CE7-E31A-843F-5E83-508E8C8CF0D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48" y="151"/>
              <a:ext cx="161" cy="198"/>
            </a:xfrm>
            <a:custGeom>
              <a:avLst/>
              <a:gdLst>
                <a:gd name="T0" fmla="*/ 0 w 339"/>
                <a:gd name="T1" fmla="*/ 0 h 417"/>
                <a:gd name="T2" fmla="*/ 192 w 339"/>
                <a:gd name="T3" fmla="*/ 0 h 417"/>
                <a:gd name="T4" fmla="*/ 328 w 339"/>
                <a:gd name="T5" fmla="*/ 106 h 417"/>
                <a:gd name="T6" fmla="*/ 255 w 339"/>
                <a:gd name="T7" fmla="*/ 203 h 417"/>
                <a:gd name="T8" fmla="*/ 255 w 339"/>
                <a:gd name="T9" fmla="*/ 204 h 417"/>
                <a:gd name="T10" fmla="*/ 339 w 339"/>
                <a:gd name="T11" fmla="*/ 296 h 417"/>
                <a:gd name="T12" fmla="*/ 176 w 339"/>
                <a:gd name="T13" fmla="*/ 417 h 417"/>
                <a:gd name="T14" fmla="*/ 0 w 339"/>
                <a:gd name="T15" fmla="*/ 417 h 417"/>
                <a:gd name="T16" fmla="*/ 0 w 339"/>
                <a:gd name="T17" fmla="*/ 0 h 417"/>
                <a:gd name="T18" fmla="*/ 112 w 339"/>
                <a:gd name="T19" fmla="*/ 165 h 417"/>
                <a:gd name="T20" fmla="*/ 143 w 339"/>
                <a:gd name="T21" fmla="*/ 165 h 417"/>
                <a:gd name="T22" fmla="*/ 217 w 339"/>
                <a:gd name="T23" fmla="*/ 121 h 417"/>
                <a:gd name="T24" fmla="*/ 144 w 339"/>
                <a:gd name="T25" fmla="*/ 79 h 417"/>
                <a:gd name="T26" fmla="*/ 112 w 339"/>
                <a:gd name="T27" fmla="*/ 79 h 417"/>
                <a:gd name="T28" fmla="*/ 112 w 339"/>
                <a:gd name="T29" fmla="*/ 165 h 417"/>
                <a:gd name="T30" fmla="*/ 112 w 339"/>
                <a:gd name="T31" fmla="*/ 338 h 417"/>
                <a:gd name="T32" fmla="*/ 145 w 339"/>
                <a:gd name="T33" fmla="*/ 338 h 417"/>
                <a:gd name="T34" fmla="*/ 228 w 339"/>
                <a:gd name="T35" fmla="*/ 290 h 417"/>
                <a:gd name="T36" fmla="*/ 146 w 339"/>
                <a:gd name="T37" fmla="*/ 240 h 417"/>
                <a:gd name="T38" fmla="*/ 112 w 339"/>
                <a:gd name="T39" fmla="*/ 240 h 417"/>
                <a:gd name="T40" fmla="*/ 112 w 339"/>
                <a:gd name="T41" fmla="*/ 338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9" h="417">
                  <a:moveTo>
                    <a:pt x="0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270" y="0"/>
                    <a:pt x="328" y="34"/>
                    <a:pt x="328" y="106"/>
                  </a:cubicBezTo>
                  <a:cubicBezTo>
                    <a:pt x="328" y="158"/>
                    <a:pt x="301" y="187"/>
                    <a:pt x="255" y="203"/>
                  </a:cubicBezTo>
                  <a:cubicBezTo>
                    <a:pt x="255" y="204"/>
                    <a:pt x="255" y="204"/>
                    <a:pt x="255" y="204"/>
                  </a:cubicBezTo>
                  <a:cubicBezTo>
                    <a:pt x="310" y="216"/>
                    <a:pt x="339" y="245"/>
                    <a:pt x="339" y="296"/>
                  </a:cubicBezTo>
                  <a:cubicBezTo>
                    <a:pt x="339" y="396"/>
                    <a:pt x="251" y="417"/>
                    <a:pt x="176" y="417"/>
                  </a:cubicBezTo>
                  <a:cubicBezTo>
                    <a:pt x="0" y="417"/>
                    <a:pt x="0" y="417"/>
                    <a:pt x="0" y="417"/>
                  </a:cubicBezTo>
                  <a:lnTo>
                    <a:pt x="0" y="0"/>
                  </a:lnTo>
                  <a:close/>
                  <a:moveTo>
                    <a:pt x="112" y="165"/>
                  </a:moveTo>
                  <a:cubicBezTo>
                    <a:pt x="143" y="165"/>
                    <a:pt x="143" y="165"/>
                    <a:pt x="143" y="165"/>
                  </a:cubicBezTo>
                  <a:cubicBezTo>
                    <a:pt x="179" y="165"/>
                    <a:pt x="217" y="156"/>
                    <a:pt x="217" y="121"/>
                  </a:cubicBezTo>
                  <a:cubicBezTo>
                    <a:pt x="217" y="82"/>
                    <a:pt x="181" y="79"/>
                    <a:pt x="144" y="79"/>
                  </a:cubicBezTo>
                  <a:cubicBezTo>
                    <a:pt x="112" y="79"/>
                    <a:pt x="112" y="79"/>
                    <a:pt x="112" y="79"/>
                  </a:cubicBezTo>
                  <a:lnTo>
                    <a:pt x="112" y="165"/>
                  </a:lnTo>
                  <a:close/>
                  <a:moveTo>
                    <a:pt x="112" y="338"/>
                  </a:moveTo>
                  <a:cubicBezTo>
                    <a:pt x="145" y="338"/>
                    <a:pt x="145" y="338"/>
                    <a:pt x="145" y="338"/>
                  </a:cubicBezTo>
                  <a:cubicBezTo>
                    <a:pt x="185" y="338"/>
                    <a:pt x="228" y="332"/>
                    <a:pt x="228" y="290"/>
                  </a:cubicBezTo>
                  <a:cubicBezTo>
                    <a:pt x="228" y="244"/>
                    <a:pt x="184" y="240"/>
                    <a:pt x="146" y="240"/>
                  </a:cubicBezTo>
                  <a:cubicBezTo>
                    <a:pt x="112" y="240"/>
                    <a:pt x="112" y="240"/>
                    <a:pt x="112" y="240"/>
                  </a:cubicBezTo>
                  <a:lnTo>
                    <a:pt x="112" y="3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3" name="Freeform 16">
              <a:extLst>
                <a:ext uri="{FF2B5EF4-FFF2-40B4-BE49-F238E27FC236}">
                  <a16:creationId xmlns:a16="http://schemas.microsoft.com/office/drawing/2014/main" id="{60F90F7C-E60D-5B97-62AB-727EF7267B7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21" y="148"/>
              <a:ext cx="172" cy="204"/>
            </a:xfrm>
            <a:custGeom>
              <a:avLst/>
              <a:gdLst>
                <a:gd name="T0" fmla="*/ 363 w 363"/>
                <a:gd name="T1" fmla="*/ 414 h 431"/>
                <a:gd name="T2" fmla="*/ 239 w 363"/>
                <a:gd name="T3" fmla="*/ 431 h 431"/>
                <a:gd name="T4" fmla="*/ 0 w 363"/>
                <a:gd name="T5" fmla="*/ 217 h 431"/>
                <a:gd name="T6" fmla="*/ 239 w 363"/>
                <a:gd name="T7" fmla="*/ 0 h 431"/>
                <a:gd name="T8" fmla="*/ 363 w 363"/>
                <a:gd name="T9" fmla="*/ 21 h 431"/>
                <a:gd name="T10" fmla="*/ 354 w 363"/>
                <a:gd name="T11" fmla="*/ 111 h 431"/>
                <a:gd name="T12" fmla="*/ 245 w 363"/>
                <a:gd name="T13" fmla="*/ 82 h 431"/>
                <a:gd name="T14" fmla="*/ 115 w 363"/>
                <a:gd name="T15" fmla="*/ 217 h 431"/>
                <a:gd name="T16" fmla="*/ 254 w 363"/>
                <a:gd name="T17" fmla="*/ 349 h 431"/>
                <a:gd name="T18" fmla="*/ 358 w 363"/>
                <a:gd name="T19" fmla="*/ 327 h 431"/>
                <a:gd name="T20" fmla="*/ 363 w 363"/>
                <a:gd name="T21" fmla="*/ 414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3" h="431">
                  <a:moveTo>
                    <a:pt x="363" y="414"/>
                  </a:moveTo>
                  <a:cubicBezTo>
                    <a:pt x="332" y="422"/>
                    <a:pt x="296" y="431"/>
                    <a:pt x="239" y="431"/>
                  </a:cubicBezTo>
                  <a:cubicBezTo>
                    <a:pt x="128" y="431"/>
                    <a:pt x="0" y="375"/>
                    <a:pt x="0" y="217"/>
                  </a:cubicBezTo>
                  <a:cubicBezTo>
                    <a:pt x="0" y="72"/>
                    <a:pt x="101" y="0"/>
                    <a:pt x="239" y="0"/>
                  </a:cubicBezTo>
                  <a:cubicBezTo>
                    <a:pt x="281" y="0"/>
                    <a:pt x="323" y="9"/>
                    <a:pt x="363" y="21"/>
                  </a:cubicBezTo>
                  <a:cubicBezTo>
                    <a:pt x="354" y="111"/>
                    <a:pt x="354" y="111"/>
                    <a:pt x="354" y="111"/>
                  </a:cubicBezTo>
                  <a:cubicBezTo>
                    <a:pt x="318" y="92"/>
                    <a:pt x="283" y="82"/>
                    <a:pt x="245" y="82"/>
                  </a:cubicBezTo>
                  <a:cubicBezTo>
                    <a:pt x="166" y="82"/>
                    <a:pt x="115" y="139"/>
                    <a:pt x="115" y="217"/>
                  </a:cubicBezTo>
                  <a:cubicBezTo>
                    <a:pt x="115" y="299"/>
                    <a:pt x="173" y="349"/>
                    <a:pt x="254" y="349"/>
                  </a:cubicBezTo>
                  <a:cubicBezTo>
                    <a:pt x="290" y="349"/>
                    <a:pt x="327" y="339"/>
                    <a:pt x="358" y="327"/>
                  </a:cubicBezTo>
                  <a:lnTo>
                    <a:pt x="363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4" name="Freeform 17">
              <a:extLst>
                <a:ext uri="{FF2B5EF4-FFF2-40B4-BE49-F238E27FC236}">
                  <a16:creationId xmlns:a16="http://schemas.microsoft.com/office/drawing/2014/main" id="{3EF101DD-9B90-178F-9713-368AD5F2416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01" y="151"/>
              <a:ext cx="277" cy="198"/>
            </a:xfrm>
            <a:custGeom>
              <a:avLst/>
              <a:gdLst>
                <a:gd name="T0" fmla="*/ 0 w 277"/>
                <a:gd name="T1" fmla="*/ 0 h 198"/>
                <a:gd name="T2" fmla="*/ 53 w 277"/>
                <a:gd name="T3" fmla="*/ 0 h 198"/>
                <a:gd name="T4" fmla="*/ 78 w 277"/>
                <a:gd name="T5" fmla="*/ 152 h 198"/>
                <a:gd name="T6" fmla="*/ 79 w 277"/>
                <a:gd name="T7" fmla="*/ 152 h 198"/>
                <a:gd name="T8" fmla="*/ 106 w 277"/>
                <a:gd name="T9" fmla="*/ 0 h 198"/>
                <a:gd name="T10" fmla="*/ 172 w 277"/>
                <a:gd name="T11" fmla="*/ 0 h 198"/>
                <a:gd name="T12" fmla="*/ 200 w 277"/>
                <a:gd name="T13" fmla="*/ 152 h 198"/>
                <a:gd name="T14" fmla="*/ 201 w 277"/>
                <a:gd name="T15" fmla="*/ 152 h 198"/>
                <a:gd name="T16" fmla="*/ 226 w 277"/>
                <a:gd name="T17" fmla="*/ 0 h 198"/>
                <a:gd name="T18" fmla="*/ 277 w 277"/>
                <a:gd name="T19" fmla="*/ 0 h 198"/>
                <a:gd name="T20" fmla="*/ 233 w 277"/>
                <a:gd name="T21" fmla="*/ 198 h 198"/>
                <a:gd name="T22" fmla="*/ 166 w 277"/>
                <a:gd name="T23" fmla="*/ 198 h 198"/>
                <a:gd name="T24" fmla="*/ 138 w 277"/>
                <a:gd name="T25" fmla="*/ 46 h 198"/>
                <a:gd name="T26" fmla="*/ 137 w 277"/>
                <a:gd name="T27" fmla="*/ 46 h 198"/>
                <a:gd name="T28" fmla="*/ 111 w 277"/>
                <a:gd name="T29" fmla="*/ 198 h 198"/>
                <a:gd name="T30" fmla="*/ 44 w 277"/>
                <a:gd name="T31" fmla="*/ 198 h 198"/>
                <a:gd name="T32" fmla="*/ 0 w 277"/>
                <a:gd name="T3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7" h="198">
                  <a:moveTo>
                    <a:pt x="0" y="0"/>
                  </a:moveTo>
                  <a:lnTo>
                    <a:pt x="53" y="0"/>
                  </a:lnTo>
                  <a:lnTo>
                    <a:pt x="78" y="152"/>
                  </a:lnTo>
                  <a:lnTo>
                    <a:pt x="79" y="152"/>
                  </a:lnTo>
                  <a:lnTo>
                    <a:pt x="106" y="0"/>
                  </a:lnTo>
                  <a:lnTo>
                    <a:pt x="172" y="0"/>
                  </a:lnTo>
                  <a:lnTo>
                    <a:pt x="200" y="152"/>
                  </a:lnTo>
                  <a:lnTo>
                    <a:pt x="201" y="152"/>
                  </a:lnTo>
                  <a:lnTo>
                    <a:pt x="226" y="0"/>
                  </a:lnTo>
                  <a:lnTo>
                    <a:pt x="277" y="0"/>
                  </a:lnTo>
                  <a:lnTo>
                    <a:pt x="233" y="198"/>
                  </a:lnTo>
                  <a:lnTo>
                    <a:pt x="166" y="198"/>
                  </a:lnTo>
                  <a:lnTo>
                    <a:pt x="138" y="46"/>
                  </a:lnTo>
                  <a:lnTo>
                    <a:pt x="137" y="46"/>
                  </a:lnTo>
                  <a:lnTo>
                    <a:pt x="111" y="198"/>
                  </a:lnTo>
                  <a:lnTo>
                    <a:pt x="44" y="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sp>
        <p:nvSpPr>
          <p:cNvPr id="3" name="Textplatzhalter 7">
            <a:extLst>
              <a:ext uri="{FF2B5EF4-FFF2-40B4-BE49-F238E27FC236}">
                <a16:creationId xmlns:a16="http://schemas.microsoft.com/office/drawing/2014/main" id="{66998476-213B-9BBB-5EAB-AFE655B255E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464" y="313571"/>
            <a:ext cx="10091738" cy="3385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8A4E69A6-0787-3C27-D2FD-0CF81817CF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704" y="63133"/>
            <a:ext cx="10091738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200" b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de-DE"/>
              <a:t>Abschnittsbereich/Oberthema (optional)</a:t>
            </a:r>
          </a:p>
        </p:txBody>
      </p:sp>
    </p:spTree>
    <p:extLst>
      <p:ext uri="{BB962C8B-B14F-4D97-AF65-F5344CB8AC3E}">
        <p14:creationId xmlns:p14="http://schemas.microsoft.com/office/powerpoint/2010/main" val="42176853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Fe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15D5046A-893D-1CE2-761D-D7101155C5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" y="1"/>
            <a:ext cx="12193228" cy="684724"/>
          </a:xfrm>
          <a:prstGeom prst="rect">
            <a:avLst/>
          </a:prstGeom>
        </p:spPr>
      </p:pic>
      <p:cxnSp>
        <p:nvCxnSpPr>
          <p:cNvPr id="21" name="Gerade Verbindung 10">
            <a:extLst>
              <a:ext uri="{FF2B5EF4-FFF2-40B4-BE49-F238E27FC236}">
                <a16:creationId xmlns:a16="http://schemas.microsoft.com/office/drawing/2014/main" id="{576DE3A0-BC68-E21E-EBDE-96B95789A182}"/>
              </a:ext>
            </a:extLst>
          </p:cNvPr>
          <p:cNvCxnSpPr>
            <a:cxnSpLocks/>
          </p:cNvCxnSpPr>
          <p:nvPr userDrawn="1"/>
        </p:nvCxnSpPr>
        <p:spPr>
          <a:xfrm>
            <a:off x="6096000" y="771525"/>
            <a:ext cx="0" cy="531725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42">
            <a:extLst>
              <a:ext uri="{FF2B5EF4-FFF2-40B4-BE49-F238E27FC236}">
                <a16:creationId xmlns:a16="http://schemas.microsoft.com/office/drawing/2014/main" id="{1EED5A13-6F18-81BD-218D-DFCD7723FB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613200"/>
            <a:ext cx="7416800" cy="244800"/>
          </a:xfrm>
          <a:prstGeom prst="rect">
            <a:avLst/>
          </a:prstGeom>
          <a:ln/>
        </p:spPr>
        <p:txBody>
          <a:bodyPr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32" name="Inhaltsplatzhalter 2">
            <a:extLst>
              <a:ext uri="{FF2B5EF4-FFF2-40B4-BE49-F238E27FC236}">
                <a16:creationId xmlns:a16="http://schemas.microsoft.com/office/drawing/2014/main" id="{0FB9A6C7-2747-E48A-BE2B-83072F7C47C4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096738" y="811823"/>
            <a:ext cx="5950800" cy="2682000"/>
          </a:xfrm>
          <a:prstGeom prst="rect">
            <a:avLst/>
          </a:prstGeom>
        </p:spPr>
        <p:txBody>
          <a:bodyPr lIns="90000" tIns="0" rIns="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rgbClr val="2B245B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rgbClr val="2B245B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rgbClr val="7030A0"/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sp>
        <p:nvSpPr>
          <p:cNvPr id="35" name="Rectangle 43">
            <a:extLst>
              <a:ext uri="{FF2B5EF4-FFF2-40B4-BE49-F238E27FC236}">
                <a16:creationId xmlns:a16="http://schemas.microsoft.com/office/drawing/2014/main" id="{60F89AE4-6C31-21D6-E3C2-063FF7739A1C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xfrm>
            <a:off x="127828" y="6613200"/>
            <a:ext cx="2048172" cy="244800"/>
          </a:xfrm>
          <a:prstGeom prst="rect">
            <a:avLst/>
          </a:prstGeom>
          <a:ln/>
        </p:spPr>
        <p:txBody>
          <a:bodyPr lIns="0"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0D11EB3-07E8-4FEF-B3EE-C55795D60098}" type="datetime1">
              <a:rPr lang="de-DE" smtClean="0"/>
              <a:t>07.08.2026</a:t>
            </a:fld>
            <a:endParaRPr lang="de-DE"/>
          </a:p>
        </p:txBody>
      </p: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D173B6C7-299E-6C2A-F2A2-0B27636152FD}"/>
              </a:ext>
            </a:extLst>
          </p:cNvPr>
          <p:cNvGrpSpPr/>
          <p:nvPr userDrawn="1"/>
        </p:nvGrpSpPr>
        <p:grpSpPr>
          <a:xfrm>
            <a:off x="0" y="6569104"/>
            <a:ext cx="12192000" cy="18000"/>
            <a:chOff x="0" y="-2920"/>
            <a:chExt cx="13995000" cy="28800"/>
          </a:xfrm>
          <a:solidFill>
            <a:schemeClr val="accent1"/>
          </a:solidFill>
        </p:grpSpPr>
        <p:grpSp>
          <p:nvGrpSpPr>
            <p:cNvPr id="39" name="Gruppieren 38">
              <a:extLst>
                <a:ext uri="{FF2B5EF4-FFF2-40B4-BE49-F238E27FC236}">
                  <a16:creationId xmlns:a16="http://schemas.microsoft.com/office/drawing/2014/main" id="{13C260C8-9CE4-98ED-2395-A9102DD89784}"/>
                </a:ext>
              </a:extLst>
            </p:cNvPr>
            <p:cNvGrpSpPr/>
            <p:nvPr/>
          </p:nvGrpSpPr>
          <p:grpSpPr>
            <a:xfrm>
              <a:off x="0" y="-2920"/>
              <a:ext cx="11196000" cy="28800"/>
              <a:chOff x="2099733" y="800098"/>
              <a:chExt cx="1998132" cy="499533"/>
            </a:xfrm>
            <a:grpFill/>
          </p:grpSpPr>
          <p:sp>
            <p:nvSpPr>
              <p:cNvPr id="41" name="Rechteck 40">
                <a:extLst>
                  <a:ext uri="{FF2B5EF4-FFF2-40B4-BE49-F238E27FC236}">
                    <a16:creationId xmlns:a16="http://schemas.microsoft.com/office/drawing/2014/main" id="{6C4D664D-8726-110F-C07D-C8AFA79CAC5C}"/>
                  </a:ext>
                </a:extLst>
              </p:cNvPr>
              <p:cNvSpPr/>
              <p:nvPr/>
            </p:nvSpPr>
            <p:spPr>
              <a:xfrm>
                <a:off x="2099733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Rechteck 41">
                <a:extLst>
                  <a:ext uri="{FF2B5EF4-FFF2-40B4-BE49-F238E27FC236}">
                    <a16:creationId xmlns:a16="http://schemas.microsoft.com/office/drawing/2014/main" id="{F6C1BC44-DE50-F65B-38E0-8A3FA17566BD}"/>
                  </a:ext>
                </a:extLst>
              </p:cNvPr>
              <p:cNvSpPr/>
              <p:nvPr/>
            </p:nvSpPr>
            <p:spPr>
              <a:xfrm>
                <a:off x="3598332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Rechteck 42">
                <a:extLst>
                  <a:ext uri="{FF2B5EF4-FFF2-40B4-BE49-F238E27FC236}">
                    <a16:creationId xmlns:a16="http://schemas.microsoft.com/office/drawing/2014/main" id="{CAA9533A-35BD-53F0-1CC2-FF92C3F2B5BD}"/>
                  </a:ext>
                </a:extLst>
              </p:cNvPr>
              <p:cNvSpPr/>
              <p:nvPr/>
            </p:nvSpPr>
            <p:spPr>
              <a:xfrm>
                <a:off x="2599266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Rechteck 43">
                <a:extLst>
                  <a:ext uri="{FF2B5EF4-FFF2-40B4-BE49-F238E27FC236}">
                    <a16:creationId xmlns:a16="http://schemas.microsoft.com/office/drawing/2014/main" id="{679195CF-D8FE-C3F0-6552-B4D17C0B8F13}"/>
                  </a:ext>
                </a:extLst>
              </p:cNvPr>
              <p:cNvSpPr/>
              <p:nvPr/>
            </p:nvSpPr>
            <p:spPr>
              <a:xfrm>
                <a:off x="3098799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17E00BD4-BECF-713D-E29A-4C81C1AE2FF9}"/>
                </a:ext>
              </a:extLst>
            </p:cNvPr>
            <p:cNvSpPr/>
            <p:nvPr/>
          </p:nvSpPr>
          <p:spPr>
            <a:xfrm>
              <a:off x="11196000" y="-2920"/>
              <a:ext cx="2799000" cy="28800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</p:grpSp>
      <p:sp>
        <p:nvSpPr>
          <p:cNvPr id="48" name="Rectangle 41">
            <a:extLst>
              <a:ext uri="{FF2B5EF4-FFF2-40B4-BE49-F238E27FC236}">
                <a16:creationId xmlns:a16="http://schemas.microsoft.com/office/drawing/2014/main" id="{7230CECE-8310-1CDD-E5AE-F7D88A5E992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613200"/>
            <a:ext cx="1928293" cy="241930"/>
          </a:xfrm>
          <a:prstGeom prst="rect">
            <a:avLst/>
          </a:prstGeom>
          <a:ln/>
        </p:spPr>
        <p:txBody>
          <a:bodyPr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58" name="Inhaltsplatzhalter 2">
            <a:extLst>
              <a:ext uri="{FF2B5EF4-FFF2-40B4-BE49-F238E27FC236}">
                <a16:creationId xmlns:a16="http://schemas.microsoft.com/office/drawing/2014/main" id="{774CBE63-3BDB-6A53-3227-3C18F08189A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3703" y="811822"/>
            <a:ext cx="5949947" cy="2682265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rgbClr val="2B245B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rgbClr val="2B245B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rgbClr val="7030A0"/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sp>
        <p:nvSpPr>
          <p:cNvPr id="62" name="Textplatzhalter 2">
            <a:extLst>
              <a:ext uri="{FF2B5EF4-FFF2-40B4-BE49-F238E27FC236}">
                <a16:creationId xmlns:a16="http://schemas.microsoft.com/office/drawing/2014/main" id="{AB677F52-C067-5BF2-E4A1-2629CBE264F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4463" y="6228067"/>
            <a:ext cx="11903073" cy="296862"/>
          </a:xfrm>
          <a:prstGeom prst="rect">
            <a:avLst/>
          </a:prstGeom>
        </p:spPr>
        <p:txBody>
          <a:bodyPr lIns="0" rIns="0" bIns="0" anchor="b"/>
          <a:lstStyle>
            <a:lvl1pPr marL="0" indent="0" algn="l">
              <a:buNone/>
              <a:defRPr sz="800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DE"/>
              <a:t>Quellenangaben</a:t>
            </a:r>
          </a:p>
        </p:txBody>
      </p:sp>
      <p:sp>
        <p:nvSpPr>
          <p:cNvPr id="72" name="Inhaltsplatzhalter 2">
            <a:extLst>
              <a:ext uri="{FF2B5EF4-FFF2-40B4-BE49-F238E27FC236}">
                <a16:creationId xmlns:a16="http://schemas.microsoft.com/office/drawing/2014/main" id="{CA17DA21-DFCE-03DE-47B4-AA062B176561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6096738" y="3520069"/>
            <a:ext cx="5950800" cy="2682000"/>
          </a:xfrm>
          <a:prstGeom prst="rect">
            <a:avLst/>
          </a:prstGeom>
        </p:spPr>
        <p:txBody>
          <a:bodyPr lIns="90000" tIns="0" rIns="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rgbClr val="2B245B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rgbClr val="2B245B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rgbClr val="7030A0"/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sp>
        <p:nvSpPr>
          <p:cNvPr id="73" name="Inhaltsplatzhalter 2">
            <a:extLst>
              <a:ext uri="{FF2B5EF4-FFF2-40B4-BE49-F238E27FC236}">
                <a16:creationId xmlns:a16="http://schemas.microsoft.com/office/drawing/2014/main" id="{655F651B-19DE-146D-3549-773649B17456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143703" y="3520068"/>
            <a:ext cx="5949947" cy="2682265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rgbClr val="2B245B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rgbClr val="2B245B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rgbClr val="7030A0"/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cxnSp>
        <p:nvCxnSpPr>
          <p:cNvPr id="29" name="Gerade Verbindung 8">
            <a:extLst>
              <a:ext uri="{FF2B5EF4-FFF2-40B4-BE49-F238E27FC236}">
                <a16:creationId xmlns:a16="http://schemas.microsoft.com/office/drawing/2014/main" id="{50589A48-877E-7C7F-6B43-228C5AFA31B1}"/>
              </a:ext>
            </a:extLst>
          </p:cNvPr>
          <p:cNvCxnSpPr>
            <a:cxnSpLocks/>
          </p:cNvCxnSpPr>
          <p:nvPr userDrawn="1"/>
        </p:nvCxnSpPr>
        <p:spPr>
          <a:xfrm>
            <a:off x="146052" y="3499338"/>
            <a:ext cx="1190624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4">
            <a:extLst>
              <a:ext uri="{FF2B5EF4-FFF2-40B4-BE49-F238E27FC236}">
                <a16:creationId xmlns:a16="http://schemas.microsoft.com/office/drawing/2014/main" id="{F9BD9B6E-FE90-65EA-4085-35C903377B9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94950" y="233363"/>
            <a:ext cx="1647825" cy="325437"/>
            <a:chOff x="6548" y="147"/>
            <a:chExt cx="1038" cy="205"/>
          </a:xfrm>
        </p:grpSpPr>
        <p:sp>
          <p:nvSpPr>
            <p:cNvPr id="27" name="AutoShape 3">
              <a:extLst>
                <a:ext uri="{FF2B5EF4-FFF2-40B4-BE49-F238E27FC236}">
                  <a16:creationId xmlns:a16="http://schemas.microsoft.com/office/drawing/2014/main" id="{F7DF5C55-E35A-17D3-7174-D42F68E57DF5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6548" y="147"/>
              <a:ext cx="1038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8" name="Rectangle 5">
              <a:extLst>
                <a:ext uri="{FF2B5EF4-FFF2-40B4-BE49-F238E27FC236}">
                  <a16:creationId xmlns:a16="http://schemas.microsoft.com/office/drawing/2014/main" id="{88E952C5-D6C8-5071-1741-00DBBC9D2AB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06" y="151"/>
              <a:ext cx="74" cy="74"/>
            </a:xfrm>
            <a:prstGeom prst="rect">
              <a:avLst/>
            </a:prstGeom>
            <a:solidFill>
              <a:srgbClr val="0099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" name="Rectangle 6">
              <a:extLst>
                <a:ext uri="{FF2B5EF4-FFF2-40B4-BE49-F238E27FC236}">
                  <a16:creationId xmlns:a16="http://schemas.microsoft.com/office/drawing/2014/main" id="{76CDD118-D2E1-E38A-C82E-949F2FA09E5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308" y="151"/>
              <a:ext cx="74" cy="74"/>
            </a:xfrm>
            <a:prstGeom prst="rect">
              <a:avLst/>
            </a:prstGeom>
            <a:solidFill>
              <a:srgbClr val="A100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" name="Rectangle 7">
              <a:extLst>
                <a:ext uri="{FF2B5EF4-FFF2-40B4-BE49-F238E27FC236}">
                  <a16:creationId xmlns:a16="http://schemas.microsoft.com/office/drawing/2014/main" id="{B6C1BCC8-6CB9-A9F8-88FC-CFC5634008D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409" y="151"/>
              <a:ext cx="75" cy="74"/>
            </a:xfrm>
            <a:prstGeom prst="rect">
              <a:avLst/>
            </a:prstGeom>
            <a:solidFill>
              <a:srgbClr val="0055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3" name="Rectangle 8">
              <a:extLst>
                <a:ext uri="{FF2B5EF4-FFF2-40B4-BE49-F238E27FC236}">
                  <a16:creationId xmlns:a16="http://schemas.microsoft.com/office/drawing/2014/main" id="{D61A2376-B905-A405-BD31-EA7E639CC7F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511" y="151"/>
              <a:ext cx="75" cy="74"/>
            </a:xfrm>
            <a:prstGeom prst="rect">
              <a:avLst/>
            </a:pr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4" name="Freeform 9">
              <a:extLst>
                <a:ext uri="{FF2B5EF4-FFF2-40B4-BE49-F238E27FC236}">
                  <a16:creationId xmlns:a16="http://schemas.microsoft.com/office/drawing/2014/main" id="{2AA1C310-CEC2-A823-9CF6-F975E6CD05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99" y="278"/>
              <a:ext cx="66" cy="71"/>
            </a:xfrm>
            <a:custGeom>
              <a:avLst/>
              <a:gdLst>
                <a:gd name="T0" fmla="*/ 140 w 140"/>
                <a:gd name="T1" fmla="*/ 144 h 151"/>
                <a:gd name="T2" fmla="*/ 84 w 140"/>
                <a:gd name="T3" fmla="*/ 151 h 151"/>
                <a:gd name="T4" fmla="*/ 0 w 140"/>
                <a:gd name="T5" fmla="*/ 76 h 151"/>
                <a:gd name="T6" fmla="*/ 92 w 140"/>
                <a:gd name="T7" fmla="*/ 0 h 151"/>
                <a:gd name="T8" fmla="*/ 136 w 140"/>
                <a:gd name="T9" fmla="*/ 6 h 151"/>
                <a:gd name="T10" fmla="*/ 133 w 140"/>
                <a:gd name="T11" fmla="*/ 38 h 151"/>
                <a:gd name="T12" fmla="*/ 98 w 140"/>
                <a:gd name="T13" fmla="*/ 29 h 151"/>
                <a:gd name="T14" fmla="*/ 40 w 140"/>
                <a:gd name="T15" fmla="*/ 76 h 151"/>
                <a:gd name="T16" fmla="*/ 89 w 140"/>
                <a:gd name="T17" fmla="*/ 122 h 151"/>
                <a:gd name="T18" fmla="*/ 103 w 140"/>
                <a:gd name="T19" fmla="*/ 120 h 151"/>
                <a:gd name="T20" fmla="*/ 103 w 140"/>
                <a:gd name="T21" fmla="*/ 91 h 151"/>
                <a:gd name="T22" fmla="*/ 80 w 140"/>
                <a:gd name="T23" fmla="*/ 91 h 151"/>
                <a:gd name="T24" fmla="*/ 80 w 140"/>
                <a:gd name="T25" fmla="*/ 63 h 151"/>
                <a:gd name="T26" fmla="*/ 140 w 140"/>
                <a:gd name="T27" fmla="*/ 63 h 151"/>
                <a:gd name="T28" fmla="*/ 140 w 140"/>
                <a:gd name="T29" fmla="*/ 144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151">
                  <a:moveTo>
                    <a:pt x="140" y="144"/>
                  </a:moveTo>
                  <a:cubicBezTo>
                    <a:pt x="116" y="151"/>
                    <a:pt x="97" y="151"/>
                    <a:pt x="84" y="151"/>
                  </a:cubicBezTo>
                  <a:cubicBezTo>
                    <a:pt x="45" y="151"/>
                    <a:pt x="0" y="131"/>
                    <a:pt x="0" y="76"/>
                  </a:cubicBezTo>
                  <a:cubicBezTo>
                    <a:pt x="0" y="21"/>
                    <a:pt x="38" y="0"/>
                    <a:pt x="92" y="0"/>
                  </a:cubicBezTo>
                  <a:cubicBezTo>
                    <a:pt x="102" y="0"/>
                    <a:pt x="122" y="1"/>
                    <a:pt x="136" y="6"/>
                  </a:cubicBezTo>
                  <a:cubicBezTo>
                    <a:pt x="133" y="38"/>
                    <a:pt x="133" y="38"/>
                    <a:pt x="133" y="38"/>
                  </a:cubicBezTo>
                  <a:cubicBezTo>
                    <a:pt x="121" y="31"/>
                    <a:pt x="107" y="29"/>
                    <a:pt x="98" y="29"/>
                  </a:cubicBezTo>
                  <a:cubicBezTo>
                    <a:pt x="66" y="29"/>
                    <a:pt x="40" y="42"/>
                    <a:pt x="40" y="76"/>
                  </a:cubicBezTo>
                  <a:cubicBezTo>
                    <a:pt x="40" y="105"/>
                    <a:pt x="60" y="122"/>
                    <a:pt x="89" y="122"/>
                  </a:cubicBezTo>
                  <a:cubicBezTo>
                    <a:pt x="94" y="122"/>
                    <a:pt x="99" y="121"/>
                    <a:pt x="103" y="120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0" y="63"/>
                    <a:pt x="80" y="63"/>
                    <a:pt x="80" y="63"/>
                  </a:cubicBezTo>
                  <a:cubicBezTo>
                    <a:pt x="140" y="63"/>
                    <a:pt x="140" y="63"/>
                    <a:pt x="140" y="63"/>
                  </a:cubicBezTo>
                  <a:lnTo>
                    <a:pt x="140" y="1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6" name="Freeform 10">
              <a:extLst>
                <a:ext uri="{FF2B5EF4-FFF2-40B4-BE49-F238E27FC236}">
                  <a16:creationId xmlns:a16="http://schemas.microsoft.com/office/drawing/2014/main" id="{D775AE0F-CA6C-4B44-58EC-D9A6273354A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278" y="279"/>
              <a:ext cx="59" cy="69"/>
            </a:xfrm>
            <a:custGeom>
              <a:avLst/>
              <a:gdLst>
                <a:gd name="T0" fmla="*/ 0 w 124"/>
                <a:gd name="T1" fmla="*/ 0 h 147"/>
                <a:gd name="T2" fmla="*/ 70 w 124"/>
                <a:gd name="T3" fmla="*/ 0 h 147"/>
                <a:gd name="T4" fmla="*/ 117 w 124"/>
                <a:gd name="T5" fmla="*/ 37 h 147"/>
                <a:gd name="T6" fmla="*/ 89 w 124"/>
                <a:gd name="T7" fmla="*/ 74 h 147"/>
                <a:gd name="T8" fmla="*/ 89 w 124"/>
                <a:gd name="T9" fmla="*/ 74 h 147"/>
                <a:gd name="T10" fmla="*/ 110 w 124"/>
                <a:gd name="T11" fmla="*/ 107 h 147"/>
                <a:gd name="T12" fmla="*/ 124 w 124"/>
                <a:gd name="T13" fmla="*/ 147 h 147"/>
                <a:gd name="T14" fmla="*/ 83 w 124"/>
                <a:gd name="T15" fmla="*/ 147 h 147"/>
                <a:gd name="T16" fmla="*/ 75 w 124"/>
                <a:gd name="T17" fmla="*/ 120 h 147"/>
                <a:gd name="T18" fmla="*/ 47 w 124"/>
                <a:gd name="T19" fmla="*/ 89 h 147"/>
                <a:gd name="T20" fmla="*/ 39 w 124"/>
                <a:gd name="T21" fmla="*/ 89 h 147"/>
                <a:gd name="T22" fmla="*/ 39 w 124"/>
                <a:gd name="T23" fmla="*/ 147 h 147"/>
                <a:gd name="T24" fmla="*/ 0 w 124"/>
                <a:gd name="T25" fmla="*/ 147 h 147"/>
                <a:gd name="T26" fmla="*/ 0 w 124"/>
                <a:gd name="T27" fmla="*/ 0 h 147"/>
                <a:gd name="T28" fmla="*/ 39 w 124"/>
                <a:gd name="T29" fmla="*/ 61 h 147"/>
                <a:gd name="T30" fmla="*/ 49 w 124"/>
                <a:gd name="T31" fmla="*/ 61 h 147"/>
                <a:gd name="T32" fmla="*/ 78 w 124"/>
                <a:gd name="T33" fmla="*/ 44 h 147"/>
                <a:gd name="T34" fmla="*/ 49 w 124"/>
                <a:gd name="T35" fmla="*/ 28 h 147"/>
                <a:gd name="T36" fmla="*/ 39 w 124"/>
                <a:gd name="T37" fmla="*/ 28 h 147"/>
                <a:gd name="T38" fmla="*/ 39 w 124"/>
                <a:gd name="T39" fmla="*/ 61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4" h="147">
                  <a:moveTo>
                    <a:pt x="0" y="0"/>
                  </a:moveTo>
                  <a:cubicBezTo>
                    <a:pt x="70" y="0"/>
                    <a:pt x="70" y="0"/>
                    <a:pt x="70" y="0"/>
                  </a:cubicBezTo>
                  <a:cubicBezTo>
                    <a:pt x="96" y="0"/>
                    <a:pt x="117" y="12"/>
                    <a:pt x="117" y="37"/>
                  </a:cubicBezTo>
                  <a:cubicBezTo>
                    <a:pt x="117" y="57"/>
                    <a:pt x="108" y="70"/>
                    <a:pt x="89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101" y="78"/>
                    <a:pt x="102" y="89"/>
                    <a:pt x="110" y="107"/>
                  </a:cubicBezTo>
                  <a:cubicBezTo>
                    <a:pt x="124" y="147"/>
                    <a:pt x="124" y="147"/>
                    <a:pt x="124" y="147"/>
                  </a:cubicBezTo>
                  <a:cubicBezTo>
                    <a:pt x="83" y="147"/>
                    <a:pt x="83" y="147"/>
                    <a:pt x="83" y="147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67" y="95"/>
                    <a:pt x="62" y="89"/>
                    <a:pt x="47" y="89"/>
                  </a:cubicBezTo>
                  <a:cubicBezTo>
                    <a:pt x="39" y="89"/>
                    <a:pt x="39" y="89"/>
                    <a:pt x="39" y="89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lnTo>
                    <a:pt x="0" y="0"/>
                  </a:lnTo>
                  <a:close/>
                  <a:moveTo>
                    <a:pt x="39" y="61"/>
                  </a:moveTo>
                  <a:cubicBezTo>
                    <a:pt x="49" y="61"/>
                    <a:pt x="49" y="61"/>
                    <a:pt x="49" y="61"/>
                  </a:cubicBezTo>
                  <a:cubicBezTo>
                    <a:pt x="62" y="61"/>
                    <a:pt x="78" y="61"/>
                    <a:pt x="78" y="44"/>
                  </a:cubicBezTo>
                  <a:cubicBezTo>
                    <a:pt x="78" y="30"/>
                    <a:pt x="64" y="28"/>
                    <a:pt x="49" y="28"/>
                  </a:cubicBezTo>
                  <a:cubicBezTo>
                    <a:pt x="39" y="28"/>
                    <a:pt x="39" y="28"/>
                    <a:pt x="39" y="28"/>
                  </a:cubicBezTo>
                  <a:lnTo>
                    <a:pt x="39" y="6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7" name="Freeform 11">
              <a:extLst>
                <a:ext uri="{FF2B5EF4-FFF2-40B4-BE49-F238E27FC236}">
                  <a16:creationId xmlns:a16="http://schemas.microsoft.com/office/drawing/2014/main" id="{CFAF5973-BD2F-7370-E821-DBAE094123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44" y="279"/>
              <a:ext cx="60" cy="70"/>
            </a:xfrm>
            <a:custGeom>
              <a:avLst/>
              <a:gdLst>
                <a:gd name="T0" fmla="*/ 128 w 128"/>
                <a:gd name="T1" fmla="*/ 91 h 149"/>
                <a:gd name="T2" fmla="*/ 64 w 128"/>
                <a:gd name="T3" fmla="*/ 149 h 149"/>
                <a:gd name="T4" fmla="*/ 0 w 128"/>
                <a:gd name="T5" fmla="*/ 91 h 149"/>
                <a:gd name="T6" fmla="*/ 0 w 128"/>
                <a:gd name="T7" fmla="*/ 0 h 149"/>
                <a:gd name="T8" fmla="*/ 39 w 128"/>
                <a:gd name="T9" fmla="*/ 0 h 149"/>
                <a:gd name="T10" fmla="*/ 39 w 128"/>
                <a:gd name="T11" fmla="*/ 85 h 149"/>
                <a:gd name="T12" fmla="*/ 64 w 128"/>
                <a:gd name="T13" fmla="*/ 120 h 149"/>
                <a:gd name="T14" fmla="*/ 89 w 128"/>
                <a:gd name="T15" fmla="*/ 85 h 149"/>
                <a:gd name="T16" fmla="*/ 89 w 128"/>
                <a:gd name="T17" fmla="*/ 0 h 149"/>
                <a:gd name="T18" fmla="*/ 128 w 128"/>
                <a:gd name="T19" fmla="*/ 0 h 149"/>
                <a:gd name="T20" fmla="*/ 128 w 128"/>
                <a:gd name="T21" fmla="*/ 9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" h="149">
                  <a:moveTo>
                    <a:pt x="128" y="91"/>
                  </a:moveTo>
                  <a:cubicBezTo>
                    <a:pt x="128" y="131"/>
                    <a:pt x="102" y="149"/>
                    <a:pt x="64" y="149"/>
                  </a:cubicBezTo>
                  <a:cubicBezTo>
                    <a:pt x="26" y="149"/>
                    <a:pt x="0" y="131"/>
                    <a:pt x="0" y="9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39" y="104"/>
                    <a:pt x="44" y="120"/>
                    <a:pt x="64" y="120"/>
                  </a:cubicBezTo>
                  <a:cubicBezTo>
                    <a:pt x="84" y="120"/>
                    <a:pt x="89" y="104"/>
                    <a:pt x="89" y="85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128" y="0"/>
                    <a:pt x="128" y="0"/>
                    <a:pt x="128" y="0"/>
                  </a:cubicBezTo>
                  <a:lnTo>
                    <a:pt x="128" y="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991ADE5A-70C7-9031-9EFB-F4AECAC0C75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15" y="279"/>
              <a:ext cx="53" cy="69"/>
            </a:xfrm>
            <a:custGeom>
              <a:avLst/>
              <a:gdLst>
                <a:gd name="T0" fmla="*/ 0 w 113"/>
                <a:gd name="T1" fmla="*/ 0 h 147"/>
                <a:gd name="T2" fmla="*/ 47 w 113"/>
                <a:gd name="T3" fmla="*/ 0 h 147"/>
                <a:gd name="T4" fmla="*/ 113 w 113"/>
                <a:gd name="T5" fmla="*/ 48 h 147"/>
                <a:gd name="T6" fmla="*/ 54 w 113"/>
                <a:gd name="T7" fmla="*/ 95 h 147"/>
                <a:gd name="T8" fmla="*/ 39 w 113"/>
                <a:gd name="T9" fmla="*/ 95 h 147"/>
                <a:gd name="T10" fmla="*/ 39 w 113"/>
                <a:gd name="T11" fmla="*/ 147 h 147"/>
                <a:gd name="T12" fmla="*/ 0 w 113"/>
                <a:gd name="T13" fmla="*/ 147 h 147"/>
                <a:gd name="T14" fmla="*/ 0 w 113"/>
                <a:gd name="T15" fmla="*/ 0 h 147"/>
                <a:gd name="T16" fmla="*/ 39 w 113"/>
                <a:gd name="T17" fmla="*/ 68 h 147"/>
                <a:gd name="T18" fmla="*/ 49 w 113"/>
                <a:gd name="T19" fmla="*/ 68 h 147"/>
                <a:gd name="T20" fmla="*/ 74 w 113"/>
                <a:gd name="T21" fmla="*/ 48 h 147"/>
                <a:gd name="T22" fmla="*/ 49 w 113"/>
                <a:gd name="T23" fmla="*/ 28 h 147"/>
                <a:gd name="T24" fmla="*/ 39 w 113"/>
                <a:gd name="T25" fmla="*/ 28 h 147"/>
                <a:gd name="T26" fmla="*/ 39 w 113"/>
                <a:gd name="T27" fmla="*/ 68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47">
                  <a:moveTo>
                    <a:pt x="0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92" y="0"/>
                    <a:pt x="113" y="15"/>
                    <a:pt x="113" y="48"/>
                  </a:cubicBezTo>
                  <a:cubicBezTo>
                    <a:pt x="113" y="78"/>
                    <a:pt x="91" y="95"/>
                    <a:pt x="54" y="95"/>
                  </a:cubicBezTo>
                  <a:cubicBezTo>
                    <a:pt x="39" y="95"/>
                    <a:pt x="39" y="95"/>
                    <a:pt x="39" y="95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lnTo>
                    <a:pt x="0" y="0"/>
                  </a:lnTo>
                  <a:close/>
                  <a:moveTo>
                    <a:pt x="39" y="68"/>
                  </a:moveTo>
                  <a:cubicBezTo>
                    <a:pt x="49" y="68"/>
                    <a:pt x="49" y="68"/>
                    <a:pt x="49" y="68"/>
                  </a:cubicBezTo>
                  <a:cubicBezTo>
                    <a:pt x="63" y="68"/>
                    <a:pt x="74" y="63"/>
                    <a:pt x="74" y="48"/>
                  </a:cubicBezTo>
                  <a:cubicBezTo>
                    <a:pt x="74" y="33"/>
                    <a:pt x="63" y="28"/>
                    <a:pt x="49" y="28"/>
                  </a:cubicBezTo>
                  <a:cubicBezTo>
                    <a:pt x="39" y="28"/>
                    <a:pt x="39" y="28"/>
                    <a:pt x="39" y="28"/>
                  </a:cubicBezTo>
                  <a:lnTo>
                    <a:pt x="39" y="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CE20C4BF-48A1-2C78-95BD-AF194F8AE6E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76" y="279"/>
              <a:ext cx="53" cy="69"/>
            </a:xfrm>
            <a:custGeom>
              <a:avLst/>
              <a:gdLst>
                <a:gd name="T0" fmla="*/ 0 w 113"/>
                <a:gd name="T1" fmla="*/ 0 h 147"/>
                <a:gd name="T2" fmla="*/ 47 w 113"/>
                <a:gd name="T3" fmla="*/ 0 h 147"/>
                <a:gd name="T4" fmla="*/ 113 w 113"/>
                <a:gd name="T5" fmla="*/ 48 h 147"/>
                <a:gd name="T6" fmla="*/ 55 w 113"/>
                <a:gd name="T7" fmla="*/ 95 h 147"/>
                <a:gd name="T8" fmla="*/ 39 w 113"/>
                <a:gd name="T9" fmla="*/ 95 h 147"/>
                <a:gd name="T10" fmla="*/ 39 w 113"/>
                <a:gd name="T11" fmla="*/ 147 h 147"/>
                <a:gd name="T12" fmla="*/ 0 w 113"/>
                <a:gd name="T13" fmla="*/ 147 h 147"/>
                <a:gd name="T14" fmla="*/ 0 w 113"/>
                <a:gd name="T15" fmla="*/ 0 h 147"/>
                <a:gd name="T16" fmla="*/ 39 w 113"/>
                <a:gd name="T17" fmla="*/ 68 h 147"/>
                <a:gd name="T18" fmla="*/ 50 w 113"/>
                <a:gd name="T19" fmla="*/ 68 h 147"/>
                <a:gd name="T20" fmla="*/ 74 w 113"/>
                <a:gd name="T21" fmla="*/ 48 h 147"/>
                <a:gd name="T22" fmla="*/ 50 w 113"/>
                <a:gd name="T23" fmla="*/ 28 h 147"/>
                <a:gd name="T24" fmla="*/ 39 w 113"/>
                <a:gd name="T25" fmla="*/ 28 h 147"/>
                <a:gd name="T26" fmla="*/ 39 w 113"/>
                <a:gd name="T27" fmla="*/ 68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47">
                  <a:moveTo>
                    <a:pt x="0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92" y="0"/>
                    <a:pt x="113" y="15"/>
                    <a:pt x="113" y="48"/>
                  </a:cubicBezTo>
                  <a:cubicBezTo>
                    <a:pt x="113" y="78"/>
                    <a:pt x="91" y="95"/>
                    <a:pt x="55" y="95"/>
                  </a:cubicBezTo>
                  <a:cubicBezTo>
                    <a:pt x="39" y="95"/>
                    <a:pt x="39" y="95"/>
                    <a:pt x="39" y="95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lnTo>
                    <a:pt x="0" y="0"/>
                  </a:lnTo>
                  <a:close/>
                  <a:moveTo>
                    <a:pt x="39" y="68"/>
                  </a:moveTo>
                  <a:cubicBezTo>
                    <a:pt x="50" y="68"/>
                    <a:pt x="50" y="68"/>
                    <a:pt x="50" y="68"/>
                  </a:cubicBezTo>
                  <a:cubicBezTo>
                    <a:pt x="63" y="68"/>
                    <a:pt x="74" y="63"/>
                    <a:pt x="74" y="48"/>
                  </a:cubicBezTo>
                  <a:cubicBezTo>
                    <a:pt x="74" y="33"/>
                    <a:pt x="63" y="28"/>
                    <a:pt x="50" y="28"/>
                  </a:cubicBezTo>
                  <a:cubicBezTo>
                    <a:pt x="39" y="28"/>
                    <a:pt x="39" y="28"/>
                    <a:pt x="39" y="28"/>
                  </a:cubicBezTo>
                  <a:lnTo>
                    <a:pt x="39" y="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3BB0853D-3F86-B5D8-66F9-2CE2AAC750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37" y="279"/>
              <a:ext cx="49" cy="69"/>
            </a:xfrm>
            <a:custGeom>
              <a:avLst/>
              <a:gdLst>
                <a:gd name="T0" fmla="*/ 0 w 49"/>
                <a:gd name="T1" fmla="*/ 0 h 69"/>
                <a:gd name="T2" fmla="*/ 49 w 49"/>
                <a:gd name="T3" fmla="*/ 0 h 69"/>
                <a:gd name="T4" fmla="*/ 49 w 49"/>
                <a:gd name="T5" fmla="*/ 13 h 69"/>
                <a:gd name="T6" fmla="*/ 18 w 49"/>
                <a:gd name="T7" fmla="*/ 13 h 69"/>
                <a:gd name="T8" fmla="*/ 18 w 49"/>
                <a:gd name="T9" fmla="*/ 27 h 69"/>
                <a:gd name="T10" fmla="*/ 47 w 49"/>
                <a:gd name="T11" fmla="*/ 27 h 69"/>
                <a:gd name="T12" fmla="*/ 47 w 49"/>
                <a:gd name="T13" fmla="*/ 40 h 69"/>
                <a:gd name="T14" fmla="*/ 18 w 49"/>
                <a:gd name="T15" fmla="*/ 40 h 69"/>
                <a:gd name="T16" fmla="*/ 18 w 49"/>
                <a:gd name="T17" fmla="*/ 56 h 69"/>
                <a:gd name="T18" fmla="*/ 49 w 49"/>
                <a:gd name="T19" fmla="*/ 56 h 69"/>
                <a:gd name="T20" fmla="*/ 49 w 49"/>
                <a:gd name="T21" fmla="*/ 69 h 69"/>
                <a:gd name="T22" fmla="*/ 0 w 49"/>
                <a:gd name="T23" fmla="*/ 69 h 69"/>
                <a:gd name="T24" fmla="*/ 0 w 49"/>
                <a:gd name="T2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" h="69">
                  <a:moveTo>
                    <a:pt x="0" y="0"/>
                  </a:moveTo>
                  <a:lnTo>
                    <a:pt x="49" y="0"/>
                  </a:lnTo>
                  <a:lnTo>
                    <a:pt x="49" y="13"/>
                  </a:lnTo>
                  <a:lnTo>
                    <a:pt x="18" y="13"/>
                  </a:lnTo>
                  <a:lnTo>
                    <a:pt x="18" y="27"/>
                  </a:lnTo>
                  <a:lnTo>
                    <a:pt x="47" y="27"/>
                  </a:lnTo>
                  <a:lnTo>
                    <a:pt x="47" y="40"/>
                  </a:lnTo>
                  <a:lnTo>
                    <a:pt x="18" y="40"/>
                  </a:lnTo>
                  <a:lnTo>
                    <a:pt x="18" y="56"/>
                  </a:lnTo>
                  <a:lnTo>
                    <a:pt x="49" y="56"/>
                  </a:lnTo>
                  <a:lnTo>
                    <a:pt x="49" y="69"/>
                  </a:lnTo>
                  <a:lnTo>
                    <a:pt x="0" y="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9" name="Freeform 15">
              <a:extLst>
                <a:ext uri="{FF2B5EF4-FFF2-40B4-BE49-F238E27FC236}">
                  <a16:creationId xmlns:a16="http://schemas.microsoft.com/office/drawing/2014/main" id="{D34C4D99-6EBC-398A-A1D6-128FB628FF9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48" y="151"/>
              <a:ext cx="161" cy="198"/>
            </a:xfrm>
            <a:custGeom>
              <a:avLst/>
              <a:gdLst>
                <a:gd name="T0" fmla="*/ 0 w 339"/>
                <a:gd name="T1" fmla="*/ 0 h 417"/>
                <a:gd name="T2" fmla="*/ 192 w 339"/>
                <a:gd name="T3" fmla="*/ 0 h 417"/>
                <a:gd name="T4" fmla="*/ 328 w 339"/>
                <a:gd name="T5" fmla="*/ 106 h 417"/>
                <a:gd name="T6" fmla="*/ 255 w 339"/>
                <a:gd name="T7" fmla="*/ 203 h 417"/>
                <a:gd name="T8" fmla="*/ 255 w 339"/>
                <a:gd name="T9" fmla="*/ 204 h 417"/>
                <a:gd name="T10" fmla="*/ 339 w 339"/>
                <a:gd name="T11" fmla="*/ 296 h 417"/>
                <a:gd name="T12" fmla="*/ 176 w 339"/>
                <a:gd name="T13" fmla="*/ 417 h 417"/>
                <a:gd name="T14" fmla="*/ 0 w 339"/>
                <a:gd name="T15" fmla="*/ 417 h 417"/>
                <a:gd name="T16" fmla="*/ 0 w 339"/>
                <a:gd name="T17" fmla="*/ 0 h 417"/>
                <a:gd name="T18" fmla="*/ 112 w 339"/>
                <a:gd name="T19" fmla="*/ 165 h 417"/>
                <a:gd name="T20" fmla="*/ 143 w 339"/>
                <a:gd name="T21" fmla="*/ 165 h 417"/>
                <a:gd name="T22" fmla="*/ 217 w 339"/>
                <a:gd name="T23" fmla="*/ 121 h 417"/>
                <a:gd name="T24" fmla="*/ 144 w 339"/>
                <a:gd name="T25" fmla="*/ 79 h 417"/>
                <a:gd name="T26" fmla="*/ 112 w 339"/>
                <a:gd name="T27" fmla="*/ 79 h 417"/>
                <a:gd name="T28" fmla="*/ 112 w 339"/>
                <a:gd name="T29" fmla="*/ 165 h 417"/>
                <a:gd name="T30" fmla="*/ 112 w 339"/>
                <a:gd name="T31" fmla="*/ 338 h 417"/>
                <a:gd name="T32" fmla="*/ 145 w 339"/>
                <a:gd name="T33" fmla="*/ 338 h 417"/>
                <a:gd name="T34" fmla="*/ 228 w 339"/>
                <a:gd name="T35" fmla="*/ 290 h 417"/>
                <a:gd name="T36" fmla="*/ 146 w 339"/>
                <a:gd name="T37" fmla="*/ 240 h 417"/>
                <a:gd name="T38" fmla="*/ 112 w 339"/>
                <a:gd name="T39" fmla="*/ 240 h 417"/>
                <a:gd name="T40" fmla="*/ 112 w 339"/>
                <a:gd name="T41" fmla="*/ 338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9" h="417">
                  <a:moveTo>
                    <a:pt x="0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270" y="0"/>
                    <a:pt x="328" y="34"/>
                    <a:pt x="328" y="106"/>
                  </a:cubicBezTo>
                  <a:cubicBezTo>
                    <a:pt x="328" y="158"/>
                    <a:pt x="301" y="187"/>
                    <a:pt x="255" y="203"/>
                  </a:cubicBezTo>
                  <a:cubicBezTo>
                    <a:pt x="255" y="204"/>
                    <a:pt x="255" y="204"/>
                    <a:pt x="255" y="204"/>
                  </a:cubicBezTo>
                  <a:cubicBezTo>
                    <a:pt x="310" y="216"/>
                    <a:pt x="339" y="245"/>
                    <a:pt x="339" y="296"/>
                  </a:cubicBezTo>
                  <a:cubicBezTo>
                    <a:pt x="339" y="396"/>
                    <a:pt x="251" y="417"/>
                    <a:pt x="176" y="417"/>
                  </a:cubicBezTo>
                  <a:cubicBezTo>
                    <a:pt x="0" y="417"/>
                    <a:pt x="0" y="417"/>
                    <a:pt x="0" y="417"/>
                  </a:cubicBezTo>
                  <a:lnTo>
                    <a:pt x="0" y="0"/>
                  </a:lnTo>
                  <a:close/>
                  <a:moveTo>
                    <a:pt x="112" y="165"/>
                  </a:moveTo>
                  <a:cubicBezTo>
                    <a:pt x="143" y="165"/>
                    <a:pt x="143" y="165"/>
                    <a:pt x="143" y="165"/>
                  </a:cubicBezTo>
                  <a:cubicBezTo>
                    <a:pt x="179" y="165"/>
                    <a:pt x="217" y="156"/>
                    <a:pt x="217" y="121"/>
                  </a:cubicBezTo>
                  <a:cubicBezTo>
                    <a:pt x="217" y="82"/>
                    <a:pt x="181" y="79"/>
                    <a:pt x="144" y="79"/>
                  </a:cubicBezTo>
                  <a:cubicBezTo>
                    <a:pt x="112" y="79"/>
                    <a:pt x="112" y="79"/>
                    <a:pt x="112" y="79"/>
                  </a:cubicBezTo>
                  <a:lnTo>
                    <a:pt x="112" y="165"/>
                  </a:lnTo>
                  <a:close/>
                  <a:moveTo>
                    <a:pt x="112" y="338"/>
                  </a:moveTo>
                  <a:cubicBezTo>
                    <a:pt x="145" y="338"/>
                    <a:pt x="145" y="338"/>
                    <a:pt x="145" y="338"/>
                  </a:cubicBezTo>
                  <a:cubicBezTo>
                    <a:pt x="185" y="338"/>
                    <a:pt x="228" y="332"/>
                    <a:pt x="228" y="290"/>
                  </a:cubicBezTo>
                  <a:cubicBezTo>
                    <a:pt x="228" y="244"/>
                    <a:pt x="184" y="240"/>
                    <a:pt x="146" y="240"/>
                  </a:cubicBezTo>
                  <a:cubicBezTo>
                    <a:pt x="112" y="240"/>
                    <a:pt x="112" y="240"/>
                    <a:pt x="112" y="240"/>
                  </a:cubicBezTo>
                  <a:lnTo>
                    <a:pt x="112" y="3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0" name="Freeform 16">
              <a:extLst>
                <a:ext uri="{FF2B5EF4-FFF2-40B4-BE49-F238E27FC236}">
                  <a16:creationId xmlns:a16="http://schemas.microsoft.com/office/drawing/2014/main" id="{D49F751C-EDC3-43ED-386D-AF288719754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21" y="148"/>
              <a:ext cx="172" cy="204"/>
            </a:xfrm>
            <a:custGeom>
              <a:avLst/>
              <a:gdLst>
                <a:gd name="T0" fmla="*/ 363 w 363"/>
                <a:gd name="T1" fmla="*/ 414 h 431"/>
                <a:gd name="T2" fmla="*/ 239 w 363"/>
                <a:gd name="T3" fmla="*/ 431 h 431"/>
                <a:gd name="T4" fmla="*/ 0 w 363"/>
                <a:gd name="T5" fmla="*/ 217 h 431"/>
                <a:gd name="T6" fmla="*/ 239 w 363"/>
                <a:gd name="T7" fmla="*/ 0 h 431"/>
                <a:gd name="T8" fmla="*/ 363 w 363"/>
                <a:gd name="T9" fmla="*/ 21 h 431"/>
                <a:gd name="T10" fmla="*/ 354 w 363"/>
                <a:gd name="T11" fmla="*/ 111 h 431"/>
                <a:gd name="T12" fmla="*/ 245 w 363"/>
                <a:gd name="T13" fmla="*/ 82 h 431"/>
                <a:gd name="T14" fmla="*/ 115 w 363"/>
                <a:gd name="T15" fmla="*/ 217 h 431"/>
                <a:gd name="T16" fmla="*/ 254 w 363"/>
                <a:gd name="T17" fmla="*/ 349 h 431"/>
                <a:gd name="T18" fmla="*/ 358 w 363"/>
                <a:gd name="T19" fmla="*/ 327 h 431"/>
                <a:gd name="T20" fmla="*/ 363 w 363"/>
                <a:gd name="T21" fmla="*/ 414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3" h="431">
                  <a:moveTo>
                    <a:pt x="363" y="414"/>
                  </a:moveTo>
                  <a:cubicBezTo>
                    <a:pt x="332" y="422"/>
                    <a:pt x="296" y="431"/>
                    <a:pt x="239" y="431"/>
                  </a:cubicBezTo>
                  <a:cubicBezTo>
                    <a:pt x="128" y="431"/>
                    <a:pt x="0" y="375"/>
                    <a:pt x="0" y="217"/>
                  </a:cubicBezTo>
                  <a:cubicBezTo>
                    <a:pt x="0" y="72"/>
                    <a:pt x="101" y="0"/>
                    <a:pt x="239" y="0"/>
                  </a:cubicBezTo>
                  <a:cubicBezTo>
                    <a:pt x="281" y="0"/>
                    <a:pt x="323" y="9"/>
                    <a:pt x="363" y="21"/>
                  </a:cubicBezTo>
                  <a:cubicBezTo>
                    <a:pt x="354" y="111"/>
                    <a:pt x="354" y="111"/>
                    <a:pt x="354" y="111"/>
                  </a:cubicBezTo>
                  <a:cubicBezTo>
                    <a:pt x="318" y="92"/>
                    <a:pt x="283" y="82"/>
                    <a:pt x="245" y="82"/>
                  </a:cubicBezTo>
                  <a:cubicBezTo>
                    <a:pt x="166" y="82"/>
                    <a:pt x="115" y="139"/>
                    <a:pt x="115" y="217"/>
                  </a:cubicBezTo>
                  <a:cubicBezTo>
                    <a:pt x="115" y="299"/>
                    <a:pt x="173" y="349"/>
                    <a:pt x="254" y="349"/>
                  </a:cubicBezTo>
                  <a:cubicBezTo>
                    <a:pt x="290" y="349"/>
                    <a:pt x="327" y="339"/>
                    <a:pt x="358" y="327"/>
                  </a:cubicBezTo>
                  <a:lnTo>
                    <a:pt x="363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1" name="Freeform 17">
              <a:extLst>
                <a:ext uri="{FF2B5EF4-FFF2-40B4-BE49-F238E27FC236}">
                  <a16:creationId xmlns:a16="http://schemas.microsoft.com/office/drawing/2014/main" id="{E491F3FC-CC23-ED8D-90E4-06C585D7AB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01" y="151"/>
              <a:ext cx="277" cy="198"/>
            </a:xfrm>
            <a:custGeom>
              <a:avLst/>
              <a:gdLst>
                <a:gd name="T0" fmla="*/ 0 w 277"/>
                <a:gd name="T1" fmla="*/ 0 h 198"/>
                <a:gd name="T2" fmla="*/ 53 w 277"/>
                <a:gd name="T3" fmla="*/ 0 h 198"/>
                <a:gd name="T4" fmla="*/ 78 w 277"/>
                <a:gd name="T5" fmla="*/ 152 h 198"/>
                <a:gd name="T6" fmla="*/ 79 w 277"/>
                <a:gd name="T7" fmla="*/ 152 h 198"/>
                <a:gd name="T8" fmla="*/ 106 w 277"/>
                <a:gd name="T9" fmla="*/ 0 h 198"/>
                <a:gd name="T10" fmla="*/ 172 w 277"/>
                <a:gd name="T11" fmla="*/ 0 h 198"/>
                <a:gd name="T12" fmla="*/ 200 w 277"/>
                <a:gd name="T13" fmla="*/ 152 h 198"/>
                <a:gd name="T14" fmla="*/ 201 w 277"/>
                <a:gd name="T15" fmla="*/ 152 h 198"/>
                <a:gd name="T16" fmla="*/ 226 w 277"/>
                <a:gd name="T17" fmla="*/ 0 h 198"/>
                <a:gd name="T18" fmla="*/ 277 w 277"/>
                <a:gd name="T19" fmla="*/ 0 h 198"/>
                <a:gd name="T20" fmla="*/ 233 w 277"/>
                <a:gd name="T21" fmla="*/ 198 h 198"/>
                <a:gd name="T22" fmla="*/ 166 w 277"/>
                <a:gd name="T23" fmla="*/ 198 h 198"/>
                <a:gd name="T24" fmla="*/ 138 w 277"/>
                <a:gd name="T25" fmla="*/ 46 h 198"/>
                <a:gd name="T26" fmla="*/ 137 w 277"/>
                <a:gd name="T27" fmla="*/ 46 h 198"/>
                <a:gd name="T28" fmla="*/ 111 w 277"/>
                <a:gd name="T29" fmla="*/ 198 h 198"/>
                <a:gd name="T30" fmla="*/ 44 w 277"/>
                <a:gd name="T31" fmla="*/ 198 h 198"/>
                <a:gd name="T32" fmla="*/ 0 w 277"/>
                <a:gd name="T3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7" h="198">
                  <a:moveTo>
                    <a:pt x="0" y="0"/>
                  </a:moveTo>
                  <a:lnTo>
                    <a:pt x="53" y="0"/>
                  </a:lnTo>
                  <a:lnTo>
                    <a:pt x="78" y="152"/>
                  </a:lnTo>
                  <a:lnTo>
                    <a:pt x="79" y="152"/>
                  </a:lnTo>
                  <a:lnTo>
                    <a:pt x="106" y="0"/>
                  </a:lnTo>
                  <a:lnTo>
                    <a:pt x="172" y="0"/>
                  </a:lnTo>
                  <a:lnTo>
                    <a:pt x="200" y="152"/>
                  </a:lnTo>
                  <a:lnTo>
                    <a:pt x="201" y="152"/>
                  </a:lnTo>
                  <a:lnTo>
                    <a:pt x="226" y="0"/>
                  </a:lnTo>
                  <a:lnTo>
                    <a:pt x="277" y="0"/>
                  </a:lnTo>
                  <a:lnTo>
                    <a:pt x="233" y="198"/>
                  </a:lnTo>
                  <a:lnTo>
                    <a:pt x="166" y="198"/>
                  </a:lnTo>
                  <a:lnTo>
                    <a:pt x="138" y="46"/>
                  </a:lnTo>
                  <a:lnTo>
                    <a:pt x="137" y="46"/>
                  </a:lnTo>
                  <a:lnTo>
                    <a:pt x="111" y="198"/>
                  </a:lnTo>
                  <a:lnTo>
                    <a:pt x="44" y="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sp>
        <p:nvSpPr>
          <p:cNvPr id="3" name="Textplatzhalter 7">
            <a:extLst>
              <a:ext uri="{FF2B5EF4-FFF2-40B4-BE49-F238E27FC236}">
                <a16:creationId xmlns:a16="http://schemas.microsoft.com/office/drawing/2014/main" id="{A1CB3940-A860-047F-232D-4E9F812489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464" y="313571"/>
            <a:ext cx="10091738" cy="3385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226637F2-DE13-2A65-5962-3AC233B662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704" y="63133"/>
            <a:ext cx="10091738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200" b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de-DE"/>
              <a:t>Abschnittsbereich/Oberthema (optional)</a:t>
            </a:r>
          </a:p>
        </p:txBody>
      </p:sp>
    </p:spTree>
    <p:extLst>
      <p:ext uri="{BB962C8B-B14F-4D97-AF65-F5344CB8AC3E}">
        <p14:creationId xmlns:p14="http://schemas.microsoft.com/office/powerpoint/2010/main" val="18896446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6CC903FA-76E6-C0C7-B6BE-6FF7952140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" y="0"/>
            <a:ext cx="12192000" cy="685265"/>
          </a:xfrm>
          <a:prstGeom prst="rect">
            <a:avLst/>
          </a:prstGeom>
        </p:spPr>
      </p:pic>
      <p:pic>
        <p:nvPicPr>
          <p:cNvPr id="52" name="Grafik 51" hidden="1">
            <a:extLst>
              <a:ext uri="{FF2B5EF4-FFF2-40B4-BE49-F238E27FC236}">
                <a16:creationId xmlns:a16="http://schemas.microsoft.com/office/drawing/2014/main" id="{040FD2E0-4586-CB38-A3AE-6DF2BB36ED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265"/>
          </a:xfrm>
          <a:prstGeom prst="rect">
            <a:avLst/>
          </a:prstGeom>
        </p:spPr>
      </p:pic>
      <p:sp>
        <p:nvSpPr>
          <p:cNvPr id="33" name="Rectangle 42">
            <a:extLst>
              <a:ext uri="{FF2B5EF4-FFF2-40B4-BE49-F238E27FC236}">
                <a16:creationId xmlns:a16="http://schemas.microsoft.com/office/drawing/2014/main" id="{6B7738C8-0D4C-91C0-7D32-F094FFAC5159}"/>
              </a:ext>
            </a:extLst>
          </p:cNvPr>
          <p:cNvSpPr>
            <a:spLocks noGrp="1" noChangeArrowheads="1"/>
          </p:cNvSpPr>
          <p:nvPr userDrawn="1">
            <p:ph type="ftr" sz="quarter" idx="11"/>
          </p:nvPr>
        </p:nvSpPr>
        <p:spPr>
          <a:xfrm>
            <a:off x="2387600" y="6613142"/>
            <a:ext cx="7416800" cy="244857"/>
          </a:xfrm>
          <a:prstGeom prst="rect">
            <a:avLst/>
          </a:prstGeom>
          <a:ln/>
        </p:spPr>
        <p:txBody>
          <a:bodyPr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34" name="Rectangle 43">
            <a:extLst>
              <a:ext uri="{FF2B5EF4-FFF2-40B4-BE49-F238E27FC236}">
                <a16:creationId xmlns:a16="http://schemas.microsoft.com/office/drawing/2014/main" id="{8CC59F43-D9BE-770D-1E04-88F81044FE7B}"/>
              </a:ext>
            </a:extLst>
          </p:cNvPr>
          <p:cNvSpPr>
            <a:spLocks noGrp="1" noChangeArrowheads="1"/>
          </p:cNvSpPr>
          <p:nvPr userDrawn="1">
            <p:ph type="dt" sz="half" idx="12"/>
          </p:nvPr>
        </p:nvSpPr>
        <p:spPr>
          <a:xfrm>
            <a:off x="128588" y="6613142"/>
            <a:ext cx="2047412" cy="244857"/>
          </a:xfrm>
          <a:prstGeom prst="rect">
            <a:avLst/>
          </a:prstGeom>
          <a:ln/>
        </p:spPr>
        <p:txBody>
          <a:bodyPr lIns="0"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554220D-8876-445D-A5DD-259DE00A6D30}" type="datetime1">
              <a:rPr lang="de-DE" smtClean="0"/>
              <a:t>07.08.2026</a:t>
            </a:fld>
            <a:endParaRPr lang="de-DE"/>
          </a:p>
        </p:txBody>
      </p: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FE79847E-8A42-F989-38A1-8ECD98016D98}"/>
              </a:ext>
            </a:extLst>
          </p:cNvPr>
          <p:cNvGrpSpPr/>
          <p:nvPr userDrawn="1"/>
        </p:nvGrpSpPr>
        <p:grpSpPr>
          <a:xfrm>
            <a:off x="0" y="6569104"/>
            <a:ext cx="12192000" cy="18000"/>
            <a:chOff x="0" y="-2920"/>
            <a:chExt cx="13995000" cy="28800"/>
          </a:xfrm>
          <a:solidFill>
            <a:schemeClr val="accent1"/>
          </a:solidFill>
        </p:grpSpPr>
        <p:grpSp>
          <p:nvGrpSpPr>
            <p:cNvPr id="37" name="Gruppieren 36">
              <a:extLst>
                <a:ext uri="{FF2B5EF4-FFF2-40B4-BE49-F238E27FC236}">
                  <a16:creationId xmlns:a16="http://schemas.microsoft.com/office/drawing/2014/main" id="{5A17E24D-5426-AF11-991D-A29D9A9BCC58}"/>
                </a:ext>
              </a:extLst>
            </p:cNvPr>
            <p:cNvGrpSpPr/>
            <p:nvPr/>
          </p:nvGrpSpPr>
          <p:grpSpPr>
            <a:xfrm>
              <a:off x="0" y="-2920"/>
              <a:ext cx="11196000" cy="28800"/>
              <a:chOff x="2099733" y="800098"/>
              <a:chExt cx="1998132" cy="499533"/>
            </a:xfrm>
            <a:grpFill/>
          </p:grpSpPr>
          <p:sp>
            <p:nvSpPr>
              <p:cNvPr id="39" name="Rechteck 38">
                <a:extLst>
                  <a:ext uri="{FF2B5EF4-FFF2-40B4-BE49-F238E27FC236}">
                    <a16:creationId xmlns:a16="http://schemas.microsoft.com/office/drawing/2014/main" id="{8D92C92A-4740-46B3-B362-FD87730BB34C}"/>
                  </a:ext>
                </a:extLst>
              </p:cNvPr>
              <p:cNvSpPr/>
              <p:nvPr/>
            </p:nvSpPr>
            <p:spPr>
              <a:xfrm>
                <a:off x="2099733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Rechteck 39">
                <a:extLst>
                  <a:ext uri="{FF2B5EF4-FFF2-40B4-BE49-F238E27FC236}">
                    <a16:creationId xmlns:a16="http://schemas.microsoft.com/office/drawing/2014/main" id="{0E579127-A530-2592-CBF1-50A70D38A0BD}"/>
                  </a:ext>
                </a:extLst>
              </p:cNvPr>
              <p:cNvSpPr/>
              <p:nvPr/>
            </p:nvSpPr>
            <p:spPr>
              <a:xfrm>
                <a:off x="3598332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Rechteck 40">
                <a:extLst>
                  <a:ext uri="{FF2B5EF4-FFF2-40B4-BE49-F238E27FC236}">
                    <a16:creationId xmlns:a16="http://schemas.microsoft.com/office/drawing/2014/main" id="{C3B620B4-55CA-FB17-3FCE-49F7A88EF073}"/>
                  </a:ext>
                </a:extLst>
              </p:cNvPr>
              <p:cNvSpPr/>
              <p:nvPr/>
            </p:nvSpPr>
            <p:spPr>
              <a:xfrm>
                <a:off x="2599266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Rechteck 41">
                <a:extLst>
                  <a:ext uri="{FF2B5EF4-FFF2-40B4-BE49-F238E27FC236}">
                    <a16:creationId xmlns:a16="http://schemas.microsoft.com/office/drawing/2014/main" id="{E7070A89-110E-A643-6D53-4F65B84DB59E}"/>
                  </a:ext>
                </a:extLst>
              </p:cNvPr>
              <p:cNvSpPr/>
              <p:nvPr/>
            </p:nvSpPr>
            <p:spPr>
              <a:xfrm>
                <a:off x="3098799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8" name="Rechteck 37">
              <a:extLst>
                <a:ext uri="{FF2B5EF4-FFF2-40B4-BE49-F238E27FC236}">
                  <a16:creationId xmlns:a16="http://schemas.microsoft.com/office/drawing/2014/main" id="{2F8422C7-E3AB-1F00-2A6F-E78C1FDAD8BD}"/>
                </a:ext>
              </a:extLst>
            </p:cNvPr>
            <p:cNvSpPr/>
            <p:nvPr/>
          </p:nvSpPr>
          <p:spPr>
            <a:xfrm>
              <a:off x="11196000" y="-2920"/>
              <a:ext cx="2799000" cy="28800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</p:grpSp>
      <p:sp>
        <p:nvSpPr>
          <p:cNvPr id="58" name="Rectangle 41">
            <a:extLst>
              <a:ext uri="{FF2B5EF4-FFF2-40B4-BE49-F238E27FC236}">
                <a16:creationId xmlns:a16="http://schemas.microsoft.com/office/drawing/2014/main" id="{F612DEFD-53F8-0C4B-F8D8-629E23F7AB37}"/>
              </a:ext>
            </a:extLst>
          </p:cNvPr>
          <p:cNvSpPr>
            <a:spLocks noGrp="1" noChangeArrowheads="1"/>
          </p:cNvSpPr>
          <p:nvPr userDrawn="1">
            <p:ph type="sldNum" sz="quarter" idx="10"/>
          </p:nvPr>
        </p:nvSpPr>
        <p:spPr>
          <a:xfrm>
            <a:off x="10119245" y="6613200"/>
            <a:ext cx="1928293" cy="241930"/>
          </a:xfrm>
          <a:prstGeom prst="rect">
            <a:avLst/>
          </a:prstGeom>
          <a:ln/>
        </p:spPr>
        <p:txBody>
          <a:bodyPr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62" name="Textplatzhalter 2">
            <a:extLst>
              <a:ext uri="{FF2B5EF4-FFF2-40B4-BE49-F238E27FC236}">
                <a16:creationId xmlns:a16="http://schemas.microsoft.com/office/drawing/2014/main" id="{23BFF2BF-11C5-3115-5033-0F0A1F3BCA9B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144463" y="6228067"/>
            <a:ext cx="11903073" cy="296862"/>
          </a:xfrm>
          <a:prstGeom prst="rect">
            <a:avLst/>
          </a:prstGeom>
        </p:spPr>
        <p:txBody>
          <a:bodyPr lIns="0" rIns="0" bIns="0" anchor="b"/>
          <a:lstStyle>
            <a:lvl1pPr marL="0" indent="0" algn="l">
              <a:buNone/>
              <a:defRPr sz="800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DE"/>
              <a:t>Quellenangaben</a:t>
            </a:r>
          </a:p>
        </p:txBody>
      </p:sp>
      <p:sp>
        <p:nvSpPr>
          <p:cNvPr id="68" name="Textplatzhalter 7">
            <a:extLst>
              <a:ext uri="{FF2B5EF4-FFF2-40B4-BE49-F238E27FC236}">
                <a16:creationId xmlns:a16="http://schemas.microsoft.com/office/drawing/2014/main" id="{7DDE68EC-AB0E-81B1-6DCE-F0B464D1C0E7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44463" y="313571"/>
            <a:ext cx="10125075" cy="3385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69" name="Titel 1">
            <a:extLst>
              <a:ext uri="{FF2B5EF4-FFF2-40B4-BE49-F238E27FC236}">
                <a16:creationId xmlns:a16="http://schemas.microsoft.com/office/drawing/2014/main" id="{3FA66C01-E395-C673-1F47-E947F2007187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43703" y="63133"/>
            <a:ext cx="1012507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200" b="0"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de-DE"/>
              <a:t>Abschnittsbereich/Oberthema (optional)</a:t>
            </a:r>
          </a:p>
        </p:txBody>
      </p:sp>
      <p:sp>
        <p:nvSpPr>
          <p:cNvPr id="25" name="Inhaltsplatzhalter 2">
            <a:extLst>
              <a:ext uri="{FF2B5EF4-FFF2-40B4-BE49-F238E27FC236}">
                <a16:creationId xmlns:a16="http://schemas.microsoft.com/office/drawing/2014/main" id="{5C03E9C9-EF8E-5C5F-03C4-1421476694E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3703" y="811822"/>
            <a:ext cx="11908597" cy="5389484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chemeClr val="accent6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chemeClr val="accent6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chemeClr val="accent6">
                  <a:lumMod val="60000"/>
                  <a:lumOff val="40000"/>
                </a:schemeClr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grpSp>
        <p:nvGrpSpPr>
          <p:cNvPr id="26" name="Group 4">
            <a:extLst>
              <a:ext uri="{FF2B5EF4-FFF2-40B4-BE49-F238E27FC236}">
                <a16:creationId xmlns:a16="http://schemas.microsoft.com/office/drawing/2014/main" id="{D44B83F6-48EC-6982-3312-D031A97DD37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94950" y="233363"/>
            <a:ext cx="1647825" cy="325437"/>
            <a:chOff x="6548" y="147"/>
            <a:chExt cx="1038" cy="205"/>
          </a:xfrm>
        </p:grpSpPr>
        <p:sp>
          <p:nvSpPr>
            <p:cNvPr id="27" name="AutoShape 3">
              <a:extLst>
                <a:ext uri="{FF2B5EF4-FFF2-40B4-BE49-F238E27FC236}">
                  <a16:creationId xmlns:a16="http://schemas.microsoft.com/office/drawing/2014/main" id="{C2635841-A2C5-BF27-5E8A-AB956CB09474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6548" y="147"/>
              <a:ext cx="1038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8" name="Rectangle 5">
              <a:extLst>
                <a:ext uri="{FF2B5EF4-FFF2-40B4-BE49-F238E27FC236}">
                  <a16:creationId xmlns:a16="http://schemas.microsoft.com/office/drawing/2014/main" id="{C958DF1A-D154-6C37-9F3C-6DDC639AB69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06" y="151"/>
              <a:ext cx="74" cy="74"/>
            </a:xfrm>
            <a:prstGeom prst="rect">
              <a:avLst/>
            </a:prstGeom>
            <a:solidFill>
              <a:srgbClr val="0099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9" name="Rectangle 6">
              <a:extLst>
                <a:ext uri="{FF2B5EF4-FFF2-40B4-BE49-F238E27FC236}">
                  <a16:creationId xmlns:a16="http://schemas.microsoft.com/office/drawing/2014/main" id="{A71D561B-1226-8B7B-8DB2-B4166DB5FDD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308" y="151"/>
              <a:ext cx="74" cy="74"/>
            </a:xfrm>
            <a:prstGeom prst="rect">
              <a:avLst/>
            </a:prstGeom>
            <a:solidFill>
              <a:srgbClr val="A100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" name="Rectangle 7">
              <a:extLst>
                <a:ext uri="{FF2B5EF4-FFF2-40B4-BE49-F238E27FC236}">
                  <a16:creationId xmlns:a16="http://schemas.microsoft.com/office/drawing/2014/main" id="{B3469B6F-8B02-429D-AE45-46927555E57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409" y="151"/>
              <a:ext cx="75" cy="74"/>
            </a:xfrm>
            <a:prstGeom prst="rect">
              <a:avLst/>
            </a:prstGeom>
            <a:solidFill>
              <a:srgbClr val="0055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" name="Rectangle 8">
              <a:extLst>
                <a:ext uri="{FF2B5EF4-FFF2-40B4-BE49-F238E27FC236}">
                  <a16:creationId xmlns:a16="http://schemas.microsoft.com/office/drawing/2014/main" id="{17E8DFC6-F429-2852-F86E-48EFE739DBB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511" y="151"/>
              <a:ext cx="75" cy="74"/>
            </a:xfrm>
            <a:prstGeom prst="rect">
              <a:avLst/>
            </a:pr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AC9C3884-3E48-89B7-0030-F2B995F9AF5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99" y="278"/>
              <a:ext cx="66" cy="71"/>
            </a:xfrm>
            <a:custGeom>
              <a:avLst/>
              <a:gdLst>
                <a:gd name="T0" fmla="*/ 140 w 140"/>
                <a:gd name="T1" fmla="*/ 144 h 151"/>
                <a:gd name="T2" fmla="*/ 84 w 140"/>
                <a:gd name="T3" fmla="*/ 151 h 151"/>
                <a:gd name="T4" fmla="*/ 0 w 140"/>
                <a:gd name="T5" fmla="*/ 76 h 151"/>
                <a:gd name="T6" fmla="*/ 92 w 140"/>
                <a:gd name="T7" fmla="*/ 0 h 151"/>
                <a:gd name="T8" fmla="*/ 136 w 140"/>
                <a:gd name="T9" fmla="*/ 6 h 151"/>
                <a:gd name="T10" fmla="*/ 133 w 140"/>
                <a:gd name="T11" fmla="*/ 38 h 151"/>
                <a:gd name="T12" fmla="*/ 98 w 140"/>
                <a:gd name="T13" fmla="*/ 29 h 151"/>
                <a:gd name="T14" fmla="*/ 40 w 140"/>
                <a:gd name="T15" fmla="*/ 76 h 151"/>
                <a:gd name="T16" fmla="*/ 89 w 140"/>
                <a:gd name="T17" fmla="*/ 122 h 151"/>
                <a:gd name="T18" fmla="*/ 103 w 140"/>
                <a:gd name="T19" fmla="*/ 120 h 151"/>
                <a:gd name="T20" fmla="*/ 103 w 140"/>
                <a:gd name="T21" fmla="*/ 91 h 151"/>
                <a:gd name="T22" fmla="*/ 80 w 140"/>
                <a:gd name="T23" fmla="*/ 91 h 151"/>
                <a:gd name="T24" fmla="*/ 80 w 140"/>
                <a:gd name="T25" fmla="*/ 63 h 151"/>
                <a:gd name="T26" fmla="*/ 140 w 140"/>
                <a:gd name="T27" fmla="*/ 63 h 151"/>
                <a:gd name="T28" fmla="*/ 140 w 140"/>
                <a:gd name="T29" fmla="*/ 144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151">
                  <a:moveTo>
                    <a:pt x="140" y="144"/>
                  </a:moveTo>
                  <a:cubicBezTo>
                    <a:pt x="116" y="151"/>
                    <a:pt x="97" y="151"/>
                    <a:pt x="84" y="151"/>
                  </a:cubicBezTo>
                  <a:cubicBezTo>
                    <a:pt x="45" y="151"/>
                    <a:pt x="0" y="131"/>
                    <a:pt x="0" y="76"/>
                  </a:cubicBezTo>
                  <a:cubicBezTo>
                    <a:pt x="0" y="21"/>
                    <a:pt x="38" y="0"/>
                    <a:pt x="92" y="0"/>
                  </a:cubicBezTo>
                  <a:cubicBezTo>
                    <a:pt x="102" y="0"/>
                    <a:pt x="122" y="1"/>
                    <a:pt x="136" y="6"/>
                  </a:cubicBezTo>
                  <a:cubicBezTo>
                    <a:pt x="133" y="38"/>
                    <a:pt x="133" y="38"/>
                    <a:pt x="133" y="38"/>
                  </a:cubicBezTo>
                  <a:cubicBezTo>
                    <a:pt x="121" y="31"/>
                    <a:pt x="107" y="29"/>
                    <a:pt x="98" y="29"/>
                  </a:cubicBezTo>
                  <a:cubicBezTo>
                    <a:pt x="66" y="29"/>
                    <a:pt x="40" y="42"/>
                    <a:pt x="40" y="76"/>
                  </a:cubicBezTo>
                  <a:cubicBezTo>
                    <a:pt x="40" y="105"/>
                    <a:pt x="60" y="122"/>
                    <a:pt x="89" y="122"/>
                  </a:cubicBezTo>
                  <a:cubicBezTo>
                    <a:pt x="94" y="122"/>
                    <a:pt x="99" y="121"/>
                    <a:pt x="103" y="120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0" y="63"/>
                    <a:pt x="80" y="63"/>
                    <a:pt x="80" y="63"/>
                  </a:cubicBezTo>
                  <a:cubicBezTo>
                    <a:pt x="140" y="63"/>
                    <a:pt x="140" y="63"/>
                    <a:pt x="140" y="63"/>
                  </a:cubicBezTo>
                  <a:lnTo>
                    <a:pt x="140" y="1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5" name="Freeform 10">
              <a:extLst>
                <a:ext uri="{FF2B5EF4-FFF2-40B4-BE49-F238E27FC236}">
                  <a16:creationId xmlns:a16="http://schemas.microsoft.com/office/drawing/2014/main" id="{7D67299A-BD16-2E92-F4F5-691B0238B1E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278" y="279"/>
              <a:ext cx="59" cy="69"/>
            </a:xfrm>
            <a:custGeom>
              <a:avLst/>
              <a:gdLst>
                <a:gd name="T0" fmla="*/ 0 w 124"/>
                <a:gd name="T1" fmla="*/ 0 h 147"/>
                <a:gd name="T2" fmla="*/ 70 w 124"/>
                <a:gd name="T3" fmla="*/ 0 h 147"/>
                <a:gd name="T4" fmla="*/ 117 w 124"/>
                <a:gd name="T5" fmla="*/ 37 h 147"/>
                <a:gd name="T6" fmla="*/ 89 w 124"/>
                <a:gd name="T7" fmla="*/ 74 h 147"/>
                <a:gd name="T8" fmla="*/ 89 w 124"/>
                <a:gd name="T9" fmla="*/ 74 h 147"/>
                <a:gd name="T10" fmla="*/ 110 w 124"/>
                <a:gd name="T11" fmla="*/ 107 h 147"/>
                <a:gd name="T12" fmla="*/ 124 w 124"/>
                <a:gd name="T13" fmla="*/ 147 h 147"/>
                <a:gd name="T14" fmla="*/ 83 w 124"/>
                <a:gd name="T15" fmla="*/ 147 h 147"/>
                <a:gd name="T16" fmla="*/ 75 w 124"/>
                <a:gd name="T17" fmla="*/ 120 h 147"/>
                <a:gd name="T18" fmla="*/ 47 w 124"/>
                <a:gd name="T19" fmla="*/ 89 h 147"/>
                <a:gd name="T20" fmla="*/ 39 w 124"/>
                <a:gd name="T21" fmla="*/ 89 h 147"/>
                <a:gd name="T22" fmla="*/ 39 w 124"/>
                <a:gd name="T23" fmla="*/ 147 h 147"/>
                <a:gd name="T24" fmla="*/ 0 w 124"/>
                <a:gd name="T25" fmla="*/ 147 h 147"/>
                <a:gd name="T26" fmla="*/ 0 w 124"/>
                <a:gd name="T27" fmla="*/ 0 h 147"/>
                <a:gd name="T28" fmla="*/ 39 w 124"/>
                <a:gd name="T29" fmla="*/ 61 h 147"/>
                <a:gd name="T30" fmla="*/ 49 w 124"/>
                <a:gd name="T31" fmla="*/ 61 h 147"/>
                <a:gd name="T32" fmla="*/ 78 w 124"/>
                <a:gd name="T33" fmla="*/ 44 h 147"/>
                <a:gd name="T34" fmla="*/ 49 w 124"/>
                <a:gd name="T35" fmla="*/ 28 h 147"/>
                <a:gd name="T36" fmla="*/ 39 w 124"/>
                <a:gd name="T37" fmla="*/ 28 h 147"/>
                <a:gd name="T38" fmla="*/ 39 w 124"/>
                <a:gd name="T39" fmla="*/ 61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4" h="147">
                  <a:moveTo>
                    <a:pt x="0" y="0"/>
                  </a:moveTo>
                  <a:cubicBezTo>
                    <a:pt x="70" y="0"/>
                    <a:pt x="70" y="0"/>
                    <a:pt x="70" y="0"/>
                  </a:cubicBezTo>
                  <a:cubicBezTo>
                    <a:pt x="96" y="0"/>
                    <a:pt x="117" y="12"/>
                    <a:pt x="117" y="37"/>
                  </a:cubicBezTo>
                  <a:cubicBezTo>
                    <a:pt x="117" y="57"/>
                    <a:pt x="108" y="70"/>
                    <a:pt x="89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101" y="78"/>
                    <a:pt x="102" y="89"/>
                    <a:pt x="110" y="107"/>
                  </a:cubicBezTo>
                  <a:cubicBezTo>
                    <a:pt x="124" y="147"/>
                    <a:pt x="124" y="147"/>
                    <a:pt x="124" y="147"/>
                  </a:cubicBezTo>
                  <a:cubicBezTo>
                    <a:pt x="83" y="147"/>
                    <a:pt x="83" y="147"/>
                    <a:pt x="83" y="147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67" y="95"/>
                    <a:pt x="62" y="89"/>
                    <a:pt x="47" y="89"/>
                  </a:cubicBezTo>
                  <a:cubicBezTo>
                    <a:pt x="39" y="89"/>
                    <a:pt x="39" y="89"/>
                    <a:pt x="39" y="89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lnTo>
                    <a:pt x="0" y="0"/>
                  </a:lnTo>
                  <a:close/>
                  <a:moveTo>
                    <a:pt x="39" y="61"/>
                  </a:moveTo>
                  <a:cubicBezTo>
                    <a:pt x="49" y="61"/>
                    <a:pt x="49" y="61"/>
                    <a:pt x="49" y="61"/>
                  </a:cubicBezTo>
                  <a:cubicBezTo>
                    <a:pt x="62" y="61"/>
                    <a:pt x="78" y="61"/>
                    <a:pt x="78" y="44"/>
                  </a:cubicBezTo>
                  <a:cubicBezTo>
                    <a:pt x="78" y="30"/>
                    <a:pt x="64" y="28"/>
                    <a:pt x="49" y="28"/>
                  </a:cubicBezTo>
                  <a:cubicBezTo>
                    <a:pt x="39" y="28"/>
                    <a:pt x="39" y="28"/>
                    <a:pt x="39" y="28"/>
                  </a:cubicBezTo>
                  <a:lnTo>
                    <a:pt x="39" y="6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D5CF3393-7735-2BF8-6D8A-D283B33AAA0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44" y="279"/>
              <a:ext cx="60" cy="70"/>
            </a:xfrm>
            <a:custGeom>
              <a:avLst/>
              <a:gdLst>
                <a:gd name="T0" fmla="*/ 128 w 128"/>
                <a:gd name="T1" fmla="*/ 91 h 149"/>
                <a:gd name="T2" fmla="*/ 64 w 128"/>
                <a:gd name="T3" fmla="*/ 149 h 149"/>
                <a:gd name="T4" fmla="*/ 0 w 128"/>
                <a:gd name="T5" fmla="*/ 91 h 149"/>
                <a:gd name="T6" fmla="*/ 0 w 128"/>
                <a:gd name="T7" fmla="*/ 0 h 149"/>
                <a:gd name="T8" fmla="*/ 39 w 128"/>
                <a:gd name="T9" fmla="*/ 0 h 149"/>
                <a:gd name="T10" fmla="*/ 39 w 128"/>
                <a:gd name="T11" fmla="*/ 85 h 149"/>
                <a:gd name="T12" fmla="*/ 64 w 128"/>
                <a:gd name="T13" fmla="*/ 120 h 149"/>
                <a:gd name="T14" fmla="*/ 89 w 128"/>
                <a:gd name="T15" fmla="*/ 85 h 149"/>
                <a:gd name="T16" fmla="*/ 89 w 128"/>
                <a:gd name="T17" fmla="*/ 0 h 149"/>
                <a:gd name="T18" fmla="*/ 128 w 128"/>
                <a:gd name="T19" fmla="*/ 0 h 149"/>
                <a:gd name="T20" fmla="*/ 128 w 128"/>
                <a:gd name="T21" fmla="*/ 9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" h="149">
                  <a:moveTo>
                    <a:pt x="128" y="91"/>
                  </a:moveTo>
                  <a:cubicBezTo>
                    <a:pt x="128" y="131"/>
                    <a:pt x="102" y="149"/>
                    <a:pt x="64" y="149"/>
                  </a:cubicBezTo>
                  <a:cubicBezTo>
                    <a:pt x="26" y="149"/>
                    <a:pt x="0" y="131"/>
                    <a:pt x="0" y="9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39" y="104"/>
                    <a:pt x="44" y="120"/>
                    <a:pt x="64" y="120"/>
                  </a:cubicBezTo>
                  <a:cubicBezTo>
                    <a:pt x="84" y="120"/>
                    <a:pt x="89" y="104"/>
                    <a:pt x="89" y="85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128" y="0"/>
                    <a:pt x="128" y="0"/>
                    <a:pt x="128" y="0"/>
                  </a:cubicBezTo>
                  <a:lnTo>
                    <a:pt x="128" y="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45171556-6A3C-B3AB-DE83-E492714B9B5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15" y="279"/>
              <a:ext cx="53" cy="69"/>
            </a:xfrm>
            <a:custGeom>
              <a:avLst/>
              <a:gdLst>
                <a:gd name="T0" fmla="*/ 0 w 113"/>
                <a:gd name="T1" fmla="*/ 0 h 147"/>
                <a:gd name="T2" fmla="*/ 47 w 113"/>
                <a:gd name="T3" fmla="*/ 0 h 147"/>
                <a:gd name="T4" fmla="*/ 113 w 113"/>
                <a:gd name="T5" fmla="*/ 48 h 147"/>
                <a:gd name="T6" fmla="*/ 54 w 113"/>
                <a:gd name="T7" fmla="*/ 95 h 147"/>
                <a:gd name="T8" fmla="*/ 39 w 113"/>
                <a:gd name="T9" fmla="*/ 95 h 147"/>
                <a:gd name="T10" fmla="*/ 39 w 113"/>
                <a:gd name="T11" fmla="*/ 147 h 147"/>
                <a:gd name="T12" fmla="*/ 0 w 113"/>
                <a:gd name="T13" fmla="*/ 147 h 147"/>
                <a:gd name="T14" fmla="*/ 0 w 113"/>
                <a:gd name="T15" fmla="*/ 0 h 147"/>
                <a:gd name="T16" fmla="*/ 39 w 113"/>
                <a:gd name="T17" fmla="*/ 68 h 147"/>
                <a:gd name="T18" fmla="*/ 49 w 113"/>
                <a:gd name="T19" fmla="*/ 68 h 147"/>
                <a:gd name="T20" fmla="*/ 74 w 113"/>
                <a:gd name="T21" fmla="*/ 48 h 147"/>
                <a:gd name="T22" fmla="*/ 49 w 113"/>
                <a:gd name="T23" fmla="*/ 28 h 147"/>
                <a:gd name="T24" fmla="*/ 39 w 113"/>
                <a:gd name="T25" fmla="*/ 28 h 147"/>
                <a:gd name="T26" fmla="*/ 39 w 113"/>
                <a:gd name="T27" fmla="*/ 68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47">
                  <a:moveTo>
                    <a:pt x="0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92" y="0"/>
                    <a:pt x="113" y="15"/>
                    <a:pt x="113" y="48"/>
                  </a:cubicBezTo>
                  <a:cubicBezTo>
                    <a:pt x="113" y="78"/>
                    <a:pt x="91" y="95"/>
                    <a:pt x="54" y="95"/>
                  </a:cubicBezTo>
                  <a:cubicBezTo>
                    <a:pt x="39" y="95"/>
                    <a:pt x="39" y="95"/>
                    <a:pt x="39" y="95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lnTo>
                    <a:pt x="0" y="0"/>
                  </a:lnTo>
                  <a:close/>
                  <a:moveTo>
                    <a:pt x="39" y="68"/>
                  </a:moveTo>
                  <a:cubicBezTo>
                    <a:pt x="49" y="68"/>
                    <a:pt x="49" y="68"/>
                    <a:pt x="49" y="68"/>
                  </a:cubicBezTo>
                  <a:cubicBezTo>
                    <a:pt x="63" y="68"/>
                    <a:pt x="74" y="63"/>
                    <a:pt x="74" y="48"/>
                  </a:cubicBezTo>
                  <a:cubicBezTo>
                    <a:pt x="74" y="33"/>
                    <a:pt x="63" y="28"/>
                    <a:pt x="49" y="28"/>
                  </a:cubicBezTo>
                  <a:cubicBezTo>
                    <a:pt x="39" y="28"/>
                    <a:pt x="39" y="28"/>
                    <a:pt x="39" y="28"/>
                  </a:cubicBezTo>
                  <a:lnTo>
                    <a:pt x="39" y="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2500E2D3-51B3-5EB0-7491-AD65C9722A7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76" y="279"/>
              <a:ext cx="53" cy="69"/>
            </a:xfrm>
            <a:custGeom>
              <a:avLst/>
              <a:gdLst>
                <a:gd name="T0" fmla="*/ 0 w 113"/>
                <a:gd name="T1" fmla="*/ 0 h 147"/>
                <a:gd name="T2" fmla="*/ 47 w 113"/>
                <a:gd name="T3" fmla="*/ 0 h 147"/>
                <a:gd name="T4" fmla="*/ 113 w 113"/>
                <a:gd name="T5" fmla="*/ 48 h 147"/>
                <a:gd name="T6" fmla="*/ 55 w 113"/>
                <a:gd name="T7" fmla="*/ 95 h 147"/>
                <a:gd name="T8" fmla="*/ 39 w 113"/>
                <a:gd name="T9" fmla="*/ 95 h 147"/>
                <a:gd name="T10" fmla="*/ 39 w 113"/>
                <a:gd name="T11" fmla="*/ 147 h 147"/>
                <a:gd name="T12" fmla="*/ 0 w 113"/>
                <a:gd name="T13" fmla="*/ 147 h 147"/>
                <a:gd name="T14" fmla="*/ 0 w 113"/>
                <a:gd name="T15" fmla="*/ 0 h 147"/>
                <a:gd name="T16" fmla="*/ 39 w 113"/>
                <a:gd name="T17" fmla="*/ 68 h 147"/>
                <a:gd name="T18" fmla="*/ 50 w 113"/>
                <a:gd name="T19" fmla="*/ 68 h 147"/>
                <a:gd name="T20" fmla="*/ 74 w 113"/>
                <a:gd name="T21" fmla="*/ 48 h 147"/>
                <a:gd name="T22" fmla="*/ 50 w 113"/>
                <a:gd name="T23" fmla="*/ 28 h 147"/>
                <a:gd name="T24" fmla="*/ 39 w 113"/>
                <a:gd name="T25" fmla="*/ 28 h 147"/>
                <a:gd name="T26" fmla="*/ 39 w 113"/>
                <a:gd name="T27" fmla="*/ 68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47">
                  <a:moveTo>
                    <a:pt x="0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92" y="0"/>
                    <a:pt x="113" y="15"/>
                    <a:pt x="113" y="48"/>
                  </a:cubicBezTo>
                  <a:cubicBezTo>
                    <a:pt x="113" y="78"/>
                    <a:pt x="91" y="95"/>
                    <a:pt x="55" y="95"/>
                  </a:cubicBezTo>
                  <a:cubicBezTo>
                    <a:pt x="39" y="95"/>
                    <a:pt x="39" y="95"/>
                    <a:pt x="39" y="95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lnTo>
                    <a:pt x="0" y="0"/>
                  </a:lnTo>
                  <a:close/>
                  <a:moveTo>
                    <a:pt x="39" y="68"/>
                  </a:moveTo>
                  <a:cubicBezTo>
                    <a:pt x="50" y="68"/>
                    <a:pt x="50" y="68"/>
                    <a:pt x="50" y="68"/>
                  </a:cubicBezTo>
                  <a:cubicBezTo>
                    <a:pt x="63" y="68"/>
                    <a:pt x="74" y="63"/>
                    <a:pt x="74" y="48"/>
                  </a:cubicBezTo>
                  <a:cubicBezTo>
                    <a:pt x="74" y="33"/>
                    <a:pt x="63" y="28"/>
                    <a:pt x="50" y="28"/>
                  </a:cubicBezTo>
                  <a:cubicBezTo>
                    <a:pt x="39" y="28"/>
                    <a:pt x="39" y="28"/>
                    <a:pt x="39" y="28"/>
                  </a:cubicBezTo>
                  <a:lnTo>
                    <a:pt x="39" y="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B3BAB6DA-5767-D0AB-60BA-6D39D0F1CDA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37" y="279"/>
              <a:ext cx="49" cy="69"/>
            </a:xfrm>
            <a:custGeom>
              <a:avLst/>
              <a:gdLst>
                <a:gd name="T0" fmla="*/ 0 w 49"/>
                <a:gd name="T1" fmla="*/ 0 h 69"/>
                <a:gd name="T2" fmla="*/ 49 w 49"/>
                <a:gd name="T3" fmla="*/ 0 h 69"/>
                <a:gd name="T4" fmla="*/ 49 w 49"/>
                <a:gd name="T5" fmla="*/ 13 h 69"/>
                <a:gd name="T6" fmla="*/ 18 w 49"/>
                <a:gd name="T7" fmla="*/ 13 h 69"/>
                <a:gd name="T8" fmla="*/ 18 w 49"/>
                <a:gd name="T9" fmla="*/ 27 h 69"/>
                <a:gd name="T10" fmla="*/ 47 w 49"/>
                <a:gd name="T11" fmla="*/ 27 h 69"/>
                <a:gd name="T12" fmla="*/ 47 w 49"/>
                <a:gd name="T13" fmla="*/ 40 h 69"/>
                <a:gd name="T14" fmla="*/ 18 w 49"/>
                <a:gd name="T15" fmla="*/ 40 h 69"/>
                <a:gd name="T16" fmla="*/ 18 w 49"/>
                <a:gd name="T17" fmla="*/ 56 h 69"/>
                <a:gd name="T18" fmla="*/ 49 w 49"/>
                <a:gd name="T19" fmla="*/ 56 h 69"/>
                <a:gd name="T20" fmla="*/ 49 w 49"/>
                <a:gd name="T21" fmla="*/ 69 h 69"/>
                <a:gd name="T22" fmla="*/ 0 w 49"/>
                <a:gd name="T23" fmla="*/ 69 h 69"/>
                <a:gd name="T24" fmla="*/ 0 w 49"/>
                <a:gd name="T2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" h="69">
                  <a:moveTo>
                    <a:pt x="0" y="0"/>
                  </a:moveTo>
                  <a:lnTo>
                    <a:pt x="49" y="0"/>
                  </a:lnTo>
                  <a:lnTo>
                    <a:pt x="49" y="13"/>
                  </a:lnTo>
                  <a:lnTo>
                    <a:pt x="18" y="13"/>
                  </a:lnTo>
                  <a:lnTo>
                    <a:pt x="18" y="27"/>
                  </a:lnTo>
                  <a:lnTo>
                    <a:pt x="47" y="27"/>
                  </a:lnTo>
                  <a:lnTo>
                    <a:pt x="47" y="40"/>
                  </a:lnTo>
                  <a:lnTo>
                    <a:pt x="18" y="40"/>
                  </a:lnTo>
                  <a:lnTo>
                    <a:pt x="18" y="56"/>
                  </a:lnTo>
                  <a:lnTo>
                    <a:pt x="49" y="56"/>
                  </a:lnTo>
                  <a:lnTo>
                    <a:pt x="49" y="69"/>
                  </a:lnTo>
                  <a:lnTo>
                    <a:pt x="0" y="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614261A4-F4C3-A69F-E78A-111A060D2A1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48" y="151"/>
              <a:ext cx="161" cy="198"/>
            </a:xfrm>
            <a:custGeom>
              <a:avLst/>
              <a:gdLst>
                <a:gd name="T0" fmla="*/ 0 w 339"/>
                <a:gd name="T1" fmla="*/ 0 h 417"/>
                <a:gd name="T2" fmla="*/ 192 w 339"/>
                <a:gd name="T3" fmla="*/ 0 h 417"/>
                <a:gd name="T4" fmla="*/ 328 w 339"/>
                <a:gd name="T5" fmla="*/ 106 h 417"/>
                <a:gd name="T6" fmla="*/ 255 w 339"/>
                <a:gd name="T7" fmla="*/ 203 h 417"/>
                <a:gd name="T8" fmla="*/ 255 w 339"/>
                <a:gd name="T9" fmla="*/ 204 h 417"/>
                <a:gd name="T10" fmla="*/ 339 w 339"/>
                <a:gd name="T11" fmla="*/ 296 h 417"/>
                <a:gd name="T12" fmla="*/ 176 w 339"/>
                <a:gd name="T13" fmla="*/ 417 h 417"/>
                <a:gd name="T14" fmla="*/ 0 w 339"/>
                <a:gd name="T15" fmla="*/ 417 h 417"/>
                <a:gd name="T16" fmla="*/ 0 w 339"/>
                <a:gd name="T17" fmla="*/ 0 h 417"/>
                <a:gd name="T18" fmla="*/ 112 w 339"/>
                <a:gd name="T19" fmla="*/ 165 h 417"/>
                <a:gd name="T20" fmla="*/ 143 w 339"/>
                <a:gd name="T21" fmla="*/ 165 h 417"/>
                <a:gd name="T22" fmla="*/ 217 w 339"/>
                <a:gd name="T23" fmla="*/ 121 h 417"/>
                <a:gd name="T24" fmla="*/ 144 w 339"/>
                <a:gd name="T25" fmla="*/ 79 h 417"/>
                <a:gd name="T26" fmla="*/ 112 w 339"/>
                <a:gd name="T27" fmla="*/ 79 h 417"/>
                <a:gd name="T28" fmla="*/ 112 w 339"/>
                <a:gd name="T29" fmla="*/ 165 h 417"/>
                <a:gd name="T30" fmla="*/ 112 w 339"/>
                <a:gd name="T31" fmla="*/ 338 h 417"/>
                <a:gd name="T32" fmla="*/ 145 w 339"/>
                <a:gd name="T33" fmla="*/ 338 h 417"/>
                <a:gd name="T34" fmla="*/ 228 w 339"/>
                <a:gd name="T35" fmla="*/ 290 h 417"/>
                <a:gd name="T36" fmla="*/ 146 w 339"/>
                <a:gd name="T37" fmla="*/ 240 h 417"/>
                <a:gd name="T38" fmla="*/ 112 w 339"/>
                <a:gd name="T39" fmla="*/ 240 h 417"/>
                <a:gd name="T40" fmla="*/ 112 w 339"/>
                <a:gd name="T41" fmla="*/ 338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9" h="417">
                  <a:moveTo>
                    <a:pt x="0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270" y="0"/>
                    <a:pt x="328" y="34"/>
                    <a:pt x="328" y="106"/>
                  </a:cubicBezTo>
                  <a:cubicBezTo>
                    <a:pt x="328" y="158"/>
                    <a:pt x="301" y="187"/>
                    <a:pt x="255" y="203"/>
                  </a:cubicBezTo>
                  <a:cubicBezTo>
                    <a:pt x="255" y="204"/>
                    <a:pt x="255" y="204"/>
                    <a:pt x="255" y="204"/>
                  </a:cubicBezTo>
                  <a:cubicBezTo>
                    <a:pt x="310" y="216"/>
                    <a:pt x="339" y="245"/>
                    <a:pt x="339" y="296"/>
                  </a:cubicBezTo>
                  <a:cubicBezTo>
                    <a:pt x="339" y="396"/>
                    <a:pt x="251" y="417"/>
                    <a:pt x="176" y="417"/>
                  </a:cubicBezTo>
                  <a:cubicBezTo>
                    <a:pt x="0" y="417"/>
                    <a:pt x="0" y="417"/>
                    <a:pt x="0" y="417"/>
                  </a:cubicBezTo>
                  <a:lnTo>
                    <a:pt x="0" y="0"/>
                  </a:lnTo>
                  <a:close/>
                  <a:moveTo>
                    <a:pt x="112" y="165"/>
                  </a:moveTo>
                  <a:cubicBezTo>
                    <a:pt x="143" y="165"/>
                    <a:pt x="143" y="165"/>
                    <a:pt x="143" y="165"/>
                  </a:cubicBezTo>
                  <a:cubicBezTo>
                    <a:pt x="179" y="165"/>
                    <a:pt x="217" y="156"/>
                    <a:pt x="217" y="121"/>
                  </a:cubicBezTo>
                  <a:cubicBezTo>
                    <a:pt x="217" y="82"/>
                    <a:pt x="181" y="79"/>
                    <a:pt x="144" y="79"/>
                  </a:cubicBezTo>
                  <a:cubicBezTo>
                    <a:pt x="112" y="79"/>
                    <a:pt x="112" y="79"/>
                    <a:pt x="112" y="79"/>
                  </a:cubicBezTo>
                  <a:lnTo>
                    <a:pt x="112" y="165"/>
                  </a:lnTo>
                  <a:close/>
                  <a:moveTo>
                    <a:pt x="112" y="338"/>
                  </a:moveTo>
                  <a:cubicBezTo>
                    <a:pt x="145" y="338"/>
                    <a:pt x="145" y="338"/>
                    <a:pt x="145" y="338"/>
                  </a:cubicBezTo>
                  <a:cubicBezTo>
                    <a:pt x="185" y="338"/>
                    <a:pt x="228" y="332"/>
                    <a:pt x="228" y="290"/>
                  </a:cubicBezTo>
                  <a:cubicBezTo>
                    <a:pt x="228" y="244"/>
                    <a:pt x="184" y="240"/>
                    <a:pt x="146" y="240"/>
                  </a:cubicBezTo>
                  <a:cubicBezTo>
                    <a:pt x="112" y="240"/>
                    <a:pt x="112" y="240"/>
                    <a:pt x="112" y="240"/>
                  </a:cubicBezTo>
                  <a:lnTo>
                    <a:pt x="112" y="3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451F3B3D-3D3D-8F2A-89E9-8AD36B0633D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21" y="148"/>
              <a:ext cx="172" cy="204"/>
            </a:xfrm>
            <a:custGeom>
              <a:avLst/>
              <a:gdLst>
                <a:gd name="T0" fmla="*/ 363 w 363"/>
                <a:gd name="T1" fmla="*/ 414 h 431"/>
                <a:gd name="T2" fmla="*/ 239 w 363"/>
                <a:gd name="T3" fmla="*/ 431 h 431"/>
                <a:gd name="T4" fmla="*/ 0 w 363"/>
                <a:gd name="T5" fmla="*/ 217 h 431"/>
                <a:gd name="T6" fmla="*/ 239 w 363"/>
                <a:gd name="T7" fmla="*/ 0 h 431"/>
                <a:gd name="T8" fmla="*/ 363 w 363"/>
                <a:gd name="T9" fmla="*/ 21 h 431"/>
                <a:gd name="T10" fmla="*/ 354 w 363"/>
                <a:gd name="T11" fmla="*/ 111 h 431"/>
                <a:gd name="T12" fmla="*/ 245 w 363"/>
                <a:gd name="T13" fmla="*/ 82 h 431"/>
                <a:gd name="T14" fmla="*/ 115 w 363"/>
                <a:gd name="T15" fmla="*/ 217 h 431"/>
                <a:gd name="T16" fmla="*/ 254 w 363"/>
                <a:gd name="T17" fmla="*/ 349 h 431"/>
                <a:gd name="T18" fmla="*/ 358 w 363"/>
                <a:gd name="T19" fmla="*/ 327 h 431"/>
                <a:gd name="T20" fmla="*/ 363 w 363"/>
                <a:gd name="T21" fmla="*/ 414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3" h="431">
                  <a:moveTo>
                    <a:pt x="363" y="414"/>
                  </a:moveTo>
                  <a:cubicBezTo>
                    <a:pt x="332" y="422"/>
                    <a:pt x="296" y="431"/>
                    <a:pt x="239" y="431"/>
                  </a:cubicBezTo>
                  <a:cubicBezTo>
                    <a:pt x="128" y="431"/>
                    <a:pt x="0" y="375"/>
                    <a:pt x="0" y="217"/>
                  </a:cubicBezTo>
                  <a:cubicBezTo>
                    <a:pt x="0" y="72"/>
                    <a:pt x="101" y="0"/>
                    <a:pt x="239" y="0"/>
                  </a:cubicBezTo>
                  <a:cubicBezTo>
                    <a:pt x="281" y="0"/>
                    <a:pt x="323" y="9"/>
                    <a:pt x="363" y="21"/>
                  </a:cubicBezTo>
                  <a:cubicBezTo>
                    <a:pt x="354" y="111"/>
                    <a:pt x="354" y="111"/>
                    <a:pt x="354" y="111"/>
                  </a:cubicBezTo>
                  <a:cubicBezTo>
                    <a:pt x="318" y="92"/>
                    <a:pt x="283" y="82"/>
                    <a:pt x="245" y="82"/>
                  </a:cubicBezTo>
                  <a:cubicBezTo>
                    <a:pt x="166" y="82"/>
                    <a:pt x="115" y="139"/>
                    <a:pt x="115" y="217"/>
                  </a:cubicBezTo>
                  <a:cubicBezTo>
                    <a:pt x="115" y="299"/>
                    <a:pt x="173" y="349"/>
                    <a:pt x="254" y="349"/>
                  </a:cubicBezTo>
                  <a:cubicBezTo>
                    <a:pt x="290" y="349"/>
                    <a:pt x="327" y="339"/>
                    <a:pt x="358" y="327"/>
                  </a:cubicBezTo>
                  <a:lnTo>
                    <a:pt x="363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5CB8EB88-B122-F923-E029-7FECC2A252C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01" y="151"/>
              <a:ext cx="277" cy="198"/>
            </a:xfrm>
            <a:custGeom>
              <a:avLst/>
              <a:gdLst>
                <a:gd name="T0" fmla="*/ 0 w 277"/>
                <a:gd name="T1" fmla="*/ 0 h 198"/>
                <a:gd name="T2" fmla="*/ 53 w 277"/>
                <a:gd name="T3" fmla="*/ 0 h 198"/>
                <a:gd name="T4" fmla="*/ 78 w 277"/>
                <a:gd name="T5" fmla="*/ 152 h 198"/>
                <a:gd name="T6" fmla="*/ 79 w 277"/>
                <a:gd name="T7" fmla="*/ 152 h 198"/>
                <a:gd name="T8" fmla="*/ 106 w 277"/>
                <a:gd name="T9" fmla="*/ 0 h 198"/>
                <a:gd name="T10" fmla="*/ 172 w 277"/>
                <a:gd name="T11" fmla="*/ 0 h 198"/>
                <a:gd name="T12" fmla="*/ 200 w 277"/>
                <a:gd name="T13" fmla="*/ 152 h 198"/>
                <a:gd name="T14" fmla="*/ 201 w 277"/>
                <a:gd name="T15" fmla="*/ 152 h 198"/>
                <a:gd name="T16" fmla="*/ 226 w 277"/>
                <a:gd name="T17" fmla="*/ 0 h 198"/>
                <a:gd name="T18" fmla="*/ 277 w 277"/>
                <a:gd name="T19" fmla="*/ 0 h 198"/>
                <a:gd name="T20" fmla="*/ 233 w 277"/>
                <a:gd name="T21" fmla="*/ 198 h 198"/>
                <a:gd name="T22" fmla="*/ 166 w 277"/>
                <a:gd name="T23" fmla="*/ 198 h 198"/>
                <a:gd name="T24" fmla="*/ 138 w 277"/>
                <a:gd name="T25" fmla="*/ 46 h 198"/>
                <a:gd name="T26" fmla="*/ 137 w 277"/>
                <a:gd name="T27" fmla="*/ 46 h 198"/>
                <a:gd name="T28" fmla="*/ 111 w 277"/>
                <a:gd name="T29" fmla="*/ 198 h 198"/>
                <a:gd name="T30" fmla="*/ 44 w 277"/>
                <a:gd name="T31" fmla="*/ 198 h 198"/>
                <a:gd name="T32" fmla="*/ 0 w 277"/>
                <a:gd name="T3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7" h="198">
                  <a:moveTo>
                    <a:pt x="0" y="0"/>
                  </a:moveTo>
                  <a:lnTo>
                    <a:pt x="53" y="0"/>
                  </a:lnTo>
                  <a:lnTo>
                    <a:pt x="78" y="152"/>
                  </a:lnTo>
                  <a:lnTo>
                    <a:pt x="79" y="152"/>
                  </a:lnTo>
                  <a:lnTo>
                    <a:pt x="106" y="0"/>
                  </a:lnTo>
                  <a:lnTo>
                    <a:pt x="172" y="0"/>
                  </a:lnTo>
                  <a:lnTo>
                    <a:pt x="200" y="152"/>
                  </a:lnTo>
                  <a:lnTo>
                    <a:pt x="201" y="152"/>
                  </a:lnTo>
                  <a:lnTo>
                    <a:pt x="226" y="0"/>
                  </a:lnTo>
                  <a:lnTo>
                    <a:pt x="277" y="0"/>
                  </a:lnTo>
                  <a:lnTo>
                    <a:pt x="233" y="198"/>
                  </a:lnTo>
                  <a:lnTo>
                    <a:pt x="166" y="198"/>
                  </a:lnTo>
                  <a:lnTo>
                    <a:pt x="138" y="46"/>
                  </a:lnTo>
                  <a:lnTo>
                    <a:pt x="137" y="46"/>
                  </a:lnTo>
                  <a:lnTo>
                    <a:pt x="111" y="198"/>
                  </a:lnTo>
                  <a:lnTo>
                    <a:pt x="44" y="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6708169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41">
            <a:extLst>
              <a:ext uri="{FF2B5EF4-FFF2-40B4-BE49-F238E27FC236}">
                <a16:creationId xmlns:a16="http://schemas.microsoft.com/office/drawing/2014/main" id="{AB6D6D05-C770-D5C4-E7A0-6527E1D79D5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613142"/>
            <a:ext cx="1928293" cy="244857"/>
          </a:xfrm>
          <a:prstGeom prst="rect">
            <a:avLst/>
          </a:prstGeom>
          <a:ln/>
        </p:spPr>
        <p:txBody>
          <a:bodyPr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17" name="Rectangle 42">
            <a:extLst>
              <a:ext uri="{FF2B5EF4-FFF2-40B4-BE49-F238E27FC236}">
                <a16:creationId xmlns:a16="http://schemas.microsoft.com/office/drawing/2014/main" id="{C0A1A46A-9CB1-BCDD-1C8C-0E8C4EC6D6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613143"/>
            <a:ext cx="7416800" cy="244856"/>
          </a:xfrm>
          <a:prstGeom prst="rect">
            <a:avLst/>
          </a:prstGeom>
          <a:ln/>
        </p:spPr>
        <p:txBody>
          <a:bodyPr/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18" name="Rectangle 43">
            <a:extLst>
              <a:ext uri="{FF2B5EF4-FFF2-40B4-BE49-F238E27FC236}">
                <a16:creationId xmlns:a16="http://schemas.microsoft.com/office/drawing/2014/main" id="{D729B9CC-167D-3E6E-3646-EE06F591C09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xfrm>
            <a:off x="128589" y="6613142"/>
            <a:ext cx="2047412" cy="244857"/>
          </a:xfrm>
          <a:prstGeom prst="rect">
            <a:avLst/>
          </a:prstGeom>
          <a:ln/>
        </p:spPr>
        <p:txBody>
          <a:bodyPr lIns="0"/>
          <a:lstStyle>
            <a:lvl1pPr>
              <a:defRPr sz="8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DD058F2-2434-4A25-B547-72334E97653A}" type="datetime1">
              <a:rPr lang="de-DE" smtClean="0"/>
              <a:t>07.08.2026</a:t>
            </a:fld>
            <a:endParaRPr lang="de-DE"/>
          </a:p>
        </p:txBody>
      </p:sp>
      <p:sp>
        <p:nvSpPr>
          <p:cNvPr id="20" name="Textplatzhalter 7">
            <a:extLst>
              <a:ext uri="{FF2B5EF4-FFF2-40B4-BE49-F238E27FC236}">
                <a16:creationId xmlns:a16="http://schemas.microsoft.com/office/drawing/2014/main" id="{9858668B-CF56-F10D-D5BD-DA10074E08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463" y="313571"/>
            <a:ext cx="10125075" cy="3385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buNone/>
              <a:defRPr sz="2000" b="1">
                <a:solidFill>
                  <a:srgbClr val="2B245B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29" name="Titel 1">
            <a:extLst>
              <a:ext uri="{FF2B5EF4-FFF2-40B4-BE49-F238E27FC236}">
                <a16:creationId xmlns:a16="http://schemas.microsoft.com/office/drawing/2014/main" id="{B989DF50-D8BD-3859-5983-B943E885C5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703" y="63133"/>
            <a:ext cx="10125075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200" b="0">
                <a:solidFill>
                  <a:schemeClr val="tx2"/>
                </a:solidFill>
              </a:defRPr>
            </a:lvl1pPr>
          </a:lstStyle>
          <a:p>
            <a:r>
              <a:rPr lang="de-DE"/>
              <a:t>Abschnittsbereich/Oberthema (optional)</a:t>
            </a:r>
          </a:p>
        </p:txBody>
      </p:sp>
      <p:sp>
        <p:nvSpPr>
          <p:cNvPr id="39" name="Textplatzhalter 2">
            <a:extLst>
              <a:ext uri="{FF2B5EF4-FFF2-40B4-BE49-F238E27FC236}">
                <a16:creationId xmlns:a16="http://schemas.microsoft.com/office/drawing/2014/main" id="{0DB6AFFA-B122-6E37-5796-608FC84C553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463" y="6228067"/>
            <a:ext cx="11903073" cy="296862"/>
          </a:xfrm>
          <a:prstGeom prst="rect">
            <a:avLst/>
          </a:prstGeom>
        </p:spPr>
        <p:txBody>
          <a:bodyPr lIns="0" rIns="0" bIns="0" anchor="b"/>
          <a:lstStyle>
            <a:lvl1pPr marL="0" indent="0" algn="l">
              <a:buNone/>
              <a:defRPr sz="800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DE"/>
              <a:t>Quellenangaben</a:t>
            </a:r>
          </a:p>
        </p:txBody>
      </p:sp>
      <p:sp>
        <p:nvSpPr>
          <p:cNvPr id="26" name="Inhaltsplatzhalter 2">
            <a:extLst>
              <a:ext uri="{FF2B5EF4-FFF2-40B4-BE49-F238E27FC236}">
                <a16:creationId xmlns:a16="http://schemas.microsoft.com/office/drawing/2014/main" id="{4FC6D358-CB79-047A-1A28-731BA825B28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3703" y="811822"/>
            <a:ext cx="11908597" cy="5389484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rgbClr val="2B245B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tx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rgbClr val="2B245B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tx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tx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rgbClr val="7030A0"/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tx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/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grpSp>
        <p:nvGrpSpPr>
          <p:cNvPr id="27" name="Group 4">
            <a:extLst>
              <a:ext uri="{FF2B5EF4-FFF2-40B4-BE49-F238E27FC236}">
                <a16:creationId xmlns:a16="http://schemas.microsoft.com/office/drawing/2014/main" id="{67F76EA8-E035-87D5-6B17-53F6C21F7444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94950" y="233363"/>
            <a:ext cx="1647825" cy="325437"/>
            <a:chOff x="6548" y="147"/>
            <a:chExt cx="1038" cy="205"/>
          </a:xfrm>
        </p:grpSpPr>
        <p:sp>
          <p:nvSpPr>
            <p:cNvPr id="28" name="AutoShape 3">
              <a:extLst>
                <a:ext uri="{FF2B5EF4-FFF2-40B4-BE49-F238E27FC236}">
                  <a16:creationId xmlns:a16="http://schemas.microsoft.com/office/drawing/2014/main" id="{2FACD868-C183-EEFF-064A-AB7F8872404F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6548" y="147"/>
              <a:ext cx="1038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0" name="Rectangle 5">
              <a:extLst>
                <a:ext uri="{FF2B5EF4-FFF2-40B4-BE49-F238E27FC236}">
                  <a16:creationId xmlns:a16="http://schemas.microsoft.com/office/drawing/2014/main" id="{74699DF2-EFE6-AEB4-C981-9E3D3B33B4D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06" y="151"/>
              <a:ext cx="74" cy="74"/>
            </a:xfrm>
            <a:prstGeom prst="rect">
              <a:avLst/>
            </a:prstGeom>
            <a:solidFill>
              <a:srgbClr val="0099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1" name="Rectangle 6">
              <a:extLst>
                <a:ext uri="{FF2B5EF4-FFF2-40B4-BE49-F238E27FC236}">
                  <a16:creationId xmlns:a16="http://schemas.microsoft.com/office/drawing/2014/main" id="{E4C71B3D-FB23-828D-E5E4-803FBD525EF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308" y="151"/>
              <a:ext cx="74" cy="74"/>
            </a:xfrm>
            <a:prstGeom prst="rect">
              <a:avLst/>
            </a:prstGeom>
            <a:solidFill>
              <a:srgbClr val="A100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2" name="Rectangle 7">
              <a:extLst>
                <a:ext uri="{FF2B5EF4-FFF2-40B4-BE49-F238E27FC236}">
                  <a16:creationId xmlns:a16="http://schemas.microsoft.com/office/drawing/2014/main" id="{D62EE078-AF9C-51B1-3455-66C37AF3D5B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409" y="151"/>
              <a:ext cx="75" cy="74"/>
            </a:xfrm>
            <a:prstGeom prst="rect">
              <a:avLst/>
            </a:prstGeom>
            <a:solidFill>
              <a:srgbClr val="0055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3" name="Rectangle 8">
              <a:extLst>
                <a:ext uri="{FF2B5EF4-FFF2-40B4-BE49-F238E27FC236}">
                  <a16:creationId xmlns:a16="http://schemas.microsoft.com/office/drawing/2014/main" id="{DF91D9C8-C20C-DA8A-8355-25B6C002355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511" y="151"/>
              <a:ext cx="75" cy="74"/>
            </a:xfrm>
            <a:prstGeom prst="rect">
              <a:avLst/>
            </a:pr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4" name="Freeform 9">
              <a:extLst>
                <a:ext uri="{FF2B5EF4-FFF2-40B4-BE49-F238E27FC236}">
                  <a16:creationId xmlns:a16="http://schemas.microsoft.com/office/drawing/2014/main" id="{CD67EC2A-550B-3DB3-4B6E-918AB993A7A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99" y="278"/>
              <a:ext cx="66" cy="71"/>
            </a:xfrm>
            <a:custGeom>
              <a:avLst/>
              <a:gdLst>
                <a:gd name="T0" fmla="*/ 140 w 140"/>
                <a:gd name="T1" fmla="*/ 144 h 151"/>
                <a:gd name="T2" fmla="*/ 84 w 140"/>
                <a:gd name="T3" fmla="*/ 151 h 151"/>
                <a:gd name="T4" fmla="*/ 0 w 140"/>
                <a:gd name="T5" fmla="*/ 76 h 151"/>
                <a:gd name="T6" fmla="*/ 92 w 140"/>
                <a:gd name="T7" fmla="*/ 0 h 151"/>
                <a:gd name="T8" fmla="*/ 136 w 140"/>
                <a:gd name="T9" fmla="*/ 6 h 151"/>
                <a:gd name="T10" fmla="*/ 133 w 140"/>
                <a:gd name="T11" fmla="*/ 38 h 151"/>
                <a:gd name="T12" fmla="*/ 98 w 140"/>
                <a:gd name="T13" fmla="*/ 29 h 151"/>
                <a:gd name="T14" fmla="*/ 40 w 140"/>
                <a:gd name="T15" fmla="*/ 76 h 151"/>
                <a:gd name="T16" fmla="*/ 89 w 140"/>
                <a:gd name="T17" fmla="*/ 122 h 151"/>
                <a:gd name="T18" fmla="*/ 103 w 140"/>
                <a:gd name="T19" fmla="*/ 120 h 151"/>
                <a:gd name="T20" fmla="*/ 103 w 140"/>
                <a:gd name="T21" fmla="*/ 91 h 151"/>
                <a:gd name="T22" fmla="*/ 80 w 140"/>
                <a:gd name="T23" fmla="*/ 91 h 151"/>
                <a:gd name="T24" fmla="*/ 80 w 140"/>
                <a:gd name="T25" fmla="*/ 63 h 151"/>
                <a:gd name="T26" fmla="*/ 140 w 140"/>
                <a:gd name="T27" fmla="*/ 63 h 151"/>
                <a:gd name="T28" fmla="*/ 140 w 140"/>
                <a:gd name="T29" fmla="*/ 144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151">
                  <a:moveTo>
                    <a:pt x="140" y="144"/>
                  </a:moveTo>
                  <a:cubicBezTo>
                    <a:pt x="116" y="151"/>
                    <a:pt x="97" y="151"/>
                    <a:pt x="84" y="151"/>
                  </a:cubicBezTo>
                  <a:cubicBezTo>
                    <a:pt x="45" y="151"/>
                    <a:pt x="0" y="131"/>
                    <a:pt x="0" y="76"/>
                  </a:cubicBezTo>
                  <a:cubicBezTo>
                    <a:pt x="0" y="21"/>
                    <a:pt x="38" y="0"/>
                    <a:pt x="92" y="0"/>
                  </a:cubicBezTo>
                  <a:cubicBezTo>
                    <a:pt x="102" y="0"/>
                    <a:pt x="122" y="1"/>
                    <a:pt x="136" y="6"/>
                  </a:cubicBezTo>
                  <a:cubicBezTo>
                    <a:pt x="133" y="38"/>
                    <a:pt x="133" y="38"/>
                    <a:pt x="133" y="38"/>
                  </a:cubicBezTo>
                  <a:cubicBezTo>
                    <a:pt x="121" y="31"/>
                    <a:pt x="107" y="29"/>
                    <a:pt x="98" y="29"/>
                  </a:cubicBezTo>
                  <a:cubicBezTo>
                    <a:pt x="66" y="29"/>
                    <a:pt x="40" y="42"/>
                    <a:pt x="40" y="76"/>
                  </a:cubicBezTo>
                  <a:cubicBezTo>
                    <a:pt x="40" y="105"/>
                    <a:pt x="60" y="122"/>
                    <a:pt x="89" y="122"/>
                  </a:cubicBezTo>
                  <a:cubicBezTo>
                    <a:pt x="94" y="122"/>
                    <a:pt x="99" y="121"/>
                    <a:pt x="103" y="120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0" y="63"/>
                    <a:pt x="80" y="63"/>
                    <a:pt x="80" y="63"/>
                  </a:cubicBezTo>
                  <a:cubicBezTo>
                    <a:pt x="140" y="63"/>
                    <a:pt x="140" y="63"/>
                    <a:pt x="140" y="63"/>
                  </a:cubicBezTo>
                  <a:lnTo>
                    <a:pt x="140" y="144"/>
                  </a:lnTo>
                  <a:close/>
                </a:path>
              </a:pathLst>
            </a:custGeom>
            <a:solidFill>
              <a:srgbClr val="2B24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5" name="Freeform 10">
              <a:extLst>
                <a:ext uri="{FF2B5EF4-FFF2-40B4-BE49-F238E27FC236}">
                  <a16:creationId xmlns:a16="http://schemas.microsoft.com/office/drawing/2014/main" id="{7C831138-BCE3-1EE5-89D1-015D9D6CD69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278" y="279"/>
              <a:ext cx="59" cy="69"/>
            </a:xfrm>
            <a:custGeom>
              <a:avLst/>
              <a:gdLst>
                <a:gd name="T0" fmla="*/ 0 w 124"/>
                <a:gd name="T1" fmla="*/ 0 h 147"/>
                <a:gd name="T2" fmla="*/ 70 w 124"/>
                <a:gd name="T3" fmla="*/ 0 h 147"/>
                <a:gd name="T4" fmla="*/ 117 w 124"/>
                <a:gd name="T5" fmla="*/ 37 h 147"/>
                <a:gd name="T6" fmla="*/ 89 w 124"/>
                <a:gd name="T7" fmla="*/ 74 h 147"/>
                <a:gd name="T8" fmla="*/ 89 w 124"/>
                <a:gd name="T9" fmla="*/ 74 h 147"/>
                <a:gd name="T10" fmla="*/ 110 w 124"/>
                <a:gd name="T11" fmla="*/ 107 h 147"/>
                <a:gd name="T12" fmla="*/ 124 w 124"/>
                <a:gd name="T13" fmla="*/ 147 h 147"/>
                <a:gd name="T14" fmla="*/ 83 w 124"/>
                <a:gd name="T15" fmla="*/ 147 h 147"/>
                <a:gd name="T16" fmla="*/ 75 w 124"/>
                <a:gd name="T17" fmla="*/ 120 h 147"/>
                <a:gd name="T18" fmla="*/ 47 w 124"/>
                <a:gd name="T19" fmla="*/ 89 h 147"/>
                <a:gd name="T20" fmla="*/ 39 w 124"/>
                <a:gd name="T21" fmla="*/ 89 h 147"/>
                <a:gd name="T22" fmla="*/ 39 w 124"/>
                <a:gd name="T23" fmla="*/ 147 h 147"/>
                <a:gd name="T24" fmla="*/ 0 w 124"/>
                <a:gd name="T25" fmla="*/ 147 h 147"/>
                <a:gd name="T26" fmla="*/ 0 w 124"/>
                <a:gd name="T27" fmla="*/ 0 h 147"/>
                <a:gd name="T28" fmla="*/ 39 w 124"/>
                <a:gd name="T29" fmla="*/ 61 h 147"/>
                <a:gd name="T30" fmla="*/ 49 w 124"/>
                <a:gd name="T31" fmla="*/ 61 h 147"/>
                <a:gd name="T32" fmla="*/ 78 w 124"/>
                <a:gd name="T33" fmla="*/ 44 h 147"/>
                <a:gd name="T34" fmla="*/ 49 w 124"/>
                <a:gd name="T35" fmla="*/ 28 h 147"/>
                <a:gd name="T36" fmla="*/ 39 w 124"/>
                <a:gd name="T37" fmla="*/ 28 h 147"/>
                <a:gd name="T38" fmla="*/ 39 w 124"/>
                <a:gd name="T39" fmla="*/ 61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4" h="147">
                  <a:moveTo>
                    <a:pt x="0" y="0"/>
                  </a:moveTo>
                  <a:cubicBezTo>
                    <a:pt x="70" y="0"/>
                    <a:pt x="70" y="0"/>
                    <a:pt x="70" y="0"/>
                  </a:cubicBezTo>
                  <a:cubicBezTo>
                    <a:pt x="96" y="0"/>
                    <a:pt x="117" y="12"/>
                    <a:pt x="117" y="37"/>
                  </a:cubicBezTo>
                  <a:cubicBezTo>
                    <a:pt x="117" y="57"/>
                    <a:pt x="108" y="70"/>
                    <a:pt x="89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101" y="78"/>
                    <a:pt x="102" y="89"/>
                    <a:pt x="110" y="107"/>
                  </a:cubicBezTo>
                  <a:cubicBezTo>
                    <a:pt x="124" y="147"/>
                    <a:pt x="124" y="147"/>
                    <a:pt x="124" y="147"/>
                  </a:cubicBezTo>
                  <a:cubicBezTo>
                    <a:pt x="83" y="147"/>
                    <a:pt x="83" y="147"/>
                    <a:pt x="83" y="147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67" y="95"/>
                    <a:pt x="62" y="89"/>
                    <a:pt x="47" y="89"/>
                  </a:cubicBezTo>
                  <a:cubicBezTo>
                    <a:pt x="39" y="89"/>
                    <a:pt x="39" y="89"/>
                    <a:pt x="39" y="89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lnTo>
                    <a:pt x="0" y="0"/>
                  </a:lnTo>
                  <a:close/>
                  <a:moveTo>
                    <a:pt x="39" y="61"/>
                  </a:moveTo>
                  <a:cubicBezTo>
                    <a:pt x="49" y="61"/>
                    <a:pt x="49" y="61"/>
                    <a:pt x="49" y="61"/>
                  </a:cubicBezTo>
                  <a:cubicBezTo>
                    <a:pt x="62" y="61"/>
                    <a:pt x="78" y="61"/>
                    <a:pt x="78" y="44"/>
                  </a:cubicBezTo>
                  <a:cubicBezTo>
                    <a:pt x="78" y="30"/>
                    <a:pt x="64" y="28"/>
                    <a:pt x="49" y="28"/>
                  </a:cubicBezTo>
                  <a:cubicBezTo>
                    <a:pt x="39" y="28"/>
                    <a:pt x="39" y="28"/>
                    <a:pt x="39" y="28"/>
                  </a:cubicBezTo>
                  <a:lnTo>
                    <a:pt x="39" y="61"/>
                  </a:lnTo>
                  <a:close/>
                </a:path>
              </a:pathLst>
            </a:custGeom>
            <a:solidFill>
              <a:srgbClr val="2B24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14ED5F1E-77D0-6BAE-DA2D-07DBD2A263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44" y="279"/>
              <a:ext cx="60" cy="70"/>
            </a:xfrm>
            <a:custGeom>
              <a:avLst/>
              <a:gdLst>
                <a:gd name="T0" fmla="*/ 128 w 128"/>
                <a:gd name="T1" fmla="*/ 91 h 149"/>
                <a:gd name="T2" fmla="*/ 64 w 128"/>
                <a:gd name="T3" fmla="*/ 149 h 149"/>
                <a:gd name="T4" fmla="*/ 0 w 128"/>
                <a:gd name="T5" fmla="*/ 91 h 149"/>
                <a:gd name="T6" fmla="*/ 0 w 128"/>
                <a:gd name="T7" fmla="*/ 0 h 149"/>
                <a:gd name="T8" fmla="*/ 39 w 128"/>
                <a:gd name="T9" fmla="*/ 0 h 149"/>
                <a:gd name="T10" fmla="*/ 39 w 128"/>
                <a:gd name="T11" fmla="*/ 85 h 149"/>
                <a:gd name="T12" fmla="*/ 64 w 128"/>
                <a:gd name="T13" fmla="*/ 120 h 149"/>
                <a:gd name="T14" fmla="*/ 89 w 128"/>
                <a:gd name="T15" fmla="*/ 85 h 149"/>
                <a:gd name="T16" fmla="*/ 89 w 128"/>
                <a:gd name="T17" fmla="*/ 0 h 149"/>
                <a:gd name="T18" fmla="*/ 128 w 128"/>
                <a:gd name="T19" fmla="*/ 0 h 149"/>
                <a:gd name="T20" fmla="*/ 128 w 128"/>
                <a:gd name="T21" fmla="*/ 9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" h="149">
                  <a:moveTo>
                    <a:pt x="128" y="91"/>
                  </a:moveTo>
                  <a:cubicBezTo>
                    <a:pt x="128" y="131"/>
                    <a:pt x="102" y="149"/>
                    <a:pt x="64" y="149"/>
                  </a:cubicBezTo>
                  <a:cubicBezTo>
                    <a:pt x="26" y="149"/>
                    <a:pt x="0" y="131"/>
                    <a:pt x="0" y="9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39" y="104"/>
                    <a:pt x="44" y="120"/>
                    <a:pt x="64" y="120"/>
                  </a:cubicBezTo>
                  <a:cubicBezTo>
                    <a:pt x="84" y="120"/>
                    <a:pt x="89" y="104"/>
                    <a:pt x="89" y="85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128" y="0"/>
                    <a:pt x="128" y="0"/>
                    <a:pt x="128" y="0"/>
                  </a:cubicBezTo>
                  <a:lnTo>
                    <a:pt x="128" y="91"/>
                  </a:lnTo>
                  <a:close/>
                </a:path>
              </a:pathLst>
            </a:custGeom>
            <a:solidFill>
              <a:srgbClr val="2B24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7" name="Freeform 12">
              <a:extLst>
                <a:ext uri="{FF2B5EF4-FFF2-40B4-BE49-F238E27FC236}">
                  <a16:creationId xmlns:a16="http://schemas.microsoft.com/office/drawing/2014/main" id="{D83F8DCD-384C-DE70-CF5D-1724C2D1980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15" y="279"/>
              <a:ext cx="53" cy="69"/>
            </a:xfrm>
            <a:custGeom>
              <a:avLst/>
              <a:gdLst>
                <a:gd name="T0" fmla="*/ 0 w 113"/>
                <a:gd name="T1" fmla="*/ 0 h 147"/>
                <a:gd name="T2" fmla="*/ 47 w 113"/>
                <a:gd name="T3" fmla="*/ 0 h 147"/>
                <a:gd name="T4" fmla="*/ 113 w 113"/>
                <a:gd name="T5" fmla="*/ 48 h 147"/>
                <a:gd name="T6" fmla="*/ 54 w 113"/>
                <a:gd name="T7" fmla="*/ 95 h 147"/>
                <a:gd name="T8" fmla="*/ 39 w 113"/>
                <a:gd name="T9" fmla="*/ 95 h 147"/>
                <a:gd name="T10" fmla="*/ 39 w 113"/>
                <a:gd name="T11" fmla="*/ 147 h 147"/>
                <a:gd name="T12" fmla="*/ 0 w 113"/>
                <a:gd name="T13" fmla="*/ 147 h 147"/>
                <a:gd name="T14" fmla="*/ 0 w 113"/>
                <a:gd name="T15" fmla="*/ 0 h 147"/>
                <a:gd name="T16" fmla="*/ 39 w 113"/>
                <a:gd name="T17" fmla="*/ 68 h 147"/>
                <a:gd name="T18" fmla="*/ 49 w 113"/>
                <a:gd name="T19" fmla="*/ 68 h 147"/>
                <a:gd name="T20" fmla="*/ 74 w 113"/>
                <a:gd name="T21" fmla="*/ 48 h 147"/>
                <a:gd name="T22" fmla="*/ 49 w 113"/>
                <a:gd name="T23" fmla="*/ 28 h 147"/>
                <a:gd name="T24" fmla="*/ 39 w 113"/>
                <a:gd name="T25" fmla="*/ 28 h 147"/>
                <a:gd name="T26" fmla="*/ 39 w 113"/>
                <a:gd name="T27" fmla="*/ 68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47">
                  <a:moveTo>
                    <a:pt x="0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92" y="0"/>
                    <a:pt x="113" y="15"/>
                    <a:pt x="113" y="48"/>
                  </a:cubicBezTo>
                  <a:cubicBezTo>
                    <a:pt x="113" y="78"/>
                    <a:pt x="91" y="95"/>
                    <a:pt x="54" y="95"/>
                  </a:cubicBezTo>
                  <a:cubicBezTo>
                    <a:pt x="39" y="95"/>
                    <a:pt x="39" y="95"/>
                    <a:pt x="39" y="95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lnTo>
                    <a:pt x="0" y="0"/>
                  </a:lnTo>
                  <a:close/>
                  <a:moveTo>
                    <a:pt x="39" y="68"/>
                  </a:moveTo>
                  <a:cubicBezTo>
                    <a:pt x="49" y="68"/>
                    <a:pt x="49" y="68"/>
                    <a:pt x="49" y="68"/>
                  </a:cubicBezTo>
                  <a:cubicBezTo>
                    <a:pt x="63" y="68"/>
                    <a:pt x="74" y="63"/>
                    <a:pt x="74" y="48"/>
                  </a:cubicBezTo>
                  <a:cubicBezTo>
                    <a:pt x="74" y="33"/>
                    <a:pt x="63" y="28"/>
                    <a:pt x="49" y="28"/>
                  </a:cubicBezTo>
                  <a:cubicBezTo>
                    <a:pt x="39" y="28"/>
                    <a:pt x="39" y="28"/>
                    <a:pt x="39" y="28"/>
                  </a:cubicBezTo>
                  <a:lnTo>
                    <a:pt x="39" y="68"/>
                  </a:lnTo>
                  <a:close/>
                </a:path>
              </a:pathLst>
            </a:custGeom>
            <a:solidFill>
              <a:srgbClr val="2B24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8" name="Freeform 13">
              <a:extLst>
                <a:ext uri="{FF2B5EF4-FFF2-40B4-BE49-F238E27FC236}">
                  <a16:creationId xmlns:a16="http://schemas.microsoft.com/office/drawing/2014/main" id="{2D9439D6-AAB9-C30F-5743-2530F0DC97D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76" y="279"/>
              <a:ext cx="53" cy="69"/>
            </a:xfrm>
            <a:custGeom>
              <a:avLst/>
              <a:gdLst>
                <a:gd name="T0" fmla="*/ 0 w 113"/>
                <a:gd name="T1" fmla="*/ 0 h 147"/>
                <a:gd name="T2" fmla="*/ 47 w 113"/>
                <a:gd name="T3" fmla="*/ 0 h 147"/>
                <a:gd name="T4" fmla="*/ 113 w 113"/>
                <a:gd name="T5" fmla="*/ 48 h 147"/>
                <a:gd name="T6" fmla="*/ 55 w 113"/>
                <a:gd name="T7" fmla="*/ 95 h 147"/>
                <a:gd name="T8" fmla="*/ 39 w 113"/>
                <a:gd name="T9" fmla="*/ 95 h 147"/>
                <a:gd name="T10" fmla="*/ 39 w 113"/>
                <a:gd name="T11" fmla="*/ 147 h 147"/>
                <a:gd name="T12" fmla="*/ 0 w 113"/>
                <a:gd name="T13" fmla="*/ 147 h 147"/>
                <a:gd name="T14" fmla="*/ 0 w 113"/>
                <a:gd name="T15" fmla="*/ 0 h 147"/>
                <a:gd name="T16" fmla="*/ 39 w 113"/>
                <a:gd name="T17" fmla="*/ 68 h 147"/>
                <a:gd name="T18" fmla="*/ 50 w 113"/>
                <a:gd name="T19" fmla="*/ 68 h 147"/>
                <a:gd name="T20" fmla="*/ 74 w 113"/>
                <a:gd name="T21" fmla="*/ 48 h 147"/>
                <a:gd name="T22" fmla="*/ 50 w 113"/>
                <a:gd name="T23" fmla="*/ 28 h 147"/>
                <a:gd name="T24" fmla="*/ 39 w 113"/>
                <a:gd name="T25" fmla="*/ 28 h 147"/>
                <a:gd name="T26" fmla="*/ 39 w 113"/>
                <a:gd name="T27" fmla="*/ 68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47">
                  <a:moveTo>
                    <a:pt x="0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92" y="0"/>
                    <a:pt x="113" y="15"/>
                    <a:pt x="113" y="48"/>
                  </a:cubicBezTo>
                  <a:cubicBezTo>
                    <a:pt x="113" y="78"/>
                    <a:pt x="91" y="95"/>
                    <a:pt x="55" y="95"/>
                  </a:cubicBezTo>
                  <a:cubicBezTo>
                    <a:pt x="39" y="95"/>
                    <a:pt x="39" y="95"/>
                    <a:pt x="39" y="95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lnTo>
                    <a:pt x="0" y="0"/>
                  </a:lnTo>
                  <a:close/>
                  <a:moveTo>
                    <a:pt x="39" y="68"/>
                  </a:moveTo>
                  <a:cubicBezTo>
                    <a:pt x="50" y="68"/>
                    <a:pt x="50" y="68"/>
                    <a:pt x="50" y="68"/>
                  </a:cubicBezTo>
                  <a:cubicBezTo>
                    <a:pt x="63" y="68"/>
                    <a:pt x="74" y="63"/>
                    <a:pt x="74" y="48"/>
                  </a:cubicBezTo>
                  <a:cubicBezTo>
                    <a:pt x="74" y="33"/>
                    <a:pt x="63" y="28"/>
                    <a:pt x="50" y="28"/>
                  </a:cubicBezTo>
                  <a:cubicBezTo>
                    <a:pt x="39" y="28"/>
                    <a:pt x="39" y="28"/>
                    <a:pt x="39" y="28"/>
                  </a:cubicBezTo>
                  <a:lnTo>
                    <a:pt x="39" y="68"/>
                  </a:lnTo>
                  <a:close/>
                </a:path>
              </a:pathLst>
            </a:custGeom>
            <a:solidFill>
              <a:srgbClr val="2B24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0" name="Freeform 14">
              <a:extLst>
                <a:ext uri="{FF2B5EF4-FFF2-40B4-BE49-F238E27FC236}">
                  <a16:creationId xmlns:a16="http://schemas.microsoft.com/office/drawing/2014/main" id="{F8586977-7942-06F0-392D-930E5355813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37" y="279"/>
              <a:ext cx="49" cy="69"/>
            </a:xfrm>
            <a:custGeom>
              <a:avLst/>
              <a:gdLst>
                <a:gd name="T0" fmla="*/ 0 w 49"/>
                <a:gd name="T1" fmla="*/ 0 h 69"/>
                <a:gd name="T2" fmla="*/ 49 w 49"/>
                <a:gd name="T3" fmla="*/ 0 h 69"/>
                <a:gd name="T4" fmla="*/ 49 w 49"/>
                <a:gd name="T5" fmla="*/ 13 h 69"/>
                <a:gd name="T6" fmla="*/ 18 w 49"/>
                <a:gd name="T7" fmla="*/ 13 h 69"/>
                <a:gd name="T8" fmla="*/ 18 w 49"/>
                <a:gd name="T9" fmla="*/ 27 h 69"/>
                <a:gd name="T10" fmla="*/ 47 w 49"/>
                <a:gd name="T11" fmla="*/ 27 h 69"/>
                <a:gd name="T12" fmla="*/ 47 w 49"/>
                <a:gd name="T13" fmla="*/ 40 h 69"/>
                <a:gd name="T14" fmla="*/ 18 w 49"/>
                <a:gd name="T15" fmla="*/ 40 h 69"/>
                <a:gd name="T16" fmla="*/ 18 w 49"/>
                <a:gd name="T17" fmla="*/ 56 h 69"/>
                <a:gd name="T18" fmla="*/ 49 w 49"/>
                <a:gd name="T19" fmla="*/ 56 h 69"/>
                <a:gd name="T20" fmla="*/ 49 w 49"/>
                <a:gd name="T21" fmla="*/ 69 h 69"/>
                <a:gd name="T22" fmla="*/ 0 w 49"/>
                <a:gd name="T23" fmla="*/ 69 h 69"/>
                <a:gd name="T24" fmla="*/ 0 w 49"/>
                <a:gd name="T2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" h="69">
                  <a:moveTo>
                    <a:pt x="0" y="0"/>
                  </a:moveTo>
                  <a:lnTo>
                    <a:pt x="49" y="0"/>
                  </a:lnTo>
                  <a:lnTo>
                    <a:pt x="49" y="13"/>
                  </a:lnTo>
                  <a:lnTo>
                    <a:pt x="18" y="13"/>
                  </a:lnTo>
                  <a:lnTo>
                    <a:pt x="18" y="27"/>
                  </a:lnTo>
                  <a:lnTo>
                    <a:pt x="47" y="27"/>
                  </a:lnTo>
                  <a:lnTo>
                    <a:pt x="47" y="40"/>
                  </a:lnTo>
                  <a:lnTo>
                    <a:pt x="18" y="40"/>
                  </a:lnTo>
                  <a:lnTo>
                    <a:pt x="18" y="56"/>
                  </a:lnTo>
                  <a:lnTo>
                    <a:pt x="49" y="56"/>
                  </a:lnTo>
                  <a:lnTo>
                    <a:pt x="49" y="69"/>
                  </a:lnTo>
                  <a:lnTo>
                    <a:pt x="0" y="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B24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" name="Freeform 15">
              <a:extLst>
                <a:ext uri="{FF2B5EF4-FFF2-40B4-BE49-F238E27FC236}">
                  <a16:creationId xmlns:a16="http://schemas.microsoft.com/office/drawing/2014/main" id="{3A6CA780-52CF-FCCB-4C1A-1E9EFAD652D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48" y="151"/>
              <a:ext cx="161" cy="198"/>
            </a:xfrm>
            <a:custGeom>
              <a:avLst/>
              <a:gdLst>
                <a:gd name="T0" fmla="*/ 0 w 339"/>
                <a:gd name="T1" fmla="*/ 0 h 417"/>
                <a:gd name="T2" fmla="*/ 192 w 339"/>
                <a:gd name="T3" fmla="*/ 0 h 417"/>
                <a:gd name="T4" fmla="*/ 328 w 339"/>
                <a:gd name="T5" fmla="*/ 106 h 417"/>
                <a:gd name="T6" fmla="*/ 255 w 339"/>
                <a:gd name="T7" fmla="*/ 203 h 417"/>
                <a:gd name="T8" fmla="*/ 255 w 339"/>
                <a:gd name="T9" fmla="*/ 204 h 417"/>
                <a:gd name="T10" fmla="*/ 339 w 339"/>
                <a:gd name="T11" fmla="*/ 296 h 417"/>
                <a:gd name="T12" fmla="*/ 176 w 339"/>
                <a:gd name="T13" fmla="*/ 417 h 417"/>
                <a:gd name="T14" fmla="*/ 0 w 339"/>
                <a:gd name="T15" fmla="*/ 417 h 417"/>
                <a:gd name="T16" fmla="*/ 0 w 339"/>
                <a:gd name="T17" fmla="*/ 0 h 417"/>
                <a:gd name="T18" fmla="*/ 112 w 339"/>
                <a:gd name="T19" fmla="*/ 165 h 417"/>
                <a:gd name="T20" fmla="*/ 143 w 339"/>
                <a:gd name="T21" fmla="*/ 165 h 417"/>
                <a:gd name="T22" fmla="*/ 217 w 339"/>
                <a:gd name="T23" fmla="*/ 121 h 417"/>
                <a:gd name="T24" fmla="*/ 144 w 339"/>
                <a:gd name="T25" fmla="*/ 79 h 417"/>
                <a:gd name="T26" fmla="*/ 112 w 339"/>
                <a:gd name="T27" fmla="*/ 79 h 417"/>
                <a:gd name="T28" fmla="*/ 112 w 339"/>
                <a:gd name="T29" fmla="*/ 165 h 417"/>
                <a:gd name="T30" fmla="*/ 112 w 339"/>
                <a:gd name="T31" fmla="*/ 338 h 417"/>
                <a:gd name="T32" fmla="*/ 145 w 339"/>
                <a:gd name="T33" fmla="*/ 338 h 417"/>
                <a:gd name="T34" fmla="*/ 228 w 339"/>
                <a:gd name="T35" fmla="*/ 290 h 417"/>
                <a:gd name="T36" fmla="*/ 146 w 339"/>
                <a:gd name="T37" fmla="*/ 240 h 417"/>
                <a:gd name="T38" fmla="*/ 112 w 339"/>
                <a:gd name="T39" fmla="*/ 240 h 417"/>
                <a:gd name="T40" fmla="*/ 112 w 339"/>
                <a:gd name="T41" fmla="*/ 338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9" h="417">
                  <a:moveTo>
                    <a:pt x="0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270" y="0"/>
                    <a:pt x="328" y="34"/>
                    <a:pt x="328" y="106"/>
                  </a:cubicBezTo>
                  <a:cubicBezTo>
                    <a:pt x="328" y="158"/>
                    <a:pt x="301" y="187"/>
                    <a:pt x="255" y="203"/>
                  </a:cubicBezTo>
                  <a:cubicBezTo>
                    <a:pt x="255" y="204"/>
                    <a:pt x="255" y="204"/>
                    <a:pt x="255" y="204"/>
                  </a:cubicBezTo>
                  <a:cubicBezTo>
                    <a:pt x="310" y="216"/>
                    <a:pt x="339" y="245"/>
                    <a:pt x="339" y="296"/>
                  </a:cubicBezTo>
                  <a:cubicBezTo>
                    <a:pt x="339" y="396"/>
                    <a:pt x="251" y="417"/>
                    <a:pt x="176" y="417"/>
                  </a:cubicBezTo>
                  <a:cubicBezTo>
                    <a:pt x="0" y="417"/>
                    <a:pt x="0" y="417"/>
                    <a:pt x="0" y="417"/>
                  </a:cubicBezTo>
                  <a:lnTo>
                    <a:pt x="0" y="0"/>
                  </a:lnTo>
                  <a:close/>
                  <a:moveTo>
                    <a:pt x="112" y="165"/>
                  </a:moveTo>
                  <a:cubicBezTo>
                    <a:pt x="143" y="165"/>
                    <a:pt x="143" y="165"/>
                    <a:pt x="143" y="165"/>
                  </a:cubicBezTo>
                  <a:cubicBezTo>
                    <a:pt x="179" y="165"/>
                    <a:pt x="217" y="156"/>
                    <a:pt x="217" y="121"/>
                  </a:cubicBezTo>
                  <a:cubicBezTo>
                    <a:pt x="217" y="82"/>
                    <a:pt x="181" y="79"/>
                    <a:pt x="144" y="79"/>
                  </a:cubicBezTo>
                  <a:cubicBezTo>
                    <a:pt x="112" y="79"/>
                    <a:pt x="112" y="79"/>
                    <a:pt x="112" y="79"/>
                  </a:cubicBezTo>
                  <a:lnTo>
                    <a:pt x="112" y="165"/>
                  </a:lnTo>
                  <a:close/>
                  <a:moveTo>
                    <a:pt x="112" y="338"/>
                  </a:moveTo>
                  <a:cubicBezTo>
                    <a:pt x="145" y="338"/>
                    <a:pt x="145" y="338"/>
                    <a:pt x="145" y="338"/>
                  </a:cubicBezTo>
                  <a:cubicBezTo>
                    <a:pt x="185" y="338"/>
                    <a:pt x="228" y="332"/>
                    <a:pt x="228" y="290"/>
                  </a:cubicBezTo>
                  <a:cubicBezTo>
                    <a:pt x="228" y="244"/>
                    <a:pt x="184" y="240"/>
                    <a:pt x="146" y="240"/>
                  </a:cubicBezTo>
                  <a:cubicBezTo>
                    <a:pt x="112" y="240"/>
                    <a:pt x="112" y="240"/>
                    <a:pt x="112" y="240"/>
                  </a:cubicBezTo>
                  <a:lnTo>
                    <a:pt x="112" y="338"/>
                  </a:lnTo>
                  <a:close/>
                </a:path>
              </a:pathLst>
            </a:custGeom>
            <a:solidFill>
              <a:srgbClr val="2B24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2" name="Freeform 16">
              <a:extLst>
                <a:ext uri="{FF2B5EF4-FFF2-40B4-BE49-F238E27FC236}">
                  <a16:creationId xmlns:a16="http://schemas.microsoft.com/office/drawing/2014/main" id="{0C8B1048-C1C9-2525-7F88-57F526C0F3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21" y="148"/>
              <a:ext cx="172" cy="204"/>
            </a:xfrm>
            <a:custGeom>
              <a:avLst/>
              <a:gdLst>
                <a:gd name="T0" fmla="*/ 363 w 363"/>
                <a:gd name="T1" fmla="*/ 414 h 431"/>
                <a:gd name="T2" fmla="*/ 239 w 363"/>
                <a:gd name="T3" fmla="*/ 431 h 431"/>
                <a:gd name="T4" fmla="*/ 0 w 363"/>
                <a:gd name="T5" fmla="*/ 217 h 431"/>
                <a:gd name="T6" fmla="*/ 239 w 363"/>
                <a:gd name="T7" fmla="*/ 0 h 431"/>
                <a:gd name="T8" fmla="*/ 363 w 363"/>
                <a:gd name="T9" fmla="*/ 21 h 431"/>
                <a:gd name="T10" fmla="*/ 354 w 363"/>
                <a:gd name="T11" fmla="*/ 111 h 431"/>
                <a:gd name="T12" fmla="*/ 245 w 363"/>
                <a:gd name="T13" fmla="*/ 82 h 431"/>
                <a:gd name="T14" fmla="*/ 115 w 363"/>
                <a:gd name="T15" fmla="*/ 217 h 431"/>
                <a:gd name="T16" fmla="*/ 254 w 363"/>
                <a:gd name="T17" fmla="*/ 349 h 431"/>
                <a:gd name="T18" fmla="*/ 358 w 363"/>
                <a:gd name="T19" fmla="*/ 327 h 431"/>
                <a:gd name="T20" fmla="*/ 363 w 363"/>
                <a:gd name="T21" fmla="*/ 414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3" h="431">
                  <a:moveTo>
                    <a:pt x="363" y="414"/>
                  </a:moveTo>
                  <a:cubicBezTo>
                    <a:pt x="332" y="422"/>
                    <a:pt x="296" y="431"/>
                    <a:pt x="239" y="431"/>
                  </a:cubicBezTo>
                  <a:cubicBezTo>
                    <a:pt x="128" y="431"/>
                    <a:pt x="0" y="375"/>
                    <a:pt x="0" y="217"/>
                  </a:cubicBezTo>
                  <a:cubicBezTo>
                    <a:pt x="0" y="72"/>
                    <a:pt x="101" y="0"/>
                    <a:pt x="239" y="0"/>
                  </a:cubicBezTo>
                  <a:cubicBezTo>
                    <a:pt x="281" y="0"/>
                    <a:pt x="323" y="9"/>
                    <a:pt x="363" y="21"/>
                  </a:cubicBezTo>
                  <a:cubicBezTo>
                    <a:pt x="354" y="111"/>
                    <a:pt x="354" y="111"/>
                    <a:pt x="354" y="111"/>
                  </a:cubicBezTo>
                  <a:cubicBezTo>
                    <a:pt x="318" y="92"/>
                    <a:pt x="283" y="82"/>
                    <a:pt x="245" y="82"/>
                  </a:cubicBezTo>
                  <a:cubicBezTo>
                    <a:pt x="166" y="82"/>
                    <a:pt x="115" y="139"/>
                    <a:pt x="115" y="217"/>
                  </a:cubicBezTo>
                  <a:cubicBezTo>
                    <a:pt x="115" y="299"/>
                    <a:pt x="173" y="349"/>
                    <a:pt x="254" y="349"/>
                  </a:cubicBezTo>
                  <a:cubicBezTo>
                    <a:pt x="290" y="349"/>
                    <a:pt x="327" y="339"/>
                    <a:pt x="358" y="327"/>
                  </a:cubicBezTo>
                  <a:lnTo>
                    <a:pt x="363" y="414"/>
                  </a:lnTo>
                  <a:close/>
                </a:path>
              </a:pathLst>
            </a:custGeom>
            <a:solidFill>
              <a:srgbClr val="2B24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3" name="Freeform 17">
              <a:extLst>
                <a:ext uri="{FF2B5EF4-FFF2-40B4-BE49-F238E27FC236}">
                  <a16:creationId xmlns:a16="http://schemas.microsoft.com/office/drawing/2014/main" id="{996E54F2-77B1-266C-93E1-8E6CAECBA36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01" y="151"/>
              <a:ext cx="277" cy="198"/>
            </a:xfrm>
            <a:custGeom>
              <a:avLst/>
              <a:gdLst>
                <a:gd name="T0" fmla="*/ 0 w 277"/>
                <a:gd name="T1" fmla="*/ 0 h 198"/>
                <a:gd name="T2" fmla="*/ 53 w 277"/>
                <a:gd name="T3" fmla="*/ 0 h 198"/>
                <a:gd name="T4" fmla="*/ 78 w 277"/>
                <a:gd name="T5" fmla="*/ 152 h 198"/>
                <a:gd name="T6" fmla="*/ 79 w 277"/>
                <a:gd name="T7" fmla="*/ 152 h 198"/>
                <a:gd name="T8" fmla="*/ 106 w 277"/>
                <a:gd name="T9" fmla="*/ 0 h 198"/>
                <a:gd name="T10" fmla="*/ 172 w 277"/>
                <a:gd name="T11" fmla="*/ 0 h 198"/>
                <a:gd name="T12" fmla="*/ 200 w 277"/>
                <a:gd name="T13" fmla="*/ 152 h 198"/>
                <a:gd name="T14" fmla="*/ 201 w 277"/>
                <a:gd name="T15" fmla="*/ 152 h 198"/>
                <a:gd name="T16" fmla="*/ 226 w 277"/>
                <a:gd name="T17" fmla="*/ 0 h 198"/>
                <a:gd name="T18" fmla="*/ 277 w 277"/>
                <a:gd name="T19" fmla="*/ 0 h 198"/>
                <a:gd name="T20" fmla="*/ 233 w 277"/>
                <a:gd name="T21" fmla="*/ 198 h 198"/>
                <a:gd name="T22" fmla="*/ 166 w 277"/>
                <a:gd name="T23" fmla="*/ 198 h 198"/>
                <a:gd name="T24" fmla="*/ 138 w 277"/>
                <a:gd name="T25" fmla="*/ 46 h 198"/>
                <a:gd name="T26" fmla="*/ 137 w 277"/>
                <a:gd name="T27" fmla="*/ 46 h 198"/>
                <a:gd name="T28" fmla="*/ 111 w 277"/>
                <a:gd name="T29" fmla="*/ 198 h 198"/>
                <a:gd name="T30" fmla="*/ 44 w 277"/>
                <a:gd name="T31" fmla="*/ 198 h 198"/>
                <a:gd name="T32" fmla="*/ 0 w 277"/>
                <a:gd name="T3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7" h="198">
                  <a:moveTo>
                    <a:pt x="0" y="0"/>
                  </a:moveTo>
                  <a:lnTo>
                    <a:pt x="53" y="0"/>
                  </a:lnTo>
                  <a:lnTo>
                    <a:pt x="78" y="152"/>
                  </a:lnTo>
                  <a:lnTo>
                    <a:pt x="79" y="152"/>
                  </a:lnTo>
                  <a:lnTo>
                    <a:pt x="106" y="0"/>
                  </a:lnTo>
                  <a:lnTo>
                    <a:pt x="172" y="0"/>
                  </a:lnTo>
                  <a:lnTo>
                    <a:pt x="200" y="152"/>
                  </a:lnTo>
                  <a:lnTo>
                    <a:pt x="201" y="152"/>
                  </a:lnTo>
                  <a:lnTo>
                    <a:pt x="226" y="0"/>
                  </a:lnTo>
                  <a:lnTo>
                    <a:pt x="277" y="0"/>
                  </a:lnTo>
                  <a:lnTo>
                    <a:pt x="233" y="198"/>
                  </a:lnTo>
                  <a:lnTo>
                    <a:pt x="166" y="198"/>
                  </a:lnTo>
                  <a:lnTo>
                    <a:pt x="138" y="46"/>
                  </a:lnTo>
                  <a:lnTo>
                    <a:pt x="137" y="46"/>
                  </a:lnTo>
                  <a:lnTo>
                    <a:pt x="111" y="198"/>
                  </a:lnTo>
                  <a:lnTo>
                    <a:pt x="44" y="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B24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13613224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ün">
    <p:bg>
      <p:bgPr>
        <a:solidFill>
          <a:schemeClr val="bg2">
            <a:alpha val="6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hteck 22">
            <a:extLst>
              <a:ext uri="{FF2B5EF4-FFF2-40B4-BE49-F238E27FC236}">
                <a16:creationId xmlns:a16="http://schemas.microsoft.com/office/drawing/2014/main" id="{14C5EE17-1EDE-8C84-1F47-0906617AC14B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rgbClr val="2B24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C8BD919F-43B4-DE28-13B9-400954626F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2387600" y="6613142"/>
            <a:ext cx="7416800" cy="244857"/>
          </a:xfrm>
          <a:prstGeom prst="rect">
            <a:avLst/>
          </a:prstGeom>
          <a:ln/>
        </p:spPr>
        <p:txBody>
          <a:bodyPr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7" name="Rectangle 43">
            <a:extLst>
              <a:ext uri="{FF2B5EF4-FFF2-40B4-BE49-F238E27FC236}">
                <a16:creationId xmlns:a16="http://schemas.microsoft.com/office/drawing/2014/main" id="{1887A876-AEEC-A012-5C47-6FD21147BB4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xfrm>
            <a:off x="128588" y="6613142"/>
            <a:ext cx="2047412" cy="244857"/>
          </a:xfrm>
          <a:prstGeom prst="rect">
            <a:avLst/>
          </a:prstGeom>
          <a:ln/>
        </p:spPr>
        <p:txBody>
          <a:bodyPr lIns="0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C0CFD3A-6A3A-449B-B7AA-C78D577E25BD}" type="datetime1">
              <a:rPr lang="de-DE" smtClean="0"/>
              <a:t>07.08.2026</a:t>
            </a:fld>
            <a:endParaRPr lang="de-DE"/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0A122F1C-29FD-A088-84A3-CC3E74B29488}"/>
              </a:ext>
            </a:extLst>
          </p:cNvPr>
          <p:cNvGrpSpPr/>
          <p:nvPr userDrawn="1"/>
        </p:nvGrpSpPr>
        <p:grpSpPr>
          <a:xfrm>
            <a:off x="0" y="6569104"/>
            <a:ext cx="12192000" cy="18000"/>
            <a:chOff x="0" y="-2920"/>
            <a:chExt cx="13995000" cy="28800"/>
          </a:xfrm>
          <a:solidFill>
            <a:schemeClr val="bg1"/>
          </a:solidFill>
        </p:grpSpPr>
        <p:grpSp>
          <p:nvGrpSpPr>
            <p:cNvPr id="13" name="Gruppieren 12">
              <a:extLst>
                <a:ext uri="{FF2B5EF4-FFF2-40B4-BE49-F238E27FC236}">
                  <a16:creationId xmlns:a16="http://schemas.microsoft.com/office/drawing/2014/main" id="{F7EF4978-2B3C-964A-0C74-288441BEEF1A}"/>
                </a:ext>
              </a:extLst>
            </p:cNvPr>
            <p:cNvGrpSpPr/>
            <p:nvPr/>
          </p:nvGrpSpPr>
          <p:grpSpPr>
            <a:xfrm>
              <a:off x="0" y="-2920"/>
              <a:ext cx="11196000" cy="28800"/>
              <a:chOff x="2099733" y="800098"/>
              <a:chExt cx="1998132" cy="499533"/>
            </a:xfrm>
            <a:grpFill/>
          </p:grpSpPr>
          <p:sp>
            <p:nvSpPr>
              <p:cNvPr id="15" name="Rechteck 14">
                <a:extLst>
                  <a:ext uri="{FF2B5EF4-FFF2-40B4-BE49-F238E27FC236}">
                    <a16:creationId xmlns:a16="http://schemas.microsoft.com/office/drawing/2014/main" id="{60141540-5C77-F637-47EE-99B0357EB007}"/>
                  </a:ext>
                </a:extLst>
              </p:cNvPr>
              <p:cNvSpPr/>
              <p:nvPr/>
            </p:nvSpPr>
            <p:spPr>
              <a:xfrm>
                <a:off x="2099733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Rechteck 15">
                <a:extLst>
                  <a:ext uri="{FF2B5EF4-FFF2-40B4-BE49-F238E27FC236}">
                    <a16:creationId xmlns:a16="http://schemas.microsoft.com/office/drawing/2014/main" id="{6C555FAE-073C-D3BD-2712-5FD2D0A4DD90}"/>
                  </a:ext>
                </a:extLst>
              </p:cNvPr>
              <p:cNvSpPr/>
              <p:nvPr/>
            </p:nvSpPr>
            <p:spPr>
              <a:xfrm>
                <a:off x="3598332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Rechteck 16">
                <a:extLst>
                  <a:ext uri="{FF2B5EF4-FFF2-40B4-BE49-F238E27FC236}">
                    <a16:creationId xmlns:a16="http://schemas.microsoft.com/office/drawing/2014/main" id="{1FEC5963-9873-760C-054D-3CBF49E6E202}"/>
                  </a:ext>
                </a:extLst>
              </p:cNvPr>
              <p:cNvSpPr/>
              <p:nvPr/>
            </p:nvSpPr>
            <p:spPr>
              <a:xfrm>
                <a:off x="2599266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Rechteck 17">
                <a:extLst>
                  <a:ext uri="{FF2B5EF4-FFF2-40B4-BE49-F238E27FC236}">
                    <a16:creationId xmlns:a16="http://schemas.microsoft.com/office/drawing/2014/main" id="{0D9F8078-101C-4E24-D939-C3EA0DA211E4}"/>
                  </a:ext>
                </a:extLst>
              </p:cNvPr>
              <p:cNvSpPr/>
              <p:nvPr/>
            </p:nvSpPr>
            <p:spPr>
              <a:xfrm>
                <a:off x="3098799" y="800098"/>
                <a:ext cx="499533" cy="499533"/>
              </a:xfrm>
              <a:prstGeom prst="rect">
                <a:avLst/>
              </a:prstGeom>
              <a:grpFill/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 sz="1800" err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A15DDD58-31FA-9431-1586-5FA6FE7E0C3D}"/>
                </a:ext>
              </a:extLst>
            </p:cNvPr>
            <p:cNvSpPr/>
            <p:nvPr/>
          </p:nvSpPr>
          <p:spPr>
            <a:xfrm>
              <a:off x="11196000" y="-2920"/>
              <a:ext cx="2799000" cy="28800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sz="1800" err="1">
                <a:solidFill>
                  <a:schemeClr val="tx1"/>
                </a:solidFill>
              </a:endParaRPr>
            </a:p>
          </p:txBody>
        </p:sp>
      </p:grpSp>
      <p:sp>
        <p:nvSpPr>
          <p:cNvPr id="22" name="Rectangle 41">
            <a:extLst>
              <a:ext uri="{FF2B5EF4-FFF2-40B4-BE49-F238E27FC236}">
                <a16:creationId xmlns:a16="http://schemas.microsoft.com/office/drawing/2014/main" id="{2A86B56E-5F0A-B3B2-DF49-2061CDA8AD4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119245" y="6613200"/>
            <a:ext cx="1928293" cy="241930"/>
          </a:xfrm>
          <a:prstGeom prst="rect">
            <a:avLst/>
          </a:prstGeom>
          <a:ln/>
        </p:spPr>
        <p:txBody>
          <a:bodyPr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25" name="Textplatzhalter 2">
            <a:extLst>
              <a:ext uri="{FF2B5EF4-FFF2-40B4-BE49-F238E27FC236}">
                <a16:creationId xmlns:a16="http://schemas.microsoft.com/office/drawing/2014/main" id="{2A86329C-FFC6-7307-74B3-3B5DEAF455D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463" y="6228067"/>
            <a:ext cx="11903073" cy="296862"/>
          </a:xfrm>
          <a:prstGeom prst="rect">
            <a:avLst/>
          </a:prstGeom>
        </p:spPr>
        <p:txBody>
          <a:bodyPr lIns="0" rIns="0" bIns="0" anchor="b"/>
          <a:lstStyle>
            <a:lvl1pPr marL="0" indent="0" algn="l">
              <a:buNone/>
              <a:defRPr sz="80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DE"/>
              <a:t>Quellenangaben</a:t>
            </a:r>
          </a:p>
        </p:txBody>
      </p:sp>
      <p:sp>
        <p:nvSpPr>
          <p:cNvPr id="30" name="Inhaltsplatzhalter 2">
            <a:extLst>
              <a:ext uri="{FF2B5EF4-FFF2-40B4-BE49-F238E27FC236}">
                <a16:creationId xmlns:a16="http://schemas.microsoft.com/office/drawing/2014/main" id="{FF789914-E911-11F3-E0A2-AF337E24F98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3703" y="811822"/>
            <a:ext cx="11908597" cy="5389484"/>
          </a:xfrm>
          <a:prstGeom prst="rect">
            <a:avLst/>
          </a:prstGeom>
        </p:spPr>
        <p:txBody>
          <a:bodyPr lIns="0" tIns="0" rIns="90000" bIns="0"/>
          <a:lstStyle>
            <a:lvl1pPr marL="0" indent="0">
              <a:spcBef>
                <a:spcPts val="300"/>
              </a:spcBef>
              <a:spcAft>
                <a:spcPts val="600"/>
              </a:spcAft>
              <a:buClr>
                <a:srgbClr val="23A092"/>
              </a:buClr>
              <a:buFont typeface="Wingdings" pitchFamily="2" charset="2"/>
              <a:buNone/>
              <a:defRPr sz="1800" b="1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80000"/>
              <a:buFont typeface="Wingdings" pitchFamily="2" charset="2"/>
              <a:buNone/>
              <a:defRPr sz="1800">
                <a:solidFill>
                  <a:schemeClr val="bg1"/>
                </a:solidFill>
              </a:defRPr>
            </a:lvl2pPr>
            <a:lvl3pPr marL="271463" indent="-271463" algn="l"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" pitchFamily="2" charset="2"/>
              <a:buChar char="§"/>
              <a:defRPr sz="1800" b="0" baseline="0">
                <a:solidFill>
                  <a:schemeClr val="bg1"/>
                </a:solidFill>
              </a:defRPr>
            </a:lvl3pPr>
            <a:lvl4pPr marL="268288" indent="0" algn="l">
              <a:spcBef>
                <a:spcPts val="0"/>
              </a:spcBef>
              <a:spcAft>
                <a:spcPts val="300"/>
              </a:spcAft>
              <a:buClr>
                <a:srgbClr val="23A092"/>
              </a:buClr>
              <a:buSzPct val="90000"/>
              <a:buFont typeface="Wingdings" pitchFamily="2" charset="2"/>
              <a:buNone/>
              <a:defRPr sz="1800" baseline="0">
                <a:solidFill>
                  <a:schemeClr val="bg1"/>
                </a:solidFill>
              </a:defRPr>
            </a:lvl4pPr>
            <a:lvl5pPr marL="541338" indent="-269875" algn="l"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SzPct val="100000"/>
              <a:buFont typeface="Wingdings" pitchFamily="2" charset="2"/>
              <a:buChar char="§"/>
              <a:defRPr sz="1600" b="0" baseline="0">
                <a:solidFill>
                  <a:schemeClr val="bg1"/>
                </a:solidFill>
              </a:defRPr>
            </a:lvl5pPr>
            <a:lvl6pPr marL="541338" indent="0" algn="l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6pPr>
            <a:lvl7pPr marL="804863" indent="-228600">
              <a:spcBef>
                <a:spcPts val="0"/>
              </a:spcBef>
              <a:spcAft>
                <a:spcPts val="3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7pPr>
            <a:lvl8pPr marL="804863" indent="0">
              <a:spcBef>
                <a:spcPts val="0"/>
              </a:spcBef>
              <a:spcAft>
                <a:spcPts val="300"/>
              </a:spcAft>
              <a:buNone/>
              <a:defRPr sz="1600">
                <a:solidFill>
                  <a:schemeClr val="bg1"/>
                </a:solidFill>
              </a:defRPr>
            </a:lvl8pPr>
          </a:lstStyle>
          <a:p>
            <a:pPr lvl="0"/>
            <a:r>
              <a:rPr lang="de-DE"/>
              <a:t>Überschrift</a:t>
            </a:r>
          </a:p>
          <a:p>
            <a:pPr lvl="1"/>
            <a:r>
              <a:rPr lang="de-DE"/>
              <a:t>Textebene 1</a:t>
            </a:r>
          </a:p>
          <a:p>
            <a:pPr lvl="2"/>
            <a:r>
              <a:rPr lang="de-DE"/>
              <a:t>Listenebene 1</a:t>
            </a:r>
          </a:p>
          <a:p>
            <a:pPr lvl="3"/>
            <a:r>
              <a:rPr lang="de-DE"/>
              <a:t>Textebene 2</a:t>
            </a:r>
          </a:p>
          <a:p>
            <a:pPr lvl="4"/>
            <a:r>
              <a:rPr lang="de-DE"/>
              <a:t>Listenebene 2</a:t>
            </a:r>
          </a:p>
          <a:p>
            <a:pPr lvl="5"/>
            <a:r>
              <a:rPr lang="de-DE"/>
              <a:t>Textebene 3</a:t>
            </a:r>
          </a:p>
          <a:p>
            <a:pPr lvl="6"/>
            <a:r>
              <a:rPr lang="de-DE"/>
              <a:t>Listenebene 3</a:t>
            </a:r>
          </a:p>
          <a:p>
            <a:pPr lvl="7"/>
            <a:r>
              <a:rPr lang="de-DE"/>
              <a:t>Textebene 4</a:t>
            </a:r>
          </a:p>
        </p:txBody>
      </p:sp>
      <p:grpSp>
        <p:nvGrpSpPr>
          <p:cNvPr id="36" name="Group 4">
            <a:extLst>
              <a:ext uri="{FF2B5EF4-FFF2-40B4-BE49-F238E27FC236}">
                <a16:creationId xmlns:a16="http://schemas.microsoft.com/office/drawing/2014/main" id="{67C73A5B-6098-4CDF-9861-884AC029D07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94950" y="233363"/>
            <a:ext cx="1647825" cy="325437"/>
            <a:chOff x="6548" y="147"/>
            <a:chExt cx="1038" cy="205"/>
          </a:xfrm>
        </p:grpSpPr>
        <p:sp>
          <p:nvSpPr>
            <p:cNvPr id="37" name="AutoShape 3">
              <a:extLst>
                <a:ext uri="{FF2B5EF4-FFF2-40B4-BE49-F238E27FC236}">
                  <a16:creationId xmlns:a16="http://schemas.microsoft.com/office/drawing/2014/main" id="{58B0ED06-FDC2-AC21-E7C4-B8ECE76EBAF4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6548" y="147"/>
              <a:ext cx="1038" cy="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8" name="Rectangle 5">
              <a:extLst>
                <a:ext uri="{FF2B5EF4-FFF2-40B4-BE49-F238E27FC236}">
                  <a16:creationId xmlns:a16="http://schemas.microsoft.com/office/drawing/2014/main" id="{CF238C42-1E2C-FF17-504B-0B5DC63A0C2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206" y="151"/>
              <a:ext cx="74" cy="74"/>
            </a:xfrm>
            <a:prstGeom prst="rect">
              <a:avLst/>
            </a:prstGeom>
            <a:solidFill>
              <a:srgbClr val="0099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39" name="Rectangle 6">
              <a:extLst>
                <a:ext uri="{FF2B5EF4-FFF2-40B4-BE49-F238E27FC236}">
                  <a16:creationId xmlns:a16="http://schemas.microsoft.com/office/drawing/2014/main" id="{18A98F70-97ED-C3E0-9F15-239BB6973AB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308" y="151"/>
              <a:ext cx="74" cy="74"/>
            </a:xfrm>
            <a:prstGeom prst="rect">
              <a:avLst/>
            </a:prstGeom>
            <a:solidFill>
              <a:srgbClr val="A100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0" name="Rectangle 7">
              <a:extLst>
                <a:ext uri="{FF2B5EF4-FFF2-40B4-BE49-F238E27FC236}">
                  <a16:creationId xmlns:a16="http://schemas.microsoft.com/office/drawing/2014/main" id="{77BD1AD8-862F-B199-B22D-72A74181C2E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409" y="151"/>
              <a:ext cx="75" cy="74"/>
            </a:xfrm>
            <a:prstGeom prst="rect">
              <a:avLst/>
            </a:prstGeom>
            <a:solidFill>
              <a:srgbClr val="0055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1" name="Rectangle 8">
              <a:extLst>
                <a:ext uri="{FF2B5EF4-FFF2-40B4-BE49-F238E27FC236}">
                  <a16:creationId xmlns:a16="http://schemas.microsoft.com/office/drawing/2014/main" id="{268D6B15-2F71-7F60-BE77-3D16DD57927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511" y="151"/>
              <a:ext cx="75" cy="74"/>
            </a:xfrm>
            <a:prstGeom prst="rect">
              <a:avLst/>
            </a:prstGeom>
            <a:solidFill>
              <a:srgbClr val="F26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6FE47EDF-89C4-5994-FAB4-BF2CF13C61D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99" y="278"/>
              <a:ext cx="66" cy="71"/>
            </a:xfrm>
            <a:custGeom>
              <a:avLst/>
              <a:gdLst>
                <a:gd name="T0" fmla="*/ 140 w 140"/>
                <a:gd name="T1" fmla="*/ 144 h 151"/>
                <a:gd name="T2" fmla="*/ 84 w 140"/>
                <a:gd name="T3" fmla="*/ 151 h 151"/>
                <a:gd name="T4" fmla="*/ 0 w 140"/>
                <a:gd name="T5" fmla="*/ 76 h 151"/>
                <a:gd name="T6" fmla="*/ 92 w 140"/>
                <a:gd name="T7" fmla="*/ 0 h 151"/>
                <a:gd name="T8" fmla="*/ 136 w 140"/>
                <a:gd name="T9" fmla="*/ 6 h 151"/>
                <a:gd name="T10" fmla="*/ 133 w 140"/>
                <a:gd name="T11" fmla="*/ 38 h 151"/>
                <a:gd name="T12" fmla="*/ 98 w 140"/>
                <a:gd name="T13" fmla="*/ 29 h 151"/>
                <a:gd name="T14" fmla="*/ 40 w 140"/>
                <a:gd name="T15" fmla="*/ 76 h 151"/>
                <a:gd name="T16" fmla="*/ 89 w 140"/>
                <a:gd name="T17" fmla="*/ 122 h 151"/>
                <a:gd name="T18" fmla="*/ 103 w 140"/>
                <a:gd name="T19" fmla="*/ 120 h 151"/>
                <a:gd name="T20" fmla="*/ 103 w 140"/>
                <a:gd name="T21" fmla="*/ 91 h 151"/>
                <a:gd name="T22" fmla="*/ 80 w 140"/>
                <a:gd name="T23" fmla="*/ 91 h 151"/>
                <a:gd name="T24" fmla="*/ 80 w 140"/>
                <a:gd name="T25" fmla="*/ 63 h 151"/>
                <a:gd name="T26" fmla="*/ 140 w 140"/>
                <a:gd name="T27" fmla="*/ 63 h 151"/>
                <a:gd name="T28" fmla="*/ 140 w 140"/>
                <a:gd name="T29" fmla="*/ 144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151">
                  <a:moveTo>
                    <a:pt x="140" y="144"/>
                  </a:moveTo>
                  <a:cubicBezTo>
                    <a:pt x="116" y="151"/>
                    <a:pt x="97" y="151"/>
                    <a:pt x="84" y="151"/>
                  </a:cubicBezTo>
                  <a:cubicBezTo>
                    <a:pt x="45" y="151"/>
                    <a:pt x="0" y="131"/>
                    <a:pt x="0" y="76"/>
                  </a:cubicBezTo>
                  <a:cubicBezTo>
                    <a:pt x="0" y="21"/>
                    <a:pt x="38" y="0"/>
                    <a:pt x="92" y="0"/>
                  </a:cubicBezTo>
                  <a:cubicBezTo>
                    <a:pt x="102" y="0"/>
                    <a:pt x="122" y="1"/>
                    <a:pt x="136" y="6"/>
                  </a:cubicBezTo>
                  <a:cubicBezTo>
                    <a:pt x="133" y="38"/>
                    <a:pt x="133" y="38"/>
                    <a:pt x="133" y="38"/>
                  </a:cubicBezTo>
                  <a:cubicBezTo>
                    <a:pt x="121" y="31"/>
                    <a:pt x="107" y="29"/>
                    <a:pt x="98" y="29"/>
                  </a:cubicBezTo>
                  <a:cubicBezTo>
                    <a:pt x="66" y="29"/>
                    <a:pt x="40" y="42"/>
                    <a:pt x="40" y="76"/>
                  </a:cubicBezTo>
                  <a:cubicBezTo>
                    <a:pt x="40" y="105"/>
                    <a:pt x="60" y="122"/>
                    <a:pt x="89" y="122"/>
                  </a:cubicBezTo>
                  <a:cubicBezTo>
                    <a:pt x="94" y="122"/>
                    <a:pt x="99" y="121"/>
                    <a:pt x="103" y="120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0" y="63"/>
                    <a:pt x="80" y="63"/>
                    <a:pt x="80" y="63"/>
                  </a:cubicBezTo>
                  <a:cubicBezTo>
                    <a:pt x="140" y="63"/>
                    <a:pt x="140" y="63"/>
                    <a:pt x="140" y="63"/>
                  </a:cubicBezTo>
                  <a:lnTo>
                    <a:pt x="140" y="1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3" name="Freeform 10">
              <a:extLst>
                <a:ext uri="{FF2B5EF4-FFF2-40B4-BE49-F238E27FC236}">
                  <a16:creationId xmlns:a16="http://schemas.microsoft.com/office/drawing/2014/main" id="{6661E821-0DCF-F9AB-DDAC-A89A33C8D72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278" y="279"/>
              <a:ext cx="59" cy="69"/>
            </a:xfrm>
            <a:custGeom>
              <a:avLst/>
              <a:gdLst>
                <a:gd name="T0" fmla="*/ 0 w 124"/>
                <a:gd name="T1" fmla="*/ 0 h 147"/>
                <a:gd name="T2" fmla="*/ 70 w 124"/>
                <a:gd name="T3" fmla="*/ 0 h 147"/>
                <a:gd name="T4" fmla="*/ 117 w 124"/>
                <a:gd name="T5" fmla="*/ 37 h 147"/>
                <a:gd name="T6" fmla="*/ 89 w 124"/>
                <a:gd name="T7" fmla="*/ 74 h 147"/>
                <a:gd name="T8" fmla="*/ 89 w 124"/>
                <a:gd name="T9" fmla="*/ 74 h 147"/>
                <a:gd name="T10" fmla="*/ 110 w 124"/>
                <a:gd name="T11" fmla="*/ 107 h 147"/>
                <a:gd name="T12" fmla="*/ 124 w 124"/>
                <a:gd name="T13" fmla="*/ 147 h 147"/>
                <a:gd name="T14" fmla="*/ 83 w 124"/>
                <a:gd name="T15" fmla="*/ 147 h 147"/>
                <a:gd name="T16" fmla="*/ 75 w 124"/>
                <a:gd name="T17" fmla="*/ 120 h 147"/>
                <a:gd name="T18" fmla="*/ 47 w 124"/>
                <a:gd name="T19" fmla="*/ 89 h 147"/>
                <a:gd name="T20" fmla="*/ 39 w 124"/>
                <a:gd name="T21" fmla="*/ 89 h 147"/>
                <a:gd name="T22" fmla="*/ 39 w 124"/>
                <a:gd name="T23" fmla="*/ 147 h 147"/>
                <a:gd name="T24" fmla="*/ 0 w 124"/>
                <a:gd name="T25" fmla="*/ 147 h 147"/>
                <a:gd name="T26" fmla="*/ 0 w 124"/>
                <a:gd name="T27" fmla="*/ 0 h 147"/>
                <a:gd name="T28" fmla="*/ 39 w 124"/>
                <a:gd name="T29" fmla="*/ 61 h 147"/>
                <a:gd name="T30" fmla="*/ 49 w 124"/>
                <a:gd name="T31" fmla="*/ 61 h 147"/>
                <a:gd name="T32" fmla="*/ 78 w 124"/>
                <a:gd name="T33" fmla="*/ 44 h 147"/>
                <a:gd name="T34" fmla="*/ 49 w 124"/>
                <a:gd name="T35" fmla="*/ 28 h 147"/>
                <a:gd name="T36" fmla="*/ 39 w 124"/>
                <a:gd name="T37" fmla="*/ 28 h 147"/>
                <a:gd name="T38" fmla="*/ 39 w 124"/>
                <a:gd name="T39" fmla="*/ 61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4" h="147">
                  <a:moveTo>
                    <a:pt x="0" y="0"/>
                  </a:moveTo>
                  <a:cubicBezTo>
                    <a:pt x="70" y="0"/>
                    <a:pt x="70" y="0"/>
                    <a:pt x="70" y="0"/>
                  </a:cubicBezTo>
                  <a:cubicBezTo>
                    <a:pt x="96" y="0"/>
                    <a:pt x="117" y="12"/>
                    <a:pt x="117" y="37"/>
                  </a:cubicBezTo>
                  <a:cubicBezTo>
                    <a:pt x="117" y="57"/>
                    <a:pt x="108" y="70"/>
                    <a:pt x="89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101" y="78"/>
                    <a:pt x="102" y="89"/>
                    <a:pt x="110" y="107"/>
                  </a:cubicBezTo>
                  <a:cubicBezTo>
                    <a:pt x="124" y="147"/>
                    <a:pt x="124" y="147"/>
                    <a:pt x="124" y="147"/>
                  </a:cubicBezTo>
                  <a:cubicBezTo>
                    <a:pt x="83" y="147"/>
                    <a:pt x="83" y="147"/>
                    <a:pt x="83" y="147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67" y="95"/>
                    <a:pt x="62" y="89"/>
                    <a:pt x="47" y="89"/>
                  </a:cubicBezTo>
                  <a:cubicBezTo>
                    <a:pt x="39" y="89"/>
                    <a:pt x="39" y="89"/>
                    <a:pt x="39" y="89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lnTo>
                    <a:pt x="0" y="0"/>
                  </a:lnTo>
                  <a:close/>
                  <a:moveTo>
                    <a:pt x="39" y="61"/>
                  </a:moveTo>
                  <a:cubicBezTo>
                    <a:pt x="49" y="61"/>
                    <a:pt x="49" y="61"/>
                    <a:pt x="49" y="61"/>
                  </a:cubicBezTo>
                  <a:cubicBezTo>
                    <a:pt x="62" y="61"/>
                    <a:pt x="78" y="61"/>
                    <a:pt x="78" y="44"/>
                  </a:cubicBezTo>
                  <a:cubicBezTo>
                    <a:pt x="78" y="30"/>
                    <a:pt x="64" y="28"/>
                    <a:pt x="49" y="28"/>
                  </a:cubicBezTo>
                  <a:cubicBezTo>
                    <a:pt x="39" y="28"/>
                    <a:pt x="39" y="28"/>
                    <a:pt x="39" y="28"/>
                  </a:cubicBezTo>
                  <a:lnTo>
                    <a:pt x="39" y="6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3C1C64E4-3D13-9456-4714-8046CCA5530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344" y="279"/>
              <a:ext cx="60" cy="70"/>
            </a:xfrm>
            <a:custGeom>
              <a:avLst/>
              <a:gdLst>
                <a:gd name="T0" fmla="*/ 128 w 128"/>
                <a:gd name="T1" fmla="*/ 91 h 149"/>
                <a:gd name="T2" fmla="*/ 64 w 128"/>
                <a:gd name="T3" fmla="*/ 149 h 149"/>
                <a:gd name="T4" fmla="*/ 0 w 128"/>
                <a:gd name="T5" fmla="*/ 91 h 149"/>
                <a:gd name="T6" fmla="*/ 0 w 128"/>
                <a:gd name="T7" fmla="*/ 0 h 149"/>
                <a:gd name="T8" fmla="*/ 39 w 128"/>
                <a:gd name="T9" fmla="*/ 0 h 149"/>
                <a:gd name="T10" fmla="*/ 39 w 128"/>
                <a:gd name="T11" fmla="*/ 85 h 149"/>
                <a:gd name="T12" fmla="*/ 64 w 128"/>
                <a:gd name="T13" fmla="*/ 120 h 149"/>
                <a:gd name="T14" fmla="*/ 89 w 128"/>
                <a:gd name="T15" fmla="*/ 85 h 149"/>
                <a:gd name="T16" fmla="*/ 89 w 128"/>
                <a:gd name="T17" fmla="*/ 0 h 149"/>
                <a:gd name="T18" fmla="*/ 128 w 128"/>
                <a:gd name="T19" fmla="*/ 0 h 149"/>
                <a:gd name="T20" fmla="*/ 128 w 128"/>
                <a:gd name="T21" fmla="*/ 9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" h="149">
                  <a:moveTo>
                    <a:pt x="128" y="91"/>
                  </a:moveTo>
                  <a:cubicBezTo>
                    <a:pt x="128" y="131"/>
                    <a:pt x="102" y="149"/>
                    <a:pt x="64" y="149"/>
                  </a:cubicBezTo>
                  <a:cubicBezTo>
                    <a:pt x="26" y="149"/>
                    <a:pt x="0" y="131"/>
                    <a:pt x="0" y="9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39" y="104"/>
                    <a:pt x="44" y="120"/>
                    <a:pt x="64" y="120"/>
                  </a:cubicBezTo>
                  <a:cubicBezTo>
                    <a:pt x="84" y="120"/>
                    <a:pt x="89" y="104"/>
                    <a:pt x="89" y="85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128" y="0"/>
                    <a:pt x="128" y="0"/>
                    <a:pt x="128" y="0"/>
                  </a:cubicBezTo>
                  <a:lnTo>
                    <a:pt x="128" y="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5" name="Freeform 12">
              <a:extLst>
                <a:ext uri="{FF2B5EF4-FFF2-40B4-BE49-F238E27FC236}">
                  <a16:creationId xmlns:a16="http://schemas.microsoft.com/office/drawing/2014/main" id="{B59CF29D-95A1-56FC-7FEC-569260CFEC6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15" y="279"/>
              <a:ext cx="53" cy="69"/>
            </a:xfrm>
            <a:custGeom>
              <a:avLst/>
              <a:gdLst>
                <a:gd name="T0" fmla="*/ 0 w 113"/>
                <a:gd name="T1" fmla="*/ 0 h 147"/>
                <a:gd name="T2" fmla="*/ 47 w 113"/>
                <a:gd name="T3" fmla="*/ 0 h 147"/>
                <a:gd name="T4" fmla="*/ 113 w 113"/>
                <a:gd name="T5" fmla="*/ 48 h 147"/>
                <a:gd name="T6" fmla="*/ 54 w 113"/>
                <a:gd name="T7" fmla="*/ 95 h 147"/>
                <a:gd name="T8" fmla="*/ 39 w 113"/>
                <a:gd name="T9" fmla="*/ 95 h 147"/>
                <a:gd name="T10" fmla="*/ 39 w 113"/>
                <a:gd name="T11" fmla="*/ 147 h 147"/>
                <a:gd name="T12" fmla="*/ 0 w 113"/>
                <a:gd name="T13" fmla="*/ 147 h 147"/>
                <a:gd name="T14" fmla="*/ 0 w 113"/>
                <a:gd name="T15" fmla="*/ 0 h 147"/>
                <a:gd name="T16" fmla="*/ 39 w 113"/>
                <a:gd name="T17" fmla="*/ 68 h 147"/>
                <a:gd name="T18" fmla="*/ 49 w 113"/>
                <a:gd name="T19" fmla="*/ 68 h 147"/>
                <a:gd name="T20" fmla="*/ 74 w 113"/>
                <a:gd name="T21" fmla="*/ 48 h 147"/>
                <a:gd name="T22" fmla="*/ 49 w 113"/>
                <a:gd name="T23" fmla="*/ 28 h 147"/>
                <a:gd name="T24" fmla="*/ 39 w 113"/>
                <a:gd name="T25" fmla="*/ 28 h 147"/>
                <a:gd name="T26" fmla="*/ 39 w 113"/>
                <a:gd name="T27" fmla="*/ 68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47">
                  <a:moveTo>
                    <a:pt x="0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92" y="0"/>
                    <a:pt x="113" y="15"/>
                    <a:pt x="113" y="48"/>
                  </a:cubicBezTo>
                  <a:cubicBezTo>
                    <a:pt x="113" y="78"/>
                    <a:pt x="91" y="95"/>
                    <a:pt x="54" y="95"/>
                  </a:cubicBezTo>
                  <a:cubicBezTo>
                    <a:pt x="39" y="95"/>
                    <a:pt x="39" y="95"/>
                    <a:pt x="39" y="95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lnTo>
                    <a:pt x="0" y="0"/>
                  </a:lnTo>
                  <a:close/>
                  <a:moveTo>
                    <a:pt x="39" y="68"/>
                  </a:moveTo>
                  <a:cubicBezTo>
                    <a:pt x="49" y="68"/>
                    <a:pt x="49" y="68"/>
                    <a:pt x="49" y="68"/>
                  </a:cubicBezTo>
                  <a:cubicBezTo>
                    <a:pt x="63" y="68"/>
                    <a:pt x="74" y="63"/>
                    <a:pt x="74" y="48"/>
                  </a:cubicBezTo>
                  <a:cubicBezTo>
                    <a:pt x="74" y="33"/>
                    <a:pt x="63" y="28"/>
                    <a:pt x="49" y="28"/>
                  </a:cubicBezTo>
                  <a:cubicBezTo>
                    <a:pt x="39" y="28"/>
                    <a:pt x="39" y="28"/>
                    <a:pt x="39" y="28"/>
                  </a:cubicBezTo>
                  <a:lnTo>
                    <a:pt x="39" y="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6" name="Freeform 13">
              <a:extLst>
                <a:ext uri="{FF2B5EF4-FFF2-40B4-BE49-F238E27FC236}">
                  <a16:creationId xmlns:a16="http://schemas.microsoft.com/office/drawing/2014/main" id="{D7720A62-CC48-A4BF-C893-31C6BE0EF0F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476" y="279"/>
              <a:ext cx="53" cy="69"/>
            </a:xfrm>
            <a:custGeom>
              <a:avLst/>
              <a:gdLst>
                <a:gd name="T0" fmla="*/ 0 w 113"/>
                <a:gd name="T1" fmla="*/ 0 h 147"/>
                <a:gd name="T2" fmla="*/ 47 w 113"/>
                <a:gd name="T3" fmla="*/ 0 h 147"/>
                <a:gd name="T4" fmla="*/ 113 w 113"/>
                <a:gd name="T5" fmla="*/ 48 h 147"/>
                <a:gd name="T6" fmla="*/ 55 w 113"/>
                <a:gd name="T7" fmla="*/ 95 h 147"/>
                <a:gd name="T8" fmla="*/ 39 w 113"/>
                <a:gd name="T9" fmla="*/ 95 h 147"/>
                <a:gd name="T10" fmla="*/ 39 w 113"/>
                <a:gd name="T11" fmla="*/ 147 h 147"/>
                <a:gd name="T12" fmla="*/ 0 w 113"/>
                <a:gd name="T13" fmla="*/ 147 h 147"/>
                <a:gd name="T14" fmla="*/ 0 w 113"/>
                <a:gd name="T15" fmla="*/ 0 h 147"/>
                <a:gd name="T16" fmla="*/ 39 w 113"/>
                <a:gd name="T17" fmla="*/ 68 h 147"/>
                <a:gd name="T18" fmla="*/ 50 w 113"/>
                <a:gd name="T19" fmla="*/ 68 h 147"/>
                <a:gd name="T20" fmla="*/ 74 w 113"/>
                <a:gd name="T21" fmla="*/ 48 h 147"/>
                <a:gd name="T22" fmla="*/ 50 w 113"/>
                <a:gd name="T23" fmla="*/ 28 h 147"/>
                <a:gd name="T24" fmla="*/ 39 w 113"/>
                <a:gd name="T25" fmla="*/ 28 h 147"/>
                <a:gd name="T26" fmla="*/ 39 w 113"/>
                <a:gd name="T27" fmla="*/ 68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47">
                  <a:moveTo>
                    <a:pt x="0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92" y="0"/>
                    <a:pt x="113" y="15"/>
                    <a:pt x="113" y="48"/>
                  </a:cubicBezTo>
                  <a:cubicBezTo>
                    <a:pt x="113" y="78"/>
                    <a:pt x="91" y="95"/>
                    <a:pt x="55" y="95"/>
                  </a:cubicBezTo>
                  <a:cubicBezTo>
                    <a:pt x="39" y="95"/>
                    <a:pt x="39" y="95"/>
                    <a:pt x="39" y="95"/>
                  </a:cubicBezTo>
                  <a:cubicBezTo>
                    <a:pt x="39" y="147"/>
                    <a:pt x="39" y="147"/>
                    <a:pt x="39" y="147"/>
                  </a:cubicBezTo>
                  <a:cubicBezTo>
                    <a:pt x="0" y="147"/>
                    <a:pt x="0" y="147"/>
                    <a:pt x="0" y="147"/>
                  </a:cubicBezTo>
                  <a:lnTo>
                    <a:pt x="0" y="0"/>
                  </a:lnTo>
                  <a:close/>
                  <a:moveTo>
                    <a:pt x="39" y="68"/>
                  </a:moveTo>
                  <a:cubicBezTo>
                    <a:pt x="50" y="68"/>
                    <a:pt x="50" y="68"/>
                    <a:pt x="50" y="68"/>
                  </a:cubicBezTo>
                  <a:cubicBezTo>
                    <a:pt x="63" y="68"/>
                    <a:pt x="74" y="63"/>
                    <a:pt x="74" y="48"/>
                  </a:cubicBezTo>
                  <a:cubicBezTo>
                    <a:pt x="74" y="33"/>
                    <a:pt x="63" y="28"/>
                    <a:pt x="50" y="28"/>
                  </a:cubicBezTo>
                  <a:cubicBezTo>
                    <a:pt x="39" y="28"/>
                    <a:pt x="39" y="28"/>
                    <a:pt x="39" y="28"/>
                  </a:cubicBezTo>
                  <a:lnTo>
                    <a:pt x="39" y="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7" name="Freeform 14">
              <a:extLst>
                <a:ext uri="{FF2B5EF4-FFF2-40B4-BE49-F238E27FC236}">
                  <a16:creationId xmlns:a16="http://schemas.microsoft.com/office/drawing/2014/main" id="{E51774EB-2089-6AD5-8A43-90B7F2AA8F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537" y="279"/>
              <a:ext cx="49" cy="69"/>
            </a:xfrm>
            <a:custGeom>
              <a:avLst/>
              <a:gdLst>
                <a:gd name="T0" fmla="*/ 0 w 49"/>
                <a:gd name="T1" fmla="*/ 0 h 69"/>
                <a:gd name="T2" fmla="*/ 49 w 49"/>
                <a:gd name="T3" fmla="*/ 0 h 69"/>
                <a:gd name="T4" fmla="*/ 49 w 49"/>
                <a:gd name="T5" fmla="*/ 13 h 69"/>
                <a:gd name="T6" fmla="*/ 18 w 49"/>
                <a:gd name="T7" fmla="*/ 13 h 69"/>
                <a:gd name="T8" fmla="*/ 18 w 49"/>
                <a:gd name="T9" fmla="*/ 27 h 69"/>
                <a:gd name="T10" fmla="*/ 47 w 49"/>
                <a:gd name="T11" fmla="*/ 27 h 69"/>
                <a:gd name="T12" fmla="*/ 47 w 49"/>
                <a:gd name="T13" fmla="*/ 40 h 69"/>
                <a:gd name="T14" fmla="*/ 18 w 49"/>
                <a:gd name="T15" fmla="*/ 40 h 69"/>
                <a:gd name="T16" fmla="*/ 18 w 49"/>
                <a:gd name="T17" fmla="*/ 56 h 69"/>
                <a:gd name="T18" fmla="*/ 49 w 49"/>
                <a:gd name="T19" fmla="*/ 56 h 69"/>
                <a:gd name="T20" fmla="*/ 49 w 49"/>
                <a:gd name="T21" fmla="*/ 69 h 69"/>
                <a:gd name="T22" fmla="*/ 0 w 49"/>
                <a:gd name="T23" fmla="*/ 69 h 69"/>
                <a:gd name="T24" fmla="*/ 0 w 49"/>
                <a:gd name="T2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" h="69">
                  <a:moveTo>
                    <a:pt x="0" y="0"/>
                  </a:moveTo>
                  <a:lnTo>
                    <a:pt x="49" y="0"/>
                  </a:lnTo>
                  <a:lnTo>
                    <a:pt x="49" y="13"/>
                  </a:lnTo>
                  <a:lnTo>
                    <a:pt x="18" y="13"/>
                  </a:lnTo>
                  <a:lnTo>
                    <a:pt x="18" y="27"/>
                  </a:lnTo>
                  <a:lnTo>
                    <a:pt x="47" y="27"/>
                  </a:lnTo>
                  <a:lnTo>
                    <a:pt x="47" y="40"/>
                  </a:lnTo>
                  <a:lnTo>
                    <a:pt x="18" y="40"/>
                  </a:lnTo>
                  <a:lnTo>
                    <a:pt x="18" y="56"/>
                  </a:lnTo>
                  <a:lnTo>
                    <a:pt x="49" y="56"/>
                  </a:lnTo>
                  <a:lnTo>
                    <a:pt x="49" y="69"/>
                  </a:lnTo>
                  <a:lnTo>
                    <a:pt x="0" y="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8" name="Freeform 15">
              <a:extLst>
                <a:ext uri="{FF2B5EF4-FFF2-40B4-BE49-F238E27FC236}">
                  <a16:creationId xmlns:a16="http://schemas.microsoft.com/office/drawing/2014/main" id="{CBC247E2-6266-0313-7E5A-C87D9618F80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48" y="151"/>
              <a:ext cx="161" cy="198"/>
            </a:xfrm>
            <a:custGeom>
              <a:avLst/>
              <a:gdLst>
                <a:gd name="T0" fmla="*/ 0 w 339"/>
                <a:gd name="T1" fmla="*/ 0 h 417"/>
                <a:gd name="T2" fmla="*/ 192 w 339"/>
                <a:gd name="T3" fmla="*/ 0 h 417"/>
                <a:gd name="T4" fmla="*/ 328 w 339"/>
                <a:gd name="T5" fmla="*/ 106 h 417"/>
                <a:gd name="T6" fmla="*/ 255 w 339"/>
                <a:gd name="T7" fmla="*/ 203 h 417"/>
                <a:gd name="T8" fmla="*/ 255 w 339"/>
                <a:gd name="T9" fmla="*/ 204 h 417"/>
                <a:gd name="T10" fmla="*/ 339 w 339"/>
                <a:gd name="T11" fmla="*/ 296 h 417"/>
                <a:gd name="T12" fmla="*/ 176 w 339"/>
                <a:gd name="T13" fmla="*/ 417 h 417"/>
                <a:gd name="T14" fmla="*/ 0 w 339"/>
                <a:gd name="T15" fmla="*/ 417 h 417"/>
                <a:gd name="T16" fmla="*/ 0 w 339"/>
                <a:gd name="T17" fmla="*/ 0 h 417"/>
                <a:gd name="T18" fmla="*/ 112 w 339"/>
                <a:gd name="T19" fmla="*/ 165 h 417"/>
                <a:gd name="T20" fmla="*/ 143 w 339"/>
                <a:gd name="T21" fmla="*/ 165 h 417"/>
                <a:gd name="T22" fmla="*/ 217 w 339"/>
                <a:gd name="T23" fmla="*/ 121 h 417"/>
                <a:gd name="T24" fmla="*/ 144 w 339"/>
                <a:gd name="T25" fmla="*/ 79 h 417"/>
                <a:gd name="T26" fmla="*/ 112 w 339"/>
                <a:gd name="T27" fmla="*/ 79 h 417"/>
                <a:gd name="T28" fmla="*/ 112 w 339"/>
                <a:gd name="T29" fmla="*/ 165 h 417"/>
                <a:gd name="T30" fmla="*/ 112 w 339"/>
                <a:gd name="T31" fmla="*/ 338 h 417"/>
                <a:gd name="T32" fmla="*/ 145 w 339"/>
                <a:gd name="T33" fmla="*/ 338 h 417"/>
                <a:gd name="T34" fmla="*/ 228 w 339"/>
                <a:gd name="T35" fmla="*/ 290 h 417"/>
                <a:gd name="T36" fmla="*/ 146 w 339"/>
                <a:gd name="T37" fmla="*/ 240 h 417"/>
                <a:gd name="T38" fmla="*/ 112 w 339"/>
                <a:gd name="T39" fmla="*/ 240 h 417"/>
                <a:gd name="T40" fmla="*/ 112 w 339"/>
                <a:gd name="T41" fmla="*/ 338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9" h="417">
                  <a:moveTo>
                    <a:pt x="0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270" y="0"/>
                    <a:pt x="328" y="34"/>
                    <a:pt x="328" y="106"/>
                  </a:cubicBezTo>
                  <a:cubicBezTo>
                    <a:pt x="328" y="158"/>
                    <a:pt x="301" y="187"/>
                    <a:pt x="255" y="203"/>
                  </a:cubicBezTo>
                  <a:cubicBezTo>
                    <a:pt x="255" y="204"/>
                    <a:pt x="255" y="204"/>
                    <a:pt x="255" y="204"/>
                  </a:cubicBezTo>
                  <a:cubicBezTo>
                    <a:pt x="310" y="216"/>
                    <a:pt x="339" y="245"/>
                    <a:pt x="339" y="296"/>
                  </a:cubicBezTo>
                  <a:cubicBezTo>
                    <a:pt x="339" y="396"/>
                    <a:pt x="251" y="417"/>
                    <a:pt x="176" y="417"/>
                  </a:cubicBezTo>
                  <a:cubicBezTo>
                    <a:pt x="0" y="417"/>
                    <a:pt x="0" y="417"/>
                    <a:pt x="0" y="417"/>
                  </a:cubicBezTo>
                  <a:lnTo>
                    <a:pt x="0" y="0"/>
                  </a:lnTo>
                  <a:close/>
                  <a:moveTo>
                    <a:pt x="112" y="165"/>
                  </a:moveTo>
                  <a:cubicBezTo>
                    <a:pt x="143" y="165"/>
                    <a:pt x="143" y="165"/>
                    <a:pt x="143" y="165"/>
                  </a:cubicBezTo>
                  <a:cubicBezTo>
                    <a:pt x="179" y="165"/>
                    <a:pt x="217" y="156"/>
                    <a:pt x="217" y="121"/>
                  </a:cubicBezTo>
                  <a:cubicBezTo>
                    <a:pt x="217" y="82"/>
                    <a:pt x="181" y="79"/>
                    <a:pt x="144" y="79"/>
                  </a:cubicBezTo>
                  <a:cubicBezTo>
                    <a:pt x="112" y="79"/>
                    <a:pt x="112" y="79"/>
                    <a:pt x="112" y="79"/>
                  </a:cubicBezTo>
                  <a:lnTo>
                    <a:pt x="112" y="165"/>
                  </a:lnTo>
                  <a:close/>
                  <a:moveTo>
                    <a:pt x="112" y="338"/>
                  </a:moveTo>
                  <a:cubicBezTo>
                    <a:pt x="145" y="338"/>
                    <a:pt x="145" y="338"/>
                    <a:pt x="145" y="338"/>
                  </a:cubicBezTo>
                  <a:cubicBezTo>
                    <a:pt x="185" y="338"/>
                    <a:pt x="228" y="332"/>
                    <a:pt x="228" y="290"/>
                  </a:cubicBezTo>
                  <a:cubicBezTo>
                    <a:pt x="228" y="244"/>
                    <a:pt x="184" y="240"/>
                    <a:pt x="146" y="240"/>
                  </a:cubicBezTo>
                  <a:cubicBezTo>
                    <a:pt x="112" y="240"/>
                    <a:pt x="112" y="240"/>
                    <a:pt x="112" y="240"/>
                  </a:cubicBezTo>
                  <a:lnTo>
                    <a:pt x="112" y="3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50AEF8BF-B02A-6C5D-C1A9-64EF34AAA25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721" y="148"/>
              <a:ext cx="172" cy="204"/>
            </a:xfrm>
            <a:custGeom>
              <a:avLst/>
              <a:gdLst>
                <a:gd name="T0" fmla="*/ 363 w 363"/>
                <a:gd name="T1" fmla="*/ 414 h 431"/>
                <a:gd name="T2" fmla="*/ 239 w 363"/>
                <a:gd name="T3" fmla="*/ 431 h 431"/>
                <a:gd name="T4" fmla="*/ 0 w 363"/>
                <a:gd name="T5" fmla="*/ 217 h 431"/>
                <a:gd name="T6" fmla="*/ 239 w 363"/>
                <a:gd name="T7" fmla="*/ 0 h 431"/>
                <a:gd name="T8" fmla="*/ 363 w 363"/>
                <a:gd name="T9" fmla="*/ 21 h 431"/>
                <a:gd name="T10" fmla="*/ 354 w 363"/>
                <a:gd name="T11" fmla="*/ 111 h 431"/>
                <a:gd name="T12" fmla="*/ 245 w 363"/>
                <a:gd name="T13" fmla="*/ 82 h 431"/>
                <a:gd name="T14" fmla="*/ 115 w 363"/>
                <a:gd name="T15" fmla="*/ 217 h 431"/>
                <a:gd name="T16" fmla="*/ 254 w 363"/>
                <a:gd name="T17" fmla="*/ 349 h 431"/>
                <a:gd name="T18" fmla="*/ 358 w 363"/>
                <a:gd name="T19" fmla="*/ 327 h 431"/>
                <a:gd name="T20" fmla="*/ 363 w 363"/>
                <a:gd name="T21" fmla="*/ 414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3" h="431">
                  <a:moveTo>
                    <a:pt x="363" y="414"/>
                  </a:moveTo>
                  <a:cubicBezTo>
                    <a:pt x="332" y="422"/>
                    <a:pt x="296" y="431"/>
                    <a:pt x="239" y="431"/>
                  </a:cubicBezTo>
                  <a:cubicBezTo>
                    <a:pt x="128" y="431"/>
                    <a:pt x="0" y="375"/>
                    <a:pt x="0" y="217"/>
                  </a:cubicBezTo>
                  <a:cubicBezTo>
                    <a:pt x="0" y="72"/>
                    <a:pt x="101" y="0"/>
                    <a:pt x="239" y="0"/>
                  </a:cubicBezTo>
                  <a:cubicBezTo>
                    <a:pt x="281" y="0"/>
                    <a:pt x="323" y="9"/>
                    <a:pt x="363" y="21"/>
                  </a:cubicBezTo>
                  <a:cubicBezTo>
                    <a:pt x="354" y="111"/>
                    <a:pt x="354" y="111"/>
                    <a:pt x="354" y="111"/>
                  </a:cubicBezTo>
                  <a:cubicBezTo>
                    <a:pt x="318" y="92"/>
                    <a:pt x="283" y="82"/>
                    <a:pt x="245" y="82"/>
                  </a:cubicBezTo>
                  <a:cubicBezTo>
                    <a:pt x="166" y="82"/>
                    <a:pt x="115" y="139"/>
                    <a:pt x="115" y="217"/>
                  </a:cubicBezTo>
                  <a:cubicBezTo>
                    <a:pt x="115" y="299"/>
                    <a:pt x="173" y="349"/>
                    <a:pt x="254" y="349"/>
                  </a:cubicBezTo>
                  <a:cubicBezTo>
                    <a:pt x="290" y="349"/>
                    <a:pt x="327" y="339"/>
                    <a:pt x="358" y="327"/>
                  </a:cubicBezTo>
                  <a:lnTo>
                    <a:pt x="363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50" name="Freeform 17">
              <a:extLst>
                <a:ext uri="{FF2B5EF4-FFF2-40B4-BE49-F238E27FC236}">
                  <a16:creationId xmlns:a16="http://schemas.microsoft.com/office/drawing/2014/main" id="{281EE44E-A5F7-18E5-FE20-C8C0B028A3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01" y="151"/>
              <a:ext cx="277" cy="198"/>
            </a:xfrm>
            <a:custGeom>
              <a:avLst/>
              <a:gdLst>
                <a:gd name="T0" fmla="*/ 0 w 277"/>
                <a:gd name="T1" fmla="*/ 0 h 198"/>
                <a:gd name="T2" fmla="*/ 53 w 277"/>
                <a:gd name="T3" fmla="*/ 0 h 198"/>
                <a:gd name="T4" fmla="*/ 78 w 277"/>
                <a:gd name="T5" fmla="*/ 152 h 198"/>
                <a:gd name="T6" fmla="*/ 79 w 277"/>
                <a:gd name="T7" fmla="*/ 152 h 198"/>
                <a:gd name="T8" fmla="*/ 106 w 277"/>
                <a:gd name="T9" fmla="*/ 0 h 198"/>
                <a:gd name="T10" fmla="*/ 172 w 277"/>
                <a:gd name="T11" fmla="*/ 0 h 198"/>
                <a:gd name="T12" fmla="*/ 200 w 277"/>
                <a:gd name="T13" fmla="*/ 152 h 198"/>
                <a:gd name="T14" fmla="*/ 201 w 277"/>
                <a:gd name="T15" fmla="*/ 152 h 198"/>
                <a:gd name="T16" fmla="*/ 226 w 277"/>
                <a:gd name="T17" fmla="*/ 0 h 198"/>
                <a:gd name="T18" fmla="*/ 277 w 277"/>
                <a:gd name="T19" fmla="*/ 0 h 198"/>
                <a:gd name="T20" fmla="*/ 233 w 277"/>
                <a:gd name="T21" fmla="*/ 198 h 198"/>
                <a:gd name="T22" fmla="*/ 166 w 277"/>
                <a:gd name="T23" fmla="*/ 198 h 198"/>
                <a:gd name="T24" fmla="*/ 138 w 277"/>
                <a:gd name="T25" fmla="*/ 46 h 198"/>
                <a:gd name="T26" fmla="*/ 137 w 277"/>
                <a:gd name="T27" fmla="*/ 46 h 198"/>
                <a:gd name="T28" fmla="*/ 111 w 277"/>
                <a:gd name="T29" fmla="*/ 198 h 198"/>
                <a:gd name="T30" fmla="*/ 44 w 277"/>
                <a:gd name="T31" fmla="*/ 198 h 198"/>
                <a:gd name="T32" fmla="*/ 0 w 277"/>
                <a:gd name="T3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7" h="198">
                  <a:moveTo>
                    <a:pt x="0" y="0"/>
                  </a:moveTo>
                  <a:lnTo>
                    <a:pt x="53" y="0"/>
                  </a:lnTo>
                  <a:lnTo>
                    <a:pt x="78" y="152"/>
                  </a:lnTo>
                  <a:lnTo>
                    <a:pt x="79" y="152"/>
                  </a:lnTo>
                  <a:lnTo>
                    <a:pt x="106" y="0"/>
                  </a:lnTo>
                  <a:lnTo>
                    <a:pt x="172" y="0"/>
                  </a:lnTo>
                  <a:lnTo>
                    <a:pt x="200" y="152"/>
                  </a:lnTo>
                  <a:lnTo>
                    <a:pt x="201" y="152"/>
                  </a:lnTo>
                  <a:lnTo>
                    <a:pt x="226" y="0"/>
                  </a:lnTo>
                  <a:lnTo>
                    <a:pt x="277" y="0"/>
                  </a:lnTo>
                  <a:lnTo>
                    <a:pt x="233" y="198"/>
                  </a:lnTo>
                  <a:lnTo>
                    <a:pt x="166" y="198"/>
                  </a:lnTo>
                  <a:lnTo>
                    <a:pt x="138" y="46"/>
                  </a:lnTo>
                  <a:lnTo>
                    <a:pt x="137" y="46"/>
                  </a:lnTo>
                  <a:lnTo>
                    <a:pt x="111" y="198"/>
                  </a:lnTo>
                  <a:lnTo>
                    <a:pt x="44" y="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sp>
        <p:nvSpPr>
          <p:cNvPr id="2" name="Textplatzhalter 7">
            <a:extLst>
              <a:ext uri="{FF2B5EF4-FFF2-40B4-BE49-F238E27FC236}">
                <a16:creationId xmlns:a16="http://schemas.microsoft.com/office/drawing/2014/main" id="{94143906-967D-9316-72B6-D88399BFC5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464" y="313571"/>
            <a:ext cx="10091738" cy="3385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algn="l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Folientitel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1C41EA6D-E0B8-D11A-52F0-63C2EB7778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704" y="63133"/>
            <a:ext cx="10091738" cy="18466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1200" b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de-DE"/>
              <a:t>Abschnittsbereich/Oberthema (optional)</a:t>
            </a:r>
          </a:p>
        </p:txBody>
      </p:sp>
    </p:spTree>
    <p:extLst>
      <p:ext uri="{BB962C8B-B14F-4D97-AF65-F5344CB8AC3E}">
        <p14:creationId xmlns:p14="http://schemas.microsoft.com/office/powerpoint/2010/main" val="2388243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9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8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6580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91" r:id="rId10"/>
    <p:sldLayoutId id="2147483892" r:id="rId11"/>
    <p:sldLayoutId id="2147483893" r:id="rId12"/>
    <p:sldLayoutId id="2147483894" r:id="rId13"/>
    <p:sldLayoutId id="2147483895" r:id="rId14"/>
    <p:sldLayoutId id="2147483900" r:id="rId15"/>
    <p:sldLayoutId id="2147484044" r:id="rId16"/>
    <p:sldLayoutId id="2147484045" r:id="rId17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23A092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-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+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Ø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o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o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o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o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3906">
          <p15:clr>
            <a:srgbClr val="A4A3A4"/>
          </p15:clr>
        </p15:guide>
        <p15:guide id="4" orient="horz" pos="504">
          <p15:clr>
            <a:srgbClr val="A4A3A4"/>
          </p15:clr>
        </p15:guide>
        <p15:guide id="8" pos="3840">
          <p15:clr>
            <a:srgbClr val="A4A3A4"/>
          </p15:clr>
        </p15:guide>
        <p15:guide id="11" pos="91">
          <p15:clr>
            <a:srgbClr val="A4A3A4"/>
          </p15:clr>
        </p15:guide>
        <p15:guide id="12" orient="horz" pos="2201">
          <p15:clr>
            <a:srgbClr val="A4A3A4"/>
          </p15:clr>
        </p15:guide>
        <p15:guide id="14" pos="7592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4091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13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810" r:id="rId8"/>
    <p:sldLayoutId id="2147483771" r:id="rId9"/>
    <p:sldLayoutId id="2147484289" r:id="rId10"/>
    <p:sldLayoutId id="2147484290" r:id="rId11"/>
    <p:sldLayoutId id="2147484291" r:id="rId12"/>
    <p:sldLayoutId id="2147484292" r:id="rId13"/>
    <p:sldLayoutId id="2147484293" r:id="rId14"/>
    <p:sldLayoutId id="2147484294" r:id="rId15"/>
    <p:sldLayoutId id="2147484295" r:id="rId16"/>
    <p:sldLayoutId id="2147484296" r:id="rId17"/>
    <p:sldLayoutId id="2147484297" r:id="rId18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23A092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-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+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Ø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o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o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o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o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3906">
          <p15:clr>
            <a:srgbClr val="A4A3A4"/>
          </p15:clr>
        </p15:guide>
        <p15:guide id="4" orient="horz" pos="504">
          <p15:clr>
            <a:srgbClr val="A4A3A4"/>
          </p15:clr>
        </p15:guide>
        <p15:guide id="8" pos="3840">
          <p15:clr>
            <a:srgbClr val="A4A3A4"/>
          </p15:clr>
        </p15:guide>
        <p15:guide id="11" pos="91">
          <p15:clr>
            <a:srgbClr val="A4A3A4"/>
          </p15:clr>
        </p15:guide>
        <p15:guide id="12" orient="horz" pos="2201">
          <p15:clr>
            <a:srgbClr val="A4A3A4"/>
          </p15:clr>
        </p15:guide>
        <p15:guide id="14" pos="759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0916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23A092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-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+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Ø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o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o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o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o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3906">
          <p15:clr>
            <a:srgbClr val="A4A3A4"/>
          </p15:clr>
        </p15:guide>
        <p15:guide id="4" orient="horz" pos="504">
          <p15:clr>
            <a:srgbClr val="A4A3A4"/>
          </p15:clr>
        </p15:guide>
        <p15:guide id="8" pos="3840">
          <p15:clr>
            <a:srgbClr val="A4A3A4"/>
          </p15:clr>
        </p15:guide>
        <p15:guide id="11" pos="91">
          <p15:clr>
            <a:srgbClr val="A4A3A4"/>
          </p15:clr>
        </p15:guide>
        <p15:guide id="12" orient="horz" pos="2201">
          <p15:clr>
            <a:srgbClr val="A4A3A4"/>
          </p15:clr>
        </p15:guide>
        <p15:guide id="14" pos="7592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7484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73" r:id="rId2"/>
    <p:sldLayoutId id="2147483874" r:id="rId3"/>
    <p:sldLayoutId id="2147483875" r:id="rId4"/>
    <p:sldLayoutId id="2147483876" r:id="rId5"/>
    <p:sldLayoutId id="2147483877" r:id="rId6"/>
    <p:sldLayoutId id="2147483878" r:id="rId7"/>
    <p:sldLayoutId id="2147483879" r:id="rId8"/>
    <p:sldLayoutId id="2147483880" r:id="rId9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23A092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-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+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Ø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o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o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o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o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3906">
          <p15:clr>
            <a:srgbClr val="A4A3A4"/>
          </p15:clr>
        </p15:guide>
        <p15:guide id="4" orient="horz" pos="504">
          <p15:clr>
            <a:srgbClr val="A4A3A4"/>
          </p15:clr>
        </p15:guide>
        <p15:guide id="8" pos="3840">
          <p15:clr>
            <a:srgbClr val="A4A3A4"/>
          </p15:clr>
        </p15:guide>
        <p15:guide id="11" pos="91">
          <p15:clr>
            <a:srgbClr val="A4A3A4"/>
          </p15:clr>
        </p15:guide>
        <p15:guide id="12" orient="horz" pos="2201">
          <p15:clr>
            <a:srgbClr val="A4A3A4"/>
          </p15:clr>
        </p15:guide>
        <p15:guide id="14" pos="7592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9864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23A092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-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+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Ø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o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o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o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o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o"/>
        <a:defRPr sz="14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3906">
          <p15:clr>
            <a:srgbClr val="A4A3A4"/>
          </p15:clr>
        </p15:guide>
        <p15:guide id="4" orient="horz" pos="504">
          <p15:clr>
            <a:srgbClr val="A4A3A4"/>
          </p15:clr>
        </p15:guide>
        <p15:guide id="8" pos="3840">
          <p15:clr>
            <a:srgbClr val="A4A3A4"/>
          </p15:clr>
        </p15:guide>
        <p15:guide id="11" pos="91">
          <p15:clr>
            <a:srgbClr val="A4A3A4"/>
          </p15:clr>
        </p15:guide>
        <p15:guide id="12" orient="horz" pos="2201">
          <p15:clr>
            <a:srgbClr val="A4A3A4"/>
          </p15:clr>
        </p15:guide>
        <p15:guide id="14" pos="759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sv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microsoft.com/office/2018/10/relationships/comments" Target="../comments/modernComment_190_DBD151EC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hyperlink" Target="mailto:Verena.Hofmann@fom.de" TargetMode="External"/><Relationship Id="rId7" Type="http://schemas.openxmlformats.org/officeDocument/2006/relationships/image" Target="../media/image50.png"/><Relationship Id="rId2" Type="http://schemas.microsoft.com/office/2018/10/relationships/comments" Target="../comments/modernComment_B9C_770168DD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hyperlink" Target="https://at.linkedin.com/in/verena-hofmann-102881201" TargetMode="External"/><Relationship Id="rId4" Type="http://schemas.openxmlformats.org/officeDocument/2006/relationships/hyperlink" Target="https://www.researchgate.net/profile/Verena-Hofmann-3" TargetMode="External"/><Relationship Id="rId9" Type="http://schemas.openxmlformats.org/officeDocument/2006/relationships/image" Target="../media/image5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/>
          <p:cNvSpPr>
            <a:spLocks noGrp="1"/>
          </p:cNvSpPr>
          <p:nvPr>
            <p:ph sz="quarter" idx="13"/>
          </p:nvPr>
        </p:nvSpPr>
        <p:spPr>
          <a:xfrm>
            <a:off x="587787" y="2881425"/>
            <a:ext cx="10696755" cy="1354301"/>
          </a:xfrm>
        </p:spPr>
        <p:txBody>
          <a:bodyPr/>
          <a:lstStyle/>
          <a:p>
            <a:r>
              <a:rPr lang="en-US" dirty="0"/>
              <a:t>The Power and Challenges of AI in Advertising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sz="quarter" idx="14"/>
          </p:nvPr>
        </p:nvSpPr>
        <p:spPr>
          <a:xfrm>
            <a:off x="587786" y="5006919"/>
            <a:ext cx="10696755" cy="361920"/>
          </a:xfrm>
        </p:spPr>
        <p:txBody>
          <a:bodyPr/>
          <a:lstStyle/>
          <a:p>
            <a:r>
              <a:rPr lang="en-US" b="0" dirty="0"/>
              <a:t>Prof. Dr. Verena Hofmann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5"/>
          </p:nvPr>
        </p:nvSpPr>
        <p:spPr>
          <a:xfrm>
            <a:off x="587786" y="4474238"/>
            <a:ext cx="10696755" cy="361920"/>
          </a:xfrm>
        </p:spPr>
        <p:txBody>
          <a:bodyPr/>
          <a:lstStyle/>
          <a:p>
            <a:r>
              <a:rPr lang="en-US" dirty="0"/>
              <a:t>Munich </a:t>
            </a:r>
            <a:r>
              <a:rPr lang="en-US" dirty="0" err="1"/>
              <a:t>TechExpo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89D5ACF-1EA3-3B66-0CB4-3FC8FADD49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6705856-5278-FA5B-BB75-E23A4FF3B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D61C264-B5A1-A368-302A-2E736D5786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2DCDEA8C-A8E6-38A9-16FF-6623E1F01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8B766E3A-F6CB-69C7-723B-E54E81D9C05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8" name="Picture 3" descr="File:Hitchcock, Alfred 02.jpg">
            <a:extLst>
              <a:ext uri="{FF2B5EF4-FFF2-40B4-BE49-F238E27FC236}">
                <a16:creationId xmlns:a16="http://schemas.microsoft.com/office/drawing/2014/main" id="{2E02D72C-BE28-11E5-7DB3-88B69A16E6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2" b="-127"/>
          <a:stretch>
            <a:fillRect/>
          </a:stretch>
        </p:blipFill>
        <p:spPr>
          <a:xfrm>
            <a:off x="143704" y="697445"/>
            <a:ext cx="4582300" cy="5530622"/>
          </a:xfrm>
          <a:prstGeom prst="rect">
            <a:avLst/>
          </a:prstGeom>
        </p:spPr>
      </p:pic>
      <p:pic>
        <p:nvPicPr>
          <p:cNvPr id="10" name="Grafik 9" descr="Marke Fragezeichen mit einfarbiger Füllung">
            <a:extLst>
              <a:ext uri="{FF2B5EF4-FFF2-40B4-BE49-F238E27FC236}">
                <a16:creationId xmlns:a16="http://schemas.microsoft.com/office/drawing/2014/main" id="{31DF0985-43EB-00A2-3A60-1825F31A3A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13056" y="493482"/>
            <a:ext cx="3025896" cy="302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751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A57D9-08E7-4A35-820C-6C5F68307974}" type="slidenum">
              <a:rPr lang="de-DE" smtClean="0"/>
              <a:pPr/>
              <a:t>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Munich TechExpo 2026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DE" dirty="0"/>
              <a:t>The Hidden Power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Unconscious</a:t>
            </a:r>
            <a:r>
              <a:rPr lang="de-DE" dirty="0"/>
              <a:t> </a:t>
            </a:r>
            <a:r>
              <a:rPr lang="de-DE" dirty="0" err="1"/>
              <a:t>Emotions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E0971A1-ADFE-E0A1-2813-1053EDF93D0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193493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EC7C9293-01F8-4599-5F0D-BD9F7CBA00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4ADEFA5-5776-B11D-5EE3-A953B3474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2450619-466A-D612-9BB9-98C3829514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The Customer Journey </a:t>
            </a:r>
            <a:r>
              <a:rPr lang="de-DE" dirty="0" err="1"/>
              <a:t>Fuzzy</a:t>
            </a:r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0C4678A0-7620-E531-388A-A298CBE00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2A32502B-31A0-0BAA-068C-4E411067090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1AC34589-6103-E4FF-3479-ECAC6C8C7D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2980"/>
            <a:ext cx="8116437" cy="6125019"/>
          </a:xfrm>
          <a:prstGeom prst="rect">
            <a:avLst/>
          </a:prstGeom>
        </p:spPr>
      </p:pic>
      <p:sp>
        <p:nvSpPr>
          <p:cNvPr id="9" name="Pfeil: nach rechts 8">
            <a:extLst>
              <a:ext uri="{FF2B5EF4-FFF2-40B4-BE49-F238E27FC236}">
                <a16:creationId xmlns:a16="http://schemas.microsoft.com/office/drawing/2014/main" id="{E31CB6E2-DF14-8D03-5FBB-F868FD80CE55}"/>
              </a:ext>
            </a:extLst>
          </p:cNvPr>
          <p:cNvSpPr/>
          <p:nvPr/>
        </p:nvSpPr>
        <p:spPr>
          <a:xfrm>
            <a:off x="1015474" y="2816932"/>
            <a:ext cx="7416824" cy="122413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/>
              <a:t>THE FUZZY MIDDLE?!</a:t>
            </a:r>
          </a:p>
        </p:txBody>
      </p:sp>
      <p:sp>
        <p:nvSpPr>
          <p:cNvPr id="10" name="Sechseck 9">
            <a:extLst>
              <a:ext uri="{FF2B5EF4-FFF2-40B4-BE49-F238E27FC236}">
                <a16:creationId xmlns:a16="http://schemas.microsoft.com/office/drawing/2014/main" id="{601DCD92-1A1E-E89B-210D-F4C81E5915A5}"/>
              </a:ext>
            </a:extLst>
          </p:cNvPr>
          <p:cNvSpPr/>
          <p:nvPr/>
        </p:nvSpPr>
        <p:spPr>
          <a:xfrm>
            <a:off x="1002304" y="4797152"/>
            <a:ext cx="1152128" cy="864096"/>
          </a:xfrm>
          <a:prstGeom prst="hexag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err="1"/>
              <a:t>Clicks</a:t>
            </a:r>
            <a:endParaRPr lang="de-DE" sz="1800"/>
          </a:p>
        </p:txBody>
      </p:sp>
      <p:sp>
        <p:nvSpPr>
          <p:cNvPr id="11" name="Sechseck 10">
            <a:extLst>
              <a:ext uri="{FF2B5EF4-FFF2-40B4-BE49-F238E27FC236}">
                <a16:creationId xmlns:a16="http://schemas.microsoft.com/office/drawing/2014/main" id="{752FC829-223F-5E92-76DB-1C84230CA261}"/>
              </a:ext>
            </a:extLst>
          </p:cNvPr>
          <p:cNvSpPr/>
          <p:nvPr/>
        </p:nvSpPr>
        <p:spPr>
          <a:xfrm>
            <a:off x="787436" y="909250"/>
            <a:ext cx="1152128" cy="864096"/>
          </a:xfrm>
          <a:prstGeom prst="hexag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/>
              <a:t>Views</a:t>
            </a:r>
          </a:p>
        </p:txBody>
      </p:sp>
      <p:sp>
        <p:nvSpPr>
          <p:cNvPr id="12" name="Sechseck 11">
            <a:extLst>
              <a:ext uri="{FF2B5EF4-FFF2-40B4-BE49-F238E27FC236}">
                <a16:creationId xmlns:a16="http://schemas.microsoft.com/office/drawing/2014/main" id="{97EBC87C-38D5-12C2-8343-0EC90F925E05}"/>
              </a:ext>
            </a:extLst>
          </p:cNvPr>
          <p:cNvSpPr/>
          <p:nvPr/>
        </p:nvSpPr>
        <p:spPr>
          <a:xfrm>
            <a:off x="8431282" y="2245616"/>
            <a:ext cx="1657200" cy="1111375"/>
          </a:xfrm>
          <a:prstGeom prst="hexag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 err="1"/>
              <a:t>Conver-sions</a:t>
            </a:r>
            <a:endParaRPr lang="de-DE" sz="1800" dirty="0"/>
          </a:p>
        </p:txBody>
      </p:sp>
      <p:pic>
        <p:nvPicPr>
          <p:cNvPr id="13" name="Grafik 12" descr="Fragezeichen mit einfarbiger Füllung">
            <a:extLst>
              <a:ext uri="{FF2B5EF4-FFF2-40B4-BE49-F238E27FC236}">
                <a16:creationId xmlns:a16="http://schemas.microsoft.com/office/drawing/2014/main" id="{86F964E9-46B1-9838-4534-20090A51CD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75714" y="1124744"/>
            <a:ext cx="608229" cy="608229"/>
          </a:xfrm>
          <a:prstGeom prst="rect">
            <a:avLst/>
          </a:prstGeom>
        </p:spPr>
      </p:pic>
      <p:pic>
        <p:nvPicPr>
          <p:cNvPr id="14" name="Grafik 13" descr="Fragezeichen mit einfarbiger Füllung">
            <a:extLst>
              <a:ext uri="{FF2B5EF4-FFF2-40B4-BE49-F238E27FC236}">
                <a16:creationId xmlns:a16="http://schemas.microsoft.com/office/drawing/2014/main" id="{ACDA0136-ED5D-44FB-394C-5F93BD9E93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19930" y="800237"/>
            <a:ext cx="608229" cy="608229"/>
          </a:xfrm>
          <a:prstGeom prst="rect">
            <a:avLst/>
          </a:prstGeom>
        </p:spPr>
      </p:pic>
      <p:pic>
        <p:nvPicPr>
          <p:cNvPr id="15" name="Grafik 14" descr="Fragezeichen mit einfarbiger Füllung">
            <a:extLst>
              <a:ext uri="{FF2B5EF4-FFF2-40B4-BE49-F238E27FC236}">
                <a16:creationId xmlns:a16="http://schemas.microsoft.com/office/drawing/2014/main" id="{FC759B62-2046-112D-4118-54DB61058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75914" y="3810880"/>
            <a:ext cx="608229" cy="608229"/>
          </a:xfrm>
          <a:prstGeom prst="rect">
            <a:avLst/>
          </a:prstGeom>
        </p:spPr>
      </p:pic>
      <p:pic>
        <p:nvPicPr>
          <p:cNvPr id="16" name="Grafik 15" descr="Fragezeichen mit einfarbiger Füllung">
            <a:extLst>
              <a:ext uri="{FF2B5EF4-FFF2-40B4-BE49-F238E27FC236}">
                <a16:creationId xmlns:a16="http://schemas.microsoft.com/office/drawing/2014/main" id="{C42003BE-DBCF-557C-D2D6-612EEC9A2D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79828" y="4023838"/>
            <a:ext cx="608229" cy="608229"/>
          </a:xfrm>
          <a:prstGeom prst="rect">
            <a:avLst/>
          </a:prstGeom>
        </p:spPr>
      </p:pic>
      <p:pic>
        <p:nvPicPr>
          <p:cNvPr id="17" name="Grafik 16" descr="Fragezeichen mit einfarbiger Füllung">
            <a:extLst>
              <a:ext uri="{FF2B5EF4-FFF2-40B4-BE49-F238E27FC236}">
                <a16:creationId xmlns:a16="http://schemas.microsoft.com/office/drawing/2014/main" id="{9FC5A66F-2862-471F-AF3B-9CA5CD9067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5815" y="2134776"/>
            <a:ext cx="608229" cy="60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779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05BDFC1-267C-EB43-5686-3F59D68BFF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0BEFEE3-3165-1E0D-6C5F-E263DC856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35BEE3D-2940-37FD-0D1B-7A039E3BC6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Research Snapshots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A8565081-D733-520F-5D33-126F06DC7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2D01F09-92B8-595A-85B9-4DFA706376C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C72A7D23-353C-41FB-4056-366B7B758C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411C040E-9EC1-FD01-B644-37D1485DDB6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6000"/>
          </a:blip>
          <a:stretch>
            <a:fillRect/>
          </a:stretch>
        </p:blipFill>
        <p:spPr>
          <a:xfrm>
            <a:off x="0" y="693740"/>
            <a:ext cx="12047536" cy="616426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BC8D2B70-DE15-0516-2F83-D8BC5B6AD2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93740"/>
            <a:ext cx="7673788" cy="575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716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EC691CD7-CDEC-B555-6B0D-396BB2EE12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8D3C6CB-E7A6-A07E-183A-0A5DF2617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06D20FF-6B58-5876-30F5-7B0BFC6D69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The Power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Emotions</a:t>
            </a:r>
            <a:r>
              <a:rPr lang="de-DE" dirty="0"/>
              <a:t> </a:t>
            </a:r>
            <a:r>
              <a:rPr lang="de-DE" dirty="0" err="1"/>
              <a:t>Along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Customer Journey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6406ECF7-7D68-C903-A01D-2929F9C68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117F091-A06E-69D7-2E56-8D50250ED12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23717C10-819F-3A65-F368-5EB61F2E20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A0B21B0B-8A99-DCCF-0F76-CAD979485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0427" y="1201298"/>
            <a:ext cx="8235876" cy="4635143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E3F713EB-0561-7FB5-3132-4E4A5AD71F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9000"/>
          </a:blip>
          <a:stretch>
            <a:fillRect/>
          </a:stretch>
        </p:blipFill>
        <p:spPr>
          <a:xfrm>
            <a:off x="180277" y="1969093"/>
            <a:ext cx="4414646" cy="29430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Pfeil: nach rechts 10">
            <a:extLst>
              <a:ext uri="{FF2B5EF4-FFF2-40B4-BE49-F238E27FC236}">
                <a16:creationId xmlns:a16="http://schemas.microsoft.com/office/drawing/2014/main" id="{B455BCC6-85C7-09FD-7095-94EB0970AE23}"/>
              </a:ext>
            </a:extLst>
          </p:cNvPr>
          <p:cNvSpPr/>
          <p:nvPr/>
        </p:nvSpPr>
        <p:spPr>
          <a:xfrm>
            <a:off x="4817194" y="2997684"/>
            <a:ext cx="5302051" cy="862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THE FUZZY MIDDLE?!</a:t>
            </a:r>
          </a:p>
        </p:txBody>
      </p:sp>
      <p:pic>
        <p:nvPicPr>
          <p:cNvPr id="13" name="Grafik 12" descr="Marke Fragezeichen mit einfarbiger Füllung">
            <a:extLst>
              <a:ext uri="{FF2B5EF4-FFF2-40B4-BE49-F238E27FC236}">
                <a16:creationId xmlns:a16="http://schemas.microsoft.com/office/drawing/2014/main" id="{FF6E837E-7A96-2D1F-299E-61F3B6439B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13200" y="637275"/>
            <a:ext cx="2069810" cy="2069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283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30C2F903-59FC-DC3C-E300-984F4E99D9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7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6AD2B76-9C01-BBED-7F40-0B80E771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FECFA5A-DDB2-7F67-C67E-D82979C303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The Return on </a:t>
            </a:r>
            <a:r>
              <a:rPr lang="de-DE" dirty="0" err="1"/>
              <a:t>Emotions</a:t>
            </a:r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8CF607A2-691E-9CE5-0EF9-B9853DBE1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FF9E9AFD-B973-7083-AE97-A1F94E70780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F9E7C1F6-BDC1-446A-CF44-D770D75D98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118D1DE7-98E3-C7E1-44C4-7B250DF61B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84" y="736806"/>
            <a:ext cx="9709504" cy="5464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Sechseck 8">
            <a:extLst>
              <a:ext uri="{FF2B5EF4-FFF2-40B4-BE49-F238E27FC236}">
                <a16:creationId xmlns:a16="http://schemas.microsoft.com/office/drawing/2014/main" id="{B58245DE-18E5-0720-0080-BF7E059435EC}"/>
              </a:ext>
            </a:extLst>
          </p:cNvPr>
          <p:cNvSpPr/>
          <p:nvPr/>
        </p:nvSpPr>
        <p:spPr>
          <a:xfrm>
            <a:off x="3683732" y="2045219"/>
            <a:ext cx="3528392" cy="2767560"/>
          </a:xfrm>
          <a:prstGeom prst="hexag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Return on </a:t>
            </a:r>
            <a:r>
              <a:rPr lang="de-DE" b="1" dirty="0" err="1"/>
              <a:t>Emotions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605490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93AF133-9BC8-DECE-BB48-AA92B91E0C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8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63BA969-47EF-1A97-A819-7E997E083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22AB973-AC5B-73BC-9A2D-17736AC02A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err="1"/>
              <a:t>Unvealing</a:t>
            </a:r>
            <a:r>
              <a:rPr lang="de-DE" dirty="0"/>
              <a:t> „</a:t>
            </a:r>
            <a:r>
              <a:rPr lang="de-DE" dirty="0" err="1"/>
              <a:t>the</a:t>
            </a:r>
            <a:r>
              <a:rPr lang="de-DE" dirty="0"/>
              <a:t> Hidden“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90688F73-5384-04C8-2B3F-DDFF84AE8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81D2CB08-7900-7240-490B-B038F7EBCC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5F2C786-0E43-9160-EEB8-D86AD511E2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7" t="17859" r="30983"/>
          <a:stretch/>
        </p:blipFill>
        <p:spPr>
          <a:xfrm>
            <a:off x="33078" y="628367"/>
            <a:ext cx="4267985" cy="5599700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99B1CBCF-5FE8-3B34-416D-EF14DBFBCBAE}"/>
              </a:ext>
            </a:extLst>
          </p:cNvPr>
          <p:cNvSpPr/>
          <p:nvPr/>
        </p:nvSpPr>
        <p:spPr>
          <a:xfrm>
            <a:off x="336107" y="2733664"/>
            <a:ext cx="3768060" cy="2859062"/>
          </a:xfrm>
          <a:prstGeom prst="rect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800" dirty="0" err="1">
              <a:solidFill>
                <a:schemeClr val="tx1"/>
              </a:solidFill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BED9D088-816D-5455-5727-F4632ABB9D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7" t="17859" r="30983"/>
          <a:stretch/>
        </p:blipFill>
        <p:spPr>
          <a:xfrm>
            <a:off x="7064743" y="628367"/>
            <a:ext cx="4267985" cy="5599700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97F75CEF-A8D8-8A70-70A1-D76C59C669D7}"/>
              </a:ext>
            </a:extLst>
          </p:cNvPr>
          <p:cNvSpPr/>
          <p:nvPr/>
        </p:nvSpPr>
        <p:spPr>
          <a:xfrm>
            <a:off x="7367772" y="2733664"/>
            <a:ext cx="3768060" cy="2859062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800" dirty="0" err="1">
              <a:solidFill>
                <a:schemeClr val="tx1"/>
              </a:solidFill>
            </a:endParaRPr>
          </a:p>
        </p:txBody>
      </p:sp>
      <p:sp>
        <p:nvSpPr>
          <p:cNvPr id="13" name="Pfeil: nach rechts 12">
            <a:extLst>
              <a:ext uri="{FF2B5EF4-FFF2-40B4-BE49-F238E27FC236}">
                <a16:creationId xmlns:a16="http://schemas.microsoft.com/office/drawing/2014/main" id="{F96799DF-3309-1404-2A90-85141CBCB1CF}"/>
              </a:ext>
            </a:extLst>
          </p:cNvPr>
          <p:cNvSpPr/>
          <p:nvPr/>
        </p:nvSpPr>
        <p:spPr>
          <a:xfrm>
            <a:off x="5078260" y="3239777"/>
            <a:ext cx="1629079" cy="1350335"/>
          </a:xfrm>
          <a:prstGeom prst="rightArrow">
            <a:avLst/>
          </a:prstGeom>
          <a:solidFill>
            <a:srgbClr val="00C6B2"/>
          </a:solidFill>
          <a:ln w="19050">
            <a:solidFill>
              <a:srgbClr val="00C6B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8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53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4396A999-F444-1C2E-7BB6-33D71A47B4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9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68E93F5-10BD-1166-79ED-53BCD68A0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Munich TechExpo 2026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F05C538-D902-EDB4-681B-21E3B2A863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Manual Coding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AFE327C4-16CB-0AB9-49EB-0BAD5F9F5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2D76A3B-C38E-769B-A804-79BC4BA6C0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717D87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Hofmann, V., </a:t>
            </a:r>
            <a:r>
              <a:rPr kumimoji="0" lang="en-US" sz="800" b="0" i="0" u="none" strike="noStrike" kern="0" cap="none" spc="0" normalizeH="0" baseline="0" noProof="0" dirty="0" err="1">
                <a:ln>
                  <a:noFill/>
                </a:ln>
                <a:solidFill>
                  <a:srgbClr val="717D87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Stokburger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717D87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‐Sauer, N. E., &amp; </a:t>
            </a:r>
            <a:r>
              <a:rPr kumimoji="0" lang="en-US" sz="800" b="0" i="0" u="none" strike="noStrike" kern="0" cap="none" spc="0" normalizeH="0" baseline="0" noProof="0" dirty="0" err="1">
                <a:ln>
                  <a:noFill/>
                </a:ln>
                <a:solidFill>
                  <a:srgbClr val="717D87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Wetzels</a:t>
            </a: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717D87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, M. (2024). The role of a smile in customer–employee interactions: Primitive emotional contagion and its boundary conditions. Psychology &amp; Marketing, 1–16. https://doi.org/10.1002/mar.22047</a:t>
            </a:r>
            <a:endParaRPr kumimoji="0" lang="de-DE" sz="800" b="0" i="0" u="none" strike="noStrike" kern="0" cap="none" spc="0" normalizeH="0" baseline="0" noProof="0" dirty="0">
              <a:ln>
                <a:noFill/>
              </a:ln>
              <a:solidFill>
                <a:srgbClr val="717D87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CE010FFD-1841-8978-7C14-9941CACD2B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704" y="717897"/>
            <a:ext cx="3875403" cy="5439966"/>
          </a:xfrm>
          <a:prstGeom prst="rect">
            <a:avLst/>
          </a:prstGeom>
          <a:ln w="28575">
            <a:solidFill>
              <a:srgbClr val="00C6B2"/>
            </a:solidFill>
          </a:ln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3BDB6A4F-6049-07E5-5B5A-8131673D9D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9108" y="724427"/>
            <a:ext cx="4203276" cy="5439966"/>
          </a:xfrm>
          <a:prstGeom prst="rect">
            <a:avLst/>
          </a:prstGeom>
          <a:ln w="28575">
            <a:solidFill>
              <a:srgbClr val="00C6B2"/>
            </a:solidFill>
          </a:ln>
        </p:spPr>
      </p:pic>
      <p:sp>
        <p:nvSpPr>
          <p:cNvPr id="14" name="Rechtwinkliges Dreieck 13">
            <a:extLst>
              <a:ext uri="{FF2B5EF4-FFF2-40B4-BE49-F238E27FC236}">
                <a16:creationId xmlns:a16="http://schemas.microsoft.com/office/drawing/2014/main" id="{51BBA574-F43E-7B86-C460-826E20A9C60C}"/>
              </a:ext>
            </a:extLst>
          </p:cNvPr>
          <p:cNvSpPr/>
          <p:nvPr/>
        </p:nvSpPr>
        <p:spPr>
          <a:xfrm rot="13489182">
            <a:off x="6441138" y="1570052"/>
            <a:ext cx="3740864" cy="3796924"/>
          </a:xfrm>
          <a:prstGeom prst="rtTriangle">
            <a:avLst/>
          </a:prstGeom>
          <a:solidFill>
            <a:srgbClr val="C00000"/>
          </a:solidFill>
          <a:ln w="19050">
            <a:solidFill>
              <a:srgbClr val="C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800" dirty="0" err="1">
              <a:solidFill>
                <a:schemeClr val="tx1"/>
              </a:solidFill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C4031B6E-809D-E1F7-B258-C971D58F4C3D}"/>
              </a:ext>
            </a:extLst>
          </p:cNvPr>
          <p:cNvSpPr txBox="1"/>
          <p:nvPr/>
        </p:nvSpPr>
        <p:spPr bwMode="auto">
          <a:xfrm>
            <a:off x="8236815" y="3102475"/>
            <a:ext cx="2633532" cy="461665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dirty="0">
                <a:solidFill>
                  <a:schemeClr val="bg1"/>
                </a:solidFill>
              </a:rPr>
              <a:t>Time-</a:t>
            </a:r>
            <a:r>
              <a:rPr lang="de-DE" dirty="0" err="1">
                <a:solidFill>
                  <a:schemeClr val="bg1"/>
                </a:solidFill>
              </a:rPr>
              <a:t>consuming</a:t>
            </a:r>
            <a:endParaRPr lang="de-DE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648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B2078F4C-EEF6-41AA-F9F2-665ECDB18C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10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B36E0B7-DC5C-8B19-EBDC-9FF39D312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C0DB92F-B481-C7F8-4CFE-760F7B033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AI-</a:t>
            </a:r>
            <a:r>
              <a:rPr lang="de-DE" dirty="0" err="1"/>
              <a:t>Based</a:t>
            </a:r>
            <a:r>
              <a:rPr lang="de-DE" dirty="0"/>
              <a:t> Coding (1)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065421FC-30BF-75B5-B406-0A7F75CE6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B1F8CDB4-F204-7472-28A3-A646A41A1E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CD8B955C-F97F-5255-042B-15B06E802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704" y="652125"/>
            <a:ext cx="10394920" cy="548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955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11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AI-</a:t>
            </a:r>
            <a:r>
              <a:rPr lang="de-DE" dirty="0" err="1"/>
              <a:t>Based</a:t>
            </a:r>
            <a:r>
              <a:rPr lang="de-DE" dirty="0"/>
              <a:t> Coding (2)</a:t>
            </a:r>
          </a:p>
          <a:p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Prof. Dr. Nicola Stokburger-Sauer, Dr. Verena Hofmann, Janina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Kuhnle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, MSc, Heike </a:t>
            </a:r>
            <a:r>
              <a:rPr lang="en-US" dirty="0" err="1">
                <a:ea typeface="Calibri" panose="020F0502020204030204" pitchFamily="34" charset="0"/>
                <a:cs typeface="Times New Roman" panose="02020603050405020304" pitchFamily="18" charset="0"/>
              </a:rPr>
              <a:t>Hebborn</a:t>
            </a: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, MSc</a:t>
            </a:r>
            <a:endParaRPr lang="en-US" dirty="0"/>
          </a:p>
          <a:p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FWF :</a:t>
            </a:r>
            <a:r>
              <a:rPr lang="de-AT" i="1" dirty="0">
                <a:ea typeface="Calibri" panose="020F0502020204030204" pitchFamily="34" charset="0"/>
                <a:cs typeface="Times New Roman" panose="02020603050405020304" pitchFamily="18" charset="0"/>
              </a:rPr>
              <a:t>P 33268-GBL</a:t>
            </a:r>
            <a:endParaRPr lang="en-US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8" name="Gruppieren 7"/>
          <p:cNvGrpSpPr/>
          <p:nvPr/>
        </p:nvGrpSpPr>
        <p:grpSpPr>
          <a:xfrm>
            <a:off x="983432" y="817918"/>
            <a:ext cx="7953771" cy="5102882"/>
            <a:chOff x="412254" y="1181060"/>
            <a:chExt cx="7953771" cy="5102882"/>
          </a:xfrm>
        </p:grpSpPr>
        <p:pic>
          <p:nvPicPr>
            <p:cNvPr id="9" name="Grafik 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9205"/>
            <a:stretch/>
          </p:blipFill>
          <p:spPr>
            <a:xfrm>
              <a:off x="412254" y="1181060"/>
              <a:ext cx="7953771" cy="2734404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10" name="Grafik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254" y="3915464"/>
              <a:ext cx="7953771" cy="2368478"/>
            </a:xfrm>
            <a:prstGeom prst="rect">
              <a:avLst/>
            </a:prstGeom>
            <a:ln w="9525">
              <a:noFill/>
            </a:ln>
          </p:spPr>
        </p:pic>
        <p:pic>
          <p:nvPicPr>
            <p:cNvPr id="11" name="Grafik 10"/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55" t="30636" r="10595" b="3393"/>
            <a:stretch/>
          </p:blipFill>
          <p:spPr bwMode="auto">
            <a:xfrm>
              <a:off x="5015880" y="1469057"/>
              <a:ext cx="2587402" cy="1342602"/>
            </a:xfrm>
            <a:prstGeom prst="rect">
              <a:avLst/>
            </a:prstGeom>
            <a:noFill/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578990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8C76724-54BC-A6BD-8D37-D606D13925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12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99F354A-1544-07A3-E92B-E56CCC140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C33158C-807E-73AF-78D5-3B99D55A3F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 err="1"/>
              <a:t>Comparison</a:t>
            </a:r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9F093134-6D01-4D4C-B35F-4C1F0C423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D3425953-620A-3514-EA34-EA98F990BC7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9" name="Inhaltsplatzhalter 8" descr="Ein Bild, das Text, Schrift, Aufdruck, Dokument enthält.&#10;&#10;Automatisch generierte Beschreibung">
            <a:extLst>
              <a:ext uri="{FF2B5EF4-FFF2-40B4-BE49-F238E27FC236}">
                <a16:creationId xmlns:a16="http://schemas.microsoft.com/office/drawing/2014/main" id="{962BBBB9-B1FD-6E30-3841-F7F528DB26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5132" b="41072"/>
          <a:stretch/>
        </p:blipFill>
        <p:spPr>
          <a:xfrm>
            <a:off x="315706" y="826906"/>
            <a:ext cx="9182961" cy="5204188"/>
          </a:xfrm>
        </p:spPr>
      </p:pic>
      <p:pic>
        <p:nvPicPr>
          <p:cNvPr id="11" name="Grafik 10" descr="Warnung mit einfarbiger Füllung">
            <a:extLst>
              <a:ext uri="{FF2B5EF4-FFF2-40B4-BE49-F238E27FC236}">
                <a16:creationId xmlns:a16="http://schemas.microsoft.com/office/drawing/2014/main" id="{6E11BFFB-7F1B-7555-C56D-D676B8E7FA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55668" y="2094933"/>
            <a:ext cx="1142999" cy="1142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219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13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8" name="Inhaltsplatzhalter 7"/>
          <p:cNvSpPr>
            <a:spLocks noGrp="1"/>
          </p:cNvSpPr>
          <p:nvPr>
            <p:ph sz="quarter" idx="15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e-DE" dirty="0"/>
              <a:t>The </a:t>
            </a:r>
            <a:r>
              <a:rPr lang="de-DE" dirty="0" err="1"/>
              <a:t>Role</a:t>
            </a:r>
            <a:r>
              <a:rPr lang="de-DE" dirty="0"/>
              <a:t> and </a:t>
            </a:r>
            <a:r>
              <a:rPr lang="de-DE" dirty="0" err="1"/>
              <a:t>Success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AI-</a:t>
            </a:r>
            <a:r>
              <a:rPr lang="de-DE" dirty="0" err="1"/>
              <a:t>Generated</a:t>
            </a:r>
            <a:r>
              <a:rPr lang="de-DE" dirty="0"/>
              <a:t> Content in Advertising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7D45A5B3-1D45-0894-1732-BB10AE5466A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Autofit/>
          </a:bodyPr>
          <a:lstStyle/>
          <a:p>
            <a:r>
              <a:rPr lang="de-DE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939322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107FA672-1347-3164-E281-F97F269503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14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F9DD106-ED05-B4C1-53A7-02D97A13F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F28F901-66AA-3555-E386-3B02B48097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AI-</a:t>
            </a:r>
            <a:r>
              <a:rPr lang="de-DE" dirty="0" err="1"/>
              <a:t>Generated</a:t>
            </a:r>
            <a:r>
              <a:rPr lang="de-DE" dirty="0"/>
              <a:t> Content (1)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2CE7451C-69D1-FC1B-369F-B3B2E5742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7E9DAB4A-47EE-1B16-F4CC-F2DD1B6B948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9" name="Grafik 8" descr="Ein Bild, das Text, Wandern, Poster, Berg enthält.&#10;&#10;Automatisch generierte Beschreibung">
            <a:extLst>
              <a:ext uri="{FF2B5EF4-FFF2-40B4-BE49-F238E27FC236}">
                <a16:creationId xmlns:a16="http://schemas.microsoft.com/office/drawing/2014/main" id="{C59EF48D-1CF3-57F3-6A94-16C0049C77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492"/>
            <a:ext cx="4714030" cy="5890437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8C42E8E8-4CF2-8991-AA90-72005AE45353}"/>
              </a:ext>
            </a:extLst>
          </p:cNvPr>
          <p:cNvSpPr/>
          <p:nvPr/>
        </p:nvSpPr>
        <p:spPr>
          <a:xfrm>
            <a:off x="0" y="5858540"/>
            <a:ext cx="2732567" cy="574158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8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9860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A742B-2343-E49F-2372-1EEA5141F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BFAC3328-194C-EAA0-FA14-D2F2CF9B72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15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FD7F944-9F9F-7F86-F9D3-F0771B9ED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CBFF08D-01A9-5C13-AD07-FCC90FE6DA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AI-</a:t>
            </a:r>
            <a:r>
              <a:rPr lang="de-DE" dirty="0" err="1"/>
              <a:t>Generated</a:t>
            </a:r>
            <a:r>
              <a:rPr lang="de-DE" dirty="0"/>
              <a:t> Content (2)</a:t>
            </a:r>
          </a:p>
          <a:p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B4E7AC8-E102-1990-CE79-DE2946C92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3F7D7267-2F5A-72A8-926C-9A00FFB9474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047F7D62-8A60-DDCC-E5C2-2C94008F155D}"/>
              </a:ext>
            </a:extLst>
          </p:cNvPr>
          <p:cNvSpPr/>
          <p:nvPr/>
        </p:nvSpPr>
        <p:spPr>
          <a:xfrm>
            <a:off x="366675" y="2650960"/>
            <a:ext cx="3604437" cy="1509823"/>
          </a:xfrm>
          <a:prstGeom prst="rect">
            <a:avLst/>
          </a:prstGeom>
          <a:solidFill>
            <a:srgbClr val="00C6B2"/>
          </a:solidFill>
          <a:ln w="19050">
            <a:solidFill>
              <a:srgbClr val="00C6B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800" dirty="0">
              <a:solidFill>
                <a:schemeClr val="bg1"/>
              </a:solidFill>
            </a:endParaRPr>
          </a:p>
          <a:p>
            <a:pPr algn="ctr"/>
            <a:r>
              <a:rPr lang="de-DE" sz="1800" dirty="0">
                <a:solidFill>
                  <a:schemeClr val="bg1"/>
                </a:solidFill>
              </a:rPr>
              <a:t>EU AI Act:</a:t>
            </a:r>
          </a:p>
          <a:p>
            <a:pPr algn="ctr"/>
            <a:endParaRPr lang="de-DE" sz="1800" dirty="0">
              <a:solidFill>
                <a:schemeClr val="bg1"/>
              </a:solidFill>
            </a:endParaRPr>
          </a:p>
          <a:p>
            <a:pPr algn="ctr"/>
            <a:r>
              <a:rPr lang="de-DE" sz="1800" dirty="0" err="1">
                <a:solidFill>
                  <a:schemeClr val="bg1"/>
                </a:solidFill>
              </a:rPr>
              <a:t>Labelling</a:t>
            </a:r>
            <a:r>
              <a:rPr lang="de-DE" sz="1800" dirty="0">
                <a:solidFill>
                  <a:schemeClr val="bg1"/>
                </a:solidFill>
              </a:rPr>
              <a:t> Obligation </a:t>
            </a:r>
          </a:p>
        </p:txBody>
      </p:sp>
      <p:pic>
        <p:nvPicPr>
          <p:cNvPr id="14" name="Grafik 13" descr="Warnung mit einfarbiger Füllung">
            <a:extLst>
              <a:ext uri="{FF2B5EF4-FFF2-40B4-BE49-F238E27FC236}">
                <a16:creationId xmlns:a16="http://schemas.microsoft.com/office/drawing/2014/main" id="{DBD89B0E-50AF-D6EB-D182-C45A73F360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58241" y="1892770"/>
            <a:ext cx="1142999" cy="1142999"/>
          </a:xfrm>
          <a:prstGeom prst="rect">
            <a:avLst/>
          </a:prstGeom>
        </p:spPr>
      </p:pic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46A9DF7D-86C1-9C33-9398-4D0CF8177094}"/>
              </a:ext>
            </a:extLst>
          </p:cNvPr>
          <p:cNvGrpSpPr/>
          <p:nvPr/>
        </p:nvGrpSpPr>
        <p:grpSpPr>
          <a:xfrm>
            <a:off x="5879805" y="1565003"/>
            <a:ext cx="6167731" cy="4290327"/>
            <a:chOff x="265814" y="-519058"/>
            <a:chExt cx="8116437" cy="5842910"/>
          </a:xfrm>
        </p:grpSpPr>
        <p:pic>
          <p:nvPicPr>
            <p:cNvPr id="17" name="Grafik 16">
              <a:extLst>
                <a:ext uri="{FF2B5EF4-FFF2-40B4-BE49-F238E27FC236}">
                  <a16:creationId xmlns:a16="http://schemas.microsoft.com/office/drawing/2014/main" id="{9D4E680B-D6C1-FF73-7E91-5782F15059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b="4606"/>
            <a:stretch/>
          </p:blipFill>
          <p:spPr>
            <a:xfrm>
              <a:off x="265814" y="-519058"/>
              <a:ext cx="8116437" cy="5842910"/>
            </a:xfrm>
            <a:prstGeom prst="rect">
              <a:avLst/>
            </a:prstGeom>
          </p:spPr>
        </p:pic>
        <p:sp>
          <p:nvSpPr>
            <p:cNvPr id="18" name="Sechseck 17">
              <a:extLst>
                <a:ext uri="{FF2B5EF4-FFF2-40B4-BE49-F238E27FC236}">
                  <a16:creationId xmlns:a16="http://schemas.microsoft.com/office/drawing/2014/main" id="{356398F5-258D-ECAB-B0F5-A2E830B4264B}"/>
                </a:ext>
              </a:extLst>
            </p:cNvPr>
            <p:cNvSpPr/>
            <p:nvPr/>
          </p:nvSpPr>
          <p:spPr>
            <a:xfrm>
              <a:off x="1268118" y="3545113"/>
              <a:ext cx="1152128" cy="864096"/>
            </a:xfrm>
            <a:prstGeom prst="hexago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err="1"/>
                <a:t>Clicks</a:t>
              </a:r>
              <a:endParaRPr lang="de-DE" sz="1200"/>
            </a:p>
          </p:txBody>
        </p:sp>
        <p:sp>
          <p:nvSpPr>
            <p:cNvPr id="19" name="Sechseck 18">
              <a:extLst>
                <a:ext uri="{FF2B5EF4-FFF2-40B4-BE49-F238E27FC236}">
                  <a16:creationId xmlns:a16="http://schemas.microsoft.com/office/drawing/2014/main" id="{740658D2-7107-6D39-9DD7-1C3D07B9EFD5}"/>
                </a:ext>
              </a:extLst>
            </p:cNvPr>
            <p:cNvSpPr/>
            <p:nvPr/>
          </p:nvSpPr>
          <p:spPr>
            <a:xfrm>
              <a:off x="1053251" y="-342789"/>
              <a:ext cx="1152128" cy="864096"/>
            </a:xfrm>
            <a:prstGeom prst="hexago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dirty="0"/>
                <a:t>Views</a:t>
              </a:r>
            </a:p>
          </p:txBody>
        </p:sp>
        <p:sp>
          <p:nvSpPr>
            <p:cNvPr id="20" name="Sechseck 19">
              <a:extLst>
                <a:ext uri="{FF2B5EF4-FFF2-40B4-BE49-F238E27FC236}">
                  <a16:creationId xmlns:a16="http://schemas.microsoft.com/office/drawing/2014/main" id="{0DEBE4E0-B4C5-13D9-706A-710BD230B533}"/>
                </a:ext>
              </a:extLst>
            </p:cNvPr>
            <p:cNvSpPr/>
            <p:nvPr/>
          </p:nvSpPr>
          <p:spPr>
            <a:xfrm>
              <a:off x="6725050" y="1270308"/>
              <a:ext cx="1657201" cy="1111374"/>
            </a:xfrm>
            <a:prstGeom prst="hexago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dirty="0" err="1"/>
                <a:t>Conver-sions</a:t>
              </a:r>
              <a:endParaRPr lang="de-DE" sz="1200" dirty="0"/>
            </a:p>
          </p:txBody>
        </p:sp>
      </p:grpSp>
      <p:sp>
        <p:nvSpPr>
          <p:cNvPr id="15" name="Pfeil: nach rechts 14">
            <a:extLst>
              <a:ext uri="{FF2B5EF4-FFF2-40B4-BE49-F238E27FC236}">
                <a16:creationId xmlns:a16="http://schemas.microsoft.com/office/drawing/2014/main" id="{CCAD99DA-17FB-D6DD-33D2-EAAB2A75E43F}"/>
              </a:ext>
            </a:extLst>
          </p:cNvPr>
          <p:cNvSpPr/>
          <p:nvPr/>
        </p:nvSpPr>
        <p:spPr>
          <a:xfrm>
            <a:off x="4601240" y="2878897"/>
            <a:ext cx="1629079" cy="1350335"/>
          </a:xfrm>
          <a:prstGeom prst="rightArrow">
            <a:avLst/>
          </a:prstGeom>
          <a:solidFill>
            <a:srgbClr val="00C6B2"/>
          </a:solidFill>
          <a:ln w="19050">
            <a:solidFill>
              <a:srgbClr val="00C6B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8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550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C685B13F-0F3A-2BBF-DF07-22225B39A1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7000"/>
          </a:blip>
          <a:srcRect b="4606"/>
          <a:stretch/>
        </p:blipFill>
        <p:spPr>
          <a:xfrm>
            <a:off x="2158735" y="883140"/>
            <a:ext cx="7554832" cy="5255206"/>
          </a:xfrm>
          <a:prstGeom prst="rect">
            <a:avLst/>
          </a:prstGeom>
        </p:spPr>
      </p:pic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3960EAED-BB3B-F375-D52A-545244115B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16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CAADC1D-691A-1114-9A32-350DC32D4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12385AA-0DD1-B9A8-A1DF-BFADA69C88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The Power </a:t>
            </a:r>
            <a:r>
              <a:rPr lang="de-DE" dirty="0" err="1"/>
              <a:t>of</a:t>
            </a:r>
            <a:r>
              <a:rPr lang="de-DE" dirty="0"/>
              <a:t>  Hidden AI-</a:t>
            </a:r>
            <a:r>
              <a:rPr lang="de-DE" dirty="0" err="1"/>
              <a:t>Generated</a:t>
            </a:r>
            <a:r>
              <a:rPr lang="de-DE" dirty="0"/>
              <a:t> Content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4CEE7FC9-CC63-9A5B-7835-452983AF8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4972D11B-E0E9-A637-9551-18C1E5F5929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50607778-9407-FD5E-F46E-75ADF190BB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7" t="17859" r="30983"/>
          <a:stretch/>
        </p:blipFill>
        <p:spPr>
          <a:xfrm>
            <a:off x="33078" y="628367"/>
            <a:ext cx="4267985" cy="5599700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3BCE1C8C-BB8F-6EE8-34C5-FBFBE90C58CC}"/>
              </a:ext>
            </a:extLst>
          </p:cNvPr>
          <p:cNvSpPr/>
          <p:nvPr/>
        </p:nvSpPr>
        <p:spPr>
          <a:xfrm>
            <a:off x="336107" y="2733664"/>
            <a:ext cx="3768060" cy="2859062"/>
          </a:xfrm>
          <a:prstGeom prst="rect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800" dirty="0" err="1">
              <a:solidFill>
                <a:schemeClr val="tx1"/>
              </a:solidFill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34774ECF-AA45-A8DC-63B9-22D6B9FACB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7" t="17859" r="30983"/>
          <a:stretch/>
        </p:blipFill>
        <p:spPr>
          <a:xfrm>
            <a:off x="7064743" y="628367"/>
            <a:ext cx="4267985" cy="5599700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3FCDED87-EBD9-7DC6-A47B-3ADA52A2F333}"/>
              </a:ext>
            </a:extLst>
          </p:cNvPr>
          <p:cNvSpPr/>
          <p:nvPr/>
        </p:nvSpPr>
        <p:spPr>
          <a:xfrm>
            <a:off x="7367772" y="2733664"/>
            <a:ext cx="3768060" cy="2859062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800" dirty="0" err="1">
              <a:solidFill>
                <a:schemeClr val="tx1"/>
              </a:solidFill>
            </a:endParaRPr>
          </a:p>
        </p:txBody>
      </p:sp>
      <p:sp>
        <p:nvSpPr>
          <p:cNvPr id="12" name="Pfeil: nach rechts 11">
            <a:extLst>
              <a:ext uri="{FF2B5EF4-FFF2-40B4-BE49-F238E27FC236}">
                <a16:creationId xmlns:a16="http://schemas.microsoft.com/office/drawing/2014/main" id="{D443ECC1-6066-EA7D-8478-4C9945B8B788}"/>
              </a:ext>
            </a:extLst>
          </p:cNvPr>
          <p:cNvSpPr/>
          <p:nvPr/>
        </p:nvSpPr>
        <p:spPr>
          <a:xfrm>
            <a:off x="5078260" y="3239777"/>
            <a:ext cx="1629079" cy="1350335"/>
          </a:xfrm>
          <a:prstGeom prst="rightArrow">
            <a:avLst/>
          </a:prstGeom>
          <a:solidFill>
            <a:srgbClr val="00C6B2"/>
          </a:solidFill>
          <a:ln w="19050">
            <a:solidFill>
              <a:srgbClr val="00C6B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8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054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A57D9-08E7-4A35-820C-6C5F68307974}" type="slidenum">
              <a:rPr lang="de-DE" smtClean="0"/>
              <a:pPr/>
              <a:t>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Munich TechExpo 2026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Summary 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2E58FB7-90AE-EC27-C2A9-37055BCA15B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2" name="Inhaltsplatzhalter 7"/>
          <p:cNvSpPr txBox="1">
            <a:spLocks/>
          </p:cNvSpPr>
          <p:nvPr/>
        </p:nvSpPr>
        <p:spPr>
          <a:xfrm>
            <a:off x="2909383" y="1581768"/>
            <a:ext cx="9081805" cy="1080000"/>
          </a:xfrm>
          <a:prstGeom prst="rect">
            <a:avLst/>
          </a:prstGeom>
          <a:solidFill>
            <a:schemeClr val="tx2"/>
          </a:solidFill>
        </p:spPr>
        <p:txBody>
          <a:bodyPr lIns="180000" tIns="0" rIns="72000" bIns="0" anchor="ctr">
            <a:norm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2200" b="1" cap="none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+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e-DE" b="0" kern="0" dirty="0">
                <a:latin typeface="+mj-lt"/>
              </a:rPr>
              <a:t>Return on </a:t>
            </a:r>
            <a:r>
              <a:rPr lang="de-DE" b="0" kern="0" dirty="0" err="1">
                <a:latin typeface="+mj-lt"/>
              </a:rPr>
              <a:t>Emotions</a:t>
            </a:r>
            <a:r>
              <a:rPr lang="de-DE" b="0" kern="0" dirty="0">
                <a:latin typeface="+mj-lt"/>
              </a:rPr>
              <a:t> </a:t>
            </a:r>
            <a:r>
              <a:rPr lang="de-DE" b="0" kern="0" dirty="0" err="1">
                <a:latin typeface="+mj-lt"/>
              </a:rPr>
              <a:t>as</a:t>
            </a:r>
            <a:r>
              <a:rPr lang="de-DE" b="0" kern="0" dirty="0">
                <a:latin typeface="+mj-lt"/>
              </a:rPr>
              <a:t> relevant </a:t>
            </a:r>
            <a:r>
              <a:rPr lang="de-DE" b="0" kern="0" dirty="0" err="1">
                <a:latin typeface="+mj-lt"/>
              </a:rPr>
              <a:t>measure</a:t>
            </a:r>
            <a:r>
              <a:rPr lang="de-DE" b="0" kern="0" dirty="0">
                <a:latin typeface="+mj-lt"/>
              </a:rPr>
              <a:t> </a:t>
            </a:r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id="{7D45A5B3-1D45-0894-1732-BB10AE5466A1}"/>
              </a:ext>
            </a:extLst>
          </p:cNvPr>
          <p:cNvSpPr txBox="1">
            <a:spLocks/>
          </p:cNvSpPr>
          <p:nvPr/>
        </p:nvSpPr>
        <p:spPr>
          <a:xfrm>
            <a:off x="1044748" y="1581768"/>
            <a:ext cx="1692000" cy="10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72000" tIns="0" rIns="72000" bIns="0" anchor="ctr">
            <a:noAutofit/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7500" spc="-3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+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e-DE" sz="4400" kern="0" dirty="0">
                <a:latin typeface="+mj-lt"/>
              </a:rPr>
              <a:t>1</a:t>
            </a:r>
          </a:p>
        </p:txBody>
      </p:sp>
      <p:sp>
        <p:nvSpPr>
          <p:cNvPr id="14" name="Inhaltsplatzhalter 7"/>
          <p:cNvSpPr txBox="1">
            <a:spLocks/>
          </p:cNvSpPr>
          <p:nvPr/>
        </p:nvSpPr>
        <p:spPr>
          <a:xfrm>
            <a:off x="2909383" y="3048618"/>
            <a:ext cx="9081805" cy="1080000"/>
          </a:xfrm>
          <a:prstGeom prst="rect">
            <a:avLst/>
          </a:prstGeom>
          <a:solidFill>
            <a:schemeClr val="tx2"/>
          </a:solidFill>
        </p:spPr>
        <p:txBody>
          <a:bodyPr lIns="180000" tIns="0" rIns="72000" bIns="0" anchor="ctr">
            <a:norm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2200" b="1" cap="none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+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e-DE" b="0" kern="0" dirty="0">
                <a:latin typeface="+mj-lt"/>
              </a:rPr>
              <a:t>Use </a:t>
            </a:r>
            <a:r>
              <a:rPr lang="de-DE" b="0" kern="0" dirty="0" err="1">
                <a:latin typeface="+mj-lt"/>
              </a:rPr>
              <a:t>the</a:t>
            </a:r>
            <a:r>
              <a:rPr lang="de-DE" b="0" kern="0" dirty="0">
                <a:latin typeface="+mj-lt"/>
              </a:rPr>
              <a:t> power </a:t>
            </a:r>
            <a:r>
              <a:rPr lang="de-DE" b="0" kern="0" dirty="0" err="1">
                <a:latin typeface="+mj-lt"/>
              </a:rPr>
              <a:t>of</a:t>
            </a:r>
            <a:r>
              <a:rPr lang="de-DE" b="0" kern="0" dirty="0">
                <a:latin typeface="+mj-lt"/>
              </a:rPr>
              <a:t> </a:t>
            </a:r>
            <a:r>
              <a:rPr lang="de-DE" b="0" kern="0" dirty="0" err="1">
                <a:latin typeface="+mj-lt"/>
              </a:rPr>
              <a:t>unconscious</a:t>
            </a:r>
            <a:r>
              <a:rPr lang="de-DE" b="0" kern="0" dirty="0">
                <a:latin typeface="+mj-lt"/>
              </a:rPr>
              <a:t> </a:t>
            </a:r>
            <a:r>
              <a:rPr lang="de-DE" b="0" kern="0" dirty="0" err="1">
                <a:latin typeface="+mj-lt"/>
              </a:rPr>
              <a:t>emotions</a:t>
            </a:r>
            <a:r>
              <a:rPr lang="de-DE" b="0" kern="0" dirty="0">
                <a:latin typeface="+mj-lt"/>
              </a:rPr>
              <a:t> and AI-</a:t>
            </a:r>
            <a:r>
              <a:rPr lang="de-DE" b="0" kern="0" dirty="0" err="1">
                <a:latin typeface="+mj-lt"/>
              </a:rPr>
              <a:t>based</a:t>
            </a:r>
            <a:r>
              <a:rPr lang="de-DE" b="0" kern="0" dirty="0">
                <a:latin typeface="+mj-lt"/>
              </a:rPr>
              <a:t> </a:t>
            </a:r>
            <a:r>
              <a:rPr lang="de-DE" b="0" kern="0" dirty="0" err="1">
                <a:latin typeface="+mj-lt"/>
              </a:rPr>
              <a:t>measurement</a:t>
            </a:r>
            <a:endParaRPr lang="de-DE" b="0" kern="0" dirty="0">
              <a:latin typeface="+mj-lt"/>
            </a:endParaRPr>
          </a:p>
        </p:txBody>
      </p:sp>
      <p:sp>
        <p:nvSpPr>
          <p:cNvPr id="15" name="Textplatzhalter 5">
            <a:extLst>
              <a:ext uri="{FF2B5EF4-FFF2-40B4-BE49-F238E27FC236}">
                <a16:creationId xmlns:a16="http://schemas.microsoft.com/office/drawing/2014/main" id="{7D45A5B3-1D45-0894-1732-BB10AE5466A1}"/>
              </a:ext>
            </a:extLst>
          </p:cNvPr>
          <p:cNvSpPr txBox="1">
            <a:spLocks/>
          </p:cNvSpPr>
          <p:nvPr/>
        </p:nvSpPr>
        <p:spPr>
          <a:xfrm>
            <a:off x="1044748" y="3048618"/>
            <a:ext cx="1692000" cy="10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72000" tIns="0" rIns="72000" bIns="0" anchor="ctr">
            <a:noAutofit/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7500" spc="-3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+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e-DE" sz="4400" kern="0" dirty="0">
                <a:latin typeface="+mj-lt"/>
              </a:rPr>
              <a:t>2</a:t>
            </a:r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7" name="Inhaltsplatzhalter 7"/>
          <p:cNvSpPr txBox="1">
            <a:spLocks/>
          </p:cNvSpPr>
          <p:nvPr/>
        </p:nvSpPr>
        <p:spPr>
          <a:xfrm>
            <a:off x="2909383" y="4518525"/>
            <a:ext cx="9081805" cy="1080000"/>
          </a:xfrm>
          <a:prstGeom prst="rect">
            <a:avLst/>
          </a:prstGeom>
          <a:solidFill>
            <a:schemeClr val="tx2"/>
          </a:solidFill>
        </p:spPr>
        <p:txBody>
          <a:bodyPr lIns="180000" tIns="0" rIns="72000" bIns="0" anchor="ctr">
            <a:norm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2200" b="1" cap="none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+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e-DE" b="0" kern="0" dirty="0" err="1">
                <a:latin typeface="+mj-lt"/>
              </a:rPr>
              <a:t>Cleverly</a:t>
            </a:r>
            <a:r>
              <a:rPr lang="de-DE" b="0" kern="0" dirty="0">
                <a:latin typeface="+mj-lt"/>
              </a:rPr>
              <a:t> </a:t>
            </a:r>
            <a:r>
              <a:rPr lang="de-DE" b="0" kern="0" dirty="0" err="1">
                <a:latin typeface="+mj-lt"/>
              </a:rPr>
              <a:t>choose</a:t>
            </a:r>
            <a:r>
              <a:rPr lang="de-DE" b="0" kern="0" dirty="0">
                <a:latin typeface="+mj-lt"/>
              </a:rPr>
              <a:t> AI-</a:t>
            </a:r>
            <a:r>
              <a:rPr lang="de-DE" b="0" kern="0" dirty="0" err="1">
                <a:latin typeface="+mj-lt"/>
              </a:rPr>
              <a:t>based</a:t>
            </a:r>
            <a:r>
              <a:rPr lang="de-DE" b="0" kern="0" dirty="0">
                <a:latin typeface="+mj-lt"/>
              </a:rPr>
              <a:t> </a:t>
            </a:r>
            <a:r>
              <a:rPr lang="de-DE" b="0" kern="0" dirty="0" err="1">
                <a:latin typeface="+mj-lt"/>
              </a:rPr>
              <a:t>content</a:t>
            </a:r>
            <a:endParaRPr lang="de-DE" b="0" kern="0" dirty="0">
              <a:latin typeface="+mj-lt"/>
            </a:endParaRPr>
          </a:p>
        </p:txBody>
      </p:sp>
      <p:sp>
        <p:nvSpPr>
          <p:cNvPr id="18" name="Textplatzhalter 5">
            <a:extLst>
              <a:ext uri="{FF2B5EF4-FFF2-40B4-BE49-F238E27FC236}">
                <a16:creationId xmlns:a16="http://schemas.microsoft.com/office/drawing/2014/main" id="{7D45A5B3-1D45-0894-1732-BB10AE5466A1}"/>
              </a:ext>
            </a:extLst>
          </p:cNvPr>
          <p:cNvSpPr txBox="1">
            <a:spLocks/>
          </p:cNvSpPr>
          <p:nvPr/>
        </p:nvSpPr>
        <p:spPr>
          <a:xfrm>
            <a:off x="1044748" y="4518525"/>
            <a:ext cx="1692000" cy="10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72000" tIns="0" rIns="72000" bIns="0" anchor="ctr">
            <a:noAutofit/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7500" spc="-3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+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Ø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o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e-DE" sz="4400" kern="0" dirty="0">
                <a:latin typeface="+mj-lt"/>
              </a:rPr>
              <a:t>3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5028F-A8E0-BF56-2541-168DF1DBD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4869244-48CC-4C04-0F02-8B932188DD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18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1710DBA-9E16-B455-A4AC-5DF7D3AEA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Munich TechExpo 2026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7093769-952C-1DE2-BB9D-81DE72E9225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9F75C70C-78B6-06AD-7B30-BB1C088C1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4A8358AF-7C41-A63C-C088-492DD97101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8" name="Picture 3" descr="File:Hitchcock, Alfred 02.jpg">
            <a:extLst>
              <a:ext uri="{FF2B5EF4-FFF2-40B4-BE49-F238E27FC236}">
                <a16:creationId xmlns:a16="http://schemas.microsoft.com/office/drawing/2014/main" id="{77447528-1B7F-9ABC-A63A-45F7A2F384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2" b="-127"/>
          <a:stretch>
            <a:fillRect/>
          </a:stretch>
        </p:blipFill>
        <p:spPr>
          <a:xfrm>
            <a:off x="143704" y="697445"/>
            <a:ext cx="4582300" cy="5530622"/>
          </a:xfrm>
          <a:prstGeom prst="rect">
            <a:avLst/>
          </a:prstGeom>
        </p:spPr>
      </p:pic>
      <p:pic>
        <p:nvPicPr>
          <p:cNvPr id="10" name="Grafik 9" descr="Marke Fragezeichen mit einfarbiger Füllung">
            <a:extLst>
              <a:ext uri="{FF2B5EF4-FFF2-40B4-BE49-F238E27FC236}">
                <a16:creationId xmlns:a16="http://schemas.microsoft.com/office/drawing/2014/main" id="{38024CE0-1E07-8394-1B7B-3B2A10CDF8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13056" y="493482"/>
            <a:ext cx="3025896" cy="302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6332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19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de-DE"/>
              <a:t>Munich TechExpo 2026</a:t>
            </a:r>
            <a:endParaRPr lang="de-DE" dirty="0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064D5418-541C-7CBE-1B34-29D60BB21699}"/>
              </a:ext>
            </a:extLst>
          </p:cNvPr>
          <p:cNvSpPr/>
          <p:nvPr/>
        </p:nvSpPr>
        <p:spPr>
          <a:xfrm>
            <a:off x="0" y="4317652"/>
            <a:ext cx="12201832" cy="1384995"/>
          </a:xfrm>
          <a:prstGeom prst="rect">
            <a:avLst/>
          </a:prstGeom>
          <a:solidFill>
            <a:srgbClr val="00C6B2"/>
          </a:solidFill>
          <a:ln w="28575">
            <a:solidFill>
              <a:srgbClr val="00C6B2"/>
            </a:solidFill>
          </a:ln>
        </p:spPr>
        <p:txBody>
          <a:bodyPr wrap="square">
            <a:spAutoFit/>
          </a:bodyPr>
          <a:lstStyle/>
          <a:p>
            <a:pPr algn="ctr"/>
            <a:endParaRPr lang="de-DE" sz="2800" b="1" dirty="0">
              <a:solidFill>
                <a:schemeClr val="bg1"/>
              </a:solidFill>
              <a:latin typeface="FrutigerLTStd-Light" panose="020B0402020204020204" pitchFamily="34" charset="0"/>
            </a:endParaRPr>
          </a:p>
          <a:p>
            <a:pPr algn="ctr"/>
            <a:r>
              <a:rPr lang="de-DE" sz="2800" b="1" dirty="0">
                <a:solidFill>
                  <a:schemeClr val="bg1"/>
                </a:solidFill>
                <a:latin typeface="FrutigerLTStd-Light" panose="020B0402020204020204" pitchFamily="34" charset="0"/>
              </a:rPr>
              <a:t>THANK YOU</a:t>
            </a:r>
          </a:p>
          <a:p>
            <a:pPr algn="ctr"/>
            <a:endParaRPr lang="de-DE" sz="2800" b="1" dirty="0">
              <a:solidFill>
                <a:schemeClr val="bg1"/>
              </a:solidFill>
              <a:latin typeface="FrutigerLTStd-Light" panose="020B0402020204020204" pitchFamily="34" charset="0"/>
            </a:endParaRPr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202" b="58078"/>
          <a:stretch/>
        </p:blipFill>
        <p:spPr>
          <a:xfrm rot="1382710">
            <a:off x="8157525" y="1343554"/>
            <a:ext cx="2907587" cy="2156252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6C111C84-3E3C-12B2-36F7-8661C6CAC24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6000"/>
          </a:blip>
          <a:stretch>
            <a:fillRect/>
          </a:stretch>
        </p:blipFill>
        <p:spPr>
          <a:xfrm>
            <a:off x="0" y="693740"/>
            <a:ext cx="12047536" cy="6164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92830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fld id="{2A3A57D9-08E7-4A35-820C-6C5F68307974}" type="slidenum">
              <a:rPr lang="de-DE" smtClean="0"/>
              <a:pPr>
                <a:defRPr/>
              </a:pPr>
              <a:t>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de-DE"/>
              <a:t>Munich TechExpo 2026</a:t>
            </a:r>
            <a:endParaRPr lang="de-DE" dirty="0"/>
          </a:p>
        </p:txBody>
      </p:sp>
      <p:sp>
        <p:nvSpPr>
          <p:cNvPr id="18" name="Inhaltsplatzhalter 5"/>
          <p:cNvSpPr txBox="1">
            <a:spLocks/>
          </p:cNvSpPr>
          <p:nvPr/>
        </p:nvSpPr>
        <p:spPr bwMode="auto">
          <a:xfrm>
            <a:off x="3816602" y="1324392"/>
            <a:ext cx="4548963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23A092"/>
              </a:buClr>
              <a:buSzTx/>
              <a:buFontTx/>
              <a:buNone/>
              <a:tabLst/>
              <a:defRPr/>
            </a:pPr>
            <a:endParaRPr lang="de-DE" sz="1400" b="1" kern="0" dirty="0">
              <a:solidFill>
                <a:srgbClr val="262626"/>
              </a:solidFill>
              <a:hlinkClick r:id="rId3"/>
            </a:endParaRP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23A092"/>
              </a:buClr>
              <a:buSzTx/>
              <a:buFontTx/>
              <a:buNone/>
              <a:tabLst/>
              <a:defRPr/>
            </a:pPr>
            <a:endParaRPr lang="de-DE" sz="1400" b="1" kern="0" dirty="0">
              <a:solidFill>
                <a:srgbClr val="262626"/>
              </a:solidFill>
              <a:hlinkClick r:id="rId3"/>
            </a:endParaRP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23A092"/>
              </a:buClr>
              <a:buSzTx/>
              <a:buFontTx/>
              <a:buNone/>
              <a:tabLst/>
              <a:defRPr/>
            </a:pPr>
            <a:endParaRPr kumimoji="0" lang="de-DE" sz="1400" b="1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hlinkClick r:id="rId3"/>
            </a:endParaRP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23A092"/>
              </a:buClr>
              <a:buSzTx/>
              <a:buFontTx/>
              <a:buNone/>
              <a:tabLst/>
              <a:defRPr/>
            </a:pPr>
            <a:r>
              <a:rPr kumimoji="0" lang="de-DE" sz="1400" b="1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hlinkClick r:id="rId3"/>
              </a:rPr>
              <a:t>Verena.Hofmann@fom.de</a:t>
            </a:r>
            <a:endParaRPr kumimoji="0" lang="de-DE" sz="1400" b="1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</a:endParaRP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23A092"/>
              </a:buClr>
              <a:buSzTx/>
              <a:buFontTx/>
              <a:buNone/>
              <a:tabLst/>
              <a:defRPr/>
            </a:pPr>
            <a:endParaRPr lang="de-DE" sz="1400" b="1" kern="0" dirty="0">
              <a:solidFill>
                <a:srgbClr val="262626"/>
              </a:solidFill>
            </a:endParaRPr>
          </a:p>
          <a:p>
            <a:r>
              <a:rPr lang="de-DE" sz="1400" dirty="0">
                <a:hlinkClick r:id="rId4"/>
              </a:rPr>
              <a:t>https://www.researchgate.net/profile/Verena-Hofmann-3</a:t>
            </a:r>
            <a:endParaRPr lang="de-DE" sz="1400" dirty="0"/>
          </a:p>
          <a:p>
            <a:endParaRPr lang="de-DE" sz="1400" dirty="0"/>
          </a:p>
          <a:p>
            <a:r>
              <a:rPr lang="de-DE" sz="1400" dirty="0">
                <a:hlinkClick r:id="rId5"/>
              </a:rPr>
              <a:t>https://at.linkedin.com/in/verena-hofmann-102881201</a:t>
            </a:r>
            <a:endParaRPr lang="de-DE" sz="1400" dirty="0"/>
          </a:p>
          <a:p>
            <a:endParaRPr lang="de-DE" sz="1400" dirty="0"/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23A092"/>
              </a:buClr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</a:endParaRP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23A092"/>
              </a:buClr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FrutigerLTStd-Light"/>
            </a:endParaRP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23A092"/>
              </a:buClr>
              <a:buSzTx/>
              <a:buFontTx/>
              <a:buNone/>
              <a:tabLst/>
              <a:defRPr/>
            </a:pPr>
            <a:endParaRPr kumimoji="0" lang="de-DE" sz="1400" b="0" i="0" u="none" strike="noStrike" kern="0" cap="none" spc="0" normalizeH="0" baseline="0" noProof="0" dirty="0">
              <a:ln>
                <a:noFill/>
              </a:ln>
              <a:solidFill>
                <a:srgbClr val="717D87"/>
              </a:solidFill>
              <a:effectLst/>
              <a:uLnTx/>
              <a:uFillTx/>
            </a:endParaRP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23A092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rgbClr val="00998A"/>
              </a:solidFill>
              <a:effectLst/>
              <a:uLnTx/>
              <a:uFillTx/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D93087E2-2368-F87D-08E5-87CA741EA27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00" t="7474" r="14000"/>
          <a:stretch/>
        </p:blipFill>
        <p:spPr>
          <a:xfrm>
            <a:off x="365759" y="1324392"/>
            <a:ext cx="2667725" cy="2520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Grafik 3" descr="Ein Bild, das Kunst, monochrom, Schwarzweiß, Screenshot enthält.&#10;&#10;Automatisch generierte Beschreibung">
            <a:extLst>
              <a:ext uri="{FF2B5EF4-FFF2-40B4-BE49-F238E27FC236}">
                <a16:creationId xmlns:a16="http://schemas.microsoft.com/office/drawing/2014/main" id="{774D01BC-54CF-70D2-0430-5F38C061E44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15" t="30280" r="38864" b="30290"/>
          <a:stretch/>
        </p:blipFill>
        <p:spPr>
          <a:xfrm>
            <a:off x="3917139" y="4064400"/>
            <a:ext cx="1455836" cy="1440160"/>
          </a:xfrm>
          <a:prstGeom prst="rect">
            <a:avLst/>
          </a:prstGeom>
        </p:spPr>
      </p:pic>
      <p:pic>
        <p:nvPicPr>
          <p:cNvPr id="5" name="Graphic 35" descr="Envelope with solid fill">
            <a:extLst>
              <a:ext uri="{FF2B5EF4-FFF2-40B4-BE49-F238E27FC236}">
                <a16:creationId xmlns:a16="http://schemas.microsoft.com/office/drawing/2014/main" id="{5F21537E-2683-A828-5ED6-F0BFED7027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917139" y="1702146"/>
            <a:ext cx="525589" cy="525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58108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6cd991bf-f022-4378-96e7-2c338aeb3f5a"/>
  <p:tag name="EE4P_AGENDAWIZARD" val="&lt;ee4p&gt;&lt;layouts&gt;&lt;layout name=&quot;Line&quot; id=&quot;1_2&quot;&gt;&lt;standard&gt;&lt;textframe horizontalAnchor=&quot;1&quot; marginBottom=&quot;6&quot; marginLeft=&quot;0&quot; marginRight=&quot;0&quot; marginTop=&quot;6&quot; orientation=&quot;1&quot; verticalAnchor=&quot;1&quot; /&gt;&lt;font name=&quot;Arial&quot; bold=&quot;0&quot; italic=&quot;0&quot; color=&quot;13&quot; /&gt;&lt;paragraphformat firstLineIndent=&quot;0&quot; leftIndent=&quot;0&quot; rightIndent=&quot;0&quot; lineRuleBefore=&quot;&quot; lineRuleWithin=&quot;&quot; lineRuleAfter=&quot;&quot; spaceBefore=&quot;&quot; spaceWithin=&quot;&quot; spaceAfter=&quot;&quot; /&gt;&lt;fill visible=&quot;0&quot; /&gt;&lt;line visible=&quot;0&quot; /&gt;&lt;bulletformat visible=&quot;0&quot; /&gt;&lt;/standard&gt;&lt;agenda name=&quot;New Agenda&quot; title=&quot;Agenda&quot; subtitle=&quot;&quot; sizingModeId=&quot;2&quot; fontSize=&quot;16&quot; fontSizeAuto=&quot;1&quot; startTime=&quot;540&quot; timeFormatId=&quot;1&quot; startItemNo=&quot;1&quot; createSingleAgendaSlide=&quot;1&quot; createSeparatingSlides=&quot;1&quot; createBackupSlide=&quot;1&quot; /&gt;&lt;columns&gt;&lt;column field=&quot;itemno&quot; label=&quot;No.&quot; checked=&quot;1&quot; leftSpacing=&quot;0&quot; rightSpacing=&quot;0&quot; dock=&quot;1&quot; fixedWidth=&quot;25.000001&quot; /&gt;&lt;column field=&quot;topic&quot; label=&quot;Topic&quot; leftSpacing=&quot;5&quot; rightDistribute=&quot;1&quot; dock=&quot;1&quot; /&gt;&lt;column field=&quot;responsible&quot; label=&quot;Responsible&quot; visible=&quot;1&quot; checked=&quot;1&quot; leftSpacing=&quot;10&quot; rightDistribute=&quot;1&quot; dock=&quot;1&quot; /&gt;&lt;column field=&quot;freecolumn&quot; label=&quot;&quot; visible=&quot;1&quot; checked=&quot;0&quot; leftSpacing=&quot;10&quot; rightDistribute=&quot;1&quot; dock=&quot;1&quot; /&gt;&lt;column field=&quot;timeslot&quot; label=&quot;Time Slot&quot; visible=&quot;1&quot; checked=&quot;1&quot; leftSpacing=&quot;10&quot; rightSpacing=&quot;6&quot; dock=&quot;2&quot; /&gt;&lt;column field=&quot;pageno&quot; label=&quot;Page No.&quot; visible=&quot;1&quot; checked=&quot;0&quot; leftSpacing=&quot;10&quot; rightSpacing=&quot;6&quot; dock=&quot;2&quot; /&gt;&lt;/columns&gt;&lt;position left=&quot;31.12504&quot; top=&quot;133.875&quot; width=&quot;657.75&quot; height=&quot;351.625&quot; /&gt;&lt;!--&#10;      &lt;subtitle&gt;&#10;        &lt;position left=&quot;31.25&quot; top=&quot;92.00031&quot; width=&quot;657.75&quot; height=&quot;19.25&quot;/&gt;&#10;        &lt;font size=&quot;16&quot;/&gt;&#10;        &lt;textframe marginBottom=&quot;0&quot; marginTop=&quot;0&quot;/&gt;&#10;        &lt;paragraphformat alignment=&quot;1&quot;/&gt;&#10;      &lt;/subtitle&gt;&#10;   --&gt;&lt;settings allowedSizingModeIds=&quot;1|2&quot; allowedFontSizes=&quot;8|9|10.5|11|12|14|16|18&quot; allowedTimeFormatIds=&quot;1|2|3&quot; slideLayout=&quot;11&quot; customLayoutName=&quot;Nur Titel|Title Only&quot; customLayoutIndex=&quot;&quot; showBreak=&quot;1&quot; singleAgendaSlideSelected=&quot;0&quot; backupSlideTitle=&quot;Backup: %agendaName%&quot; topMargin=&quot;0&quot; leftMargin=&quot;0&quot; allowedLevels=&quot;4&quot; itemNoFormats=&quot;{1}¦{1}.{2}¦{3:alphaLC}¦{3:alphaLC}.{4:alphaLC}&quot; /&gt;&lt;!-- Agenda item formats --&gt;&lt;cases&gt;&lt;case level=&quot;1&quot; selected=&quot;0&quot; break=&quot;0&quot; topMinSpacing=&quot;5&quot; topMaxSpacing=&quot;5&quot; bottomMinSpacing=&quot;0&quot; bottomMaxSpacing=&quot;0&quot;&gt;&lt;element field=&quot;itemno&quot; type=&quot;autoshape&quot; autoShapeType=&quot;1&quot;&gt;&lt;textframe marginLeft=&quot;6&quot; marginRight=&quot;0&quot; /&gt;&lt;paragraphformat alignment=&quot;1&quot; /&gt;&lt;/element&gt;&lt;element field=&quot;topic&quot; type=&quot;autoshape&quot; autoShapeType=&quot;1&quot;&gt;&lt;paragraphformat alignment=&quot;1&quot; /&gt;&lt;textframe marginLeft=&quot;0&quot; /&gt;&lt;/element&gt;&lt;element field=&quot;responsible&quot; type=&quot;autoshape&quot; autoShapeType=&quot;1&quot;&gt;&lt;paragraphformat alignment=&quot;1&quot; /&gt;&lt;/element&gt;&lt;element field=&quot;freecolumn&quot; type=&quot;autoshape&quot; autoShapeType=&quot;1&quot;&gt;&lt;paragraphformat alignment=&quot;1&quot; /&gt;&lt;/element&gt;&lt;element field=&quot;timeslot&quot; type=&quot;autoshape&quot; autoShapeType=&quot;1&quot;&gt;&lt;paragraphformat alignment=&quot;1&quot; /&gt;&lt;/element&gt;&lt;element field=&quot;pageno&quot; type=&quot;autoshape&quot; autoShapeType=&quot;1&quot;&gt;&lt;paragraphformat alignment=&quot;3&quot; /&gt;&lt;/element&gt;&lt;/case&gt;&lt;case level=&quot;1&quot; selected=&quot;1&quot; break=&quot;0&quot; topMinSpacing=&quot;5&quot; topMaxSpacing=&quot;5&quot; bottomMinSpacing=&quot;0&quot; bottomMaxSpacing=&quot;0&quot;&gt;&lt;element type=&quot;line&quot; value=&quot;&quot;&gt;&lt;position left=&quot;0&quot; top=&quot;itemHeight&quot; width=&quot;agendaWidth&quot; height=&quot;0&quot; /&gt;&lt;line style=&quot;1&quot; dashStyle=&quot;1&quot; foreColor=&quot;5&quot; transparency=&quot;0&quot; visible=&quot;1&quot; weight=&quot;0.75&quot; /&gt;&lt;/element&gt;&lt;element type=&quot;line&quot; value=&quot;&quot;&gt;&lt;position left=&quot;0&quot; top=&quot;0&quot; width=&quot;agendaWidth&quot; height=&quot;0&quot; /&gt;&lt;line style=&quot;1&quot; dashStyle=&quot;1&quot; foreColor=&quot;5&quot; transparency=&quot;0&quot; visible=&quot;1&quot; weight=&quot;0.75&quot; /&gt;&lt;/element&gt;&lt;element field=&quot;itemno&quot; type=&quot;autoshape&quot; autoShapeType=&quot;1&quot;&gt;&lt;textframe marginLeft=&quot;6&quot; marginRight=&quot;0&quot; /&gt;&lt;paragraphformat alignment=&quot;1&quot; /&gt;&lt;font color=&quot;5&quot; /&gt;&lt;/element&gt;&lt;element field=&quot;topic&quot; type=&quot;autoshape&quot; autoShapeType=&quot;1&quot;&gt;&lt;paragraphformat alignment=&quot;1&quot; /&gt;&lt;font color=&quot;5&quot; /&gt;&lt;textframe marginLeft=&quot;0&quot; /&gt;&lt;/element&gt;&lt;element field=&quot;responsible&quot; type=&quot;autoshape&quot; autoShapeType=&quot;1&quot;&gt;&lt;paragraphformat alignment=&quot;1&quot; /&gt;&lt;font color=&quot;5&quot; /&gt;&lt;/element&gt;&lt;element field=&quot;freecolumn&quot; type=&quot;autoshape&quot; autoShapeType=&quot;1&quot;&gt;&lt;paragraphformat alignment=&quot;1&quot; /&gt;&lt;font color=&quot;5&quot; /&gt;&lt;/element&gt;&lt;element field=&quot;timeslot&quot; type=&quot;autoshape&quot; autoShapeType=&quot;1&quot;&gt;&lt;paragraphformat alignment=&quot;1&quot; /&gt;&lt;font color=&quot;5&quot; /&gt;&lt;/element&gt;&lt;element field=&quot;pageno&quot; type=&quot;autoshape&quot; autoShapeType=&quot;1&quot;&gt;&lt;paragraphformat alignment=&quot;3&quot; /&gt;&lt;font color=&quot;5&quot; /&gt;&lt;/element&gt;&lt;/case&gt;&lt;case level=&quot;2&quot; selected=&quot;0&quot; break=&quot;0&quot; topMinSpacing=&quot;5&quot; topMaxSpacing=&quot;5&quot; bottomMinSpacing=&quot;0&quot; bottomMaxSpacing=&quot;0&quot;&gt;&lt;element field=&quot;itemno&quot; type=&quot;autoshape&quot; autoShapeType=&quot;1&quot; indent=&quot;(level-1)*(itemSingleHeight*25/31.50472+topicLeftSpacing) &quot; indentType=&quot;1&quot;&gt;&lt;textframe marginLeft=&quot;0&quot; marginRight=&quot;0&quot; /&gt;&lt;paragraphformat alignment=&quot;1&quot; /&gt;&lt;/element&gt;&lt;element field=&quot;topic&quot; type=&quot;autoshape&quot; autoShapeType=&quot;1&quot; indent=&quot;(level-1)*(itemSingleHeight*25/31.50472+topicLeftSpacing) &quot; indentType=&quot;2&quot;&gt;&lt;paragraphformat alignment=&quot;1&quot; /&gt;&lt;textframe marginLeft=&quot;0&quot; /&gt;&lt;/element&gt;&lt;element field=&quot;responsible&quot; type=&quot;autoshape&quot; autoShapeType=&quot;1&quot; indent=&quot;(level-1)*(itemSingleHeight*25/31.50472+topicLeftSpacing) &quot; indentType=&quot;1&quot;&gt;&lt;paragraphformat alignment=&quot;1&quot; /&gt;&lt;/element&gt;&lt;element field=&quot;freecolumn&quot; type=&quot;autoshape&quot; autoShapeType=&quot;1&quot; indent=&quot;(level-1)*(itemSingleHeight*25/31.50472+topicLeftSpacing) &quot; indentType=&quot;1&quot;&gt;&lt;paragraphformat alignment=&quot;1&quot; /&gt;&lt;/element&gt;&lt;element field=&quot;timeslot&quot; type=&quot;autoshape&quot; autoShapeType=&quot;1&quot;&gt;&lt;paragraphformat alignment=&quot;1&quot; /&gt;&lt;/element&gt;&lt;element field=&quot;pageno&quot; type=&quot;autoshape&quot; autoShapeType=&quot;1&quot;&gt;&lt;paragraphformat alignment=&quot;3&quot; /&gt;&lt;/element&gt;&lt;/case&gt;&lt;case level=&quot;2&quot; selected=&quot;1&quot; break=&quot;0&quot; topMinSpacing=&quot;5&quot; topMaxSpacing=&quot;5&quot; bottomMinSpacing=&quot;0&quot; bottomMaxSpacing=&quot;0&quot;&gt;&lt;element type=&quot;line&quot; value=&quot;&quot;&gt;&lt;position left=&quot;0&quot; top=&quot;itemHeight&quot; width=&quot;agendaWidth&quot; height=&quot;0&quot; /&gt;&lt;line style=&quot;1&quot; dashStyle=&quot;1&quot; foreColor=&quot;5&quot; transparency=&quot;0&quot; visible=&quot;1&quot; weight=&quot;0.75&quot; /&gt;&lt;/element&gt;&lt;element type=&quot;line&quot; value=&quot;&quot;&gt;&lt;position left=&quot;0&quot; top=&quot;0&quot; width=&quot;agendaWidth&quot; height=&quot;0&quot; /&gt;&lt;line style=&quot;1&quot; dashStyle=&quot;1&quot; foreColor=&quot;5&quot; transparency=&quot;0&quot; visible=&quot;1&quot; weight=&quot;0.75&quot; /&gt;&lt;/element&gt;&lt;element field=&quot;itemno&quot; type=&quot;autoshape&quot; autoShapeType=&quot;1&quot; indent=&quot;(level-1)*(itemSingleHeight*25/31.50472+topicLeftSpacing) &quot; indentType=&quot;1&quot;&gt;&lt;textframe marginLeft=&quot;0&quot; marginRight=&quot;0&quot; /&gt;&lt;paragraphformat alignment=&quot;1&quot; /&gt;&lt;font color=&quot;5&quot; /&gt;&lt;/element&gt;&lt;element field=&quot;topic&quot; type=&quot;autoshape&quot; autoShapeType=&quot;1&quot; indent=&quot;(level-1)*(itemSingleHeight*25/31.50472+topicLeftSpacing) &quot; indentType=&quot;2&quot;&gt;&lt;paragraphformat alignment=&quot;1&quot; /&gt;&lt;font color=&quot;5&quot; /&gt;&lt;textframe marginLeft=&quot;0&quot; /&gt;&lt;/element&gt;&lt;element field=&quot;responsible&quot; type=&quot;autoshape&quot; autoShapeType=&quot;1&quot; indent=&quot;(level-1)*(itemSingleHeight*25/31.50472+topicLeftSpacing) &quot; indentType=&quot;1&quot;&gt;&lt;paragraphformat alignment=&quot;1&quot; /&gt;&lt;font color=&quot;5&quot; /&gt;&lt;/element&gt;&lt;element field=&quot;freecolumn&quot; type=&quot;autoshape&quot; autoShapeType=&quot;1&quot; indent=&quot;(level-1)*(itemSingleHeight*25/31.50472+topicLeftSpacing) &quot; indentType=&quot;1&quot;&gt;&lt;paragraphformat alignment=&quot;1&quot; /&gt;&lt;font color=&quot;5&quot; /&gt;&lt;/element&gt;&lt;element field=&quot;timeslot&quot; type=&quot;autoshape&quot; autoShapeType=&quot;1&quot;&gt;&lt;paragraphformat alignment=&quot;1&quot; /&gt;&lt;font color=&quot;5&quot; /&gt;&lt;/element&gt;&lt;element field=&quot;pageno&quot; type=&quot;autoshape&quot; autoShapeType=&quot;1&quot;&gt;&lt;paragraphformat alignment=&quot;3&quot; /&gt;&lt;font color=&quot;5&quot; /&gt;&lt;/element&gt;&lt;/case&gt;&lt;case level=&quot;1&quot; selected=&quot;0&quot; break=&quot;1&quot; topMinSpacing=&quot;5&quot; topMaxSpacing=&quot;5&quot; bottomMinSpacing=&quot;0&quot; bottomMaxSpacing=&quot;0&quot;&gt;&lt;element field=&quot;topic&quot; type=&quot;autoshape&quot; autoShapeType=&quot;1&quot; indent=&quot;(level-1)*(itemSingleHeight*25/31.50472+topicLeftSpacing) &quot; indentType=&quot;2&quot;&gt;&lt;paragraphformat alignment=&quot;1&quot; /&gt;&lt;font italic=&quot;1&quot; /&gt;&lt;/element&gt;&lt;element field=&quot;responsible&quot; type=&quot;autoshape&quot; autoShapeType=&quot;1&quot; indent=&quot;(level-1)*(itemSingleHeight*25/31.50472+topicLeftSpacing) &quot; indentType=&quot;1&quot;&gt;&lt;paragraphformat alignment=&quot;1&quot; /&gt;&lt;font italic=&quot;1&quot; /&gt;&lt;/element&gt;&lt;element field=&quot;freecolumn&quot; type=&quot;autoshape&quot; autoShapeType=&quot;1&quot; indent=&quot;(level-1)*(itemSingleHeight*25/31.50472+topicLeftSpacing) &quot; indentType=&quot;1&quot;&gt;&lt;paragraphformat alignment=&quot;1&quot; /&gt;&lt;font italic=&quot;1&quot; /&gt;&lt;/element&gt;&lt;element field=&quot;timeslot&quot; type=&quot;autoshape&quot; autoShapeType=&quot;1&quot;&gt;&lt;paragraphformat alignment=&quot;1&quot; /&gt;&lt;font italic=&quot;1&quot; /&gt;&lt;/element&gt;&lt;element field=&quot;pageno&quot; type=&quot;autoshape&quot; autoShapeType=&quot;1&quot;&gt;&lt;paragraphformat alignment=&quot;3&quot; /&gt;&lt;font italic=&quot;1&quot; /&gt;&lt;/element&gt;&lt;/case&gt;&lt;case level=&quot;1&quot; selected=&quot;1&quot; break=&quot;1&quot; topMinSpacing=&quot;5&quot; topMaxSpacing=&quot;5&quot; bottomMinSpacing=&quot;0&quot; bottomMaxSpacing=&quot;0&quot;&gt;&lt;element type=&quot;line&quot; value=&quot;&quot;&gt;&lt;position left=&quot;0&quot; top=&quot;itemHeight&quot; width=&quot;agendaWidth&quot; height=&quot;0&quot; /&gt;&lt;line style=&quot;1&quot; dashStyle=&quot;1&quot; foreColor=&quot;5&quot; transparency=&quot;0&quot; visible=&quot;1&quot; weight=&quot;0.75&quot; /&gt;&lt;/element&gt;&lt;element type=&quot;line&quot; value=&quot;&quot;&gt;&lt;position left=&quot;0&quot; top=&quot;0&quot; width=&quot;agendaWidth&quot; height=&quot;0&quot; /&gt;&lt;line style=&quot;1&quot; dashStyle=&quot;1&quot; foreColor=&quot;5&quot; transparency=&quot;0&quot; visible=&quot;1&quot; weight=&quot;0.75&quot; /&gt;&lt;/element&gt;&lt;element field=&quot;topic&quot; type=&quot;autoshape&quot; autoShapeType=&quot;1&quot; indent=&quot;(level-1)*(itemSingleHeight*25/31.50472+topicLeftSpacing) &quot; indentType=&quot;2&quot;&gt;&lt;paragraphformat alignment=&quot;1&quot; /&gt;&lt;font color=&quot;5&quot; italic=&quot;1&quot; /&gt;&lt;/element&gt;&lt;element field=&quot;responsible&quot; type=&quot;autoshape&quot; autoShapeType=&quot;1&quot; indent=&quot;(level-1)*(itemSingleHeight*25/31.50472+topicLeftSpacing) &quot; indentType=&quot;1&quot;&gt;&lt;paragraphformat alignment=&quot;1&quot; /&gt;&lt;font color=&quot;5&quot; italic=&quot;1&quot; /&gt;&lt;/element&gt;&lt;element field=&quot;freecolumn&quot; type=&quot;autoshape&quot; autoShapeType=&quot;1&quot; indent=&quot;(level-1)*(itemSingleHeight*25/31.50472+topicLeftSpacing) &quot; indentType=&quot;1&quot;&gt;&lt;paragraphformat alignment=&quot;1&quot; /&gt;&lt;font color=&quot;5&quot; italic=&quot;1&quot; /&gt;&lt;/element&gt;&lt;element field=&quot;timeslot&quot; type=&quot;autoshape&quot; autoShapeType=&quot;1&quot;&gt;&lt;paragraphformat alignment=&quot;1&quot; /&gt;&lt;font color=&quot;5&quot; italic=&quot;1&quot; /&gt;&lt;/element&gt;&lt;element field=&quot;pageno&quot; type=&quot;autoshape&quot; autoShapeType=&quot;1&quot;&gt;&lt;paragraphformat alignment=&quot;3&quot; /&gt;&lt;font color=&quot;5&quot; italic=&quot;1&quot; /&gt;&lt;/element&gt;&lt;/case&gt;&lt;/cases&gt;&lt;!-- Elements on slide independent of items --&gt;&lt;elements&gt;&lt;!--&#10;        &lt;element type=&quot;textbox&quot; zOrder=&quot;1&quot; value=&quot;test&quot;&gt;&#10;          &lt;position left=&quot;0&quot; top=&quot;0&quot; width=&quot;30&quot; height=&quot;30&quot;/&gt;&#10;        &lt;/element&gt;&#10;      --&gt;&lt;/elements&gt;&lt;/layout&gt;&lt;/layouts&gt;&lt;contents&gt;&lt;agenda name=&quot;New Agenda&quot; title=&quot;Agenda&quot; subtitle=&quot;&quot; sizingModeId=&quot;2&quot; fontSize=&quot;16&quot; fontSizeAuto=&quot;1&quot; startTime=&quot;540&quot; timeFormatId=&quot;1&quot; startItemNo=&quot;1&quot; createSingleAgendaSlide=&quot;1&quot; createSeparatingSlides=&quot;1&quot; createBackupSlide=&quot;0&quot; layoutId=&quot;1_2&quot; createSections=&quot;0&quot; singleSlideId=&quot;51f7ba3d-68d6-4fc8-8b40-294cb43c9432&quot;&gt;&lt;columns&gt;&lt;column field=&quot;itemno&quot; label=&quot;No.&quot; checked=&quot;1&quot; leftSpacing=&quot;0&quot; rightSpacing=&quot;0&quot; dock=&quot;1&quot; fixedWidth=&quot;31.50472&quot; /&gt;&lt;column field=&quot;topic&quot; label=&quot;Topic&quot; leftSpacing=&quot;5&quot; rightDistribute=&quot;1&quot; dock=&quot;1&quot; rightSpacing=&quot;618.7883&quot; /&gt;&lt;column field=&quot;responsible&quot; label=&quot;Responsible&quot; visible=&quot;1&quot; checked=&quot;0&quot; leftSpacing=&quot;10&quot; rightDistribute=&quot;1&quot; dock=&quot;1&quot; /&gt;&lt;column field=&quot;freecolumn&quot; label=&quot;&quot; visible=&quot;1&quot; checked=&quot;0&quot; leftSpacing=&quot;10&quot; rightDistribute=&quot;1&quot; dock=&quot;1&quot; /&gt;&lt;column field=&quot;timeslot&quot; label=&quot;Time Slot&quot; visible=&quot;1&quot; checked=&quot;0&quot; leftSpacing=&quot;10&quot; rightSpacing=&quot;6&quot; dock=&quot;2&quot; /&gt;&lt;column field=&quot;pageno&quot; label=&quot;Page No.&quot; visible=&quot;1&quot; checked=&quot;0&quot; leftSpacing=&quot;10&quot; rightSpacing=&quot;6&quot; dock=&quot;2&quot; /&gt;&lt;/columns&gt;&lt;items&gt;&lt;item duration=&quot;30&quot; id=&quot;fcd681a9-5cfe-40c0-9de0-af19ddfc5301&quot; parentId=&quot;&quot; level=&quot;1&quot; generateAgendaSlide=&quot;1&quot; showAgendaItem=&quot;1&quot; isBreak=&quot;0&quot; topic=&quot;1&quot; agendaSlideId=&quot;4255c1f9-415e-427c-82ad-d4ddc27866ef&quot; /&gt;&lt;item duration=&quot;30&quot; id=&quot;b3db0675-cd81-4fe7-a6d9-897357be3466&quot; parentId=&quot;&quot; level=&quot;1&quot; generateAgendaSlide=&quot;1&quot; showAgendaItem=&quot;1&quot; isBreak=&quot;0&quot; topic=&quot;2&quot; agendaSlideId=&quot;eb1224cd-48a4-4f3e-84f9-0dfb9ba5a6a5&quot; /&gt;&lt;item duration=&quot;30&quot; id=&quot;be116e7f-d8ea-4e2f-a4cf-ba62f3ccfc77&quot; parentId=&quot;&quot; level=&quot;1&quot; generateAgendaSlide=&quot;1&quot; showAgendaItem=&quot;1&quot; isBreak=&quot;0&quot; topic=&quot;3&quot; agendaSlideId=&quot;cae28622-a96d-46b6-ba3f-3d6645c10d7c&quot; /&gt;&lt;/items&gt;&lt;/agenda&gt;&lt;/contents&gt;&lt;/ee4p&gt;"/>
</p:tagLst>
</file>

<file path=ppt/theme/theme1.xml><?xml version="1.0" encoding="utf-8"?>
<a:theme xmlns:a="http://schemas.openxmlformats.org/drawingml/2006/main" name="1_FOM">
  <a:themeElements>
    <a:clrScheme name="Benutzerdefiniert 4">
      <a:dk1>
        <a:srgbClr val="262626"/>
      </a:dk1>
      <a:lt1>
        <a:sysClr val="window" lastClr="FFFFFF"/>
      </a:lt1>
      <a:dk2>
        <a:srgbClr val="717D87"/>
      </a:dk2>
      <a:lt2>
        <a:srgbClr val="DBDEE1"/>
      </a:lt2>
      <a:accent1>
        <a:srgbClr val="00C6B2"/>
      </a:accent1>
      <a:accent2>
        <a:srgbClr val="B8E2DF"/>
      </a:accent2>
      <a:accent3>
        <a:srgbClr val="A10010"/>
      </a:accent3>
      <a:accent4>
        <a:srgbClr val="E7C2C3"/>
      </a:accent4>
      <a:accent5>
        <a:srgbClr val="0071DE"/>
      </a:accent5>
      <a:accent6>
        <a:srgbClr val="FF9700"/>
      </a:accent6>
      <a:hlink>
        <a:srgbClr val="00C6B2"/>
      </a:hlink>
      <a:folHlink>
        <a:srgbClr val="00C6B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9050">
          <a:solidFill>
            <a:schemeClr val="accent1">
              <a:lumMod val="75000"/>
            </a:schemeClr>
          </a:solidFill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<a:prstTxWarp prst="textNoShape">
          <a:avLst/>
        </a:prstTxWarp>
        <a:noAutofit/>
      </a:bodyPr>
      <a:lstStyle>
        <a:defPPr algn="ctr">
          <a:defRPr sz="18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2"/>
          </a:solidFill>
          <a:miter lim="800000"/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 w="12700">
          <a:noFill/>
        </a:ln>
        <a:effectLst/>
      </a:spPr>
      <a:bodyPr vert="horz" wrap="square" lIns="0" tIns="36000" rIns="0" bIns="36000" numCol="1" rtlCol="0" anchor="t" anchorCtr="0" compatLnSpc="1">
        <a:prstTxWarp prst="textNoShape">
          <a:avLst/>
        </a:prstTxWarp>
        <a:no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ts val="0"/>
          </a:spcBef>
          <a:spcAft>
            <a:spcPts val="600"/>
          </a:spcAft>
          <a:buClr>
            <a:srgbClr val="23A092"/>
          </a:buClr>
          <a:buSzPct val="80000"/>
          <a:buFont typeface="Wingdings" pitchFamily="2" charset="2"/>
          <a:buNone/>
          <a:tabLst/>
          <a:defRPr kumimoji="0" sz="1400" b="0" i="0" u="none" strike="noStrike" kern="0" cap="none" spc="0" normalizeH="0" baseline="0" noProof="0" dirty="0" err="1" smtClean="0">
            <a:ln>
              <a:noFill/>
            </a:ln>
            <a:solidFill>
              <a:schemeClr val="tx1"/>
            </a:solidFill>
            <a:effectLst/>
            <a:uLnTx/>
            <a:uFillTx/>
            <a:latin typeface="+mn-lt"/>
          </a:defRPr>
        </a:defPPr>
      </a:lstStyle>
    </a:txDef>
  </a:objectDefaults>
  <a:extraClrSchemeLst>
    <a:extraClrScheme>
      <a:clrScheme name="Larissa-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-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äsentation5" id="{B8222570-86D5-7343-B693-C666BF2FA22F}" vid="{2814B4B8-1AD9-284A-B6E7-264398C0DB39}"/>
    </a:ext>
  </a:extLst>
</a:theme>
</file>

<file path=ppt/theme/theme2.xml><?xml version="1.0" encoding="utf-8"?>
<a:theme xmlns:a="http://schemas.openxmlformats.org/drawingml/2006/main" name="2_DLS">
  <a:themeElements>
    <a:clrScheme name="Benutzerdefiniert 4">
      <a:dk1>
        <a:srgbClr val="262626"/>
      </a:dk1>
      <a:lt1>
        <a:sysClr val="window" lastClr="FFFFFF"/>
      </a:lt1>
      <a:dk2>
        <a:srgbClr val="717D87"/>
      </a:dk2>
      <a:lt2>
        <a:srgbClr val="DBDEE1"/>
      </a:lt2>
      <a:accent1>
        <a:srgbClr val="00C6B2"/>
      </a:accent1>
      <a:accent2>
        <a:srgbClr val="B8E2DF"/>
      </a:accent2>
      <a:accent3>
        <a:srgbClr val="A10010"/>
      </a:accent3>
      <a:accent4>
        <a:srgbClr val="E7C2C3"/>
      </a:accent4>
      <a:accent5>
        <a:srgbClr val="0071DE"/>
      </a:accent5>
      <a:accent6>
        <a:srgbClr val="FF9700"/>
      </a:accent6>
      <a:hlink>
        <a:srgbClr val="00C6B2"/>
      </a:hlink>
      <a:folHlink>
        <a:srgbClr val="00C6B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9050">
          <a:solidFill>
            <a:schemeClr val="accent1">
              <a:lumMod val="75000"/>
            </a:schemeClr>
          </a:solidFill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<a:prstTxWarp prst="textNoShape">
          <a:avLst/>
        </a:prstTxWarp>
        <a:noAutofit/>
      </a:bodyPr>
      <a:lstStyle>
        <a:defPPr algn="ctr">
          <a:defRPr sz="18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2"/>
          </a:solidFill>
          <a:miter lim="800000"/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 w="12700">
          <a:noFill/>
        </a:ln>
        <a:effectLst/>
      </a:spPr>
      <a:bodyPr vert="horz" wrap="square" lIns="0" tIns="36000" rIns="0" bIns="36000" numCol="1" rtlCol="0" anchor="t" anchorCtr="0" compatLnSpc="1">
        <a:prstTxWarp prst="textNoShape">
          <a:avLst/>
        </a:prstTxWarp>
        <a:no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ts val="0"/>
          </a:spcBef>
          <a:spcAft>
            <a:spcPts val="600"/>
          </a:spcAft>
          <a:buClr>
            <a:srgbClr val="23A092"/>
          </a:buClr>
          <a:buSzPct val="80000"/>
          <a:buFont typeface="Wingdings" pitchFamily="2" charset="2"/>
          <a:buNone/>
          <a:tabLst/>
          <a:defRPr kumimoji="0" sz="1400" b="0" i="0" u="none" strike="noStrike" kern="0" cap="none" spc="0" normalizeH="0" baseline="0" noProof="0" dirty="0" err="1" smtClean="0">
            <a:ln>
              <a:noFill/>
            </a:ln>
            <a:solidFill>
              <a:schemeClr val="tx1"/>
            </a:solidFill>
            <a:effectLst/>
            <a:uLnTx/>
            <a:uFillTx/>
            <a:latin typeface="+mn-lt"/>
          </a:defRPr>
        </a:defPPr>
      </a:lstStyle>
    </a:txDef>
  </a:objectDefaults>
  <a:extraClrSchemeLst>
    <a:extraClrScheme>
      <a:clrScheme name="Larissa-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-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äsentation5" id="{B8222570-86D5-7343-B693-C666BF2FA22F}" vid="{B8D698F9-7F10-A947-A3C1-1A81A1D0B2C1}"/>
    </a:ext>
  </a:extLst>
</a:theme>
</file>

<file path=ppt/theme/theme3.xml><?xml version="1.0" encoding="utf-8"?>
<a:theme xmlns:a="http://schemas.openxmlformats.org/drawingml/2006/main" name="3_eufom">
  <a:themeElements>
    <a:clrScheme name="Benutzerdefiniert 13">
      <a:dk1>
        <a:srgbClr val="262626"/>
      </a:dk1>
      <a:lt1>
        <a:srgbClr val="FFFFFF"/>
      </a:lt1>
      <a:dk2>
        <a:srgbClr val="717D87"/>
      </a:dk2>
      <a:lt2>
        <a:srgbClr val="DBDEE1"/>
      </a:lt2>
      <a:accent1>
        <a:srgbClr val="A00010"/>
      </a:accent1>
      <a:accent2>
        <a:srgbClr val="E6C1C3"/>
      </a:accent2>
      <a:accent3>
        <a:srgbClr val="00C6B1"/>
      </a:accent3>
      <a:accent4>
        <a:srgbClr val="B8E2DF"/>
      </a:accent4>
      <a:accent5>
        <a:srgbClr val="0071DE"/>
      </a:accent5>
      <a:accent6>
        <a:srgbClr val="FF9700"/>
      </a:accent6>
      <a:hlink>
        <a:srgbClr val="A00010"/>
      </a:hlink>
      <a:folHlink>
        <a:srgbClr val="00C6B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9050">
          <a:solidFill>
            <a:schemeClr val="accent1">
              <a:lumMod val="75000"/>
            </a:schemeClr>
          </a:solidFill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<a:prstTxWarp prst="textNoShape">
          <a:avLst/>
        </a:prstTxWarp>
        <a:noAutofit/>
      </a:bodyPr>
      <a:lstStyle>
        <a:defPPr algn="ctr">
          <a:defRPr sz="18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2"/>
          </a:solidFill>
          <a:miter lim="800000"/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 w="12700">
          <a:noFill/>
        </a:ln>
        <a:effectLst/>
      </a:spPr>
      <a:bodyPr vert="horz" wrap="square" lIns="0" tIns="36000" rIns="0" bIns="36000" numCol="1" rtlCol="0" anchor="t" anchorCtr="0" compatLnSpc="1">
        <a:prstTxWarp prst="textNoShape">
          <a:avLst/>
        </a:prstTxWarp>
        <a:no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ts val="0"/>
          </a:spcBef>
          <a:spcAft>
            <a:spcPts val="600"/>
          </a:spcAft>
          <a:buClr>
            <a:srgbClr val="23A092"/>
          </a:buClr>
          <a:buSzPct val="80000"/>
          <a:buFont typeface="Wingdings" pitchFamily="2" charset="2"/>
          <a:buNone/>
          <a:tabLst/>
          <a:defRPr kumimoji="0" sz="1400" b="0" i="0" u="none" strike="noStrike" kern="0" cap="none" spc="0" normalizeH="0" baseline="0" noProof="0" dirty="0" err="1" smtClean="0">
            <a:ln>
              <a:noFill/>
            </a:ln>
            <a:solidFill>
              <a:schemeClr val="tx1"/>
            </a:solidFill>
            <a:effectLst/>
            <a:uLnTx/>
            <a:uFillTx/>
            <a:latin typeface="+mn-lt"/>
          </a:defRPr>
        </a:defPPr>
      </a:lstStyle>
    </a:txDef>
  </a:objectDefaults>
  <a:extraClrSchemeLst>
    <a:extraClrScheme>
      <a:clrScheme name="Larissa-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-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äsentation5" id="{B8222570-86D5-7343-B693-C666BF2FA22F}" vid="{F4E1DC7A-C81A-3049-A107-CC3B44E1DD6C}"/>
    </a:ext>
  </a:extLst>
</a:theme>
</file>

<file path=ppt/theme/theme4.xml><?xml version="1.0" encoding="utf-8"?>
<a:theme xmlns:a="http://schemas.openxmlformats.org/drawingml/2006/main" name="4_BCW-Weiterbildung">
  <a:themeElements>
    <a:clrScheme name="Benutzerdefiniert 16">
      <a:dk1>
        <a:srgbClr val="262626"/>
      </a:dk1>
      <a:lt1>
        <a:srgbClr val="FFFFFF"/>
      </a:lt1>
      <a:dk2>
        <a:srgbClr val="717D87"/>
      </a:dk2>
      <a:lt2>
        <a:srgbClr val="DBDEE1"/>
      </a:lt2>
      <a:accent1>
        <a:srgbClr val="F26522"/>
      </a:accent1>
      <a:accent2>
        <a:srgbClr val="FCD8C8"/>
      </a:accent2>
      <a:accent3>
        <a:srgbClr val="A10010"/>
      </a:accent3>
      <a:accent4>
        <a:srgbClr val="E7C2C3"/>
      </a:accent4>
      <a:accent5>
        <a:srgbClr val="0071DE"/>
      </a:accent5>
      <a:accent6>
        <a:srgbClr val="FF9700"/>
      </a:accent6>
      <a:hlink>
        <a:srgbClr val="F16422"/>
      </a:hlink>
      <a:folHlink>
        <a:srgbClr val="00C6B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9050">
          <a:solidFill>
            <a:schemeClr val="accent1">
              <a:lumMod val="75000"/>
            </a:schemeClr>
          </a:solidFill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<a:prstTxWarp prst="textNoShape">
          <a:avLst/>
        </a:prstTxWarp>
        <a:noAutofit/>
      </a:bodyPr>
      <a:lstStyle>
        <a:defPPr algn="ctr">
          <a:defRPr sz="18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2"/>
          </a:solidFill>
          <a:miter lim="800000"/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 w="12700">
          <a:noFill/>
        </a:ln>
        <a:effectLst/>
      </a:spPr>
      <a:bodyPr vert="horz" wrap="square" lIns="0" tIns="36000" rIns="0" bIns="36000" numCol="1" rtlCol="0" anchor="t" anchorCtr="0" compatLnSpc="1">
        <a:prstTxWarp prst="textNoShape">
          <a:avLst/>
        </a:prstTxWarp>
        <a:no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ts val="0"/>
          </a:spcBef>
          <a:spcAft>
            <a:spcPts val="600"/>
          </a:spcAft>
          <a:buClr>
            <a:srgbClr val="23A092"/>
          </a:buClr>
          <a:buSzPct val="80000"/>
          <a:buFont typeface="Wingdings" pitchFamily="2" charset="2"/>
          <a:buNone/>
          <a:tabLst/>
          <a:defRPr kumimoji="0" sz="1400" b="0" i="0" u="none" strike="noStrike" kern="0" cap="none" spc="0" normalizeH="0" baseline="0" noProof="0" dirty="0" err="1" smtClean="0">
            <a:ln>
              <a:noFill/>
            </a:ln>
            <a:solidFill>
              <a:schemeClr val="tx1"/>
            </a:solidFill>
            <a:effectLst/>
            <a:uLnTx/>
            <a:uFillTx/>
            <a:latin typeface="+mn-lt"/>
          </a:defRPr>
        </a:defPPr>
      </a:lstStyle>
    </a:txDef>
  </a:objectDefaults>
  <a:extraClrSchemeLst>
    <a:extraClrScheme>
      <a:clrScheme name="Larissa-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-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äsentation5" id="{B8222570-86D5-7343-B693-C666BF2FA22F}" vid="{E67EF428-D2A3-FF46-8EB6-3949AC2A3550}"/>
    </a:ext>
  </a:extLst>
</a:theme>
</file>

<file path=ppt/theme/theme5.xml><?xml version="1.0" encoding="utf-8"?>
<a:theme xmlns:a="http://schemas.openxmlformats.org/drawingml/2006/main" name="5_BCW-Gruppe">
  <a:themeElements>
    <a:clrScheme name="Benutzerdefiniert 20">
      <a:dk1>
        <a:srgbClr val="262626"/>
      </a:dk1>
      <a:lt1>
        <a:srgbClr val="FFFFFF"/>
      </a:lt1>
      <a:dk2>
        <a:srgbClr val="717D87"/>
      </a:dk2>
      <a:lt2>
        <a:srgbClr val="DBDEE1"/>
      </a:lt2>
      <a:accent1>
        <a:srgbClr val="2B245B"/>
      </a:accent1>
      <a:accent2>
        <a:srgbClr val="CAC8D6"/>
      </a:accent2>
      <a:accent3>
        <a:srgbClr val="A10010"/>
      </a:accent3>
      <a:accent4>
        <a:srgbClr val="E7C2C3"/>
      </a:accent4>
      <a:accent5>
        <a:srgbClr val="00C6B2"/>
      </a:accent5>
      <a:accent6>
        <a:srgbClr val="FF9700"/>
      </a:accent6>
      <a:hlink>
        <a:srgbClr val="2B235B"/>
      </a:hlink>
      <a:folHlink>
        <a:srgbClr val="00C6B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9050">
          <a:solidFill>
            <a:schemeClr val="accent1">
              <a:lumMod val="75000"/>
            </a:schemeClr>
          </a:solidFill>
        </a:ln>
        <a:effectLst/>
      </a:spPr>
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<a:prstTxWarp prst="textNoShape">
          <a:avLst/>
        </a:prstTxWarp>
        <a:noAutofit/>
      </a:bodyPr>
      <a:lstStyle>
        <a:defPPr algn="ctr">
          <a:defRPr sz="18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2"/>
          </a:solidFill>
          <a:miter lim="800000"/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 w="12700">
          <a:noFill/>
        </a:ln>
        <a:effectLst/>
      </a:spPr>
      <a:bodyPr vert="horz" wrap="square" lIns="0" tIns="36000" rIns="0" bIns="36000" numCol="1" rtlCol="0" anchor="t" anchorCtr="0" compatLnSpc="1">
        <a:prstTxWarp prst="textNoShape">
          <a:avLst/>
        </a:prstTxWarp>
        <a:no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ts val="0"/>
          </a:spcBef>
          <a:spcAft>
            <a:spcPts val="600"/>
          </a:spcAft>
          <a:buClr>
            <a:srgbClr val="23A092"/>
          </a:buClr>
          <a:buSzPct val="80000"/>
          <a:buFont typeface="Wingdings" pitchFamily="2" charset="2"/>
          <a:buNone/>
          <a:tabLst/>
          <a:defRPr kumimoji="0" sz="1400" b="0" i="0" u="none" strike="noStrike" kern="0" cap="none" spc="0" normalizeH="0" baseline="0" noProof="0" dirty="0" err="1" smtClean="0">
            <a:ln>
              <a:noFill/>
            </a:ln>
            <a:solidFill>
              <a:schemeClr val="tx1"/>
            </a:solidFill>
            <a:effectLst/>
            <a:uLnTx/>
            <a:uFillTx/>
            <a:latin typeface="+mn-lt"/>
          </a:defRPr>
        </a:defPPr>
      </a:lstStyle>
    </a:txDef>
  </a:objectDefaults>
  <a:extraClrSchemeLst>
    <a:extraClrScheme>
      <a:clrScheme name="Larissa-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-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-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äsentation5" id="{B8222570-86D5-7343-B693-C666BF2FA22F}" vid="{1CD511BB-0982-434D-B98E-57C8823451E8}"/>
    </a:ext>
  </a:extLst>
</a:theme>
</file>

<file path=ppt/theme/theme6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9983dc2-92b7-4f3a-a4a8-cb5b8ed20f3c" xsi:nil="true"/>
    <Notizen xmlns="7cfeb4ad-6307-4f9b-b776-bc7cb19da4d8" xsi:nil="true"/>
    <lcf76f155ced4ddcb4097134ff3c332f xmlns="7cfeb4ad-6307-4f9b-b776-bc7cb19da4d8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75DB97A9EC10244A27DE7DB7D5C1437" ma:contentTypeVersion="18" ma:contentTypeDescription="Create a new document." ma:contentTypeScope="" ma:versionID="4885b0f39f5ee21c04b5bb4f00991517">
  <xsd:schema xmlns:xsd="http://www.w3.org/2001/XMLSchema" xmlns:xs="http://www.w3.org/2001/XMLSchema" xmlns:p="http://schemas.microsoft.com/office/2006/metadata/properties" xmlns:ns2="7cfeb4ad-6307-4f9b-b776-bc7cb19da4d8" xmlns:ns3="f9983dc2-92b7-4f3a-a4a8-cb5b8ed20f3c" targetNamespace="http://schemas.microsoft.com/office/2006/metadata/properties" ma:root="true" ma:fieldsID="47dd89f96ccc24c603c9d32bf21de10b" ns2:_="" ns3:_="">
    <xsd:import namespace="7cfeb4ad-6307-4f9b-b776-bc7cb19da4d8"/>
    <xsd:import namespace="f9983dc2-92b7-4f3a-a4a8-cb5b8ed20f3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Notize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feb4ad-6307-4f9b-b776-bc7cb19da4d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87bbf7dc-7a17-486d-b613-5a0e1a5b79b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Notizen" ma:index="23" nillable="true" ma:displayName="Notizen" ma:format="Dropdown" ma:internalName="Notizen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983dc2-92b7-4f3a-a4a8-cb5b8ed20f3c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c4c21bbd-ad07-44fd-8063-2f5665fc3343}" ma:internalName="TaxCatchAll" ma:showField="CatchAllData" ma:web="f9983dc2-92b7-4f3a-a4a8-cb5b8ed20f3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AD5E08F-18B5-48E5-998F-8E04EEB691B2}">
  <ds:schemaRefs>
    <ds:schemaRef ds:uri="http://purl.org/dc/elements/1.1/"/>
    <ds:schemaRef ds:uri="http://schemas.microsoft.com/office/2006/metadata/properties"/>
    <ds:schemaRef ds:uri="f9983dc2-92b7-4f3a-a4a8-cb5b8ed20f3c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7cfeb4ad-6307-4f9b-b776-bc7cb19da4d8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0A16AB1-165E-4678-B932-79EF9B03764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BD1BDB7-0534-462C-938C-CD6AD53D56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feb4ad-6307-4f9b-b776-bc7cb19da4d8"/>
    <ds:schemaRef ds:uri="f9983dc2-92b7-4f3a-a4a8-cb5b8ed20f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1_FOM</Template>
  <TotalTime>0</TotalTime>
  <Words>327</Words>
  <Application>Microsoft Office PowerPoint</Application>
  <PresentationFormat>Breitbild</PresentationFormat>
  <Paragraphs>99</Paragraphs>
  <Slides>20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5</vt:i4>
      </vt:variant>
      <vt:variant>
        <vt:lpstr>Folientitel</vt:lpstr>
      </vt:variant>
      <vt:variant>
        <vt:i4>20</vt:i4>
      </vt:variant>
    </vt:vector>
  </HeadingPairs>
  <TitlesOfParts>
    <vt:vector size="30" baseType="lpstr">
      <vt:lpstr>Arial</vt:lpstr>
      <vt:lpstr>Arial Narrow</vt:lpstr>
      <vt:lpstr>Calibri</vt:lpstr>
      <vt:lpstr>FrutigerLTStd-Light</vt:lpstr>
      <vt:lpstr>Wingdings</vt:lpstr>
      <vt:lpstr>1_FOM</vt:lpstr>
      <vt:lpstr>2_DLS</vt:lpstr>
      <vt:lpstr>3_eufom</vt:lpstr>
      <vt:lpstr>4_BCW-Weiterbildung</vt:lpstr>
      <vt:lpstr>5_BCW-Gruppe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Quantitatives Forschungsprojekt</dc:title>
  <dc:creator>Stephanie Kurzenhäuser-Carstens;Sandra Sülzenbrück</dc:creator>
  <cp:lastModifiedBy>Verena Hofmann</cp:lastModifiedBy>
  <cp:revision>66</cp:revision>
  <cp:lastPrinted>2017-05-23T12:11:59Z</cp:lastPrinted>
  <dcterms:created xsi:type="dcterms:W3CDTF">2024-03-25T08:11:36Z</dcterms:created>
  <dcterms:modified xsi:type="dcterms:W3CDTF">2026-08-07T10:54:40Z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0x010100075DB97A9EC10244A27DE7DB7D5C1437</vt:lpwstr>
  </property>
  <property fmtid="{D5CDD505-2E9C-101B-9397-08002B2CF9AE}" pid="3" name="MediaServiceImageTags">
    <vt:lpwstr/>
  </property>
</Properties>
</file>