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presProps.xml" ContentType="application/vnd.openxmlformats-officedocument.presentationml.presProps+xml"/>
  <Override PartName="/ppt/theme/theme1.xml" ContentType="application/vnd.openxmlformats-officedocument.theme+xml"/>
  <Override PartName="/ppt/slides/slide17.xml" ContentType="application/vnd.openxmlformats-officedocument.presentationml.slide+xml"/>
  <Override PartName="/ppt/slides/slide10.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slides/slide1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8.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85800" y="2130480"/>
            <a:ext cx="7772040" cy="1469520"/>
          </a:xfrm>
          <a:prstGeom prst="rect">
            <a:avLst/>
          </a:prstGeom>
          <a:noFill/>
          <a:ln w="0">
            <a:noFill/>
          </a:ln>
        </p:spPr>
        <p:txBody>
          <a:bodyPr lIns="91440" tIns="45720" rIns="91440" bIns="45720" anchor="ctr">
            <a:noAutofit/>
          </a:bodyPr>
          <a:lstStyle>
            <a:lvl1pPr indent="0" algn="ctr" defTabSz="457200">
              <a:lnSpc>
                <a:spcPct val="100000"/>
              </a:lnSpc>
              <a:buNone/>
              <a:defRPr lang="en-US" sz="4400" b="0" u="none" strike="noStrike">
                <a:solidFill>
                  <a:schemeClr val="dk1"/>
                </a:solidFill>
                <a:effectLst/>
                <a:uFillTx/>
                <a:latin typeface="Calibri"/>
              </a:defRPr>
            </a:lvl1pPr>
          </a:lstStyle>
          <a:p>
            <a:pPr indent="0" algn="ctr" defTabSz="457200">
              <a:lnSpc>
                <a:spcPct val="100000"/>
              </a:lnSpc>
              <a:buNone/>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3" name="PlaceHolder 2"/>
          <p:cNvSpPr>
            <a:spLocks noGrp="1"/>
          </p:cNvSpPr>
          <p:nvPr>
            <p:ph type="dt" idx="1"/>
          </p:nvPr>
        </p:nvSpPr>
        <p:spPr>
          <a:xfrm>
            <a:off x="457200" y="6356520"/>
            <a:ext cx="2133360" cy="364680"/>
          </a:xfrm>
          <a:prstGeom prst="rect">
            <a:avLst/>
          </a:prstGeom>
          <a:noFill/>
          <a:ln w="0">
            <a:noFill/>
          </a:ln>
        </p:spPr>
        <p:txBody>
          <a:bodyPr lIns="91440" tIns="45720" rIns="91440" bIns="45720" anchor="ctr">
            <a:noAutofit/>
          </a:bodyPr>
          <a:lstStyle>
            <a:lvl1pPr indent="0" algn="l" defTabSz="457200">
              <a:lnSpc>
                <a:spcPct val="100000"/>
              </a:lnSpc>
              <a:buNone/>
              <a:defRPr lang="en-US" sz="1200" b="0" u="none" strike="noStrike">
                <a:solidFill>
                  <a:schemeClr val="dk1">
                    <a:tint val="75000"/>
                  </a:schemeClr>
                </a:solidFill>
                <a:effectLst/>
                <a:uFillTx/>
                <a:latin typeface="Calibri"/>
              </a:defRPr>
            </a:lvl1pPr>
          </a:lstStyle>
          <a:p>
            <a:pPr indent="0" algn="l" defTabSz="457200">
              <a:lnSpc>
                <a:spcPct val="100000"/>
              </a:lnSpc>
              <a:buNone/>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4" name="PlaceHolder 3"/>
          <p:cNvSpPr>
            <a:spLocks noGrp="1"/>
          </p:cNvSpPr>
          <p:nvPr>
            <p:ph type="ftr" idx="2"/>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5" name="PlaceHolder 4"/>
          <p:cNvSpPr>
            <a:spLocks noGrp="1"/>
          </p:cNvSpPr>
          <p:nvPr>
            <p:ph type="sldNum" idx="3"/>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u="none" strike="noStrike">
                <a:solidFill>
                  <a:schemeClr val="dk1">
                    <a:tint val="75000"/>
                  </a:schemeClr>
                </a:solidFill>
                <a:effectLst/>
                <a:uFillTx/>
                <a:latin typeface="Calibri"/>
              </a:defRPr>
            </a:lvl1pPr>
          </a:lstStyle>
          <a:p>
            <a:pPr indent="0" algn="r" defTabSz="457200">
              <a:lnSpc>
                <a:spcPct val="100000"/>
              </a:lnSpc>
              <a:buNone/>
            </a:pPr>
            <a:fld id="{AE4B2EFB-4406-4880-AD3E-688DF47449F4}"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bg>
      <p:bgPr>
        <a:solidFill>
          <a:srgbClr val="FFFFFF"/>
        </a:solidFill>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lvl1pPr indent="0" algn="ctr" defTabSz="457200">
              <a:lnSpc>
                <a:spcPct val="100000"/>
              </a:lnSpc>
              <a:buNone/>
              <a:defRPr lang="en-US" sz="4400" b="0" u="none" strike="noStrike">
                <a:solidFill>
                  <a:schemeClr val="dk1"/>
                </a:solidFill>
                <a:effectLst/>
                <a:uFillTx/>
                <a:latin typeface="Calibri"/>
              </a:defRPr>
            </a:lvl1pPr>
          </a:lstStyle>
          <a:p>
            <a:pPr indent="0" algn="ctr" defTabSz="457200">
              <a:lnSpc>
                <a:spcPct val="100000"/>
              </a:lnSpc>
              <a:buNone/>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7" name="PlaceHolder 2"/>
          <p:cNvSpPr>
            <a:spLocks noGrp="1"/>
          </p:cNvSpPr>
          <p:nvPr>
            <p:ph type="body"/>
          </p:nvPr>
        </p:nvSpPr>
        <p:spPr>
          <a:xfrm>
            <a:off x="457200" y="1600200"/>
            <a:ext cx="8229240" cy="4525560"/>
          </a:xfrm>
          <a:prstGeom prst="rect">
            <a:avLst/>
          </a:prstGeom>
          <a:noFill/>
          <a:ln w="0">
            <a:noFill/>
          </a:ln>
        </p:spPr>
        <p:txBody>
          <a:bodyPr lIns="91440" tIns="45720" rIns="91440" bIns="45720" anchor="t" vert="eaVert">
            <a:noAutofit/>
          </a:bodyPr>
          <a:lstStyle>
            <a:lvl1pPr algn="l" defTabSz="4572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2pPr>
            <a:lvl3pPr lvl="2"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4pPr>
            <a:lvl5pPr lvl="4"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5pPr>
          </a:lstStyle>
          <a:p>
            <a:pPr marL="343080" indent="-343080" algn="l" defTabSz="4572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8" name="PlaceHolder 3"/>
          <p:cNvSpPr>
            <a:spLocks noGrp="1"/>
          </p:cNvSpPr>
          <p:nvPr>
            <p:ph type="dt" idx="4"/>
          </p:nvPr>
        </p:nvSpPr>
        <p:spPr>
          <a:xfrm>
            <a:off x="457200" y="6356520"/>
            <a:ext cx="2133360" cy="364680"/>
          </a:xfrm>
          <a:prstGeom prst="rect">
            <a:avLst/>
          </a:prstGeom>
          <a:noFill/>
          <a:ln w="0">
            <a:noFill/>
          </a:ln>
        </p:spPr>
        <p:txBody>
          <a:bodyPr lIns="91440" tIns="45720" rIns="91440" bIns="45720" anchor="ctr">
            <a:noAutofit/>
          </a:bodyPr>
          <a:lstStyle>
            <a:lvl1pPr indent="0" algn="l" defTabSz="457200">
              <a:lnSpc>
                <a:spcPct val="100000"/>
              </a:lnSpc>
              <a:buNone/>
              <a:defRPr lang="en-US" sz="1200" b="0" u="none" strike="noStrike">
                <a:solidFill>
                  <a:schemeClr val="dk1">
                    <a:tint val="75000"/>
                  </a:schemeClr>
                </a:solidFill>
                <a:effectLst/>
                <a:uFillTx/>
                <a:latin typeface="Calibri"/>
              </a:defRPr>
            </a:lvl1pPr>
          </a:lstStyle>
          <a:p>
            <a:pPr indent="0" algn="l" defTabSz="457200">
              <a:lnSpc>
                <a:spcPct val="100000"/>
              </a:lnSpc>
              <a:buNone/>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9" name="PlaceHolder 4"/>
          <p:cNvSpPr>
            <a:spLocks noGrp="1"/>
          </p:cNvSpPr>
          <p:nvPr>
            <p:ph type="ftr" idx="5"/>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10" name="PlaceHolder 5"/>
          <p:cNvSpPr>
            <a:spLocks noGrp="1"/>
          </p:cNvSpPr>
          <p:nvPr>
            <p:ph type="sldNum" idx="6"/>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u="none" strike="noStrike">
                <a:solidFill>
                  <a:schemeClr val="dk1">
                    <a:tint val="75000"/>
                  </a:schemeClr>
                </a:solidFill>
                <a:effectLst/>
                <a:uFillTx/>
                <a:latin typeface="Calibri"/>
              </a:defRPr>
            </a:lvl1pPr>
          </a:lstStyle>
          <a:p>
            <a:pPr indent="0" algn="r" defTabSz="457200">
              <a:lnSpc>
                <a:spcPct val="100000"/>
              </a:lnSpc>
              <a:buNone/>
            </a:pPr>
            <a:fld id="{0463CB82-997A-4B3A-A884-3B1821B53B69}"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bg>
      <p:bgPr>
        <a:solidFill>
          <a:srgbClr val="FFFFFF"/>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6629400" y="274680"/>
            <a:ext cx="2057040" cy="5851080"/>
          </a:xfrm>
          <a:prstGeom prst="rect">
            <a:avLst/>
          </a:prstGeom>
          <a:noFill/>
          <a:ln w="0">
            <a:noFill/>
          </a:ln>
        </p:spPr>
        <p:txBody>
          <a:bodyPr lIns="91440" tIns="45720" rIns="91440" bIns="45720" anchor="ctr" vert="eaVert">
            <a:noAutofit/>
          </a:bodyPr>
          <a:lstStyle>
            <a:lvl1pPr indent="0" algn="ctr" defTabSz="457200">
              <a:lnSpc>
                <a:spcPct val="100000"/>
              </a:lnSpc>
              <a:buNone/>
              <a:defRPr lang="en-US" sz="4400" b="0" u="none" strike="noStrike">
                <a:solidFill>
                  <a:schemeClr val="dk1"/>
                </a:solidFill>
                <a:effectLst/>
                <a:uFillTx/>
                <a:latin typeface="Calibri"/>
              </a:defRPr>
            </a:lvl1pPr>
          </a:lstStyle>
          <a:p>
            <a:pPr indent="0" algn="ctr" defTabSz="457200">
              <a:lnSpc>
                <a:spcPct val="100000"/>
              </a:lnSpc>
              <a:buNone/>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12" name="PlaceHolder 2"/>
          <p:cNvSpPr>
            <a:spLocks noGrp="1"/>
          </p:cNvSpPr>
          <p:nvPr>
            <p:ph type="body"/>
          </p:nvPr>
        </p:nvSpPr>
        <p:spPr>
          <a:xfrm>
            <a:off x="457200" y="274680"/>
            <a:ext cx="6019560" cy="5851080"/>
          </a:xfrm>
          <a:prstGeom prst="rect">
            <a:avLst/>
          </a:prstGeom>
          <a:noFill/>
          <a:ln w="0">
            <a:noFill/>
          </a:ln>
        </p:spPr>
        <p:txBody>
          <a:bodyPr lIns="91440" tIns="45720" rIns="91440" bIns="45720" anchor="t" vert="eaVert">
            <a:noAutofit/>
          </a:bodyPr>
          <a:lstStyle>
            <a:lvl1pPr algn="l" defTabSz="4572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2pPr>
            <a:lvl3pPr lvl="2"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4pPr>
            <a:lvl5pPr lvl="4"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5pPr>
          </a:lstStyle>
          <a:p>
            <a:pPr marL="343080" indent="-343080" algn="l" defTabSz="4572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13" name="PlaceHolder 3"/>
          <p:cNvSpPr>
            <a:spLocks noGrp="1"/>
          </p:cNvSpPr>
          <p:nvPr>
            <p:ph type="dt" idx="7"/>
          </p:nvPr>
        </p:nvSpPr>
        <p:spPr>
          <a:xfrm>
            <a:off x="457200" y="6356520"/>
            <a:ext cx="2133360" cy="364680"/>
          </a:xfrm>
          <a:prstGeom prst="rect">
            <a:avLst/>
          </a:prstGeom>
          <a:noFill/>
          <a:ln w="0">
            <a:noFill/>
          </a:ln>
        </p:spPr>
        <p:txBody>
          <a:bodyPr lIns="91440" tIns="45720" rIns="91440" bIns="45720" anchor="ctr">
            <a:noAutofit/>
          </a:bodyPr>
          <a:lstStyle>
            <a:lvl1pPr indent="0" algn="l" defTabSz="457200">
              <a:lnSpc>
                <a:spcPct val="100000"/>
              </a:lnSpc>
              <a:buNone/>
              <a:defRPr lang="en-US" sz="1200" b="0" u="none" strike="noStrike">
                <a:solidFill>
                  <a:schemeClr val="dk1">
                    <a:tint val="75000"/>
                  </a:schemeClr>
                </a:solidFill>
                <a:effectLst/>
                <a:uFillTx/>
                <a:latin typeface="Calibri"/>
              </a:defRPr>
            </a:lvl1pPr>
          </a:lstStyle>
          <a:p>
            <a:pPr indent="0" algn="l" defTabSz="457200">
              <a:lnSpc>
                <a:spcPct val="100000"/>
              </a:lnSpc>
              <a:buNone/>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14" name="PlaceHolder 4"/>
          <p:cNvSpPr>
            <a:spLocks noGrp="1"/>
          </p:cNvSpPr>
          <p:nvPr>
            <p:ph type="ftr" idx="8"/>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15" name="PlaceHolder 5"/>
          <p:cNvSpPr>
            <a:spLocks noGrp="1"/>
          </p:cNvSpPr>
          <p:nvPr>
            <p:ph type="sldNum" idx="9"/>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u="none" strike="noStrike">
                <a:solidFill>
                  <a:schemeClr val="dk1">
                    <a:tint val="75000"/>
                  </a:schemeClr>
                </a:solidFill>
                <a:effectLst/>
                <a:uFillTx/>
                <a:latin typeface="Calibri"/>
              </a:defRPr>
            </a:lvl1pPr>
          </a:lstStyle>
          <a:p>
            <a:pPr indent="0" algn="r" defTabSz="457200">
              <a:lnSpc>
                <a:spcPct val="100000"/>
              </a:lnSpc>
              <a:buNone/>
            </a:pPr>
            <a:fld id="{416D4B2F-DAD9-4310-8932-EAC5AA11704F}"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solidFill>
          <a:srgbClr val="FFFFFF"/>
        </a:solidFill>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lvl1pPr indent="0" algn="ctr" defTabSz="457200">
              <a:lnSpc>
                <a:spcPct val="100000"/>
              </a:lnSpc>
              <a:buNone/>
              <a:defRPr lang="en-US" sz="4400" b="0" u="none" strike="noStrike">
                <a:solidFill>
                  <a:schemeClr val="dk1"/>
                </a:solidFill>
                <a:effectLst/>
                <a:uFillTx/>
                <a:latin typeface="Calibri"/>
              </a:defRPr>
            </a:lvl1pPr>
          </a:lstStyle>
          <a:p>
            <a:pPr indent="0" algn="ctr" defTabSz="457200">
              <a:lnSpc>
                <a:spcPct val="100000"/>
              </a:lnSpc>
              <a:buNone/>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17" name="PlaceHolder 2"/>
          <p:cNvSpPr>
            <a:spLocks noGrp="1"/>
          </p:cNvSpPr>
          <p:nvPr>
            <p:ph type="body"/>
          </p:nvPr>
        </p:nvSpPr>
        <p:spPr>
          <a:xfrm>
            <a:off x="457200" y="1600200"/>
            <a:ext cx="8229240" cy="4525560"/>
          </a:xfrm>
          <a:prstGeom prst="rect">
            <a:avLst/>
          </a:prstGeom>
          <a:noFill/>
          <a:ln w="0">
            <a:noFill/>
          </a:ln>
        </p:spPr>
        <p:txBody>
          <a:bodyPr lIns="91440" tIns="45720" rIns="91440" bIns="45720" anchor="t">
            <a:noAutofit/>
          </a:bodyPr>
          <a:lstStyle>
            <a:lvl1pPr algn="l" defTabSz="4572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2pPr>
            <a:lvl3pPr lvl="2"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4pPr>
            <a:lvl5pPr lvl="4"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5pPr>
          </a:lstStyle>
          <a:p>
            <a:pPr marL="343080" indent="-343080" algn="l" defTabSz="4572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18" name="PlaceHolder 3"/>
          <p:cNvSpPr>
            <a:spLocks noGrp="1"/>
          </p:cNvSpPr>
          <p:nvPr>
            <p:ph type="dt" idx="10"/>
          </p:nvPr>
        </p:nvSpPr>
        <p:spPr>
          <a:xfrm>
            <a:off x="457200" y="6356520"/>
            <a:ext cx="2133360" cy="364680"/>
          </a:xfrm>
          <a:prstGeom prst="rect">
            <a:avLst/>
          </a:prstGeom>
          <a:noFill/>
          <a:ln w="0">
            <a:noFill/>
          </a:ln>
        </p:spPr>
        <p:txBody>
          <a:bodyPr lIns="91440" tIns="45720" rIns="91440" bIns="45720" anchor="ctr">
            <a:noAutofit/>
          </a:bodyPr>
          <a:lstStyle>
            <a:lvl1pPr indent="0" algn="l" defTabSz="457200">
              <a:lnSpc>
                <a:spcPct val="100000"/>
              </a:lnSpc>
              <a:buNone/>
              <a:defRPr lang="en-US" sz="1200" b="0" u="none" strike="noStrike">
                <a:solidFill>
                  <a:schemeClr val="dk1">
                    <a:tint val="75000"/>
                  </a:schemeClr>
                </a:solidFill>
                <a:effectLst/>
                <a:uFillTx/>
                <a:latin typeface="Calibri"/>
              </a:defRPr>
            </a:lvl1pPr>
          </a:lstStyle>
          <a:p>
            <a:pPr indent="0" algn="l" defTabSz="457200">
              <a:lnSpc>
                <a:spcPct val="100000"/>
              </a:lnSpc>
              <a:buNone/>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19" name="PlaceHolder 4"/>
          <p:cNvSpPr>
            <a:spLocks noGrp="1"/>
          </p:cNvSpPr>
          <p:nvPr>
            <p:ph type="ftr" idx="11"/>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20" name="PlaceHolder 5"/>
          <p:cNvSpPr>
            <a:spLocks noGrp="1"/>
          </p:cNvSpPr>
          <p:nvPr>
            <p:ph type="sldNum" idx="12"/>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u="none" strike="noStrike">
                <a:solidFill>
                  <a:schemeClr val="dk1">
                    <a:tint val="75000"/>
                  </a:schemeClr>
                </a:solidFill>
                <a:effectLst/>
                <a:uFillTx/>
                <a:latin typeface="Calibri"/>
              </a:defRPr>
            </a:lvl1pPr>
          </a:lstStyle>
          <a:p>
            <a:pPr indent="0" algn="r" defTabSz="457200">
              <a:lnSpc>
                <a:spcPct val="100000"/>
              </a:lnSpc>
              <a:buNone/>
            </a:pPr>
            <a:fld id="{B96C9E1C-8CAF-4242-88E3-FF5AB29E7466}"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bg>
      <p:bgPr>
        <a:solidFill>
          <a:srgbClr val="FFFFFF"/>
        </a:solid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722160" y="4406760"/>
            <a:ext cx="7772040" cy="1361880"/>
          </a:xfrm>
          <a:prstGeom prst="rect">
            <a:avLst/>
          </a:prstGeom>
          <a:noFill/>
          <a:ln w="0">
            <a:noFill/>
          </a:ln>
        </p:spPr>
        <p:txBody>
          <a:bodyPr lIns="91440" tIns="45720" rIns="91440" bIns="45720" anchor="t">
            <a:noAutofit/>
          </a:bodyPr>
          <a:lstStyle>
            <a:lvl1pPr indent="0" algn="l" defTabSz="457200">
              <a:lnSpc>
                <a:spcPct val="100000"/>
              </a:lnSpc>
              <a:buNone/>
              <a:defRPr lang="en-US" sz="4000" b="1" u="none" strike="noStrike" cap="all">
                <a:solidFill>
                  <a:schemeClr val="dk1"/>
                </a:solidFill>
                <a:effectLst/>
                <a:uFillTx/>
                <a:latin typeface="Calibri"/>
              </a:defRPr>
            </a:lvl1pPr>
          </a:lstStyle>
          <a:p>
            <a:pPr indent="0" algn="l" defTabSz="457200">
              <a:lnSpc>
                <a:spcPct val="100000"/>
              </a:lnSpc>
              <a:buNone/>
            </a:pPr>
            <a:r>
              <a:rPr lang="en-US" sz="4000" b="1" u="none" strike="noStrike" cap="all">
                <a:solidFill>
                  <a:schemeClr val="dk1"/>
                </a:solidFill>
                <a:effectLst/>
                <a:uFillTx/>
                <a:latin typeface="Calibri"/>
              </a:rPr>
              <a:t>Click to edit Master title style</a:t>
            </a:r>
            <a:endParaRPr lang="en-US" sz="4000" b="1" u="none" strike="noStrike" cap="all">
              <a:solidFill>
                <a:schemeClr val="dk1"/>
              </a:solidFill>
              <a:effectLst/>
              <a:uFillTx/>
              <a:latin typeface="Calibri"/>
            </a:endParaRPr>
          </a:p>
        </p:txBody>
      </p:sp>
      <p:sp>
        <p:nvSpPr>
          <p:cNvPr id="22" name="PlaceHolder 2"/>
          <p:cNvSpPr>
            <a:spLocks noGrp="1"/>
          </p:cNvSpPr>
          <p:nvPr>
            <p:ph type="body"/>
          </p:nvPr>
        </p:nvSpPr>
        <p:spPr>
          <a:xfrm>
            <a:off x="722160" y="2906640"/>
            <a:ext cx="7772040" cy="1499760"/>
          </a:xfrm>
          <a:prstGeom prst="rect">
            <a:avLst/>
          </a:prstGeom>
          <a:noFill/>
          <a:ln w="0">
            <a:noFill/>
          </a:ln>
        </p:spPr>
        <p:txBody>
          <a:bodyPr lIns="91440" tIns="45720" rIns="91440" bIns="45720" anchor="b">
            <a:noAutofit/>
          </a:bodyPr>
          <a:lstStyle>
            <a:lvl1pPr indent="0" algn="l" defTabSz="457200">
              <a:lnSpc>
                <a:spcPct val="100000"/>
              </a:lnSpc>
              <a:spcBef>
                <a:spcPts val="400"/>
              </a:spcBef>
              <a:buNone/>
              <a:tabLst>
                <a:tab pos="0" algn="l"/>
              </a:tabLst>
              <a:defRPr lang="en-US" sz="2000" b="0" u="none" strike="noStrike">
                <a:solidFill>
                  <a:schemeClr val="dk1">
                    <a:tint val="75000"/>
                  </a:schemeClr>
                </a:solidFill>
                <a:effectLst/>
                <a:uFillTx/>
                <a:latin typeface="Calibri"/>
              </a:defRPr>
            </a:lvl1pPr>
          </a:lstStyle>
          <a:p>
            <a:pPr indent="0" algn="l" defTabSz="457200">
              <a:lnSpc>
                <a:spcPct val="100000"/>
              </a:lnSpc>
              <a:spcBef>
                <a:spcPts val="400"/>
              </a:spcBef>
              <a:buNone/>
              <a:tabLst>
                <a:tab pos="0" algn="l"/>
              </a:tabLst>
            </a:pPr>
            <a:r>
              <a:rPr lang="en-US" sz="2000" b="0" u="none" strike="noStrike">
                <a:solidFill>
                  <a:schemeClr val="dk1">
                    <a:tint val="75000"/>
                  </a:schemeClr>
                </a:solidFill>
                <a:effectLst/>
                <a:uFillTx/>
                <a:latin typeface="Calibri"/>
              </a:rPr>
              <a:t>Click to edit Master text styles</a:t>
            </a:r>
            <a:endParaRPr lang="en-US" sz="2000" b="0" u="none" strike="noStrike">
              <a:solidFill>
                <a:schemeClr val="dk1">
                  <a:tint val="75000"/>
                </a:schemeClr>
              </a:solidFill>
              <a:effectLst/>
              <a:uFillTx/>
              <a:latin typeface="Calibri"/>
            </a:endParaRPr>
          </a:p>
        </p:txBody>
      </p:sp>
      <p:sp>
        <p:nvSpPr>
          <p:cNvPr id="23" name="PlaceHolder 3"/>
          <p:cNvSpPr>
            <a:spLocks noGrp="1"/>
          </p:cNvSpPr>
          <p:nvPr>
            <p:ph type="dt" idx="13"/>
          </p:nvPr>
        </p:nvSpPr>
        <p:spPr>
          <a:xfrm>
            <a:off x="457200" y="6356520"/>
            <a:ext cx="2133360" cy="364680"/>
          </a:xfrm>
          <a:prstGeom prst="rect">
            <a:avLst/>
          </a:prstGeom>
          <a:noFill/>
          <a:ln w="0">
            <a:noFill/>
          </a:ln>
        </p:spPr>
        <p:txBody>
          <a:bodyPr lIns="91440" tIns="45720" rIns="91440" bIns="45720" anchor="ctr">
            <a:noAutofit/>
          </a:bodyPr>
          <a:lstStyle>
            <a:lvl1pPr indent="0" algn="l" defTabSz="457200">
              <a:lnSpc>
                <a:spcPct val="100000"/>
              </a:lnSpc>
              <a:buNone/>
              <a:defRPr lang="en-US" sz="1200" b="0" u="none" strike="noStrike">
                <a:solidFill>
                  <a:schemeClr val="dk1">
                    <a:tint val="75000"/>
                  </a:schemeClr>
                </a:solidFill>
                <a:effectLst/>
                <a:uFillTx/>
                <a:latin typeface="Calibri"/>
              </a:defRPr>
            </a:lvl1pPr>
          </a:lstStyle>
          <a:p>
            <a:pPr indent="0" algn="l" defTabSz="457200">
              <a:lnSpc>
                <a:spcPct val="100000"/>
              </a:lnSpc>
              <a:buNone/>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24" name="PlaceHolder 4"/>
          <p:cNvSpPr>
            <a:spLocks noGrp="1"/>
          </p:cNvSpPr>
          <p:nvPr>
            <p:ph type="ftr" idx="14"/>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25" name="PlaceHolder 5"/>
          <p:cNvSpPr>
            <a:spLocks noGrp="1"/>
          </p:cNvSpPr>
          <p:nvPr>
            <p:ph type="sldNum" idx="15"/>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u="none" strike="noStrike">
                <a:solidFill>
                  <a:schemeClr val="dk1">
                    <a:tint val="75000"/>
                  </a:schemeClr>
                </a:solidFill>
                <a:effectLst/>
                <a:uFillTx/>
                <a:latin typeface="Calibri"/>
              </a:defRPr>
            </a:lvl1pPr>
          </a:lstStyle>
          <a:p>
            <a:pPr indent="0" algn="r" defTabSz="457200">
              <a:lnSpc>
                <a:spcPct val="100000"/>
              </a:lnSpc>
              <a:buNone/>
            </a:pPr>
            <a:fld id="{0962AD51-EE88-4B2D-A825-A8EC7D2CABC5}"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bg>
      <p:bgPr>
        <a:solidFill>
          <a:srgbClr val="FFFFFF"/>
        </a:solidFill>
      </p:bgPr>
    </p:bg>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lvl1pPr indent="0" algn="ctr" defTabSz="457200">
              <a:lnSpc>
                <a:spcPct val="100000"/>
              </a:lnSpc>
              <a:buNone/>
              <a:defRPr lang="en-US" sz="4400" b="0" u="none" strike="noStrike">
                <a:solidFill>
                  <a:schemeClr val="dk1"/>
                </a:solidFill>
                <a:effectLst/>
                <a:uFillTx/>
                <a:latin typeface="Calibri"/>
              </a:defRPr>
            </a:lvl1pPr>
          </a:lstStyle>
          <a:p>
            <a:pPr indent="0" algn="ctr" defTabSz="457200">
              <a:lnSpc>
                <a:spcPct val="100000"/>
              </a:lnSpc>
              <a:buNone/>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27" name="PlaceHolder 2"/>
          <p:cNvSpPr>
            <a:spLocks noGrp="1"/>
          </p:cNvSpPr>
          <p:nvPr>
            <p:ph type="body"/>
          </p:nvPr>
        </p:nvSpPr>
        <p:spPr>
          <a:xfrm>
            <a:off x="457200" y="1600200"/>
            <a:ext cx="4038120" cy="4525560"/>
          </a:xfrm>
          <a:prstGeom prst="rect">
            <a:avLst/>
          </a:prstGeom>
          <a:noFill/>
          <a:ln w="0">
            <a:noFill/>
          </a:ln>
        </p:spPr>
        <p:txBody>
          <a:bodyPr lIns="91440" tIns="45720" rIns="91440" bIns="45720" anchor="t">
            <a:noAutofit/>
          </a:bodyPr>
          <a:lstStyle>
            <a:lvl1pPr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1pPr>
            <a:lvl2pPr lvl="1"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2pPr>
            <a:lvl3pPr lvl="2"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3pPr>
            <a:lvl4pPr lvl="3" algn="l" defTabSz="457200">
              <a:lnSpc>
                <a:spcPct val="100000"/>
              </a:lnSpc>
              <a:spcBef>
                <a:spcPts val="360"/>
              </a:spcBef>
              <a:buClr>
                <a:srgbClr val="000000"/>
              </a:buClr>
              <a:buFont typeface="Arial"/>
              <a:buChar char="–"/>
              <a:defRPr lang="en-US" sz="1800" b="0" u="none" strike="noStrike">
                <a:solidFill>
                  <a:schemeClr val="dk1"/>
                </a:solidFill>
                <a:effectLst/>
                <a:uFillTx/>
                <a:latin typeface="Calibri"/>
              </a:defRPr>
            </a:lvl4pPr>
            <a:lvl5pPr lvl="4" algn="l" defTabSz="457200">
              <a:lnSpc>
                <a:spcPct val="100000"/>
              </a:lnSpc>
              <a:spcBef>
                <a:spcPts val="360"/>
              </a:spcBef>
              <a:buClr>
                <a:srgbClr val="000000"/>
              </a:buClr>
              <a:buFont typeface="Arial"/>
              <a:buChar char="»"/>
              <a:defRPr lang="en-US" sz="1800" b="0" u="none" strike="noStrike">
                <a:solidFill>
                  <a:schemeClr val="dk1"/>
                </a:solidFill>
                <a:effectLst/>
                <a:uFillTx/>
                <a:latin typeface="Calibri"/>
              </a:defRPr>
            </a:lvl5pPr>
          </a:lstStyle>
          <a:p>
            <a:pPr marL="343080" indent="-34308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Click to edit Master text styles</a:t>
            </a:r>
            <a:endParaRPr lang="en-US" sz="2800" b="0" u="none" strike="noStrike">
              <a:solidFill>
                <a:schemeClr val="dk1"/>
              </a:solidFill>
              <a:effectLst/>
              <a:uFillTx/>
              <a:latin typeface="Calibri"/>
            </a:endParaRPr>
          </a:p>
          <a:p>
            <a:pPr marL="743040" lvl="1" indent="-28584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Second level</a:t>
            </a:r>
            <a:endParaRPr lang="en-US" sz="2400" b="0" u="none" strike="noStrike">
              <a:solidFill>
                <a:schemeClr val="dk1"/>
              </a:solidFill>
              <a:effectLst/>
              <a:uFillTx/>
              <a:latin typeface="Calibri"/>
            </a:endParaRPr>
          </a:p>
          <a:p>
            <a:pPr marL="1143000" lvl="2"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Third level</a:t>
            </a:r>
            <a:endParaRPr lang="en-US" sz="2000" b="0" u="none" strike="noStrike">
              <a:solidFill>
                <a:schemeClr val="dk1"/>
              </a:solidFill>
              <a:effectLst/>
              <a:uFillTx/>
              <a:latin typeface="Calibri"/>
            </a:endParaRPr>
          </a:p>
          <a:p>
            <a:pPr marL="1600200" lvl="3" indent="-228600" algn="l" defTabSz="457200">
              <a:lnSpc>
                <a:spcPct val="100000"/>
              </a:lnSpc>
              <a:spcBef>
                <a:spcPts val="360"/>
              </a:spcBef>
              <a:buClr>
                <a:srgbClr val="000000"/>
              </a:buClr>
              <a:buFont typeface="Arial"/>
              <a:buChar char="–"/>
            </a:pPr>
            <a:r>
              <a:rPr lang="en-US" sz="1800" b="0" u="none" strike="noStrike">
                <a:solidFill>
                  <a:schemeClr val="dk1"/>
                </a:solidFill>
                <a:effectLst/>
                <a:uFillTx/>
                <a:latin typeface="Calibri"/>
              </a:rPr>
              <a:t>Fourth level</a:t>
            </a:r>
            <a:endParaRPr lang="en-US" sz="1800" b="0" u="none" strike="noStrike">
              <a:solidFill>
                <a:schemeClr val="dk1"/>
              </a:solidFill>
              <a:effectLst/>
              <a:uFillTx/>
              <a:latin typeface="Calibri"/>
            </a:endParaRPr>
          </a:p>
          <a:p>
            <a:pPr marL="2057400" lvl="4" indent="-228600" algn="l" defTabSz="457200">
              <a:lnSpc>
                <a:spcPct val="100000"/>
              </a:lnSpc>
              <a:spcBef>
                <a:spcPts val="360"/>
              </a:spcBef>
              <a:buClr>
                <a:srgbClr val="000000"/>
              </a:buClr>
              <a:buFont typeface="Arial"/>
              <a:buChar char="»"/>
            </a:pPr>
            <a:r>
              <a:rPr lang="en-US" sz="1800" b="0" u="none" strike="noStrike">
                <a:solidFill>
                  <a:schemeClr val="dk1"/>
                </a:solidFill>
                <a:effectLst/>
                <a:uFillTx/>
                <a:latin typeface="Calibri"/>
              </a:rPr>
              <a:t>Fifth level</a:t>
            </a:r>
            <a:endParaRPr lang="en-US" sz="1800" b="0" u="none" strike="noStrike">
              <a:solidFill>
                <a:schemeClr val="dk1"/>
              </a:solidFill>
              <a:effectLst/>
              <a:uFillTx/>
              <a:latin typeface="Calibri"/>
            </a:endParaRPr>
          </a:p>
        </p:txBody>
      </p:sp>
      <p:sp>
        <p:nvSpPr>
          <p:cNvPr id="28" name="PlaceHolder 3"/>
          <p:cNvSpPr>
            <a:spLocks noGrp="1"/>
          </p:cNvSpPr>
          <p:nvPr>
            <p:ph type="body"/>
          </p:nvPr>
        </p:nvSpPr>
        <p:spPr>
          <a:xfrm>
            <a:off x="4648320" y="1600200"/>
            <a:ext cx="4038120" cy="4525560"/>
          </a:xfrm>
          <a:prstGeom prst="rect">
            <a:avLst/>
          </a:prstGeom>
          <a:noFill/>
          <a:ln w="0">
            <a:noFill/>
          </a:ln>
        </p:spPr>
        <p:txBody>
          <a:bodyPr lIns="91440" tIns="45720" rIns="91440" bIns="45720" anchor="t">
            <a:noAutofit/>
          </a:bodyPr>
          <a:lstStyle>
            <a:lvl1pPr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1pPr>
            <a:lvl2pPr lvl="1"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2pPr>
            <a:lvl3pPr lvl="2"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3pPr>
            <a:lvl4pPr lvl="3" algn="l" defTabSz="457200">
              <a:lnSpc>
                <a:spcPct val="100000"/>
              </a:lnSpc>
              <a:spcBef>
                <a:spcPts val="360"/>
              </a:spcBef>
              <a:buClr>
                <a:srgbClr val="000000"/>
              </a:buClr>
              <a:buFont typeface="Arial"/>
              <a:buChar char="–"/>
              <a:defRPr lang="en-US" sz="1800" b="0" u="none" strike="noStrike">
                <a:solidFill>
                  <a:schemeClr val="dk1"/>
                </a:solidFill>
                <a:effectLst/>
                <a:uFillTx/>
                <a:latin typeface="Calibri"/>
              </a:defRPr>
            </a:lvl4pPr>
            <a:lvl5pPr lvl="4" algn="l" defTabSz="457200">
              <a:lnSpc>
                <a:spcPct val="100000"/>
              </a:lnSpc>
              <a:spcBef>
                <a:spcPts val="360"/>
              </a:spcBef>
              <a:buClr>
                <a:srgbClr val="000000"/>
              </a:buClr>
              <a:buFont typeface="Arial"/>
              <a:buChar char="»"/>
              <a:defRPr lang="en-US" sz="1800" b="0" u="none" strike="noStrike">
                <a:solidFill>
                  <a:schemeClr val="dk1"/>
                </a:solidFill>
                <a:effectLst/>
                <a:uFillTx/>
                <a:latin typeface="Calibri"/>
              </a:defRPr>
            </a:lvl5pPr>
          </a:lstStyle>
          <a:p>
            <a:pPr marL="343080" indent="-34308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Click to edit Master text styles</a:t>
            </a:r>
            <a:endParaRPr lang="en-US" sz="2800" b="0" u="none" strike="noStrike">
              <a:solidFill>
                <a:schemeClr val="dk1"/>
              </a:solidFill>
              <a:effectLst/>
              <a:uFillTx/>
              <a:latin typeface="Calibri"/>
            </a:endParaRPr>
          </a:p>
          <a:p>
            <a:pPr marL="743040" lvl="1" indent="-28584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Second level</a:t>
            </a:r>
            <a:endParaRPr lang="en-US" sz="2400" b="0" u="none" strike="noStrike">
              <a:solidFill>
                <a:schemeClr val="dk1"/>
              </a:solidFill>
              <a:effectLst/>
              <a:uFillTx/>
              <a:latin typeface="Calibri"/>
            </a:endParaRPr>
          </a:p>
          <a:p>
            <a:pPr marL="1143000" lvl="2"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Third level</a:t>
            </a:r>
            <a:endParaRPr lang="en-US" sz="2000" b="0" u="none" strike="noStrike">
              <a:solidFill>
                <a:schemeClr val="dk1"/>
              </a:solidFill>
              <a:effectLst/>
              <a:uFillTx/>
              <a:latin typeface="Calibri"/>
            </a:endParaRPr>
          </a:p>
          <a:p>
            <a:pPr marL="1600200" lvl="3" indent="-228600" algn="l" defTabSz="457200">
              <a:lnSpc>
                <a:spcPct val="100000"/>
              </a:lnSpc>
              <a:spcBef>
                <a:spcPts val="360"/>
              </a:spcBef>
              <a:buClr>
                <a:srgbClr val="000000"/>
              </a:buClr>
              <a:buFont typeface="Arial"/>
              <a:buChar char="–"/>
            </a:pPr>
            <a:r>
              <a:rPr lang="en-US" sz="1800" b="0" u="none" strike="noStrike">
                <a:solidFill>
                  <a:schemeClr val="dk1"/>
                </a:solidFill>
                <a:effectLst/>
                <a:uFillTx/>
                <a:latin typeface="Calibri"/>
              </a:rPr>
              <a:t>Fourth level</a:t>
            </a:r>
            <a:endParaRPr lang="en-US" sz="1800" b="0" u="none" strike="noStrike">
              <a:solidFill>
                <a:schemeClr val="dk1"/>
              </a:solidFill>
              <a:effectLst/>
              <a:uFillTx/>
              <a:latin typeface="Calibri"/>
            </a:endParaRPr>
          </a:p>
          <a:p>
            <a:pPr marL="2057400" lvl="4" indent="-228600" algn="l" defTabSz="457200">
              <a:lnSpc>
                <a:spcPct val="100000"/>
              </a:lnSpc>
              <a:spcBef>
                <a:spcPts val="360"/>
              </a:spcBef>
              <a:buClr>
                <a:srgbClr val="000000"/>
              </a:buClr>
              <a:buFont typeface="Arial"/>
              <a:buChar char="»"/>
            </a:pPr>
            <a:r>
              <a:rPr lang="en-US" sz="1800" b="0" u="none" strike="noStrike">
                <a:solidFill>
                  <a:schemeClr val="dk1"/>
                </a:solidFill>
                <a:effectLst/>
                <a:uFillTx/>
                <a:latin typeface="Calibri"/>
              </a:rPr>
              <a:t>Fifth level</a:t>
            </a:r>
            <a:endParaRPr lang="en-US" sz="1800" b="0" u="none" strike="noStrike">
              <a:solidFill>
                <a:schemeClr val="dk1"/>
              </a:solidFill>
              <a:effectLst/>
              <a:uFillTx/>
              <a:latin typeface="Calibri"/>
            </a:endParaRPr>
          </a:p>
        </p:txBody>
      </p:sp>
      <p:sp>
        <p:nvSpPr>
          <p:cNvPr id="29" name="PlaceHolder 4"/>
          <p:cNvSpPr>
            <a:spLocks noGrp="1"/>
          </p:cNvSpPr>
          <p:nvPr>
            <p:ph type="dt" idx="16"/>
          </p:nvPr>
        </p:nvSpPr>
        <p:spPr>
          <a:xfrm>
            <a:off x="457200" y="6356520"/>
            <a:ext cx="2133360" cy="364680"/>
          </a:xfrm>
          <a:prstGeom prst="rect">
            <a:avLst/>
          </a:prstGeom>
          <a:noFill/>
          <a:ln w="0">
            <a:noFill/>
          </a:ln>
        </p:spPr>
        <p:txBody>
          <a:bodyPr lIns="91440" tIns="45720" rIns="91440" bIns="45720" anchor="ctr">
            <a:noAutofit/>
          </a:bodyPr>
          <a:lstStyle>
            <a:lvl1pPr indent="0" algn="l" defTabSz="457200">
              <a:lnSpc>
                <a:spcPct val="100000"/>
              </a:lnSpc>
              <a:buNone/>
              <a:defRPr lang="en-US" sz="1200" b="0" u="none" strike="noStrike">
                <a:solidFill>
                  <a:schemeClr val="dk1">
                    <a:tint val="75000"/>
                  </a:schemeClr>
                </a:solidFill>
                <a:effectLst/>
                <a:uFillTx/>
                <a:latin typeface="Calibri"/>
              </a:defRPr>
            </a:lvl1pPr>
          </a:lstStyle>
          <a:p>
            <a:pPr indent="0" algn="l" defTabSz="457200">
              <a:lnSpc>
                <a:spcPct val="100000"/>
              </a:lnSpc>
              <a:buNone/>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30" name="PlaceHolder 5"/>
          <p:cNvSpPr>
            <a:spLocks noGrp="1"/>
          </p:cNvSpPr>
          <p:nvPr>
            <p:ph type="ftr" idx="17"/>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31" name="PlaceHolder 6"/>
          <p:cNvSpPr>
            <a:spLocks noGrp="1"/>
          </p:cNvSpPr>
          <p:nvPr>
            <p:ph type="sldNum" idx="18"/>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u="none" strike="noStrike">
                <a:solidFill>
                  <a:schemeClr val="dk1">
                    <a:tint val="75000"/>
                  </a:schemeClr>
                </a:solidFill>
                <a:effectLst/>
                <a:uFillTx/>
                <a:latin typeface="Calibri"/>
              </a:defRPr>
            </a:lvl1pPr>
          </a:lstStyle>
          <a:p>
            <a:pPr indent="0" algn="r" defTabSz="457200">
              <a:lnSpc>
                <a:spcPct val="100000"/>
              </a:lnSpc>
              <a:buNone/>
            </a:pPr>
            <a:fld id="{A14B54C7-79AF-4681-9611-FE8021018CCA}"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bg>
      <p:bgPr>
        <a:solidFill>
          <a:srgbClr val="FFFFFF"/>
        </a:solidFill>
      </p:bgPr>
    </p:bg>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lvl1pPr indent="0" algn="ctr" defTabSz="457200">
              <a:lnSpc>
                <a:spcPct val="100000"/>
              </a:lnSpc>
              <a:buNone/>
              <a:defRPr lang="en-US" sz="4400" b="0" u="none" strike="noStrike">
                <a:solidFill>
                  <a:schemeClr val="dk1"/>
                </a:solidFill>
                <a:effectLst/>
                <a:uFillTx/>
                <a:latin typeface="Calibri"/>
              </a:defRPr>
            </a:lvl1pPr>
          </a:lstStyle>
          <a:p>
            <a:pPr indent="0" algn="ctr" defTabSz="457200">
              <a:lnSpc>
                <a:spcPct val="100000"/>
              </a:lnSpc>
              <a:buNone/>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33" name="PlaceHolder 2"/>
          <p:cNvSpPr>
            <a:spLocks noGrp="1"/>
          </p:cNvSpPr>
          <p:nvPr>
            <p:ph type="body"/>
          </p:nvPr>
        </p:nvSpPr>
        <p:spPr>
          <a:xfrm>
            <a:off x="457200" y="1535040"/>
            <a:ext cx="4039920" cy="639360"/>
          </a:xfrm>
          <a:prstGeom prst="rect">
            <a:avLst/>
          </a:prstGeom>
          <a:noFill/>
          <a:ln w="0">
            <a:noFill/>
          </a:ln>
        </p:spPr>
        <p:txBody>
          <a:bodyPr lIns="91440" tIns="45720" rIns="91440" bIns="45720" anchor="b">
            <a:noAutofit/>
          </a:bodyPr>
          <a:lstStyle>
            <a:lvl1pPr indent="0" algn="l" defTabSz="457200">
              <a:lnSpc>
                <a:spcPct val="100000"/>
              </a:lnSpc>
              <a:spcBef>
                <a:spcPts val="479"/>
              </a:spcBef>
              <a:buNone/>
              <a:tabLst>
                <a:tab pos="0" algn="l"/>
              </a:tabLst>
              <a:defRPr lang="en-US" sz="2400" b="1" u="none" strike="noStrike">
                <a:solidFill>
                  <a:schemeClr val="dk1"/>
                </a:solidFill>
                <a:effectLst/>
                <a:uFillTx/>
                <a:latin typeface="Calibri"/>
              </a:defRPr>
            </a:lvl1pPr>
          </a:lstStyle>
          <a:p>
            <a:pPr indent="0" algn="l" defTabSz="457200">
              <a:lnSpc>
                <a:spcPct val="100000"/>
              </a:lnSpc>
              <a:spcBef>
                <a:spcPts val="479"/>
              </a:spcBef>
              <a:buNone/>
              <a:tabLst>
                <a:tab pos="0" algn="l"/>
              </a:tabLst>
            </a:pPr>
            <a:r>
              <a:rPr lang="en-US" sz="2400" b="1"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p:txBody>
      </p:sp>
      <p:sp>
        <p:nvSpPr>
          <p:cNvPr id="34" name="PlaceHolder 3"/>
          <p:cNvSpPr>
            <a:spLocks noGrp="1"/>
          </p:cNvSpPr>
          <p:nvPr>
            <p:ph type="body"/>
          </p:nvPr>
        </p:nvSpPr>
        <p:spPr>
          <a:xfrm>
            <a:off x="457200" y="2174760"/>
            <a:ext cx="4039920" cy="3951000"/>
          </a:xfrm>
          <a:prstGeom prst="rect">
            <a:avLst/>
          </a:prstGeom>
          <a:noFill/>
          <a:ln w="0">
            <a:noFill/>
          </a:ln>
        </p:spPr>
        <p:txBody>
          <a:bodyPr lIns="91440" tIns="45720" rIns="91440" bIns="45720" anchor="t">
            <a:noAutofit/>
          </a:bodyPr>
          <a:lstStyle>
            <a:lvl1pPr algn="l" defTabSz="457200">
              <a:lnSpc>
                <a:spcPct val="100000"/>
              </a:lnSpc>
              <a:spcBef>
                <a:spcPts val="479"/>
              </a:spcBef>
              <a:buClr>
                <a:srgbClr val="000000"/>
              </a:buClr>
              <a:buFont typeface="Arial"/>
              <a:buChar char="•"/>
              <a:tabLst>
                <a:tab pos="0" algn="l"/>
              </a:tabLst>
              <a:defRPr lang="en-US" sz="2400" b="0" u="none" strike="noStrike">
                <a:solidFill>
                  <a:schemeClr val="dk1"/>
                </a:solidFill>
                <a:effectLst/>
                <a:uFillTx/>
                <a:latin typeface="Calibri"/>
              </a:defRPr>
            </a:lvl1pPr>
            <a:lvl2pPr lvl="1" algn="l" defTabSz="457200">
              <a:lnSpc>
                <a:spcPct val="100000"/>
              </a:lnSpc>
              <a:spcBef>
                <a:spcPts val="400"/>
              </a:spcBef>
              <a:buClr>
                <a:srgbClr val="000000"/>
              </a:buClr>
              <a:buFont typeface="Arial"/>
              <a:buChar char="–"/>
              <a:tabLst>
                <a:tab pos="0" algn="l"/>
              </a:tabLst>
              <a:defRPr lang="en-US" sz="2000" b="0" u="none" strike="noStrike">
                <a:solidFill>
                  <a:schemeClr val="dk1"/>
                </a:solidFill>
                <a:effectLst/>
                <a:uFillTx/>
                <a:latin typeface="Calibri"/>
              </a:defRPr>
            </a:lvl2pPr>
            <a:lvl3pPr lvl="2" algn="l" defTabSz="457200">
              <a:lnSpc>
                <a:spcPct val="100000"/>
              </a:lnSpc>
              <a:spcBef>
                <a:spcPts val="360"/>
              </a:spcBef>
              <a:buClr>
                <a:srgbClr val="000000"/>
              </a:buClr>
              <a:buFont typeface="Arial"/>
              <a:buChar char="•"/>
              <a:tabLst>
                <a:tab pos="0" algn="l"/>
              </a:tabLst>
              <a:defRPr lang="en-US" sz="1800" b="0" u="none" strike="noStrike">
                <a:solidFill>
                  <a:schemeClr val="dk1"/>
                </a:solidFill>
                <a:effectLst/>
                <a:uFillTx/>
                <a:latin typeface="Calibri"/>
              </a:defRPr>
            </a:lvl3pPr>
            <a:lvl4pPr lvl="3" algn="l" defTabSz="457200">
              <a:lnSpc>
                <a:spcPct val="100000"/>
              </a:lnSpc>
              <a:spcBef>
                <a:spcPts val="320"/>
              </a:spcBef>
              <a:buClr>
                <a:srgbClr val="000000"/>
              </a:buClr>
              <a:buFont typeface="Arial"/>
              <a:buChar char="–"/>
              <a:tabLst>
                <a:tab pos="0" algn="l"/>
              </a:tabLst>
              <a:defRPr lang="en-US" sz="1600" b="0" u="none" strike="noStrike">
                <a:solidFill>
                  <a:schemeClr val="dk1"/>
                </a:solidFill>
                <a:effectLst/>
                <a:uFillTx/>
                <a:latin typeface="Calibri"/>
              </a:defRPr>
            </a:lvl4pPr>
            <a:lvl5pPr lvl="4" algn="l" defTabSz="457200">
              <a:lnSpc>
                <a:spcPct val="100000"/>
              </a:lnSpc>
              <a:spcBef>
                <a:spcPts val="320"/>
              </a:spcBef>
              <a:buClr>
                <a:srgbClr val="000000"/>
              </a:buClr>
              <a:buFont typeface="Arial"/>
              <a:buChar char="»"/>
              <a:tabLst>
                <a:tab pos="0" algn="l"/>
              </a:tabLst>
              <a:defRPr lang="en-US" sz="1600" b="0" u="none" strike="noStrike">
                <a:solidFill>
                  <a:schemeClr val="dk1"/>
                </a:solidFill>
                <a:effectLst/>
                <a:uFillTx/>
                <a:latin typeface="Calibri"/>
              </a:defRPr>
            </a:lvl5pPr>
          </a:lstStyle>
          <a:p>
            <a:pPr marL="343080" indent="-343080" algn="l" defTabSz="457200">
              <a:lnSpc>
                <a:spcPct val="100000"/>
              </a:lnSpc>
              <a:spcBef>
                <a:spcPts val="479"/>
              </a:spcBef>
              <a:buClr>
                <a:srgbClr val="000000"/>
              </a:buClr>
              <a:buFont typeface="Arial"/>
              <a:buChar char="•"/>
              <a:tabLst>
                <a:tab pos="0" algn="l"/>
              </a:tabLst>
            </a:pPr>
            <a:r>
              <a:rPr lang="en-US" sz="2400" b="0"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a:p>
            <a:pPr marL="743040" lvl="1" indent="-285840" algn="l" defTabSz="457200">
              <a:lnSpc>
                <a:spcPct val="100000"/>
              </a:lnSpc>
              <a:spcBef>
                <a:spcPts val="400"/>
              </a:spcBef>
              <a:buClr>
                <a:srgbClr val="000000"/>
              </a:buClr>
              <a:buFont typeface="Arial"/>
              <a:buChar char="–"/>
              <a:tabLst>
                <a:tab pos="0" algn="l"/>
              </a:tabLst>
            </a:pPr>
            <a:r>
              <a:rPr lang="en-US" sz="2000" b="0" u="none" strike="noStrike">
                <a:solidFill>
                  <a:schemeClr val="dk1"/>
                </a:solidFill>
                <a:effectLst/>
                <a:uFillTx/>
                <a:latin typeface="Calibri"/>
              </a:rPr>
              <a:t>Second level</a:t>
            </a:r>
            <a:endParaRPr lang="en-US" sz="2000" b="0" u="none" strike="noStrike">
              <a:solidFill>
                <a:schemeClr val="dk1"/>
              </a:solidFill>
              <a:effectLst/>
              <a:uFillTx/>
              <a:latin typeface="Calibri"/>
            </a:endParaRPr>
          </a:p>
          <a:p>
            <a:pPr marL="1143000" lvl="2" indent="-228600" algn="l" defTabSz="457200">
              <a:lnSpc>
                <a:spcPct val="100000"/>
              </a:lnSpc>
              <a:spcBef>
                <a:spcPts val="360"/>
              </a:spcBef>
              <a:buClr>
                <a:srgbClr val="000000"/>
              </a:buClr>
              <a:buFont typeface="Arial"/>
              <a:buChar char="•"/>
              <a:tabLst>
                <a:tab pos="0" algn="l"/>
              </a:tabLst>
            </a:pPr>
            <a:r>
              <a:rPr lang="en-US" sz="1800" b="0" u="none" strike="noStrike">
                <a:solidFill>
                  <a:schemeClr val="dk1"/>
                </a:solidFill>
                <a:effectLst/>
                <a:uFillTx/>
                <a:latin typeface="Calibri"/>
              </a:rPr>
              <a:t>Third level</a:t>
            </a:r>
            <a:endParaRPr lang="en-US" sz="1800" b="0" u="none" strike="noStrike">
              <a:solidFill>
                <a:schemeClr val="dk1"/>
              </a:solidFill>
              <a:effectLst/>
              <a:uFillTx/>
              <a:latin typeface="Calibri"/>
            </a:endParaRPr>
          </a:p>
          <a:p>
            <a:pPr marL="1600200" lvl="3" indent="-228600" algn="l" defTabSz="457200">
              <a:lnSpc>
                <a:spcPct val="100000"/>
              </a:lnSpc>
              <a:spcBef>
                <a:spcPts val="320"/>
              </a:spcBef>
              <a:buClr>
                <a:srgbClr val="000000"/>
              </a:buClr>
              <a:buFont typeface="Arial"/>
              <a:buChar char="–"/>
              <a:tabLst>
                <a:tab pos="0" algn="l"/>
              </a:tabLst>
            </a:pPr>
            <a:r>
              <a:rPr lang="en-US" sz="1600" b="0" u="none" strike="noStrike">
                <a:solidFill>
                  <a:schemeClr val="dk1"/>
                </a:solidFill>
                <a:effectLst/>
                <a:uFillTx/>
                <a:latin typeface="Calibri"/>
              </a:rPr>
              <a:t>Fourth level</a:t>
            </a:r>
            <a:endParaRPr lang="en-US" sz="1600" b="0" u="none" strike="noStrike">
              <a:solidFill>
                <a:schemeClr val="dk1"/>
              </a:solidFill>
              <a:effectLst/>
              <a:uFillTx/>
              <a:latin typeface="Calibri"/>
            </a:endParaRPr>
          </a:p>
          <a:p>
            <a:pPr marL="2057400" lvl="4" indent="-228600" algn="l" defTabSz="457200">
              <a:lnSpc>
                <a:spcPct val="100000"/>
              </a:lnSpc>
              <a:spcBef>
                <a:spcPts val="320"/>
              </a:spcBef>
              <a:buClr>
                <a:srgbClr val="000000"/>
              </a:buClr>
              <a:buFont typeface="Arial"/>
              <a:buChar char="»"/>
              <a:tabLst>
                <a:tab pos="0" algn="l"/>
              </a:tabLst>
            </a:pPr>
            <a:r>
              <a:rPr lang="en-US" sz="1600" b="0" u="none" strike="noStrike">
                <a:solidFill>
                  <a:schemeClr val="dk1"/>
                </a:solidFill>
                <a:effectLst/>
                <a:uFillTx/>
                <a:latin typeface="Calibri"/>
              </a:rPr>
              <a:t>Fifth level</a:t>
            </a:r>
            <a:endParaRPr lang="en-US" sz="1600" b="0" u="none" strike="noStrike">
              <a:solidFill>
                <a:schemeClr val="dk1"/>
              </a:solidFill>
              <a:effectLst/>
              <a:uFillTx/>
              <a:latin typeface="Calibri"/>
            </a:endParaRPr>
          </a:p>
        </p:txBody>
      </p:sp>
      <p:sp>
        <p:nvSpPr>
          <p:cNvPr id="35" name="PlaceHolder 4"/>
          <p:cNvSpPr>
            <a:spLocks noGrp="1"/>
          </p:cNvSpPr>
          <p:nvPr>
            <p:ph type="body"/>
          </p:nvPr>
        </p:nvSpPr>
        <p:spPr>
          <a:xfrm>
            <a:off x="4645080" y="1535040"/>
            <a:ext cx="4041360" cy="639360"/>
          </a:xfrm>
          <a:prstGeom prst="rect">
            <a:avLst/>
          </a:prstGeom>
          <a:noFill/>
          <a:ln w="0">
            <a:noFill/>
          </a:ln>
        </p:spPr>
        <p:txBody>
          <a:bodyPr lIns="91440" tIns="45720" rIns="91440" bIns="45720" anchor="b">
            <a:noAutofit/>
          </a:bodyPr>
          <a:lstStyle>
            <a:lvl1pPr indent="0" algn="l" defTabSz="457200">
              <a:lnSpc>
                <a:spcPct val="100000"/>
              </a:lnSpc>
              <a:spcBef>
                <a:spcPts val="479"/>
              </a:spcBef>
              <a:buNone/>
              <a:tabLst>
                <a:tab pos="0" algn="l"/>
              </a:tabLst>
              <a:defRPr lang="en-US" sz="2400" b="1" u="none" strike="noStrike">
                <a:solidFill>
                  <a:schemeClr val="dk1"/>
                </a:solidFill>
                <a:effectLst/>
                <a:uFillTx/>
                <a:latin typeface="Calibri"/>
              </a:defRPr>
            </a:lvl1pPr>
          </a:lstStyle>
          <a:p>
            <a:pPr indent="0" algn="l" defTabSz="457200">
              <a:lnSpc>
                <a:spcPct val="100000"/>
              </a:lnSpc>
              <a:spcBef>
                <a:spcPts val="479"/>
              </a:spcBef>
              <a:buNone/>
              <a:tabLst>
                <a:tab pos="0" algn="l"/>
              </a:tabLst>
            </a:pPr>
            <a:r>
              <a:rPr lang="en-US" sz="2400" b="1"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p:txBody>
      </p:sp>
      <p:sp>
        <p:nvSpPr>
          <p:cNvPr id="36" name="PlaceHolder 5"/>
          <p:cNvSpPr>
            <a:spLocks noGrp="1"/>
          </p:cNvSpPr>
          <p:nvPr>
            <p:ph type="body"/>
          </p:nvPr>
        </p:nvSpPr>
        <p:spPr>
          <a:xfrm>
            <a:off x="4645080" y="2174760"/>
            <a:ext cx="4041360" cy="3951000"/>
          </a:xfrm>
          <a:prstGeom prst="rect">
            <a:avLst/>
          </a:prstGeom>
          <a:noFill/>
          <a:ln w="0">
            <a:noFill/>
          </a:ln>
        </p:spPr>
        <p:txBody>
          <a:bodyPr lIns="91440" tIns="45720" rIns="91440" bIns="45720" anchor="t">
            <a:noAutofit/>
          </a:bodyPr>
          <a:lstStyle>
            <a:lvl1pPr algn="l" defTabSz="457200">
              <a:lnSpc>
                <a:spcPct val="100000"/>
              </a:lnSpc>
              <a:spcBef>
                <a:spcPts val="479"/>
              </a:spcBef>
              <a:buClr>
                <a:srgbClr val="000000"/>
              </a:buClr>
              <a:buFont typeface="Arial"/>
              <a:buChar char="•"/>
              <a:tabLst>
                <a:tab pos="0" algn="l"/>
              </a:tabLst>
              <a:defRPr lang="en-US" sz="2400" b="0" u="none" strike="noStrike">
                <a:solidFill>
                  <a:schemeClr val="dk1"/>
                </a:solidFill>
                <a:effectLst/>
                <a:uFillTx/>
                <a:latin typeface="Calibri"/>
              </a:defRPr>
            </a:lvl1pPr>
            <a:lvl2pPr lvl="1" algn="l" defTabSz="457200">
              <a:lnSpc>
                <a:spcPct val="100000"/>
              </a:lnSpc>
              <a:spcBef>
                <a:spcPts val="400"/>
              </a:spcBef>
              <a:buClr>
                <a:srgbClr val="000000"/>
              </a:buClr>
              <a:buFont typeface="Arial"/>
              <a:buChar char="–"/>
              <a:tabLst>
                <a:tab pos="0" algn="l"/>
              </a:tabLst>
              <a:defRPr lang="en-US" sz="2000" b="0" u="none" strike="noStrike">
                <a:solidFill>
                  <a:schemeClr val="dk1"/>
                </a:solidFill>
                <a:effectLst/>
                <a:uFillTx/>
                <a:latin typeface="Calibri"/>
              </a:defRPr>
            </a:lvl2pPr>
            <a:lvl3pPr lvl="2" algn="l" defTabSz="457200">
              <a:lnSpc>
                <a:spcPct val="100000"/>
              </a:lnSpc>
              <a:spcBef>
                <a:spcPts val="360"/>
              </a:spcBef>
              <a:buClr>
                <a:srgbClr val="000000"/>
              </a:buClr>
              <a:buFont typeface="Arial"/>
              <a:buChar char="•"/>
              <a:tabLst>
                <a:tab pos="0" algn="l"/>
              </a:tabLst>
              <a:defRPr lang="en-US" sz="1800" b="0" u="none" strike="noStrike">
                <a:solidFill>
                  <a:schemeClr val="dk1"/>
                </a:solidFill>
                <a:effectLst/>
                <a:uFillTx/>
                <a:latin typeface="Calibri"/>
              </a:defRPr>
            </a:lvl3pPr>
            <a:lvl4pPr lvl="3" algn="l" defTabSz="457200">
              <a:lnSpc>
                <a:spcPct val="100000"/>
              </a:lnSpc>
              <a:spcBef>
                <a:spcPts val="320"/>
              </a:spcBef>
              <a:buClr>
                <a:srgbClr val="000000"/>
              </a:buClr>
              <a:buFont typeface="Arial"/>
              <a:buChar char="–"/>
              <a:tabLst>
                <a:tab pos="0" algn="l"/>
              </a:tabLst>
              <a:defRPr lang="en-US" sz="1600" b="0" u="none" strike="noStrike">
                <a:solidFill>
                  <a:schemeClr val="dk1"/>
                </a:solidFill>
                <a:effectLst/>
                <a:uFillTx/>
                <a:latin typeface="Calibri"/>
              </a:defRPr>
            </a:lvl4pPr>
            <a:lvl5pPr lvl="4" algn="l" defTabSz="457200">
              <a:lnSpc>
                <a:spcPct val="100000"/>
              </a:lnSpc>
              <a:spcBef>
                <a:spcPts val="320"/>
              </a:spcBef>
              <a:buClr>
                <a:srgbClr val="000000"/>
              </a:buClr>
              <a:buFont typeface="Arial"/>
              <a:buChar char="»"/>
              <a:tabLst>
                <a:tab pos="0" algn="l"/>
              </a:tabLst>
              <a:defRPr lang="en-US" sz="1600" b="0" u="none" strike="noStrike">
                <a:solidFill>
                  <a:schemeClr val="dk1"/>
                </a:solidFill>
                <a:effectLst/>
                <a:uFillTx/>
                <a:latin typeface="Calibri"/>
              </a:defRPr>
            </a:lvl5pPr>
          </a:lstStyle>
          <a:p>
            <a:pPr marL="343080" indent="-343080" algn="l" defTabSz="457200">
              <a:lnSpc>
                <a:spcPct val="100000"/>
              </a:lnSpc>
              <a:spcBef>
                <a:spcPts val="479"/>
              </a:spcBef>
              <a:buClr>
                <a:srgbClr val="000000"/>
              </a:buClr>
              <a:buFont typeface="Arial"/>
              <a:buChar char="•"/>
              <a:tabLst>
                <a:tab pos="0" algn="l"/>
              </a:tabLst>
            </a:pPr>
            <a:r>
              <a:rPr lang="en-US" sz="2400" b="0"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a:p>
            <a:pPr marL="743040" lvl="1" indent="-285840" algn="l" defTabSz="457200">
              <a:lnSpc>
                <a:spcPct val="100000"/>
              </a:lnSpc>
              <a:spcBef>
                <a:spcPts val="400"/>
              </a:spcBef>
              <a:buClr>
                <a:srgbClr val="000000"/>
              </a:buClr>
              <a:buFont typeface="Arial"/>
              <a:buChar char="–"/>
              <a:tabLst>
                <a:tab pos="0" algn="l"/>
              </a:tabLst>
            </a:pPr>
            <a:r>
              <a:rPr lang="en-US" sz="2000" b="0" u="none" strike="noStrike">
                <a:solidFill>
                  <a:schemeClr val="dk1"/>
                </a:solidFill>
                <a:effectLst/>
                <a:uFillTx/>
                <a:latin typeface="Calibri"/>
              </a:rPr>
              <a:t>Second level</a:t>
            </a:r>
            <a:endParaRPr lang="en-US" sz="2000" b="0" u="none" strike="noStrike">
              <a:solidFill>
                <a:schemeClr val="dk1"/>
              </a:solidFill>
              <a:effectLst/>
              <a:uFillTx/>
              <a:latin typeface="Calibri"/>
            </a:endParaRPr>
          </a:p>
          <a:p>
            <a:pPr marL="1143000" lvl="2" indent="-228600" algn="l" defTabSz="457200">
              <a:lnSpc>
                <a:spcPct val="100000"/>
              </a:lnSpc>
              <a:spcBef>
                <a:spcPts val="360"/>
              </a:spcBef>
              <a:buClr>
                <a:srgbClr val="000000"/>
              </a:buClr>
              <a:buFont typeface="Arial"/>
              <a:buChar char="•"/>
              <a:tabLst>
                <a:tab pos="0" algn="l"/>
              </a:tabLst>
            </a:pPr>
            <a:r>
              <a:rPr lang="en-US" sz="1800" b="0" u="none" strike="noStrike">
                <a:solidFill>
                  <a:schemeClr val="dk1"/>
                </a:solidFill>
                <a:effectLst/>
                <a:uFillTx/>
                <a:latin typeface="Calibri"/>
              </a:rPr>
              <a:t>Third level</a:t>
            </a:r>
            <a:endParaRPr lang="en-US" sz="1800" b="0" u="none" strike="noStrike">
              <a:solidFill>
                <a:schemeClr val="dk1"/>
              </a:solidFill>
              <a:effectLst/>
              <a:uFillTx/>
              <a:latin typeface="Calibri"/>
            </a:endParaRPr>
          </a:p>
          <a:p>
            <a:pPr marL="1600200" lvl="3" indent="-228600" algn="l" defTabSz="457200">
              <a:lnSpc>
                <a:spcPct val="100000"/>
              </a:lnSpc>
              <a:spcBef>
                <a:spcPts val="320"/>
              </a:spcBef>
              <a:buClr>
                <a:srgbClr val="000000"/>
              </a:buClr>
              <a:buFont typeface="Arial"/>
              <a:buChar char="–"/>
              <a:tabLst>
                <a:tab pos="0" algn="l"/>
              </a:tabLst>
            </a:pPr>
            <a:r>
              <a:rPr lang="en-US" sz="1600" b="0" u="none" strike="noStrike">
                <a:solidFill>
                  <a:schemeClr val="dk1"/>
                </a:solidFill>
                <a:effectLst/>
                <a:uFillTx/>
                <a:latin typeface="Calibri"/>
              </a:rPr>
              <a:t>Fourth level</a:t>
            </a:r>
            <a:endParaRPr lang="en-US" sz="1600" b="0" u="none" strike="noStrike">
              <a:solidFill>
                <a:schemeClr val="dk1"/>
              </a:solidFill>
              <a:effectLst/>
              <a:uFillTx/>
              <a:latin typeface="Calibri"/>
            </a:endParaRPr>
          </a:p>
          <a:p>
            <a:pPr marL="2057400" lvl="4" indent="-228600" algn="l" defTabSz="457200">
              <a:lnSpc>
                <a:spcPct val="100000"/>
              </a:lnSpc>
              <a:spcBef>
                <a:spcPts val="320"/>
              </a:spcBef>
              <a:buClr>
                <a:srgbClr val="000000"/>
              </a:buClr>
              <a:buFont typeface="Arial"/>
              <a:buChar char="»"/>
              <a:tabLst>
                <a:tab pos="0" algn="l"/>
              </a:tabLst>
            </a:pPr>
            <a:r>
              <a:rPr lang="en-US" sz="1600" b="0" u="none" strike="noStrike">
                <a:solidFill>
                  <a:schemeClr val="dk1"/>
                </a:solidFill>
                <a:effectLst/>
                <a:uFillTx/>
                <a:latin typeface="Calibri"/>
              </a:rPr>
              <a:t>Fifth level</a:t>
            </a:r>
            <a:endParaRPr lang="en-US" sz="1600" b="0" u="none" strike="noStrike">
              <a:solidFill>
                <a:schemeClr val="dk1"/>
              </a:solidFill>
              <a:effectLst/>
              <a:uFillTx/>
              <a:latin typeface="Calibri"/>
            </a:endParaRPr>
          </a:p>
        </p:txBody>
      </p:sp>
      <p:sp>
        <p:nvSpPr>
          <p:cNvPr id="37" name="PlaceHolder 6"/>
          <p:cNvSpPr>
            <a:spLocks noGrp="1"/>
          </p:cNvSpPr>
          <p:nvPr>
            <p:ph type="dt" idx="19"/>
          </p:nvPr>
        </p:nvSpPr>
        <p:spPr>
          <a:xfrm>
            <a:off x="457200" y="6356520"/>
            <a:ext cx="2133360" cy="364680"/>
          </a:xfrm>
          <a:prstGeom prst="rect">
            <a:avLst/>
          </a:prstGeom>
          <a:noFill/>
          <a:ln w="0">
            <a:noFill/>
          </a:ln>
        </p:spPr>
        <p:txBody>
          <a:bodyPr lIns="91440" tIns="45720" rIns="91440" bIns="45720" anchor="ctr">
            <a:noAutofit/>
          </a:bodyPr>
          <a:lstStyle>
            <a:lvl1pPr indent="0" algn="l" defTabSz="457200">
              <a:lnSpc>
                <a:spcPct val="100000"/>
              </a:lnSpc>
              <a:buNone/>
              <a:defRPr lang="en-US" sz="1200" b="0" u="none" strike="noStrike">
                <a:solidFill>
                  <a:schemeClr val="dk1">
                    <a:tint val="75000"/>
                  </a:schemeClr>
                </a:solidFill>
                <a:effectLst/>
                <a:uFillTx/>
                <a:latin typeface="Calibri"/>
              </a:defRPr>
            </a:lvl1pPr>
          </a:lstStyle>
          <a:p>
            <a:pPr indent="0" algn="l" defTabSz="457200">
              <a:lnSpc>
                <a:spcPct val="100000"/>
              </a:lnSpc>
              <a:buNone/>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38" name="PlaceHolder 7"/>
          <p:cNvSpPr>
            <a:spLocks noGrp="1"/>
          </p:cNvSpPr>
          <p:nvPr>
            <p:ph type="ftr" idx="20"/>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39" name="PlaceHolder 8"/>
          <p:cNvSpPr>
            <a:spLocks noGrp="1"/>
          </p:cNvSpPr>
          <p:nvPr>
            <p:ph type="sldNum" idx="21"/>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u="none" strike="noStrike">
                <a:solidFill>
                  <a:schemeClr val="dk1">
                    <a:tint val="75000"/>
                  </a:schemeClr>
                </a:solidFill>
                <a:effectLst/>
                <a:uFillTx/>
                <a:latin typeface="Calibri"/>
              </a:defRPr>
            </a:lvl1pPr>
          </a:lstStyle>
          <a:p>
            <a:pPr indent="0" algn="r" defTabSz="457200">
              <a:lnSpc>
                <a:spcPct val="100000"/>
              </a:lnSpc>
              <a:buNone/>
            </a:pPr>
            <a:fld id="{17D10A49-C14C-4B62-AE93-3921A9B56769}"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solidFill>
          <a:srgbClr val="FFFFFF"/>
        </a:solidFill>
      </p:bgPr>
    </p:bg>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lvl1pPr indent="0" algn="ctr" defTabSz="457200">
              <a:lnSpc>
                <a:spcPct val="100000"/>
              </a:lnSpc>
              <a:buNone/>
              <a:defRPr lang="en-US" sz="4400" b="0" u="none" strike="noStrike">
                <a:solidFill>
                  <a:schemeClr val="dk1"/>
                </a:solidFill>
                <a:effectLst/>
                <a:uFillTx/>
                <a:latin typeface="Calibri"/>
              </a:defRPr>
            </a:lvl1pPr>
          </a:lstStyle>
          <a:p>
            <a:pPr indent="0" algn="ctr" defTabSz="457200">
              <a:lnSpc>
                <a:spcPct val="100000"/>
              </a:lnSpc>
              <a:buNone/>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41" name="PlaceHolder 2"/>
          <p:cNvSpPr>
            <a:spLocks noGrp="1"/>
          </p:cNvSpPr>
          <p:nvPr>
            <p:ph type="dt" idx="22"/>
          </p:nvPr>
        </p:nvSpPr>
        <p:spPr>
          <a:xfrm>
            <a:off x="457200" y="6356520"/>
            <a:ext cx="2133360" cy="364680"/>
          </a:xfrm>
          <a:prstGeom prst="rect">
            <a:avLst/>
          </a:prstGeom>
          <a:noFill/>
          <a:ln w="0">
            <a:noFill/>
          </a:ln>
        </p:spPr>
        <p:txBody>
          <a:bodyPr lIns="91440" tIns="45720" rIns="91440" bIns="45720" anchor="ctr">
            <a:noAutofit/>
          </a:bodyPr>
          <a:lstStyle>
            <a:lvl1pPr indent="0" algn="l" defTabSz="457200">
              <a:lnSpc>
                <a:spcPct val="100000"/>
              </a:lnSpc>
              <a:buNone/>
              <a:defRPr lang="en-US" sz="1200" b="0" u="none" strike="noStrike">
                <a:solidFill>
                  <a:schemeClr val="dk1">
                    <a:tint val="75000"/>
                  </a:schemeClr>
                </a:solidFill>
                <a:effectLst/>
                <a:uFillTx/>
                <a:latin typeface="Calibri"/>
              </a:defRPr>
            </a:lvl1pPr>
          </a:lstStyle>
          <a:p>
            <a:pPr indent="0" algn="l" defTabSz="457200">
              <a:lnSpc>
                <a:spcPct val="100000"/>
              </a:lnSpc>
              <a:buNone/>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42" name="PlaceHolder 3"/>
          <p:cNvSpPr>
            <a:spLocks noGrp="1"/>
          </p:cNvSpPr>
          <p:nvPr>
            <p:ph type="ftr" idx="23"/>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43" name="PlaceHolder 4"/>
          <p:cNvSpPr>
            <a:spLocks noGrp="1"/>
          </p:cNvSpPr>
          <p:nvPr>
            <p:ph type="sldNum" idx="24"/>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u="none" strike="noStrike">
                <a:solidFill>
                  <a:schemeClr val="dk1">
                    <a:tint val="75000"/>
                  </a:schemeClr>
                </a:solidFill>
                <a:effectLst/>
                <a:uFillTx/>
                <a:latin typeface="Calibri"/>
              </a:defRPr>
            </a:lvl1pPr>
          </a:lstStyle>
          <a:p>
            <a:pPr indent="0" algn="r" defTabSz="457200">
              <a:lnSpc>
                <a:spcPct val="100000"/>
              </a:lnSpc>
              <a:buNone/>
            </a:pPr>
            <a:fld id="{09EA06A1-CC6C-444F-95AB-6B29FE87630C}"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solidFill>
          <a:srgbClr val="FFFFFF"/>
        </a:solidFill>
      </p:bgPr>
    </p:bg>
    <p:spTree>
      <p:nvGrpSpPr>
        <p:cNvPr id="1" name=""/>
        <p:cNvGrpSpPr/>
        <p:nvPr/>
      </p:nvGrpSpPr>
      <p:grpSpPr>
        <a:xfrm>
          <a:off x="0" y="0"/>
          <a:ext cx="0" cy="0"/>
          <a:chOff x="0" y="0"/>
          <a:chExt cx="0" cy="0"/>
        </a:xfrm>
      </p:grpSpPr>
      <p:sp>
        <p:nvSpPr>
          <p:cNvPr id="44" name="PlaceHolder 1"/>
          <p:cNvSpPr>
            <a:spLocks noGrp="1"/>
          </p:cNvSpPr>
          <p:nvPr>
            <p:ph type="dt" idx="25"/>
          </p:nvPr>
        </p:nvSpPr>
        <p:spPr>
          <a:xfrm>
            <a:off x="457200" y="6356520"/>
            <a:ext cx="2133360" cy="364680"/>
          </a:xfrm>
          <a:prstGeom prst="rect">
            <a:avLst/>
          </a:prstGeom>
          <a:noFill/>
          <a:ln w="0">
            <a:noFill/>
          </a:ln>
        </p:spPr>
        <p:txBody>
          <a:bodyPr lIns="91440" tIns="45720" rIns="91440" bIns="45720" anchor="ctr">
            <a:noAutofit/>
          </a:bodyPr>
          <a:lstStyle>
            <a:lvl1pPr indent="0" algn="l" defTabSz="457200">
              <a:lnSpc>
                <a:spcPct val="100000"/>
              </a:lnSpc>
              <a:buNone/>
              <a:defRPr lang="en-US" sz="1200" b="0" u="none" strike="noStrike">
                <a:solidFill>
                  <a:schemeClr val="dk1">
                    <a:tint val="75000"/>
                  </a:schemeClr>
                </a:solidFill>
                <a:effectLst/>
                <a:uFillTx/>
                <a:latin typeface="Calibri"/>
              </a:defRPr>
            </a:lvl1pPr>
          </a:lstStyle>
          <a:p>
            <a:pPr indent="0" algn="l" defTabSz="457200">
              <a:lnSpc>
                <a:spcPct val="100000"/>
              </a:lnSpc>
              <a:buNone/>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45" name="PlaceHolder 2"/>
          <p:cNvSpPr>
            <a:spLocks noGrp="1"/>
          </p:cNvSpPr>
          <p:nvPr>
            <p:ph type="ftr" idx="26"/>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46" name="PlaceHolder 3"/>
          <p:cNvSpPr>
            <a:spLocks noGrp="1"/>
          </p:cNvSpPr>
          <p:nvPr>
            <p:ph type="sldNum" idx="27"/>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u="none" strike="noStrike">
                <a:solidFill>
                  <a:schemeClr val="dk1">
                    <a:tint val="75000"/>
                  </a:schemeClr>
                </a:solidFill>
                <a:effectLst/>
                <a:uFillTx/>
                <a:latin typeface="Calibri"/>
              </a:defRPr>
            </a:lvl1pPr>
          </a:lstStyle>
          <a:p>
            <a:pPr indent="0" algn="r" defTabSz="457200">
              <a:lnSpc>
                <a:spcPct val="100000"/>
              </a:lnSpc>
              <a:buNone/>
            </a:pPr>
            <a:fld id="{D973E4FA-37AC-4089-AECE-D3792708423A}"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
        <p:nvSpPr>
          <p:cNvPr id="47" name="PlaceHolder 4"/>
          <p:cNvSpPr>
            <a:spLocks noGrp="1"/>
          </p:cNvSpPr>
          <p:nvPr>
            <p:ph type="title"/>
          </p:nvPr>
        </p:nvSpPr>
        <p:spPr>
          <a:xfrm>
            <a:off x="609480" y="273600"/>
            <a:ext cx="10972080" cy="1144800"/>
          </a:xfrm>
          <a:prstGeom prst="rect">
            <a:avLst/>
          </a:prstGeom>
          <a:noFill/>
          <a:ln w="0">
            <a:noFill/>
          </a:ln>
        </p:spPr>
        <p:txBody>
          <a:bodyPr lIns="0" tIns="0" rIns="0" bIns="0" anchor="ctr">
            <a:noAutofit/>
          </a:bodyPr>
          <a:lstStyle>
            <a:lvl1pPr indent="0" algn="ctr" defTabSz="457200">
              <a:buNone/>
              <a:defRPr lang="en-US" sz="4400" b="0" u="none" strike="noStrike">
                <a:solidFill>
                  <a:schemeClr val="dk1"/>
                </a:solidFill>
                <a:effectLst/>
                <a:uFillTx/>
                <a:latin typeface="Calibri"/>
              </a:defRPr>
            </a:lvl1pPr>
          </a:lstStyle>
          <a:p>
            <a:pPr indent="0" algn="ctr" defTabSz="457200">
              <a:buNone/>
            </a:pPr>
            <a:r>
              <a:rPr lang="en-US" sz="4400" b="0" u="none" strike="noStrike">
                <a:solidFill>
                  <a:schemeClr val="dk1"/>
                </a:solidFill>
                <a:effectLst/>
                <a:uFillTx/>
                <a:latin typeface="Calibri"/>
              </a:rPr>
              <a:t>Click to edit the title text format</a:t>
            </a:r>
            <a:endParaRPr lang="en-US" sz="4400" b="0" u="none" strike="noStrike">
              <a:solidFill>
                <a:schemeClr val="dk1"/>
              </a:solidFill>
              <a:effectLst/>
              <a:uFillTx/>
              <a:latin typeface="Calibri"/>
            </a:endParaRPr>
          </a:p>
        </p:txBody>
      </p:sp>
      <p:sp>
        <p:nvSpPr>
          <p:cNvPr id="48" name="PlaceHolder 5"/>
          <p:cNvSpPr>
            <a:spLocks noGrp="1"/>
          </p:cNvSpPr>
          <p:nvPr>
            <p:ph type="body"/>
          </p:nvPr>
        </p:nvSpPr>
        <p:spPr>
          <a:xfrm>
            <a:off x="609480" y="1604520"/>
            <a:ext cx="10972080" cy="3977280"/>
          </a:xfrm>
          <a:prstGeom prst="rect">
            <a:avLst/>
          </a:prstGeom>
          <a:noFill/>
          <a:ln w="0">
            <a:noFill/>
          </a:ln>
        </p:spPr>
        <p:txBody>
          <a:bodyPr lIns="0" tIns="0" rIns="0" bIns="0" anchor="t">
            <a:normAutofit/>
          </a:bodyPr>
          <a:lstStyle>
            <a:lvl1pPr algn="l" defTabSz="457200">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spcBef>
                <a:spcPts val="561"/>
              </a:spcBef>
              <a:buClr>
                <a:srgbClr val="000000"/>
              </a:buClr>
              <a:buSzPct val="75000"/>
              <a:buFont typeface="Symbol" charset="2"/>
              <a:buChar char=""/>
              <a:defRPr lang="en-US" sz="2800" b="0" u="none" strike="noStrike">
                <a:solidFill>
                  <a:schemeClr val="dk1"/>
                </a:solidFill>
                <a:effectLst/>
                <a:uFillTx/>
                <a:latin typeface="Calibri"/>
              </a:defRPr>
            </a:lvl2pPr>
            <a:lvl3pPr lvl="2" algn="l" defTabSz="457200">
              <a:spcBef>
                <a:spcPts val="479"/>
              </a:spcBef>
              <a:buClr>
                <a:srgbClr val="000000"/>
              </a:buClr>
              <a:buSzPct val="45000"/>
              <a:buFont typeface="Wingdings" charset="2"/>
              <a:buChar char=""/>
              <a:defRPr lang="en-US" sz="2400" b="0" u="none" strike="noStrike">
                <a:solidFill>
                  <a:schemeClr val="dk1"/>
                </a:solidFill>
                <a:effectLst/>
                <a:uFillTx/>
                <a:latin typeface="Calibri"/>
              </a:defRPr>
            </a:lvl3pPr>
            <a:lvl4pPr lvl="3" algn="l" defTabSz="457200">
              <a:spcBef>
                <a:spcPts val="400"/>
              </a:spcBef>
              <a:buClr>
                <a:srgbClr val="000000"/>
              </a:buClr>
              <a:buSzPct val="75000"/>
              <a:buFont typeface="Symbol" charset="2"/>
              <a:buChar char=""/>
              <a:defRPr lang="en-US" sz="2000" b="0" u="none" strike="noStrike">
                <a:solidFill>
                  <a:schemeClr val="dk1"/>
                </a:solidFill>
                <a:effectLst/>
                <a:uFillTx/>
                <a:latin typeface="Calibri"/>
              </a:defRPr>
            </a:lvl4pPr>
            <a:lvl5pPr lvl="4" algn="l" defTabSz="457200">
              <a:spcBef>
                <a:spcPts val="400"/>
              </a:spcBef>
              <a:buClr>
                <a:srgbClr val="000000"/>
              </a:buClr>
              <a:buSzPct val="45000"/>
              <a:buFont typeface="Wingdings" charset="2"/>
              <a:buChar char=""/>
              <a:defRPr lang="en-US" sz="2000" b="0" u="none" strike="noStrike">
                <a:solidFill>
                  <a:schemeClr val="dk1"/>
                </a:solidFill>
                <a:effectLst/>
                <a:uFillTx/>
                <a:latin typeface="Calibri"/>
              </a:defRPr>
            </a:lvl5pPr>
            <a:lvl6pPr lvl="5" algn="l" defTabSz="457200">
              <a:spcBef>
                <a:spcPts val="283"/>
              </a:spcBef>
              <a:buClr>
                <a:srgbClr val="000000"/>
              </a:buClr>
              <a:buSzPct val="45000"/>
              <a:buFont typeface="Wingdings" charset="2"/>
              <a:buChar char=""/>
              <a:defRPr lang="en-US" sz="2000" b="0" u="none" strike="noStrike">
                <a:solidFill>
                  <a:schemeClr val="dk1"/>
                </a:solidFill>
                <a:effectLst/>
                <a:uFillTx/>
                <a:latin typeface="Calibri"/>
              </a:defRPr>
            </a:lvl6pPr>
            <a:lvl7pPr lvl="6" algn="l" defTabSz="457200">
              <a:spcBef>
                <a:spcPts val="283"/>
              </a:spcBef>
              <a:buClr>
                <a:srgbClr val="000000"/>
              </a:buClr>
              <a:buSzPct val="45000"/>
              <a:buFont typeface="Wingdings" charset="2"/>
              <a:buChar char=""/>
              <a:defRPr lang="en-US" sz="2000" b="0" u="none" strike="noStrike">
                <a:solidFill>
                  <a:schemeClr val="dk1"/>
                </a:solidFill>
                <a:effectLst/>
                <a:uFillTx/>
                <a:latin typeface="Calibri"/>
              </a:defRPr>
            </a:lvl7pPr>
          </a:lstStyle>
          <a:p>
            <a:pPr marL="343080" indent="-343080" algn="l" defTabSz="457200">
              <a:spcBef>
                <a:spcPts val="641"/>
              </a:spcBef>
              <a:buClr>
                <a:srgbClr val="000000"/>
              </a:buClr>
              <a:buFont typeface="Arial"/>
              <a:buChar char="•"/>
            </a:pPr>
            <a:r>
              <a:rPr lang="en-US" sz="3200" b="0" u="none" strike="noStrike">
                <a:solidFill>
                  <a:schemeClr val="dk1"/>
                </a:solidFill>
                <a:effectLst/>
                <a:uFillTx/>
                <a:latin typeface="Calibri"/>
              </a:rPr>
              <a:t>Click to edit the outline text format</a:t>
            </a:r>
            <a:endParaRPr lang="en-US" sz="3200" b="0" u="none" strike="noStrike">
              <a:solidFill>
                <a:schemeClr val="dk1"/>
              </a:solidFill>
              <a:effectLst/>
              <a:uFillTx/>
              <a:latin typeface="Calibri"/>
            </a:endParaRPr>
          </a:p>
          <a:p>
            <a:pPr marL="864000" lvl="1" indent="-324000" algn="l" defTabSz="457200">
              <a:spcBef>
                <a:spcPts val="561"/>
              </a:spcBef>
              <a:buClr>
                <a:srgbClr val="000000"/>
              </a:buClr>
              <a:buSzPct val="75000"/>
              <a:buFont typeface="Symbol" charset="2"/>
              <a:buChar char=""/>
            </a:pPr>
            <a:r>
              <a:rPr lang="en-US" sz="2800" b="0" u="none" strike="noStrike">
                <a:solidFill>
                  <a:schemeClr val="dk1"/>
                </a:solidFill>
                <a:effectLst/>
                <a:uFillTx/>
                <a:latin typeface="Calibri"/>
              </a:rPr>
              <a:t>Second Outline Level</a:t>
            </a:r>
            <a:endParaRPr lang="en-US" sz="2800" b="0" u="none" strike="noStrike">
              <a:solidFill>
                <a:schemeClr val="dk1"/>
              </a:solidFill>
              <a:effectLst/>
              <a:uFillTx/>
              <a:latin typeface="Calibri"/>
            </a:endParaRPr>
          </a:p>
          <a:p>
            <a:pPr marL="1296000" lvl="2" indent="-288000" algn="l" defTabSz="457200">
              <a:spcBef>
                <a:spcPts val="479"/>
              </a:spcBef>
              <a:buClr>
                <a:srgbClr val="000000"/>
              </a:buClr>
              <a:buSzPct val="45000"/>
              <a:buFont typeface="Wingdings" charset="2"/>
              <a:buChar char=""/>
            </a:pPr>
            <a:r>
              <a:rPr lang="en-US" sz="2400" b="0" u="none" strike="noStrike">
                <a:solidFill>
                  <a:schemeClr val="dk1"/>
                </a:solidFill>
                <a:effectLst/>
                <a:uFillTx/>
                <a:latin typeface="Calibri"/>
              </a:rPr>
              <a:t>Third Outline Level</a:t>
            </a:r>
            <a:endParaRPr lang="en-US" sz="2400" b="0" u="none" strike="noStrike">
              <a:solidFill>
                <a:schemeClr val="dk1"/>
              </a:solidFill>
              <a:effectLst/>
              <a:uFillTx/>
              <a:latin typeface="Calibri"/>
            </a:endParaRPr>
          </a:p>
          <a:p>
            <a:pPr marL="1728000" lvl="3" indent="-216000" algn="l" defTabSz="457200">
              <a:spcBef>
                <a:spcPts val="400"/>
              </a:spcBef>
              <a:buClr>
                <a:srgbClr val="000000"/>
              </a:buClr>
              <a:buSzPct val="75000"/>
              <a:buFont typeface="Symbol" charset="2"/>
              <a:buChar char=""/>
            </a:pPr>
            <a:r>
              <a:rPr lang="en-US" sz="2000" b="0" u="none" strike="noStrike">
                <a:solidFill>
                  <a:schemeClr val="dk1"/>
                </a:solidFill>
                <a:effectLst/>
                <a:uFillTx/>
                <a:latin typeface="Calibri"/>
              </a:rPr>
              <a:t>Fourth Outline Level</a:t>
            </a:r>
            <a:endParaRPr lang="en-US" sz="2000" b="0" u="none" strike="noStrike">
              <a:solidFill>
                <a:schemeClr val="dk1"/>
              </a:solidFill>
              <a:effectLst/>
              <a:uFillTx/>
              <a:latin typeface="Calibri"/>
            </a:endParaRPr>
          </a:p>
          <a:p>
            <a:pPr marL="2160000" lvl="4" indent="-216000" algn="l" defTabSz="457200">
              <a:spcBef>
                <a:spcPts val="400"/>
              </a:spcBef>
              <a:buClr>
                <a:srgbClr val="000000"/>
              </a:buClr>
              <a:buSzPct val="45000"/>
              <a:buFont typeface="Wingdings" charset="2"/>
              <a:buChar char=""/>
            </a:pPr>
            <a:r>
              <a:rPr lang="en-US" sz="2000" b="0" u="none" strike="noStrike">
                <a:solidFill>
                  <a:schemeClr val="dk1"/>
                </a:solidFill>
                <a:effectLst/>
                <a:uFillTx/>
                <a:latin typeface="Calibri"/>
              </a:rPr>
              <a:t>Fifth Outline Level</a:t>
            </a:r>
            <a:endParaRPr lang="en-US" sz="2000" b="0" u="none" strike="noStrike">
              <a:solidFill>
                <a:schemeClr val="dk1"/>
              </a:solidFill>
              <a:effectLst/>
              <a:uFillTx/>
              <a:latin typeface="Calibri"/>
            </a:endParaRPr>
          </a:p>
          <a:p>
            <a:pPr marL="2592000" lvl="5" indent="-216000" algn="l" defTabSz="457200">
              <a:spcBef>
                <a:spcPts val="283"/>
              </a:spcBef>
              <a:buClr>
                <a:srgbClr val="000000"/>
              </a:buClr>
              <a:buSzPct val="45000"/>
              <a:buFont typeface="Wingdings" charset="2"/>
              <a:buChar char=""/>
            </a:pPr>
            <a:r>
              <a:rPr lang="en-US" sz="2000" b="0" u="none" strike="noStrike">
                <a:solidFill>
                  <a:schemeClr val="dk1"/>
                </a:solidFill>
                <a:effectLst/>
                <a:uFillTx/>
                <a:latin typeface="Calibri"/>
              </a:rPr>
              <a:t>Sixth Outline Level</a:t>
            </a:r>
            <a:endParaRPr lang="en-US" sz="2000" b="0" u="none" strike="noStrike">
              <a:solidFill>
                <a:schemeClr val="dk1"/>
              </a:solidFill>
              <a:effectLst/>
              <a:uFillTx/>
              <a:latin typeface="Calibri"/>
            </a:endParaRPr>
          </a:p>
          <a:p>
            <a:pPr marL="3024000" lvl="6" indent="-216000" algn="l" defTabSz="457200">
              <a:spcBef>
                <a:spcPts val="283"/>
              </a:spcBef>
              <a:buClr>
                <a:srgbClr val="000000"/>
              </a:buClr>
              <a:buSzPct val="45000"/>
              <a:buFont typeface="Wingdings" charset="2"/>
              <a:buChar char=""/>
            </a:pPr>
            <a:r>
              <a:rPr lang="en-US" sz="2000" b="0" u="none" strike="noStrike">
                <a:solidFill>
                  <a:schemeClr val="dk1"/>
                </a:solidFill>
                <a:effectLst/>
                <a:uFillTx/>
                <a:latin typeface="Calibri"/>
              </a:rPr>
              <a:t>Seventh Outline Level</a:t>
            </a:r>
            <a:endParaRPr lang="en-US" sz="2000" b="0" u="none" strike="noStrike">
              <a:solidFill>
                <a:schemeClr val="dk1"/>
              </a:solidFill>
              <a:effectLst/>
              <a:uFillTx/>
              <a:latin typeface="Calibri"/>
            </a:endParaRPr>
          </a:p>
        </p:txBody>
      </p:sp>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bg>
      <p:bgPr>
        <a:solidFill>
          <a:srgbClr val="FFFFFF"/>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2880"/>
            <a:ext cx="3007800" cy="1161720"/>
          </a:xfrm>
          <a:prstGeom prst="rect">
            <a:avLst/>
          </a:prstGeom>
          <a:noFill/>
          <a:ln w="0">
            <a:noFill/>
          </a:ln>
        </p:spPr>
        <p:txBody>
          <a:bodyPr lIns="91440" tIns="45720" rIns="91440" bIns="45720" anchor="b">
            <a:noAutofit/>
          </a:bodyPr>
          <a:lstStyle>
            <a:lvl1pPr indent="0" algn="l" defTabSz="457200">
              <a:lnSpc>
                <a:spcPct val="100000"/>
              </a:lnSpc>
              <a:buNone/>
              <a:defRPr lang="en-US" sz="2000" b="1" u="none" strike="noStrike">
                <a:solidFill>
                  <a:schemeClr val="dk1"/>
                </a:solidFill>
                <a:effectLst/>
                <a:uFillTx/>
                <a:latin typeface="Calibri"/>
              </a:defRPr>
            </a:lvl1pPr>
          </a:lstStyle>
          <a:p>
            <a:pPr indent="0" algn="l" defTabSz="457200">
              <a:lnSpc>
                <a:spcPct val="100000"/>
              </a:lnSpc>
              <a:buNone/>
            </a:pPr>
            <a:r>
              <a:rPr lang="en-US" sz="2000" b="1" u="none" strike="noStrike">
                <a:solidFill>
                  <a:schemeClr val="dk1"/>
                </a:solidFill>
                <a:effectLst/>
                <a:uFillTx/>
                <a:latin typeface="Calibri"/>
              </a:rPr>
              <a:t>Click to edit Master title style</a:t>
            </a:r>
            <a:endParaRPr lang="en-US" sz="2000" b="1" u="none" strike="noStrike">
              <a:solidFill>
                <a:schemeClr val="dk1"/>
              </a:solidFill>
              <a:effectLst/>
              <a:uFillTx/>
              <a:latin typeface="Calibri"/>
            </a:endParaRPr>
          </a:p>
        </p:txBody>
      </p:sp>
      <p:sp>
        <p:nvSpPr>
          <p:cNvPr id="50" name="PlaceHolder 2"/>
          <p:cNvSpPr>
            <a:spLocks noGrp="1"/>
          </p:cNvSpPr>
          <p:nvPr>
            <p:ph type="body"/>
          </p:nvPr>
        </p:nvSpPr>
        <p:spPr>
          <a:xfrm>
            <a:off x="3575160" y="272880"/>
            <a:ext cx="5111280" cy="5852880"/>
          </a:xfrm>
          <a:prstGeom prst="rect">
            <a:avLst/>
          </a:prstGeom>
          <a:noFill/>
          <a:ln w="0">
            <a:noFill/>
          </a:ln>
        </p:spPr>
        <p:txBody>
          <a:bodyPr lIns="91440" tIns="45720" rIns="91440" bIns="45720" anchor="t">
            <a:noAutofit/>
          </a:bodyPr>
          <a:lstStyle>
            <a:lvl1pPr algn="l" defTabSz="4572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2pPr>
            <a:lvl3pPr lvl="2"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4pPr>
            <a:lvl5pPr lvl="4"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5pPr>
          </a:lstStyle>
          <a:p>
            <a:pPr marL="343080" indent="-343080" algn="l" defTabSz="4572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51" name="PlaceHolder 3"/>
          <p:cNvSpPr>
            <a:spLocks noGrp="1"/>
          </p:cNvSpPr>
          <p:nvPr>
            <p:ph type="body"/>
          </p:nvPr>
        </p:nvSpPr>
        <p:spPr>
          <a:xfrm>
            <a:off x="457200" y="1434960"/>
            <a:ext cx="3007800" cy="4690800"/>
          </a:xfrm>
          <a:prstGeom prst="rect">
            <a:avLst/>
          </a:prstGeom>
          <a:noFill/>
          <a:ln w="0">
            <a:noFill/>
          </a:ln>
        </p:spPr>
        <p:txBody>
          <a:bodyPr lIns="91440" tIns="45720" rIns="91440" bIns="45720" anchor="t">
            <a:noAutofit/>
          </a:bodyPr>
          <a:lstStyle>
            <a:lvl1pPr indent="0" algn="l" defTabSz="457200">
              <a:lnSpc>
                <a:spcPct val="100000"/>
              </a:lnSpc>
              <a:spcBef>
                <a:spcPts val="281"/>
              </a:spcBef>
              <a:buNone/>
              <a:tabLst>
                <a:tab pos="0" algn="l"/>
              </a:tabLst>
              <a:defRPr lang="en-US" sz="1400" b="0" u="none" strike="noStrike">
                <a:solidFill>
                  <a:schemeClr val="dk1"/>
                </a:solidFill>
                <a:effectLst/>
                <a:uFillTx/>
                <a:latin typeface="Calibri"/>
              </a:defRPr>
            </a:lvl1pPr>
          </a:lstStyle>
          <a:p>
            <a:pPr indent="0" algn="l" defTabSz="457200">
              <a:lnSpc>
                <a:spcPct val="100000"/>
              </a:lnSpc>
              <a:spcBef>
                <a:spcPts val="281"/>
              </a:spcBef>
              <a:buNone/>
              <a:tabLst>
                <a:tab pos="0" algn="l"/>
              </a:tabLst>
            </a:pPr>
            <a:r>
              <a:rPr lang="en-US" sz="1400" b="0" u="none" strike="noStrike">
                <a:solidFill>
                  <a:schemeClr val="dk1"/>
                </a:solidFill>
                <a:effectLst/>
                <a:uFillTx/>
                <a:latin typeface="Calibri"/>
              </a:rPr>
              <a:t>Click to edit Master text styles</a:t>
            </a:r>
            <a:endParaRPr lang="en-US" sz="1400" b="0" u="none" strike="noStrike">
              <a:solidFill>
                <a:schemeClr val="dk1"/>
              </a:solidFill>
              <a:effectLst/>
              <a:uFillTx/>
              <a:latin typeface="Calibri"/>
            </a:endParaRPr>
          </a:p>
        </p:txBody>
      </p:sp>
      <p:sp>
        <p:nvSpPr>
          <p:cNvPr id="52" name="PlaceHolder 4"/>
          <p:cNvSpPr>
            <a:spLocks noGrp="1"/>
          </p:cNvSpPr>
          <p:nvPr>
            <p:ph type="dt" idx="28"/>
          </p:nvPr>
        </p:nvSpPr>
        <p:spPr>
          <a:xfrm>
            <a:off x="457200" y="6356520"/>
            <a:ext cx="2133360" cy="364680"/>
          </a:xfrm>
          <a:prstGeom prst="rect">
            <a:avLst/>
          </a:prstGeom>
          <a:noFill/>
          <a:ln w="0">
            <a:noFill/>
          </a:ln>
        </p:spPr>
        <p:txBody>
          <a:bodyPr lIns="91440" tIns="45720" rIns="91440" bIns="45720" anchor="ctr">
            <a:noAutofit/>
          </a:bodyPr>
          <a:lstStyle>
            <a:lvl1pPr indent="0" algn="l" defTabSz="457200">
              <a:lnSpc>
                <a:spcPct val="100000"/>
              </a:lnSpc>
              <a:buNone/>
              <a:defRPr lang="en-US" sz="1200" b="0" u="none" strike="noStrike">
                <a:solidFill>
                  <a:schemeClr val="dk1">
                    <a:tint val="75000"/>
                  </a:schemeClr>
                </a:solidFill>
                <a:effectLst/>
                <a:uFillTx/>
                <a:latin typeface="Calibri"/>
              </a:defRPr>
            </a:lvl1pPr>
          </a:lstStyle>
          <a:p>
            <a:pPr indent="0" algn="l" defTabSz="457200">
              <a:lnSpc>
                <a:spcPct val="100000"/>
              </a:lnSpc>
              <a:buNone/>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53" name="PlaceHolder 5"/>
          <p:cNvSpPr>
            <a:spLocks noGrp="1"/>
          </p:cNvSpPr>
          <p:nvPr>
            <p:ph type="ftr" idx="29"/>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54" name="PlaceHolder 6"/>
          <p:cNvSpPr>
            <a:spLocks noGrp="1"/>
          </p:cNvSpPr>
          <p:nvPr>
            <p:ph type="sldNum" idx="30"/>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u="none" strike="noStrike">
                <a:solidFill>
                  <a:schemeClr val="dk1">
                    <a:tint val="75000"/>
                  </a:schemeClr>
                </a:solidFill>
                <a:effectLst/>
                <a:uFillTx/>
                <a:latin typeface="Calibri"/>
              </a:defRPr>
            </a:lvl1pPr>
          </a:lstStyle>
          <a:p>
            <a:pPr indent="0" algn="r" defTabSz="457200">
              <a:lnSpc>
                <a:spcPct val="100000"/>
              </a:lnSpc>
              <a:buNone/>
            </a:pPr>
            <a:fld id="{A80D787D-6644-4306-918E-7120B8AA6099}"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bg>
      <p:bgPr>
        <a:solidFill>
          <a:srgbClr val="FFFFFF"/>
        </a:solidFill>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1792440" y="4800600"/>
            <a:ext cx="5486040" cy="566280"/>
          </a:xfrm>
          <a:prstGeom prst="rect">
            <a:avLst/>
          </a:prstGeom>
          <a:noFill/>
          <a:ln w="0">
            <a:noFill/>
          </a:ln>
        </p:spPr>
        <p:txBody>
          <a:bodyPr lIns="91440" tIns="45720" rIns="91440" bIns="45720" anchor="b">
            <a:noAutofit/>
          </a:bodyPr>
          <a:lstStyle>
            <a:lvl1pPr indent="0" algn="l" defTabSz="457200">
              <a:lnSpc>
                <a:spcPct val="100000"/>
              </a:lnSpc>
              <a:buNone/>
              <a:defRPr lang="en-US" sz="2000" b="1" u="none" strike="noStrike">
                <a:solidFill>
                  <a:schemeClr val="dk1"/>
                </a:solidFill>
                <a:effectLst/>
                <a:uFillTx/>
                <a:latin typeface="Calibri"/>
              </a:defRPr>
            </a:lvl1pPr>
          </a:lstStyle>
          <a:p>
            <a:pPr indent="0" algn="l" defTabSz="457200">
              <a:lnSpc>
                <a:spcPct val="100000"/>
              </a:lnSpc>
              <a:buNone/>
            </a:pPr>
            <a:r>
              <a:rPr lang="en-US" sz="2000" b="1" u="none" strike="noStrike">
                <a:solidFill>
                  <a:schemeClr val="dk1"/>
                </a:solidFill>
                <a:effectLst/>
                <a:uFillTx/>
                <a:latin typeface="Calibri"/>
              </a:rPr>
              <a:t>Click to edit Master title style</a:t>
            </a:r>
            <a:endParaRPr lang="en-US" sz="2000" b="1" u="none" strike="noStrike">
              <a:solidFill>
                <a:schemeClr val="dk1"/>
              </a:solidFill>
              <a:effectLst/>
              <a:uFillTx/>
              <a:latin typeface="Calibri"/>
            </a:endParaRPr>
          </a:p>
        </p:txBody>
      </p:sp>
      <p:sp>
        <p:nvSpPr>
          <p:cNvPr id="56" name="PlaceHolder 2"/>
          <p:cNvSpPr>
            <a:spLocks noGrp="1"/>
          </p:cNvSpPr>
          <p:nvPr>
            <p:ph type="pic"/>
          </p:nvPr>
        </p:nvSpPr>
        <p:spPr>
          <a:xfrm>
            <a:off x="1792440" y="612720"/>
            <a:ext cx="5486040" cy="4114440"/>
          </a:xfrm>
          <a:prstGeom prst="rect">
            <a:avLst/>
          </a:prstGeom>
          <a:noFill/>
          <a:ln w="0">
            <a:noFill/>
          </a:ln>
        </p:spPr>
        <p:txBody>
          <a:bodyPr lIns="90000" tIns="45000" rIns="90000" bIns="45000" anchor="t">
            <a:noAutofit/>
          </a:bodyPr>
          <a:p>
            <a:pPr indent="0" algn="l">
              <a:buNone/>
            </a:pPr>
            <a:r>
              <a:rPr lang="en-US" sz="3200" b="0" u="none" strike="noStrike">
                <a:solidFill>
                  <a:srgbClr val="000000"/>
                </a:solidFill>
                <a:effectLst/>
                <a:uFillTx/>
                <a:latin typeface="Arial"/>
              </a:rPr>
              <a:t>Double-click to add an Image</a:t>
            </a:r>
            <a:endParaRPr lang="en-US" sz="3200" b="0" u="none" strike="noStrike">
              <a:solidFill>
                <a:srgbClr val="000000"/>
              </a:solidFill>
              <a:effectLst/>
              <a:uFillTx/>
              <a:latin typeface="Arial"/>
            </a:endParaRPr>
          </a:p>
        </p:txBody>
      </p:sp>
      <p:sp>
        <p:nvSpPr>
          <p:cNvPr id="57" name="PlaceHolder 3"/>
          <p:cNvSpPr>
            <a:spLocks noGrp="1"/>
          </p:cNvSpPr>
          <p:nvPr>
            <p:ph type="body"/>
          </p:nvPr>
        </p:nvSpPr>
        <p:spPr>
          <a:xfrm>
            <a:off x="1792440" y="5367240"/>
            <a:ext cx="5486040" cy="804600"/>
          </a:xfrm>
          <a:prstGeom prst="rect">
            <a:avLst/>
          </a:prstGeom>
          <a:noFill/>
          <a:ln w="0">
            <a:noFill/>
          </a:ln>
        </p:spPr>
        <p:txBody>
          <a:bodyPr lIns="91440" tIns="45720" rIns="91440" bIns="45720" anchor="t">
            <a:noAutofit/>
          </a:bodyPr>
          <a:lstStyle>
            <a:lvl1pPr indent="0" algn="l" defTabSz="457200">
              <a:lnSpc>
                <a:spcPct val="100000"/>
              </a:lnSpc>
              <a:spcBef>
                <a:spcPts val="281"/>
              </a:spcBef>
              <a:buNone/>
              <a:tabLst>
                <a:tab pos="0" algn="l"/>
              </a:tabLst>
              <a:defRPr lang="en-US" sz="1400" b="0" u="none" strike="noStrike">
                <a:solidFill>
                  <a:schemeClr val="dk1"/>
                </a:solidFill>
                <a:effectLst/>
                <a:uFillTx/>
                <a:latin typeface="Calibri"/>
              </a:defRPr>
            </a:lvl1pPr>
          </a:lstStyle>
          <a:p>
            <a:pPr indent="0" algn="l" defTabSz="457200">
              <a:lnSpc>
                <a:spcPct val="100000"/>
              </a:lnSpc>
              <a:spcBef>
                <a:spcPts val="281"/>
              </a:spcBef>
              <a:buNone/>
              <a:tabLst>
                <a:tab pos="0" algn="l"/>
              </a:tabLst>
            </a:pPr>
            <a:r>
              <a:rPr lang="en-US" sz="1400" b="0" u="none" strike="noStrike">
                <a:solidFill>
                  <a:schemeClr val="dk1"/>
                </a:solidFill>
                <a:effectLst/>
                <a:uFillTx/>
                <a:latin typeface="Calibri"/>
              </a:rPr>
              <a:t>Click to edit Master text styles</a:t>
            </a:r>
            <a:endParaRPr lang="en-US" sz="1400" b="0" u="none" strike="noStrike">
              <a:solidFill>
                <a:schemeClr val="dk1"/>
              </a:solidFill>
              <a:effectLst/>
              <a:uFillTx/>
              <a:latin typeface="Calibri"/>
            </a:endParaRPr>
          </a:p>
        </p:txBody>
      </p:sp>
      <p:sp>
        <p:nvSpPr>
          <p:cNvPr id="58" name="PlaceHolder 4"/>
          <p:cNvSpPr>
            <a:spLocks noGrp="1"/>
          </p:cNvSpPr>
          <p:nvPr>
            <p:ph type="dt" idx="31"/>
          </p:nvPr>
        </p:nvSpPr>
        <p:spPr>
          <a:xfrm>
            <a:off x="457200" y="6356520"/>
            <a:ext cx="2133360" cy="364680"/>
          </a:xfrm>
          <a:prstGeom prst="rect">
            <a:avLst/>
          </a:prstGeom>
          <a:noFill/>
          <a:ln w="0">
            <a:noFill/>
          </a:ln>
        </p:spPr>
        <p:txBody>
          <a:bodyPr lIns="91440" tIns="45720" rIns="91440" bIns="45720" anchor="ctr">
            <a:noAutofit/>
          </a:bodyPr>
          <a:lstStyle>
            <a:lvl1pPr indent="0" algn="l" defTabSz="457200">
              <a:lnSpc>
                <a:spcPct val="100000"/>
              </a:lnSpc>
              <a:buNone/>
              <a:defRPr lang="en-US" sz="1200" b="0" u="none" strike="noStrike">
                <a:solidFill>
                  <a:schemeClr val="dk1">
                    <a:tint val="75000"/>
                  </a:schemeClr>
                </a:solidFill>
                <a:effectLst/>
                <a:uFillTx/>
                <a:latin typeface="Calibri"/>
              </a:defRPr>
            </a:lvl1pPr>
          </a:lstStyle>
          <a:p>
            <a:pPr indent="0" algn="l" defTabSz="457200">
              <a:lnSpc>
                <a:spcPct val="100000"/>
              </a:lnSpc>
              <a:buNone/>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59" name="PlaceHolder 5"/>
          <p:cNvSpPr>
            <a:spLocks noGrp="1"/>
          </p:cNvSpPr>
          <p:nvPr>
            <p:ph type="ftr" idx="32"/>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60" name="PlaceHolder 6"/>
          <p:cNvSpPr>
            <a:spLocks noGrp="1"/>
          </p:cNvSpPr>
          <p:nvPr>
            <p:ph type="sldNum" idx="33"/>
          </p:nvPr>
        </p:nvSpPr>
        <p:spPr>
          <a:xfrm>
            <a:off x="6553080" y="6356520"/>
            <a:ext cx="2133360" cy="364680"/>
          </a:xfrm>
          <a:prstGeom prst="rect">
            <a:avLst/>
          </a:prstGeom>
          <a:noFill/>
          <a:ln w="0">
            <a:noFill/>
          </a:ln>
        </p:spPr>
        <p:txBody>
          <a:bodyPr lIns="91440" tIns="45720" rIns="91440" bIns="45720" anchor="ctr">
            <a:noAutofit/>
          </a:bodyPr>
          <a:lstStyle>
            <a:lvl1pPr indent="0" algn="r" defTabSz="457200">
              <a:lnSpc>
                <a:spcPct val="100000"/>
              </a:lnSpc>
              <a:buNone/>
              <a:defRPr lang="en-US" sz="1200" b="0" u="none" strike="noStrike">
                <a:solidFill>
                  <a:schemeClr val="dk1">
                    <a:tint val="75000"/>
                  </a:schemeClr>
                </a:solidFill>
                <a:effectLst/>
                <a:uFillTx/>
                <a:latin typeface="Calibri"/>
              </a:defRPr>
            </a:lvl1pPr>
          </a:lstStyle>
          <a:p>
            <a:pPr indent="0" algn="r" defTabSz="457200">
              <a:lnSpc>
                <a:spcPct val="100000"/>
              </a:lnSpc>
              <a:buNone/>
            </a:pPr>
            <a:fld id="{489BC507-EB92-4B93-B8EF-F3C7377308C0}"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Layout" Target="../slideLayouts/slideLayout9.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slideLayout" Target="../slideLayouts/slideLayout9.xml"/>
</Relationships>
</file>

<file path=ppt/slides/_rels/slide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9.xml"/>
</Relationships>
</file>

<file path=ppt/slides/_rels/slide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slideLayout" Target="../slideLayouts/slideLayout9.xml"/>
</Relationships>
</file>

<file path=ppt/slides/_rels/slide5.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9.xml"/>
</Relationships>
</file>

<file path=ppt/slides/_rels/slide6.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9.xml"/>
</Relationships>
</file>

<file path=ppt/slides/_rels/slide7.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8.jpeg"/><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slideLayout" Target="../slideLayouts/slideLayout9.xml"/>
</Relationships>
</file>

<file path=ppt/slides/_rels/slide8.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Layout" Target="../slideLayouts/slideLayout9.xml"/>
</Relationships>
</file>

<file path=ppt/slides/_rels/slide9.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6.png"/><Relationship Id="rId3" Type="http://schemas.openxmlformats.org/officeDocument/2006/relationships/image" Target="../media/image14.png"/><Relationship Id="rId4" Type="http://schemas.openxmlformats.org/officeDocument/2006/relationships/slideLayout" Target="../slideLayouts/slideLayout9.xml"/>
</Relationships>
</file>

<file path=ppt/slides/_rels/slide10.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9.xml"/>
</Relationships>
</file>

<file path=ppt/slides/_rels/slide1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9.xml"/>
</Relationships>
</file>

<file path=ppt/slides/_rels/slide1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9.xml"/>
</Relationships>
</file>

<file path=ppt/slides/_rels/slide1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5.png"/><Relationship Id="rId3" Type="http://schemas.openxmlformats.org/officeDocument/2006/relationships/image" Target="../media/image15.png"/><Relationship Id="rId4" Type="http://schemas.openxmlformats.org/officeDocument/2006/relationships/slideLayout" Target="../slideLayouts/slideLayout9.xml"/>
</Relationships>
</file>

<file path=ppt/slides/_rels/slide1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9.xml"/>
</Relationships>
</file>

<file path=ppt/slides/_rels/slide15.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6.jpeg"/><Relationship Id="rId3" Type="http://schemas.openxmlformats.org/officeDocument/2006/relationships/slideLayout" Target="../slideLayouts/slideLayout9.xml"/>
</Relationships>
</file>

<file path=ppt/slides/_rels/slide16.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7.jpeg"/><Relationship Id="rId3" Type="http://schemas.openxmlformats.org/officeDocument/2006/relationships/slideLayout" Target="../slideLayouts/slideLayout9.xml"/>
</Relationships>
</file>

<file path=ppt/slides/_rels/slide17.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9.xml"/>
</Relationships>
</file>

<file path=ppt/slides/_rels/slide18.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9.xml"/>
</Relationships>
</file>

<file path=ppt/slides/_rels/slide19.xml.rels><?xml version="1.0" encoding="UTF-8"?>
<Relationships xmlns="http://schemas.openxmlformats.org/package/2006/relationships"><Relationship Id="rId1" Type="http://schemas.openxmlformats.org/officeDocument/2006/relationships/image" Target="../media/image18.jpeg"/><Relationship Id="rId2" Type="http://schemas.openxmlformats.org/officeDocument/2006/relationships/image" Target="../media/image2.png"/><Relationship Id="rId3" Type="http://schemas.openxmlformats.org/officeDocument/2006/relationships/slideLayout" Target="../slideLayouts/slideLayout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pic>
        <p:nvPicPr>
          <p:cNvPr id="62" name="Picture 2" descr="hero_photo_hero.jpg"/>
          <p:cNvPicPr/>
          <p:nvPr/>
        </p:nvPicPr>
        <p:blipFill>
          <a:blip r:embed="rId1"/>
          <a:stretch/>
        </p:blipFill>
        <p:spPr>
          <a:xfrm>
            <a:off x="7345440" y="0"/>
            <a:ext cx="4845960" cy="6857640"/>
          </a:xfrm>
          <a:prstGeom prst="rect">
            <a:avLst/>
          </a:prstGeom>
          <a:noFill/>
          <a:ln w="0">
            <a:noFill/>
          </a:ln>
        </p:spPr>
      </p:pic>
      <p:pic>
        <p:nvPicPr>
          <p:cNvPr id="63" name="Picture 3" descr="zenvoya_logo.png"/>
          <p:cNvPicPr/>
          <p:nvPr/>
        </p:nvPicPr>
        <p:blipFill>
          <a:blip r:embed="rId2"/>
          <a:stretch/>
        </p:blipFill>
        <p:spPr>
          <a:xfrm>
            <a:off x="658440" y="658440"/>
            <a:ext cx="1782720" cy="334080"/>
          </a:xfrm>
          <a:prstGeom prst="rect">
            <a:avLst/>
          </a:prstGeom>
          <a:noFill/>
          <a:ln w="0">
            <a:noFill/>
          </a:ln>
        </p:spPr>
      </p:pic>
      <p:sp>
        <p:nvSpPr>
          <p:cNvPr id="64" name="TextBox 4"/>
          <p:cNvSpPr/>
          <p:nvPr/>
        </p:nvSpPr>
        <p:spPr>
          <a:xfrm>
            <a:off x="658440" y="2487240"/>
            <a:ext cx="6183720" cy="3196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200" b="1" u="none" spc="340" strike="noStrike">
                <a:solidFill>
                  <a:srgbClr val="6C00F6"/>
                </a:solidFill>
                <a:effectLst/>
                <a:uFillTx/>
                <a:latin typeface="Inter"/>
              </a:rPr>
              <a:t>KEYNOTE</a:t>
            </a:r>
            <a:endParaRPr lang="en-US" sz="1200" b="0" u="none" strike="noStrike">
              <a:solidFill>
                <a:srgbClr val="000000"/>
              </a:solidFill>
              <a:effectLst/>
              <a:uFillTx/>
              <a:latin typeface="Arial"/>
            </a:endParaRPr>
          </a:p>
        </p:txBody>
      </p:sp>
      <p:sp>
        <p:nvSpPr>
          <p:cNvPr id="65" name="TextBox 5"/>
          <p:cNvSpPr/>
          <p:nvPr/>
        </p:nvSpPr>
        <p:spPr>
          <a:xfrm>
            <a:off x="658440" y="2880360"/>
            <a:ext cx="6183720" cy="2377080"/>
          </a:xfrm>
          <a:prstGeom prst="rect">
            <a:avLst/>
          </a:prstGeom>
          <a:noFill/>
          <a:ln w="0">
            <a:noFill/>
          </a:ln>
        </p:spPr>
        <p:style>
          <a:lnRef idx="0"/>
          <a:fillRef idx="0"/>
          <a:effectRef idx="0"/>
          <a:fontRef idx="minor"/>
        </p:style>
        <p:txBody>
          <a:bodyPr lIns="0" tIns="0" rIns="0" bIns="0" anchor="t">
            <a:spAutoFit/>
          </a:bodyPr>
          <a:p>
            <a:pPr defTabSz="457200">
              <a:lnSpc>
                <a:spcPct val="105000"/>
              </a:lnSpc>
            </a:pPr>
            <a:r>
              <a:rPr lang="en-US" sz="3300" b="1" u="none" strike="noStrike">
                <a:solidFill>
                  <a:srgbClr val="17131F"/>
                </a:solidFill>
                <a:effectLst/>
                <a:uFillTx/>
                <a:latin typeface="Inter"/>
              </a:rPr>
              <a:t>Reimagining hotel &amp; flight</a:t>
            </a:r>
            <a:endParaRPr lang="en-US" sz="3300" b="0" u="none" strike="noStrike">
              <a:solidFill>
                <a:srgbClr val="000000"/>
              </a:solidFill>
              <a:effectLst/>
              <a:uFillTx/>
              <a:latin typeface="Arial"/>
            </a:endParaRPr>
          </a:p>
          <a:p>
            <a:pPr defTabSz="457200">
              <a:lnSpc>
                <a:spcPct val="105000"/>
              </a:lnSpc>
            </a:pPr>
            <a:r>
              <a:rPr lang="en-US" sz="3300" b="1" u="none" strike="noStrike">
                <a:solidFill>
                  <a:srgbClr val="17131F"/>
                </a:solidFill>
                <a:effectLst/>
                <a:uFillTx/>
                <a:latin typeface="Inter"/>
              </a:rPr>
              <a:t>search for the </a:t>
            </a:r>
            <a:r>
              <a:rPr lang="en-US" sz="3300" b="1" u="none" strike="noStrike">
                <a:solidFill>
                  <a:srgbClr val="6C00F6"/>
                </a:solidFill>
                <a:effectLst/>
                <a:uFillTx/>
                <a:latin typeface="Inter"/>
              </a:rPr>
              <a:t>agentic era.</a:t>
            </a:r>
            <a:endParaRPr lang="en-US" sz="3300" b="0" u="none" strike="noStrike">
              <a:solidFill>
                <a:srgbClr val="000000"/>
              </a:solidFill>
              <a:effectLst/>
              <a:uFillTx/>
              <a:latin typeface="Arial"/>
            </a:endParaRPr>
          </a:p>
        </p:txBody>
      </p:sp>
      <p:sp>
        <p:nvSpPr>
          <p:cNvPr id="66" name="TextBox 6"/>
          <p:cNvSpPr/>
          <p:nvPr/>
        </p:nvSpPr>
        <p:spPr>
          <a:xfrm>
            <a:off x="658440" y="5943600"/>
            <a:ext cx="6183720" cy="548280"/>
          </a:xfrm>
          <a:prstGeom prst="rect">
            <a:avLst/>
          </a:prstGeom>
          <a:noFill/>
          <a:ln w="0">
            <a:noFill/>
          </a:ln>
        </p:spPr>
        <p:style>
          <a:lnRef idx="0"/>
          <a:fillRef idx="0"/>
          <a:effectRef idx="0"/>
          <a:fontRef idx="minor"/>
        </p:style>
        <p:txBody>
          <a:bodyPr lIns="0" tIns="0" rIns="0" bIns="0" anchor="t">
            <a:spAutoFit/>
          </a:bodyPr>
          <a:p>
            <a:pPr defTabSz="457200">
              <a:lnSpc>
                <a:spcPct val="125000"/>
              </a:lnSpc>
            </a:pPr>
            <a:r>
              <a:rPr lang="en-US" sz="1300" b="1" u="none" strike="noStrike">
                <a:solidFill>
                  <a:srgbClr val="17131F"/>
                </a:solidFill>
                <a:effectLst/>
                <a:uFillTx/>
                <a:latin typeface="Inter"/>
              </a:rPr>
              <a:t>Kirill Lukesch</a:t>
            </a:r>
            <a:endParaRPr lang="en-US" sz="1300" b="0" u="none" strike="noStrike">
              <a:solidFill>
                <a:srgbClr val="000000"/>
              </a:solidFill>
              <a:effectLst/>
              <a:uFillTx/>
              <a:latin typeface="Arial"/>
            </a:endParaRPr>
          </a:p>
          <a:p>
            <a:pPr defTabSz="457200">
              <a:lnSpc>
                <a:spcPct val="125000"/>
              </a:lnSpc>
            </a:pPr>
            <a:r>
              <a:rPr lang="en-US" sz="1150" b="0" u="none" strike="noStrike">
                <a:solidFill>
                  <a:srgbClr val="6B6577"/>
                </a:solidFill>
                <a:effectLst/>
                <a:uFillTx/>
                <a:latin typeface="Inter"/>
              </a:rPr>
              <a:t>Head of Data &amp; Co-Head of Product, Zenvoya</a:t>
            </a:r>
            <a:endParaRPr lang="en-US" sz="115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68" name="TextBox 2"/>
          <p:cNvSpPr/>
          <p:nvPr/>
        </p:nvSpPr>
        <p:spPr>
          <a:xfrm>
            <a:off x="658440" y="475560"/>
            <a:ext cx="8229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pc="261" strike="noStrike">
                <a:solidFill>
                  <a:srgbClr val="6C00F6"/>
                </a:solidFill>
                <a:effectLst/>
                <a:uFillTx/>
                <a:latin typeface="Inter"/>
              </a:rPr>
              <a:t>ABOUT ME</a:t>
            </a:r>
            <a:endParaRPr lang="en-US" sz="1150" b="0" u="none" strike="noStrike">
              <a:solidFill>
                <a:srgbClr val="000000"/>
              </a:solidFill>
              <a:effectLst/>
              <a:uFillTx/>
              <a:latin typeface="Arial"/>
            </a:endParaRPr>
          </a:p>
        </p:txBody>
      </p:sp>
      <p:pic>
        <p:nvPicPr>
          <p:cNvPr id="69" name="Picture 3" descr="zenvoya_logo.png"/>
          <p:cNvPicPr/>
          <p:nvPr/>
        </p:nvPicPr>
        <p:blipFill>
          <a:blip r:embed="rId1"/>
          <a:stretch/>
        </p:blipFill>
        <p:spPr>
          <a:xfrm>
            <a:off x="10344600" y="475560"/>
            <a:ext cx="1188360" cy="222480"/>
          </a:xfrm>
          <a:prstGeom prst="rect">
            <a:avLst/>
          </a:prstGeom>
          <a:noFill/>
          <a:ln w="0">
            <a:noFill/>
          </a:ln>
        </p:spPr>
      </p:pic>
      <p:sp>
        <p:nvSpPr>
          <p:cNvPr id="70" name="TextBox 4"/>
          <p:cNvSpPr/>
          <p:nvPr/>
        </p:nvSpPr>
        <p:spPr>
          <a:xfrm>
            <a:off x="658440" y="960120"/>
            <a:ext cx="7314840" cy="63972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3400" b="1" u="none" strike="noStrike">
                <a:solidFill>
                  <a:srgbClr val="17131F"/>
                </a:solidFill>
                <a:effectLst/>
                <a:uFillTx/>
                <a:latin typeface="Inter"/>
              </a:rPr>
              <a:t>Kirill Lukesch</a:t>
            </a:r>
            <a:endParaRPr lang="en-US" sz="3400" b="0" u="none" strike="noStrike">
              <a:solidFill>
                <a:srgbClr val="000000"/>
              </a:solidFill>
              <a:effectLst/>
              <a:uFillTx/>
              <a:latin typeface="Arial"/>
            </a:endParaRPr>
          </a:p>
        </p:txBody>
      </p:sp>
      <p:sp>
        <p:nvSpPr>
          <p:cNvPr id="71" name="TextBox 5"/>
          <p:cNvSpPr/>
          <p:nvPr/>
        </p:nvSpPr>
        <p:spPr>
          <a:xfrm>
            <a:off x="658440" y="1627560"/>
            <a:ext cx="7314840" cy="3654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500" b="0" u="none" strike="noStrike">
                <a:solidFill>
                  <a:srgbClr val="6B6577"/>
                </a:solidFill>
                <a:effectLst/>
                <a:uFillTx/>
                <a:latin typeface="Inter"/>
              </a:rPr>
              <a:t>Head of Data &amp; Co-Head of Product, Zenvoya</a:t>
            </a:r>
            <a:endParaRPr lang="en-US" sz="1500" b="0" u="none" strike="noStrike">
              <a:solidFill>
                <a:srgbClr val="000000"/>
              </a:solidFill>
              <a:effectLst/>
              <a:uFillTx/>
              <a:latin typeface="Arial"/>
            </a:endParaRPr>
          </a:p>
        </p:txBody>
      </p:sp>
      <p:pic>
        <p:nvPicPr>
          <p:cNvPr id="72" name="Picture 6" descr="headshot.jpeg.670_20.jpg"/>
          <p:cNvPicPr/>
          <p:nvPr/>
        </p:nvPicPr>
        <p:blipFill>
          <a:blip r:embed="rId2"/>
          <a:stretch/>
        </p:blipFill>
        <p:spPr>
          <a:xfrm>
            <a:off x="8732520" y="1143000"/>
            <a:ext cx="2788560" cy="4160160"/>
          </a:xfrm>
          <a:prstGeom prst="rect">
            <a:avLst/>
          </a:prstGeom>
          <a:noFill/>
          <a:ln w="0">
            <a:noFill/>
          </a:ln>
        </p:spPr>
      </p:pic>
      <p:sp>
        <p:nvSpPr>
          <p:cNvPr id="73" name="Rectangle 7"/>
          <p:cNvSpPr/>
          <p:nvPr/>
        </p:nvSpPr>
        <p:spPr>
          <a:xfrm>
            <a:off x="8732520" y="1143000"/>
            <a:ext cx="2788560" cy="4160160"/>
          </a:xfrm>
          <a:prstGeom prst="rect">
            <a:avLst/>
          </a:prstGeom>
          <a:noFill/>
          <a:ln w="19050">
            <a:solidFill>
              <a:srgbClr val="E4E1DA"/>
            </a:solidFill>
            <a:round/>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74" name="TextBox 8"/>
          <p:cNvSpPr/>
          <p:nvPr/>
        </p:nvSpPr>
        <p:spPr>
          <a:xfrm>
            <a:off x="658440" y="3246120"/>
            <a:ext cx="2142360" cy="63972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3300" b="1" u="none" strike="noStrike">
                <a:solidFill>
                  <a:srgbClr val="6C00F6"/>
                </a:solidFill>
                <a:effectLst/>
                <a:uFillTx/>
                <a:latin typeface="Inter"/>
              </a:rPr>
              <a:t>3M+</a:t>
            </a:r>
            <a:endParaRPr lang="en-US" sz="3300" b="0" u="none" strike="noStrike">
              <a:solidFill>
                <a:srgbClr val="000000"/>
              </a:solidFill>
              <a:effectLst/>
              <a:uFillTx/>
              <a:latin typeface="Arial"/>
            </a:endParaRPr>
          </a:p>
        </p:txBody>
      </p:sp>
      <p:sp>
        <p:nvSpPr>
          <p:cNvPr id="75" name="TextBox 9"/>
          <p:cNvSpPr/>
          <p:nvPr/>
        </p:nvSpPr>
        <p:spPr>
          <a:xfrm>
            <a:off x="658440" y="3959280"/>
            <a:ext cx="2142360" cy="548280"/>
          </a:xfrm>
          <a:prstGeom prst="rect">
            <a:avLst/>
          </a:prstGeom>
          <a:noFill/>
          <a:ln w="0">
            <a:noFill/>
          </a:ln>
        </p:spPr>
        <p:style>
          <a:lnRef idx="0"/>
          <a:fillRef idx="0"/>
          <a:effectRef idx="0"/>
          <a:fontRef idx="minor"/>
        </p:style>
        <p:txBody>
          <a:bodyPr lIns="0" tIns="0" rIns="0" bIns="0" anchor="t">
            <a:spAutoFit/>
          </a:bodyPr>
          <a:p>
            <a:pPr defTabSz="457200">
              <a:lnSpc>
                <a:spcPct val="110000"/>
              </a:lnSpc>
            </a:pPr>
            <a:r>
              <a:rPr lang="en-US" sz="1250" b="1" u="none" strike="noStrike">
                <a:solidFill>
                  <a:srgbClr val="17131F"/>
                </a:solidFill>
                <a:effectLst/>
                <a:uFillTx/>
                <a:latin typeface="Inter"/>
              </a:rPr>
              <a:t>properties cleaned</a:t>
            </a:r>
            <a:endParaRPr lang="en-US" sz="1250" b="0" u="none" strike="noStrike">
              <a:solidFill>
                <a:srgbClr val="000000"/>
              </a:solidFill>
              <a:effectLst/>
              <a:uFillTx/>
              <a:latin typeface="Arial"/>
            </a:endParaRPr>
          </a:p>
        </p:txBody>
      </p:sp>
      <p:sp>
        <p:nvSpPr>
          <p:cNvPr id="76" name="Rectangle 10"/>
          <p:cNvSpPr/>
          <p:nvPr/>
        </p:nvSpPr>
        <p:spPr>
          <a:xfrm>
            <a:off x="3166920" y="3337560"/>
            <a:ext cx="12240" cy="1371240"/>
          </a:xfrm>
          <a:prstGeom prst="rect">
            <a:avLst/>
          </a:prstGeom>
          <a:solidFill>
            <a:srgbClr val="E4E1DA"/>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77" name="TextBox 11"/>
          <p:cNvSpPr/>
          <p:nvPr/>
        </p:nvSpPr>
        <p:spPr>
          <a:xfrm>
            <a:off x="3532680" y="3246120"/>
            <a:ext cx="2142360" cy="63972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3300" b="1" u="none" strike="noStrike">
                <a:solidFill>
                  <a:srgbClr val="6C00F6"/>
                </a:solidFill>
                <a:effectLst/>
                <a:uFillTx/>
                <a:latin typeface="Inter"/>
              </a:rPr>
              <a:t>40M+</a:t>
            </a:r>
            <a:endParaRPr lang="en-US" sz="3300" b="0" u="none" strike="noStrike">
              <a:solidFill>
                <a:srgbClr val="000000"/>
              </a:solidFill>
              <a:effectLst/>
              <a:uFillTx/>
              <a:latin typeface="Arial"/>
            </a:endParaRPr>
          </a:p>
        </p:txBody>
      </p:sp>
      <p:sp>
        <p:nvSpPr>
          <p:cNvPr id="78" name="TextBox 12"/>
          <p:cNvSpPr/>
          <p:nvPr/>
        </p:nvSpPr>
        <p:spPr>
          <a:xfrm>
            <a:off x="3532680" y="3959280"/>
            <a:ext cx="2142360" cy="548280"/>
          </a:xfrm>
          <a:prstGeom prst="rect">
            <a:avLst/>
          </a:prstGeom>
          <a:noFill/>
          <a:ln w="0">
            <a:noFill/>
          </a:ln>
        </p:spPr>
        <p:style>
          <a:lnRef idx="0"/>
          <a:fillRef idx="0"/>
          <a:effectRef idx="0"/>
          <a:fontRef idx="minor"/>
        </p:style>
        <p:txBody>
          <a:bodyPr lIns="0" tIns="0" rIns="0" bIns="0" anchor="t">
            <a:spAutoFit/>
          </a:bodyPr>
          <a:p>
            <a:pPr defTabSz="457200">
              <a:lnSpc>
                <a:spcPct val="110000"/>
              </a:lnSpc>
            </a:pPr>
            <a:r>
              <a:rPr lang="en-US" sz="1250" b="1" u="none" strike="noStrike">
                <a:solidFill>
                  <a:srgbClr val="17131F"/>
                </a:solidFill>
                <a:effectLst/>
                <a:uFillTx/>
                <a:latin typeface="Inter"/>
              </a:rPr>
              <a:t>flights analyzed</a:t>
            </a:r>
            <a:endParaRPr lang="en-US" sz="1250" b="0" u="none" strike="noStrike">
              <a:solidFill>
                <a:srgbClr val="000000"/>
              </a:solidFill>
              <a:effectLst/>
              <a:uFillTx/>
              <a:latin typeface="Arial"/>
            </a:endParaRPr>
          </a:p>
        </p:txBody>
      </p:sp>
      <p:sp>
        <p:nvSpPr>
          <p:cNvPr id="79" name="Rectangle 13"/>
          <p:cNvSpPr/>
          <p:nvPr/>
        </p:nvSpPr>
        <p:spPr>
          <a:xfrm>
            <a:off x="5675400" y="3337560"/>
            <a:ext cx="12240" cy="1371240"/>
          </a:xfrm>
          <a:prstGeom prst="rect">
            <a:avLst/>
          </a:prstGeom>
          <a:solidFill>
            <a:srgbClr val="E4E1DA"/>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80" name="TextBox 14"/>
          <p:cNvSpPr/>
          <p:nvPr/>
        </p:nvSpPr>
        <p:spPr>
          <a:xfrm>
            <a:off x="6041160" y="3246120"/>
            <a:ext cx="2142360" cy="63972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3300" b="1" u="none" strike="noStrike">
                <a:solidFill>
                  <a:srgbClr val="6C00F6"/>
                </a:solidFill>
                <a:effectLst/>
                <a:uFillTx/>
                <a:latin typeface="Inter"/>
              </a:rPr>
              <a:t>1st-party</a:t>
            </a:r>
            <a:endParaRPr lang="en-US" sz="3300" b="0" u="none" strike="noStrike">
              <a:solidFill>
                <a:srgbClr val="000000"/>
              </a:solidFill>
              <a:effectLst/>
              <a:uFillTx/>
              <a:latin typeface="Arial"/>
            </a:endParaRPr>
          </a:p>
        </p:txBody>
      </p:sp>
      <p:sp>
        <p:nvSpPr>
          <p:cNvPr id="81" name="TextBox 15"/>
          <p:cNvSpPr/>
          <p:nvPr/>
        </p:nvSpPr>
        <p:spPr>
          <a:xfrm>
            <a:off x="6041160" y="3959280"/>
            <a:ext cx="2142360" cy="548280"/>
          </a:xfrm>
          <a:prstGeom prst="rect">
            <a:avLst/>
          </a:prstGeom>
          <a:noFill/>
          <a:ln w="0">
            <a:noFill/>
          </a:ln>
        </p:spPr>
        <p:style>
          <a:lnRef idx="0"/>
          <a:fillRef idx="0"/>
          <a:effectRef idx="0"/>
          <a:fontRef idx="minor"/>
        </p:style>
        <p:txBody>
          <a:bodyPr lIns="0" tIns="0" rIns="0" bIns="0" anchor="t">
            <a:spAutoFit/>
          </a:bodyPr>
          <a:p>
            <a:pPr defTabSz="457200">
              <a:lnSpc>
                <a:spcPct val="110000"/>
              </a:lnSpc>
            </a:pPr>
            <a:r>
              <a:rPr lang="en-US" sz="1250" b="1" u="none" strike="noStrike">
                <a:solidFill>
                  <a:srgbClr val="17131F"/>
                </a:solidFill>
                <a:effectLst/>
                <a:uFillTx/>
                <a:latin typeface="Inter"/>
              </a:rPr>
              <a:t>data &amp; intent stack</a:t>
            </a:r>
            <a:endParaRPr lang="en-US" sz="1250" b="0" u="none" strike="noStrike">
              <a:solidFill>
                <a:srgbClr val="000000"/>
              </a:solidFill>
              <a:effectLst/>
              <a:uFillTx/>
              <a:latin typeface="Arial"/>
            </a:endParaRPr>
          </a:p>
        </p:txBody>
      </p:sp>
      <p:sp>
        <p:nvSpPr>
          <p:cNvPr id="82" name="TextBox 16"/>
          <p:cNvSpPr/>
          <p:nvPr/>
        </p:nvSpPr>
        <p:spPr>
          <a:xfrm>
            <a:off x="658440" y="5257800"/>
            <a:ext cx="7525080" cy="45684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350" b="0" i="1" u="none" strike="noStrike">
                <a:solidFill>
                  <a:srgbClr val="6B6577"/>
                </a:solidFill>
                <a:effectLst/>
                <a:uFillTx/>
                <a:latin typeface="Inter"/>
              </a:rPr>
              <a:t>I own the data and personalization behind what every traveler sees.</a:t>
            </a:r>
            <a:endParaRPr lang="en-US" sz="135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84" name="TextBox 2"/>
          <p:cNvSpPr/>
          <p:nvPr/>
        </p:nvSpPr>
        <p:spPr>
          <a:xfrm>
            <a:off x="658440" y="502920"/>
            <a:ext cx="7314840" cy="3196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200" b="1" u="none" spc="300" strike="noStrike">
                <a:solidFill>
                  <a:srgbClr val="6C00F6"/>
                </a:solidFill>
                <a:effectLst/>
                <a:uFillTx/>
                <a:latin typeface="Inter"/>
              </a:rPr>
              <a:t>THE PROBLEM</a:t>
            </a:r>
            <a:endParaRPr lang="en-US" sz="1200" b="0" u="none" strike="noStrike">
              <a:solidFill>
                <a:srgbClr val="000000"/>
              </a:solidFill>
              <a:effectLst/>
              <a:uFillTx/>
              <a:latin typeface="Arial"/>
            </a:endParaRPr>
          </a:p>
        </p:txBody>
      </p:sp>
      <p:pic>
        <p:nvPicPr>
          <p:cNvPr id="85" name="Picture 3" descr="zenvoya_logo.png"/>
          <p:cNvPicPr/>
          <p:nvPr/>
        </p:nvPicPr>
        <p:blipFill>
          <a:blip r:embed="rId1"/>
          <a:stretch/>
        </p:blipFill>
        <p:spPr>
          <a:xfrm>
            <a:off x="10344600" y="475560"/>
            <a:ext cx="1188360" cy="222480"/>
          </a:xfrm>
          <a:prstGeom prst="rect">
            <a:avLst/>
          </a:prstGeom>
          <a:noFill/>
          <a:ln w="0">
            <a:noFill/>
          </a:ln>
        </p:spPr>
      </p:pic>
      <p:sp>
        <p:nvSpPr>
          <p:cNvPr id="86" name="TextBox 4"/>
          <p:cNvSpPr/>
          <p:nvPr/>
        </p:nvSpPr>
        <p:spPr>
          <a:xfrm>
            <a:off x="658440" y="932760"/>
            <a:ext cx="10058040" cy="1279800"/>
          </a:xfrm>
          <a:prstGeom prst="rect">
            <a:avLst/>
          </a:prstGeom>
          <a:noFill/>
          <a:ln w="0">
            <a:noFill/>
          </a:ln>
        </p:spPr>
        <p:style>
          <a:lnRef idx="0"/>
          <a:fillRef idx="0"/>
          <a:effectRef idx="0"/>
          <a:fontRef idx="minor"/>
        </p:style>
        <p:txBody>
          <a:bodyPr lIns="0" tIns="0" rIns="0" bIns="0" anchor="t">
            <a:spAutoFit/>
          </a:bodyPr>
          <a:p>
            <a:pPr defTabSz="457200">
              <a:lnSpc>
                <a:spcPct val="105000"/>
              </a:lnSpc>
            </a:pPr>
            <a:r>
              <a:rPr lang="en-US" sz="3100" b="1" u="none" strike="noStrike">
                <a:solidFill>
                  <a:srgbClr val="17131F"/>
                </a:solidFill>
                <a:effectLst/>
                <a:uFillTx/>
                <a:latin typeface="Inter"/>
              </a:rPr>
              <a:t>You can’t put a smart assistant</a:t>
            </a:r>
            <a:endParaRPr lang="en-US" sz="3100" b="0" u="none" strike="noStrike">
              <a:solidFill>
                <a:srgbClr val="000000"/>
              </a:solidFill>
              <a:effectLst/>
              <a:uFillTx/>
              <a:latin typeface="Arial"/>
            </a:endParaRPr>
          </a:p>
          <a:p>
            <a:pPr defTabSz="457200">
              <a:lnSpc>
                <a:spcPct val="105000"/>
              </a:lnSpc>
            </a:pPr>
            <a:r>
              <a:rPr lang="en-US" sz="3100" b="1" u="none" strike="noStrike">
                <a:solidFill>
                  <a:srgbClr val="17131F"/>
                </a:solidFill>
                <a:effectLst/>
                <a:uFillTx/>
                <a:latin typeface="Inter"/>
              </a:rPr>
              <a:t>on a broken foundation.</a:t>
            </a:r>
            <a:endParaRPr lang="en-US" sz="3100" b="0" u="none" strike="noStrike">
              <a:solidFill>
                <a:srgbClr val="000000"/>
              </a:solidFill>
              <a:effectLst/>
              <a:uFillTx/>
              <a:latin typeface="Arial"/>
            </a:endParaRPr>
          </a:p>
        </p:txBody>
      </p:sp>
      <p:sp>
        <p:nvSpPr>
          <p:cNvPr id="87" name="Rectangle 5"/>
          <p:cNvSpPr/>
          <p:nvPr/>
        </p:nvSpPr>
        <p:spPr>
          <a:xfrm>
            <a:off x="658440" y="2487240"/>
            <a:ext cx="10874520" cy="13680"/>
          </a:xfrm>
          <a:prstGeom prst="rect">
            <a:avLst/>
          </a:prstGeom>
          <a:solidFill>
            <a:srgbClr val="E4E1DA"/>
          </a:solidFill>
          <a:ln w="0">
            <a:noFill/>
          </a:ln>
        </p:spPr>
        <p:style>
          <a:lnRef idx="0"/>
          <a:fillRef idx="0"/>
          <a:effectRef idx="0"/>
          <a:fontRef idx="minor"/>
        </p:style>
        <p:txBody>
          <a:bodyPr lIns="90000" tIns="-30960" rIns="90000" bIns="-30960" anchor="ctr">
            <a:noAutofit/>
          </a:bodyPr>
          <a:p>
            <a:pPr/>
            <a:endParaRPr lang="en-US" sz="1800" b="0" u="none" strike="noStrike">
              <a:solidFill>
                <a:schemeClr val="dk1"/>
              </a:solidFill>
              <a:effectLst/>
              <a:uFillTx/>
              <a:latin typeface="Calibri"/>
            </a:endParaRPr>
          </a:p>
        </p:txBody>
      </p:sp>
      <p:sp>
        <p:nvSpPr>
          <p:cNvPr id="88" name="Rectangle 6"/>
          <p:cNvSpPr/>
          <p:nvPr/>
        </p:nvSpPr>
        <p:spPr>
          <a:xfrm>
            <a:off x="4283280" y="2743200"/>
            <a:ext cx="13680" cy="2788560"/>
          </a:xfrm>
          <a:prstGeom prst="rect">
            <a:avLst/>
          </a:prstGeom>
          <a:solidFill>
            <a:srgbClr val="E4E1DA"/>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89" name="Rectangle 7"/>
          <p:cNvSpPr/>
          <p:nvPr/>
        </p:nvSpPr>
        <p:spPr>
          <a:xfrm>
            <a:off x="7908480" y="2743200"/>
            <a:ext cx="13680" cy="2788560"/>
          </a:xfrm>
          <a:prstGeom prst="rect">
            <a:avLst/>
          </a:prstGeom>
          <a:solidFill>
            <a:srgbClr val="E4E1DA"/>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90" name="Rounded Rectangle 8"/>
          <p:cNvSpPr/>
          <p:nvPr/>
        </p:nvSpPr>
        <p:spPr>
          <a:xfrm rot="21240000">
            <a:off x="676440" y="2926080"/>
            <a:ext cx="1234080" cy="310680"/>
          </a:xfrm>
          <a:prstGeom prst="roundRect">
            <a:avLst>
              <a:gd name="adj" fmla="val 50000"/>
            </a:avLst>
          </a:prstGeom>
          <a:solidFill>
            <a:srgbClr val="FFFFFF"/>
          </a:solidFill>
          <a:ln w="15875">
            <a:solidFill>
              <a:srgbClr val="D6D2CA"/>
            </a:solidFill>
            <a:round/>
          </a:ln>
        </p:spPr>
        <p:style>
          <a:lnRef idx="0"/>
          <a:fillRef idx="0"/>
          <a:effectRef idx="0"/>
          <a:fontRef idx="minor"/>
        </p:style>
        <p:txBody>
          <a:bodyPr wrap="none" lIns="45720" tIns="0" rIns="45720" bIns="0" anchor="ctr">
            <a:noAutofit/>
          </a:bodyPr>
          <a:p>
            <a:pPr algn="ctr" defTabSz="457200">
              <a:lnSpc>
                <a:spcPct val="100000"/>
              </a:lnSpc>
            </a:pPr>
            <a:r>
              <a:rPr lang="en-US" sz="1050" b="0" u="none" strike="noStrike">
                <a:solidFill>
                  <a:srgbClr val="5B5670"/>
                </a:solidFill>
                <a:effectLst/>
                <a:uFillTx/>
                <a:latin typeface="Inter"/>
              </a:rPr>
              <a:t>Free parking</a:t>
            </a:r>
            <a:endParaRPr lang="en-US" sz="1050" b="0" u="none" strike="noStrike">
              <a:solidFill>
                <a:srgbClr val="000000"/>
              </a:solidFill>
              <a:effectLst/>
              <a:uFillTx/>
              <a:latin typeface="Arial"/>
            </a:endParaRPr>
          </a:p>
        </p:txBody>
      </p:sp>
      <p:sp>
        <p:nvSpPr>
          <p:cNvPr id="91" name="Rounded Rectangle 9"/>
          <p:cNvSpPr/>
          <p:nvPr/>
        </p:nvSpPr>
        <p:spPr>
          <a:xfrm rot="360000">
            <a:off x="1801080" y="2853000"/>
            <a:ext cx="1188360" cy="310680"/>
          </a:xfrm>
          <a:prstGeom prst="roundRect">
            <a:avLst>
              <a:gd name="adj" fmla="val 50000"/>
            </a:avLst>
          </a:prstGeom>
          <a:solidFill>
            <a:srgbClr val="FFFFFF"/>
          </a:solidFill>
          <a:ln w="15875">
            <a:solidFill>
              <a:srgbClr val="D6D2CA"/>
            </a:solidFill>
            <a:round/>
          </a:ln>
        </p:spPr>
        <p:style>
          <a:lnRef idx="0"/>
          <a:fillRef idx="0"/>
          <a:effectRef idx="0"/>
          <a:fontRef idx="minor"/>
        </p:style>
        <p:txBody>
          <a:bodyPr wrap="none" lIns="45720" tIns="0" rIns="45720" bIns="0" anchor="ctr">
            <a:noAutofit/>
          </a:bodyPr>
          <a:p>
            <a:pPr algn="ctr" defTabSz="457200">
              <a:lnSpc>
                <a:spcPct val="100000"/>
              </a:lnSpc>
            </a:pPr>
            <a:r>
              <a:rPr lang="en-US" sz="1050" b="0" u="none" strike="noStrike">
                <a:solidFill>
                  <a:srgbClr val="5B5670"/>
                </a:solidFill>
                <a:effectLst/>
                <a:uFillTx/>
                <a:latin typeface="Inter"/>
              </a:rPr>
              <a:t>Self parking</a:t>
            </a:r>
            <a:endParaRPr lang="en-US" sz="1050" b="0" u="none" strike="noStrike">
              <a:solidFill>
                <a:srgbClr val="000000"/>
              </a:solidFill>
              <a:effectLst/>
              <a:uFillTx/>
              <a:latin typeface="Arial"/>
            </a:endParaRPr>
          </a:p>
        </p:txBody>
      </p:sp>
      <p:sp>
        <p:nvSpPr>
          <p:cNvPr id="92" name="Rounded Rectangle 10"/>
          <p:cNvSpPr/>
          <p:nvPr/>
        </p:nvSpPr>
        <p:spPr>
          <a:xfrm rot="240000">
            <a:off x="822960" y="3309840"/>
            <a:ext cx="1371240" cy="310680"/>
          </a:xfrm>
          <a:prstGeom prst="roundRect">
            <a:avLst>
              <a:gd name="adj" fmla="val 50000"/>
            </a:avLst>
          </a:prstGeom>
          <a:solidFill>
            <a:srgbClr val="FFFFFF"/>
          </a:solidFill>
          <a:ln w="15875">
            <a:solidFill>
              <a:srgbClr val="D6D2CA"/>
            </a:solidFill>
            <a:round/>
          </a:ln>
        </p:spPr>
        <p:style>
          <a:lnRef idx="0"/>
          <a:fillRef idx="0"/>
          <a:effectRef idx="0"/>
          <a:fontRef idx="minor"/>
        </p:style>
        <p:txBody>
          <a:bodyPr wrap="none" lIns="45720" tIns="0" rIns="45720" bIns="0" anchor="ctr">
            <a:noAutofit/>
          </a:bodyPr>
          <a:p>
            <a:pPr algn="ctr" defTabSz="457200">
              <a:lnSpc>
                <a:spcPct val="100000"/>
              </a:lnSpc>
            </a:pPr>
            <a:r>
              <a:rPr lang="en-US" sz="1050" b="0" u="none" strike="noStrike">
                <a:solidFill>
                  <a:srgbClr val="5B5670"/>
                </a:solidFill>
                <a:effectLst/>
                <a:uFillTx/>
                <a:latin typeface="Inter"/>
              </a:rPr>
              <a:t>Valet parking</a:t>
            </a:r>
            <a:endParaRPr lang="en-US" sz="1050" b="0" u="none" strike="noStrike">
              <a:solidFill>
                <a:srgbClr val="000000"/>
              </a:solidFill>
              <a:effectLst/>
              <a:uFillTx/>
              <a:latin typeface="Arial"/>
            </a:endParaRPr>
          </a:p>
        </p:txBody>
      </p:sp>
      <p:sp>
        <p:nvSpPr>
          <p:cNvPr id="93" name="Rounded Rectangle 11"/>
          <p:cNvSpPr/>
          <p:nvPr/>
        </p:nvSpPr>
        <p:spPr>
          <a:xfrm rot="21300000">
            <a:off x="1938240" y="3273480"/>
            <a:ext cx="1462680" cy="310680"/>
          </a:xfrm>
          <a:prstGeom prst="roundRect">
            <a:avLst>
              <a:gd name="adj" fmla="val 50000"/>
            </a:avLst>
          </a:prstGeom>
          <a:solidFill>
            <a:srgbClr val="FFFFFF"/>
          </a:solidFill>
          <a:ln w="15875">
            <a:solidFill>
              <a:srgbClr val="D6D2CA"/>
            </a:solidFill>
            <a:round/>
          </a:ln>
        </p:spPr>
        <p:style>
          <a:lnRef idx="0"/>
          <a:fillRef idx="0"/>
          <a:effectRef idx="0"/>
          <a:fontRef idx="minor"/>
        </p:style>
        <p:txBody>
          <a:bodyPr wrap="none" lIns="45720" tIns="0" rIns="45720" bIns="0" anchor="ctr">
            <a:noAutofit/>
          </a:bodyPr>
          <a:p>
            <a:pPr algn="ctr" defTabSz="457200">
              <a:lnSpc>
                <a:spcPct val="100000"/>
              </a:lnSpc>
            </a:pPr>
            <a:r>
              <a:rPr lang="en-US" sz="1050" b="0" u="none" strike="noStrike">
                <a:solidFill>
                  <a:srgbClr val="5B5670"/>
                </a:solidFill>
                <a:effectLst/>
                <a:uFillTx/>
                <a:latin typeface="Inter"/>
              </a:rPr>
              <a:t>Parking garage</a:t>
            </a:r>
            <a:endParaRPr lang="en-US" sz="1050" b="0" u="none" strike="noStrike">
              <a:solidFill>
                <a:srgbClr val="000000"/>
              </a:solidFill>
              <a:effectLst/>
              <a:uFillTx/>
              <a:latin typeface="Arial"/>
            </a:endParaRPr>
          </a:p>
        </p:txBody>
      </p:sp>
      <p:sp>
        <p:nvSpPr>
          <p:cNvPr id="94" name="TextBox 12"/>
          <p:cNvSpPr/>
          <p:nvPr/>
        </p:nvSpPr>
        <p:spPr>
          <a:xfrm>
            <a:off x="658440" y="3931920"/>
            <a:ext cx="3304440" cy="3654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600" b="1" u="none" strike="noStrike">
                <a:solidFill>
                  <a:srgbClr val="17131F"/>
                </a:solidFill>
                <a:effectLst/>
                <a:uFillTx/>
                <a:latin typeface="Inter"/>
              </a:rPr>
              <a:t>Garbage in, garbage out</a:t>
            </a:r>
            <a:endParaRPr lang="en-US" sz="1600" b="0" u="none" strike="noStrike">
              <a:solidFill>
                <a:srgbClr val="000000"/>
              </a:solidFill>
              <a:effectLst/>
              <a:uFillTx/>
              <a:latin typeface="Arial"/>
            </a:endParaRPr>
          </a:p>
        </p:txBody>
      </p:sp>
      <p:sp>
        <p:nvSpPr>
          <p:cNvPr id="95" name="TextBox 13"/>
          <p:cNvSpPr/>
          <p:nvPr/>
        </p:nvSpPr>
        <p:spPr>
          <a:xfrm>
            <a:off x="658440" y="4316040"/>
            <a:ext cx="3304440" cy="8226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5200" b="1" u="none" strike="noStrike">
                <a:solidFill>
                  <a:srgbClr val="6C00F6"/>
                </a:solidFill>
                <a:effectLst/>
                <a:uFillTx/>
                <a:latin typeface="Inter"/>
              </a:rPr>
              <a:t>28</a:t>
            </a:r>
            <a:endParaRPr lang="en-US" sz="5200" b="0" u="none" strike="noStrike">
              <a:solidFill>
                <a:srgbClr val="000000"/>
              </a:solidFill>
              <a:effectLst/>
              <a:uFillTx/>
              <a:latin typeface="Arial"/>
            </a:endParaRPr>
          </a:p>
        </p:txBody>
      </p:sp>
      <p:sp>
        <p:nvSpPr>
          <p:cNvPr id="96" name="TextBox 14"/>
          <p:cNvSpPr/>
          <p:nvPr/>
        </p:nvSpPr>
        <p:spPr>
          <a:xfrm>
            <a:off x="658440" y="5175360"/>
            <a:ext cx="3304440" cy="3654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00" b="0" u="none" strike="noStrike">
                <a:solidFill>
                  <a:srgbClr val="6B6577"/>
                </a:solidFill>
                <a:effectLst/>
                <a:uFillTx/>
                <a:latin typeface="Inter"/>
              </a:rPr>
              <a:t>ways to write ‘parking’</a:t>
            </a:r>
            <a:endParaRPr lang="en-US" sz="1100" b="0" u="none" strike="noStrike">
              <a:solidFill>
                <a:srgbClr val="000000"/>
              </a:solidFill>
              <a:effectLst/>
              <a:uFillTx/>
              <a:latin typeface="Arial"/>
            </a:endParaRPr>
          </a:p>
        </p:txBody>
      </p:sp>
      <p:sp>
        <p:nvSpPr>
          <p:cNvPr id="97" name="Oval 15"/>
          <p:cNvSpPr/>
          <p:nvPr/>
        </p:nvSpPr>
        <p:spPr>
          <a:xfrm>
            <a:off x="4740480" y="294444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98" name="Oval 16"/>
          <p:cNvSpPr/>
          <p:nvPr/>
        </p:nvSpPr>
        <p:spPr>
          <a:xfrm>
            <a:off x="4978440" y="294444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99" name="Oval 17"/>
          <p:cNvSpPr/>
          <p:nvPr/>
        </p:nvSpPr>
        <p:spPr>
          <a:xfrm>
            <a:off x="5216040" y="294444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00" name="Oval 18"/>
          <p:cNvSpPr/>
          <p:nvPr/>
        </p:nvSpPr>
        <p:spPr>
          <a:xfrm>
            <a:off x="5453640" y="294444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01" name="Oval 19"/>
          <p:cNvSpPr/>
          <p:nvPr/>
        </p:nvSpPr>
        <p:spPr>
          <a:xfrm>
            <a:off x="5691600" y="294444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02" name="Oval 20"/>
          <p:cNvSpPr/>
          <p:nvPr/>
        </p:nvSpPr>
        <p:spPr>
          <a:xfrm>
            <a:off x="4740480" y="318204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03" name="Oval 21"/>
          <p:cNvSpPr/>
          <p:nvPr/>
        </p:nvSpPr>
        <p:spPr>
          <a:xfrm>
            <a:off x="4978440" y="318204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04" name="Oval 22"/>
          <p:cNvSpPr/>
          <p:nvPr/>
        </p:nvSpPr>
        <p:spPr>
          <a:xfrm>
            <a:off x="5216040" y="318204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05" name="Oval 23"/>
          <p:cNvSpPr/>
          <p:nvPr/>
        </p:nvSpPr>
        <p:spPr>
          <a:xfrm>
            <a:off x="5453640" y="318204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06" name="Oval 24"/>
          <p:cNvSpPr/>
          <p:nvPr/>
        </p:nvSpPr>
        <p:spPr>
          <a:xfrm>
            <a:off x="5691600" y="318204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07" name="Oval 25"/>
          <p:cNvSpPr/>
          <p:nvPr/>
        </p:nvSpPr>
        <p:spPr>
          <a:xfrm>
            <a:off x="4740480" y="342000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08" name="Oval 26"/>
          <p:cNvSpPr/>
          <p:nvPr/>
        </p:nvSpPr>
        <p:spPr>
          <a:xfrm>
            <a:off x="4978440" y="342000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09" name="Oval 27"/>
          <p:cNvSpPr/>
          <p:nvPr/>
        </p:nvSpPr>
        <p:spPr>
          <a:xfrm>
            <a:off x="5216040" y="342000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10" name="Oval 28"/>
          <p:cNvSpPr/>
          <p:nvPr/>
        </p:nvSpPr>
        <p:spPr>
          <a:xfrm>
            <a:off x="5453640" y="342000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11" name="Oval 29"/>
          <p:cNvSpPr/>
          <p:nvPr/>
        </p:nvSpPr>
        <p:spPr>
          <a:xfrm>
            <a:off x="5691600" y="342000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12" name="Oval 30"/>
          <p:cNvSpPr/>
          <p:nvPr/>
        </p:nvSpPr>
        <p:spPr>
          <a:xfrm>
            <a:off x="4740480" y="365760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13" name="Oval 31"/>
          <p:cNvSpPr/>
          <p:nvPr/>
        </p:nvSpPr>
        <p:spPr>
          <a:xfrm>
            <a:off x="4978440" y="365760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14" name="Oval 32"/>
          <p:cNvSpPr/>
          <p:nvPr/>
        </p:nvSpPr>
        <p:spPr>
          <a:xfrm>
            <a:off x="5216040" y="365760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15" name="Oval 33"/>
          <p:cNvSpPr/>
          <p:nvPr/>
        </p:nvSpPr>
        <p:spPr>
          <a:xfrm>
            <a:off x="5453640" y="365760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16" name="Oval 34"/>
          <p:cNvSpPr/>
          <p:nvPr/>
        </p:nvSpPr>
        <p:spPr>
          <a:xfrm>
            <a:off x="5691600" y="365760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17" name="TextBox 35"/>
          <p:cNvSpPr/>
          <p:nvPr/>
        </p:nvSpPr>
        <p:spPr>
          <a:xfrm>
            <a:off x="4740480" y="3931920"/>
            <a:ext cx="2847240" cy="3654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600" b="1" u="none" strike="noStrike">
                <a:solidFill>
                  <a:srgbClr val="17131F"/>
                </a:solidFill>
                <a:effectLst/>
                <a:uFillTx/>
                <a:latin typeface="Inter"/>
              </a:rPr>
              <a:t>No personalization</a:t>
            </a:r>
            <a:endParaRPr lang="en-US" sz="1600" b="0" u="none" strike="noStrike">
              <a:solidFill>
                <a:srgbClr val="000000"/>
              </a:solidFill>
              <a:effectLst/>
              <a:uFillTx/>
              <a:latin typeface="Arial"/>
            </a:endParaRPr>
          </a:p>
        </p:txBody>
      </p:sp>
      <p:sp>
        <p:nvSpPr>
          <p:cNvPr id="118" name="TextBox 36"/>
          <p:cNvSpPr/>
          <p:nvPr/>
        </p:nvSpPr>
        <p:spPr>
          <a:xfrm>
            <a:off x="4740480" y="4316040"/>
            <a:ext cx="2847240" cy="8226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5200" b="1" u="none" strike="noStrike">
                <a:solidFill>
                  <a:srgbClr val="6C00F6"/>
                </a:solidFill>
                <a:effectLst/>
                <a:uFillTx/>
                <a:latin typeface="Inter"/>
              </a:rPr>
              <a:t>80%</a:t>
            </a:r>
            <a:endParaRPr lang="en-US" sz="5200" b="0" u="none" strike="noStrike">
              <a:solidFill>
                <a:srgbClr val="000000"/>
              </a:solidFill>
              <a:effectLst/>
              <a:uFillTx/>
              <a:latin typeface="Arial"/>
            </a:endParaRPr>
          </a:p>
        </p:txBody>
      </p:sp>
      <p:sp>
        <p:nvSpPr>
          <p:cNvPr id="119" name="TextBox 37"/>
          <p:cNvSpPr/>
          <p:nvPr/>
        </p:nvSpPr>
        <p:spPr>
          <a:xfrm>
            <a:off x="4740480" y="5175360"/>
            <a:ext cx="2847240" cy="3654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00" b="0" u="none" strike="noStrike">
                <a:solidFill>
                  <a:srgbClr val="6B6577"/>
                </a:solidFill>
                <a:effectLst/>
                <a:uFillTx/>
                <a:latin typeface="Inter"/>
              </a:rPr>
              <a:t>browse the map, not the form</a:t>
            </a:r>
            <a:endParaRPr lang="en-US" sz="1100" b="0" u="none" strike="noStrike">
              <a:solidFill>
                <a:srgbClr val="000000"/>
              </a:solidFill>
              <a:effectLst/>
              <a:uFillTx/>
              <a:latin typeface="Arial"/>
            </a:endParaRPr>
          </a:p>
        </p:txBody>
      </p:sp>
      <p:sp>
        <p:nvSpPr>
          <p:cNvPr id="120" name="Oval 38"/>
          <p:cNvSpPr/>
          <p:nvPr/>
        </p:nvSpPr>
        <p:spPr>
          <a:xfrm>
            <a:off x="8365680" y="294444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21" name="Oval 39"/>
          <p:cNvSpPr/>
          <p:nvPr/>
        </p:nvSpPr>
        <p:spPr>
          <a:xfrm>
            <a:off x="8603280" y="294444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22" name="Oval 40"/>
          <p:cNvSpPr/>
          <p:nvPr/>
        </p:nvSpPr>
        <p:spPr>
          <a:xfrm>
            <a:off x="8840880" y="294444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23" name="Oval 41"/>
          <p:cNvSpPr/>
          <p:nvPr/>
        </p:nvSpPr>
        <p:spPr>
          <a:xfrm>
            <a:off x="9078840" y="294444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24" name="Oval 42"/>
          <p:cNvSpPr/>
          <p:nvPr/>
        </p:nvSpPr>
        <p:spPr>
          <a:xfrm>
            <a:off x="9316440" y="2944440"/>
            <a:ext cx="127800" cy="127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25" name="Oval 43"/>
          <p:cNvSpPr/>
          <p:nvPr/>
        </p:nvSpPr>
        <p:spPr>
          <a:xfrm>
            <a:off x="8365680" y="318204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26" name="Oval 44"/>
          <p:cNvSpPr/>
          <p:nvPr/>
        </p:nvSpPr>
        <p:spPr>
          <a:xfrm>
            <a:off x="8603280" y="318204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27" name="Oval 45"/>
          <p:cNvSpPr/>
          <p:nvPr/>
        </p:nvSpPr>
        <p:spPr>
          <a:xfrm>
            <a:off x="8840880" y="318204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28" name="Oval 46"/>
          <p:cNvSpPr/>
          <p:nvPr/>
        </p:nvSpPr>
        <p:spPr>
          <a:xfrm>
            <a:off x="9078840" y="318204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29" name="Oval 47"/>
          <p:cNvSpPr/>
          <p:nvPr/>
        </p:nvSpPr>
        <p:spPr>
          <a:xfrm>
            <a:off x="9316440" y="318204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30" name="Oval 48"/>
          <p:cNvSpPr/>
          <p:nvPr/>
        </p:nvSpPr>
        <p:spPr>
          <a:xfrm>
            <a:off x="8365680" y="342000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31" name="Oval 49"/>
          <p:cNvSpPr/>
          <p:nvPr/>
        </p:nvSpPr>
        <p:spPr>
          <a:xfrm>
            <a:off x="8603280" y="342000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32" name="Oval 50"/>
          <p:cNvSpPr/>
          <p:nvPr/>
        </p:nvSpPr>
        <p:spPr>
          <a:xfrm>
            <a:off x="8840880" y="342000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33" name="Oval 51"/>
          <p:cNvSpPr/>
          <p:nvPr/>
        </p:nvSpPr>
        <p:spPr>
          <a:xfrm>
            <a:off x="9078840" y="342000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34" name="Oval 52"/>
          <p:cNvSpPr/>
          <p:nvPr/>
        </p:nvSpPr>
        <p:spPr>
          <a:xfrm>
            <a:off x="9316440" y="342000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35" name="Oval 53"/>
          <p:cNvSpPr/>
          <p:nvPr/>
        </p:nvSpPr>
        <p:spPr>
          <a:xfrm>
            <a:off x="8365680" y="365760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36" name="Oval 54"/>
          <p:cNvSpPr/>
          <p:nvPr/>
        </p:nvSpPr>
        <p:spPr>
          <a:xfrm>
            <a:off x="8603280" y="365760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37" name="Oval 55"/>
          <p:cNvSpPr/>
          <p:nvPr/>
        </p:nvSpPr>
        <p:spPr>
          <a:xfrm>
            <a:off x="8840880" y="365760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38" name="Oval 56"/>
          <p:cNvSpPr/>
          <p:nvPr/>
        </p:nvSpPr>
        <p:spPr>
          <a:xfrm>
            <a:off x="9078840" y="365760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39" name="Oval 57"/>
          <p:cNvSpPr/>
          <p:nvPr/>
        </p:nvSpPr>
        <p:spPr>
          <a:xfrm>
            <a:off x="9316440" y="3657600"/>
            <a:ext cx="127800" cy="127800"/>
          </a:xfrm>
          <a:prstGeom prst="ellipse">
            <a:avLst/>
          </a:prstGeom>
          <a:solidFill>
            <a:srgbClr val="DCD8D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40" name="TextBox 58"/>
          <p:cNvSpPr/>
          <p:nvPr/>
        </p:nvSpPr>
        <p:spPr>
          <a:xfrm>
            <a:off x="8365680" y="3931920"/>
            <a:ext cx="2847240" cy="3654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600" b="1" u="none" strike="noStrike">
                <a:solidFill>
                  <a:srgbClr val="17131F"/>
                </a:solidFill>
                <a:effectLst/>
                <a:uFillTx/>
                <a:latin typeface="Inter"/>
              </a:rPr>
              <a:t>Hallucination</a:t>
            </a:r>
            <a:endParaRPr lang="en-US" sz="1600" b="0" u="none" strike="noStrike">
              <a:solidFill>
                <a:srgbClr val="000000"/>
              </a:solidFill>
              <a:effectLst/>
              <a:uFillTx/>
              <a:latin typeface="Arial"/>
            </a:endParaRPr>
          </a:p>
        </p:txBody>
      </p:sp>
      <p:sp>
        <p:nvSpPr>
          <p:cNvPr id="141" name="TextBox 59"/>
          <p:cNvSpPr/>
          <p:nvPr/>
        </p:nvSpPr>
        <p:spPr>
          <a:xfrm>
            <a:off x="8365680" y="4316040"/>
            <a:ext cx="2847240" cy="8226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5200" b="1" u="none" strike="noStrike">
                <a:solidFill>
                  <a:srgbClr val="6C00F6"/>
                </a:solidFill>
                <a:effectLst/>
                <a:uFillTx/>
                <a:latin typeface="Inter"/>
              </a:rPr>
              <a:t>24%</a:t>
            </a:r>
            <a:endParaRPr lang="en-US" sz="5200" b="0" u="none" strike="noStrike">
              <a:solidFill>
                <a:srgbClr val="000000"/>
              </a:solidFill>
              <a:effectLst/>
              <a:uFillTx/>
              <a:latin typeface="Arial"/>
            </a:endParaRPr>
          </a:p>
        </p:txBody>
      </p:sp>
      <p:sp>
        <p:nvSpPr>
          <p:cNvPr id="142" name="TextBox 60"/>
          <p:cNvSpPr/>
          <p:nvPr/>
        </p:nvSpPr>
        <p:spPr>
          <a:xfrm>
            <a:off x="8365680" y="5175360"/>
            <a:ext cx="2847240" cy="3654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00" b="0" u="none" strike="noStrike">
                <a:solidFill>
                  <a:srgbClr val="6B6577"/>
                </a:solidFill>
                <a:effectLst/>
                <a:uFillTx/>
                <a:latin typeface="Inter"/>
              </a:rPr>
              <a:t>trust AI travel recommendations</a:t>
            </a:r>
            <a:endParaRPr lang="en-US" sz="1100" b="0" u="none" strike="noStrike">
              <a:solidFill>
                <a:srgbClr val="000000"/>
              </a:solidFill>
              <a:effectLst/>
              <a:uFillTx/>
              <a:latin typeface="Arial"/>
            </a:endParaRPr>
          </a:p>
        </p:txBody>
      </p:sp>
      <p:sp>
        <p:nvSpPr>
          <p:cNvPr id="143" name="TextBox 61"/>
          <p:cNvSpPr/>
          <p:nvPr/>
        </p:nvSpPr>
        <p:spPr>
          <a:xfrm>
            <a:off x="658440" y="6309360"/>
            <a:ext cx="1087452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800" b="0" u="none" strike="noStrike">
                <a:solidFill>
                  <a:srgbClr val="A8A2B4"/>
                </a:solidFill>
                <a:effectLst/>
                <a:uFillTx/>
                <a:latin typeface="Inter"/>
              </a:rPr>
              <a:t>Sources: Zenvoya supplier data · Airbnb, 2024 · Wunderkind × Skift, 2026</a:t>
            </a:r>
            <a:endParaRPr lang="en-US" sz="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45" name="TextBox 2"/>
          <p:cNvSpPr/>
          <p:nvPr/>
        </p:nvSpPr>
        <p:spPr>
          <a:xfrm>
            <a:off x="658440" y="475560"/>
            <a:ext cx="8229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pc="261" strike="noStrike">
                <a:solidFill>
                  <a:srgbClr val="6C00F6"/>
                </a:solidFill>
                <a:effectLst/>
                <a:uFillTx/>
                <a:latin typeface="Inter"/>
              </a:rPr>
              <a:t>THE SOLUTION</a:t>
            </a:r>
            <a:endParaRPr lang="en-US" sz="1150" b="0" u="none" strike="noStrike">
              <a:solidFill>
                <a:srgbClr val="000000"/>
              </a:solidFill>
              <a:effectLst/>
              <a:uFillTx/>
              <a:latin typeface="Arial"/>
            </a:endParaRPr>
          </a:p>
        </p:txBody>
      </p:sp>
      <p:pic>
        <p:nvPicPr>
          <p:cNvPr id="146" name="Picture 3" descr="zenvoya_logo.png"/>
          <p:cNvPicPr/>
          <p:nvPr/>
        </p:nvPicPr>
        <p:blipFill>
          <a:blip r:embed="rId1"/>
          <a:stretch/>
        </p:blipFill>
        <p:spPr>
          <a:xfrm>
            <a:off x="10344600" y="475560"/>
            <a:ext cx="1188360" cy="222480"/>
          </a:xfrm>
          <a:prstGeom prst="rect">
            <a:avLst/>
          </a:prstGeom>
          <a:noFill/>
          <a:ln w="0">
            <a:noFill/>
          </a:ln>
        </p:spPr>
      </p:pic>
      <p:sp>
        <p:nvSpPr>
          <p:cNvPr id="147" name="TextBox 4"/>
          <p:cNvSpPr/>
          <p:nvPr/>
        </p:nvSpPr>
        <p:spPr>
          <a:xfrm>
            <a:off x="658440" y="822960"/>
            <a:ext cx="10058040" cy="914040"/>
          </a:xfrm>
          <a:prstGeom prst="rect">
            <a:avLst/>
          </a:prstGeom>
          <a:noFill/>
          <a:ln w="0">
            <a:noFill/>
          </a:ln>
        </p:spPr>
        <p:style>
          <a:lnRef idx="0"/>
          <a:fillRef idx="0"/>
          <a:effectRef idx="0"/>
          <a:fontRef idx="minor"/>
        </p:style>
        <p:txBody>
          <a:bodyPr lIns="0" tIns="0" rIns="0" bIns="0" anchor="t">
            <a:spAutoFit/>
          </a:bodyPr>
          <a:p>
            <a:pPr defTabSz="457200">
              <a:lnSpc>
                <a:spcPct val="102000"/>
              </a:lnSpc>
            </a:pPr>
            <a:r>
              <a:rPr lang="en-US" sz="2800" b="1" u="none" strike="noStrike">
                <a:solidFill>
                  <a:srgbClr val="17131F"/>
                </a:solidFill>
                <a:effectLst/>
                <a:uFillTx/>
                <a:latin typeface="Inter"/>
              </a:rPr>
              <a:t>Four layers to search that finally works.</a:t>
            </a:r>
            <a:endParaRPr lang="en-US" sz="2800" b="0" u="none" strike="noStrike">
              <a:solidFill>
                <a:srgbClr val="000000"/>
              </a:solidFill>
              <a:effectLst/>
              <a:uFillTx/>
              <a:latin typeface="Arial"/>
            </a:endParaRPr>
          </a:p>
        </p:txBody>
      </p:sp>
      <p:sp>
        <p:nvSpPr>
          <p:cNvPr id="148" name="Rectangle 5"/>
          <p:cNvSpPr/>
          <p:nvPr/>
        </p:nvSpPr>
        <p:spPr>
          <a:xfrm>
            <a:off x="658440" y="6437520"/>
            <a:ext cx="10874520" cy="9000"/>
          </a:xfrm>
          <a:prstGeom prst="rect">
            <a:avLst/>
          </a:prstGeom>
          <a:solidFill>
            <a:srgbClr val="E4E1DA"/>
          </a:solidFill>
          <a:ln w="0">
            <a:noFill/>
          </a:ln>
        </p:spPr>
        <p:style>
          <a:lnRef idx="0"/>
          <a:fillRef idx="0"/>
          <a:effectRef idx="0"/>
          <a:fontRef idx="minor"/>
        </p:style>
        <p:txBody>
          <a:bodyPr lIns="90000" tIns="-35640" rIns="90000" bIns="-35640" anchor="ctr">
            <a:noAutofit/>
          </a:bodyPr>
          <a:p>
            <a:pPr/>
            <a:endParaRPr lang="en-US" sz="1800" b="0" u="none" strike="noStrike">
              <a:solidFill>
                <a:schemeClr val="dk1"/>
              </a:solidFill>
              <a:effectLst/>
              <a:uFillTx/>
              <a:latin typeface="Calibri"/>
            </a:endParaRPr>
          </a:p>
        </p:txBody>
      </p:sp>
      <p:sp>
        <p:nvSpPr>
          <p:cNvPr id="149" name="TextBox 6"/>
          <p:cNvSpPr/>
          <p:nvPr/>
        </p:nvSpPr>
        <p:spPr>
          <a:xfrm>
            <a:off x="658440" y="651060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1" u="none" strike="noStrike">
                <a:solidFill>
                  <a:srgbClr val="A8A2B4"/>
                </a:solidFill>
                <a:effectLst/>
                <a:uFillTx/>
                <a:latin typeface="Inter"/>
              </a:rPr>
              <a:t>Zenvoya</a:t>
            </a:r>
            <a:endParaRPr lang="en-US" sz="900" b="0" u="none" strike="noStrike">
              <a:solidFill>
                <a:srgbClr val="000000"/>
              </a:solidFill>
              <a:effectLst/>
              <a:uFillTx/>
              <a:latin typeface="Arial"/>
            </a:endParaRPr>
          </a:p>
        </p:txBody>
      </p:sp>
      <p:sp>
        <p:nvSpPr>
          <p:cNvPr id="150" name="TextBox 7"/>
          <p:cNvSpPr/>
          <p:nvPr/>
        </p:nvSpPr>
        <p:spPr>
          <a:xfrm>
            <a:off x="8790120" y="6510600"/>
            <a:ext cx="2742840" cy="27396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900" b="0" i="1" u="none" strike="noStrike">
                <a:solidFill>
                  <a:srgbClr val="A8A2B4"/>
                </a:solidFill>
                <a:effectLst/>
                <a:uFillTx/>
                <a:latin typeface="Inter"/>
              </a:rPr>
              <a:t>zenvoya.ai</a:t>
            </a:r>
            <a:endParaRPr lang="en-US" sz="900" b="0" u="none" strike="noStrike">
              <a:solidFill>
                <a:srgbClr val="000000"/>
              </a:solidFill>
              <a:effectLst/>
              <a:uFillTx/>
              <a:latin typeface="Arial"/>
            </a:endParaRPr>
          </a:p>
        </p:txBody>
      </p:sp>
      <p:pic>
        <p:nvPicPr>
          <p:cNvPr id="151" name="Picture 8" descr="icon_hygiene.png"/>
          <p:cNvPicPr/>
          <p:nvPr/>
        </p:nvPicPr>
        <p:blipFill>
          <a:blip r:embed="rId2"/>
          <a:stretch/>
        </p:blipFill>
        <p:spPr>
          <a:xfrm>
            <a:off x="1537560" y="2766240"/>
            <a:ext cx="959760" cy="959760"/>
          </a:xfrm>
          <a:prstGeom prst="rect">
            <a:avLst/>
          </a:prstGeom>
          <a:noFill/>
          <a:ln w="0">
            <a:noFill/>
          </a:ln>
        </p:spPr>
      </p:pic>
      <p:sp>
        <p:nvSpPr>
          <p:cNvPr id="152" name="TextBox 9"/>
          <p:cNvSpPr/>
          <p:nvPr/>
        </p:nvSpPr>
        <p:spPr>
          <a:xfrm>
            <a:off x="658440" y="4023360"/>
            <a:ext cx="2718360" cy="365400"/>
          </a:xfrm>
          <a:prstGeom prst="rect">
            <a:avLst/>
          </a:prstGeom>
          <a:noFill/>
          <a:ln w="0">
            <a:noFill/>
          </a:ln>
        </p:spPr>
        <p:style>
          <a:lnRef idx="0"/>
          <a:fillRef idx="0"/>
          <a:effectRef idx="0"/>
          <a:fontRef idx="minor"/>
        </p:style>
        <p:txBody>
          <a:bodyPr lIns="0" tIns="0" rIns="0" bIns="0" anchor="t">
            <a:spAutoFit/>
          </a:bodyPr>
          <a:p>
            <a:pPr algn="ctr" defTabSz="457200">
              <a:lnSpc>
                <a:spcPct val="100000"/>
              </a:lnSpc>
            </a:pPr>
            <a:r>
              <a:rPr lang="en-US" sz="1650" b="1" u="none" strike="noStrike">
                <a:solidFill>
                  <a:srgbClr val="17131F"/>
                </a:solidFill>
                <a:effectLst/>
                <a:uFillTx/>
                <a:latin typeface="Inter"/>
              </a:rPr>
              <a:t>Data Hygiene</a:t>
            </a:r>
            <a:endParaRPr lang="en-US" sz="1650" b="0" u="none" strike="noStrike">
              <a:solidFill>
                <a:srgbClr val="000000"/>
              </a:solidFill>
              <a:effectLst/>
              <a:uFillTx/>
              <a:latin typeface="Arial"/>
            </a:endParaRPr>
          </a:p>
        </p:txBody>
      </p:sp>
      <p:pic>
        <p:nvPicPr>
          <p:cNvPr id="153" name="Picture 10" descr="icon_grounding.png"/>
          <p:cNvPicPr/>
          <p:nvPr/>
        </p:nvPicPr>
        <p:blipFill>
          <a:blip r:embed="rId3"/>
          <a:stretch/>
        </p:blipFill>
        <p:spPr>
          <a:xfrm>
            <a:off x="4256280" y="2766240"/>
            <a:ext cx="959760" cy="959760"/>
          </a:xfrm>
          <a:prstGeom prst="rect">
            <a:avLst/>
          </a:prstGeom>
          <a:noFill/>
          <a:ln w="0">
            <a:noFill/>
          </a:ln>
        </p:spPr>
      </p:pic>
      <p:sp>
        <p:nvSpPr>
          <p:cNvPr id="154" name="TextBox 11"/>
          <p:cNvSpPr/>
          <p:nvPr/>
        </p:nvSpPr>
        <p:spPr>
          <a:xfrm>
            <a:off x="3377160" y="4023360"/>
            <a:ext cx="2718360" cy="365400"/>
          </a:xfrm>
          <a:prstGeom prst="rect">
            <a:avLst/>
          </a:prstGeom>
          <a:noFill/>
          <a:ln w="0">
            <a:noFill/>
          </a:ln>
        </p:spPr>
        <p:style>
          <a:lnRef idx="0"/>
          <a:fillRef idx="0"/>
          <a:effectRef idx="0"/>
          <a:fontRef idx="minor"/>
        </p:style>
        <p:txBody>
          <a:bodyPr lIns="0" tIns="0" rIns="0" bIns="0" anchor="t">
            <a:spAutoFit/>
          </a:bodyPr>
          <a:p>
            <a:pPr algn="ctr" defTabSz="457200">
              <a:lnSpc>
                <a:spcPct val="100000"/>
              </a:lnSpc>
            </a:pPr>
            <a:r>
              <a:rPr lang="en-US" sz="1650" b="1" u="none" strike="noStrike">
                <a:solidFill>
                  <a:srgbClr val="17131F"/>
                </a:solidFill>
                <a:effectLst/>
                <a:uFillTx/>
                <a:latin typeface="Inter"/>
              </a:rPr>
              <a:t>Grounding</a:t>
            </a:r>
            <a:endParaRPr lang="en-US" sz="1650" b="0" u="none" strike="noStrike">
              <a:solidFill>
                <a:srgbClr val="000000"/>
              </a:solidFill>
              <a:effectLst/>
              <a:uFillTx/>
              <a:latin typeface="Arial"/>
            </a:endParaRPr>
          </a:p>
        </p:txBody>
      </p:sp>
      <p:cxnSp>
        <p:nvCxnSpPr>
          <p:cNvPr id="155" name="Connector 12"/>
          <p:cNvCxnSpPr/>
          <p:nvPr/>
        </p:nvCxnSpPr>
        <p:spPr>
          <a:xfrm>
            <a:off x="3084480" y="3246120"/>
            <a:ext cx="585360" cy="360"/>
          </a:xfrm>
          <a:prstGeom prst="straightConnector1">
            <a:avLst/>
          </a:prstGeom>
          <a:ln w="22225">
            <a:solidFill>
              <a:srgbClr val="A8A2B4"/>
            </a:solidFill>
            <a:round/>
            <a:tailEnd len="med" type="triangle" w="med"/>
          </a:ln>
        </p:spPr>
      </p:cxnSp>
      <p:pic>
        <p:nvPicPr>
          <p:cNvPr id="156" name="Picture 13" descr="icon_nlu.png"/>
          <p:cNvPicPr/>
          <p:nvPr/>
        </p:nvPicPr>
        <p:blipFill>
          <a:blip r:embed="rId4"/>
          <a:stretch/>
        </p:blipFill>
        <p:spPr>
          <a:xfrm>
            <a:off x="6975000" y="2766240"/>
            <a:ext cx="959760" cy="959760"/>
          </a:xfrm>
          <a:prstGeom prst="rect">
            <a:avLst/>
          </a:prstGeom>
          <a:noFill/>
          <a:ln w="0">
            <a:noFill/>
          </a:ln>
        </p:spPr>
      </p:pic>
      <p:sp>
        <p:nvSpPr>
          <p:cNvPr id="157" name="TextBox 14"/>
          <p:cNvSpPr/>
          <p:nvPr/>
        </p:nvSpPr>
        <p:spPr>
          <a:xfrm>
            <a:off x="6095880" y="4023360"/>
            <a:ext cx="2718360" cy="365400"/>
          </a:xfrm>
          <a:prstGeom prst="rect">
            <a:avLst/>
          </a:prstGeom>
          <a:noFill/>
          <a:ln w="0">
            <a:noFill/>
          </a:ln>
        </p:spPr>
        <p:style>
          <a:lnRef idx="0"/>
          <a:fillRef idx="0"/>
          <a:effectRef idx="0"/>
          <a:fontRef idx="minor"/>
        </p:style>
        <p:txBody>
          <a:bodyPr lIns="0" tIns="0" rIns="0" bIns="0" anchor="t">
            <a:spAutoFit/>
          </a:bodyPr>
          <a:p>
            <a:pPr algn="ctr" defTabSz="457200">
              <a:lnSpc>
                <a:spcPct val="100000"/>
              </a:lnSpc>
            </a:pPr>
            <a:r>
              <a:rPr lang="en-US" sz="1650" b="1" u="none" strike="noStrike">
                <a:solidFill>
                  <a:srgbClr val="17131F"/>
                </a:solidFill>
                <a:effectLst/>
                <a:uFillTx/>
                <a:latin typeface="Inter"/>
              </a:rPr>
              <a:t>NLU</a:t>
            </a:r>
            <a:endParaRPr lang="en-US" sz="1650" b="0" u="none" strike="noStrike">
              <a:solidFill>
                <a:srgbClr val="000000"/>
              </a:solidFill>
              <a:effectLst/>
              <a:uFillTx/>
              <a:latin typeface="Arial"/>
            </a:endParaRPr>
          </a:p>
        </p:txBody>
      </p:sp>
      <p:cxnSp>
        <p:nvCxnSpPr>
          <p:cNvPr id="158" name="Connector 15"/>
          <p:cNvCxnSpPr/>
          <p:nvPr/>
        </p:nvCxnSpPr>
        <p:spPr>
          <a:xfrm>
            <a:off x="5803200" y="3246120"/>
            <a:ext cx="585360" cy="360"/>
          </a:xfrm>
          <a:prstGeom prst="straightConnector1">
            <a:avLst/>
          </a:prstGeom>
          <a:ln w="22225">
            <a:solidFill>
              <a:srgbClr val="A8A2B4"/>
            </a:solidFill>
            <a:round/>
            <a:tailEnd len="med" type="triangle" w="med"/>
          </a:ln>
        </p:spPr>
      </p:cxnSp>
      <p:pic>
        <p:nvPicPr>
          <p:cNvPr id="159" name="Picture 16" descr="icon_person.png"/>
          <p:cNvPicPr/>
          <p:nvPr/>
        </p:nvPicPr>
        <p:blipFill>
          <a:blip r:embed="rId5"/>
          <a:stretch/>
        </p:blipFill>
        <p:spPr>
          <a:xfrm>
            <a:off x="9693720" y="2766240"/>
            <a:ext cx="959760" cy="959760"/>
          </a:xfrm>
          <a:prstGeom prst="rect">
            <a:avLst/>
          </a:prstGeom>
          <a:noFill/>
          <a:ln w="0">
            <a:noFill/>
          </a:ln>
        </p:spPr>
      </p:pic>
      <p:sp>
        <p:nvSpPr>
          <p:cNvPr id="160" name="TextBox 17"/>
          <p:cNvSpPr/>
          <p:nvPr/>
        </p:nvSpPr>
        <p:spPr>
          <a:xfrm>
            <a:off x="8814600" y="4023360"/>
            <a:ext cx="2718360" cy="365400"/>
          </a:xfrm>
          <a:prstGeom prst="rect">
            <a:avLst/>
          </a:prstGeom>
          <a:noFill/>
          <a:ln w="0">
            <a:noFill/>
          </a:ln>
        </p:spPr>
        <p:style>
          <a:lnRef idx="0"/>
          <a:fillRef idx="0"/>
          <a:effectRef idx="0"/>
          <a:fontRef idx="minor"/>
        </p:style>
        <p:txBody>
          <a:bodyPr lIns="0" tIns="0" rIns="0" bIns="0" anchor="t">
            <a:spAutoFit/>
          </a:bodyPr>
          <a:p>
            <a:pPr algn="ctr" defTabSz="457200">
              <a:lnSpc>
                <a:spcPct val="100000"/>
              </a:lnSpc>
            </a:pPr>
            <a:r>
              <a:rPr lang="en-US" sz="1650" b="1" u="none" strike="noStrike">
                <a:solidFill>
                  <a:srgbClr val="17131F"/>
                </a:solidFill>
                <a:effectLst/>
                <a:uFillTx/>
                <a:latin typeface="Inter"/>
              </a:rPr>
              <a:t>Personalization</a:t>
            </a:r>
            <a:endParaRPr lang="en-US" sz="1650" b="0" u="none" strike="noStrike">
              <a:solidFill>
                <a:srgbClr val="000000"/>
              </a:solidFill>
              <a:effectLst/>
              <a:uFillTx/>
              <a:latin typeface="Arial"/>
            </a:endParaRPr>
          </a:p>
        </p:txBody>
      </p:sp>
      <p:cxnSp>
        <p:nvCxnSpPr>
          <p:cNvPr id="161" name="Connector 18"/>
          <p:cNvCxnSpPr/>
          <p:nvPr/>
        </p:nvCxnSpPr>
        <p:spPr>
          <a:xfrm>
            <a:off x="8521920" y="3246120"/>
            <a:ext cx="585360" cy="360"/>
          </a:xfrm>
          <a:prstGeom prst="straightConnector1">
            <a:avLst/>
          </a:prstGeom>
          <a:ln w="22225">
            <a:solidFill>
              <a:srgbClr val="A8A2B4"/>
            </a:solidFill>
            <a:round/>
            <a:tailEnd len="med" type="triangle" w="med"/>
          </a:ln>
        </p:spPr>
      </p:cxn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63" name="TextBox 2"/>
          <p:cNvSpPr/>
          <p:nvPr/>
        </p:nvSpPr>
        <p:spPr>
          <a:xfrm>
            <a:off x="658440" y="475560"/>
            <a:ext cx="8229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pc="261" strike="noStrike">
                <a:solidFill>
                  <a:srgbClr val="6C00F6"/>
                </a:solidFill>
                <a:effectLst/>
                <a:uFillTx/>
                <a:latin typeface="Inter"/>
              </a:rPr>
              <a:t>DATA HYGIENE</a:t>
            </a:r>
            <a:endParaRPr lang="en-US" sz="1150" b="0" u="none" strike="noStrike">
              <a:solidFill>
                <a:srgbClr val="000000"/>
              </a:solidFill>
              <a:effectLst/>
              <a:uFillTx/>
              <a:latin typeface="Arial"/>
            </a:endParaRPr>
          </a:p>
        </p:txBody>
      </p:sp>
      <p:pic>
        <p:nvPicPr>
          <p:cNvPr id="164" name="Picture 3" descr="zenvoya_logo.png"/>
          <p:cNvPicPr/>
          <p:nvPr/>
        </p:nvPicPr>
        <p:blipFill>
          <a:blip r:embed="rId1"/>
          <a:stretch/>
        </p:blipFill>
        <p:spPr>
          <a:xfrm>
            <a:off x="10344600" y="475560"/>
            <a:ext cx="1188360" cy="222480"/>
          </a:xfrm>
          <a:prstGeom prst="rect">
            <a:avLst/>
          </a:prstGeom>
          <a:noFill/>
          <a:ln w="0">
            <a:noFill/>
          </a:ln>
        </p:spPr>
      </p:pic>
      <p:sp>
        <p:nvSpPr>
          <p:cNvPr id="165" name="TextBox 4"/>
          <p:cNvSpPr/>
          <p:nvPr/>
        </p:nvSpPr>
        <p:spPr>
          <a:xfrm>
            <a:off x="658440" y="822960"/>
            <a:ext cx="10058040" cy="914040"/>
          </a:xfrm>
          <a:prstGeom prst="rect">
            <a:avLst/>
          </a:prstGeom>
          <a:noFill/>
          <a:ln w="0">
            <a:noFill/>
          </a:ln>
        </p:spPr>
        <p:style>
          <a:lnRef idx="0"/>
          <a:fillRef idx="0"/>
          <a:effectRef idx="0"/>
          <a:fontRef idx="minor"/>
        </p:style>
        <p:txBody>
          <a:bodyPr lIns="0" tIns="0" rIns="0" bIns="0" anchor="t">
            <a:spAutoFit/>
          </a:bodyPr>
          <a:p>
            <a:pPr defTabSz="457200">
              <a:lnSpc>
                <a:spcPct val="102000"/>
              </a:lnSpc>
            </a:pPr>
            <a:r>
              <a:rPr lang="en-US" sz="2700" b="1" u="none" strike="noStrike">
                <a:solidFill>
                  <a:srgbClr val="17131F"/>
                </a:solidFill>
                <a:effectLst/>
                <a:uFillTx/>
                <a:latin typeface="Inter"/>
              </a:rPr>
              <a:t>One amenity, dozens of names.</a:t>
            </a:r>
            <a:endParaRPr lang="en-US" sz="2700" b="0" u="none" strike="noStrike">
              <a:solidFill>
                <a:srgbClr val="000000"/>
              </a:solidFill>
              <a:effectLst/>
              <a:uFillTx/>
              <a:latin typeface="Arial"/>
            </a:endParaRPr>
          </a:p>
        </p:txBody>
      </p:sp>
      <p:sp>
        <p:nvSpPr>
          <p:cNvPr id="166" name="Rectangle 5"/>
          <p:cNvSpPr/>
          <p:nvPr/>
        </p:nvSpPr>
        <p:spPr>
          <a:xfrm>
            <a:off x="658440" y="6437520"/>
            <a:ext cx="10874520" cy="9000"/>
          </a:xfrm>
          <a:prstGeom prst="rect">
            <a:avLst/>
          </a:prstGeom>
          <a:solidFill>
            <a:srgbClr val="E4E1DA"/>
          </a:solidFill>
          <a:ln w="0">
            <a:noFill/>
          </a:ln>
        </p:spPr>
        <p:style>
          <a:lnRef idx="0"/>
          <a:fillRef idx="0"/>
          <a:effectRef idx="0"/>
          <a:fontRef idx="minor"/>
        </p:style>
        <p:txBody>
          <a:bodyPr lIns="90000" tIns="-35640" rIns="90000" bIns="-35640" anchor="ctr">
            <a:noAutofit/>
          </a:bodyPr>
          <a:p>
            <a:pPr/>
            <a:endParaRPr lang="en-US" sz="1800" b="0" u="none" strike="noStrike">
              <a:solidFill>
                <a:schemeClr val="dk1"/>
              </a:solidFill>
              <a:effectLst/>
              <a:uFillTx/>
              <a:latin typeface="Calibri"/>
            </a:endParaRPr>
          </a:p>
        </p:txBody>
      </p:sp>
      <p:sp>
        <p:nvSpPr>
          <p:cNvPr id="167" name="TextBox 6"/>
          <p:cNvSpPr/>
          <p:nvPr/>
        </p:nvSpPr>
        <p:spPr>
          <a:xfrm>
            <a:off x="658440" y="651060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1" u="none" strike="noStrike">
                <a:solidFill>
                  <a:srgbClr val="A8A2B4"/>
                </a:solidFill>
                <a:effectLst/>
                <a:uFillTx/>
                <a:latin typeface="Inter"/>
              </a:rPr>
              <a:t>Zenvoya</a:t>
            </a:r>
            <a:endParaRPr lang="en-US" sz="900" b="0" u="none" strike="noStrike">
              <a:solidFill>
                <a:srgbClr val="000000"/>
              </a:solidFill>
              <a:effectLst/>
              <a:uFillTx/>
              <a:latin typeface="Arial"/>
            </a:endParaRPr>
          </a:p>
        </p:txBody>
      </p:sp>
      <p:sp>
        <p:nvSpPr>
          <p:cNvPr id="168" name="TextBox 7"/>
          <p:cNvSpPr/>
          <p:nvPr/>
        </p:nvSpPr>
        <p:spPr>
          <a:xfrm>
            <a:off x="8790120" y="6510600"/>
            <a:ext cx="2742840" cy="27396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900" b="0" i="1" u="none" strike="noStrike">
                <a:solidFill>
                  <a:srgbClr val="A8A2B4"/>
                </a:solidFill>
                <a:effectLst/>
                <a:uFillTx/>
                <a:latin typeface="Inter"/>
              </a:rPr>
              <a:t>zenvoya.ai</a:t>
            </a:r>
            <a:endParaRPr lang="en-US" sz="900" b="0" u="none" strike="noStrike">
              <a:solidFill>
                <a:srgbClr val="000000"/>
              </a:solidFill>
              <a:effectLst/>
              <a:uFillTx/>
              <a:latin typeface="Arial"/>
            </a:endParaRPr>
          </a:p>
        </p:txBody>
      </p:sp>
      <p:sp>
        <p:nvSpPr>
          <p:cNvPr id="169" name="Rounded Rectangle 8"/>
          <p:cNvSpPr/>
          <p:nvPr/>
        </p:nvSpPr>
        <p:spPr>
          <a:xfrm rot="21180000">
            <a:off x="658080" y="2559960"/>
            <a:ext cx="1416960" cy="310680"/>
          </a:xfrm>
          <a:prstGeom prst="roundRect">
            <a:avLst>
              <a:gd name="adj" fmla="val 50000"/>
            </a:avLst>
          </a:prstGeom>
          <a:solidFill>
            <a:srgbClr val="FFFFFF"/>
          </a:solidFill>
          <a:ln w="15875">
            <a:solidFill>
              <a:srgbClr val="D6D2CA"/>
            </a:solidFill>
            <a:round/>
          </a:ln>
        </p:spPr>
        <p:style>
          <a:lnRef idx="0"/>
          <a:fillRef idx="0"/>
          <a:effectRef idx="0"/>
          <a:fontRef idx="minor"/>
        </p:style>
        <p:txBody>
          <a:bodyPr wrap="none" lIns="45720" tIns="0" rIns="45720" bIns="0" anchor="ctr">
            <a:noAutofit/>
          </a:bodyPr>
          <a:p>
            <a:pPr algn="ctr" defTabSz="457200">
              <a:lnSpc>
                <a:spcPct val="100000"/>
              </a:lnSpc>
            </a:pPr>
            <a:r>
              <a:rPr lang="en-US" sz="1100" b="0" u="none" strike="noStrike">
                <a:solidFill>
                  <a:srgbClr val="5B5670"/>
                </a:solidFill>
                <a:effectLst/>
                <a:uFillTx/>
                <a:latin typeface="Inter"/>
              </a:rPr>
              <a:t>Free parking</a:t>
            </a:r>
            <a:endParaRPr lang="en-US" sz="1100" b="0" u="none" strike="noStrike">
              <a:solidFill>
                <a:srgbClr val="000000"/>
              </a:solidFill>
              <a:effectLst/>
              <a:uFillTx/>
              <a:latin typeface="Arial"/>
            </a:endParaRPr>
          </a:p>
        </p:txBody>
      </p:sp>
      <p:sp>
        <p:nvSpPr>
          <p:cNvPr id="170" name="Rounded Rectangle 9"/>
          <p:cNvSpPr/>
          <p:nvPr/>
        </p:nvSpPr>
        <p:spPr>
          <a:xfrm rot="360000">
            <a:off x="1993320" y="2359080"/>
            <a:ext cx="1645560" cy="310680"/>
          </a:xfrm>
          <a:prstGeom prst="roundRect">
            <a:avLst>
              <a:gd name="adj" fmla="val 50000"/>
            </a:avLst>
          </a:prstGeom>
          <a:solidFill>
            <a:srgbClr val="FFFFFF"/>
          </a:solidFill>
          <a:ln w="15875">
            <a:solidFill>
              <a:srgbClr val="D6D2CA"/>
            </a:solidFill>
            <a:round/>
          </a:ln>
        </p:spPr>
        <p:style>
          <a:lnRef idx="0"/>
          <a:fillRef idx="0"/>
          <a:effectRef idx="0"/>
          <a:fontRef idx="minor"/>
        </p:style>
        <p:txBody>
          <a:bodyPr wrap="none" lIns="45720" tIns="0" rIns="45720" bIns="0" anchor="ctr">
            <a:noAutofit/>
          </a:bodyPr>
          <a:p>
            <a:pPr algn="ctr" defTabSz="457200">
              <a:lnSpc>
                <a:spcPct val="100000"/>
              </a:lnSpc>
            </a:pPr>
            <a:r>
              <a:rPr lang="en-US" sz="1100" b="0" u="none" strike="noStrike">
                <a:solidFill>
                  <a:srgbClr val="5B5670"/>
                </a:solidFill>
                <a:effectLst/>
                <a:uFillTx/>
                <a:latin typeface="Inter"/>
              </a:rPr>
              <a:t>Parking garage</a:t>
            </a:r>
            <a:endParaRPr lang="en-US" sz="1100" b="0" u="none" strike="noStrike">
              <a:solidFill>
                <a:srgbClr val="000000"/>
              </a:solidFill>
              <a:effectLst/>
              <a:uFillTx/>
              <a:latin typeface="Arial"/>
            </a:endParaRPr>
          </a:p>
        </p:txBody>
      </p:sp>
      <p:sp>
        <p:nvSpPr>
          <p:cNvPr id="171" name="Rounded Rectangle 10"/>
          <p:cNvSpPr/>
          <p:nvPr/>
        </p:nvSpPr>
        <p:spPr>
          <a:xfrm rot="21300000">
            <a:off x="3474360" y="2724840"/>
            <a:ext cx="1462680" cy="310680"/>
          </a:xfrm>
          <a:prstGeom prst="roundRect">
            <a:avLst>
              <a:gd name="adj" fmla="val 50000"/>
            </a:avLst>
          </a:prstGeom>
          <a:solidFill>
            <a:srgbClr val="FFFFFF"/>
          </a:solidFill>
          <a:ln w="15875">
            <a:solidFill>
              <a:srgbClr val="D6D2CA"/>
            </a:solidFill>
            <a:round/>
          </a:ln>
        </p:spPr>
        <p:style>
          <a:lnRef idx="0"/>
          <a:fillRef idx="0"/>
          <a:effectRef idx="0"/>
          <a:fontRef idx="minor"/>
        </p:style>
        <p:txBody>
          <a:bodyPr wrap="none" lIns="45720" tIns="0" rIns="45720" bIns="0" anchor="ctr">
            <a:noAutofit/>
          </a:bodyPr>
          <a:p>
            <a:pPr algn="ctr" defTabSz="457200">
              <a:lnSpc>
                <a:spcPct val="100000"/>
              </a:lnSpc>
            </a:pPr>
            <a:r>
              <a:rPr lang="en-US" sz="1100" b="0" u="none" strike="noStrike">
                <a:solidFill>
                  <a:srgbClr val="5B5670"/>
                </a:solidFill>
                <a:effectLst/>
                <a:uFillTx/>
                <a:latin typeface="Inter"/>
              </a:rPr>
              <a:t>Valet parking</a:t>
            </a:r>
            <a:endParaRPr lang="en-US" sz="1100" b="0" u="none" strike="noStrike">
              <a:solidFill>
                <a:srgbClr val="000000"/>
              </a:solidFill>
              <a:effectLst/>
              <a:uFillTx/>
              <a:latin typeface="Arial"/>
            </a:endParaRPr>
          </a:p>
        </p:txBody>
      </p:sp>
      <p:sp>
        <p:nvSpPr>
          <p:cNvPr id="172" name="Rounded Rectangle 11"/>
          <p:cNvSpPr/>
          <p:nvPr/>
        </p:nvSpPr>
        <p:spPr>
          <a:xfrm rot="540000">
            <a:off x="896040" y="2999160"/>
            <a:ext cx="1371240" cy="310680"/>
          </a:xfrm>
          <a:prstGeom prst="roundRect">
            <a:avLst>
              <a:gd name="adj" fmla="val 50000"/>
            </a:avLst>
          </a:prstGeom>
          <a:solidFill>
            <a:srgbClr val="FFFFFF"/>
          </a:solidFill>
          <a:ln w="15875">
            <a:solidFill>
              <a:srgbClr val="D6D2CA"/>
            </a:solidFill>
            <a:round/>
          </a:ln>
        </p:spPr>
        <p:style>
          <a:lnRef idx="0"/>
          <a:fillRef idx="0"/>
          <a:effectRef idx="0"/>
          <a:fontRef idx="minor"/>
        </p:style>
        <p:txBody>
          <a:bodyPr wrap="none" lIns="45720" tIns="0" rIns="45720" bIns="0" anchor="ctr">
            <a:noAutofit/>
          </a:bodyPr>
          <a:p>
            <a:pPr algn="ctr" defTabSz="457200">
              <a:lnSpc>
                <a:spcPct val="100000"/>
              </a:lnSpc>
            </a:pPr>
            <a:r>
              <a:rPr lang="en-US" sz="1100" b="0" u="none" strike="noStrike">
                <a:solidFill>
                  <a:srgbClr val="5B5670"/>
                </a:solidFill>
                <a:effectLst/>
                <a:uFillTx/>
                <a:latin typeface="Inter"/>
              </a:rPr>
              <a:t>Self parking</a:t>
            </a:r>
            <a:endParaRPr lang="en-US" sz="1100" b="0" u="none" strike="noStrike">
              <a:solidFill>
                <a:srgbClr val="000000"/>
              </a:solidFill>
              <a:effectLst/>
              <a:uFillTx/>
              <a:latin typeface="Arial"/>
            </a:endParaRPr>
          </a:p>
        </p:txBody>
      </p:sp>
      <p:sp>
        <p:nvSpPr>
          <p:cNvPr id="173" name="Rounded Rectangle 12"/>
          <p:cNvSpPr/>
          <p:nvPr/>
        </p:nvSpPr>
        <p:spPr>
          <a:xfrm rot="21240000">
            <a:off x="2267280" y="3200400"/>
            <a:ext cx="1737000" cy="310680"/>
          </a:xfrm>
          <a:prstGeom prst="roundRect">
            <a:avLst>
              <a:gd name="adj" fmla="val 50000"/>
            </a:avLst>
          </a:prstGeom>
          <a:solidFill>
            <a:srgbClr val="FFFFFF"/>
          </a:solidFill>
          <a:ln w="15875">
            <a:solidFill>
              <a:srgbClr val="D6D2CA"/>
            </a:solidFill>
            <a:round/>
          </a:ln>
        </p:spPr>
        <p:style>
          <a:lnRef idx="0"/>
          <a:fillRef idx="0"/>
          <a:effectRef idx="0"/>
          <a:fontRef idx="minor"/>
        </p:style>
        <p:txBody>
          <a:bodyPr wrap="none" lIns="45720" tIns="0" rIns="45720" bIns="0" anchor="ctr">
            <a:noAutofit/>
          </a:bodyPr>
          <a:p>
            <a:pPr algn="ctr" defTabSz="457200">
              <a:lnSpc>
                <a:spcPct val="100000"/>
              </a:lnSpc>
            </a:pPr>
            <a:r>
              <a:rPr lang="en-US" sz="1100" b="0" u="none" strike="noStrike">
                <a:solidFill>
                  <a:srgbClr val="5B5670"/>
                </a:solidFill>
                <a:effectLst/>
                <a:uFillTx/>
                <a:latin typeface="Inter"/>
              </a:rPr>
              <a:t>On-site parking</a:t>
            </a:r>
            <a:endParaRPr lang="en-US" sz="1100" b="0" u="none" strike="noStrike">
              <a:solidFill>
                <a:srgbClr val="000000"/>
              </a:solidFill>
              <a:effectLst/>
              <a:uFillTx/>
              <a:latin typeface="Arial"/>
            </a:endParaRPr>
          </a:p>
        </p:txBody>
      </p:sp>
      <p:sp>
        <p:nvSpPr>
          <p:cNvPr id="174" name="Rounded Rectangle 13"/>
          <p:cNvSpPr/>
          <p:nvPr/>
        </p:nvSpPr>
        <p:spPr>
          <a:xfrm rot="300000">
            <a:off x="3748680" y="3291480"/>
            <a:ext cx="1416960" cy="310680"/>
          </a:xfrm>
          <a:prstGeom prst="roundRect">
            <a:avLst>
              <a:gd name="adj" fmla="val 50000"/>
            </a:avLst>
          </a:prstGeom>
          <a:solidFill>
            <a:srgbClr val="FFFFFF"/>
          </a:solidFill>
          <a:ln w="15875">
            <a:solidFill>
              <a:srgbClr val="D6D2CA"/>
            </a:solidFill>
            <a:round/>
          </a:ln>
        </p:spPr>
        <p:style>
          <a:lnRef idx="0"/>
          <a:fillRef idx="0"/>
          <a:effectRef idx="0"/>
          <a:fontRef idx="minor"/>
        </p:style>
        <p:txBody>
          <a:bodyPr wrap="none" lIns="45720" tIns="0" rIns="45720" bIns="0" anchor="ctr">
            <a:noAutofit/>
          </a:bodyPr>
          <a:p>
            <a:pPr algn="ctr" defTabSz="457200">
              <a:lnSpc>
                <a:spcPct val="100000"/>
              </a:lnSpc>
            </a:pPr>
            <a:r>
              <a:rPr lang="en-US" sz="1100" b="0" u="none" strike="noStrike">
                <a:solidFill>
                  <a:srgbClr val="5B5670"/>
                </a:solidFill>
                <a:effectLst/>
                <a:uFillTx/>
                <a:latin typeface="Inter"/>
              </a:rPr>
              <a:t>Paid parking</a:t>
            </a:r>
            <a:endParaRPr lang="en-US" sz="1100" b="0" u="none" strike="noStrike">
              <a:solidFill>
                <a:srgbClr val="000000"/>
              </a:solidFill>
              <a:effectLst/>
              <a:uFillTx/>
              <a:latin typeface="Arial"/>
            </a:endParaRPr>
          </a:p>
        </p:txBody>
      </p:sp>
      <p:sp>
        <p:nvSpPr>
          <p:cNvPr id="175" name="Rounded Rectangle 14"/>
          <p:cNvSpPr/>
          <p:nvPr/>
        </p:nvSpPr>
        <p:spPr>
          <a:xfrm rot="21060000">
            <a:off x="749520" y="3675960"/>
            <a:ext cx="1554120" cy="310680"/>
          </a:xfrm>
          <a:prstGeom prst="roundRect">
            <a:avLst>
              <a:gd name="adj" fmla="val 50000"/>
            </a:avLst>
          </a:prstGeom>
          <a:solidFill>
            <a:srgbClr val="FFFFFF"/>
          </a:solidFill>
          <a:ln w="15875">
            <a:solidFill>
              <a:srgbClr val="D6D2CA"/>
            </a:solidFill>
            <a:round/>
          </a:ln>
        </p:spPr>
        <p:style>
          <a:lnRef idx="0"/>
          <a:fillRef idx="0"/>
          <a:effectRef idx="0"/>
          <a:fontRef idx="minor"/>
        </p:style>
        <p:txBody>
          <a:bodyPr wrap="none" lIns="45720" tIns="0" rIns="45720" bIns="0" anchor="ctr">
            <a:noAutofit/>
          </a:bodyPr>
          <a:p>
            <a:pPr algn="ctr" defTabSz="457200">
              <a:lnSpc>
                <a:spcPct val="100000"/>
              </a:lnSpc>
            </a:pPr>
            <a:r>
              <a:rPr lang="en-US" sz="1100" b="0" u="none" strike="noStrike">
                <a:solidFill>
                  <a:srgbClr val="5B5670"/>
                </a:solidFill>
                <a:effectLst/>
                <a:uFillTx/>
                <a:latin typeface="Inter"/>
              </a:rPr>
              <a:t>Street parking</a:t>
            </a:r>
            <a:endParaRPr lang="en-US" sz="1100" b="0" u="none" strike="noStrike">
              <a:solidFill>
                <a:srgbClr val="000000"/>
              </a:solidFill>
              <a:effectLst/>
              <a:uFillTx/>
              <a:latin typeface="Arial"/>
            </a:endParaRPr>
          </a:p>
        </p:txBody>
      </p:sp>
      <p:sp>
        <p:nvSpPr>
          <p:cNvPr id="176" name="Rounded Rectangle 15"/>
          <p:cNvSpPr/>
          <p:nvPr/>
        </p:nvSpPr>
        <p:spPr>
          <a:xfrm rot="420000">
            <a:off x="2743200" y="3822120"/>
            <a:ext cx="1096920" cy="310680"/>
          </a:xfrm>
          <a:prstGeom prst="roundRect">
            <a:avLst>
              <a:gd name="adj" fmla="val 50000"/>
            </a:avLst>
          </a:prstGeom>
          <a:solidFill>
            <a:srgbClr val="FFFFFF"/>
          </a:solidFill>
          <a:ln w="15875">
            <a:solidFill>
              <a:srgbClr val="D6D2CA"/>
            </a:solidFill>
            <a:round/>
          </a:ln>
        </p:spPr>
        <p:style>
          <a:lnRef idx="0"/>
          <a:fillRef idx="0"/>
          <a:effectRef idx="0"/>
          <a:fontRef idx="minor"/>
        </p:style>
        <p:txBody>
          <a:bodyPr wrap="none" lIns="45720" tIns="0" rIns="45720" bIns="0" anchor="ctr">
            <a:noAutofit/>
          </a:bodyPr>
          <a:p>
            <a:pPr algn="ctr" defTabSz="457200">
              <a:lnSpc>
                <a:spcPct val="100000"/>
              </a:lnSpc>
            </a:pPr>
            <a:r>
              <a:rPr lang="en-US" sz="1100" b="0" u="none" strike="noStrike">
                <a:solidFill>
                  <a:srgbClr val="5B5670"/>
                </a:solidFill>
                <a:effectLst/>
                <a:uFillTx/>
                <a:latin typeface="Inter"/>
              </a:rPr>
              <a:t>Parking</a:t>
            </a:r>
            <a:endParaRPr lang="en-US" sz="1100" b="0" u="none" strike="noStrike">
              <a:solidFill>
                <a:srgbClr val="000000"/>
              </a:solidFill>
              <a:effectLst/>
              <a:uFillTx/>
              <a:latin typeface="Arial"/>
            </a:endParaRPr>
          </a:p>
        </p:txBody>
      </p:sp>
      <p:cxnSp>
        <p:nvCxnSpPr>
          <p:cNvPr id="177" name="Connector 16"/>
          <p:cNvCxnSpPr/>
          <p:nvPr/>
        </p:nvCxnSpPr>
        <p:spPr>
          <a:xfrm>
            <a:off x="5349240" y="3182040"/>
            <a:ext cx="594720" cy="360"/>
          </a:xfrm>
          <a:prstGeom prst="straightConnector1">
            <a:avLst/>
          </a:prstGeom>
          <a:ln w="28575">
            <a:solidFill>
              <a:srgbClr val="6B6577"/>
            </a:solidFill>
            <a:round/>
            <a:tailEnd len="med" type="triangle" w="med"/>
          </a:ln>
        </p:spPr>
      </p:cxnSp>
      <p:sp>
        <p:nvSpPr>
          <p:cNvPr id="178" name="Rounded Rectangle 17"/>
          <p:cNvSpPr/>
          <p:nvPr/>
        </p:nvSpPr>
        <p:spPr>
          <a:xfrm>
            <a:off x="6053400" y="3026520"/>
            <a:ext cx="1572480" cy="310680"/>
          </a:xfrm>
          <a:prstGeom prst="roundRect">
            <a:avLst>
              <a:gd name="adj" fmla="val 50000"/>
            </a:avLst>
          </a:prstGeom>
          <a:solidFill>
            <a:srgbClr val="FFFFFF"/>
          </a:solidFill>
          <a:ln w="15875">
            <a:solidFill>
              <a:srgbClr val="17131F"/>
            </a:solidFill>
            <a:round/>
          </a:ln>
        </p:spPr>
        <p:style>
          <a:lnRef idx="0"/>
          <a:fillRef idx="0"/>
          <a:effectRef idx="0"/>
          <a:fontRef idx="minor"/>
        </p:style>
        <p:txBody>
          <a:bodyPr wrap="none" lIns="45720" tIns="0" rIns="45720" bIns="0" anchor="ctr">
            <a:noAutofit/>
          </a:bodyPr>
          <a:p>
            <a:pPr algn="ctr" defTabSz="457200">
              <a:lnSpc>
                <a:spcPct val="100000"/>
              </a:lnSpc>
            </a:pPr>
            <a:r>
              <a:rPr lang="en-US" sz="1350" b="1" u="none" strike="noStrike">
                <a:solidFill>
                  <a:srgbClr val="17131F"/>
                </a:solidFill>
                <a:effectLst/>
                <a:uFillTx/>
                <a:latin typeface="Inter"/>
              </a:rPr>
              <a:t>✓  Parking</a:t>
            </a:r>
            <a:endParaRPr lang="en-US" sz="1350" b="0" u="none" strike="noStrike">
              <a:solidFill>
                <a:srgbClr val="000000"/>
              </a:solidFill>
              <a:effectLst/>
              <a:uFillTx/>
              <a:latin typeface="Arial"/>
            </a:endParaRPr>
          </a:p>
        </p:txBody>
      </p:sp>
      <p:sp>
        <p:nvSpPr>
          <p:cNvPr id="179" name="TextBox 18"/>
          <p:cNvSpPr/>
          <p:nvPr/>
        </p:nvSpPr>
        <p:spPr>
          <a:xfrm>
            <a:off x="5760720" y="3456360"/>
            <a:ext cx="2148480" cy="273960"/>
          </a:xfrm>
          <a:prstGeom prst="rect">
            <a:avLst/>
          </a:prstGeom>
          <a:noFill/>
          <a:ln w="0">
            <a:noFill/>
          </a:ln>
        </p:spPr>
        <p:style>
          <a:lnRef idx="0"/>
          <a:fillRef idx="0"/>
          <a:effectRef idx="0"/>
          <a:fontRef idx="minor"/>
        </p:style>
        <p:txBody>
          <a:bodyPr lIns="0" tIns="0" rIns="0" bIns="0" anchor="t">
            <a:spAutoFit/>
          </a:bodyPr>
          <a:p>
            <a:pPr algn="ctr" defTabSz="457200">
              <a:lnSpc>
                <a:spcPct val="100000"/>
              </a:lnSpc>
            </a:pPr>
            <a:r>
              <a:rPr lang="en-US" sz="1050" b="0" u="none" strike="noStrike">
                <a:solidFill>
                  <a:srgbClr val="6B6577"/>
                </a:solidFill>
                <a:effectLst/>
                <a:uFillTx/>
                <a:latin typeface="Inter"/>
              </a:rPr>
              <a:t>28 strings → 1 concept</a:t>
            </a:r>
            <a:endParaRPr lang="en-US" sz="1050" b="0" u="none" strike="noStrike">
              <a:solidFill>
                <a:srgbClr val="000000"/>
              </a:solidFill>
              <a:effectLst/>
              <a:uFillTx/>
              <a:latin typeface="Arial"/>
            </a:endParaRPr>
          </a:p>
        </p:txBody>
      </p:sp>
      <p:sp>
        <p:nvSpPr>
          <p:cNvPr id="180" name="TextBox 19"/>
          <p:cNvSpPr/>
          <p:nvPr/>
        </p:nvSpPr>
        <p:spPr>
          <a:xfrm>
            <a:off x="8001000" y="2761560"/>
            <a:ext cx="3520080" cy="8226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4400" b="1" u="none" strike="noStrike">
                <a:solidFill>
                  <a:srgbClr val="A8A2B4"/>
                </a:solidFill>
                <a:effectLst/>
                <a:uFillTx/>
                <a:latin typeface="Inter"/>
              </a:rPr>
              <a:t>647</a:t>
            </a:r>
            <a:r>
              <a:rPr lang="en-US" sz="3000" b="0" u="none" strike="noStrike">
                <a:solidFill>
                  <a:srgbClr val="A8A2B4"/>
                </a:solidFill>
                <a:effectLst/>
                <a:uFillTx/>
                <a:latin typeface="Inter"/>
              </a:rPr>
              <a:t>   →   </a:t>
            </a:r>
            <a:r>
              <a:rPr lang="en-US" sz="4400" b="1" u="none" strike="noStrike">
                <a:solidFill>
                  <a:srgbClr val="6C00F6"/>
                </a:solidFill>
                <a:effectLst/>
                <a:uFillTx/>
                <a:latin typeface="Inter"/>
              </a:rPr>
              <a:t>266</a:t>
            </a:r>
            <a:endParaRPr lang="en-US" sz="4400" b="0" u="none" strike="noStrike">
              <a:solidFill>
                <a:srgbClr val="000000"/>
              </a:solidFill>
              <a:effectLst/>
              <a:uFillTx/>
              <a:latin typeface="Arial"/>
            </a:endParaRPr>
          </a:p>
        </p:txBody>
      </p:sp>
      <p:sp>
        <p:nvSpPr>
          <p:cNvPr id="181" name="TextBox 20"/>
          <p:cNvSpPr/>
          <p:nvPr/>
        </p:nvSpPr>
        <p:spPr>
          <a:xfrm>
            <a:off x="8001000" y="3675960"/>
            <a:ext cx="3520080" cy="3654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400" b="1" u="none" strike="noStrike">
                <a:solidFill>
                  <a:srgbClr val="17131F"/>
                </a:solidFill>
                <a:effectLst/>
                <a:uFillTx/>
                <a:latin typeface="Inter"/>
              </a:rPr>
              <a:t>canonical amenity concepts</a:t>
            </a:r>
            <a:endParaRPr lang="en-US" sz="1400" b="0" u="none" strike="noStrike">
              <a:solidFill>
                <a:srgbClr val="000000"/>
              </a:solidFill>
              <a:effectLst/>
              <a:uFillTx/>
              <a:latin typeface="Arial"/>
            </a:endParaRPr>
          </a:p>
        </p:txBody>
      </p:sp>
      <p:sp>
        <p:nvSpPr>
          <p:cNvPr id="182" name="TextBox 21"/>
          <p:cNvSpPr/>
          <p:nvPr/>
        </p:nvSpPr>
        <p:spPr>
          <a:xfrm>
            <a:off x="8001000" y="4005000"/>
            <a:ext cx="3520080" cy="3654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0" u="none" strike="noStrike">
                <a:solidFill>
                  <a:srgbClr val="6B6577"/>
                </a:solidFill>
                <a:effectLst/>
                <a:uFillTx/>
                <a:latin typeface="Inter"/>
              </a:rPr>
              <a:t>across 3.1M properties</a:t>
            </a:r>
            <a:endParaRPr lang="en-US" sz="115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84" name="TextBox 2"/>
          <p:cNvSpPr/>
          <p:nvPr/>
        </p:nvSpPr>
        <p:spPr>
          <a:xfrm>
            <a:off x="658440" y="475560"/>
            <a:ext cx="8229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pc="261" strike="noStrike">
                <a:solidFill>
                  <a:srgbClr val="6C00F6"/>
                </a:solidFill>
                <a:effectLst/>
                <a:uFillTx/>
                <a:latin typeface="Inter"/>
              </a:rPr>
              <a:t>DATA HYGIENE</a:t>
            </a:r>
            <a:endParaRPr lang="en-US" sz="1150" b="0" u="none" strike="noStrike">
              <a:solidFill>
                <a:srgbClr val="000000"/>
              </a:solidFill>
              <a:effectLst/>
              <a:uFillTx/>
              <a:latin typeface="Arial"/>
            </a:endParaRPr>
          </a:p>
        </p:txBody>
      </p:sp>
      <p:pic>
        <p:nvPicPr>
          <p:cNvPr id="185" name="Picture 3" descr="zenvoya_logo.png"/>
          <p:cNvPicPr/>
          <p:nvPr/>
        </p:nvPicPr>
        <p:blipFill>
          <a:blip r:embed="rId1"/>
          <a:stretch/>
        </p:blipFill>
        <p:spPr>
          <a:xfrm>
            <a:off x="10344600" y="475560"/>
            <a:ext cx="1188360" cy="222480"/>
          </a:xfrm>
          <a:prstGeom prst="rect">
            <a:avLst/>
          </a:prstGeom>
          <a:noFill/>
          <a:ln w="0">
            <a:noFill/>
          </a:ln>
        </p:spPr>
      </p:pic>
      <p:sp>
        <p:nvSpPr>
          <p:cNvPr id="186" name="TextBox 4"/>
          <p:cNvSpPr/>
          <p:nvPr/>
        </p:nvSpPr>
        <p:spPr>
          <a:xfrm>
            <a:off x="658440" y="822960"/>
            <a:ext cx="10058040" cy="914040"/>
          </a:xfrm>
          <a:prstGeom prst="rect">
            <a:avLst/>
          </a:prstGeom>
          <a:noFill/>
          <a:ln w="0">
            <a:noFill/>
          </a:ln>
        </p:spPr>
        <p:style>
          <a:lnRef idx="0"/>
          <a:fillRef idx="0"/>
          <a:effectRef idx="0"/>
          <a:fontRef idx="minor"/>
        </p:style>
        <p:txBody>
          <a:bodyPr lIns="0" tIns="0" rIns="0" bIns="0" anchor="t">
            <a:spAutoFit/>
          </a:bodyPr>
          <a:p>
            <a:pPr defTabSz="457200">
              <a:lnSpc>
                <a:spcPct val="102000"/>
              </a:lnSpc>
            </a:pPr>
            <a:r>
              <a:rPr lang="en-US" sz="2700" b="1" u="none" strike="noStrike">
                <a:solidFill>
                  <a:srgbClr val="17131F"/>
                </a:solidFill>
                <a:effectLst/>
                <a:uFillTx/>
                <a:latin typeface="Inter"/>
              </a:rPr>
              <a:t>Cleaned across every field.</a:t>
            </a:r>
            <a:endParaRPr lang="en-US" sz="2700" b="0" u="none" strike="noStrike">
              <a:solidFill>
                <a:srgbClr val="000000"/>
              </a:solidFill>
              <a:effectLst/>
              <a:uFillTx/>
              <a:latin typeface="Arial"/>
            </a:endParaRPr>
          </a:p>
        </p:txBody>
      </p:sp>
      <p:sp>
        <p:nvSpPr>
          <p:cNvPr id="187" name="Rectangle 5"/>
          <p:cNvSpPr/>
          <p:nvPr/>
        </p:nvSpPr>
        <p:spPr>
          <a:xfrm>
            <a:off x="658440" y="6437520"/>
            <a:ext cx="10874520" cy="9000"/>
          </a:xfrm>
          <a:prstGeom prst="rect">
            <a:avLst/>
          </a:prstGeom>
          <a:solidFill>
            <a:srgbClr val="E4E1DA"/>
          </a:solidFill>
          <a:ln w="0">
            <a:noFill/>
          </a:ln>
        </p:spPr>
        <p:style>
          <a:lnRef idx="0"/>
          <a:fillRef idx="0"/>
          <a:effectRef idx="0"/>
          <a:fontRef idx="minor"/>
        </p:style>
        <p:txBody>
          <a:bodyPr lIns="90000" tIns="-35640" rIns="90000" bIns="-35640" anchor="ctr">
            <a:noAutofit/>
          </a:bodyPr>
          <a:p>
            <a:pPr/>
            <a:endParaRPr lang="en-US" sz="1800" b="0" u="none" strike="noStrike">
              <a:solidFill>
                <a:schemeClr val="dk1"/>
              </a:solidFill>
              <a:effectLst/>
              <a:uFillTx/>
              <a:latin typeface="Calibri"/>
            </a:endParaRPr>
          </a:p>
        </p:txBody>
      </p:sp>
      <p:sp>
        <p:nvSpPr>
          <p:cNvPr id="188" name="TextBox 6"/>
          <p:cNvSpPr/>
          <p:nvPr/>
        </p:nvSpPr>
        <p:spPr>
          <a:xfrm>
            <a:off x="658440" y="651060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1" u="none" strike="noStrike">
                <a:solidFill>
                  <a:srgbClr val="A8A2B4"/>
                </a:solidFill>
                <a:effectLst/>
                <a:uFillTx/>
                <a:latin typeface="Inter"/>
              </a:rPr>
              <a:t>Zenvoya</a:t>
            </a:r>
            <a:endParaRPr lang="en-US" sz="900" b="0" u="none" strike="noStrike">
              <a:solidFill>
                <a:srgbClr val="000000"/>
              </a:solidFill>
              <a:effectLst/>
              <a:uFillTx/>
              <a:latin typeface="Arial"/>
            </a:endParaRPr>
          </a:p>
        </p:txBody>
      </p:sp>
      <p:sp>
        <p:nvSpPr>
          <p:cNvPr id="189" name="TextBox 7"/>
          <p:cNvSpPr/>
          <p:nvPr/>
        </p:nvSpPr>
        <p:spPr>
          <a:xfrm>
            <a:off x="8790120" y="6510600"/>
            <a:ext cx="2742840" cy="27396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900" b="0" i="1" u="none" strike="noStrike">
                <a:solidFill>
                  <a:srgbClr val="A8A2B4"/>
                </a:solidFill>
                <a:effectLst/>
                <a:uFillTx/>
                <a:latin typeface="Inter"/>
              </a:rPr>
              <a:t>zenvoya.ai</a:t>
            </a:r>
            <a:endParaRPr lang="en-US" sz="900" b="0" u="none" strike="noStrike">
              <a:solidFill>
                <a:srgbClr val="000000"/>
              </a:solidFill>
              <a:effectLst/>
              <a:uFillTx/>
              <a:latin typeface="Arial"/>
            </a:endParaRPr>
          </a:p>
        </p:txBody>
      </p:sp>
      <p:sp>
        <p:nvSpPr>
          <p:cNvPr id="190" name="TextBox 8"/>
          <p:cNvSpPr/>
          <p:nvPr/>
        </p:nvSpPr>
        <p:spPr>
          <a:xfrm>
            <a:off x="658440" y="2148840"/>
            <a:ext cx="19004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00" b="1" u="none" strike="noStrike">
                <a:solidFill>
                  <a:srgbClr val="6B6577"/>
                </a:solidFill>
                <a:effectLst/>
                <a:uFillTx/>
                <a:latin typeface="Inter"/>
              </a:rPr>
              <a:t>Amenities</a:t>
            </a:r>
            <a:endParaRPr lang="en-US" sz="1100" b="0" u="none" strike="noStrike">
              <a:solidFill>
                <a:srgbClr val="000000"/>
              </a:solidFill>
              <a:effectLst/>
              <a:uFillTx/>
              <a:latin typeface="Arial"/>
            </a:endParaRPr>
          </a:p>
        </p:txBody>
      </p:sp>
      <p:sp>
        <p:nvSpPr>
          <p:cNvPr id="191" name="TextBox 9"/>
          <p:cNvSpPr/>
          <p:nvPr/>
        </p:nvSpPr>
        <p:spPr>
          <a:xfrm>
            <a:off x="658440" y="2496240"/>
            <a:ext cx="1900440" cy="5025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2000" b="1" u="none" strike="noStrike">
                <a:solidFill>
                  <a:srgbClr val="A8A2B4"/>
                </a:solidFill>
                <a:effectLst/>
                <a:uFillTx/>
                <a:latin typeface="Inter"/>
              </a:rPr>
              <a:t>647</a:t>
            </a:r>
            <a:r>
              <a:rPr lang="en-US" sz="1400" b="0" u="none" strike="noStrike">
                <a:solidFill>
                  <a:srgbClr val="A8A2B4"/>
                </a:solidFill>
                <a:effectLst/>
                <a:uFillTx/>
                <a:latin typeface="Inter"/>
              </a:rPr>
              <a:t> → </a:t>
            </a:r>
            <a:r>
              <a:rPr lang="en-US" sz="2200" b="1" u="none" strike="noStrike">
                <a:solidFill>
                  <a:srgbClr val="6C00F6"/>
                </a:solidFill>
                <a:effectLst/>
                <a:uFillTx/>
                <a:latin typeface="Inter"/>
              </a:rPr>
              <a:t>266</a:t>
            </a:r>
            <a:endParaRPr lang="en-US" sz="2200" b="0" u="none" strike="noStrike">
              <a:solidFill>
                <a:srgbClr val="000000"/>
              </a:solidFill>
              <a:effectLst/>
              <a:uFillTx/>
              <a:latin typeface="Arial"/>
            </a:endParaRPr>
          </a:p>
        </p:txBody>
      </p:sp>
      <p:sp>
        <p:nvSpPr>
          <p:cNvPr id="192" name="TextBox 10"/>
          <p:cNvSpPr/>
          <p:nvPr/>
        </p:nvSpPr>
        <p:spPr>
          <a:xfrm>
            <a:off x="658440" y="3044880"/>
            <a:ext cx="19004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0" u="none" strike="noStrike">
                <a:solidFill>
                  <a:srgbClr val="6B6577"/>
                </a:solidFill>
                <a:effectLst/>
                <a:uFillTx/>
                <a:latin typeface="Inter"/>
              </a:rPr>
              <a:t>canonical concepts</a:t>
            </a:r>
            <a:endParaRPr lang="en-US" sz="900" b="0" u="none" strike="noStrike">
              <a:solidFill>
                <a:srgbClr val="000000"/>
              </a:solidFill>
              <a:effectLst/>
              <a:uFillTx/>
              <a:latin typeface="Arial"/>
            </a:endParaRPr>
          </a:p>
        </p:txBody>
      </p:sp>
      <p:sp>
        <p:nvSpPr>
          <p:cNvPr id="193" name="Rectangle 11"/>
          <p:cNvSpPr/>
          <p:nvPr/>
        </p:nvSpPr>
        <p:spPr>
          <a:xfrm>
            <a:off x="2833200" y="2194560"/>
            <a:ext cx="12240" cy="1051200"/>
          </a:xfrm>
          <a:prstGeom prst="rect">
            <a:avLst/>
          </a:prstGeom>
          <a:solidFill>
            <a:srgbClr val="E4E1DA"/>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94" name="TextBox 12"/>
          <p:cNvSpPr/>
          <p:nvPr/>
        </p:nvSpPr>
        <p:spPr>
          <a:xfrm>
            <a:off x="3125880" y="2148840"/>
            <a:ext cx="19004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00" b="1" u="none" strike="noStrike">
                <a:solidFill>
                  <a:srgbClr val="6B6577"/>
                </a:solidFill>
                <a:effectLst/>
                <a:uFillTx/>
                <a:latin typeface="Inter"/>
              </a:rPr>
              <a:t>Room amenities</a:t>
            </a:r>
            <a:endParaRPr lang="en-US" sz="1100" b="0" u="none" strike="noStrike">
              <a:solidFill>
                <a:srgbClr val="000000"/>
              </a:solidFill>
              <a:effectLst/>
              <a:uFillTx/>
              <a:latin typeface="Arial"/>
            </a:endParaRPr>
          </a:p>
        </p:txBody>
      </p:sp>
      <p:sp>
        <p:nvSpPr>
          <p:cNvPr id="195" name="TextBox 13"/>
          <p:cNvSpPr/>
          <p:nvPr/>
        </p:nvSpPr>
        <p:spPr>
          <a:xfrm>
            <a:off x="3125880" y="2496240"/>
            <a:ext cx="1900440" cy="5025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2000" b="1" u="none" strike="noStrike">
                <a:solidFill>
                  <a:srgbClr val="A8A2B4"/>
                </a:solidFill>
                <a:effectLst/>
                <a:uFillTx/>
                <a:latin typeface="Inter"/>
              </a:rPr>
              <a:t>1,044</a:t>
            </a:r>
            <a:r>
              <a:rPr lang="en-US" sz="1400" b="0" u="none" strike="noStrike">
                <a:solidFill>
                  <a:srgbClr val="A8A2B4"/>
                </a:solidFill>
                <a:effectLst/>
                <a:uFillTx/>
                <a:latin typeface="Inter"/>
              </a:rPr>
              <a:t> → </a:t>
            </a:r>
            <a:r>
              <a:rPr lang="en-US" sz="2200" b="1" u="none" strike="noStrike">
                <a:solidFill>
                  <a:srgbClr val="6C00F6"/>
                </a:solidFill>
                <a:effectLst/>
                <a:uFillTx/>
                <a:latin typeface="Inter"/>
              </a:rPr>
              <a:t>106</a:t>
            </a:r>
            <a:endParaRPr lang="en-US" sz="2200" b="0" u="none" strike="noStrike">
              <a:solidFill>
                <a:srgbClr val="000000"/>
              </a:solidFill>
              <a:effectLst/>
              <a:uFillTx/>
              <a:latin typeface="Arial"/>
            </a:endParaRPr>
          </a:p>
        </p:txBody>
      </p:sp>
      <p:sp>
        <p:nvSpPr>
          <p:cNvPr id="196" name="TextBox 14"/>
          <p:cNvSpPr/>
          <p:nvPr/>
        </p:nvSpPr>
        <p:spPr>
          <a:xfrm>
            <a:off x="3125880" y="3044880"/>
            <a:ext cx="19004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0" u="none" strike="noStrike">
                <a:solidFill>
                  <a:srgbClr val="6B6577"/>
                </a:solidFill>
                <a:effectLst/>
                <a:uFillTx/>
                <a:latin typeface="Inter"/>
              </a:rPr>
              <a:t>canonical concepts</a:t>
            </a:r>
            <a:endParaRPr lang="en-US" sz="900" b="0" u="none" strike="noStrike">
              <a:solidFill>
                <a:srgbClr val="000000"/>
              </a:solidFill>
              <a:effectLst/>
              <a:uFillTx/>
              <a:latin typeface="Arial"/>
            </a:endParaRPr>
          </a:p>
        </p:txBody>
      </p:sp>
      <p:sp>
        <p:nvSpPr>
          <p:cNvPr id="197" name="Rectangle 15"/>
          <p:cNvSpPr/>
          <p:nvPr/>
        </p:nvSpPr>
        <p:spPr>
          <a:xfrm>
            <a:off x="5008320" y="2194560"/>
            <a:ext cx="12240" cy="1051200"/>
          </a:xfrm>
          <a:prstGeom prst="rect">
            <a:avLst/>
          </a:prstGeom>
          <a:solidFill>
            <a:srgbClr val="E4E1DA"/>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198" name="TextBox 16"/>
          <p:cNvSpPr/>
          <p:nvPr/>
        </p:nvSpPr>
        <p:spPr>
          <a:xfrm>
            <a:off x="5301000" y="2148840"/>
            <a:ext cx="19004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00" b="1" u="none" strike="noStrike">
                <a:solidFill>
                  <a:srgbClr val="6B6577"/>
                </a:solidFill>
                <a:effectLst/>
                <a:uFillTx/>
                <a:latin typeface="Inter"/>
              </a:rPr>
              <a:t>Property types</a:t>
            </a:r>
            <a:endParaRPr lang="en-US" sz="1100" b="0" u="none" strike="noStrike">
              <a:solidFill>
                <a:srgbClr val="000000"/>
              </a:solidFill>
              <a:effectLst/>
              <a:uFillTx/>
              <a:latin typeface="Arial"/>
            </a:endParaRPr>
          </a:p>
        </p:txBody>
      </p:sp>
      <p:sp>
        <p:nvSpPr>
          <p:cNvPr id="199" name="TextBox 17"/>
          <p:cNvSpPr/>
          <p:nvPr/>
        </p:nvSpPr>
        <p:spPr>
          <a:xfrm>
            <a:off x="5301000" y="2496240"/>
            <a:ext cx="1900440" cy="5025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2000" b="1" u="none" strike="noStrike">
                <a:solidFill>
                  <a:srgbClr val="A8A2B4"/>
                </a:solidFill>
                <a:effectLst/>
                <a:uFillTx/>
                <a:latin typeface="Inter"/>
              </a:rPr>
              <a:t>76</a:t>
            </a:r>
            <a:r>
              <a:rPr lang="en-US" sz="1400" b="0" u="none" strike="noStrike">
                <a:solidFill>
                  <a:srgbClr val="A8A2B4"/>
                </a:solidFill>
                <a:effectLst/>
                <a:uFillTx/>
                <a:latin typeface="Inter"/>
              </a:rPr>
              <a:t> → </a:t>
            </a:r>
            <a:r>
              <a:rPr lang="en-US" sz="2200" b="1" u="none" strike="noStrike">
                <a:solidFill>
                  <a:srgbClr val="6C00F6"/>
                </a:solidFill>
                <a:effectLst/>
                <a:uFillTx/>
                <a:latin typeface="Inter"/>
              </a:rPr>
              <a:t>44</a:t>
            </a:r>
            <a:endParaRPr lang="en-US" sz="2200" b="0" u="none" strike="noStrike">
              <a:solidFill>
                <a:srgbClr val="000000"/>
              </a:solidFill>
              <a:effectLst/>
              <a:uFillTx/>
              <a:latin typeface="Arial"/>
            </a:endParaRPr>
          </a:p>
        </p:txBody>
      </p:sp>
      <p:sp>
        <p:nvSpPr>
          <p:cNvPr id="200" name="TextBox 18"/>
          <p:cNvSpPr/>
          <p:nvPr/>
        </p:nvSpPr>
        <p:spPr>
          <a:xfrm>
            <a:off x="5301000" y="3044880"/>
            <a:ext cx="19004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0" u="none" strike="noStrike">
                <a:solidFill>
                  <a:srgbClr val="6B6577"/>
                </a:solidFill>
                <a:effectLst/>
                <a:uFillTx/>
                <a:latin typeface="Inter"/>
              </a:rPr>
              <a:t>canonical concepts</a:t>
            </a:r>
            <a:endParaRPr lang="en-US" sz="900" b="0" u="none" strike="noStrike">
              <a:solidFill>
                <a:srgbClr val="000000"/>
              </a:solidFill>
              <a:effectLst/>
              <a:uFillTx/>
              <a:latin typeface="Arial"/>
            </a:endParaRPr>
          </a:p>
        </p:txBody>
      </p:sp>
      <p:sp>
        <p:nvSpPr>
          <p:cNvPr id="201" name="Rectangle 19"/>
          <p:cNvSpPr/>
          <p:nvPr/>
        </p:nvSpPr>
        <p:spPr>
          <a:xfrm>
            <a:off x="7183440" y="2194560"/>
            <a:ext cx="12240" cy="1051200"/>
          </a:xfrm>
          <a:prstGeom prst="rect">
            <a:avLst/>
          </a:prstGeom>
          <a:solidFill>
            <a:srgbClr val="E4E1DA"/>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02" name="TextBox 20"/>
          <p:cNvSpPr/>
          <p:nvPr/>
        </p:nvSpPr>
        <p:spPr>
          <a:xfrm>
            <a:off x="7476120" y="2148840"/>
            <a:ext cx="19004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00" b="1" u="none" strike="noStrike">
                <a:solidFill>
                  <a:srgbClr val="6B6577"/>
                </a:solidFill>
                <a:effectLst/>
                <a:uFillTx/>
                <a:latin typeface="Inter"/>
              </a:rPr>
              <a:t>Bed types</a:t>
            </a:r>
            <a:endParaRPr lang="en-US" sz="1100" b="0" u="none" strike="noStrike">
              <a:solidFill>
                <a:srgbClr val="000000"/>
              </a:solidFill>
              <a:effectLst/>
              <a:uFillTx/>
              <a:latin typeface="Arial"/>
            </a:endParaRPr>
          </a:p>
        </p:txBody>
      </p:sp>
      <p:sp>
        <p:nvSpPr>
          <p:cNvPr id="203" name="TextBox 21"/>
          <p:cNvSpPr/>
          <p:nvPr/>
        </p:nvSpPr>
        <p:spPr>
          <a:xfrm>
            <a:off x="7476120" y="2496240"/>
            <a:ext cx="1900440" cy="5025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2000" b="1" u="none" strike="noStrike">
                <a:solidFill>
                  <a:srgbClr val="A8A2B4"/>
                </a:solidFill>
                <a:effectLst/>
                <a:uFillTx/>
                <a:latin typeface="Inter"/>
              </a:rPr>
              <a:t>22</a:t>
            </a:r>
            <a:r>
              <a:rPr lang="en-US" sz="1400" b="0" u="none" strike="noStrike">
                <a:solidFill>
                  <a:srgbClr val="A8A2B4"/>
                </a:solidFill>
                <a:effectLst/>
                <a:uFillTx/>
                <a:latin typeface="Inter"/>
              </a:rPr>
              <a:t> → </a:t>
            </a:r>
            <a:r>
              <a:rPr lang="en-US" sz="2200" b="1" u="none" strike="noStrike">
                <a:solidFill>
                  <a:srgbClr val="6C00F6"/>
                </a:solidFill>
                <a:effectLst/>
                <a:uFillTx/>
                <a:latin typeface="Inter"/>
              </a:rPr>
              <a:t>13</a:t>
            </a:r>
            <a:endParaRPr lang="en-US" sz="2200" b="0" u="none" strike="noStrike">
              <a:solidFill>
                <a:srgbClr val="000000"/>
              </a:solidFill>
              <a:effectLst/>
              <a:uFillTx/>
              <a:latin typeface="Arial"/>
            </a:endParaRPr>
          </a:p>
        </p:txBody>
      </p:sp>
      <p:sp>
        <p:nvSpPr>
          <p:cNvPr id="204" name="TextBox 22"/>
          <p:cNvSpPr/>
          <p:nvPr/>
        </p:nvSpPr>
        <p:spPr>
          <a:xfrm>
            <a:off x="7476120" y="3044880"/>
            <a:ext cx="19004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0" u="none" strike="noStrike">
                <a:solidFill>
                  <a:srgbClr val="6B6577"/>
                </a:solidFill>
                <a:effectLst/>
                <a:uFillTx/>
                <a:latin typeface="Inter"/>
              </a:rPr>
              <a:t>canonical concepts</a:t>
            </a:r>
            <a:endParaRPr lang="en-US" sz="900" b="0" u="none" strike="noStrike">
              <a:solidFill>
                <a:srgbClr val="000000"/>
              </a:solidFill>
              <a:effectLst/>
              <a:uFillTx/>
              <a:latin typeface="Arial"/>
            </a:endParaRPr>
          </a:p>
        </p:txBody>
      </p:sp>
      <p:sp>
        <p:nvSpPr>
          <p:cNvPr id="205" name="Rectangle 23"/>
          <p:cNvSpPr/>
          <p:nvPr/>
        </p:nvSpPr>
        <p:spPr>
          <a:xfrm>
            <a:off x="9358200" y="2194560"/>
            <a:ext cx="12240" cy="1051200"/>
          </a:xfrm>
          <a:prstGeom prst="rect">
            <a:avLst/>
          </a:prstGeom>
          <a:solidFill>
            <a:srgbClr val="E4E1DA"/>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06" name="TextBox 24"/>
          <p:cNvSpPr/>
          <p:nvPr/>
        </p:nvSpPr>
        <p:spPr>
          <a:xfrm>
            <a:off x="9650880" y="2148840"/>
            <a:ext cx="19004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00" b="1" u="none" strike="noStrike">
                <a:solidFill>
                  <a:srgbClr val="6B6577"/>
                </a:solidFill>
                <a:effectLst/>
                <a:uFillTx/>
                <a:latin typeface="Inter"/>
              </a:rPr>
              <a:t>Brands</a:t>
            </a:r>
            <a:endParaRPr lang="en-US" sz="1100" b="0" u="none" strike="noStrike">
              <a:solidFill>
                <a:srgbClr val="000000"/>
              </a:solidFill>
              <a:effectLst/>
              <a:uFillTx/>
              <a:latin typeface="Arial"/>
            </a:endParaRPr>
          </a:p>
        </p:txBody>
      </p:sp>
      <p:sp>
        <p:nvSpPr>
          <p:cNvPr id="207" name="TextBox 25"/>
          <p:cNvSpPr/>
          <p:nvPr/>
        </p:nvSpPr>
        <p:spPr>
          <a:xfrm>
            <a:off x="9650880" y="2496240"/>
            <a:ext cx="1900440" cy="5025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2000" b="1" u="none" strike="noStrike">
                <a:solidFill>
                  <a:srgbClr val="A8A2B4"/>
                </a:solidFill>
                <a:effectLst/>
                <a:uFillTx/>
                <a:latin typeface="Inter"/>
              </a:rPr>
              <a:t>4,173</a:t>
            </a:r>
            <a:r>
              <a:rPr lang="en-US" sz="1400" b="0" u="none" strike="noStrike">
                <a:solidFill>
                  <a:srgbClr val="A8A2B4"/>
                </a:solidFill>
                <a:effectLst/>
                <a:uFillTx/>
                <a:latin typeface="Inter"/>
              </a:rPr>
              <a:t> → </a:t>
            </a:r>
            <a:r>
              <a:rPr lang="en-US" sz="2200" b="1" u="none" strike="noStrike">
                <a:solidFill>
                  <a:srgbClr val="6C00F6"/>
                </a:solidFill>
                <a:effectLst/>
                <a:uFillTx/>
                <a:latin typeface="Inter"/>
              </a:rPr>
              <a:t>4,927</a:t>
            </a:r>
            <a:endParaRPr lang="en-US" sz="2200" b="0" u="none" strike="noStrike">
              <a:solidFill>
                <a:srgbClr val="000000"/>
              </a:solidFill>
              <a:effectLst/>
              <a:uFillTx/>
              <a:latin typeface="Arial"/>
            </a:endParaRPr>
          </a:p>
        </p:txBody>
      </p:sp>
      <p:sp>
        <p:nvSpPr>
          <p:cNvPr id="208" name="TextBox 26"/>
          <p:cNvSpPr/>
          <p:nvPr/>
        </p:nvSpPr>
        <p:spPr>
          <a:xfrm>
            <a:off x="9650880" y="3044880"/>
            <a:ext cx="19004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0" u="none" strike="noStrike">
                <a:solidFill>
                  <a:srgbClr val="6B6577"/>
                </a:solidFill>
                <a:effectLst/>
                <a:uFillTx/>
                <a:latin typeface="Inter"/>
              </a:rPr>
              <a:t>structured into 162 groups</a:t>
            </a:r>
            <a:endParaRPr lang="en-US" sz="900" b="0" u="none" strike="noStrike">
              <a:solidFill>
                <a:srgbClr val="000000"/>
              </a:solidFill>
              <a:effectLst/>
              <a:uFillTx/>
              <a:latin typeface="Arial"/>
            </a:endParaRPr>
          </a:p>
        </p:txBody>
      </p:sp>
      <p:sp>
        <p:nvSpPr>
          <p:cNvPr id="209" name="Rectangle 27"/>
          <p:cNvSpPr/>
          <p:nvPr/>
        </p:nvSpPr>
        <p:spPr>
          <a:xfrm>
            <a:off x="658440" y="3703320"/>
            <a:ext cx="5074560" cy="2057040"/>
          </a:xfrm>
          <a:prstGeom prst="rect">
            <a:avLst/>
          </a:prstGeom>
          <a:solidFill>
            <a:srgbClr val="FFFFFF"/>
          </a:solidFill>
          <a:ln w="19050">
            <a:solidFill>
              <a:srgbClr val="E4E1DA"/>
            </a:solidFill>
            <a:round/>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10" name="TextBox 28"/>
          <p:cNvSpPr/>
          <p:nvPr/>
        </p:nvSpPr>
        <p:spPr>
          <a:xfrm>
            <a:off x="932760" y="3904560"/>
            <a:ext cx="452592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050" b="1" u="none" spc="139" strike="noStrike">
                <a:solidFill>
                  <a:srgbClr val="6B6577"/>
                </a:solidFill>
                <a:effectLst/>
                <a:uFillTx/>
                <a:latin typeface="Inter"/>
              </a:rPr>
              <a:t>RAW SUPPLIER RECORD</a:t>
            </a:r>
            <a:endParaRPr lang="en-US" sz="1050" b="0" u="none" strike="noStrike">
              <a:solidFill>
                <a:srgbClr val="000000"/>
              </a:solidFill>
              <a:effectLst/>
              <a:uFillTx/>
              <a:latin typeface="Arial"/>
            </a:endParaRPr>
          </a:p>
        </p:txBody>
      </p:sp>
      <p:sp>
        <p:nvSpPr>
          <p:cNvPr id="211" name="TextBox 29"/>
          <p:cNvSpPr/>
          <p:nvPr/>
        </p:nvSpPr>
        <p:spPr>
          <a:xfrm>
            <a:off x="932760" y="4325040"/>
            <a:ext cx="1279800" cy="3196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0" u="none" strike="noStrike">
                <a:solidFill>
                  <a:srgbClr val="A8A2B4"/>
                </a:solidFill>
                <a:effectLst/>
                <a:uFillTx/>
                <a:latin typeface="Inter"/>
              </a:rPr>
              <a:t>amenities</a:t>
            </a:r>
            <a:endParaRPr lang="en-US" sz="1150" b="0" u="none" strike="noStrike">
              <a:solidFill>
                <a:srgbClr val="000000"/>
              </a:solidFill>
              <a:effectLst/>
              <a:uFillTx/>
              <a:latin typeface="Arial"/>
            </a:endParaRPr>
          </a:p>
        </p:txBody>
      </p:sp>
      <p:sp>
        <p:nvSpPr>
          <p:cNvPr id="212" name="TextBox 30"/>
          <p:cNvSpPr/>
          <p:nvPr/>
        </p:nvSpPr>
        <p:spPr>
          <a:xfrm>
            <a:off x="2212920" y="4325040"/>
            <a:ext cx="3245760" cy="3196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0" u="none" strike="noStrike">
                <a:solidFill>
                  <a:srgbClr val="D64560"/>
                </a:solidFill>
                <a:effectLst/>
                <a:uFillTx/>
                <a:latin typeface="Inter"/>
              </a:rPr>
              <a:t>“Free WiFi”, “Free wired internet”</a:t>
            </a:r>
            <a:endParaRPr lang="en-US" sz="1150" b="0" u="none" strike="noStrike">
              <a:solidFill>
                <a:srgbClr val="000000"/>
              </a:solidFill>
              <a:effectLst/>
              <a:uFillTx/>
              <a:latin typeface="Arial"/>
            </a:endParaRPr>
          </a:p>
        </p:txBody>
      </p:sp>
      <p:sp>
        <p:nvSpPr>
          <p:cNvPr id="213" name="TextBox 31"/>
          <p:cNvSpPr/>
          <p:nvPr/>
        </p:nvSpPr>
        <p:spPr>
          <a:xfrm>
            <a:off x="932760" y="4709160"/>
            <a:ext cx="1279800" cy="3196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0" u="none" strike="noStrike">
                <a:solidFill>
                  <a:srgbClr val="A8A2B4"/>
                </a:solidFill>
                <a:effectLst/>
                <a:uFillTx/>
                <a:latin typeface="Inter"/>
              </a:rPr>
              <a:t>property type</a:t>
            </a:r>
            <a:endParaRPr lang="en-US" sz="1150" b="0" u="none" strike="noStrike">
              <a:solidFill>
                <a:srgbClr val="000000"/>
              </a:solidFill>
              <a:effectLst/>
              <a:uFillTx/>
              <a:latin typeface="Arial"/>
            </a:endParaRPr>
          </a:p>
        </p:txBody>
      </p:sp>
      <p:sp>
        <p:nvSpPr>
          <p:cNvPr id="214" name="TextBox 32"/>
          <p:cNvSpPr/>
          <p:nvPr/>
        </p:nvSpPr>
        <p:spPr>
          <a:xfrm>
            <a:off x="2212920" y="4709160"/>
            <a:ext cx="3245760" cy="3196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0" u="none" strike="noStrike">
                <a:solidFill>
                  <a:srgbClr val="D64560"/>
                </a:solidFill>
                <a:effectLst/>
                <a:uFillTx/>
                <a:latin typeface="Inter"/>
              </a:rPr>
              <a:t>“Hostel”, “Hostel/Backpacker accommodation”</a:t>
            </a:r>
            <a:endParaRPr lang="en-US" sz="1150" b="0" u="none" strike="noStrike">
              <a:solidFill>
                <a:srgbClr val="000000"/>
              </a:solidFill>
              <a:effectLst/>
              <a:uFillTx/>
              <a:latin typeface="Arial"/>
            </a:endParaRPr>
          </a:p>
        </p:txBody>
      </p:sp>
      <p:sp>
        <p:nvSpPr>
          <p:cNvPr id="215" name="TextBox 33"/>
          <p:cNvSpPr/>
          <p:nvPr/>
        </p:nvSpPr>
        <p:spPr>
          <a:xfrm>
            <a:off x="932760" y="5093280"/>
            <a:ext cx="1279800" cy="3196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0" u="none" strike="noStrike">
                <a:solidFill>
                  <a:srgbClr val="A8A2B4"/>
                </a:solidFill>
                <a:effectLst/>
                <a:uFillTx/>
                <a:latin typeface="Inter"/>
              </a:rPr>
              <a:t>bed type</a:t>
            </a:r>
            <a:endParaRPr lang="en-US" sz="1150" b="0" u="none" strike="noStrike">
              <a:solidFill>
                <a:srgbClr val="000000"/>
              </a:solidFill>
              <a:effectLst/>
              <a:uFillTx/>
              <a:latin typeface="Arial"/>
            </a:endParaRPr>
          </a:p>
        </p:txBody>
      </p:sp>
      <p:sp>
        <p:nvSpPr>
          <p:cNvPr id="216" name="TextBox 34"/>
          <p:cNvSpPr/>
          <p:nvPr/>
        </p:nvSpPr>
        <p:spPr>
          <a:xfrm>
            <a:off x="2212920" y="5093280"/>
            <a:ext cx="3245760" cy="3196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0" u="none" strike="noStrike">
                <a:solidFill>
                  <a:srgbClr val="D64560"/>
                </a:solidFill>
                <a:effectLst/>
                <a:uFillTx/>
                <a:latin typeface="Inter"/>
              </a:rPr>
              <a:t>“King bed”, “Large bed(s) (King size)”</a:t>
            </a:r>
            <a:endParaRPr lang="en-US" sz="1150" b="0" u="none" strike="noStrike">
              <a:solidFill>
                <a:srgbClr val="000000"/>
              </a:solidFill>
              <a:effectLst/>
              <a:uFillTx/>
              <a:latin typeface="Arial"/>
            </a:endParaRPr>
          </a:p>
        </p:txBody>
      </p:sp>
      <p:sp>
        <p:nvSpPr>
          <p:cNvPr id="217" name="Rectangle 35"/>
          <p:cNvSpPr/>
          <p:nvPr/>
        </p:nvSpPr>
        <p:spPr>
          <a:xfrm>
            <a:off x="6190560" y="3703320"/>
            <a:ext cx="5074560" cy="2057040"/>
          </a:xfrm>
          <a:prstGeom prst="rect">
            <a:avLst/>
          </a:prstGeom>
          <a:solidFill>
            <a:srgbClr val="FFFFFF"/>
          </a:solidFill>
          <a:ln w="19050">
            <a:solidFill>
              <a:srgbClr val="E4E1DA"/>
            </a:solidFill>
            <a:round/>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18" name="TextBox 36"/>
          <p:cNvSpPr/>
          <p:nvPr/>
        </p:nvSpPr>
        <p:spPr>
          <a:xfrm>
            <a:off x="6464880" y="3904560"/>
            <a:ext cx="452592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050" b="1" u="none" spc="139" strike="noStrike">
                <a:solidFill>
                  <a:srgbClr val="6B6577"/>
                </a:solidFill>
                <a:effectLst/>
                <a:uFillTx/>
                <a:latin typeface="Inter"/>
              </a:rPr>
              <a:t>CANONICAL RECORD</a:t>
            </a:r>
            <a:endParaRPr lang="en-US" sz="1050" b="0" u="none" strike="noStrike">
              <a:solidFill>
                <a:srgbClr val="000000"/>
              </a:solidFill>
              <a:effectLst/>
              <a:uFillTx/>
              <a:latin typeface="Arial"/>
            </a:endParaRPr>
          </a:p>
        </p:txBody>
      </p:sp>
      <p:sp>
        <p:nvSpPr>
          <p:cNvPr id="219" name="TextBox 37"/>
          <p:cNvSpPr/>
          <p:nvPr/>
        </p:nvSpPr>
        <p:spPr>
          <a:xfrm>
            <a:off x="6464880" y="4325040"/>
            <a:ext cx="1279800" cy="3196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0" u="none" strike="noStrike">
                <a:solidFill>
                  <a:srgbClr val="A8A2B4"/>
                </a:solidFill>
                <a:effectLst/>
                <a:uFillTx/>
                <a:latin typeface="Inter"/>
              </a:rPr>
              <a:t>amenities</a:t>
            </a:r>
            <a:endParaRPr lang="en-US" sz="1150" b="0" u="none" strike="noStrike">
              <a:solidFill>
                <a:srgbClr val="000000"/>
              </a:solidFill>
              <a:effectLst/>
              <a:uFillTx/>
              <a:latin typeface="Arial"/>
            </a:endParaRPr>
          </a:p>
        </p:txBody>
      </p:sp>
      <p:sp>
        <p:nvSpPr>
          <p:cNvPr id="220" name="TextBox 38"/>
          <p:cNvSpPr/>
          <p:nvPr/>
        </p:nvSpPr>
        <p:spPr>
          <a:xfrm>
            <a:off x="7745040" y="4325040"/>
            <a:ext cx="3245760" cy="3196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trike="noStrike">
                <a:solidFill>
                  <a:srgbClr val="17131F"/>
                </a:solidFill>
                <a:effectLst/>
                <a:uFillTx/>
                <a:latin typeface="Inter"/>
              </a:rPr>
              <a:t>Internet access</a:t>
            </a:r>
            <a:endParaRPr lang="en-US" sz="1150" b="0" u="none" strike="noStrike">
              <a:solidFill>
                <a:srgbClr val="000000"/>
              </a:solidFill>
              <a:effectLst/>
              <a:uFillTx/>
              <a:latin typeface="Arial"/>
            </a:endParaRPr>
          </a:p>
        </p:txBody>
      </p:sp>
      <p:sp>
        <p:nvSpPr>
          <p:cNvPr id="221" name="TextBox 39"/>
          <p:cNvSpPr/>
          <p:nvPr/>
        </p:nvSpPr>
        <p:spPr>
          <a:xfrm>
            <a:off x="6464880" y="4709160"/>
            <a:ext cx="1279800" cy="3196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0" u="none" strike="noStrike">
                <a:solidFill>
                  <a:srgbClr val="A8A2B4"/>
                </a:solidFill>
                <a:effectLst/>
                <a:uFillTx/>
                <a:latin typeface="Inter"/>
              </a:rPr>
              <a:t>property type</a:t>
            </a:r>
            <a:endParaRPr lang="en-US" sz="1150" b="0" u="none" strike="noStrike">
              <a:solidFill>
                <a:srgbClr val="000000"/>
              </a:solidFill>
              <a:effectLst/>
              <a:uFillTx/>
              <a:latin typeface="Arial"/>
            </a:endParaRPr>
          </a:p>
        </p:txBody>
      </p:sp>
      <p:sp>
        <p:nvSpPr>
          <p:cNvPr id="222" name="TextBox 40"/>
          <p:cNvSpPr/>
          <p:nvPr/>
        </p:nvSpPr>
        <p:spPr>
          <a:xfrm>
            <a:off x="7745040" y="4709160"/>
            <a:ext cx="3245760" cy="3196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trike="noStrike">
                <a:solidFill>
                  <a:srgbClr val="17131F"/>
                </a:solidFill>
                <a:effectLst/>
                <a:uFillTx/>
                <a:latin typeface="Inter"/>
              </a:rPr>
              <a:t>Hostel</a:t>
            </a:r>
            <a:endParaRPr lang="en-US" sz="1150" b="0" u="none" strike="noStrike">
              <a:solidFill>
                <a:srgbClr val="000000"/>
              </a:solidFill>
              <a:effectLst/>
              <a:uFillTx/>
              <a:latin typeface="Arial"/>
            </a:endParaRPr>
          </a:p>
        </p:txBody>
      </p:sp>
      <p:sp>
        <p:nvSpPr>
          <p:cNvPr id="223" name="TextBox 41"/>
          <p:cNvSpPr/>
          <p:nvPr/>
        </p:nvSpPr>
        <p:spPr>
          <a:xfrm>
            <a:off x="6464880" y="5093280"/>
            <a:ext cx="1279800" cy="3196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0" u="none" strike="noStrike">
                <a:solidFill>
                  <a:srgbClr val="A8A2B4"/>
                </a:solidFill>
                <a:effectLst/>
                <a:uFillTx/>
                <a:latin typeface="Inter"/>
              </a:rPr>
              <a:t>bed type</a:t>
            </a:r>
            <a:endParaRPr lang="en-US" sz="1150" b="0" u="none" strike="noStrike">
              <a:solidFill>
                <a:srgbClr val="000000"/>
              </a:solidFill>
              <a:effectLst/>
              <a:uFillTx/>
              <a:latin typeface="Arial"/>
            </a:endParaRPr>
          </a:p>
        </p:txBody>
      </p:sp>
      <p:sp>
        <p:nvSpPr>
          <p:cNvPr id="224" name="TextBox 42"/>
          <p:cNvSpPr/>
          <p:nvPr/>
        </p:nvSpPr>
        <p:spPr>
          <a:xfrm>
            <a:off x="7745040" y="5093280"/>
            <a:ext cx="3245760" cy="3196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trike="noStrike">
                <a:solidFill>
                  <a:srgbClr val="17131F"/>
                </a:solidFill>
                <a:effectLst/>
                <a:uFillTx/>
                <a:latin typeface="Inter"/>
              </a:rPr>
              <a:t>King</a:t>
            </a:r>
            <a:endParaRPr lang="en-US" sz="1150" b="0" u="none" strike="noStrike">
              <a:solidFill>
                <a:srgbClr val="000000"/>
              </a:solidFill>
              <a:effectLst/>
              <a:uFillTx/>
              <a:latin typeface="Arial"/>
            </a:endParaRPr>
          </a:p>
        </p:txBody>
      </p:sp>
      <p:cxnSp>
        <p:nvCxnSpPr>
          <p:cNvPr id="225" name="Connector 43"/>
          <p:cNvCxnSpPr/>
          <p:nvPr/>
        </p:nvCxnSpPr>
        <p:spPr>
          <a:xfrm>
            <a:off x="5797080" y="4731840"/>
            <a:ext cx="347760" cy="360"/>
          </a:xfrm>
          <a:prstGeom prst="straightConnector1">
            <a:avLst/>
          </a:prstGeom>
          <a:ln w="28575">
            <a:solidFill>
              <a:srgbClr val="6B6577"/>
            </a:solidFill>
            <a:round/>
            <a:tailEnd len="med" type="triangle" w="med"/>
          </a:ln>
        </p:spPr>
      </p:cxn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6"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27" name="TextBox 2"/>
          <p:cNvSpPr/>
          <p:nvPr/>
        </p:nvSpPr>
        <p:spPr>
          <a:xfrm>
            <a:off x="658440" y="475560"/>
            <a:ext cx="8229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pc="261" strike="noStrike">
                <a:solidFill>
                  <a:srgbClr val="6C00F6"/>
                </a:solidFill>
                <a:effectLst/>
                <a:uFillTx/>
                <a:latin typeface="Inter"/>
              </a:rPr>
              <a:t>DATA HYGIENE</a:t>
            </a:r>
            <a:endParaRPr lang="en-US" sz="1150" b="0" u="none" strike="noStrike">
              <a:solidFill>
                <a:srgbClr val="000000"/>
              </a:solidFill>
              <a:effectLst/>
              <a:uFillTx/>
              <a:latin typeface="Arial"/>
            </a:endParaRPr>
          </a:p>
        </p:txBody>
      </p:sp>
      <p:pic>
        <p:nvPicPr>
          <p:cNvPr id="228" name="Picture 3" descr="zenvoya_logo.png"/>
          <p:cNvPicPr/>
          <p:nvPr/>
        </p:nvPicPr>
        <p:blipFill>
          <a:blip r:embed="rId1"/>
          <a:stretch/>
        </p:blipFill>
        <p:spPr>
          <a:xfrm>
            <a:off x="10344600" y="475560"/>
            <a:ext cx="1188360" cy="222480"/>
          </a:xfrm>
          <a:prstGeom prst="rect">
            <a:avLst/>
          </a:prstGeom>
          <a:noFill/>
          <a:ln w="0">
            <a:noFill/>
          </a:ln>
        </p:spPr>
      </p:pic>
      <p:sp>
        <p:nvSpPr>
          <p:cNvPr id="229" name="TextBox 4"/>
          <p:cNvSpPr/>
          <p:nvPr/>
        </p:nvSpPr>
        <p:spPr>
          <a:xfrm>
            <a:off x="658440" y="822960"/>
            <a:ext cx="10058040" cy="914040"/>
          </a:xfrm>
          <a:prstGeom prst="rect">
            <a:avLst/>
          </a:prstGeom>
          <a:noFill/>
          <a:ln w="0">
            <a:noFill/>
          </a:ln>
        </p:spPr>
        <p:style>
          <a:lnRef idx="0"/>
          <a:fillRef idx="0"/>
          <a:effectRef idx="0"/>
          <a:fontRef idx="minor"/>
        </p:style>
        <p:txBody>
          <a:bodyPr lIns="0" tIns="0" rIns="0" bIns="0" anchor="t">
            <a:spAutoFit/>
          </a:bodyPr>
          <a:p>
            <a:pPr defTabSz="457200">
              <a:lnSpc>
                <a:spcPct val="102000"/>
              </a:lnSpc>
            </a:pPr>
            <a:r>
              <a:rPr lang="en-US" sz="2700" b="1" u="none" strike="noStrike">
                <a:solidFill>
                  <a:srgbClr val="17131F"/>
                </a:solidFill>
                <a:effectLst/>
                <a:uFillTx/>
                <a:latin typeface="Inter"/>
              </a:rPr>
              <a:t>Industry-wide data rot.</a:t>
            </a:r>
            <a:endParaRPr lang="en-US" sz="2700" b="0" u="none" strike="noStrike">
              <a:solidFill>
                <a:srgbClr val="000000"/>
              </a:solidFill>
              <a:effectLst/>
              <a:uFillTx/>
              <a:latin typeface="Arial"/>
            </a:endParaRPr>
          </a:p>
        </p:txBody>
      </p:sp>
      <p:sp>
        <p:nvSpPr>
          <p:cNvPr id="230" name="Rectangle 5"/>
          <p:cNvSpPr/>
          <p:nvPr/>
        </p:nvSpPr>
        <p:spPr>
          <a:xfrm>
            <a:off x="658440" y="6437520"/>
            <a:ext cx="10874520" cy="9000"/>
          </a:xfrm>
          <a:prstGeom prst="rect">
            <a:avLst/>
          </a:prstGeom>
          <a:solidFill>
            <a:srgbClr val="E4E1DA"/>
          </a:solidFill>
          <a:ln w="0">
            <a:noFill/>
          </a:ln>
        </p:spPr>
        <p:style>
          <a:lnRef idx="0"/>
          <a:fillRef idx="0"/>
          <a:effectRef idx="0"/>
          <a:fontRef idx="minor"/>
        </p:style>
        <p:txBody>
          <a:bodyPr lIns="90000" tIns="-35640" rIns="90000" bIns="-35640" anchor="ctr">
            <a:noAutofit/>
          </a:bodyPr>
          <a:p>
            <a:pPr/>
            <a:endParaRPr lang="en-US" sz="1800" b="0" u="none" strike="noStrike">
              <a:solidFill>
                <a:schemeClr val="dk1"/>
              </a:solidFill>
              <a:effectLst/>
              <a:uFillTx/>
              <a:latin typeface="Calibri"/>
            </a:endParaRPr>
          </a:p>
        </p:txBody>
      </p:sp>
      <p:sp>
        <p:nvSpPr>
          <p:cNvPr id="231" name="TextBox 6"/>
          <p:cNvSpPr/>
          <p:nvPr/>
        </p:nvSpPr>
        <p:spPr>
          <a:xfrm>
            <a:off x="658440" y="651060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1" u="none" strike="noStrike">
                <a:solidFill>
                  <a:srgbClr val="A8A2B4"/>
                </a:solidFill>
                <a:effectLst/>
                <a:uFillTx/>
                <a:latin typeface="Inter"/>
              </a:rPr>
              <a:t>Zenvoya</a:t>
            </a:r>
            <a:endParaRPr lang="en-US" sz="900" b="0" u="none" strike="noStrike">
              <a:solidFill>
                <a:srgbClr val="000000"/>
              </a:solidFill>
              <a:effectLst/>
              <a:uFillTx/>
              <a:latin typeface="Arial"/>
            </a:endParaRPr>
          </a:p>
        </p:txBody>
      </p:sp>
      <p:sp>
        <p:nvSpPr>
          <p:cNvPr id="232" name="TextBox 7"/>
          <p:cNvSpPr/>
          <p:nvPr/>
        </p:nvSpPr>
        <p:spPr>
          <a:xfrm>
            <a:off x="8790120" y="6510600"/>
            <a:ext cx="2742840" cy="27396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900" b="0" i="1" u="none" strike="noStrike">
                <a:solidFill>
                  <a:srgbClr val="A8A2B4"/>
                </a:solidFill>
                <a:effectLst/>
                <a:uFillTx/>
                <a:latin typeface="Inter"/>
              </a:rPr>
              <a:t>zenvoya.ai</a:t>
            </a:r>
            <a:endParaRPr lang="en-US" sz="900" b="0" u="none" strike="noStrike">
              <a:solidFill>
                <a:srgbClr val="000000"/>
              </a:solidFill>
              <a:effectLst/>
              <a:uFillTx/>
              <a:latin typeface="Arial"/>
            </a:endParaRPr>
          </a:p>
        </p:txBody>
      </p:sp>
      <p:pic>
        <p:nvPicPr>
          <p:cNvPr id="233" name="Picture 8" descr="athens_listing.png.1203_50.jpg"/>
          <p:cNvPicPr/>
          <p:nvPr/>
        </p:nvPicPr>
        <p:blipFill>
          <a:blip r:embed="rId2"/>
          <a:stretch/>
        </p:blipFill>
        <p:spPr>
          <a:xfrm>
            <a:off x="658440" y="2286000"/>
            <a:ext cx="3245760" cy="2697120"/>
          </a:xfrm>
          <a:prstGeom prst="rect">
            <a:avLst/>
          </a:prstGeom>
          <a:noFill/>
          <a:ln w="0">
            <a:noFill/>
          </a:ln>
        </p:spPr>
      </p:pic>
      <p:sp>
        <p:nvSpPr>
          <p:cNvPr id="234" name="Rectangle 9"/>
          <p:cNvSpPr/>
          <p:nvPr/>
        </p:nvSpPr>
        <p:spPr>
          <a:xfrm>
            <a:off x="658440" y="2286000"/>
            <a:ext cx="3245760" cy="2697120"/>
          </a:xfrm>
          <a:prstGeom prst="rect">
            <a:avLst/>
          </a:prstGeom>
          <a:noFill/>
          <a:ln w="19050">
            <a:solidFill>
              <a:srgbClr val="E4E1DA"/>
            </a:solidFill>
            <a:round/>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35" name="TextBox 10"/>
          <p:cNvSpPr/>
          <p:nvPr/>
        </p:nvSpPr>
        <p:spPr>
          <a:xfrm>
            <a:off x="658440" y="5074920"/>
            <a:ext cx="3245760" cy="456840"/>
          </a:xfrm>
          <a:prstGeom prst="rect">
            <a:avLst/>
          </a:prstGeom>
          <a:noFill/>
          <a:ln w="0">
            <a:noFill/>
          </a:ln>
        </p:spPr>
        <p:style>
          <a:lnRef idx="0"/>
          <a:fillRef idx="0"/>
          <a:effectRef idx="0"/>
          <a:fontRef idx="minor"/>
        </p:style>
        <p:txBody>
          <a:bodyPr lIns="0" tIns="0" rIns="0" bIns="0" anchor="t">
            <a:spAutoFit/>
          </a:bodyPr>
          <a:p>
            <a:pPr defTabSz="457200">
              <a:lnSpc>
                <a:spcPct val="110000"/>
              </a:lnSpc>
            </a:pPr>
            <a:r>
              <a:rPr lang="en-US" sz="1100" b="0" u="none" strike="noStrike">
                <a:solidFill>
                  <a:srgbClr val="6B6577"/>
                </a:solidFill>
                <a:effectLst/>
                <a:uFillTx/>
                <a:latin typeface="Inter"/>
              </a:rPr>
              <a:t>Listed in Athens.</a:t>
            </a:r>
            <a:endParaRPr lang="en-US" sz="1100" b="0" u="none" strike="noStrike">
              <a:solidFill>
                <a:srgbClr val="000000"/>
              </a:solidFill>
              <a:effectLst/>
              <a:uFillTx/>
              <a:latin typeface="Arial"/>
            </a:endParaRPr>
          </a:p>
        </p:txBody>
      </p:sp>
      <p:pic>
        <p:nvPicPr>
          <p:cNvPr id="236" name="Picture 11" descr="athens_map.png.1203_50.jpg"/>
          <p:cNvPicPr/>
          <p:nvPr/>
        </p:nvPicPr>
        <p:blipFill>
          <a:blip r:embed="rId3"/>
          <a:stretch/>
        </p:blipFill>
        <p:spPr>
          <a:xfrm>
            <a:off x="4471560" y="2286000"/>
            <a:ext cx="3245760" cy="2697120"/>
          </a:xfrm>
          <a:prstGeom prst="rect">
            <a:avLst/>
          </a:prstGeom>
          <a:noFill/>
          <a:ln w="0">
            <a:noFill/>
          </a:ln>
        </p:spPr>
      </p:pic>
      <p:sp>
        <p:nvSpPr>
          <p:cNvPr id="237" name="Rectangle 12"/>
          <p:cNvSpPr/>
          <p:nvPr/>
        </p:nvSpPr>
        <p:spPr>
          <a:xfrm>
            <a:off x="4471560" y="2286000"/>
            <a:ext cx="3245760" cy="2697120"/>
          </a:xfrm>
          <a:prstGeom prst="rect">
            <a:avLst/>
          </a:prstGeom>
          <a:noFill/>
          <a:ln w="19050">
            <a:solidFill>
              <a:srgbClr val="E4E1DA"/>
            </a:solidFill>
            <a:round/>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38" name="TextBox 13"/>
          <p:cNvSpPr/>
          <p:nvPr/>
        </p:nvSpPr>
        <p:spPr>
          <a:xfrm>
            <a:off x="4471560" y="5074920"/>
            <a:ext cx="3245760" cy="456840"/>
          </a:xfrm>
          <a:prstGeom prst="rect">
            <a:avLst/>
          </a:prstGeom>
          <a:noFill/>
          <a:ln w="0">
            <a:noFill/>
          </a:ln>
        </p:spPr>
        <p:style>
          <a:lnRef idx="0"/>
          <a:fillRef idx="0"/>
          <a:effectRef idx="0"/>
          <a:fontRef idx="minor"/>
        </p:style>
        <p:txBody>
          <a:bodyPr lIns="0" tIns="0" rIns="0" bIns="0" anchor="t">
            <a:spAutoFit/>
          </a:bodyPr>
          <a:p>
            <a:pPr defTabSz="457200">
              <a:lnSpc>
                <a:spcPct val="110000"/>
              </a:lnSpc>
            </a:pPr>
            <a:r>
              <a:rPr lang="en-US" sz="1100" b="0" u="none" strike="noStrike">
                <a:solidFill>
                  <a:srgbClr val="6B6577"/>
                </a:solidFill>
                <a:effectLst/>
                <a:uFillTx/>
                <a:latin typeface="Inter"/>
              </a:rPr>
              <a:t>Actually in Porto Heli.</a:t>
            </a:r>
            <a:endParaRPr lang="en-US" sz="1100" b="0" u="none" strike="noStrike">
              <a:solidFill>
                <a:srgbClr val="000000"/>
              </a:solidFill>
              <a:effectLst/>
              <a:uFillTx/>
              <a:latin typeface="Arial"/>
            </a:endParaRPr>
          </a:p>
        </p:txBody>
      </p:sp>
      <p:pic>
        <p:nvPicPr>
          <p:cNvPr id="239" name="Picture 14" descr="industry_brand.png.1203_50.jpg"/>
          <p:cNvPicPr/>
          <p:nvPr/>
        </p:nvPicPr>
        <p:blipFill>
          <a:blip r:embed="rId4"/>
          <a:stretch/>
        </p:blipFill>
        <p:spPr>
          <a:xfrm>
            <a:off x="8284320" y="2286000"/>
            <a:ext cx="3245760" cy="2697120"/>
          </a:xfrm>
          <a:prstGeom prst="rect">
            <a:avLst/>
          </a:prstGeom>
          <a:noFill/>
          <a:ln w="0">
            <a:noFill/>
          </a:ln>
        </p:spPr>
      </p:pic>
      <p:sp>
        <p:nvSpPr>
          <p:cNvPr id="240" name="Rectangle 15"/>
          <p:cNvSpPr/>
          <p:nvPr/>
        </p:nvSpPr>
        <p:spPr>
          <a:xfrm>
            <a:off x="8284320" y="2286000"/>
            <a:ext cx="3245760" cy="2697120"/>
          </a:xfrm>
          <a:prstGeom prst="rect">
            <a:avLst/>
          </a:prstGeom>
          <a:noFill/>
          <a:ln w="19050">
            <a:solidFill>
              <a:srgbClr val="E4E1DA"/>
            </a:solidFill>
            <a:round/>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41" name="TextBox 16"/>
          <p:cNvSpPr/>
          <p:nvPr/>
        </p:nvSpPr>
        <p:spPr>
          <a:xfrm>
            <a:off x="8284320" y="5074920"/>
            <a:ext cx="3245760" cy="456840"/>
          </a:xfrm>
          <a:prstGeom prst="rect">
            <a:avLst/>
          </a:prstGeom>
          <a:noFill/>
          <a:ln w="0">
            <a:noFill/>
          </a:ln>
        </p:spPr>
        <p:style>
          <a:lnRef idx="0"/>
          <a:fillRef idx="0"/>
          <a:effectRef idx="0"/>
          <a:fontRef idx="minor"/>
        </p:style>
        <p:txBody>
          <a:bodyPr lIns="0" tIns="0" rIns="0" bIns="0" anchor="t">
            <a:spAutoFit/>
          </a:bodyPr>
          <a:p>
            <a:pPr defTabSz="457200">
              <a:lnSpc>
                <a:spcPct val="110000"/>
              </a:lnSpc>
            </a:pPr>
            <a:r>
              <a:rPr lang="en-US" sz="1100" b="0" u="none" strike="noStrike">
                <a:solidFill>
                  <a:srgbClr val="6B6577"/>
                </a:solidFill>
                <a:effectLst/>
                <a:uFillTx/>
                <a:latin typeface="Inter"/>
              </a:rPr>
              <a:t>Same brand, two names.</a:t>
            </a:r>
            <a:endParaRPr lang="en-US" sz="11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2"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43" name="TextBox 2"/>
          <p:cNvSpPr/>
          <p:nvPr/>
        </p:nvSpPr>
        <p:spPr>
          <a:xfrm>
            <a:off x="658440" y="475560"/>
            <a:ext cx="8229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pc="261" strike="noStrike">
                <a:solidFill>
                  <a:srgbClr val="6C00F6"/>
                </a:solidFill>
                <a:effectLst/>
                <a:uFillTx/>
                <a:latin typeface="Inter"/>
              </a:rPr>
              <a:t>DATA HYGIENE</a:t>
            </a:r>
            <a:endParaRPr lang="en-US" sz="1150" b="0" u="none" strike="noStrike">
              <a:solidFill>
                <a:srgbClr val="000000"/>
              </a:solidFill>
              <a:effectLst/>
              <a:uFillTx/>
              <a:latin typeface="Arial"/>
            </a:endParaRPr>
          </a:p>
        </p:txBody>
      </p:sp>
      <p:pic>
        <p:nvPicPr>
          <p:cNvPr id="244" name="Picture 3" descr="zenvoya_logo.png"/>
          <p:cNvPicPr/>
          <p:nvPr/>
        </p:nvPicPr>
        <p:blipFill>
          <a:blip r:embed="rId1"/>
          <a:stretch/>
        </p:blipFill>
        <p:spPr>
          <a:xfrm>
            <a:off x="10344600" y="475560"/>
            <a:ext cx="1188360" cy="222480"/>
          </a:xfrm>
          <a:prstGeom prst="rect">
            <a:avLst/>
          </a:prstGeom>
          <a:noFill/>
          <a:ln w="0">
            <a:noFill/>
          </a:ln>
        </p:spPr>
      </p:pic>
      <p:sp>
        <p:nvSpPr>
          <p:cNvPr id="245" name="TextBox 4"/>
          <p:cNvSpPr/>
          <p:nvPr/>
        </p:nvSpPr>
        <p:spPr>
          <a:xfrm>
            <a:off x="658440" y="822960"/>
            <a:ext cx="10058040" cy="914040"/>
          </a:xfrm>
          <a:prstGeom prst="rect">
            <a:avLst/>
          </a:prstGeom>
          <a:noFill/>
          <a:ln w="0">
            <a:noFill/>
          </a:ln>
        </p:spPr>
        <p:style>
          <a:lnRef idx="0"/>
          <a:fillRef idx="0"/>
          <a:effectRef idx="0"/>
          <a:fontRef idx="minor"/>
        </p:style>
        <p:txBody>
          <a:bodyPr lIns="0" tIns="0" rIns="0" bIns="0" anchor="t">
            <a:spAutoFit/>
          </a:bodyPr>
          <a:p>
            <a:pPr defTabSz="457200">
              <a:lnSpc>
                <a:spcPct val="102000"/>
              </a:lnSpc>
            </a:pPr>
            <a:r>
              <a:rPr lang="en-US" sz="2700" b="1" u="none" strike="noStrike">
                <a:solidFill>
                  <a:srgbClr val="17131F"/>
                </a:solidFill>
                <a:effectLst/>
                <a:uFillTx/>
                <a:latin typeface="Inter"/>
              </a:rPr>
              <a:t>It cleans itself.</a:t>
            </a:r>
            <a:endParaRPr lang="en-US" sz="2700" b="0" u="none" strike="noStrike">
              <a:solidFill>
                <a:srgbClr val="000000"/>
              </a:solidFill>
              <a:effectLst/>
              <a:uFillTx/>
              <a:latin typeface="Arial"/>
            </a:endParaRPr>
          </a:p>
        </p:txBody>
      </p:sp>
      <p:sp>
        <p:nvSpPr>
          <p:cNvPr id="246" name="Rectangle 5"/>
          <p:cNvSpPr/>
          <p:nvPr/>
        </p:nvSpPr>
        <p:spPr>
          <a:xfrm>
            <a:off x="658440" y="6437520"/>
            <a:ext cx="10874520" cy="9000"/>
          </a:xfrm>
          <a:prstGeom prst="rect">
            <a:avLst/>
          </a:prstGeom>
          <a:solidFill>
            <a:srgbClr val="E4E1DA"/>
          </a:solidFill>
          <a:ln w="0">
            <a:noFill/>
          </a:ln>
        </p:spPr>
        <p:style>
          <a:lnRef idx="0"/>
          <a:fillRef idx="0"/>
          <a:effectRef idx="0"/>
          <a:fontRef idx="minor"/>
        </p:style>
        <p:txBody>
          <a:bodyPr lIns="90000" tIns="-35640" rIns="90000" bIns="-35640" anchor="ctr">
            <a:noAutofit/>
          </a:bodyPr>
          <a:p>
            <a:pPr/>
            <a:endParaRPr lang="en-US" sz="1800" b="0" u="none" strike="noStrike">
              <a:solidFill>
                <a:schemeClr val="dk1"/>
              </a:solidFill>
              <a:effectLst/>
              <a:uFillTx/>
              <a:latin typeface="Calibri"/>
            </a:endParaRPr>
          </a:p>
        </p:txBody>
      </p:sp>
      <p:sp>
        <p:nvSpPr>
          <p:cNvPr id="247" name="TextBox 6"/>
          <p:cNvSpPr/>
          <p:nvPr/>
        </p:nvSpPr>
        <p:spPr>
          <a:xfrm>
            <a:off x="658440" y="651060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1" u="none" strike="noStrike">
                <a:solidFill>
                  <a:srgbClr val="A8A2B4"/>
                </a:solidFill>
                <a:effectLst/>
                <a:uFillTx/>
                <a:latin typeface="Inter"/>
              </a:rPr>
              <a:t>Zenvoya</a:t>
            </a:r>
            <a:endParaRPr lang="en-US" sz="900" b="0" u="none" strike="noStrike">
              <a:solidFill>
                <a:srgbClr val="000000"/>
              </a:solidFill>
              <a:effectLst/>
              <a:uFillTx/>
              <a:latin typeface="Arial"/>
            </a:endParaRPr>
          </a:p>
        </p:txBody>
      </p:sp>
      <p:sp>
        <p:nvSpPr>
          <p:cNvPr id="248" name="TextBox 7"/>
          <p:cNvSpPr/>
          <p:nvPr/>
        </p:nvSpPr>
        <p:spPr>
          <a:xfrm>
            <a:off x="8790120" y="6510600"/>
            <a:ext cx="2742840" cy="27396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900" b="0" i="1" u="none" strike="noStrike">
                <a:solidFill>
                  <a:srgbClr val="A8A2B4"/>
                </a:solidFill>
                <a:effectLst/>
                <a:uFillTx/>
                <a:latin typeface="Inter"/>
              </a:rPr>
              <a:t>zenvoya.ai</a:t>
            </a:r>
            <a:endParaRPr lang="en-US" sz="900" b="0" u="none" strike="noStrike">
              <a:solidFill>
                <a:srgbClr val="000000"/>
              </a:solidFill>
              <a:effectLst/>
              <a:uFillTx/>
              <a:latin typeface="Arial"/>
            </a:endParaRPr>
          </a:p>
        </p:txBody>
      </p:sp>
      <p:sp>
        <p:nvSpPr>
          <p:cNvPr id="249" name="Rounded Rectangle 8"/>
          <p:cNvSpPr/>
          <p:nvPr/>
        </p:nvSpPr>
        <p:spPr>
          <a:xfrm rot="21360000">
            <a:off x="1343880" y="3182040"/>
            <a:ext cx="2194200" cy="310680"/>
          </a:xfrm>
          <a:prstGeom prst="roundRect">
            <a:avLst>
              <a:gd name="adj" fmla="val 50000"/>
            </a:avLst>
          </a:prstGeom>
          <a:solidFill>
            <a:srgbClr val="FFFFFF"/>
          </a:solidFill>
          <a:ln w="15875">
            <a:solidFill>
              <a:srgbClr val="D6D2CA"/>
            </a:solidFill>
            <a:round/>
          </a:ln>
        </p:spPr>
        <p:style>
          <a:lnRef idx="0"/>
          <a:fillRef idx="0"/>
          <a:effectRef idx="0"/>
          <a:fontRef idx="minor"/>
        </p:style>
        <p:txBody>
          <a:bodyPr wrap="none" lIns="45720" tIns="0" rIns="45720" bIns="0" anchor="ctr">
            <a:noAutofit/>
          </a:bodyPr>
          <a:p>
            <a:pPr algn="ctr" defTabSz="457200">
              <a:lnSpc>
                <a:spcPct val="100000"/>
              </a:lnSpc>
            </a:pPr>
            <a:r>
              <a:rPr lang="en-US" sz="1250" b="0" u="none" strike="noStrike">
                <a:solidFill>
                  <a:srgbClr val="5B5670"/>
                </a:solidFill>
                <a:effectLst/>
                <a:uFillTx/>
                <a:latin typeface="Inter"/>
              </a:rPr>
              <a:t>“Undercover parking”</a:t>
            </a:r>
            <a:endParaRPr lang="en-US" sz="1250" b="0" u="none" strike="noStrike">
              <a:solidFill>
                <a:srgbClr val="000000"/>
              </a:solidFill>
              <a:effectLst/>
              <a:uFillTx/>
              <a:latin typeface="Arial"/>
            </a:endParaRPr>
          </a:p>
        </p:txBody>
      </p:sp>
      <p:sp>
        <p:nvSpPr>
          <p:cNvPr id="250" name="Oval 9"/>
          <p:cNvSpPr/>
          <p:nvPr/>
        </p:nvSpPr>
        <p:spPr>
          <a:xfrm>
            <a:off x="3337560" y="2752200"/>
            <a:ext cx="402120" cy="40212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51" name="TextBox 10"/>
          <p:cNvSpPr/>
          <p:nvPr/>
        </p:nvSpPr>
        <p:spPr>
          <a:xfrm>
            <a:off x="3337560" y="2715840"/>
            <a:ext cx="402120" cy="402120"/>
          </a:xfrm>
          <a:prstGeom prst="rect">
            <a:avLst/>
          </a:prstGeom>
          <a:noFill/>
          <a:ln w="0">
            <a:noFill/>
          </a:ln>
        </p:spPr>
        <p:style>
          <a:lnRef idx="0"/>
          <a:fillRef idx="0"/>
          <a:effectRef idx="0"/>
          <a:fontRef idx="minor"/>
        </p:style>
        <p:txBody>
          <a:bodyPr lIns="0" tIns="0" rIns="0" bIns="0" anchor="ctr">
            <a:spAutoFit/>
          </a:bodyPr>
          <a:p>
            <a:pPr algn="ctr" defTabSz="457200">
              <a:lnSpc>
                <a:spcPct val="100000"/>
              </a:lnSpc>
            </a:pPr>
            <a:r>
              <a:rPr lang="en-US" sz="1700" b="1" u="none" strike="noStrike">
                <a:solidFill>
                  <a:srgbClr val="FFFFFF"/>
                </a:solidFill>
                <a:effectLst/>
                <a:uFillTx/>
                <a:latin typeface="Inter"/>
              </a:rPr>
              <a:t>?</a:t>
            </a:r>
            <a:endParaRPr lang="en-US" sz="1700" b="0" u="none" strike="noStrike">
              <a:solidFill>
                <a:srgbClr val="000000"/>
              </a:solidFill>
              <a:effectLst/>
              <a:uFillTx/>
              <a:latin typeface="Arial"/>
            </a:endParaRPr>
          </a:p>
        </p:txBody>
      </p:sp>
      <p:sp>
        <p:nvSpPr>
          <p:cNvPr id="252" name="TextBox 11"/>
          <p:cNvSpPr/>
          <p:nvPr/>
        </p:nvSpPr>
        <p:spPr>
          <a:xfrm>
            <a:off x="887040" y="3886200"/>
            <a:ext cx="3108600" cy="365400"/>
          </a:xfrm>
          <a:prstGeom prst="rect">
            <a:avLst/>
          </a:prstGeom>
          <a:noFill/>
          <a:ln w="0">
            <a:noFill/>
          </a:ln>
        </p:spPr>
        <p:style>
          <a:lnRef idx="0"/>
          <a:fillRef idx="0"/>
          <a:effectRef idx="0"/>
          <a:fontRef idx="minor"/>
        </p:style>
        <p:txBody>
          <a:bodyPr lIns="0" tIns="0" rIns="0" bIns="0" anchor="t">
            <a:spAutoFit/>
          </a:bodyPr>
          <a:p>
            <a:pPr algn="ctr" defTabSz="457200">
              <a:lnSpc>
                <a:spcPct val="100000"/>
              </a:lnSpc>
            </a:pPr>
            <a:r>
              <a:rPr lang="en-US" sz="1400" b="1" u="none" strike="noStrike">
                <a:solidFill>
                  <a:srgbClr val="17131F"/>
                </a:solidFill>
                <a:effectLst/>
                <a:uFillTx/>
                <a:latin typeface="Inter"/>
              </a:rPr>
              <a:t>A new term appears</a:t>
            </a:r>
            <a:endParaRPr lang="en-US" sz="1400" b="0" u="none" strike="noStrike">
              <a:solidFill>
                <a:srgbClr val="000000"/>
              </a:solidFill>
              <a:effectLst/>
              <a:uFillTx/>
              <a:latin typeface="Arial"/>
            </a:endParaRPr>
          </a:p>
        </p:txBody>
      </p:sp>
      <p:pic>
        <p:nvPicPr>
          <p:cNvPr id="253" name="Picture 12" descr="icon_person_plain.png"/>
          <p:cNvPicPr/>
          <p:nvPr/>
        </p:nvPicPr>
        <p:blipFill>
          <a:blip r:embed="rId2"/>
          <a:stretch/>
        </p:blipFill>
        <p:spPr>
          <a:xfrm>
            <a:off x="5218200" y="2917080"/>
            <a:ext cx="840960" cy="840960"/>
          </a:xfrm>
          <a:prstGeom prst="rect">
            <a:avLst/>
          </a:prstGeom>
          <a:noFill/>
          <a:ln w="0">
            <a:noFill/>
          </a:ln>
        </p:spPr>
      </p:pic>
      <p:pic>
        <p:nvPicPr>
          <p:cNvPr id="254" name="Picture 13" descr="icon_spark.png"/>
          <p:cNvPicPr/>
          <p:nvPr/>
        </p:nvPicPr>
        <p:blipFill>
          <a:blip r:embed="rId3"/>
          <a:stretch/>
        </p:blipFill>
        <p:spPr>
          <a:xfrm>
            <a:off x="6242040" y="2788920"/>
            <a:ext cx="548280" cy="548280"/>
          </a:xfrm>
          <a:prstGeom prst="rect">
            <a:avLst/>
          </a:prstGeom>
          <a:noFill/>
          <a:ln w="0">
            <a:noFill/>
          </a:ln>
        </p:spPr>
      </p:pic>
      <p:sp>
        <p:nvSpPr>
          <p:cNvPr id="255" name="TextBox 14"/>
          <p:cNvSpPr/>
          <p:nvPr/>
        </p:nvSpPr>
        <p:spPr>
          <a:xfrm>
            <a:off x="4541400" y="3886200"/>
            <a:ext cx="3108600" cy="639720"/>
          </a:xfrm>
          <a:prstGeom prst="rect">
            <a:avLst/>
          </a:prstGeom>
          <a:noFill/>
          <a:ln w="0">
            <a:noFill/>
          </a:ln>
        </p:spPr>
        <p:style>
          <a:lnRef idx="0"/>
          <a:fillRef idx="0"/>
          <a:effectRef idx="0"/>
          <a:fontRef idx="minor"/>
        </p:style>
        <p:txBody>
          <a:bodyPr lIns="0" tIns="0" rIns="0" bIns="0" anchor="t">
            <a:spAutoFit/>
          </a:bodyPr>
          <a:p>
            <a:pPr algn="ctr" defTabSz="457200">
              <a:lnSpc>
                <a:spcPct val="105000"/>
              </a:lnSpc>
            </a:pPr>
            <a:r>
              <a:rPr lang="en-US" sz="1400" b="1" u="none" strike="noStrike">
                <a:solidFill>
                  <a:srgbClr val="17131F"/>
                </a:solidFill>
                <a:effectLst/>
                <a:uFillTx/>
                <a:latin typeface="Inter"/>
              </a:rPr>
              <a:t>Human + AI propose</a:t>
            </a:r>
            <a:endParaRPr lang="en-US" sz="1400" b="0" u="none" strike="noStrike">
              <a:solidFill>
                <a:srgbClr val="000000"/>
              </a:solidFill>
              <a:effectLst/>
              <a:uFillTx/>
              <a:latin typeface="Arial"/>
            </a:endParaRPr>
          </a:p>
          <a:p>
            <a:pPr algn="ctr" defTabSz="457200">
              <a:lnSpc>
                <a:spcPct val="105000"/>
              </a:lnSpc>
            </a:pPr>
            <a:r>
              <a:rPr lang="en-US" sz="1400" b="1" u="none" strike="noStrike">
                <a:solidFill>
                  <a:srgbClr val="17131F"/>
                </a:solidFill>
                <a:effectLst/>
                <a:uFillTx/>
                <a:latin typeface="Inter"/>
              </a:rPr>
              <a:t>the canonical mapping</a:t>
            </a:r>
            <a:endParaRPr lang="en-US" sz="1400" b="0" u="none" strike="noStrike">
              <a:solidFill>
                <a:srgbClr val="000000"/>
              </a:solidFill>
              <a:effectLst/>
              <a:uFillTx/>
              <a:latin typeface="Arial"/>
            </a:endParaRPr>
          </a:p>
        </p:txBody>
      </p:sp>
      <p:pic>
        <p:nvPicPr>
          <p:cNvPr id="256" name="Picture 15" descr="icon_table.png"/>
          <p:cNvPicPr/>
          <p:nvPr/>
        </p:nvPicPr>
        <p:blipFill>
          <a:blip r:embed="rId4"/>
          <a:stretch/>
        </p:blipFill>
        <p:spPr>
          <a:xfrm>
            <a:off x="9284040" y="2871360"/>
            <a:ext cx="932400" cy="932400"/>
          </a:xfrm>
          <a:prstGeom prst="rect">
            <a:avLst/>
          </a:prstGeom>
          <a:noFill/>
          <a:ln w="0">
            <a:noFill/>
          </a:ln>
        </p:spPr>
      </p:pic>
      <p:sp>
        <p:nvSpPr>
          <p:cNvPr id="257" name="TextBox 16"/>
          <p:cNvSpPr/>
          <p:nvPr/>
        </p:nvSpPr>
        <p:spPr>
          <a:xfrm>
            <a:off x="8195760" y="3886200"/>
            <a:ext cx="3108600" cy="365400"/>
          </a:xfrm>
          <a:prstGeom prst="rect">
            <a:avLst/>
          </a:prstGeom>
          <a:noFill/>
          <a:ln w="0">
            <a:noFill/>
          </a:ln>
        </p:spPr>
        <p:style>
          <a:lnRef idx="0"/>
          <a:fillRef idx="0"/>
          <a:effectRef idx="0"/>
          <a:fontRef idx="minor"/>
        </p:style>
        <p:txBody>
          <a:bodyPr lIns="0" tIns="0" rIns="0" bIns="0" anchor="t">
            <a:spAutoFit/>
          </a:bodyPr>
          <a:p>
            <a:pPr algn="ctr" defTabSz="457200">
              <a:lnSpc>
                <a:spcPct val="100000"/>
              </a:lnSpc>
            </a:pPr>
            <a:r>
              <a:rPr lang="en-US" sz="1400" b="1" u="none" strike="noStrike">
                <a:solidFill>
                  <a:srgbClr val="17131F"/>
                </a:solidFill>
                <a:effectLst/>
                <a:uFillTx/>
                <a:latin typeface="Inter"/>
              </a:rPr>
              <a:t>Folded into the lookup table</a:t>
            </a:r>
            <a:endParaRPr lang="en-US" sz="1400" b="0" u="none" strike="noStrike">
              <a:solidFill>
                <a:srgbClr val="000000"/>
              </a:solidFill>
              <a:effectLst/>
              <a:uFillTx/>
              <a:latin typeface="Arial"/>
            </a:endParaRPr>
          </a:p>
        </p:txBody>
      </p:sp>
      <p:cxnSp>
        <p:nvCxnSpPr>
          <p:cNvPr id="258" name="Connector 17"/>
          <p:cNvCxnSpPr/>
          <p:nvPr/>
        </p:nvCxnSpPr>
        <p:spPr>
          <a:xfrm>
            <a:off x="3858480" y="3337560"/>
            <a:ext cx="1185840" cy="360"/>
          </a:xfrm>
          <a:prstGeom prst="straightConnector1">
            <a:avLst/>
          </a:prstGeom>
          <a:ln w="28575">
            <a:solidFill>
              <a:srgbClr val="6B6577"/>
            </a:solidFill>
            <a:round/>
            <a:tailEnd len="med" type="triangle" w="med"/>
          </a:ln>
        </p:spPr>
      </p:cxnSp>
      <p:cxnSp>
        <p:nvCxnSpPr>
          <p:cNvPr id="259" name="Connector 18"/>
          <p:cNvCxnSpPr/>
          <p:nvPr/>
        </p:nvCxnSpPr>
        <p:spPr>
          <a:xfrm>
            <a:off x="7055640" y="3337560"/>
            <a:ext cx="1981440" cy="360"/>
          </a:xfrm>
          <a:prstGeom prst="straightConnector1">
            <a:avLst/>
          </a:prstGeom>
          <a:ln w="28575">
            <a:solidFill>
              <a:srgbClr val="6B6577"/>
            </a:solidFill>
            <a:round/>
            <a:tailEnd len="med" type="triangle" w="med"/>
          </a:ln>
        </p:spPr>
      </p:cxnSp>
      <p:sp>
        <p:nvSpPr>
          <p:cNvPr id="260" name="Rectangle 19"/>
          <p:cNvSpPr/>
          <p:nvPr/>
        </p:nvSpPr>
        <p:spPr>
          <a:xfrm>
            <a:off x="9738720" y="4297680"/>
            <a:ext cx="22680" cy="776880"/>
          </a:xfrm>
          <a:prstGeom prst="rect">
            <a:avLst/>
          </a:prstGeom>
          <a:solidFill>
            <a:srgbClr val="6B6577"/>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61" name="Rectangle 20"/>
          <p:cNvSpPr/>
          <p:nvPr/>
        </p:nvSpPr>
        <p:spPr>
          <a:xfrm>
            <a:off x="2441520" y="5063400"/>
            <a:ext cx="7308360" cy="22680"/>
          </a:xfrm>
          <a:prstGeom prst="rect">
            <a:avLst/>
          </a:prstGeom>
          <a:solidFill>
            <a:srgbClr val="6B6577"/>
          </a:solidFill>
          <a:ln w="0">
            <a:noFill/>
          </a:ln>
        </p:spPr>
        <p:style>
          <a:lnRef idx="0"/>
          <a:fillRef idx="0"/>
          <a:effectRef idx="0"/>
          <a:fontRef idx="minor"/>
        </p:style>
        <p:txBody>
          <a:bodyPr lIns="90000" tIns="-21960" rIns="90000" bIns="-21960" anchor="ctr">
            <a:noAutofit/>
          </a:bodyPr>
          <a:p>
            <a:pPr/>
            <a:endParaRPr lang="en-US" sz="1800" b="0" u="none" strike="noStrike">
              <a:solidFill>
                <a:schemeClr val="dk1"/>
              </a:solidFill>
              <a:effectLst/>
              <a:uFillTx/>
              <a:latin typeface="Calibri"/>
            </a:endParaRPr>
          </a:p>
        </p:txBody>
      </p:sp>
      <p:cxnSp>
        <p:nvCxnSpPr>
          <p:cNvPr id="262" name="Connector 21"/>
          <p:cNvCxnSpPr/>
          <p:nvPr/>
        </p:nvCxnSpPr>
        <p:spPr>
          <a:xfrm flipV="1">
            <a:off x="2441160" y="4297680"/>
            <a:ext cx="360" cy="777600"/>
          </a:xfrm>
          <a:prstGeom prst="straightConnector1">
            <a:avLst/>
          </a:prstGeom>
          <a:ln w="25400">
            <a:solidFill>
              <a:srgbClr val="6B6577"/>
            </a:solidFill>
            <a:round/>
            <a:tailEnd len="med" type="triangle" w="med"/>
          </a:ln>
        </p:spPr>
      </p:cxnSp>
      <p:sp>
        <p:nvSpPr>
          <p:cNvPr id="263" name="TextBox 22"/>
          <p:cNvSpPr/>
          <p:nvPr/>
        </p:nvSpPr>
        <p:spPr>
          <a:xfrm>
            <a:off x="2441520" y="5166360"/>
            <a:ext cx="7308360" cy="319680"/>
          </a:xfrm>
          <a:prstGeom prst="rect">
            <a:avLst/>
          </a:prstGeom>
          <a:noFill/>
          <a:ln w="0">
            <a:noFill/>
          </a:ln>
        </p:spPr>
        <p:style>
          <a:lnRef idx="0"/>
          <a:fillRef idx="0"/>
          <a:effectRef idx="0"/>
          <a:fontRef idx="minor"/>
        </p:style>
        <p:txBody>
          <a:bodyPr lIns="0" tIns="0" rIns="0" bIns="0" anchor="t">
            <a:spAutoFit/>
          </a:bodyPr>
          <a:p>
            <a:pPr algn="ctr" defTabSz="457200">
              <a:lnSpc>
                <a:spcPct val="100000"/>
              </a:lnSpc>
            </a:pPr>
            <a:r>
              <a:rPr lang="en-US" sz="1200" b="0" i="1" u="none" strike="noStrike">
                <a:solidFill>
                  <a:srgbClr val="6B6577"/>
                </a:solidFill>
                <a:effectLst/>
                <a:uFillTx/>
                <a:latin typeface="Inter"/>
              </a:rPr>
              <a:t>self-healing · new cases handled every day</a:t>
            </a:r>
            <a:endParaRPr lang="en-US" sz="1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65" name="TextBox 2"/>
          <p:cNvSpPr/>
          <p:nvPr/>
        </p:nvSpPr>
        <p:spPr>
          <a:xfrm>
            <a:off x="658440" y="475560"/>
            <a:ext cx="8229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pc="261" strike="noStrike">
                <a:solidFill>
                  <a:srgbClr val="6C00F6"/>
                </a:solidFill>
                <a:effectLst/>
                <a:uFillTx/>
                <a:latin typeface="Inter"/>
              </a:rPr>
              <a:t>GROUNDING</a:t>
            </a:r>
            <a:endParaRPr lang="en-US" sz="1150" b="0" u="none" strike="noStrike">
              <a:solidFill>
                <a:srgbClr val="000000"/>
              </a:solidFill>
              <a:effectLst/>
              <a:uFillTx/>
              <a:latin typeface="Arial"/>
            </a:endParaRPr>
          </a:p>
        </p:txBody>
      </p:sp>
      <p:pic>
        <p:nvPicPr>
          <p:cNvPr id="266" name="Picture 3" descr="zenvoya_logo.png"/>
          <p:cNvPicPr/>
          <p:nvPr/>
        </p:nvPicPr>
        <p:blipFill>
          <a:blip r:embed="rId1"/>
          <a:stretch/>
        </p:blipFill>
        <p:spPr>
          <a:xfrm>
            <a:off x="10344600" y="475560"/>
            <a:ext cx="1188360" cy="222480"/>
          </a:xfrm>
          <a:prstGeom prst="rect">
            <a:avLst/>
          </a:prstGeom>
          <a:noFill/>
          <a:ln w="0">
            <a:noFill/>
          </a:ln>
        </p:spPr>
      </p:pic>
      <p:sp>
        <p:nvSpPr>
          <p:cNvPr id="267" name="TextBox 4"/>
          <p:cNvSpPr/>
          <p:nvPr/>
        </p:nvSpPr>
        <p:spPr>
          <a:xfrm>
            <a:off x="658440" y="822960"/>
            <a:ext cx="10058040" cy="914040"/>
          </a:xfrm>
          <a:prstGeom prst="rect">
            <a:avLst/>
          </a:prstGeom>
          <a:noFill/>
          <a:ln w="0">
            <a:noFill/>
          </a:ln>
        </p:spPr>
        <p:style>
          <a:lnRef idx="0"/>
          <a:fillRef idx="0"/>
          <a:effectRef idx="0"/>
          <a:fontRef idx="minor"/>
        </p:style>
        <p:txBody>
          <a:bodyPr lIns="0" tIns="0" rIns="0" bIns="0" anchor="t">
            <a:spAutoFit/>
          </a:bodyPr>
          <a:p>
            <a:pPr defTabSz="457200">
              <a:lnSpc>
                <a:spcPct val="102000"/>
              </a:lnSpc>
            </a:pPr>
            <a:r>
              <a:rPr lang="en-US" sz="2700" b="1" u="none" strike="noStrike">
                <a:solidFill>
                  <a:srgbClr val="17131F"/>
                </a:solidFill>
                <a:effectLst/>
                <a:uFillTx/>
                <a:latin typeface="Inter"/>
              </a:rPr>
              <a:t>Rigorous hallucination guards.</a:t>
            </a:r>
            <a:endParaRPr lang="en-US" sz="2700" b="0" u="none" strike="noStrike">
              <a:solidFill>
                <a:srgbClr val="000000"/>
              </a:solidFill>
              <a:effectLst/>
              <a:uFillTx/>
              <a:latin typeface="Arial"/>
            </a:endParaRPr>
          </a:p>
        </p:txBody>
      </p:sp>
      <p:sp>
        <p:nvSpPr>
          <p:cNvPr id="268" name="Rectangle 5"/>
          <p:cNvSpPr/>
          <p:nvPr/>
        </p:nvSpPr>
        <p:spPr>
          <a:xfrm>
            <a:off x="658440" y="6437520"/>
            <a:ext cx="10874520" cy="9000"/>
          </a:xfrm>
          <a:prstGeom prst="rect">
            <a:avLst/>
          </a:prstGeom>
          <a:solidFill>
            <a:srgbClr val="E4E1DA"/>
          </a:solidFill>
          <a:ln w="0">
            <a:noFill/>
          </a:ln>
        </p:spPr>
        <p:style>
          <a:lnRef idx="0"/>
          <a:fillRef idx="0"/>
          <a:effectRef idx="0"/>
          <a:fontRef idx="minor"/>
        </p:style>
        <p:txBody>
          <a:bodyPr lIns="90000" tIns="-35640" rIns="90000" bIns="-35640" anchor="ctr">
            <a:noAutofit/>
          </a:bodyPr>
          <a:p>
            <a:pPr/>
            <a:endParaRPr lang="en-US" sz="1800" b="0" u="none" strike="noStrike">
              <a:solidFill>
                <a:schemeClr val="dk1"/>
              </a:solidFill>
              <a:effectLst/>
              <a:uFillTx/>
              <a:latin typeface="Calibri"/>
            </a:endParaRPr>
          </a:p>
        </p:txBody>
      </p:sp>
      <p:sp>
        <p:nvSpPr>
          <p:cNvPr id="269" name="TextBox 6"/>
          <p:cNvSpPr/>
          <p:nvPr/>
        </p:nvSpPr>
        <p:spPr>
          <a:xfrm>
            <a:off x="658440" y="651060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1" u="none" strike="noStrike">
                <a:solidFill>
                  <a:srgbClr val="A8A2B4"/>
                </a:solidFill>
                <a:effectLst/>
                <a:uFillTx/>
                <a:latin typeface="Inter"/>
              </a:rPr>
              <a:t>Zenvoya</a:t>
            </a:r>
            <a:endParaRPr lang="en-US" sz="900" b="0" u="none" strike="noStrike">
              <a:solidFill>
                <a:srgbClr val="000000"/>
              </a:solidFill>
              <a:effectLst/>
              <a:uFillTx/>
              <a:latin typeface="Arial"/>
            </a:endParaRPr>
          </a:p>
        </p:txBody>
      </p:sp>
      <p:sp>
        <p:nvSpPr>
          <p:cNvPr id="270" name="TextBox 7"/>
          <p:cNvSpPr/>
          <p:nvPr/>
        </p:nvSpPr>
        <p:spPr>
          <a:xfrm>
            <a:off x="8790120" y="6510600"/>
            <a:ext cx="2742840" cy="27396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900" b="0" i="1" u="none" strike="noStrike">
                <a:solidFill>
                  <a:srgbClr val="A8A2B4"/>
                </a:solidFill>
                <a:effectLst/>
                <a:uFillTx/>
                <a:latin typeface="Inter"/>
              </a:rPr>
              <a:t>zenvoya.ai</a:t>
            </a:r>
            <a:endParaRPr lang="en-US" sz="900" b="0" u="none" strike="noStrike">
              <a:solidFill>
                <a:srgbClr val="000000"/>
              </a:solidFill>
              <a:effectLst/>
              <a:uFillTx/>
              <a:latin typeface="Arial"/>
            </a:endParaRPr>
          </a:p>
        </p:txBody>
      </p:sp>
      <p:pic>
        <p:nvPicPr>
          <p:cNvPr id="271" name="Picture 8" descr="icon_nlu.png"/>
          <p:cNvPicPr/>
          <p:nvPr/>
        </p:nvPicPr>
        <p:blipFill>
          <a:blip r:embed="rId2"/>
          <a:stretch/>
        </p:blipFill>
        <p:spPr>
          <a:xfrm>
            <a:off x="1847160" y="2926080"/>
            <a:ext cx="731160" cy="731160"/>
          </a:xfrm>
          <a:prstGeom prst="rect">
            <a:avLst/>
          </a:prstGeom>
          <a:noFill/>
          <a:ln w="0">
            <a:noFill/>
          </a:ln>
        </p:spPr>
      </p:pic>
      <p:sp>
        <p:nvSpPr>
          <p:cNvPr id="272" name="TextBox 9"/>
          <p:cNvSpPr/>
          <p:nvPr/>
        </p:nvSpPr>
        <p:spPr>
          <a:xfrm>
            <a:off x="658440" y="3794760"/>
            <a:ext cx="3108600" cy="365400"/>
          </a:xfrm>
          <a:prstGeom prst="rect">
            <a:avLst/>
          </a:prstGeom>
          <a:noFill/>
          <a:ln w="0">
            <a:noFill/>
          </a:ln>
        </p:spPr>
        <p:style>
          <a:lnRef idx="0"/>
          <a:fillRef idx="0"/>
          <a:effectRef idx="0"/>
          <a:fontRef idx="minor"/>
        </p:style>
        <p:txBody>
          <a:bodyPr lIns="0" tIns="0" rIns="0" bIns="0" anchor="t">
            <a:spAutoFit/>
          </a:bodyPr>
          <a:p>
            <a:pPr algn="ctr" defTabSz="457200">
              <a:lnSpc>
                <a:spcPct val="100000"/>
              </a:lnSpc>
            </a:pPr>
            <a:r>
              <a:rPr lang="en-US" sz="1400" b="1" u="none" strike="noStrike">
                <a:solidFill>
                  <a:srgbClr val="17131F"/>
                </a:solidFill>
                <a:effectLst/>
                <a:uFillTx/>
                <a:latin typeface="Inter"/>
              </a:rPr>
              <a:t>Query</a:t>
            </a:r>
            <a:endParaRPr lang="en-US" sz="1400" b="0" u="none" strike="noStrike">
              <a:solidFill>
                <a:srgbClr val="000000"/>
              </a:solidFill>
              <a:effectLst/>
              <a:uFillTx/>
              <a:latin typeface="Arial"/>
            </a:endParaRPr>
          </a:p>
        </p:txBody>
      </p:sp>
      <p:pic>
        <p:nvPicPr>
          <p:cNvPr id="273" name="Picture 10" descr="icon_db.png"/>
          <p:cNvPicPr/>
          <p:nvPr/>
        </p:nvPicPr>
        <p:blipFill>
          <a:blip r:embed="rId3"/>
          <a:stretch/>
        </p:blipFill>
        <p:spPr>
          <a:xfrm>
            <a:off x="5867280" y="1673280"/>
            <a:ext cx="456840" cy="456840"/>
          </a:xfrm>
          <a:prstGeom prst="rect">
            <a:avLst/>
          </a:prstGeom>
          <a:noFill/>
          <a:ln w="0">
            <a:noFill/>
          </a:ln>
        </p:spPr>
      </p:pic>
      <p:sp>
        <p:nvSpPr>
          <p:cNvPr id="274" name="TextBox 11"/>
          <p:cNvSpPr/>
          <p:nvPr/>
        </p:nvSpPr>
        <p:spPr>
          <a:xfrm>
            <a:off x="4724280" y="2267640"/>
            <a:ext cx="2742840" cy="273960"/>
          </a:xfrm>
          <a:prstGeom prst="rect">
            <a:avLst/>
          </a:prstGeom>
          <a:noFill/>
          <a:ln w="0">
            <a:noFill/>
          </a:ln>
        </p:spPr>
        <p:style>
          <a:lnRef idx="0"/>
          <a:fillRef idx="0"/>
          <a:effectRef idx="0"/>
          <a:fontRef idx="minor"/>
        </p:style>
        <p:txBody>
          <a:bodyPr lIns="0" tIns="0" rIns="0" bIns="0" anchor="t">
            <a:spAutoFit/>
          </a:bodyPr>
          <a:p>
            <a:pPr algn="ctr" defTabSz="457200">
              <a:lnSpc>
                <a:spcPct val="100000"/>
              </a:lnSpc>
            </a:pPr>
            <a:r>
              <a:rPr lang="en-US" sz="1000" b="1" u="none" spc="159" strike="noStrike">
                <a:solidFill>
                  <a:srgbClr val="6B6577"/>
                </a:solidFill>
                <a:effectLst/>
                <a:uFillTx/>
                <a:latin typeface="Inter"/>
              </a:rPr>
              <a:t>RAG-LOOKUP</a:t>
            </a:r>
            <a:endParaRPr lang="en-US" sz="1000" b="0" u="none" strike="noStrike">
              <a:solidFill>
                <a:srgbClr val="000000"/>
              </a:solidFill>
              <a:effectLst/>
              <a:uFillTx/>
              <a:latin typeface="Arial"/>
            </a:endParaRPr>
          </a:p>
        </p:txBody>
      </p:sp>
      <p:sp>
        <p:nvSpPr>
          <p:cNvPr id="275" name="Rounded Rectangle 12"/>
          <p:cNvSpPr/>
          <p:nvPr/>
        </p:nvSpPr>
        <p:spPr>
          <a:xfrm>
            <a:off x="4861440" y="2450520"/>
            <a:ext cx="2468520" cy="475200"/>
          </a:xfrm>
          <a:prstGeom prst="roundRect">
            <a:avLst>
              <a:gd name="adj" fmla="val 28000"/>
            </a:avLst>
          </a:prstGeom>
          <a:solidFill>
            <a:srgbClr val="FFFFFF"/>
          </a:solidFill>
          <a:ln w="17780">
            <a:solidFill>
              <a:srgbClr val="E4E1DA"/>
            </a:solidFill>
            <a:round/>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76" name="TextBox 13"/>
          <p:cNvSpPr/>
          <p:nvPr/>
        </p:nvSpPr>
        <p:spPr>
          <a:xfrm>
            <a:off x="4861440" y="2450520"/>
            <a:ext cx="2468520" cy="475200"/>
          </a:xfrm>
          <a:prstGeom prst="rect">
            <a:avLst/>
          </a:prstGeom>
          <a:noFill/>
          <a:ln w="0">
            <a:noFill/>
          </a:ln>
        </p:spPr>
        <p:style>
          <a:lnRef idx="0"/>
          <a:fillRef idx="0"/>
          <a:effectRef idx="0"/>
          <a:fontRef idx="minor"/>
        </p:style>
        <p:txBody>
          <a:bodyPr lIns="0" tIns="0" rIns="0" bIns="0" anchor="ctr">
            <a:spAutoFit/>
          </a:bodyPr>
          <a:p>
            <a:pPr algn="ctr" defTabSz="457200">
              <a:lnSpc>
                <a:spcPct val="100000"/>
              </a:lnSpc>
            </a:pPr>
            <a:r>
              <a:rPr lang="en-US" sz="1250" b="1" u="none" strike="noStrike">
                <a:solidFill>
                  <a:srgbClr val="17131F"/>
                </a:solidFill>
                <a:effectLst/>
                <a:uFillTx/>
                <a:latin typeface="Inter"/>
              </a:rPr>
              <a:t>Static flight data</a:t>
            </a:r>
            <a:endParaRPr lang="en-US" sz="1250" b="0" u="none" strike="noStrike">
              <a:solidFill>
                <a:srgbClr val="000000"/>
              </a:solidFill>
              <a:effectLst/>
              <a:uFillTx/>
              <a:latin typeface="Arial"/>
            </a:endParaRPr>
          </a:p>
        </p:txBody>
      </p:sp>
      <p:sp>
        <p:nvSpPr>
          <p:cNvPr id="277" name="Rounded Rectangle 14"/>
          <p:cNvSpPr/>
          <p:nvPr/>
        </p:nvSpPr>
        <p:spPr>
          <a:xfrm>
            <a:off x="4861440" y="3054240"/>
            <a:ext cx="2468520" cy="475200"/>
          </a:xfrm>
          <a:prstGeom prst="roundRect">
            <a:avLst>
              <a:gd name="adj" fmla="val 28000"/>
            </a:avLst>
          </a:prstGeom>
          <a:solidFill>
            <a:srgbClr val="FFFFFF"/>
          </a:solidFill>
          <a:ln w="17780">
            <a:solidFill>
              <a:srgbClr val="E4E1DA"/>
            </a:solidFill>
            <a:round/>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78" name="TextBox 15"/>
          <p:cNvSpPr/>
          <p:nvPr/>
        </p:nvSpPr>
        <p:spPr>
          <a:xfrm>
            <a:off x="4861440" y="3054240"/>
            <a:ext cx="2468520" cy="475200"/>
          </a:xfrm>
          <a:prstGeom prst="rect">
            <a:avLst/>
          </a:prstGeom>
          <a:noFill/>
          <a:ln w="0">
            <a:noFill/>
          </a:ln>
        </p:spPr>
        <p:style>
          <a:lnRef idx="0"/>
          <a:fillRef idx="0"/>
          <a:effectRef idx="0"/>
          <a:fontRef idx="minor"/>
        </p:style>
        <p:txBody>
          <a:bodyPr lIns="0" tIns="0" rIns="0" bIns="0" anchor="ctr">
            <a:spAutoFit/>
          </a:bodyPr>
          <a:p>
            <a:pPr algn="ctr" defTabSz="457200">
              <a:lnSpc>
                <a:spcPct val="100000"/>
              </a:lnSpc>
            </a:pPr>
            <a:r>
              <a:rPr lang="en-US" sz="1250" b="1" u="none" strike="noStrike">
                <a:solidFill>
                  <a:srgbClr val="17131F"/>
                </a:solidFill>
                <a:effectLst/>
                <a:uFillTx/>
                <a:latin typeface="Inter"/>
              </a:rPr>
              <a:t>Static hotel data</a:t>
            </a:r>
            <a:endParaRPr lang="en-US" sz="1250" b="0" u="none" strike="noStrike">
              <a:solidFill>
                <a:srgbClr val="000000"/>
              </a:solidFill>
              <a:effectLst/>
              <a:uFillTx/>
              <a:latin typeface="Arial"/>
            </a:endParaRPr>
          </a:p>
        </p:txBody>
      </p:sp>
      <p:sp>
        <p:nvSpPr>
          <p:cNvPr id="279" name="Rounded Rectangle 16"/>
          <p:cNvSpPr/>
          <p:nvPr/>
        </p:nvSpPr>
        <p:spPr>
          <a:xfrm>
            <a:off x="4861440" y="3657600"/>
            <a:ext cx="2468520" cy="475200"/>
          </a:xfrm>
          <a:prstGeom prst="roundRect">
            <a:avLst>
              <a:gd name="adj" fmla="val 28000"/>
            </a:avLst>
          </a:prstGeom>
          <a:solidFill>
            <a:srgbClr val="FFFFFF"/>
          </a:solidFill>
          <a:ln w="17780">
            <a:solidFill>
              <a:srgbClr val="E4E1DA"/>
            </a:solidFill>
            <a:round/>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80" name="TextBox 17"/>
          <p:cNvSpPr/>
          <p:nvPr/>
        </p:nvSpPr>
        <p:spPr>
          <a:xfrm>
            <a:off x="4861440" y="3657600"/>
            <a:ext cx="2468520" cy="475200"/>
          </a:xfrm>
          <a:prstGeom prst="rect">
            <a:avLst/>
          </a:prstGeom>
          <a:noFill/>
          <a:ln w="0">
            <a:noFill/>
          </a:ln>
        </p:spPr>
        <p:style>
          <a:lnRef idx="0"/>
          <a:fillRef idx="0"/>
          <a:effectRef idx="0"/>
          <a:fontRef idx="minor"/>
        </p:style>
        <p:txBody>
          <a:bodyPr lIns="0" tIns="0" rIns="0" bIns="0" anchor="ctr">
            <a:spAutoFit/>
          </a:bodyPr>
          <a:p>
            <a:pPr algn="ctr" defTabSz="457200">
              <a:lnSpc>
                <a:spcPct val="100000"/>
              </a:lnSpc>
            </a:pPr>
            <a:r>
              <a:rPr lang="en-US" sz="1250" b="1" u="none" strike="noStrike">
                <a:solidFill>
                  <a:srgbClr val="17131F"/>
                </a:solidFill>
                <a:effectLst/>
                <a:uFillTx/>
                <a:latin typeface="Inter"/>
              </a:rPr>
              <a:t>Static activity data</a:t>
            </a:r>
            <a:endParaRPr lang="en-US" sz="1250" b="0" u="none" strike="noStrike">
              <a:solidFill>
                <a:srgbClr val="000000"/>
              </a:solidFill>
              <a:effectLst/>
              <a:uFillTx/>
              <a:latin typeface="Arial"/>
            </a:endParaRPr>
          </a:p>
        </p:txBody>
      </p:sp>
      <p:sp>
        <p:nvSpPr>
          <p:cNvPr id="281" name="Oval 18"/>
          <p:cNvSpPr/>
          <p:nvPr/>
        </p:nvSpPr>
        <p:spPr>
          <a:xfrm>
            <a:off x="9613080" y="2926080"/>
            <a:ext cx="731160" cy="73116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82" name="TextBox 19"/>
          <p:cNvSpPr/>
          <p:nvPr/>
        </p:nvSpPr>
        <p:spPr>
          <a:xfrm>
            <a:off x="9613080" y="2889360"/>
            <a:ext cx="731160" cy="731160"/>
          </a:xfrm>
          <a:prstGeom prst="rect">
            <a:avLst/>
          </a:prstGeom>
          <a:noFill/>
          <a:ln w="0">
            <a:noFill/>
          </a:ln>
        </p:spPr>
        <p:style>
          <a:lnRef idx="0"/>
          <a:fillRef idx="0"/>
          <a:effectRef idx="0"/>
          <a:fontRef idx="minor"/>
        </p:style>
        <p:txBody>
          <a:bodyPr lIns="0" tIns="0" rIns="0" bIns="0" anchor="ctr">
            <a:spAutoFit/>
          </a:bodyPr>
          <a:p>
            <a:pPr algn="ctr" defTabSz="457200">
              <a:lnSpc>
                <a:spcPct val="100000"/>
              </a:lnSpc>
            </a:pPr>
            <a:r>
              <a:rPr lang="en-US" sz="3000" b="1" u="none" strike="noStrike">
                <a:solidFill>
                  <a:srgbClr val="FFFFFF"/>
                </a:solidFill>
                <a:effectLst/>
                <a:uFillTx/>
                <a:latin typeface="Inter"/>
              </a:rPr>
              <a:t>✓</a:t>
            </a:r>
            <a:endParaRPr lang="en-US" sz="3000" b="0" u="none" strike="noStrike">
              <a:solidFill>
                <a:srgbClr val="000000"/>
              </a:solidFill>
              <a:effectLst/>
              <a:uFillTx/>
              <a:latin typeface="Arial"/>
            </a:endParaRPr>
          </a:p>
        </p:txBody>
      </p:sp>
      <p:sp>
        <p:nvSpPr>
          <p:cNvPr id="283" name="TextBox 20"/>
          <p:cNvSpPr/>
          <p:nvPr/>
        </p:nvSpPr>
        <p:spPr>
          <a:xfrm>
            <a:off x="8424360" y="3794760"/>
            <a:ext cx="3108600" cy="365400"/>
          </a:xfrm>
          <a:prstGeom prst="rect">
            <a:avLst/>
          </a:prstGeom>
          <a:noFill/>
          <a:ln w="0">
            <a:noFill/>
          </a:ln>
        </p:spPr>
        <p:style>
          <a:lnRef idx="0"/>
          <a:fillRef idx="0"/>
          <a:effectRef idx="0"/>
          <a:fontRef idx="minor"/>
        </p:style>
        <p:txBody>
          <a:bodyPr lIns="0" tIns="0" rIns="0" bIns="0" anchor="t">
            <a:spAutoFit/>
          </a:bodyPr>
          <a:p>
            <a:pPr algn="ctr" defTabSz="457200">
              <a:lnSpc>
                <a:spcPct val="100000"/>
              </a:lnSpc>
            </a:pPr>
            <a:r>
              <a:rPr lang="en-US" sz="1400" b="1" u="none" strike="noStrike">
                <a:solidFill>
                  <a:srgbClr val="17131F"/>
                </a:solidFill>
                <a:effectLst/>
                <a:uFillTx/>
                <a:latin typeface="Inter"/>
              </a:rPr>
              <a:t>Grounded answer</a:t>
            </a:r>
            <a:endParaRPr lang="en-US" sz="1400" b="0" u="none" strike="noStrike">
              <a:solidFill>
                <a:srgbClr val="000000"/>
              </a:solidFill>
              <a:effectLst/>
              <a:uFillTx/>
              <a:latin typeface="Arial"/>
            </a:endParaRPr>
          </a:p>
        </p:txBody>
      </p:sp>
      <p:cxnSp>
        <p:nvCxnSpPr>
          <p:cNvPr id="284" name="Connector 21"/>
          <p:cNvCxnSpPr/>
          <p:nvPr/>
        </p:nvCxnSpPr>
        <p:spPr>
          <a:xfrm>
            <a:off x="2715480" y="3291840"/>
            <a:ext cx="2008800" cy="360"/>
          </a:xfrm>
          <a:prstGeom prst="straightConnector1">
            <a:avLst/>
          </a:prstGeom>
          <a:ln w="25400">
            <a:solidFill>
              <a:srgbClr val="6B6577"/>
            </a:solidFill>
            <a:round/>
            <a:tailEnd len="med" type="triangle" w="med"/>
          </a:ln>
        </p:spPr>
      </p:cxnSp>
      <p:cxnSp>
        <p:nvCxnSpPr>
          <p:cNvPr id="285" name="Connector 22"/>
          <p:cNvCxnSpPr/>
          <p:nvPr/>
        </p:nvCxnSpPr>
        <p:spPr>
          <a:xfrm>
            <a:off x="7467120" y="3291840"/>
            <a:ext cx="1963440" cy="360"/>
          </a:xfrm>
          <a:prstGeom prst="straightConnector1">
            <a:avLst/>
          </a:prstGeom>
          <a:ln w="25400">
            <a:solidFill>
              <a:srgbClr val="6B6577"/>
            </a:solidFill>
            <a:round/>
            <a:tailEnd len="med" type="triangle" w="med"/>
          </a:ln>
        </p:spPr>
      </p:cxnSp>
      <p:sp>
        <p:nvSpPr>
          <p:cNvPr id="286" name="TextBox 23"/>
          <p:cNvSpPr/>
          <p:nvPr/>
        </p:nvSpPr>
        <p:spPr>
          <a:xfrm>
            <a:off x="658440" y="5029200"/>
            <a:ext cx="10874520" cy="456840"/>
          </a:xfrm>
          <a:prstGeom prst="rect">
            <a:avLst/>
          </a:prstGeom>
          <a:noFill/>
          <a:ln w="0">
            <a:noFill/>
          </a:ln>
        </p:spPr>
        <p:style>
          <a:lnRef idx="0"/>
          <a:fillRef idx="0"/>
          <a:effectRef idx="0"/>
          <a:fontRef idx="minor"/>
        </p:style>
        <p:txBody>
          <a:bodyPr lIns="0" tIns="0" rIns="0" bIns="0" anchor="t">
            <a:spAutoFit/>
          </a:bodyPr>
          <a:p>
            <a:pPr algn="ctr" defTabSz="457200">
              <a:lnSpc>
                <a:spcPct val="100000"/>
              </a:lnSpc>
            </a:pPr>
            <a:r>
              <a:rPr lang="en-US" sz="1800" b="1" u="none" strike="noStrike">
                <a:solidFill>
                  <a:srgbClr val="17131F"/>
                </a:solidFill>
                <a:effectLst/>
                <a:uFillTx/>
                <a:latin typeface="Inter"/>
              </a:rPr>
              <a:t>The LLM never emits a number or a place it </a:t>
            </a:r>
            <a:r>
              <a:rPr lang="en-US" sz="1800" b="1" u="none" strike="noStrike">
                <a:solidFill>
                  <a:srgbClr val="6C00F6"/>
                </a:solidFill>
                <a:effectLst/>
                <a:uFillTx/>
                <a:latin typeface="Inter"/>
              </a:rPr>
              <a:t>can't cite.</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7"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88" name="TextBox 2"/>
          <p:cNvSpPr/>
          <p:nvPr/>
        </p:nvSpPr>
        <p:spPr>
          <a:xfrm>
            <a:off x="658440" y="475560"/>
            <a:ext cx="8229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pc="261" strike="noStrike">
                <a:solidFill>
                  <a:srgbClr val="6C00F6"/>
                </a:solidFill>
                <a:effectLst/>
                <a:uFillTx/>
                <a:latin typeface="Inter"/>
              </a:rPr>
              <a:t>GROUNDING</a:t>
            </a:r>
            <a:endParaRPr lang="en-US" sz="1150" b="0" u="none" strike="noStrike">
              <a:solidFill>
                <a:srgbClr val="000000"/>
              </a:solidFill>
              <a:effectLst/>
              <a:uFillTx/>
              <a:latin typeface="Arial"/>
            </a:endParaRPr>
          </a:p>
        </p:txBody>
      </p:sp>
      <p:pic>
        <p:nvPicPr>
          <p:cNvPr id="289" name="Picture 3" descr="zenvoya_logo.png"/>
          <p:cNvPicPr/>
          <p:nvPr/>
        </p:nvPicPr>
        <p:blipFill>
          <a:blip r:embed="rId1"/>
          <a:stretch/>
        </p:blipFill>
        <p:spPr>
          <a:xfrm>
            <a:off x="10344600" y="475560"/>
            <a:ext cx="1188360" cy="222480"/>
          </a:xfrm>
          <a:prstGeom prst="rect">
            <a:avLst/>
          </a:prstGeom>
          <a:noFill/>
          <a:ln w="0">
            <a:noFill/>
          </a:ln>
        </p:spPr>
      </p:pic>
      <p:sp>
        <p:nvSpPr>
          <p:cNvPr id="290" name="TextBox 4"/>
          <p:cNvSpPr/>
          <p:nvPr/>
        </p:nvSpPr>
        <p:spPr>
          <a:xfrm>
            <a:off x="658440" y="822960"/>
            <a:ext cx="10058040" cy="914040"/>
          </a:xfrm>
          <a:prstGeom prst="rect">
            <a:avLst/>
          </a:prstGeom>
          <a:noFill/>
          <a:ln w="0">
            <a:noFill/>
          </a:ln>
        </p:spPr>
        <p:style>
          <a:lnRef idx="0"/>
          <a:fillRef idx="0"/>
          <a:effectRef idx="0"/>
          <a:fontRef idx="minor"/>
        </p:style>
        <p:txBody>
          <a:bodyPr lIns="0" tIns="0" rIns="0" bIns="0" anchor="t">
            <a:spAutoFit/>
          </a:bodyPr>
          <a:p>
            <a:pPr defTabSz="457200">
              <a:lnSpc>
                <a:spcPct val="102000"/>
              </a:lnSpc>
            </a:pPr>
            <a:r>
              <a:rPr lang="en-US" sz="2700" b="1" u="none" strike="noStrike">
                <a:solidFill>
                  <a:srgbClr val="17131F"/>
                </a:solidFill>
                <a:effectLst/>
                <a:uFillTx/>
                <a:latin typeface="Inter"/>
              </a:rPr>
              <a:t>How the corpus is built.</a:t>
            </a:r>
            <a:endParaRPr lang="en-US" sz="2700" b="0" u="none" strike="noStrike">
              <a:solidFill>
                <a:srgbClr val="000000"/>
              </a:solidFill>
              <a:effectLst/>
              <a:uFillTx/>
              <a:latin typeface="Arial"/>
            </a:endParaRPr>
          </a:p>
        </p:txBody>
      </p:sp>
      <p:sp>
        <p:nvSpPr>
          <p:cNvPr id="291" name="Rectangle 5"/>
          <p:cNvSpPr/>
          <p:nvPr/>
        </p:nvSpPr>
        <p:spPr>
          <a:xfrm>
            <a:off x="658440" y="6437520"/>
            <a:ext cx="10874520" cy="9000"/>
          </a:xfrm>
          <a:prstGeom prst="rect">
            <a:avLst/>
          </a:prstGeom>
          <a:solidFill>
            <a:srgbClr val="E4E1DA"/>
          </a:solidFill>
          <a:ln w="0">
            <a:noFill/>
          </a:ln>
        </p:spPr>
        <p:style>
          <a:lnRef idx="0"/>
          <a:fillRef idx="0"/>
          <a:effectRef idx="0"/>
          <a:fontRef idx="minor"/>
        </p:style>
        <p:txBody>
          <a:bodyPr lIns="90000" tIns="-35640" rIns="90000" bIns="-35640" anchor="ctr">
            <a:noAutofit/>
          </a:bodyPr>
          <a:p>
            <a:pPr/>
            <a:endParaRPr lang="en-US" sz="1800" b="0" u="none" strike="noStrike">
              <a:solidFill>
                <a:schemeClr val="dk1"/>
              </a:solidFill>
              <a:effectLst/>
              <a:uFillTx/>
              <a:latin typeface="Calibri"/>
            </a:endParaRPr>
          </a:p>
        </p:txBody>
      </p:sp>
      <p:sp>
        <p:nvSpPr>
          <p:cNvPr id="292" name="TextBox 6"/>
          <p:cNvSpPr/>
          <p:nvPr/>
        </p:nvSpPr>
        <p:spPr>
          <a:xfrm>
            <a:off x="658440" y="651060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1" u="none" strike="noStrike">
                <a:solidFill>
                  <a:srgbClr val="A8A2B4"/>
                </a:solidFill>
                <a:effectLst/>
                <a:uFillTx/>
                <a:latin typeface="Inter"/>
              </a:rPr>
              <a:t>Zenvoya</a:t>
            </a:r>
            <a:endParaRPr lang="en-US" sz="900" b="0" u="none" strike="noStrike">
              <a:solidFill>
                <a:srgbClr val="000000"/>
              </a:solidFill>
              <a:effectLst/>
              <a:uFillTx/>
              <a:latin typeface="Arial"/>
            </a:endParaRPr>
          </a:p>
        </p:txBody>
      </p:sp>
      <p:sp>
        <p:nvSpPr>
          <p:cNvPr id="293" name="TextBox 7"/>
          <p:cNvSpPr/>
          <p:nvPr/>
        </p:nvSpPr>
        <p:spPr>
          <a:xfrm>
            <a:off x="8790120" y="6510600"/>
            <a:ext cx="2742840" cy="27396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900" b="0" i="1" u="none" strike="noStrike">
                <a:solidFill>
                  <a:srgbClr val="A8A2B4"/>
                </a:solidFill>
                <a:effectLst/>
                <a:uFillTx/>
                <a:latin typeface="Inter"/>
              </a:rPr>
              <a:t>zenvoya.ai</a:t>
            </a:r>
            <a:endParaRPr lang="en-US" sz="900" b="0" u="none" strike="noStrike">
              <a:solidFill>
                <a:srgbClr val="000000"/>
              </a:solidFill>
              <a:effectLst/>
              <a:uFillTx/>
              <a:latin typeface="Arial"/>
            </a:endParaRPr>
          </a:p>
        </p:txBody>
      </p:sp>
      <p:sp>
        <p:nvSpPr>
          <p:cNvPr id="294" name="Rounded Rectangle 8"/>
          <p:cNvSpPr/>
          <p:nvPr/>
        </p:nvSpPr>
        <p:spPr>
          <a:xfrm>
            <a:off x="1344240" y="1965960"/>
            <a:ext cx="4114440" cy="1188360"/>
          </a:xfrm>
          <a:prstGeom prst="roundRect">
            <a:avLst>
              <a:gd name="adj" fmla="val 13000"/>
            </a:avLst>
          </a:prstGeom>
          <a:solidFill>
            <a:srgbClr val="FFFFFF"/>
          </a:solidFill>
          <a:ln w="17780">
            <a:solidFill>
              <a:srgbClr val="E4E1DA"/>
            </a:solidFill>
            <a:round/>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95" name="TextBox 9"/>
          <p:cNvSpPr/>
          <p:nvPr/>
        </p:nvSpPr>
        <p:spPr>
          <a:xfrm>
            <a:off x="1417320" y="1965960"/>
            <a:ext cx="3968280" cy="1188360"/>
          </a:xfrm>
          <a:prstGeom prst="rect">
            <a:avLst/>
          </a:prstGeom>
          <a:noFill/>
          <a:ln w="0">
            <a:noFill/>
          </a:ln>
        </p:spPr>
        <p:style>
          <a:lnRef idx="0"/>
          <a:fillRef idx="0"/>
          <a:effectRef idx="0"/>
          <a:fontRef idx="minor"/>
        </p:style>
        <p:txBody>
          <a:bodyPr lIns="0" tIns="0" rIns="0" bIns="0" anchor="ctr">
            <a:spAutoFit/>
          </a:bodyPr>
          <a:p>
            <a:pPr algn="ctr" defTabSz="457200">
              <a:lnSpc>
                <a:spcPct val="112000"/>
              </a:lnSpc>
            </a:pPr>
            <a:r>
              <a:rPr lang="en-US" sz="2000" b="1" u="none" strike="noStrike">
                <a:solidFill>
                  <a:srgbClr val="17131F"/>
                </a:solidFill>
                <a:effectLst/>
                <a:uFillTx/>
                <a:latin typeface="Inter"/>
              </a:rPr>
              <a:t>10+ Sources</a:t>
            </a:r>
            <a:endParaRPr lang="en-US" sz="2000" b="0" u="none" strike="noStrike">
              <a:solidFill>
                <a:srgbClr val="000000"/>
              </a:solidFill>
              <a:effectLst/>
              <a:uFillTx/>
              <a:latin typeface="Arial"/>
            </a:endParaRPr>
          </a:p>
        </p:txBody>
      </p:sp>
      <p:sp>
        <p:nvSpPr>
          <p:cNvPr id="296" name="Rounded Rectangle 10"/>
          <p:cNvSpPr/>
          <p:nvPr/>
        </p:nvSpPr>
        <p:spPr>
          <a:xfrm>
            <a:off x="6739200" y="1965960"/>
            <a:ext cx="4114440" cy="1188360"/>
          </a:xfrm>
          <a:prstGeom prst="roundRect">
            <a:avLst>
              <a:gd name="adj" fmla="val 13000"/>
            </a:avLst>
          </a:prstGeom>
          <a:solidFill>
            <a:srgbClr val="FFFFFF"/>
          </a:solidFill>
          <a:ln w="17780">
            <a:solidFill>
              <a:srgbClr val="E4E1DA"/>
            </a:solidFill>
            <a:round/>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97" name="TextBox 11"/>
          <p:cNvSpPr/>
          <p:nvPr/>
        </p:nvSpPr>
        <p:spPr>
          <a:xfrm>
            <a:off x="6812280" y="1965960"/>
            <a:ext cx="3968280" cy="1188360"/>
          </a:xfrm>
          <a:prstGeom prst="rect">
            <a:avLst/>
          </a:prstGeom>
          <a:noFill/>
          <a:ln w="0">
            <a:noFill/>
          </a:ln>
        </p:spPr>
        <p:style>
          <a:lnRef idx="0"/>
          <a:fillRef idx="0"/>
          <a:effectRef idx="0"/>
          <a:fontRef idx="minor"/>
        </p:style>
        <p:txBody>
          <a:bodyPr lIns="0" tIns="0" rIns="0" bIns="0" anchor="ctr">
            <a:spAutoFit/>
          </a:bodyPr>
          <a:p>
            <a:pPr algn="ctr" defTabSz="457200">
              <a:lnSpc>
                <a:spcPct val="112000"/>
              </a:lnSpc>
            </a:pPr>
            <a:r>
              <a:rPr lang="en-US" sz="2000" b="1" u="none" strike="noStrike">
                <a:solidFill>
                  <a:srgbClr val="17131F"/>
                </a:solidFill>
                <a:effectLst/>
                <a:uFillTx/>
                <a:latin typeface="Inter"/>
              </a:rPr>
              <a:t>Ingestion &amp; Parsing</a:t>
            </a:r>
            <a:endParaRPr lang="en-US" sz="2000" b="0" u="none" strike="noStrike">
              <a:solidFill>
                <a:srgbClr val="000000"/>
              </a:solidFill>
              <a:effectLst/>
              <a:uFillTx/>
              <a:latin typeface="Arial"/>
            </a:endParaRPr>
          </a:p>
        </p:txBody>
      </p:sp>
      <p:sp>
        <p:nvSpPr>
          <p:cNvPr id="298" name="Rounded Rectangle 12"/>
          <p:cNvSpPr/>
          <p:nvPr/>
        </p:nvSpPr>
        <p:spPr>
          <a:xfrm>
            <a:off x="6739200" y="3886200"/>
            <a:ext cx="4114440" cy="1188360"/>
          </a:xfrm>
          <a:prstGeom prst="roundRect">
            <a:avLst>
              <a:gd name="adj" fmla="val 13000"/>
            </a:avLst>
          </a:prstGeom>
          <a:solidFill>
            <a:srgbClr val="FFFFFF"/>
          </a:solidFill>
          <a:ln w="17780">
            <a:solidFill>
              <a:srgbClr val="E4E1DA"/>
            </a:solidFill>
            <a:round/>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299" name="TextBox 13"/>
          <p:cNvSpPr/>
          <p:nvPr/>
        </p:nvSpPr>
        <p:spPr>
          <a:xfrm>
            <a:off x="6812280" y="3886200"/>
            <a:ext cx="3968280" cy="1188360"/>
          </a:xfrm>
          <a:prstGeom prst="rect">
            <a:avLst/>
          </a:prstGeom>
          <a:noFill/>
          <a:ln w="0">
            <a:noFill/>
          </a:ln>
        </p:spPr>
        <p:style>
          <a:lnRef idx="0"/>
          <a:fillRef idx="0"/>
          <a:effectRef idx="0"/>
          <a:fontRef idx="minor"/>
        </p:style>
        <p:txBody>
          <a:bodyPr lIns="0" tIns="0" rIns="0" bIns="0" anchor="ctr">
            <a:spAutoFit/>
          </a:bodyPr>
          <a:p>
            <a:pPr algn="ctr" defTabSz="457200">
              <a:lnSpc>
                <a:spcPct val="112000"/>
              </a:lnSpc>
            </a:pPr>
            <a:r>
              <a:rPr lang="en-US" sz="1900" b="1" u="none" strike="noStrike">
                <a:solidFill>
                  <a:srgbClr val="17131F"/>
                </a:solidFill>
                <a:effectLst/>
                <a:uFillTx/>
                <a:latin typeface="Inter"/>
              </a:rPr>
              <a:t>Enrichment &amp; Normalization</a:t>
            </a:r>
            <a:endParaRPr lang="en-US" sz="1900" b="0" u="none" strike="noStrike">
              <a:solidFill>
                <a:srgbClr val="000000"/>
              </a:solidFill>
              <a:effectLst/>
              <a:uFillTx/>
              <a:latin typeface="Arial"/>
            </a:endParaRPr>
          </a:p>
        </p:txBody>
      </p:sp>
      <p:sp>
        <p:nvSpPr>
          <p:cNvPr id="300" name="Rounded Rectangle 14"/>
          <p:cNvSpPr/>
          <p:nvPr/>
        </p:nvSpPr>
        <p:spPr>
          <a:xfrm>
            <a:off x="1344240" y="3886200"/>
            <a:ext cx="4114440" cy="1188360"/>
          </a:xfrm>
          <a:prstGeom prst="roundRect">
            <a:avLst>
              <a:gd name="adj" fmla="val 13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01" name="TextBox 15"/>
          <p:cNvSpPr/>
          <p:nvPr/>
        </p:nvSpPr>
        <p:spPr>
          <a:xfrm>
            <a:off x="1417320" y="3886200"/>
            <a:ext cx="3968280" cy="1188360"/>
          </a:xfrm>
          <a:prstGeom prst="rect">
            <a:avLst/>
          </a:prstGeom>
          <a:noFill/>
          <a:ln w="0">
            <a:noFill/>
          </a:ln>
        </p:spPr>
        <p:style>
          <a:lnRef idx="0"/>
          <a:fillRef idx="0"/>
          <a:effectRef idx="0"/>
          <a:fontRef idx="minor"/>
        </p:style>
        <p:txBody>
          <a:bodyPr lIns="0" tIns="0" rIns="0" bIns="0" anchor="ctr">
            <a:spAutoFit/>
          </a:bodyPr>
          <a:p>
            <a:pPr algn="ctr" defTabSz="457200">
              <a:lnSpc>
                <a:spcPct val="112000"/>
              </a:lnSpc>
            </a:pPr>
            <a:r>
              <a:rPr lang="en-US" sz="2000" b="1" u="none" strike="noStrike">
                <a:solidFill>
                  <a:srgbClr val="FFFFFF"/>
                </a:solidFill>
                <a:effectLst/>
                <a:uFillTx/>
                <a:latin typeface="Inter"/>
              </a:rPr>
              <a:t>Semantic retrieval</a:t>
            </a:r>
            <a:endParaRPr lang="en-US" sz="2000" b="0" u="none" strike="noStrike">
              <a:solidFill>
                <a:srgbClr val="000000"/>
              </a:solidFill>
              <a:effectLst/>
              <a:uFillTx/>
              <a:latin typeface="Arial"/>
            </a:endParaRPr>
          </a:p>
        </p:txBody>
      </p:sp>
      <p:cxnSp>
        <p:nvCxnSpPr>
          <p:cNvPr id="302" name="Connector 16"/>
          <p:cNvCxnSpPr/>
          <p:nvPr/>
        </p:nvCxnSpPr>
        <p:spPr>
          <a:xfrm>
            <a:off x="5550120" y="2560320"/>
            <a:ext cx="1097640" cy="360"/>
          </a:xfrm>
          <a:prstGeom prst="straightConnector1">
            <a:avLst/>
          </a:prstGeom>
          <a:ln w="24130">
            <a:solidFill>
              <a:srgbClr val="A8A2B4"/>
            </a:solidFill>
            <a:round/>
            <a:tailEnd len="med" type="triangle" w="med"/>
          </a:ln>
        </p:spPr>
      </p:cxnSp>
      <p:cxnSp>
        <p:nvCxnSpPr>
          <p:cNvPr id="303" name="Connector 17"/>
          <p:cNvCxnSpPr/>
          <p:nvPr/>
        </p:nvCxnSpPr>
        <p:spPr>
          <a:xfrm>
            <a:off x="8796240" y="3209400"/>
            <a:ext cx="360" cy="622080"/>
          </a:xfrm>
          <a:prstGeom prst="straightConnector1">
            <a:avLst/>
          </a:prstGeom>
          <a:ln w="24130">
            <a:solidFill>
              <a:srgbClr val="A8A2B4"/>
            </a:solidFill>
            <a:round/>
            <a:tailEnd len="med" type="triangle" w="med"/>
          </a:ln>
        </p:spPr>
      </p:cxnSp>
      <p:cxnSp>
        <p:nvCxnSpPr>
          <p:cNvPr id="304" name="Connector 18"/>
          <p:cNvCxnSpPr/>
          <p:nvPr/>
        </p:nvCxnSpPr>
        <p:spPr>
          <a:xfrm flipH="1">
            <a:off x="5550120" y="4480560"/>
            <a:ext cx="1097640" cy="360"/>
          </a:xfrm>
          <a:prstGeom prst="straightConnector1">
            <a:avLst/>
          </a:prstGeom>
          <a:ln w="24130">
            <a:solidFill>
              <a:srgbClr val="A8A2B4"/>
            </a:solidFill>
            <a:round/>
            <a:tailEnd len="med" type="triangle" w="med"/>
          </a:ln>
        </p:spPr>
      </p:cxnSp>
      <p:sp>
        <p:nvSpPr>
          <p:cNvPr id="305" name="TextBox 19"/>
          <p:cNvSpPr/>
          <p:nvPr/>
        </p:nvSpPr>
        <p:spPr>
          <a:xfrm>
            <a:off x="658440" y="5486400"/>
            <a:ext cx="10874520" cy="548280"/>
          </a:xfrm>
          <a:prstGeom prst="rect">
            <a:avLst/>
          </a:prstGeom>
          <a:noFill/>
          <a:ln w="0">
            <a:noFill/>
          </a:ln>
        </p:spPr>
        <p:style>
          <a:lnRef idx="0"/>
          <a:fillRef idx="0"/>
          <a:effectRef idx="0"/>
          <a:fontRef idx="minor"/>
        </p:style>
        <p:txBody>
          <a:bodyPr lIns="0" tIns="0" rIns="0" bIns="0" anchor="t">
            <a:spAutoFit/>
          </a:bodyPr>
          <a:p>
            <a:pPr algn="ctr" defTabSz="457200">
              <a:lnSpc>
                <a:spcPct val="100000"/>
              </a:lnSpc>
            </a:pPr>
            <a:r>
              <a:rPr lang="en-US" sz="1500" b="1" u="none" strike="noStrike">
                <a:solidFill>
                  <a:srgbClr val="17131F"/>
                </a:solidFill>
                <a:effectLst/>
                <a:uFillTx/>
                <a:latin typeface="Inter"/>
              </a:rPr>
              <a:t>Regularly refreshed, vetted and performant semantic retrieval. </a:t>
            </a:r>
            <a:r>
              <a:rPr lang="en-US" sz="1500" b="1" u="none" strike="noStrike">
                <a:solidFill>
                  <a:srgbClr val="6C00F6"/>
                </a:solidFill>
                <a:effectLst/>
                <a:uFillTx/>
                <a:latin typeface="Inter"/>
              </a:rPr>
              <a:t>Never stale.</a:t>
            </a:r>
            <a:endParaRPr lang="en-US" sz="15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6"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07" name="TextBox 2"/>
          <p:cNvSpPr/>
          <p:nvPr/>
        </p:nvSpPr>
        <p:spPr>
          <a:xfrm>
            <a:off x="658440" y="475560"/>
            <a:ext cx="8229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pc="261" strike="noStrike">
                <a:solidFill>
                  <a:srgbClr val="6C00F6"/>
                </a:solidFill>
                <a:effectLst/>
                <a:uFillTx/>
                <a:latin typeface="Inter"/>
              </a:rPr>
              <a:t>GROUNDING</a:t>
            </a:r>
            <a:endParaRPr lang="en-US" sz="1150" b="0" u="none" strike="noStrike">
              <a:solidFill>
                <a:srgbClr val="000000"/>
              </a:solidFill>
              <a:effectLst/>
              <a:uFillTx/>
              <a:latin typeface="Arial"/>
            </a:endParaRPr>
          </a:p>
        </p:txBody>
      </p:sp>
      <p:pic>
        <p:nvPicPr>
          <p:cNvPr id="308" name="Picture 3" descr="zenvoya_logo.png"/>
          <p:cNvPicPr/>
          <p:nvPr/>
        </p:nvPicPr>
        <p:blipFill>
          <a:blip r:embed="rId1"/>
          <a:stretch/>
        </p:blipFill>
        <p:spPr>
          <a:xfrm>
            <a:off x="10344600" y="475560"/>
            <a:ext cx="1188360" cy="222480"/>
          </a:xfrm>
          <a:prstGeom prst="rect">
            <a:avLst/>
          </a:prstGeom>
          <a:noFill/>
          <a:ln w="0">
            <a:noFill/>
          </a:ln>
        </p:spPr>
      </p:pic>
      <p:sp>
        <p:nvSpPr>
          <p:cNvPr id="309" name="TextBox 4"/>
          <p:cNvSpPr/>
          <p:nvPr/>
        </p:nvSpPr>
        <p:spPr>
          <a:xfrm>
            <a:off x="658440" y="822960"/>
            <a:ext cx="10058040" cy="914040"/>
          </a:xfrm>
          <a:prstGeom prst="rect">
            <a:avLst/>
          </a:prstGeom>
          <a:noFill/>
          <a:ln w="0">
            <a:noFill/>
          </a:ln>
        </p:spPr>
        <p:style>
          <a:lnRef idx="0"/>
          <a:fillRef idx="0"/>
          <a:effectRef idx="0"/>
          <a:fontRef idx="minor"/>
        </p:style>
        <p:txBody>
          <a:bodyPr lIns="0" tIns="0" rIns="0" bIns="0" anchor="t">
            <a:spAutoFit/>
          </a:bodyPr>
          <a:p>
            <a:pPr defTabSz="457200">
              <a:lnSpc>
                <a:spcPct val="102000"/>
              </a:lnSpc>
            </a:pPr>
            <a:r>
              <a:rPr lang="en-US" sz="2700" b="1" u="none" strike="noStrike">
                <a:solidFill>
                  <a:srgbClr val="17131F"/>
                </a:solidFill>
                <a:effectLst/>
                <a:uFillTx/>
                <a:latin typeface="Inter"/>
              </a:rPr>
              <a:t>Grounded in data we own.</a:t>
            </a:r>
            <a:endParaRPr lang="en-US" sz="2700" b="0" u="none" strike="noStrike">
              <a:solidFill>
                <a:srgbClr val="000000"/>
              </a:solidFill>
              <a:effectLst/>
              <a:uFillTx/>
              <a:latin typeface="Arial"/>
            </a:endParaRPr>
          </a:p>
        </p:txBody>
      </p:sp>
      <p:sp>
        <p:nvSpPr>
          <p:cNvPr id="310" name="Rectangle 5"/>
          <p:cNvSpPr/>
          <p:nvPr/>
        </p:nvSpPr>
        <p:spPr>
          <a:xfrm>
            <a:off x="658440" y="6437520"/>
            <a:ext cx="10874520" cy="9000"/>
          </a:xfrm>
          <a:prstGeom prst="rect">
            <a:avLst/>
          </a:prstGeom>
          <a:solidFill>
            <a:srgbClr val="E4E1DA"/>
          </a:solidFill>
          <a:ln w="0">
            <a:noFill/>
          </a:ln>
        </p:spPr>
        <p:style>
          <a:lnRef idx="0"/>
          <a:fillRef idx="0"/>
          <a:effectRef idx="0"/>
          <a:fontRef idx="minor"/>
        </p:style>
        <p:txBody>
          <a:bodyPr lIns="90000" tIns="-35640" rIns="90000" bIns="-35640" anchor="ctr">
            <a:noAutofit/>
          </a:bodyPr>
          <a:p>
            <a:pPr/>
            <a:endParaRPr lang="en-US" sz="1800" b="0" u="none" strike="noStrike">
              <a:solidFill>
                <a:schemeClr val="dk1"/>
              </a:solidFill>
              <a:effectLst/>
              <a:uFillTx/>
              <a:latin typeface="Calibri"/>
            </a:endParaRPr>
          </a:p>
        </p:txBody>
      </p:sp>
      <p:sp>
        <p:nvSpPr>
          <p:cNvPr id="311" name="TextBox 6"/>
          <p:cNvSpPr/>
          <p:nvPr/>
        </p:nvSpPr>
        <p:spPr>
          <a:xfrm>
            <a:off x="658440" y="651060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1" u="none" strike="noStrike">
                <a:solidFill>
                  <a:srgbClr val="A8A2B4"/>
                </a:solidFill>
                <a:effectLst/>
                <a:uFillTx/>
                <a:latin typeface="Inter"/>
              </a:rPr>
              <a:t>Zenvoya</a:t>
            </a:r>
            <a:endParaRPr lang="en-US" sz="900" b="0" u="none" strike="noStrike">
              <a:solidFill>
                <a:srgbClr val="000000"/>
              </a:solidFill>
              <a:effectLst/>
              <a:uFillTx/>
              <a:latin typeface="Arial"/>
            </a:endParaRPr>
          </a:p>
        </p:txBody>
      </p:sp>
      <p:sp>
        <p:nvSpPr>
          <p:cNvPr id="312" name="TextBox 7"/>
          <p:cNvSpPr/>
          <p:nvPr/>
        </p:nvSpPr>
        <p:spPr>
          <a:xfrm>
            <a:off x="8790120" y="6510600"/>
            <a:ext cx="2742840" cy="27396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900" b="0" i="1" u="none" strike="noStrike">
                <a:solidFill>
                  <a:srgbClr val="A8A2B4"/>
                </a:solidFill>
                <a:effectLst/>
                <a:uFillTx/>
                <a:latin typeface="Inter"/>
              </a:rPr>
              <a:t>zenvoya.ai</a:t>
            </a:r>
            <a:endParaRPr lang="en-US" sz="900" b="0" u="none" strike="noStrike">
              <a:solidFill>
                <a:srgbClr val="000000"/>
              </a:solidFill>
              <a:effectLst/>
              <a:uFillTx/>
              <a:latin typeface="Arial"/>
            </a:endParaRPr>
          </a:p>
        </p:txBody>
      </p:sp>
      <p:sp>
        <p:nvSpPr>
          <p:cNvPr id="313" name="TextBox 8"/>
          <p:cNvSpPr/>
          <p:nvPr/>
        </p:nvSpPr>
        <p:spPr>
          <a:xfrm>
            <a:off x="658440" y="2743200"/>
            <a:ext cx="3167280" cy="8226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5200" b="1" u="none" strike="noStrike">
                <a:solidFill>
                  <a:srgbClr val="6C00F6"/>
                </a:solidFill>
                <a:effectLst/>
                <a:uFillTx/>
                <a:latin typeface="Inter"/>
              </a:rPr>
              <a:t>3.1M</a:t>
            </a:r>
            <a:endParaRPr lang="en-US" sz="5200" b="0" u="none" strike="noStrike">
              <a:solidFill>
                <a:srgbClr val="000000"/>
              </a:solidFill>
              <a:effectLst/>
              <a:uFillTx/>
              <a:latin typeface="Arial"/>
            </a:endParaRPr>
          </a:p>
        </p:txBody>
      </p:sp>
      <p:sp>
        <p:nvSpPr>
          <p:cNvPr id="314" name="TextBox 9"/>
          <p:cNvSpPr/>
          <p:nvPr/>
        </p:nvSpPr>
        <p:spPr>
          <a:xfrm>
            <a:off x="658440" y="3749040"/>
            <a:ext cx="3167280" cy="5482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600" b="0" u="none" strike="noStrike">
                <a:solidFill>
                  <a:srgbClr val="17131F"/>
                </a:solidFill>
                <a:effectLst/>
                <a:uFillTx/>
                <a:latin typeface="Inter"/>
              </a:rPr>
              <a:t>Hotels</a:t>
            </a:r>
            <a:endParaRPr lang="en-US" sz="1600" b="0" u="none" strike="noStrike">
              <a:solidFill>
                <a:srgbClr val="000000"/>
              </a:solidFill>
              <a:effectLst/>
              <a:uFillTx/>
              <a:latin typeface="Arial"/>
            </a:endParaRPr>
          </a:p>
        </p:txBody>
      </p:sp>
      <p:sp>
        <p:nvSpPr>
          <p:cNvPr id="315" name="TextBox 10"/>
          <p:cNvSpPr/>
          <p:nvPr/>
        </p:nvSpPr>
        <p:spPr>
          <a:xfrm>
            <a:off x="4283280" y="2743200"/>
            <a:ext cx="3167280" cy="8226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5200" b="1" u="none" strike="noStrike">
                <a:solidFill>
                  <a:srgbClr val="6C00F6"/>
                </a:solidFill>
                <a:effectLst/>
                <a:uFillTx/>
                <a:latin typeface="Inter"/>
              </a:rPr>
              <a:t>13.7M</a:t>
            </a:r>
            <a:endParaRPr lang="en-US" sz="5200" b="0" u="none" strike="noStrike">
              <a:solidFill>
                <a:srgbClr val="000000"/>
              </a:solidFill>
              <a:effectLst/>
              <a:uFillTx/>
              <a:latin typeface="Arial"/>
            </a:endParaRPr>
          </a:p>
        </p:txBody>
      </p:sp>
      <p:sp>
        <p:nvSpPr>
          <p:cNvPr id="316" name="TextBox 11"/>
          <p:cNvSpPr/>
          <p:nvPr/>
        </p:nvSpPr>
        <p:spPr>
          <a:xfrm>
            <a:off x="4283280" y="3749040"/>
            <a:ext cx="3167280" cy="5482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600" b="0" u="none" strike="noStrike">
                <a:solidFill>
                  <a:srgbClr val="17131F"/>
                </a:solidFill>
                <a:effectLst/>
                <a:uFillTx/>
                <a:latin typeface="Inter"/>
              </a:rPr>
              <a:t>Rooms</a:t>
            </a:r>
            <a:endParaRPr lang="en-US" sz="1600" b="0" u="none" strike="noStrike">
              <a:solidFill>
                <a:srgbClr val="000000"/>
              </a:solidFill>
              <a:effectLst/>
              <a:uFillTx/>
              <a:latin typeface="Arial"/>
            </a:endParaRPr>
          </a:p>
        </p:txBody>
      </p:sp>
      <p:sp>
        <p:nvSpPr>
          <p:cNvPr id="317" name="TextBox 12"/>
          <p:cNvSpPr/>
          <p:nvPr/>
        </p:nvSpPr>
        <p:spPr>
          <a:xfrm>
            <a:off x="7908480" y="2743200"/>
            <a:ext cx="3167280" cy="8226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5200" b="1" u="none" strike="noStrike">
                <a:solidFill>
                  <a:srgbClr val="6C00F6"/>
                </a:solidFill>
                <a:effectLst/>
                <a:uFillTx/>
                <a:latin typeface="Inter"/>
              </a:rPr>
              <a:t>~20M</a:t>
            </a:r>
            <a:endParaRPr lang="en-US" sz="5200" b="0" u="none" strike="noStrike">
              <a:solidFill>
                <a:srgbClr val="000000"/>
              </a:solidFill>
              <a:effectLst/>
              <a:uFillTx/>
              <a:latin typeface="Arial"/>
            </a:endParaRPr>
          </a:p>
        </p:txBody>
      </p:sp>
      <p:sp>
        <p:nvSpPr>
          <p:cNvPr id="318" name="TextBox 13"/>
          <p:cNvSpPr/>
          <p:nvPr/>
        </p:nvSpPr>
        <p:spPr>
          <a:xfrm>
            <a:off x="7908480" y="3749040"/>
            <a:ext cx="3167280" cy="5482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600" b="0" u="none" strike="noStrike">
                <a:solidFill>
                  <a:srgbClr val="17131F"/>
                </a:solidFill>
                <a:effectLst/>
                <a:uFillTx/>
                <a:latin typeface="Inter"/>
              </a:rPr>
              <a:t>Activities</a:t>
            </a:r>
            <a:endParaRPr lang="en-US" sz="1600" b="0" u="none" strike="noStrike">
              <a:solidFill>
                <a:srgbClr val="000000"/>
              </a:solidFill>
              <a:effectLst/>
              <a:uFillTx/>
              <a:latin typeface="Arial"/>
            </a:endParaRPr>
          </a:p>
        </p:txBody>
      </p:sp>
      <p:sp>
        <p:nvSpPr>
          <p:cNvPr id="319" name="TextBox 14"/>
          <p:cNvSpPr/>
          <p:nvPr/>
        </p:nvSpPr>
        <p:spPr>
          <a:xfrm>
            <a:off x="658440" y="5074920"/>
            <a:ext cx="10874520" cy="45684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800" b="1" u="none" strike="noStrike">
                <a:solidFill>
                  <a:srgbClr val="17131F"/>
                </a:solidFill>
                <a:effectLst/>
                <a:uFillTx/>
                <a:latin typeface="Inter"/>
              </a:rPr>
              <a:t>Cleaned and curated data </a:t>
            </a:r>
            <a:r>
              <a:rPr lang="en-US" sz="1800" b="1" u="none" strike="noStrike">
                <a:solidFill>
                  <a:srgbClr val="6C00F6"/>
                </a:solidFill>
                <a:effectLst/>
                <a:uFillTx/>
                <a:latin typeface="Inter"/>
              </a:rPr>
              <a:t>built for scale.</a:t>
            </a:r>
            <a:endParaRPr lang="en-US"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0"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21" name="TextBox 2"/>
          <p:cNvSpPr/>
          <p:nvPr/>
        </p:nvSpPr>
        <p:spPr>
          <a:xfrm>
            <a:off x="658440" y="475560"/>
            <a:ext cx="8229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pc="261" strike="noStrike">
                <a:solidFill>
                  <a:srgbClr val="6C00F6"/>
                </a:solidFill>
                <a:effectLst/>
                <a:uFillTx/>
                <a:latin typeface="Inter"/>
              </a:rPr>
              <a:t>NLU</a:t>
            </a:r>
            <a:endParaRPr lang="en-US" sz="1150" b="0" u="none" strike="noStrike">
              <a:solidFill>
                <a:srgbClr val="000000"/>
              </a:solidFill>
              <a:effectLst/>
              <a:uFillTx/>
              <a:latin typeface="Arial"/>
            </a:endParaRPr>
          </a:p>
        </p:txBody>
      </p:sp>
      <p:pic>
        <p:nvPicPr>
          <p:cNvPr id="322" name="Picture 3" descr="zenvoya_logo.png"/>
          <p:cNvPicPr/>
          <p:nvPr/>
        </p:nvPicPr>
        <p:blipFill>
          <a:blip r:embed="rId1"/>
          <a:stretch/>
        </p:blipFill>
        <p:spPr>
          <a:xfrm>
            <a:off x="10344600" y="475560"/>
            <a:ext cx="1188360" cy="222480"/>
          </a:xfrm>
          <a:prstGeom prst="rect">
            <a:avLst/>
          </a:prstGeom>
          <a:noFill/>
          <a:ln w="0">
            <a:noFill/>
          </a:ln>
        </p:spPr>
      </p:pic>
      <p:sp>
        <p:nvSpPr>
          <p:cNvPr id="323" name="TextBox 4"/>
          <p:cNvSpPr/>
          <p:nvPr/>
        </p:nvSpPr>
        <p:spPr>
          <a:xfrm>
            <a:off x="658440" y="822960"/>
            <a:ext cx="10058040" cy="914040"/>
          </a:xfrm>
          <a:prstGeom prst="rect">
            <a:avLst/>
          </a:prstGeom>
          <a:noFill/>
          <a:ln w="0">
            <a:noFill/>
          </a:ln>
        </p:spPr>
        <p:style>
          <a:lnRef idx="0"/>
          <a:fillRef idx="0"/>
          <a:effectRef idx="0"/>
          <a:fontRef idx="minor"/>
        </p:style>
        <p:txBody>
          <a:bodyPr lIns="0" tIns="0" rIns="0" bIns="0" anchor="t">
            <a:spAutoFit/>
          </a:bodyPr>
          <a:p>
            <a:pPr defTabSz="457200">
              <a:lnSpc>
                <a:spcPct val="102000"/>
              </a:lnSpc>
            </a:pPr>
            <a:r>
              <a:rPr lang="en-US" sz="2700" b="1" u="none" strike="noStrike">
                <a:solidFill>
                  <a:srgbClr val="17131F"/>
                </a:solidFill>
                <a:effectLst/>
                <a:uFillTx/>
                <a:latin typeface="Inter"/>
              </a:rPr>
              <a:t>We read what you mean.</a:t>
            </a:r>
            <a:endParaRPr lang="en-US" sz="2700" b="0" u="none" strike="noStrike">
              <a:solidFill>
                <a:srgbClr val="000000"/>
              </a:solidFill>
              <a:effectLst/>
              <a:uFillTx/>
              <a:latin typeface="Arial"/>
            </a:endParaRPr>
          </a:p>
        </p:txBody>
      </p:sp>
      <p:sp>
        <p:nvSpPr>
          <p:cNvPr id="324" name="Rectangle 5"/>
          <p:cNvSpPr/>
          <p:nvPr/>
        </p:nvSpPr>
        <p:spPr>
          <a:xfrm>
            <a:off x="658440" y="6437520"/>
            <a:ext cx="10874520" cy="9000"/>
          </a:xfrm>
          <a:prstGeom prst="rect">
            <a:avLst/>
          </a:prstGeom>
          <a:solidFill>
            <a:srgbClr val="E4E1DA"/>
          </a:solidFill>
          <a:ln w="0">
            <a:noFill/>
          </a:ln>
        </p:spPr>
        <p:style>
          <a:lnRef idx="0"/>
          <a:fillRef idx="0"/>
          <a:effectRef idx="0"/>
          <a:fontRef idx="minor"/>
        </p:style>
        <p:txBody>
          <a:bodyPr lIns="90000" tIns="-35640" rIns="90000" bIns="-35640" anchor="ctr">
            <a:noAutofit/>
          </a:bodyPr>
          <a:p>
            <a:pPr/>
            <a:endParaRPr lang="en-US" sz="1800" b="0" u="none" strike="noStrike">
              <a:solidFill>
                <a:schemeClr val="dk1"/>
              </a:solidFill>
              <a:effectLst/>
              <a:uFillTx/>
              <a:latin typeface="Calibri"/>
            </a:endParaRPr>
          </a:p>
        </p:txBody>
      </p:sp>
      <p:sp>
        <p:nvSpPr>
          <p:cNvPr id="325" name="TextBox 6"/>
          <p:cNvSpPr/>
          <p:nvPr/>
        </p:nvSpPr>
        <p:spPr>
          <a:xfrm>
            <a:off x="658440" y="651060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1" u="none" strike="noStrike">
                <a:solidFill>
                  <a:srgbClr val="A8A2B4"/>
                </a:solidFill>
                <a:effectLst/>
                <a:uFillTx/>
                <a:latin typeface="Inter"/>
              </a:rPr>
              <a:t>Zenvoya</a:t>
            </a:r>
            <a:endParaRPr lang="en-US" sz="900" b="0" u="none" strike="noStrike">
              <a:solidFill>
                <a:srgbClr val="000000"/>
              </a:solidFill>
              <a:effectLst/>
              <a:uFillTx/>
              <a:latin typeface="Arial"/>
            </a:endParaRPr>
          </a:p>
        </p:txBody>
      </p:sp>
      <p:sp>
        <p:nvSpPr>
          <p:cNvPr id="326" name="TextBox 7"/>
          <p:cNvSpPr/>
          <p:nvPr/>
        </p:nvSpPr>
        <p:spPr>
          <a:xfrm>
            <a:off x="8790120" y="6510600"/>
            <a:ext cx="2742840" cy="27396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900" b="0" i="1" u="none" strike="noStrike">
                <a:solidFill>
                  <a:srgbClr val="A8A2B4"/>
                </a:solidFill>
                <a:effectLst/>
                <a:uFillTx/>
                <a:latin typeface="Inter"/>
              </a:rPr>
              <a:t>zenvoya.ai</a:t>
            </a:r>
            <a:endParaRPr lang="en-US" sz="900" b="0" u="none" strike="noStrike">
              <a:solidFill>
                <a:srgbClr val="000000"/>
              </a:solidFill>
              <a:effectLst/>
              <a:uFillTx/>
              <a:latin typeface="Arial"/>
            </a:endParaRPr>
          </a:p>
        </p:txBody>
      </p:sp>
      <p:sp>
        <p:nvSpPr>
          <p:cNvPr id="327" name="TextBox 8"/>
          <p:cNvSpPr/>
          <p:nvPr/>
        </p:nvSpPr>
        <p:spPr>
          <a:xfrm>
            <a:off x="612720" y="1737360"/>
            <a:ext cx="1279800" cy="12798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2000" b="1" u="none" strike="noStrike">
                <a:solidFill>
                  <a:srgbClr val="BCA0F0"/>
                </a:solidFill>
                <a:effectLst/>
                <a:uFillTx/>
                <a:latin typeface="Inter"/>
              </a:rPr>
              <a:t>“</a:t>
            </a:r>
            <a:endParaRPr lang="en-US" sz="12000" b="0" u="none" strike="noStrike">
              <a:solidFill>
                <a:srgbClr val="000000"/>
              </a:solidFill>
              <a:effectLst/>
              <a:uFillTx/>
              <a:latin typeface="Arial"/>
            </a:endParaRPr>
          </a:p>
        </p:txBody>
      </p:sp>
      <p:sp>
        <p:nvSpPr>
          <p:cNvPr id="328" name="TextBox 9"/>
          <p:cNvSpPr/>
          <p:nvPr/>
        </p:nvSpPr>
        <p:spPr>
          <a:xfrm>
            <a:off x="1801440" y="2487240"/>
            <a:ext cx="9600840" cy="2742840"/>
          </a:xfrm>
          <a:prstGeom prst="rect">
            <a:avLst/>
          </a:prstGeom>
          <a:noFill/>
          <a:ln w="0">
            <a:noFill/>
          </a:ln>
        </p:spPr>
        <p:style>
          <a:lnRef idx="0"/>
          <a:fillRef idx="0"/>
          <a:effectRef idx="0"/>
          <a:fontRef idx="minor"/>
        </p:style>
        <p:txBody>
          <a:bodyPr lIns="0" tIns="0" rIns="0" bIns="0" anchor="t">
            <a:spAutoFit/>
          </a:bodyPr>
          <a:p>
            <a:pPr defTabSz="457200">
              <a:lnSpc>
                <a:spcPct val="140000"/>
              </a:lnSpc>
            </a:pPr>
            <a:r>
              <a:rPr lang="en-US" sz="2100" b="0" u="none" strike="noStrike">
                <a:solidFill>
                  <a:srgbClr val="17131F"/>
                </a:solidFill>
                <a:effectLst/>
                <a:uFillTx/>
                <a:latin typeface="Inter"/>
              </a:rPr>
              <a:t>Find me a 4-city trip in Business class starting EWR to NRT on Oct 1, then NRT to SIN on Oct 8, then SIN to DXB on Oct 15, then DXB to JFK on Oct 22. I want everything on Star Alliance carriers, ANA, Singapore Airlines, or United are ideal. Budget around $10,000 total.</a:t>
            </a:r>
            <a:endParaRPr lang="en-US" sz="2100" b="0" u="none" strike="noStrike">
              <a:solidFill>
                <a:srgbClr val="000000"/>
              </a:solidFill>
              <a:effectLst/>
              <a:uFillTx/>
              <a:latin typeface="Arial"/>
            </a:endParaRPr>
          </a:p>
        </p:txBody>
      </p:sp>
      <p:sp>
        <p:nvSpPr>
          <p:cNvPr id="329" name="TextBox 10"/>
          <p:cNvSpPr/>
          <p:nvPr/>
        </p:nvSpPr>
        <p:spPr>
          <a:xfrm>
            <a:off x="658440" y="5532120"/>
            <a:ext cx="10874520" cy="45684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500" b="0" u="none" strike="noStrike">
                <a:solidFill>
                  <a:srgbClr val="6B6577"/>
                </a:solidFill>
                <a:effectLst/>
                <a:uFillTx/>
                <a:latin typeface="Inter"/>
              </a:rPr>
              <a:t>Natural language becomes </a:t>
            </a:r>
            <a:r>
              <a:rPr lang="en-US" sz="1500" b="1" u="none" strike="noStrike">
                <a:solidFill>
                  <a:srgbClr val="17131F"/>
                </a:solidFill>
                <a:effectLst/>
                <a:uFillTx/>
                <a:latin typeface="Inter"/>
              </a:rPr>
              <a:t>hard filters</a:t>
            </a:r>
            <a:r>
              <a:rPr lang="en-US" sz="1500" b="0" u="none" strike="noStrike">
                <a:solidFill>
                  <a:srgbClr val="6B6577"/>
                </a:solidFill>
                <a:effectLst/>
                <a:uFillTx/>
                <a:latin typeface="Inter"/>
              </a:rPr>
              <a:t> and </a:t>
            </a:r>
            <a:r>
              <a:rPr lang="en-US" sz="1500" b="1" u="none" strike="noStrike">
                <a:solidFill>
                  <a:srgbClr val="6C00F6"/>
                </a:solidFill>
                <a:effectLst/>
                <a:uFillTx/>
                <a:latin typeface="Inter"/>
              </a:rPr>
              <a:t>weighted preferences</a:t>
            </a:r>
            <a:r>
              <a:rPr lang="en-US" sz="1500" b="0" u="none" strike="noStrike">
                <a:solidFill>
                  <a:srgbClr val="6B6577"/>
                </a:solidFill>
                <a:effectLst/>
                <a:uFillTx/>
                <a:latin typeface="Inter"/>
              </a:rPr>
              <a:t>.</a:t>
            </a:r>
            <a:endParaRPr lang="en-US" sz="15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0"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31" name="TextBox 2"/>
          <p:cNvSpPr/>
          <p:nvPr/>
        </p:nvSpPr>
        <p:spPr>
          <a:xfrm>
            <a:off x="658440" y="475560"/>
            <a:ext cx="8229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pc="261" strike="noStrike">
                <a:solidFill>
                  <a:srgbClr val="6C00F6"/>
                </a:solidFill>
                <a:effectLst/>
                <a:uFillTx/>
                <a:latin typeface="Inter"/>
              </a:rPr>
              <a:t>NLU</a:t>
            </a:r>
            <a:endParaRPr lang="en-US" sz="1150" b="0" u="none" strike="noStrike">
              <a:solidFill>
                <a:srgbClr val="000000"/>
              </a:solidFill>
              <a:effectLst/>
              <a:uFillTx/>
              <a:latin typeface="Arial"/>
            </a:endParaRPr>
          </a:p>
        </p:txBody>
      </p:sp>
      <p:pic>
        <p:nvPicPr>
          <p:cNvPr id="332" name="Picture 3" descr="zenvoya_logo.png"/>
          <p:cNvPicPr/>
          <p:nvPr/>
        </p:nvPicPr>
        <p:blipFill>
          <a:blip r:embed="rId1"/>
          <a:stretch/>
        </p:blipFill>
        <p:spPr>
          <a:xfrm>
            <a:off x="10344600" y="475560"/>
            <a:ext cx="1188360" cy="222480"/>
          </a:xfrm>
          <a:prstGeom prst="rect">
            <a:avLst/>
          </a:prstGeom>
          <a:noFill/>
          <a:ln w="0">
            <a:noFill/>
          </a:ln>
        </p:spPr>
      </p:pic>
      <p:sp>
        <p:nvSpPr>
          <p:cNvPr id="333" name="TextBox 4"/>
          <p:cNvSpPr/>
          <p:nvPr/>
        </p:nvSpPr>
        <p:spPr>
          <a:xfrm>
            <a:off x="658440" y="822960"/>
            <a:ext cx="10058040" cy="914040"/>
          </a:xfrm>
          <a:prstGeom prst="rect">
            <a:avLst/>
          </a:prstGeom>
          <a:noFill/>
          <a:ln w="0">
            <a:noFill/>
          </a:ln>
        </p:spPr>
        <p:style>
          <a:lnRef idx="0"/>
          <a:fillRef idx="0"/>
          <a:effectRef idx="0"/>
          <a:fontRef idx="minor"/>
        </p:style>
        <p:txBody>
          <a:bodyPr lIns="0" tIns="0" rIns="0" bIns="0" anchor="t">
            <a:spAutoFit/>
          </a:bodyPr>
          <a:p>
            <a:pPr defTabSz="457200">
              <a:lnSpc>
                <a:spcPct val="102000"/>
              </a:lnSpc>
            </a:pPr>
            <a:r>
              <a:rPr lang="en-US" sz="2700" b="1" u="none" strike="noStrike">
                <a:solidFill>
                  <a:srgbClr val="17131F"/>
                </a:solidFill>
                <a:effectLst/>
                <a:uFillTx/>
                <a:latin typeface="Inter"/>
              </a:rPr>
              <a:t>Filters lock, preferences rank.</a:t>
            </a:r>
            <a:endParaRPr lang="en-US" sz="2700" b="0" u="none" strike="noStrike">
              <a:solidFill>
                <a:srgbClr val="000000"/>
              </a:solidFill>
              <a:effectLst/>
              <a:uFillTx/>
              <a:latin typeface="Arial"/>
            </a:endParaRPr>
          </a:p>
        </p:txBody>
      </p:sp>
      <p:sp>
        <p:nvSpPr>
          <p:cNvPr id="334" name="Rectangle 5"/>
          <p:cNvSpPr/>
          <p:nvPr/>
        </p:nvSpPr>
        <p:spPr>
          <a:xfrm>
            <a:off x="658440" y="6437520"/>
            <a:ext cx="10874520" cy="9000"/>
          </a:xfrm>
          <a:prstGeom prst="rect">
            <a:avLst/>
          </a:prstGeom>
          <a:solidFill>
            <a:srgbClr val="E4E1DA"/>
          </a:solidFill>
          <a:ln w="0">
            <a:noFill/>
          </a:ln>
        </p:spPr>
        <p:style>
          <a:lnRef idx="0"/>
          <a:fillRef idx="0"/>
          <a:effectRef idx="0"/>
          <a:fontRef idx="minor"/>
        </p:style>
        <p:txBody>
          <a:bodyPr lIns="90000" tIns="-35640" rIns="90000" bIns="-35640" anchor="ctr">
            <a:noAutofit/>
          </a:bodyPr>
          <a:p>
            <a:pPr/>
            <a:endParaRPr lang="en-US" sz="1800" b="0" u="none" strike="noStrike">
              <a:solidFill>
                <a:schemeClr val="dk1"/>
              </a:solidFill>
              <a:effectLst/>
              <a:uFillTx/>
              <a:latin typeface="Calibri"/>
            </a:endParaRPr>
          </a:p>
        </p:txBody>
      </p:sp>
      <p:sp>
        <p:nvSpPr>
          <p:cNvPr id="335" name="TextBox 6"/>
          <p:cNvSpPr/>
          <p:nvPr/>
        </p:nvSpPr>
        <p:spPr>
          <a:xfrm>
            <a:off x="658440" y="651060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1" u="none" strike="noStrike">
                <a:solidFill>
                  <a:srgbClr val="A8A2B4"/>
                </a:solidFill>
                <a:effectLst/>
                <a:uFillTx/>
                <a:latin typeface="Inter"/>
              </a:rPr>
              <a:t>Zenvoya</a:t>
            </a:r>
            <a:endParaRPr lang="en-US" sz="900" b="0" u="none" strike="noStrike">
              <a:solidFill>
                <a:srgbClr val="000000"/>
              </a:solidFill>
              <a:effectLst/>
              <a:uFillTx/>
              <a:latin typeface="Arial"/>
            </a:endParaRPr>
          </a:p>
        </p:txBody>
      </p:sp>
      <p:sp>
        <p:nvSpPr>
          <p:cNvPr id="336" name="TextBox 7"/>
          <p:cNvSpPr/>
          <p:nvPr/>
        </p:nvSpPr>
        <p:spPr>
          <a:xfrm>
            <a:off x="8790120" y="6510600"/>
            <a:ext cx="2742840" cy="27396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900" b="0" i="1" u="none" strike="noStrike">
                <a:solidFill>
                  <a:srgbClr val="A8A2B4"/>
                </a:solidFill>
                <a:effectLst/>
                <a:uFillTx/>
                <a:latin typeface="Inter"/>
              </a:rPr>
              <a:t>zenvoya.ai</a:t>
            </a:r>
            <a:endParaRPr lang="en-US" sz="900" b="0" u="none" strike="noStrike">
              <a:solidFill>
                <a:srgbClr val="000000"/>
              </a:solidFill>
              <a:effectLst/>
              <a:uFillTx/>
              <a:latin typeface="Arial"/>
            </a:endParaRPr>
          </a:p>
        </p:txBody>
      </p:sp>
      <p:sp>
        <p:nvSpPr>
          <p:cNvPr id="337" name="TextBox 8"/>
          <p:cNvSpPr/>
          <p:nvPr/>
        </p:nvSpPr>
        <p:spPr>
          <a:xfrm>
            <a:off x="658440" y="196596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050" b="1" u="none" spc="181" strike="noStrike">
                <a:solidFill>
                  <a:srgbClr val="6B6577"/>
                </a:solidFill>
                <a:effectLst/>
                <a:uFillTx/>
                <a:latin typeface="Inter"/>
              </a:rPr>
              <a:t>HARD FILTERS</a:t>
            </a:r>
            <a:endParaRPr lang="en-US" sz="1050" b="0" u="none" strike="noStrike">
              <a:solidFill>
                <a:srgbClr val="000000"/>
              </a:solidFill>
              <a:effectLst/>
              <a:uFillTx/>
              <a:latin typeface="Arial"/>
            </a:endParaRPr>
          </a:p>
        </p:txBody>
      </p:sp>
      <p:pic>
        <p:nvPicPr>
          <p:cNvPr id="338" name="Picture 9" descr="icon_lock.png"/>
          <p:cNvPicPr/>
          <p:nvPr/>
        </p:nvPicPr>
        <p:blipFill>
          <a:blip r:embed="rId2"/>
          <a:stretch/>
        </p:blipFill>
        <p:spPr>
          <a:xfrm>
            <a:off x="722520" y="2432160"/>
            <a:ext cx="310680" cy="310680"/>
          </a:xfrm>
          <a:prstGeom prst="rect">
            <a:avLst/>
          </a:prstGeom>
          <a:noFill/>
          <a:ln w="0">
            <a:noFill/>
          </a:ln>
        </p:spPr>
      </p:pic>
      <p:sp>
        <p:nvSpPr>
          <p:cNvPr id="339" name="TextBox 10"/>
          <p:cNvSpPr/>
          <p:nvPr/>
        </p:nvSpPr>
        <p:spPr>
          <a:xfrm>
            <a:off x="1225440" y="2395800"/>
            <a:ext cx="5486040" cy="3837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500" b="1" u="none" strike="noStrike">
                <a:solidFill>
                  <a:srgbClr val="17131F"/>
                </a:solidFill>
                <a:effectLst/>
                <a:uFillTx/>
                <a:latin typeface="Inter"/>
              </a:rPr>
              <a:t>Route + dates</a:t>
            </a:r>
            <a:endParaRPr lang="en-US" sz="1500" b="0" u="none" strike="noStrike">
              <a:solidFill>
                <a:srgbClr val="000000"/>
              </a:solidFill>
              <a:effectLst/>
              <a:uFillTx/>
              <a:latin typeface="Arial"/>
            </a:endParaRPr>
          </a:p>
        </p:txBody>
      </p:sp>
      <p:pic>
        <p:nvPicPr>
          <p:cNvPr id="340" name="Picture 11" descr="icon_lock.png"/>
          <p:cNvPicPr/>
          <p:nvPr/>
        </p:nvPicPr>
        <p:blipFill>
          <a:blip r:embed="rId3"/>
          <a:stretch/>
        </p:blipFill>
        <p:spPr>
          <a:xfrm>
            <a:off x="722520" y="3017520"/>
            <a:ext cx="310680" cy="310680"/>
          </a:xfrm>
          <a:prstGeom prst="rect">
            <a:avLst/>
          </a:prstGeom>
          <a:noFill/>
          <a:ln w="0">
            <a:noFill/>
          </a:ln>
        </p:spPr>
      </p:pic>
      <p:sp>
        <p:nvSpPr>
          <p:cNvPr id="341" name="TextBox 12"/>
          <p:cNvSpPr/>
          <p:nvPr/>
        </p:nvSpPr>
        <p:spPr>
          <a:xfrm>
            <a:off x="1225440" y="2980800"/>
            <a:ext cx="5486040" cy="3837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500" b="1" u="none" strike="noStrike">
                <a:solidFill>
                  <a:srgbClr val="17131F"/>
                </a:solidFill>
                <a:effectLst/>
                <a:uFillTx/>
                <a:latin typeface="Inter"/>
              </a:rPr>
              <a:t>Business class</a:t>
            </a:r>
            <a:endParaRPr lang="en-US" sz="1500" b="0" u="none" strike="noStrike">
              <a:solidFill>
                <a:srgbClr val="000000"/>
              </a:solidFill>
              <a:effectLst/>
              <a:uFillTx/>
              <a:latin typeface="Arial"/>
            </a:endParaRPr>
          </a:p>
        </p:txBody>
      </p:sp>
      <p:sp>
        <p:nvSpPr>
          <p:cNvPr id="342" name="TextBox 13"/>
          <p:cNvSpPr/>
          <p:nvPr/>
        </p:nvSpPr>
        <p:spPr>
          <a:xfrm>
            <a:off x="658440" y="376740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050" b="1" u="none" spc="181" strike="noStrike">
                <a:solidFill>
                  <a:srgbClr val="6C00F6"/>
                </a:solidFill>
                <a:effectLst/>
                <a:uFillTx/>
                <a:latin typeface="Inter"/>
              </a:rPr>
              <a:t>WEIGHTED PREFERENCES</a:t>
            </a:r>
            <a:endParaRPr lang="en-US" sz="1050" b="0" u="none" strike="noStrike">
              <a:solidFill>
                <a:srgbClr val="000000"/>
              </a:solidFill>
              <a:effectLst/>
              <a:uFillTx/>
              <a:latin typeface="Arial"/>
            </a:endParaRPr>
          </a:p>
        </p:txBody>
      </p:sp>
      <p:sp>
        <p:nvSpPr>
          <p:cNvPr id="343" name="TextBox 14"/>
          <p:cNvSpPr/>
          <p:nvPr/>
        </p:nvSpPr>
        <p:spPr>
          <a:xfrm>
            <a:off x="5486400" y="3767400"/>
            <a:ext cx="219420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50" b="1" u="none" spc="119" strike="noStrike">
                <a:solidFill>
                  <a:srgbClr val="A8A2B4"/>
                </a:solidFill>
                <a:effectLst/>
                <a:uFillTx/>
                <a:latin typeface="Inter"/>
              </a:rPr>
              <a:t>1 → 5</a:t>
            </a:r>
            <a:endParaRPr lang="en-US" sz="950" b="0" u="none" strike="noStrike">
              <a:solidFill>
                <a:srgbClr val="000000"/>
              </a:solidFill>
              <a:effectLst/>
              <a:uFillTx/>
              <a:latin typeface="Arial"/>
            </a:endParaRPr>
          </a:p>
        </p:txBody>
      </p:sp>
      <p:sp>
        <p:nvSpPr>
          <p:cNvPr id="344" name="TextBox 15"/>
          <p:cNvSpPr/>
          <p:nvPr/>
        </p:nvSpPr>
        <p:spPr>
          <a:xfrm>
            <a:off x="658440" y="4206240"/>
            <a:ext cx="4845960" cy="3837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500" b="1" u="none" strike="noStrike">
                <a:solidFill>
                  <a:srgbClr val="17131F"/>
                </a:solidFill>
                <a:effectLst/>
                <a:uFillTx/>
                <a:latin typeface="Inter"/>
              </a:rPr>
              <a:t>Around $10,000 total</a:t>
            </a:r>
            <a:endParaRPr lang="en-US" sz="1500" b="0" u="none" strike="noStrike">
              <a:solidFill>
                <a:srgbClr val="000000"/>
              </a:solidFill>
              <a:effectLst/>
              <a:uFillTx/>
              <a:latin typeface="Arial"/>
            </a:endParaRPr>
          </a:p>
        </p:txBody>
      </p:sp>
      <p:sp>
        <p:nvSpPr>
          <p:cNvPr id="345" name="Rounded Rectangle 16"/>
          <p:cNvSpPr/>
          <p:nvPr/>
        </p:nvSpPr>
        <p:spPr>
          <a:xfrm>
            <a:off x="5486400" y="431604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46" name="Rounded Rectangle 17"/>
          <p:cNvSpPr/>
          <p:nvPr/>
        </p:nvSpPr>
        <p:spPr>
          <a:xfrm>
            <a:off x="5879520" y="431604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47" name="Rounded Rectangle 18"/>
          <p:cNvSpPr/>
          <p:nvPr/>
        </p:nvSpPr>
        <p:spPr>
          <a:xfrm>
            <a:off x="6272640" y="431604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48" name="Rounded Rectangle 19"/>
          <p:cNvSpPr/>
          <p:nvPr/>
        </p:nvSpPr>
        <p:spPr>
          <a:xfrm>
            <a:off x="6666120" y="431604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49" name="Rounded Rectangle 20"/>
          <p:cNvSpPr/>
          <p:nvPr/>
        </p:nvSpPr>
        <p:spPr>
          <a:xfrm>
            <a:off x="7059240" y="4316040"/>
            <a:ext cx="310680" cy="155160"/>
          </a:xfrm>
          <a:prstGeom prst="roundRect">
            <a:avLst>
              <a:gd name="adj" fmla="val 50000"/>
            </a:avLst>
          </a:prstGeom>
          <a:solidFill>
            <a:srgbClr val="E0DCD4"/>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50" name="TextBox 21"/>
          <p:cNvSpPr/>
          <p:nvPr/>
        </p:nvSpPr>
        <p:spPr>
          <a:xfrm>
            <a:off x="7680960" y="4206240"/>
            <a:ext cx="502560" cy="3837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2200" b="1" u="none" strike="noStrike">
                <a:solidFill>
                  <a:srgbClr val="6C00F6"/>
                </a:solidFill>
                <a:effectLst/>
                <a:uFillTx/>
                <a:latin typeface="Inter"/>
              </a:rPr>
              <a:t>4</a:t>
            </a:r>
            <a:endParaRPr lang="en-US" sz="2200" b="0" u="none" strike="noStrike">
              <a:solidFill>
                <a:srgbClr val="000000"/>
              </a:solidFill>
              <a:effectLst/>
              <a:uFillTx/>
              <a:latin typeface="Arial"/>
            </a:endParaRPr>
          </a:p>
        </p:txBody>
      </p:sp>
      <p:sp>
        <p:nvSpPr>
          <p:cNvPr id="351" name="TextBox 22"/>
          <p:cNvSpPr/>
          <p:nvPr/>
        </p:nvSpPr>
        <p:spPr>
          <a:xfrm>
            <a:off x="8321040" y="4206240"/>
            <a:ext cx="3017160" cy="3837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300" b="0" u="none" strike="noStrike">
                <a:solidFill>
                  <a:srgbClr val="6B6577"/>
                </a:solidFill>
                <a:effectLst/>
                <a:uFillTx/>
                <a:latin typeface="Inter"/>
              </a:rPr>
              <a:t>target</a:t>
            </a:r>
            <a:endParaRPr lang="en-US" sz="1300" b="0" u="none" strike="noStrike">
              <a:solidFill>
                <a:srgbClr val="000000"/>
              </a:solidFill>
              <a:effectLst/>
              <a:uFillTx/>
              <a:latin typeface="Arial"/>
            </a:endParaRPr>
          </a:p>
        </p:txBody>
      </p:sp>
      <p:sp>
        <p:nvSpPr>
          <p:cNvPr id="352" name="TextBox 23"/>
          <p:cNvSpPr/>
          <p:nvPr/>
        </p:nvSpPr>
        <p:spPr>
          <a:xfrm>
            <a:off x="658440" y="4864680"/>
            <a:ext cx="4845960" cy="3837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500" b="1" u="none" strike="noStrike">
                <a:solidFill>
                  <a:srgbClr val="17131F"/>
                </a:solidFill>
                <a:effectLst/>
                <a:uFillTx/>
                <a:latin typeface="Inter"/>
              </a:rPr>
              <a:t>Star Alliance</a:t>
            </a:r>
            <a:endParaRPr lang="en-US" sz="1500" b="0" u="none" strike="noStrike">
              <a:solidFill>
                <a:srgbClr val="000000"/>
              </a:solidFill>
              <a:effectLst/>
              <a:uFillTx/>
              <a:latin typeface="Arial"/>
            </a:endParaRPr>
          </a:p>
        </p:txBody>
      </p:sp>
      <p:sp>
        <p:nvSpPr>
          <p:cNvPr id="353" name="Rounded Rectangle 24"/>
          <p:cNvSpPr/>
          <p:nvPr/>
        </p:nvSpPr>
        <p:spPr>
          <a:xfrm>
            <a:off x="5486400" y="497448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54" name="Rounded Rectangle 25"/>
          <p:cNvSpPr/>
          <p:nvPr/>
        </p:nvSpPr>
        <p:spPr>
          <a:xfrm>
            <a:off x="5879520" y="497448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55" name="Rounded Rectangle 26"/>
          <p:cNvSpPr/>
          <p:nvPr/>
        </p:nvSpPr>
        <p:spPr>
          <a:xfrm>
            <a:off x="6272640" y="497448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56" name="Rounded Rectangle 27"/>
          <p:cNvSpPr/>
          <p:nvPr/>
        </p:nvSpPr>
        <p:spPr>
          <a:xfrm>
            <a:off x="6666120" y="497448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57" name="Rounded Rectangle 28"/>
          <p:cNvSpPr/>
          <p:nvPr/>
        </p:nvSpPr>
        <p:spPr>
          <a:xfrm>
            <a:off x="7059240" y="4974480"/>
            <a:ext cx="310680" cy="155160"/>
          </a:xfrm>
          <a:prstGeom prst="roundRect">
            <a:avLst>
              <a:gd name="adj" fmla="val 50000"/>
            </a:avLst>
          </a:prstGeom>
          <a:solidFill>
            <a:srgbClr val="E0DCD4"/>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58" name="TextBox 29"/>
          <p:cNvSpPr/>
          <p:nvPr/>
        </p:nvSpPr>
        <p:spPr>
          <a:xfrm>
            <a:off x="7680960" y="4864680"/>
            <a:ext cx="502560" cy="3837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2200" b="1" u="none" strike="noStrike">
                <a:solidFill>
                  <a:srgbClr val="6C00F6"/>
                </a:solidFill>
                <a:effectLst/>
                <a:uFillTx/>
                <a:latin typeface="Inter"/>
              </a:rPr>
              <a:t>4</a:t>
            </a:r>
            <a:endParaRPr lang="en-US" sz="2200" b="0" u="none" strike="noStrike">
              <a:solidFill>
                <a:srgbClr val="000000"/>
              </a:solidFill>
              <a:effectLst/>
              <a:uFillTx/>
              <a:latin typeface="Arial"/>
            </a:endParaRPr>
          </a:p>
        </p:txBody>
      </p:sp>
      <p:sp>
        <p:nvSpPr>
          <p:cNvPr id="359" name="TextBox 30"/>
          <p:cNvSpPr/>
          <p:nvPr/>
        </p:nvSpPr>
        <p:spPr>
          <a:xfrm>
            <a:off x="8321040" y="4864680"/>
            <a:ext cx="3017160" cy="3837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300" b="0" u="none" strike="noStrike">
                <a:solidFill>
                  <a:srgbClr val="6B6577"/>
                </a:solidFill>
                <a:effectLst/>
                <a:uFillTx/>
                <a:latin typeface="Inter"/>
              </a:rPr>
              <a:t>strong</a:t>
            </a:r>
            <a:endParaRPr lang="en-US" sz="1300" b="0" u="none" strike="noStrike">
              <a:solidFill>
                <a:srgbClr val="000000"/>
              </a:solidFill>
              <a:effectLst/>
              <a:uFillTx/>
              <a:latin typeface="Arial"/>
            </a:endParaRPr>
          </a:p>
        </p:txBody>
      </p:sp>
      <p:sp>
        <p:nvSpPr>
          <p:cNvPr id="360" name="TextBox 31"/>
          <p:cNvSpPr/>
          <p:nvPr/>
        </p:nvSpPr>
        <p:spPr>
          <a:xfrm>
            <a:off x="658440" y="5523120"/>
            <a:ext cx="4845960" cy="3837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500" b="1" u="none" strike="noStrike">
                <a:solidFill>
                  <a:srgbClr val="17131F"/>
                </a:solidFill>
                <a:effectLst/>
                <a:uFillTx/>
                <a:latin typeface="Inter"/>
              </a:rPr>
              <a:t>ANA, Singapore, United ‘ideal’</a:t>
            </a:r>
            <a:endParaRPr lang="en-US" sz="1500" b="0" u="none" strike="noStrike">
              <a:solidFill>
                <a:srgbClr val="000000"/>
              </a:solidFill>
              <a:effectLst/>
              <a:uFillTx/>
              <a:latin typeface="Arial"/>
            </a:endParaRPr>
          </a:p>
        </p:txBody>
      </p:sp>
      <p:sp>
        <p:nvSpPr>
          <p:cNvPr id="361" name="Rounded Rectangle 32"/>
          <p:cNvSpPr/>
          <p:nvPr/>
        </p:nvSpPr>
        <p:spPr>
          <a:xfrm>
            <a:off x="5486400" y="563256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62" name="Rounded Rectangle 33"/>
          <p:cNvSpPr/>
          <p:nvPr/>
        </p:nvSpPr>
        <p:spPr>
          <a:xfrm>
            <a:off x="5879520" y="563256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63" name="Rounded Rectangle 34"/>
          <p:cNvSpPr/>
          <p:nvPr/>
        </p:nvSpPr>
        <p:spPr>
          <a:xfrm>
            <a:off x="6272640" y="563256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64" name="Rounded Rectangle 35"/>
          <p:cNvSpPr/>
          <p:nvPr/>
        </p:nvSpPr>
        <p:spPr>
          <a:xfrm>
            <a:off x="6666120" y="5632560"/>
            <a:ext cx="310680" cy="155160"/>
          </a:xfrm>
          <a:prstGeom prst="roundRect">
            <a:avLst>
              <a:gd name="adj" fmla="val 50000"/>
            </a:avLst>
          </a:prstGeom>
          <a:solidFill>
            <a:srgbClr val="E0DCD4"/>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65" name="Rounded Rectangle 36"/>
          <p:cNvSpPr/>
          <p:nvPr/>
        </p:nvSpPr>
        <p:spPr>
          <a:xfrm>
            <a:off x="7059240" y="5632560"/>
            <a:ext cx="310680" cy="155160"/>
          </a:xfrm>
          <a:prstGeom prst="roundRect">
            <a:avLst>
              <a:gd name="adj" fmla="val 50000"/>
            </a:avLst>
          </a:prstGeom>
          <a:solidFill>
            <a:srgbClr val="E0DCD4"/>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66" name="TextBox 37"/>
          <p:cNvSpPr/>
          <p:nvPr/>
        </p:nvSpPr>
        <p:spPr>
          <a:xfrm>
            <a:off x="7680960" y="5523120"/>
            <a:ext cx="502560" cy="3837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2200" b="1" u="none" strike="noStrike">
                <a:solidFill>
                  <a:srgbClr val="6C00F6"/>
                </a:solidFill>
                <a:effectLst/>
                <a:uFillTx/>
                <a:latin typeface="Inter"/>
              </a:rPr>
              <a:t>3</a:t>
            </a:r>
            <a:endParaRPr lang="en-US" sz="2200" b="0" u="none" strike="noStrike">
              <a:solidFill>
                <a:srgbClr val="000000"/>
              </a:solidFill>
              <a:effectLst/>
              <a:uFillTx/>
              <a:latin typeface="Arial"/>
            </a:endParaRPr>
          </a:p>
        </p:txBody>
      </p:sp>
      <p:sp>
        <p:nvSpPr>
          <p:cNvPr id="367" name="TextBox 38"/>
          <p:cNvSpPr/>
          <p:nvPr/>
        </p:nvSpPr>
        <p:spPr>
          <a:xfrm>
            <a:off x="8321040" y="5523120"/>
            <a:ext cx="3017160" cy="3837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300" b="0" u="none" strike="noStrike">
                <a:solidFill>
                  <a:srgbClr val="6B6577"/>
                </a:solidFill>
                <a:effectLst/>
                <a:uFillTx/>
                <a:latin typeface="Inter"/>
              </a:rPr>
              <a:t>preferred</a:t>
            </a:r>
            <a:endParaRPr lang="en-US" sz="13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8"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69" name="TextBox 2"/>
          <p:cNvSpPr/>
          <p:nvPr/>
        </p:nvSpPr>
        <p:spPr>
          <a:xfrm>
            <a:off x="658440" y="475560"/>
            <a:ext cx="8229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pc="261" strike="noStrike">
                <a:solidFill>
                  <a:srgbClr val="6C00F6"/>
                </a:solidFill>
                <a:effectLst/>
                <a:uFillTx/>
                <a:latin typeface="Inter"/>
              </a:rPr>
              <a:t>NLU</a:t>
            </a:r>
            <a:endParaRPr lang="en-US" sz="1150" b="0" u="none" strike="noStrike">
              <a:solidFill>
                <a:srgbClr val="000000"/>
              </a:solidFill>
              <a:effectLst/>
              <a:uFillTx/>
              <a:latin typeface="Arial"/>
            </a:endParaRPr>
          </a:p>
        </p:txBody>
      </p:sp>
      <p:pic>
        <p:nvPicPr>
          <p:cNvPr id="370" name="Picture 3" descr="zenvoya_logo.png"/>
          <p:cNvPicPr/>
          <p:nvPr/>
        </p:nvPicPr>
        <p:blipFill>
          <a:blip r:embed="rId1"/>
          <a:stretch/>
        </p:blipFill>
        <p:spPr>
          <a:xfrm>
            <a:off x="10344600" y="475560"/>
            <a:ext cx="1188360" cy="222480"/>
          </a:xfrm>
          <a:prstGeom prst="rect">
            <a:avLst/>
          </a:prstGeom>
          <a:noFill/>
          <a:ln w="0">
            <a:noFill/>
          </a:ln>
        </p:spPr>
      </p:pic>
      <p:sp>
        <p:nvSpPr>
          <p:cNvPr id="371" name="TextBox 4"/>
          <p:cNvSpPr/>
          <p:nvPr/>
        </p:nvSpPr>
        <p:spPr>
          <a:xfrm>
            <a:off x="658440" y="822960"/>
            <a:ext cx="10058040" cy="914040"/>
          </a:xfrm>
          <a:prstGeom prst="rect">
            <a:avLst/>
          </a:prstGeom>
          <a:noFill/>
          <a:ln w="0">
            <a:noFill/>
          </a:ln>
        </p:spPr>
        <p:style>
          <a:lnRef idx="0"/>
          <a:fillRef idx="0"/>
          <a:effectRef idx="0"/>
          <a:fontRef idx="minor"/>
        </p:style>
        <p:txBody>
          <a:bodyPr lIns="0" tIns="0" rIns="0" bIns="0" anchor="t">
            <a:spAutoFit/>
          </a:bodyPr>
          <a:p>
            <a:pPr defTabSz="457200">
              <a:lnSpc>
                <a:spcPct val="102000"/>
              </a:lnSpc>
            </a:pPr>
            <a:r>
              <a:rPr lang="en-US" sz="2700" b="1" u="none" strike="noStrike">
                <a:solidFill>
                  <a:srgbClr val="17131F"/>
                </a:solidFill>
                <a:effectLst/>
                <a:uFillTx/>
                <a:latin typeface="Inter"/>
              </a:rPr>
              <a:t>Ranked by fit, not filtered out.</a:t>
            </a:r>
            <a:endParaRPr lang="en-US" sz="2700" b="0" u="none" strike="noStrike">
              <a:solidFill>
                <a:srgbClr val="000000"/>
              </a:solidFill>
              <a:effectLst/>
              <a:uFillTx/>
              <a:latin typeface="Arial"/>
            </a:endParaRPr>
          </a:p>
        </p:txBody>
      </p:sp>
      <p:sp>
        <p:nvSpPr>
          <p:cNvPr id="372" name="Rectangle 5"/>
          <p:cNvSpPr/>
          <p:nvPr/>
        </p:nvSpPr>
        <p:spPr>
          <a:xfrm>
            <a:off x="658440" y="6437520"/>
            <a:ext cx="10874520" cy="9000"/>
          </a:xfrm>
          <a:prstGeom prst="rect">
            <a:avLst/>
          </a:prstGeom>
          <a:solidFill>
            <a:srgbClr val="E4E1DA"/>
          </a:solidFill>
          <a:ln w="0">
            <a:noFill/>
          </a:ln>
        </p:spPr>
        <p:style>
          <a:lnRef idx="0"/>
          <a:fillRef idx="0"/>
          <a:effectRef idx="0"/>
          <a:fontRef idx="minor"/>
        </p:style>
        <p:txBody>
          <a:bodyPr lIns="90000" tIns="-35640" rIns="90000" bIns="-35640" anchor="ctr">
            <a:noAutofit/>
          </a:bodyPr>
          <a:p>
            <a:pPr/>
            <a:endParaRPr lang="en-US" sz="1800" b="0" u="none" strike="noStrike">
              <a:solidFill>
                <a:schemeClr val="dk1"/>
              </a:solidFill>
              <a:effectLst/>
              <a:uFillTx/>
              <a:latin typeface="Calibri"/>
            </a:endParaRPr>
          </a:p>
        </p:txBody>
      </p:sp>
      <p:sp>
        <p:nvSpPr>
          <p:cNvPr id="373" name="TextBox 6"/>
          <p:cNvSpPr/>
          <p:nvPr/>
        </p:nvSpPr>
        <p:spPr>
          <a:xfrm>
            <a:off x="658440" y="651060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1" u="none" strike="noStrike">
                <a:solidFill>
                  <a:srgbClr val="A8A2B4"/>
                </a:solidFill>
                <a:effectLst/>
                <a:uFillTx/>
                <a:latin typeface="Inter"/>
              </a:rPr>
              <a:t>Zenvoya</a:t>
            </a:r>
            <a:endParaRPr lang="en-US" sz="900" b="0" u="none" strike="noStrike">
              <a:solidFill>
                <a:srgbClr val="000000"/>
              </a:solidFill>
              <a:effectLst/>
              <a:uFillTx/>
              <a:latin typeface="Arial"/>
            </a:endParaRPr>
          </a:p>
        </p:txBody>
      </p:sp>
      <p:sp>
        <p:nvSpPr>
          <p:cNvPr id="374" name="TextBox 7"/>
          <p:cNvSpPr/>
          <p:nvPr/>
        </p:nvSpPr>
        <p:spPr>
          <a:xfrm>
            <a:off x="8790120" y="6510600"/>
            <a:ext cx="2742840" cy="27396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900" b="0" i="1" u="none" strike="noStrike">
                <a:solidFill>
                  <a:srgbClr val="A8A2B4"/>
                </a:solidFill>
                <a:effectLst/>
                <a:uFillTx/>
                <a:latin typeface="Inter"/>
              </a:rPr>
              <a:t>zenvoya.ai</a:t>
            </a:r>
            <a:endParaRPr lang="en-US" sz="900" b="0" u="none" strike="noStrike">
              <a:solidFill>
                <a:srgbClr val="000000"/>
              </a:solidFill>
              <a:effectLst/>
              <a:uFillTx/>
              <a:latin typeface="Arial"/>
            </a:endParaRPr>
          </a:p>
        </p:txBody>
      </p:sp>
      <p:sp>
        <p:nvSpPr>
          <p:cNvPr id="375" name="TextBox 8"/>
          <p:cNvSpPr/>
          <p:nvPr/>
        </p:nvSpPr>
        <p:spPr>
          <a:xfrm>
            <a:off x="6537960" y="2212920"/>
            <a:ext cx="2011320" cy="22824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1" u="none" spc="159" strike="noStrike">
                <a:solidFill>
                  <a:srgbClr val="A8A2B4"/>
                </a:solidFill>
                <a:effectLst/>
                <a:uFillTx/>
                <a:latin typeface="Inter"/>
              </a:rPr>
              <a:t>FIT</a:t>
            </a:r>
            <a:endParaRPr lang="en-US" sz="900" b="0" u="none" strike="noStrike">
              <a:solidFill>
                <a:srgbClr val="000000"/>
              </a:solidFill>
              <a:effectLst/>
              <a:uFillTx/>
              <a:latin typeface="Arial"/>
            </a:endParaRPr>
          </a:p>
        </p:txBody>
      </p:sp>
      <p:sp>
        <p:nvSpPr>
          <p:cNvPr id="376" name="Rounded Rectangle 9"/>
          <p:cNvSpPr/>
          <p:nvPr/>
        </p:nvSpPr>
        <p:spPr>
          <a:xfrm>
            <a:off x="658440" y="2468880"/>
            <a:ext cx="10874520" cy="1005480"/>
          </a:xfrm>
          <a:prstGeom prst="roundRect">
            <a:avLst>
              <a:gd name="adj" fmla="val 10000"/>
            </a:avLst>
          </a:prstGeom>
          <a:solidFill>
            <a:srgbClr val="F0E9FF"/>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77" name="TextBox 10"/>
          <p:cNvSpPr/>
          <p:nvPr/>
        </p:nvSpPr>
        <p:spPr>
          <a:xfrm>
            <a:off x="1024200" y="2779920"/>
            <a:ext cx="5668920" cy="3837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700" b="1" u="none" strike="noStrike">
                <a:solidFill>
                  <a:srgbClr val="17131F"/>
                </a:solidFill>
                <a:effectLst/>
                <a:uFillTx/>
                <a:latin typeface="Inter"/>
              </a:rPr>
              <a:t>Flight A</a:t>
            </a:r>
            <a:r>
              <a:rPr lang="en-US" sz="1300" b="0" u="none" strike="noStrike">
                <a:solidFill>
                  <a:srgbClr val="6B6577"/>
                </a:solidFill>
                <a:effectLst/>
                <a:uFillTx/>
                <a:latin typeface="Inter"/>
              </a:rPr>
              <a:t>     ANA · Business · Star Alliance</a:t>
            </a:r>
            <a:endParaRPr lang="en-US" sz="1300" b="0" u="none" strike="noStrike">
              <a:solidFill>
                <a:srgbClr val="000000"/>
              </a:solidFill>
              <a:effectLst/>
              <a:uFillTx/>
              <a:latin typeface="Arial"/>
            </a:endParaRPr>
          </a:p>
        </p:txBody>
      </p:sp>
      <p:sp>
        <p:nvSpPr>
          <p:cNvPr id="378" name="Rounded Rectangle 11"/>
          <p:cNvSpPr/>
          <p:nvPr/>
        </p:nvSpPr>
        <p:spPr>
          <a:xfrm>
            <a:off x="6537960" y="288936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79" name="Rounded Rectangle 12"/>
          <p:cNvSpPr/>
          <p:nvPr/>
        </p:nvSpPr>
        <p:spPr>
          <a:xfrm>
            <a:off x="6931080" y="288936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80" name="Rounded Rectangle 13"/>
          <p:cNvSpPr/>
          <p:nvPr/>
        </p:nvSpPr>
        <p:spPr>
          <a:xfrm>
            <a:off x="7324200" y="288936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81" name="Rounded Rectangle 14"/>
          <p:cNvSpPr/>
          <p:nvPr/>
        </p:nvSpPr>
        <p:spPr>
          <a:xfrm>
            <a:off x="7717680" y="288936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82" name="Rounded Rectangle 15"/>
          <p:cNvSpPr/>
          <p:nvPr/>
        </p:nvSpPr>
        <p:spPr>
          <a:xfrm>
            <a:off x="8110800" y="288936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83" name="TextBox 16"/>
          <p:cNvSpPr/>
          <p:nvPr/>
        </p:nvSpPr>
        <p:spPr>
          <a:xfrm>
            <a:off x="8881560" y="2688480"/>
            <a:ext cx="2468520" cy="36540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1700" b="1" u="none" strike="noStrike">
                <a:solidFill>
                  <a:srgbClr val="17131F"/>
                </a:solidFill>
                <a:effectLst/>
                <a:uFillTx/>
                <a:latin typeface="Inter"/>
              </a:rPr>
              <a:t>$10,200</a:t>
            </a:r>
            <a:endParaRPr lang="en-US" sz="1700" b="0" u="none" strike="noStrike">
              <a:solidFill>
                <a:srgbClr val="000000"/>
              </a:solidFill>
              <a:effectLst/>
              <a:uFillTx/>
              <a:latin typeface="Arial"/>
            </a:endParaRPr>
          </a:p>
        </p:txBody>
      </p:sp>
      <p:sp>
        <p:nvSpPr>
          <p:cNvPr id="384" name="TextBox 17"/>
          <p:cNvSpPr/>
          <p:nvPr/>
        </p:nvSpPr>
        <p:spPr>
          <a:xfrm>
            <a:off x="8881560" y="3072240"/>
            <a:ext cx="2468520" cy="31968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1300" b="1" u="none" strike="noStrike">
                <a:solidFill>
                  <a:srgbClr val="6C00F6"/>
                </a:solidFill>
                <a:effectLst/>
                <a:uFillTx/>
                <a:latin typeface="Inter"/>
              </a:rPr>
              <a:t>#1 best fit</a:t>
            </a:r>
            <a:endParaRPr lang="en-US" sz="1300" b="0" u="none" strike="noStrike">
              <a:solidFill>
                <a:srgbClr val="000000"/>
              </a:solidFill>
              <a:effectLst/>
              <a:uFillTx/>
              <a:latin typeface="Arial"/>
            </a:endParaRPr>
          </a:p>
        </p:txBody>
      </p:sp>
      <p:sp>
        <p:nvSpPr>
          <p:cNvPr id="385" name="Rectangle 18"/>
          <p:cNvSpPr/>
          <p:nvPr/>
        </p:nvSpPr>
        <p:spPr>
          <a:xfrm>
            <a:off x="658440" y="3840480"/>
            <a:ext cx="10874520" cy="13680"/>
          </a:xfrm>
          <a:prstGeom prst="rect">
            <a:avLst/>
          </a:prstGeom>
          <a:solidFill>
            <a:srgbClr val="E4E1DA"/>
          </a:solidFill>
          <a:ln w="0">
            <a:noFill/>
          </a:ln>
        </p:spPr>
        <p:style>
          <a:lnRef idx="0"/>
          <a:fillRef idx="0"/>
          <a:effectRef idx="0"/>
          <a:fontRef idx="minor"/>
        </p:style>
        <p:txBody>
          <a:bodyPr lIns="90000" tIns="-30960" rIns="90000" bIns="-30960" anchor="ctr">
            <a:noAutofit/>
          </a:bodyPr>
          <a:p>
            <a:pPr/>
            <a:endParaRPr lang="en-US" sz="1800" b="0" u="none" strike="noStrike">
              <a:solidFill>
                <a:schemeClr val="dk1"/>
              </a:solidFill>
              <a:effectLst/>
              <a:uFillTx/>
              <a:latin typeface="Calibri"/>
            </a:endParaRPr>
          </a:p>
        </p:txBody>
      </p:sp>
      <p:sp>
        <p:nvSpPr>
          <p:cNvPr id="386" name="TextBox 19"/>
          <p:cNvSpPr/>
          <p:nvPr/>
        </p:nvSpPr>
        <p:spPr>
          <a:xfrm>
            <a:off x="704160" y="4151520"/>
            <a:ext cx="5668920" cy="3837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700" b="1" u="none" strike="noStrike">
                <a:solidFill>
                  <a:srgbClr val="17131F"/>
                </a:solidFill>
                <a:effectLst/>
                <a:uFillTx/>
                <a:latin typeface="Inter"/>
              </a:rPr>
              <a:t>Flight B</a:t>
            </a:r>
            <a:r>
              <a:rPr lang="en-US" sz="1300" b="0" u="none" strike="noStrike">
                <a:solidFill>
                  <a:srgbClr val="D64560"/>
                </a:solidFill>
                <a:effectLst/>
                <a:uFillTx/>
                <a:latin typeface="Inter"/>
              </a:rPr>
              <a:t>     Mixed alliance</a:t>
            </a:r>
            <a:r>
              <a:rPr lang="en-US" sz="1300" b="0" u="none" strike="noStrike">
                <a:solidFill>
                  <a:srgbClr val="6B6577"/>
                </a:solidFill>
                <a:effectLst/>
                <a:uFillTx/>
                <a:latin typeface="Inter"/>
              </a:rPr>
              <a:t> · Business</a:t>
            </a:r>
            <a:endParaRPr lang="en-US" sz="1300" b="0" u="none" strike="noStrike">
              <a:solidFill>
                <a:srgbClr val="000000"/>
              </a:solidFill>
              <a:effectLst/>
              <a:uFillTx/>
              <a:latin typeface="Arial"/>
            </a:endParaRPr>
          </a:p>
        </p:txBody>
      </p:sp>
      <p:sp>
        <p:nvSpPr>
          <p:cNvPr id="387" name="Rounded Rectangle 20"/>
          <p:cNvSpPr/>
          <p:nvPr/>
        </p:nvSpPr>
        <p:spPr>
          <a:xfrm>
            <a:off x="6537960" y="426096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88" name="Rounded Rectangle 21"/>
          <p:cNvSpPr/>
          <p:nvPr/>
        </p:nvSpPr>
        <p:spPr>
          <a:xfrm>
            <a:off x="6931080" y="426096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89" name="Rounded Rectangle 22"/>
          <p:cNvSpPr/>
          <p:nvPr/>
        </p:nvSpPr>
        <p:spPr>
          <a:xfrm>
            <a:off x="7324200" y="4260960"/>
            <a:ext cx="310680" cy="155160"/>
          </a:xfrm>
          <a:prstGeom prst="roundRect">
            <a:avLst>
              <a:gd name="adj" fmla="val 50000"/>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90" name="Rounded Rectangle 23"/>
          <p:cNvSpPr/>
          <p:nvPr/>
        </p:nvSpPr>
        <p:spPr>
          <a:xfrm>
            <a:off x="7717680" y="4260960"/>
            <a:ext cx="310680" cy="155160"/>
          </a:xfrm>
          <a:prstGeom prst="roundRect">
            <a:avLst>
              <a:gd name="adj" fmla="val 50000"/>
            </a:avLst>
          </a:prstGeom>
          <a:solidFill>
            <a:srgbClr val="E0DCD4"/>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91" name="Rounded Rectangle 24"/>
          <p:cNvSpPr/>
          <p:nvPr/>
        </p:nvSpPr>
        <p:spPr>
          <a:xfrm>
            <a:off x="8110800" y="4260960"/>
            <a:ext cx="310680" cy="155160"/>
          </a:xfrm>
          <a:prstGeom prst="roundRect">
            <a:avLst>
              <a:gd name="adj" fmla="val 50000"/>
            </a:avLst>
          </a:prstGeom>
          <a:solidFill>
            <a:srgbClr val="E0DCD4"/>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92" name="TextBox 25"/>
          <p:cNvSpPr/>
          <p:nvPr/>
        </p:nvSpPr>
        <p:spPr>
          <a:xfrm>
            <a:off x="8881560" y="4060080"/>
            <a:ext cx="2468520" cy="36540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1700" b="1" u="none" strike="noStrike">
                <a:solidFill>
                  <a:srgbClr val="17131F"/>
                </a:solidFill>
                <a:effectLst/>
                <a:uFillTx/>
                <a:latin typeface="Inter"/>
              </a:rPr>
              <a:t>$9,700</a:t>
            </a:r>
            <a:endParaRPr lang="en-US" sz="1700" b="0" u="none" strike="noStrike">
              <a:solidFill>
                <a:srgbClr val="000000"/>
              </a:solidFill>
              <a:effectLst/>
              <a:uFillTx/>
              <a:latin typeface="Arial"/>
            </a:endParaRPr>
          </a:p>
        </p:txBody>
      </p:sp>
      <p:sp>
        <p:nvSpPr>
          <p:cNvPr id="393" name="TextBox 26"/>
          <p:cNvSpPr/>
          <p:nvPr/>
        </p:nvSpPr>
        <p:spPr>
          <a:xfrm>
            <a:off x="8881560" y="4443840"/>
            <a:ext cx="2468520" cy="31968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1300" b="1" u="none" strike="noStrike">
                <a:solidFill>
                  <a:srgbClr val="6B6577"/>
                </a:solidFill>
                <a:effectLst/>
                <a:uFillTx/>
                <a:latin typeface="Inter"/>
              </a:rPr>
              <a:t>#2</a:t>
            </a:r>
            <a:endParaRPr lang="en-US" sz="1300" b="0" u="none" strike="noStrike">
              <a:solidFill>
                <a:srgbClr val="000000"/>
              </a:solidFill>
              <a:effectLst/>
              <a:uFillTx/>
              <a:latin typeface="Arial"/>
            </a:endParaRPr>
          </a:p>
        </p:txBody>
      </p:sp>
      <p:sp>
        <p:nvSpPr>
          <p:cNvPr id="394" name="TextBox 27"/>
          <p:cNvSpPr/>
          <p:nvPr/>
        </p:nvSpPr>
        <p:spPr>
          <a:xfrm>
            <a:off x="658440" y="5440680"/>
            <a:ext cx="10874520" cy="54828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500" b="1" u="none" strike="noStrike">
                <a:solidFill>
                  <a:srgbClr val="17131F"/>
                </a:solidFill>
                <a:effectLst/>
                <a:uFillTx/>
                <a:latin typeface="Inter"/>
              </a:rPr>
              <a:t>A hard $10,000 filter would delete Flight A. </a:t>
            </a:r>
            <a:r>
              <a:rPr lang="en-US" sz="1500" b="1" u="none" strike="noStrike">
                <a:solidFill>
                  <a:srgbClr val="6C00F6"/>
                </a:solidFill>
                <a:effectLst/>
                <a:uFillTx/>
                <a:latin typeface="Inter"/>
              </a:rPr>
              <a:t>Preferences keep it first.</a:t>
            </a:r>
            <a:endParaRPr lang="en-US" sz="15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5"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396" name="TextBox 2"/>
          <p:cNvSpPr/>
          <p:nvPr/>
        </p:nvSpPr>
        <p:spPr>
          <a:xfrm>
            <a:off x="658440" y="475560"/>
            <a:ext cx="8229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pc="261" strike="noStrike">
                <a:solidFill>
                  <a:srgbClr val="6C00F6"/>
                </a:solidFill>
                <a:effectLst/>
                <a:uFillTx/>
                <a:latin typeface="Inter"/>
              </a:rPr>
              <a:t>PERSONALIZATION</a:t>
            </a:r>
            <a:endParaRPr lang="en-US" sz="1150" b="0" u="none" strike="noStrike">
              <a:solidFill>
                <a:srgbClr val="000000"/>
              </a:solidFill>
              <a:effectLst/>
              <a:uFillTx/>
              <a:latin typeface="Arial"/>
            </a:endParaRPr>
          </a:p>
        </p:txBody>
      </p:sp>
      <p:pic>
        <p:nvPicPr>
          <p:cNvPr id="397" name="Picture 3" descr="zenvoya_logo.png"/>
          <p:cNvPicPr/>
          <p:nvPr/>
        </p:nvPicPr>
        <p:blipFill>
          <a:blip r:embed="rId1"/>
          <a:stretch/>
        </p:blipFill>
        <p:spPr>
          <a:xfrm>
            <a:off x="10344600" y="475560"/>
            <a:ext cx="1188360" cy="222480"/>
          </a:xfrm>
          <a:prstGeom prst="rect">
            <a:avLst/>
          </a:prstGeom>
          <a:noFill/>
          <a:ln w="0">
            <a:noFill/>
          </a:ln>
        </p:spPr>
      </p:pic>
      <p:sp>
        <p:nvSpPr>
          <p:cNvPr id="398" name="TextBox 4"/>
          <p:cNvSpPr/>
          <p:nvPr/>
        </p:nvSpPr>
        <p:spPr>
          <a:xfrm>
            <a:off x="658440" y="822960"/>
            <a:ext cx="10058040" cy="914040"/>
          </a:xfrm>
          <a:prstGeom prst="rect">
            <a:avLst/>
          </a:prstGeom>
          <a:noFill/>
          <a:ln w="0">
            <a:noFill/>
          </a:ln>
        </p:spPr>
        <p:style>
          <a:lnRef idx="0"/>
          <a:fillRef idx="0"/>
          <a:effectRef idx="0"/>
          <a:fontRef idx="minor"/>
        </p:style>
        <p:txBody>
          <a:bodyPr lIns="0" tIns="0" rIns="0" bIns="0" anchor="t">
            <a:spAutoFit/>
          </a:bodyPr>
          <a:p>
            <a:pPr defTabSz="457200">
              <a:lnSpc>
                <a:spcPct val="102000"/>
              </a:lnSpc>
            </a:pPr>
            <a:r>
              <a:rPr lang="en-US" sz="2700" b="1" u="none" strike="noStrike">
                <a:solidFill>
                  <a:srgbClr val="17131F"/>
                </a:solidFill>
                <a:effectLst/>
                <a:uFillTx/>
                <a:latin typeface="Inter"/>
              </a:rPr>
              <a:t>Everything is data.</a:t>
            </a:r>
            <a:endParaRPr lang="en-US" sz="2700" b="0" u="none" strike="noStrike">
              <a:solidFill>
                <a:srgbClr val="000000"/>
              </a:solidFill>
              <a:effectLst/>
              <a:uFillTx/>
              <a:latin typeface="Arial"/>
            </a:endParaRPr>
          </a:p>
        </p:txBody>
      </p:sp>
      <p:sp>
        <p:nvSpPr>
          <p:cNvPr id="399" name="Rectangle 5"/>
          <p:cNvSpPr/>
          <p:nvPr/>
        </p:nvSpPr>
        <p:spPr>
          <a:xfrm>
            <a:off x="658440" y="6437520"/>
            <a:ext cx="10874520" cy="9000"/>
          </a:xfrm>
          <a:prstGeom prst="rect">
            <a:avLst/>
          </a:prstGeom>
          <a:solidFill>
            <a:srgbClr val="E4E1DA"/>
          </a:solidFill>
          <a:ln w="0">
            <a:noFill/>
          </a:ln>
        </p:spPr>
        <p:style>
          <a:lnRef idx="0"/>
          <a:fillRef idx="0"/>
          <a:effectRef idx="0"/>
          <a:fontRef idx="minor"/>
        </p:style>
        <p:txBody>
          <a:bodyPr lIns="90000" tIns="-35640" rIns="90000" bIns="-35640" anchor="ctr">
            <a:noAutofit/>
          </a:bodyPr>
          <a:p>
            <a:pPr/>
            <a:endParaRPr lang="en-US" sz="1800" b="0" u="none" strike="noStrike">
              <a:solidFill>
                <a:schemeClr val="dk1"/>
              </a:solidFill>
              <a:effectLst/>
              <a:uFillTx/>
              <a:latin typeface="Calibri"/>
            </a:endParaRPr>
          </a:p>
        </p:txBody>
      </p:sp>
      <p:sp>
        <p:nvSpPr>
          <p:cNvPr id="400" name="TextBox 6"/>
          <p:cNvSpPr/>
          <p:nvPr/>
        </p:nvSpPr>
        <p:spPr>
          <a:xfrm>
            <a:off x="658440" y="651060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1" u="none" strike="noStrike">
                <a:solidFill>
                  <a:srgbClr val="A8A2B4"/>
                </a:solidFill>
                <a:effectLst/>
                <a:uFillTx/>
                <a:latin typeface="Inter"/>
              </a:rPr>
              <a:t>Zenvoya</a:t>
            </a:r>
            <a:endParaRPr lang="en-US" sz="900" b="0" u="none" strike="noStrike">
              <a:solidFill>
                <a:srgbClr val="000000"/>
              </a:solidFill>
              <a:effectLst/>
              <a:uFillTx/>
              <a:latin typeface="Arial"/>
            </a:endParaRPr>
          </a:p>
        </p:txBody>
      </p:sp>
      <p:sp>
        <p:nvSpPr>
          <p:cNvPr id="401" name="TextBox 7"/>
          <p:cNvSpPr/>
          <p:nvPr/>
        </p:nvSpPr>
        <p:spPr>
          <a:xfrm>
            <a:off x="8790120" y="6510600"/>
            <a:ext cx="2742840" cy="27396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900" b="0" i="1" u="none" strike="noStrike">
                <a:solidFill>
                  <a:srgbClr val="A8A2B4"/>
                </a:solidFill>
                <a:effectLst/>
                <a:uFillTx/>
                <a:latin typeface="Inter"/>
              </a:rPr>
              <a:t>zenvoya.ai</a:t>
            </a:r>
            <a:endParaRPr lang="en-US" sz="900" b="0" u="none" strike="noStrike">
              <a:solidFill>
                <a:srgbClr val="000000"/>
              </a:solidFill>
              <a:effectLst/>
              <a:uFillTx/>
              <a:latin typeface="Arial"/>
            </a:endParaRPr>
          </a:p>
        </p:txBody>
      </p:sp>
      <p:sp>
        <p:nvSpPr>
          <p:cNvPr id="402" name="TextBox 8"/>
          <p:cNvSpPr/>
          <p:nvPr/>
        </p:nvSpPr>
        <p:spPr>
          <a:xfrm>
            <a:off x="658440" y="1463040"/>
            <a:ext cx="10515240" cy="3654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500" b="0" u="none" strike="noStrike">
                <a:solidFill>
                  <a:srgbClr val="6B6577"/>
                </a:solidFill>
                <a:effectLst/>
                <a:uFillTx/>
                <a:latin typeface="Inter"/>
              </a:rPr>
              <a:t>Every search, tap, dwell, chat and skip is a signal.</a:t>
            </a:r>
            <a:endParaRPr lang="en-US" sz="1500" b="0" u="none" strike="noStrike">
              <a:solidFill>
                <a:srgbClr val="000000"/>
              </a:solidFill>
              <a:effectLst/>
              <a:uFillTx/>
              <a:latin typeface="Arial"/>
            </a:endParaRPr>
          </a:p>
        </p:txBody>
      </p:sp>
      <p:pic>
        <p:nvPicPr>
          <p:cNvPr id="403" name="Picture 9" descr="signals_annotated.png.1627_50.jpg"/>
          <p:cNvPicPr/>
          <p:nvPr/>
        </p:nvPicPr>
        <p:blipFill>
          <a:blip r:embed="rId2"/>
          <a:stretch/>
        </p:blipFill>
        <p:spPr>
          <a:xfrm>
            <a:off x="2484000" y="1883520"/>
            <a:ext cx="7223400" cy="4438080"/>
          </a:xfrm>
          <a:prstGeom prst="rect">
            <a:avLst/>
          </a:prstGeom>
          <a:noFill/>
          <a:ln w="0">
            <a:noFill/>
          </a:ln>
        </p:spPr>
      </p:pic>
      <p:sp>
        <p:nvSpPr>
          <p:cNvPr id="404" name="Rectangle 10"/>
          <p:cNvSpPr/>
          <p:nvPr/>
        </p:nvSpPr>
        <p:spPr>
          <a:xfrm>
            <a:off x="2484000" y="1883520"/>
            <a:ext cx="7223400" cy="4438080"/>
          </a:xfrm>
          <a:prstGeom prst="rect">
            <a:avLst/>
          </a:prstGeom>
          <a:noFill/>
          <a:ln w="19050">
            <a:solidFill>
              <a:srgbClr val="E4E1DA"/>
            </a:solidFill>
            <a:round/>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5"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06" name="TextBox 2"/>
          <p:cNvSpPr/>
          <p:nvPr/>
        </p:nvSpPr>
        <p:spPr>
          <a:xfrm>
            <a:off x="658440" y="475560"/>
            <a:ext cx="8229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pc="261" strike="noStrike">
                <a:solidFill>
                  <a:srgbClr val="6C00F6"/>
                </a:solidFill>
                <a:effectLst/>
                <a:uFillTx/>
                <a:latin typeface="Inter"/>
              </a:rPr>
              <a:t>PERSONALIZATION</a:t>
            </a:r>
            <a:endParaRPr lang="en-US" sz="1150" b="0" u="none" strike="noStrike">
              <a:solidFill>
                <a:srgbClr val="000000"/>
              </a:solidFill>
              <a:effectLst/>
              <a:uFillTx/>
              <a:latin typeface="Arial"/>
            </a:endParaRPr>
          </a:p>
        </p:txBody>
      </p:sp>
      <p:pic>
        <p:nvPicPr>
          <p:cNvPr id="407" name="Picture 3" descr="zenvoya_logo.png"/>
          <p:cNvPicPr/>
          <p:nvPr/>
        </p:nvPicPr>
        <p:blipFill>
          <a:blip r:embed="rId1"/>
          <a:stretch/>
        </p:blipFill>
        <p:spPr>
          <a:xfrm>
            <a:off x="10344600" y="475560"/>
            <a:ext cx="1188360" cy="222480"/>
          </a:xfrm>
          <a:prstGeom prst="rect">
            <a:avLst/>
          </a:prstGeom>
          <a:noFill/>
          <a:ln w="0">
            <a:noFill/>
          </a:ln>
        </p:spPr>
      </p:pic>
      <p:sp>
        <p:nvSpPr>
          <p:cNvPr id="408" name="TextBox 4"/>
          <p:cNvSpPr/>
          <p:nvPr/>
        </p:nvSpPr>
        <p:spPr>
          <a:xfrm>
            <a:off x="658440" y="822960"/>
            <a:ext cx="10058040" cy="914040"/>
          </a:xfrm>
          <a:prstGeom prst="rect">
            <a:avLst/>
          </a:prstGeom>
          <a:noFill/>
          <a:ln w="0">
            <a:noFill/>
          </a:ln>
        </p:spPr>
        <p:style>
          <a:lnRef idx="0"/>
          <a:fillRef idx="0"/>
          <a:effectRef idx="0"/>
          <a:fontRef idx="minor"/>
        </p:style>
        <p:txBody>
          <a:bodyPr lIns="0" tIns="0" rIns="0" bIns="0" anchor="t">
            <a:spAutoFit/>
          </a:bodyPr>
          <a:p>
            <a:pPr defTabSz="457200">
              <a:lnSpc>
                <a:spcPct val="102000"/>
              </a:lnSpc>
            </a:pPr>
            <a:r>
              <a:rPr lang="en-US" sz="2700" b="1" u="none" strike="noStrike">
                <a:solidFill>
                  <a:srgbClr val="17131F"/>
                </a:solidFill>
                <a:effectLst/>
                <a:uFillTx/>
                <a:latin typeface="Inter"/>
              </a:rPr>
              <a:t>Silence is a signal.</a:t>
            </a:r>
            <a:endParaRPr lang="en-US" sz="2700" b="0" u="none" strike="noStrike">
              <a:solidFill>
                <a:srgbClr val="000000"/>
              </a:solidFill>
              <a:effectLst/>
              <a:uFillTx/>
              <a:latin typeface="Arial"/>
            </a:endParaRPr>
          </a:p>
        </p:txBody>
      </p:sp>
      <p:sp>
        <p:nvSpPr>
          <p:cNvPr id="409" name="Rectangle 5"/>
          <p:cNvSpPr/>
          <p:nvPr/>
        </p:nvSpPr>
        <p:spPr>
          <a:xfrm>
            <a:off x="658440" y="6437520"/>
            <a:ext cx="10874520" cy="9000"/>
          </a:xfrm>
          <a:prstGeom prst="rect">
            <a:avLst/>
          </a:prstGeom>
          <a:solidFill>
            <a:srgbClr val="E4E1DA"/>
          </a:solidFill>
          <a:ln w="0">
            <a:noFill/>
          </a:ln>
        </p:spPr>
        <p:style>
          <a:lnRef idx="0"/>
          <a:fillRef idx="0"/>
          <a:effectRef idx="0"/>
          <a:fontRef idx="minor"/>
        </p:style>
        <p:txBody>
          <a:bodyPr lIns="90000" tIns="-35640" rIns="90000" bIns="-35640" anchor="ctr">
            <a:noAutofit/>
          </a:bodyPr>
          <a:p>
            <a:pPr/>
            <a:endParaRPr lang="en-US" sz="1800" b="0" u="none" strike="noStrike">
              <a:solidFill>
                <a:schemeClr val="dk1"/>
              </a:solidFill>
              <a:effectLst/>
              <a:uFillTx/>
              <a:latin typeface="Calibri"/>
            </a:endParaRPr>
          </a:p>
        </p:txBody>
      </p:sp>
      <p:sp>
        <p:nvSpPr>
          <p:cNvPr id="410" name="TextBox 6"/>
          <p:cNvSpPr/>
          <p:nvPr/>
        </p:nvSpPr>
        <p:spPr>
          <a:xfrm>
            <a:off x="658440" y="651060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1" u="none" strike="noStrike">
                <a:solidFill>
                  <a:srgbClr val="A8A2B4"/>
                </a:solidFill>
                <a:effectLst/>
                <a:uFillTx/>
                <a:latin typeface="Inter"/>
              </a:rPr>
              <a:t>Zenvoya</a:t>
            </a:r>
            <a:endParaRPr lang="en-US" sz="900" b="0" u="none" strike="noStrike">
              <a:solidFill>
                <a:srgbClr val="000000"/>
              </a:solidFill>
              <a:effectLst/>
              <a:uFillTx/>
              <a:latin typeface="Arial"/>
            </a:endParaRPr>
          </a:p>
        </p:txBody>
      </p:sp>
      <p:sp>
        <p:nvSpPr>
          <p:cNvPr id="411" name="TextBox 7"/>
          <p:cNvSpPr/>
          <p:nvPr/>
        </p:nvSpPr>
        <p:spPr>
          <a:xfrm>
            <a:off x="8790120" y="6510600"/>
            <a:ext cx="2742840" cy="27396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900" b="0" i="1" u="none" strike="noStrike">
                <a:solidFill>
                  <a:srgbClr val="A8A2B4"/>
                </a:solidFill>
                <a:effectLst/>
                <a:uFillTx/>
                <a:latin typeface="Inter"/>
              </a:rPr>
              <a:t>zenvoya.ai</a:t>
            </a:r>
            <a:endParaRPr lang="en-US" sz="900" b="0" u="none" strike="noStrike">
              <a:solidFill>
                <a:srgbClr val="000000"/>
              </a:solidFill>
              <a:effectLst/>
              <a:uFillTx/>
              <a:latin typeface="Arial"/>
            </a:endParaRPr>
          </a:p>
        </p:txBody>
      </p:sp>
      <p:pic>
        <p:nvPicPr>
          <p:cNvPr id="412" name="Picture 8" descr="itinerary_example.jpeg.674_8.jpg"/>
          <p:cNvPicPr/>
          <p:nvPr/>
        </p:nvPicPr>
        <p:blipFill>
          <a:blip r:embed="rId2"/>
          <a:stretch/>
        </p:blipFill>
        <p:spPr>
          <a:xfrm>
            <a:off x="932760" y="1874520"/>
            <a:ext cx="2651400" cy="3931560"/>
          </a:xfrm>
          <a:prstGeom prst="rect">
            <a:avLst/>
          </a:prstGeom>
          <a:noFill/>
          <a:ln w="0">
            <a:noFill/>
          </a:ln>
        </p:spPr>
      </p:pic>
      <p:sp>
        <p:nvSpPr>
          <p:cNvPr id="413" name="Rectangle 9"/>
          <p:cNvSpPr/>
          <p:nvPr/>
        </p:nvSpPr>
        <p:spPr>
          <a:xfrm>
            <a:off x="932760" y="1874520"/>
            <a:ext cx="2651400" cy="3931560"/>
          </a:xfrm>
          <a:prstGeom prst="rect">
            <a:avLst/>
          </a:prstGeom>
          <a:noFill/>
          <a:ln w="19050">
            <a:solidFill>
              <a:srgbClr val="E4E1DA"/>
            </a:solidFill>
            <a:round/>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14" name="TextBox 10"/>
          <p:cNvSpPr/>
          <p:nvPr/>
        </p:nvSpPr>
        <p:spPr>
          <a:xfrm>
            <a:off x="4453200" y="2377440"/>
            <a:ext cx="7079760" cy="1005480"/>
          </a:xfrm>
          <a:prstGeom prst="rect">
            <a:avLst/>
          </a:prstGeom>
          <a:noFill/>
          <a:ln w="0">
            <a:noFill/>
          </a:ln>
        </p:spPr>
        <p:style>
          <a:lnRef idx="0"/>
          <a:fillRef idx="0"/>
          <a:effectRef idx="0"/>
          <a:fontRef idx="minor"/>
        </p:style>
        <p:txBody>
          <a:bodyPr lIns="0" tIns="0" rIns="0" bIns="0" anchor="t">
            <a:spAutoFit/>
          </a:bodyPr>
          <a:p>
            <a:pPr defTabSz="457200">
              <a:lnSpc>
                <a:spcPct val="106000"/>
              </a:lnSpc>
            </a:pPr>
            <a:r>
              <a:rPr lang="en-US" sz="3000" b="1" u="none" strike="noStrike">
                <a:solidFill>
                  <a:srgbClr val="17131F"/>
                </a:solidFill>
                <a:effectLst/>
                <a:uFillTx/>
                <a:latin typeface="Inter"/>
              </a:rPr>
              <a:t>They opened it.</a:t>
            </a:r>
            <a:endParaRPr lang="en-US" sz="3000" b="0" u="none" strike="noStrike">
              <a:solidFill>
                <a:srgbClr val="000000"/>
              </a:solidFill>
              <a:effectLst/>
              <a:uFillTx/>
              <a:latin typeface="Arial"/>
            </a:endParaRPr>
          </a:p>
          <a:p>
            <a:pPr defTabSz="457200">
              <a:lnSpc>
                <a:spcPct val="106000"/>
              </a:lnSpc>
            </a:pPr>
            <a:r>
              <a:rPr lang="en-US" sz="3000" b="1" u="none" strike="noStrike">
                <a:solidFill>
                  <a:srgbClr val="17131F"/>
                </a:solidFill>
                <a:effectLst/>
                <a:uFillTx/>
                <a:latin typeface="Inter"/>
              </a:rPr>
              <a:t>Then they left.</a:t>
            </a:r>
            <a:endParaRPr lang="en-US" sz="3000" b="0" u="none" strike="noStrike">
              <a:solidFill>
                <a:srgbClr val="000000"/>
              </a:solidFill>
              <a:effectLst/>
              <a:uFillTx/>
              <a:latin typeface="Arial"/>
            </a:endParaRPr>
          </a:p>
        </p:txBody>
      </p:sp>
      <p:sp>
        <p:nvSpPr>
          <p:cNvPr id="415" name="TextBox 11"/>
          <p:cNvSpPr/>
          <p:nvPr/>
        </p:nvSpPr>
        <p:spPr>
          <a:xfrm>
            <a:off x="4453200" y="3977640"/>
            <a:ext cx="7079760" cy="3654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500" b="1" u="none" strike="noStrike">
                <a:solidFill>
                  <a:srgbClr val="D64560"/>
                </a:solidFill>
                <a:effectLst/>
                <a:uFillTx/>
                <a:latin typeface="Inter"/>
              </a:rPr>
              <a:t>No tap. No save. No booking.</a:t>
            </a:r>
            <a:endParaRPr lang="en-US" sz="1500" b="0" u="none" strike="noStrike">
              <a:solidFill>
                <a:srgbClr val="000000"/>
              </a:solidFill>
              <a:effectLst/>
              <a:uFillTx/>
              <a:latin typeface="Arial"/>
            </a:endParaRPr>
          </a:p>
        </p:txBody>
      </p:sp>
      <p:sp>
        <p:nvSpPr>
          <p:cNvPr id="416" name="TextBox 12"/>
          <p:cNvSpPr/>
          <p:nvPr/>
        </p:nvSpPr>
        <p:spPr>
          <a:xfrm>
            <a:off x="4453200" y="4663440"/>
            <a:ext cx="7079760" cy="45684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500" b="0" u="none" strike="noStrike">
                <a:solidFill>
                  <a:srgbClr val="17131F"/>
                </a:solidFill>
                <a:effectLst/>
                <a:uFillTx/>
                <a:latin typeface="Inter"/>
              </a:rPr>
              <a:t>The silence is the signal: </a:t>
            </a:r>
            <a:r>
              <a:rPr lang="en-US" sz="1500" b="1" u="none" strike="noStrike">
                <a:solidFill>
                  <a:srgbClr val="6C00F6"/>
                </a:solidFill>
                <a:effectLst/>
                <a:uFillTx/>
                <a:latin typeface="Inter"/>
              </a:rPr>
              <a:t>this trip missed.</a:t>
            </a:r>
            <a:endParaRPr lang="en-US" sz="15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7"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18" name="TextBox 2"/>
          <p:cNvSpPr/>
          <p:nvPr/>
        </p:nvSpPr>
        <p:spPr>
          <a:xfrm>
            <a:off x="658440" y="475560"/>
            <a:ext cx="8229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pc="261" strike="noStrike">
                <a:solidFill>
                  <a:srgbClr val="6C00F6"/>
                </a:solidFill>
                <a:effectLst/>
                <a:uFillTx/>
                <a:latin typeface="Inter"/>
              </a:rPr>
              <a:t>PERSONALIZATION</a:t>
            </a:r>
            <a:endParaRPr lang="en-US" sz="1150" b="0" u="none" strike="noStrike">
              <a:solidFill>
                <a:srgbClr val="000000"/>
              </a:solidFill>
              <a:effectLst/>
              <a:uFillTx/>
              <a:latin typeface="Arial"/>
            </a:endParaRPr>
          </a:p>
        </p:txBody>
      </p:sp>
      <p:pic>
        <p:nvPicPr>
          <p:cNvPr id="419" name="Picture 3" descr="zenvoya_logo.png"/>
          <p:cNvPicPr/>
          <p:nvPr/>
        </p:nvPicPr>
        <p:blipFill>
          <a:blip r:embed="rId1"/>
          <a:stretch/>
        </p:blipFill>
        <p:spPr>
          <a:xfrm>
            <a:off x="10344600" y="475560"/>
            <a:ext cx="1188360" cy="222480"/>
          </a:xfrm>
          <a:prstGeom prst="rect">
            <a:avLst/>
          </a:prstGeom>
          <a:noFill/>
          <a:ln w="0">
            <a:noFill/>
          </a:ln>
        </p:spPr>
      </p:pic>
      <p:sp>
        <p:nvSpPr>
          <p:cNvPr id="420" name="TextBox 4"/>
          <p:cNvSpPr/>
          <p:nvPr/>
        </p:nvSpPr>
        <p:spPr>
          <a:xfrm>
            <a:off x="658440" y="822960"/>
            <a:ext cx="10058040" cy="914040"/>
          </a:xfrm>
          <a:prstGeom prst="rect">
            <a:avLst/>
          </a:prstGeom>
          <a:noFill/>
          <a:ln w="0">
            <a:noFill/>
          </a:ln>
        </p:spPr>
        <p:style>
          <a:lnRef idx="0"/>
          <a:fillRef idx="0"/>
          <a:effectRef idx="0"/>
          <a:fontRef idx="minor"/>
        </p:style>
        <p:txBody>
          <a:bodyPr lIns="0" tIns="0" rIns="0" bIns="0" anchor="t">
            <a:spAutoFit/>
          </a:bodyPr>
          <a:p>
            <a:pPr defTabSz="457200">
              <a:lnSpc>
                <a:spcPct val="102000"/>
              </a:lnSpc>
            </a:pPr>
            <a:r>
              <a:rPr lang="en-US" sz="2700" b="1" u="none" strike="noStrike">
                <a:solidFill>
                  <a:srgbClr val="17131F"/>
                </a:solidFill>
                <a:effectLst/>
                <a:uFillTx/>
                <a:latin typeface="Inter"/>
              </a:rPr>
              <a:t>You become a vector.</a:t>
            </a:r>
            <a:endParaRPr lang="en-US" sz="2700" b="0" u="none" strike="noStrike">
              <a:solidFill>
                <a:srgbClr val="000000"/>
              </a:solidFill>
              <a:effectLst/>
              <a:uFillTx/>
              <a:latin typeface="Arial"/>
            </a:endParaRPr>
          </a:p>
        </p:txBody>
      </p:sp>
      <p:sp>
        <p:nvSpPr>
          <p:cNvPr id="421" name="Rectangle 5"/>
          <p:cNvSpPr/>
          <p:nvPr/>
        </p:nvSpPr>
        <p:spPr>
          <a:xfrm>
            <a:off x="658440" y="6437520"/>
            <a:ext cx="10874520" cy="9000"/>
          </a:xfrm>
          <a:prstGeom prst="rect">
            <a:avLst/>
          </a:prstGeom>
          <a:solidFill>
            <a:srgbClr val="E4E1DA"/>
          </a:solidFill>
          <a:ln w="0">
            <a:noFill/>
          </a:ln>
        </p:spPr>
        <p:style>
          <a:lnRef idx="0"/>
          <a:fillRef idx="0"/>
          <a:effectRef idx="0"/>
          <a:fontRef idx="minor"/>
        </p:style>
        <p:txBody>
          <a:bodyPr lIns="90000" tIns="-35640" rIns="90000" bIns="-35640" anchor="ctr">
            <a:noAutofit/>
          </a:bodyPr>
          <a:p>
            <a:pPr/>
            <a:endParaRPr lang="en-US" sz="1800" b="0" u="none" strike="noStrike">
              <a:solidFill>
                <a:schemeClr val="dk1"/>
              </a:solidFill>
              <a:effectLst/>
              <a:uFillTx/>
              <a:latin typeface="Calibri"/>
            </a:endParaRPr>
          </a:p>
        </p:txBody>
      </p:sp>
      <p:sp>
        <p:nvSpPr>
          <p:cNvPr id="422" name="TextBox 6"/>
          <p:cNvSpPr/>
          <p:nvPr/>
        </p:nvSpPr>
        <p:spPr>
          <a:xfrm>
            <a:off x="658440" y="651060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1" u="none" strike="noStrike">
                <a:solidFill>
                  <a:srgbClr val="A8A2B4"/>
                </a:solidFill>
                <a:effectLst/>
                <a:uFillTx/>
                <a:latin typeface="Inter"/>
              </a:rPr>
              <a:t>Zenvoya</a:t>
            </a:r>
            <a:endParaRPr lang="en-US" sz="900" b="0" u="none" strike="noStrike">
              <a:solidFill>
                <a:srgbClr val="000000"/>
              </a:solidFill>
              <a:effectLst/>
              <a:uFillTx/>
              <a:latin typeface="Arial"/>
            </a:endParaRPr>
          </a:p>
        </p:txBody>
      </p:sp>
      <p:sp>
        <p:nvSpPr>
          <p:cNvPr id="423" name="TextBox 7"/>
          <p:cNvSpPr/>
          <p:nvPr/>
        </p:nvSpPr>
        <p:spPr>
          <a:xfrm>
            <a:off x="8790120" y="6510600"/>
            <a:ext cx="2742840" cy="27396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900" b="0" i="1" u="none" strike="noStrike">
                <a:solidFill>
                  <a:srgbClr val="A8A2B4"/>
                </a:solidFill>
                <a:effectLst/>
                <a:uFillTx/>
                <a:latin typeface="Inter"/>
              </a:rPr>
              <a:t>zenvoya.ai</a:t>
            </a:r>
            <a:endParaRPr lang="en-US" sz="900" b="0" u="none" strike="noStrike">
              <a:solidFill>
                <a:srgbClr val="000000"/>
              </a:solidFill>
              <a:effectLst/>
              <a:uFillTx/>
              <a:latin typeface="Arial"/>
            </a:endParaRPr>
          </a:p>
        </p:txBody>
      </p:sp>
      <p:sp>
        <p:nvSpPr>
          <p:cNvPr id="424" name="TextBox 8"/>
          <p:cNvSpPr/>
          <p:nvPr/>
        </p:nvSpPr>
        <p:spPr>
          <a:xfrm>
            <a:off x="658440" y="1572840"/>
            <a:ext cx="10515240" cy="36540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500" b="0" u="none" strike="noStrike">
                <a:solidFill>
                  <a:srgbClr val="6B6577"/>
                </a:solidFill>
                <a:effectLst/>
                <a:uFillTx/>
                <a:latin typeface="Inter"/>
              </a:rPr>
              <a:t>Everything you say and do, scored on real, named axes.</a:t>
            </a:r>
            <a:endParaRPr lang="en-US" sz="1500" b="0" u="none" strike="noStrike">
              <a:solidFill>
                <a:srgbClr val="000000"/>
              </a:solidFill>
              <a:effectLst/>
              <a:uFillTx/>
              <a:latin typeface="Arial"/>
            </a:endParaRPr>
          </a:p>
        </p:txBody>
      </p:sp>
      <p:sp>
        <p:nvSpPr>
          <p:cNvPr id="425" name="TextBox 9"/>
          <p:cNvSpPr/>
          <p:nvPr/>
        </p:nvSpPr>
        <p:spPr>
          <a:xfrm>
            <a:off x="658440" y="2377440"/>
            <a:ext cx="2194200" cy="31068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350" b="0" u="none" strike="noStrike">
                <a:solidFill>
                  <a:srgbClr val="17131F"/>
                </a:solidFill>
                <a:effectLst/>
                <a:uFillTx/>
                <a:latin typeface="Inter"/>
              </a:rPr>
              <a:t>Social intensity</a:t>
            </a:r>
            <a:endParaRPr lang="en-US" sz="1350" b="0" u="none" strike="noStrike">
              <a:solidFill>
                <a:srgbClr val="000000"/>
              </a:solidFill>
              <a:effectLst/>
              <a:uFillTx/>
              <a:latin typeface="Arial"/>
            </a:endParaRPr>
          </a:p>
        </p:txBody>
      </p:sp>
      <p:sp>
        <p:nvSpPr>
          <p:cNvPr id="426" name="Rounded Rectangle 10"/>
          <p:cNvSpPr/>
          <p:nvPr/>
        </p:nvSpPr>
        <p:spPr>
          <a:xfrm>
            <a:off x="3017520" y="2505600"/>
            <a:ext cx="4297320" cy="54360"/>
          </a:xfrm>
          <a:prstGeom prst="roundRect">
            <a:avLst>
              <a:gd name="adj" fmla="val 50000"/>
            </a:avLst>
          </a:prstGeom>
          <a:solidFill>
            <a:srgbClr val="E4E1DA"/>
          </a:solidFill>
          <a:ln w="0">
            <a:noFill/>
          </a:ln>
        </p:spPr>
        <p:style>
          <a:lnRef idx="0"/>
          <a:fillRef idx="0"/>
          <a:effectRef idx="0"/>
          <a:fontRef idx="minor"/>
        </p:style>
        <p:txBody>
          <a:bodyPr lIns="90000" tIns="-6480" rIns="90000" bIns="-6480" anchor="ctr">
            <a:noAutofit/>
          </a:bodyPr>
          <a:p>
            <a:pPr/>
            <a:endParaRPr lang="en-US" sz="1800" b="0" u="none" strike="noStrike">
              <a:solidFill>
                <a:schemeClr val="dk1"/>
              </a:solidFill>
              <a:effectLst/>
              <a:uFillTx/>
              <a:latin typeface="Calibri"/>
            </a:endParaRPr>
          </a:p>
        </p:txBody>
      </p:sp>
      <p:sp>
        <p:nvSpPr>
          <p:cNvPr id="427" name="Oval 11"/>
          <p:cNvSpPr/>
          <p:nvPr/>
        </p:nvSpPr>
        <p:spPr>
          <a:xfrm>
            <a:off x="4559040" y="2441520"/>
            <a:ext cx="182520" cy="18252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28" name="TextBox 12"/>
          <p:cNvSpPr/>
          <p:nvPr/>
        </p:nvSpPr>
        <p:spPr>
          <a:xfrm>
            <a:off x="658440" y="2926080"/>
            <a:ext cx="2194200" cy="31068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350" b="0" u="none" strike="noStrike">
                <a:solidFill>
                  <a:srgbClr val="17131F"/>
                </a:solidFill>
                <a:effectLst/>
                <a:uFillTx/>
                <a:latin typeface="Inter"/>
              </a:rPr>
              <a:t>Sensory load</a:t>
            </a:r>
            <a:endParaRPr lang="en-US" sz="1350" b="0" u="none" strike="noStrike">
              <a:solidFill>
                <a:srgbClr val="000000"/>
              </a:solidFill>
              <a:effectLst/>
              <a:uFillTx/>
              <a:latin typeface="Arial"/>
            </a:endParaRPr>
          </a:p>
        </p:txBody>
      </p:sp>
      <p:sp>
        <p:nvSpPr>
          <p:cNvPr id="429" name="Rounded Rectangle 13"/>
          <p:cNvSpPr/>
          <p:nvPr/>
        </p:nvSpPr>
        <p:spPr>
          <a:xfrm>
            <a:off x="3017520" y="3054240"/>
            <a:ext cx="4297320" cy="54360"/>
          </a:xfrm>
          <a:prstGeom prst="roundRect">
            <a:avLst>
              <a:gd name="adj" fmla="val 50000"/>
            </a:avLst>
          </a:prstGeom>
          <a:solidFill>
            <a:srgbClr val="E4E1DA"/>
          </a:solidFill>
          <a:ln w="0">
            <a:noFill/>
          </a:ln>
        </p:spPr>
        <p:style>
          <a:lnRef idx="0"/>
          <a:fillRef idx="0"/>
          <a:effectRef idx="0"/>
          <a:fontRef idx="minor"/>
        </p:style>
        <p:txBody>
          <a:bodyPr lIns="90000" tIns="-6480" rIns="90000" bIns="-6480" anchor="ctr">
            <a:noAutofit/>
          </a:bodyPr>
          <a:p>
            <a:pPr/>
            <a:endParaRPr lang="en-US" sz="1800" b="0" u="none" strike="noStrike">
              <a:solidFill>
                <a:schemeClr val="dk1"/>
              </a:solidFill>
              <a:effectLst/>
              <a:uFillTx/>
              <a:latin typeface="Calibri"/>
            </a:endParaRPr>
          </a:p>
        </p:txBody>
      </p:sp>
      <p:sp>
        <p:nvSpPr>
          <p:cNvPr id="430" name="Oval 14"/>
          <p:cNvSpPr/>
          <p:nvPr/>
        </p:nvSpPr>
        <p:spPr>
          <a:xfrm>
            <a:off x="4731120" y="2990160"/>
            <a:ext cx="182520" cy="18252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31" name="TextBox 15"/>
          <p:cNvSpPr/>
          <p:nvPr/>
        </p:nvSpPr>
        <p:spPr>
          <a:xfrm>
            <a:off x="658440" y="3474720"/>
            <a:ext cx="2194200" cy="31068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350" b="0" u="none" strike="noStrike">
                <a:solidFill>
                  <a:srgbClr val="17131F"/>
                </a:solidFill>
                <a:effectLst/>
                <a:uFillTx/>
                <a:latin typeface="Inter"/>
              </a:rPr>
              <a:t>Cultural density</a:t>
            </a:r>
            <a:endParaRPr lang="en-US" sz="1350" b="0" u="none" strike="noStrike">
              <a:solidFill>
                <a:srgbClr val="000000"/>
              </a:solidFill>
              <a:effectLst/>
              <a:uFillTx/>
              <a:latin typeface="Arial"/>
            </a:endParaRPr>
          </a:p>
        </p:txBody>
      </p:sp>
      <p:sp>
        <p:nvSpPr>
          <p:cNvPr id="432" name="Rounded Rectangle 16"/>
          <p:cNvSpPr/>
          <p:nvPr/>
        </p:nvSpPr>
        <p:spPr>
          <a:xfrm>
            <a:off x="3017520" y="3602880"/>
            <a:ext cx="4297320" cy="54360"/>
          </a:xfrm>
          <a:prstGeom prst="roundRect">
            <a:avLst>
              <a:gd name="adj" fmla="val 50000"/>
            </a:avLst>
          </a:prstGeom>
          <a:solidFill>
            <a:srgbClr val="E4E1DA"/>
          </a:solidFill>
          <a:ln w="0">
            <a:noFill/>
          </a:ln>
        </p:spPr>
        <p:style>
          <a:lnRef idx="0"/>
          <a:fillRef idx="0"/>
          <a:effectRef idx="0"/>
          <a:fontRef idx="minor"/>
        </p:style>
        <p:txBody>
          <a:bodyPr lIns="90000" tIns="-6480" rIns="90000" bIns="-6480" anchor="ctr">
            <a:noAutofit/>
          </a:bodyPr>
          <a:p>
            <a:pPr/>
            <a:endParaRPr lang="en-US" sz="1800" b="0" u="none" strike="noStrike">
              <a:solidFill>
                <a:schemeClr val="dk1"/>
              </a:solidFill>
              <a:effectLst/>
              <a:uFillTx/>
              <a:latin typeface="Calibri"/>
            </a:endParaRPr>
          </a:p>
        </p:txBody>
      </p:sp>
      <p:sp>
        <p:nvSpPr>
          <p:cNvPr id="433" name="Oval 17"/>
          <p:cNvSpPr/>
          <p:nvPr/>
        </p:nvSpPr>
        <p:spPr>
          <a:xfrm>
            <a:off x="6450120" y="3538800"/>
            <a:ext cx="182520" cy="18252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34" name="TextBox 18"/>
          <p:cNvSpPr/>
          <p:nvPr/>
        </p:nvSpPr>
        <p:spPr>
          <a:xfrm>
            <a:off x="658440" y="4023360"/>
            <a:ext cx="2194200" cy="31068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350" b="0" u="none" strike="noStrike">
                <a:solidFill>
                  <a:srgbClr val="17131F"/>
                </a:solidFill>
                <a:effectLst/>
                <a:uFillTx/>
                <a:latin typeface="Inter"/>
              </a:rPr>
              <a:t>Pace</a:t>
            </a:r>
            <a:endParaRPr lang="en-US" sz="1350" b="0" u="none" strike="noStrike">
              <a:solidFill>
                <a:srgbClr val="000000"/>
              </a:solidFill>
              <a:effectLst/>
              <a:uFillTx/>
              <a:latin typeface="Arial"/>
            </a:endParaRPr>
          </a:p>
        </p:txBody>
      </p:sp>
      <p:sp>
        <p:nvSpPr>
          <p:cNvPr id="435" name="Rounded Rectangle 19"/>
          <p:cNvSpPr/>
          <p:nvPr/>
        </p:nvSpPr>
        <p:spPr>
          <a:xfrm>
            <a:off x="3017520" y="4151520"/>
            <a:ext cx="4297320" cy="54360"/>
          </a:xfrm>
          <a:prstGeom prst="roundRect">
            <a:avLst>
              <a:gd name="adj" fmla="val 50000"/>
            </a:avLst>
          </a:prstGeom>
          <a:solidFill>
            <a:srgbClr val="E4E1DA"/>
          </a:solidFill>
          <a:ln w="0">
            <a:noFill/>
          </a:ln>
        </p:spPr>
        <p:style>
          <a:lnRef idx="0"/>
          <a:fillRef idx="0"/>
          <a:effectRef idx="0"/>
          <a:fontRef idx="minor"/>
        </p:style>
        <p:txBody>
          <a:bodyPr lIns="90000" tIns="-6480" rIns="90000" bIns="-6480" anchor="ctr">
            <a:noAutofit/>
          </a:bodyPr>
          <a:p>
            <a:pPr/>
            <a:endParaRPr lang="en-US" sz="1800" b="0" u="none" strike="noStrike">
              <a:solidFill>
                <a:schemeClr val="dk1"/>
              </a:solidFill>
              <a:effectLst/>
              <a:uFillTx/>
              <a:latin typeface="Calibri"/>
            </a:endParaRPr>
          </a:p>
        </p:txBody>
      </p:sp>
      <p:sp>
        <p:nvSpPr>
          <p:cNvPr id="436" name="Oval 20"/>
          <p:cNvSpPr/>
          <p:nvPr/>
        </p:nvSpPr>
        <p:spPr>
          <a:xfrm>
            <a:off x="4860000" y="4087440"/>
            <a:ext cx="182520" cy="18252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37" name="TextBox 21"/>
          <p:cNvSpPr/>
          <p:nvPr/>
        </p:nvSpPr>
        <p:spPr>
          <a:xfrm>
            <a:off x="658440" y="4572000"/>
            <a:ext cx="2194200" cy="31068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350" b="0" u="none" strike="noStrike">
                <a:solidFill>
                  <a:srgbClr val="17131F"/>
                </a:solidFill>
                <a:effectLst/>
                <a:uFillTx/>
                <a:latin typeface="Inter"/>
              </a:rPr>
              <a:t>Vibe · cozy</a:t>
            </a:r>
            <a:endParaRPr lang="en-US" sz="1350" b="0" u="none" strike="noStrike">
              <a:solidFill>
                <a:srgbClr val="000000"/>
              </a:solidFill>
              <a:effectLst/>
              <a:uFillTx/>
              <a:latin typeface="Arial"/>
            </a:endParaRPr>
          </a:p>
        </p:txBody>
      </p:sp>
      <p:sp>
        <p:nvSpPr>
          <p:cNvPr id="438" name="Rounded Rectangle 22"/>
          <p:cNvSpPr/>
          <p:nvPr/>
        </p:nvSpPr>
        <p:spPr>
          <a:xfrm>
            <a:off x="3017520" y="4700160"/>
            <a:ext cx="4297320" cy="54360"/>
          </a:xfrm>
          <a:prstGeom prst="roundRect">
            <a:avLst>
              <a:gd name="adj" fmla="val 50000"/>
            </a:avLst>
          </a:prstGeom>
          <a:solidFill>
            <a:srgbClr val="E4E1DA"/>
          </a:solidFill>
          <a:ln w="0">
            <a:noFill/>
          </a:ln>
        </p:spPr>
        <p:style>
          <a:lnRef idx="0"/>
          <a:fillRef idx="0"/>
          <a:effectRef idx="0"/>
          <a:fontRef idx="minor"/>
        </p:style>
        <p:txBody>
          <a:bodyPr lIns="90000" tIns="-6480" rIns="90000" bIns="-6480" anchor="ctr">
            <a:noAutofit/>
          </a:bodyPr>
          <a:p>
            <a:pPr/>
            <a:endParaRPr lang="en-US" sz="1800" b="0" u="none" strike="noStrike">
              <a:solidFill>
                <a:schemeClr val="dk1"/>
              </a:solidFill>
              <a:effectLst/>
              <a:uFillTx/>
              <a:latin typeface="Calibri"/>
            </a:endParaRPr>
          </a:p>
        </p:txBody>
      </p:sp>
      <p:sp>
        <p:nvSpPr>
          <p:cNvPr id="439" name="Oval 23"/>
          <p:cNvSpPr/>
          <p:nvPr/>
        </p:nvSpPr>
        <p:spPr>
          <a:xfrm>
            <a:off x="6793920" y="4636080"/>
            <a:ext cx="182520" cy="18252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40" name="TextBox 24"/>
          <p:cNvSpPr/>
          <p:nvPr/>
        </p:nvSpPr>
        <p:spPr>
          <a:xfrm>
            <a:off x="658440" y="5120640"/>
            <a:ext cx="2194200" cy="31068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350" b="0" u="none" strike="noStrike">
                <a:solidFill>
                  <a:srgbClr val="17131F"/>
                </a:solidFill>
                <a:effectLst/>
                <a:uFillTx/>
                <a:latin typeface="Inter"/>
              </a:rPr>
              <a:t>Vibe · romantic</a:t>
            </a:r>
            <a:endParaRPr lang="en-US" sz="1350" b="0" u="none" strike="noStrike">
              <a:solidFill>
                <a:srgbClr val="000000"/>
              </a:solidFill>
              <a:effectLst/>
              <a:uFillTx/>
              <a:latin typeface="Arial"/>
            </a:endParaRPr>
          </a:p>
        </p:txBody>
      </p:sp>
      <p:sp>
        <p:nvSpPr>
          <p:cNvPr id="441" name="Rounded Rectangle 25"/>
          <p:cNvSpPr/>
          <p:nvPr/>
        </p:nvSpPr>
        <p:spPr>
          <a:xfrm>
            <a:off x="3017520" y="5248800"/>
            <a:ext cx="4297320" cy="54360"/>
          </a:xfrm>
          <a:prstGeom prst="roundRect">
            <a:avLst>
              <a:gd name="adj" fmla="val 50000"/>
            </a:avLst>
          </a:prstGeom>
          <a:solidFill>
            <a:srgbClr val="E4E1DA"/>
          </a:solidFill>
          <a:ln w="0">
            <a:noFill/>
          </a:ln>
        </p:spPr>
        <p:style>
          <a:lnRef idx="0"/>
          <a:fillRef idx="0"/>
          <a:effectRef idx="0"/>
          <a:fontRef idx="minor"/>
        </p:style>
        <p:txBody>
          <a:bodyPr lIns="90000" tIns="-6480" rIns="90000" bIns="-6480" anchor="ctr">
            <a:noAutofit/>
          </a:bodyPr>
          <a:p>
            <a:pPr/>
            <a:endParaRPr lang="en-US" sz="1800" b="0" u="none" strike="noStrike">
              <a:solidFill>
                <a:schemeClr val="dk1"/>
              </a:solidFill>
              <a:effectLst/>
              <a:uFillTx/>
              <a:latin typeface="Calibri"/>
            </a:endParaRPr>
          </a:p>
        </p:txBody>
      </p:sp>
      <p:sp>
        <p:nvSpPr>
          <p:cNvPr id="442" name="Oval 26"/>
          <p:cNvSpPr/>
          <p:nvPr/>
        </p:nvSpPr>
        <p:spPr>
          <a:xfrm>
            <a:off x="6364080" y="5184720"/>
            <a:ext cx="182520" cy="18252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43" name="Oval 27"/>
          <p:cNvSpPr/>
          <p:nvPr/>
        </p:nvSpPr>
        <p:spPr>
          <a:xfrm>
            <a:off x="3017520" y="5669280"/>
            <a:ext cx="145800" cy="14580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44" name="TextBox 28"/>
          <p:cNvSpPr/>
          <p:nvPr/>
        </p:nvSpPr>
        <p:spPr>
          <a:xfrm>
            <a:off x="3255120" y="5614560"/>
            <a:ext cx="45716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250" b="0" u="none" strike="noStrike">
                <a:solidFill>
                  <a:srgbClr val="6B6577"/>
                </a:solidFill>
                <a:effectLst/>
                <a:uFillTx/>
                <a:latin typeface="Inter"/>
              </a:rPr>
              <a:t>your preference vector</a:t>
            </a:r>
            <a:endParaRPr lang="en-US" sz="125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5"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46" name="TextBox 2"/>
          <p:cNvSpPr/>
          <p:nvPr/>
        </p:nvSpPr>
        <p:spPr>
          <a:xfrm>
            <a:off x="658440" y="475560"/>
            <a:ext cx="8229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150" b="1" u="none" spc="261" strike="noStrike">
                <a:solidFill>
                  <a:srgbClr val="6C00F6"/>
                </a:solidFill>
                <a:effectLst/>
                <a:uFillTx/>
                <a:latin typeface="Inter"/>
              </a:rPr>
              <a:t>PERSONALIZATION</a:t>
            </a:r>
            <a:endParaRPr lang="en-US" sz="1150" b="0" u="none" strike="noStrike">
              <a:solidFill>
                <a:srgbClr val="000000"/>
              </a:solidFill>
              <a:effectLst/>
              <a:uFillTx/>
              <a:latin typeface="Arial"/>
            </a:endParaRPr>
          </a:p>
        </p:txBody>
      </p:sp>
      <p:pic>
        <p:nvPicPr>
          <p:cNvPr id="447" name="Picture 3" descr="zenvoya_logo.png"/>
          <p:cNvPicPr/>
          <p:nvPr/>
        </p:nvPicPr>
        <p:blipFill>
          <a:blip r:embed="rId1"/>
          <a:stretch/>
        </p:blipFill>
        <p:spPr>
          <a:xfrm>
            <a:off x="10344600" y="475560"/>
            <a:ext cx="1188360" cy="222480"/>
          </a:xfrm>
          <a:prstGeom prst="rect">
            <a:avLst/>
          </a:prstGeom>
          <a:noFill/>
          <a:ln w="0">
            <a:noFill/>
          </a:ln>
        </p:spPr>
      </p:pic>
      <p:sp>
        <p:nvSpPr>
          <p:cNvPr id="448" name="TextBox 4"/>
          <p:cNvSpPr/>
          <p:nvPr/>
        </p:nvSpPr>
        <p:spPr>
          <a:xfrm>
            <a:off x="658440" y="822960"/>
            <a:ext cx="10058040" cy="914040"/>
          </a:xfrm>
          <a:prstGeom prst="rect">
            <a:avLst/>
          </a:prstGeom>
          <a:noFill/>
          <a:ln w="0">
            <a:noFill/>
          </a:ln>
        </p:spPr>
        <p:style>
          <a:lnRef idx="0"/>
          <a:fillRef idx="0"/>
          <a:effectRef idx="0"/>
          <a:fontRef idx="minor"/>
        </p:style>
        <p:txBody>
          <a:bodyPr lIns="0" tIns="0" rIns="0" bIns="0" anchor="t">
            <a:spAutoFit/>
          </a:bodyPr>
          <a:p>
            <a:pPr defTabSz="457200">
              <a:lnSpc>
                <a:spcPct val="102000"/>
              </a:lnSpc>
            </a:pPr>
            <a:r>
              <a:rPr lang="en-US" sz="2700" b="1" u="none" strike="noStrike">
                <a:solidFill>
                  <a:srgbClr val="17131F"/>
                </a:solidFill>
                <a:effectLst/>
                <a:uFillTx/>
                <a:latin typeface="Inter"/>
              </a:rPr>
              <a:t>The same axes as every place.</a:t>
            </a:r>
            <a:endParaRPr lang="en-US" sz="2700" b="0" u="none" strike="noStrike">
              <a:solidFill>
                <a:srgbClr val="000000"/>
              </a:solidFill>
              <a:effectLst/>
              <a:uFillTx/>
              <a:latin typeface="Arial"/>
            </a:endParaRPr>
          </a:p>
        </p:txBody>
      </p:sp>
      <p:sp>
        <p:nvSpPr>
          <p:cNvPr id="449" name="Rectangle 5"/>
          <p:cNvSpPr/>
          <p:nvPr/>
        </p:nvSpPr>
        <p:spPr>
          <a:xfrm>
            <a:off x="658440" y="6437520"/>
            <a:ext cx="10874520" cy="9000"/>
          </a:xfrm>
          <a:prstGeom prst="rect">
            <a:avLst/>
          </a:prstGeom>
          <a:solidFill>
            <a:srgbClr val="E4E1DA"/>
          </a:solidFill>
          <a:ln w="0">
            <a:noFill/>
          </a:ln>
        </p:spPr>
        <p:style>
          <a:lnRef idx="0"/>
          <a:fillRef idx="0"/>
          <a:effectRef idx="0"/>
          <a:fontRef idx="minor"/>
        </p:style>
        <p:txBody>
          <a:bodyPr lIns="90000" tIns="-35640" rIns="90000" bIns="-35640" anchor="ctr">
            <a:noAutofit/>
          </a:bodyPr>
          <a:p>
            <a:pPr/>
            <a:endParaRPr lang="en-US" sz="1800" b="0" u="none" strike="noStrike">
              <a:solidFill>
                <a:schemeClr val="dk1"/>
              </a:solidFill>
              <a:effectLst/>
              <a:uFillTx/>
              <a:latin typeface="Calibri"/>
            </a:endParaRPr>
          </a:p>
        </p:txBody>
      </p:sp>
      <p:sp>
        <p:nvSpPr>
          <p:cNvPr id="450" name="TextBox 6"/>
          <p:cNvSpPr/>
          <p:nvPr/>
        </p:nvSpPr>
        <p:spPr>
          <a:xfrm>
            <a:off x="658440" y="6510600"/>
            <a:ext cx="54860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900" b="1" u="none" strike="noStrike">
                <a:solidFill>
                  <a:srgbClr val="A8A2B4"/>
                </a:solidFill>
                <a:effectLst/>
                <a:uFillTx/>
                <a:latin typeface="Inter"/>
              </a:rPr>
              <a:t>Zenvoya</a:t>
            </a:r>
            <a:endParaRPr lang="en-US" sz="900" b="0" u="none" strike="noStrike">
              <a:solidFill>
                <a:srgbClr val="000000"/>
              </a:solidFill>
              <a:effectLst/>
              <a:uFillTx/>
              <a:latin typeface="Arial"/>
            </a:endParaRPr>
          </a:p>
        </p:txBody>
      </p:sp>
      <p:sp>
        <p:nvSpPr>
          <p:cNvPr id="451" name="TextBox 7"/>
          <p:cNvSpPr/>
          <p:nvPr/>
        </p:nvSpPr>
        <p:spPr>
          <a:xfrm>
            <a:off x="8790120" y="6510600"/>
            <a:ext cx="2742840" cy="273960"/>
          </a:xfrm>
          <a:prstGeom prst="rect">
            <a:avLst/>
          </a:prstGeom>
          <a:noFill/>
          <a:ln w="0">
            <a:noFill/>
          </a:ln>
        </p:spPr>
        <p:style>
          <a:lnRef idx="0"/>
          <a:fillRef idx="0"/>
          <a:effectRef idx="0"/>
          <a:fontRef idx="minor"/>
        </p:style>
        <p:txBody>
          <a:bodyPr lIns="0" tIns="0" rIns="0" bIns="0" anchor="t">
            <a:spAutoFit/>
          </a:bodyPr>
          <a:p>
            <a:pPr algn="r" defTabSz="457200">
              <a:lnSpc>
                <a:spcPct val="100000"/>
              </a:lnSpc>
            </a:pPr>
            <a:r>
              <a:rPr lang="en-US" sz="900" b="0" i="1" u="none" strike="noStrike">
                <a:solidFill>
                  <a:srgbClr val="A8A2B4"/>
                </a:solidFill>
                <a:effectLst/>
                <a:uFillTx/>
                <a:latin typeface="Inter"/>
              </a:rPr>
              <a:t>zenvoya.ai</a:t>
            </a:r>
            <a:endParaRPr lang="en-US" sz="900" b="0" u="none" strike="noStrike">
              <a:solidFill>
                <a:srgbClr val="000000"/>
              </a:solidFill>
              <a:effectLst/>
              <a:uFillTx/>
              <a:latin typeface="Arial"/>
            </a:endParaRPr>
          </a:p>
        </p:txBody>
      </p:sp>
      <p:sp>
        <p:nvSpPr>
          <p:cNvPr id="452" name="Oval 8"/>
          <p:cNvSpPr/>
          <p:nvPr/>
        </p:nvSpPr>
        <p:spPr>
          <a:xfrm>
            <a:off x="658440" y="1645920"/>
            <a:ext cx="164160" cy="16416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53" name="TextBox 9"/>
          <p:cNvSpPr/>
          <p:nvPr/>
        </p:nvSpPr>
        <p:spPr>
          <a:xfrm>
            <a:off x="914400" y="1581840"/>
            <a:ext cx="18284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300" b="1" u="none" strike="noStrike">
                <a:solidFill>
                  <a:srgbClr val="17131F"/>
                </a:solidFill>
                <a:effectLst/>
                <a:uFillTx/>
                <a:latin typeface="Inter"/>
              </a:rPr>
              <a:t>You</a:t>
            </a:r>
            <a:endParaRPr lang="en-US" sz="1300" b="0" u="none" strike="noStrike">
              <a:solidFill>
                <a:srgbClr val="000000"/>
              </a:solidFill>
              <a:effectLst/>
              <a:uFillTx/>
              <a:latin typeface="Arial"/>
            </a:endParaRPr>
          </a:p>
        </p:txBody>
      </p:sp>
      <p:sp>
        <p:nvSpPr>
          <p:cNvPr id="454" name="TextBox 10"/>
          <p:cNvSpPr/>
          <p:nvPr/>
        </p:nvSpPr>
        <p:spPr>
          <a:xfrm>
            <a:off x="658440" y="2286000"/>
            <a:ext cx="2194200" cy="31068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350" b="0" u="none" strike="noStrike">
                <a:solidFill>
                  <a:srgbClr val="17131F"/>
                </a:solidFill>
                <a:effectLst/>
                <a:uFillTx/>
                <a:latin typeface="Inter"/>
              </a:rPr>
              <a:t>Social intensity</a:t>
            </a:r>
            <a:endParaRPr lang="en-US" sz="1350" b="0" u="none" strike="noStrike">
              <a:solidFill>
                <a:srgbClr val="000000"/>
              </a:solidFill>
              <a:effectLst/>
              <a:uFillTx/>
              <a:latin typeface="Arial"/>
            </a:endParaRPr>
          </a:p>
        </p:txBody>
      </p:sp>
      <p:sp>
        <p:nvSpPr>
          <p:cNvPr id="455" name="Rounded Rectangle 11"/>
          <p:cNvSpPr/>
          <p:nvPr/>
        </p:nvSpPr>
        <p:spPr>
          <a:xfrm>
            <a:off x="3017520" y="2414160"/>
            <a:ext cx="4023000" cy="54360"/>
          </a:xfrm>
          <a:prstGeom prst="roundRect">
            <a:avLst>
              <a:gd name="adj" fmla="val 50000"/>
            </a:avLst>
          </a:prstGeom>
          <a:solidFill>
            <a:srgbClr val="E4E1DA"/>
          </a:solidFill>
          <a:ln w="0">
            <a:noFill/>
          </a:ln>
        </p:spPr>
        <p:style>
          <a:lnRef idx="0"/>
          <a:fillRef idx="0"/>
          <a:effectRef idx="0"/>
          <a:fontRef idx="minor"/>
        </p:style>
        <p:txBody>
          <a:bodyPr lIns="90000" tIns="-6480" rIns="90000" bIns="-6480" anchor="ctr">
            <a:noAutofit/>
          </a:bodyPr>
          <a:p>
            <a:pPr/>
            <a:endParaRPr lang="en-US" sz="1800" b="0" u="none" strike="noStrike">
              <a:solidFill>
                <a:schemeClr val="dk1"/>
              </a:solidFill>
              <a:effectLst/>
              <a:uFillTx/>
              <a:latin typeface="Calibri"/>
            </a:endParaRPr>
          </a:p>
        </p:txBody>
      </p:sp>
      <p:sp>
        <p:nvSpPr>
          <p:cNvPr id="456" name="Oval 12"/>
          <p:cNvSpPr/>
          <p:nvPr/>
        </p:nvSpPr>
        <p:spPr>
          <a:xfrm>
            <a:off x="4307760" y="2363760"/>
            <a:ext cx="155160" cy="155160"/>
          </a:xfrm>
          <a:prstGeom prst="ellipse">
            <a:avLst/>
          </a:prstGeom>
          <a:solidFill>
            <a:srgbClr val="7C5CD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57" name="Oval 13"/>
          <p:cNvSpPr/>
          <p:nvPr/>
        </p:nvSpPr>
        <p:spPr>
          <a:xfrm>
            <a:off x="5032080" y="2363760"/>
            <a:ext cx="155160" cy="155160"/>
          </a:xfrm>
          <a:prstGeom prst="ellipse">
            <a:avLst/>
          </a:prstGeom>
          <a:solidFill>
            <a:srgbClr val="A98AE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58" name="Oval 14"/>
          <p:cNvSpPr/>
          <p:nvPr/>
        </p:nvSpPr>
        <p:spPr>
          <a:xfrm>
            <a:off x="5595120" y="2363760"/>
            <a:ext cx="155160" cy="155160"/>
          </a:xfrm>
          <a:prstGeom prst="ellipse">
            <a:avLst/>
          </a:prstGeom>
          <a:solidFill>
            <a:srgbClr val="CBBBEA"/>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59" name="Oval 15"/>
          <p:cNvSpPr/>
          <p:nvPr/>
        </p:nvSpPr>
        <p:spPr>
          <a:xfrm>
            <a:off x="4455000" y="2350080"/>
            <a:ext cx="182520" cy="18252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60" name="TextBox 16"/>
          <p:cNvSpPr/>
          <p:nvPr/>
        </p:nvSpPr>
        <p:spPr>
          <a:xfrm>
            <a:off x="658440" y="2816280"/>
            <a:ext cx="2194200" cy="31068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350" b="0" u="none" strike="noStrike">
                <a:solidFill>
                  <a:srgbClr val="17131F"/>
                </a:solidFill>
                <a:effectLst/>
                <a:uFillTx/>
                <a:latin typeface="Inter"/>
              </a:rPr>
              <a:t>Sensory load</a:t>
            </a:r>
            <a:endParaRPr lang="en-US" sz="1350" b="0" u="none" strike="noStrike">
              <a:solidFill>
                <a:srgbClr val="000000"/>
              </a:solidFill>
              <a:effectLst/>
              <a:uFillTx/>
              <a:latin typeface="Arial"/>
            </a:endParaRPr>
          </a:p>
        </p:txBody>
      </p:sp>
      <p:sp>
        <p:nvSpPr>
          <p:cNvPr id="461" name="Rounded Rectangle 17"/>
          <p:cNvSpPr/>
          <p:nvPr/>
        </p:nvSpPr>
        <p:spPr>
          <a:xfrm>
            <a:off x="3017520" y="2944440"/>
            <a:ext cx="4023000" cy="54360"/>
          </a:xfrm>
          <a:prstGeom prst="roundRect">
            <a:avLst>
              <a:gd name="adj" fmla="val 50000"/>
            </a:avLst>
          </a:prstGeom>
          <a:solidFill>
            <a:srgbClr val="E4E1DA"/>
          </a:solidFill>
          <a:ln w="0">
            <a:noFill/>
          </a:ln>
        </p:spPr>
        <p:style>
          <a:lnRef idx="0"/>
          <a:fillRef idx="0"/>
          <a:effectRef idx="0"/>
          <a:fontRef idx="minor"/>
        </p:style>
        <p:txBody>
          <a:bodyPr lIns="90000" tIns="-6480" rIns="90000" bIns="-6480" anchor="ctr">
            <a:noAutofit/>
          </a:bodyPr>
          <a:p>
            <a:pPr/>
            <a:endParaRPr lang="en-US" sz="1800" b="0" u="none" strike="noStrike">
              <a:solidFill>
                <a:schemeClr val="dk1"/>
              </a:solidFill>
              <a:effectLst/>
              <a:uFillTx/>
              <a:latin typeface="Calibri"/>
            </a:endParaRPr>
          </a:p>
        </p:txBody>
      </p:sp>
      <p:sp>
        <p:nvSpPr>
          <p:cNvPr id="462" name="Oval 18"/>
          <p:cNvSpPr/>
          <p:nvPr/>
        </p:nvSpPr>
        <p:spPr>
          <a:xfrm>
            <a:off x="4468680" y="2894040"/>
            <a:ext cx="155160" cy="155160"/>
          </a:xfrm>
          <a:prstGeom prst="ellipse">
            <a:avLst/>
          </a:prstGeom>
          <a:solidFill>
            <a:srgbClr val="7C5CD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63" name="Oval 19"/>
          <p:cNvSpPr/>
          <p:nvPr/>
        </p:nvSpPr>
        <p:spPr>
          <a:xfrm>
            <a:off x="5152680" y="2894040"/>
            <a:ext cx="155160" cy="155160"/>
          </a:xfrm>
          <a:prstGeom prst="ellipse">
            <a:avLst/>
          </a:prstGeom>
          <a:solidFill>
            <a:srgbClr val="A98AE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64" name="Oval 20"/>
          <p:cNvSpPr/>
          <p:nvPr/>
        </p:nvSpPr>
        <p:spPr>
          <a:xfrm>
            <a:off x="5756040" y="2894040"/>
            <a:ext cx="155160" cy="155160"/>
          </a:xfrm>
          <a:prstGeom prst="ellipse">
            <a:avLst/>
          </a:prstGeom>
          <a:solidFill>
            <a:srgbClr val="CBBBEA"/>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65" name="Oval 21"/>
          <p:cNvSpPr/>
          <p:nvPr/>
        </p:nvSpPr>
        <p:spPr>
          <a:xfrm>
            <a:off x="4615920" y="2880360"/>
            <a:ext cx="182520" cy="18252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66" name="TextBox 22"/>
          <p:cNvSpPr/>
          <p:nvPr/>
        </p:nvSpPr>
        <p:spPr>
          <a:xfrm>
            <a:off x="658440" y="3346560"/>
            <a:ext cx="2194200" cy="31068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350" b="0" u="none" strike="noStrike">
                <a:solidFill>
                  <a:srgbClr val="17131F"/>
                </a:solidFill>
                <a:effectLst/>
                <a:uFillTx/>
                <a:latin typeface="Inter"/>
              </a:rPr>
              <a:t>Cultural density</a:t>
            </a:r>
            <a:endParaRPr lang="en-US" sz="1350" b="0" u="none" strike="noStrike">
              <a:solidFill>
                <a:srgbClr val="000000"/>
              </a:solidFill>
              <a:effectLst/>
              <a:uFillTx/>
              <a:latin typeface="Arial"/>
            </a:endParaRPr>
          </a:p>
        </p:txBody>
      </p:sp>
      <p:sp>
        <p:nvSpPr>
          <p:cNvPr id="467" name="Rounded Rectangle 23"/>
          <p:cNvSpPr/>
          <p:nvPr/>
        </p:nvSpPr>
        <p:spPr>
          <a:xfrm>
            <a:off x="3017520" y="3474720"/>
            <a:ext cx="4023000" cy="54360"/>
          </a:xfrm>
          <a:prstGeom prst="roundRect">
            <a:avLst>
              <a:gd name="adj" fmla="val 50000"/>
            </a:avLst>
          </a:prstGeom>
          <a:solidFill>
            <a:srgbClr val="E4E1DA"/>
          </a:solidFill>
          <a:ln w="0">
            <a:noFill/>
          </a:ln>
        </p:spPr>
        <p:style>
          <a:lnRef idx="0"/>
          <a:fillRef idx="0"/>
          <a:effectRef idx="0"/>
          <a:fontRef idx="minor"/>
        </p:style>
        <p:txBody>
          <a:bodyPr lIns="90000" tIns="-6480" rIns="90000" bIns="-6480" anchor="ctr">
            <a:noAutofit/>
          </a:bodyPr>
          <a:p>
            <a:pPr/>
            <a:endParaRPr lang="en-US" sz="1800" b="0" u="none" strike="noStrike">
              <a:solidFill>
                <a:schemeClr val="dk1"/>
              </a:solidFill>
              <a:effectLst/>
              <a:uFillTx/>
              <a:latin typeface="Calibri"/>
            </a:endParaRPr>
          </a:p>
        </p:txBody>
      </p:sp>
      <p:sp>
        <p:nvSpPr>
          <p:cNvPr id="468" name="Oval 24"/>
          <p:cNvSpPr/>
          <p:nvPr/>
        </p:nvSpPr>
        <p:spPr>
          <a:xfrm>
            <a:off x="6037920" y="3424320"/>
            <a:ext cx="155160" cy="155160"/>
          </a:xfrm>
          <a:prstGeom prst="ellipse">
            <a:avLst/>
          </a:prstGeom>
          <a:solidFill>
            <a:srgbClr val="7C5CD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69" name="Oval 25"/>
          <p:cNvSpPr/>
          <p:nvPr/>
        </p:nvSpPr>
        <p:spPr>
          <a:xfrm>
            <a:off x="5595120" y="3424320"/>
            <a:ext cx="155160" cy="155160"/>
          </a:xfrm>
          <a:prstGeom prst="ellipse">
            <a:avLst/>
          </a:prstGeom>
          <a:solidFill>
            <a:srgbClr val="A98AE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70" name="Oval 26"/>
          <p:cNvSpPr/>
          <p:nvPr/>
        </p:nvSpPr>
        <p:spPr>
          <a:xfrm>
            <a:off x="4790520" y="3424320"/>
            <a:ext cx="155160" cy="155160"/>
          </a:xfrm>
          <a:prstGeom prst="ellipse">
            <a:avLst/>
          </a:prstGeom>
          <a:solidFill>
            <a:srgbClr val="CBBBEA"/>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71" name="Oval 27"/>
          <p:cNvSpPr/>
          <p:nvPr/>
        </p:nvSpPr>
        <p:spPr>
          <a:xfrm>
            <a:off x="6225120" y="3410640"/>
            <a:ext cx="182520" cy="18252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72" name="TextBox 28"/>
          <p:cNvSpPr/>
          <p:nvPr/>
        </p:nvSpPr>
        <p:spPr>
          <a:xfrm>
            <a:off x="658440" y="3877200"/>
            <a:ext cx="2194200" cy="31068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350" b="0" u="none" strike="noStrike">
                <a:solidFill>
                  <a:srgbClr val="17131F"/>
                </a:solidFill>
                <a:effectLst/>
                <a:uFillTx/>
                <a:latin typeface="Inter"/>
              </a:rPr>
              <a:t>Pace</a:t>
            </a:r>
            <a:endParaRPr lang="en-US" sz="1350" b="0" u="none" strike="noStrike">
              <a:solidFill>
                <a:srgbClr val="000000"/>
              </a:solidFill>
              <a:effectLst/>
              <a:uFillTx/>
              <a:latin typeface="Arial"/>
            </a:endParaRPr>
          </a:p>
        </p:txBody>
      </p:sp>
      <p:sp>
        <p:nvSpPr>
          <p:cNvPr id="473" name="Rounded Rectangle 29"/>
          <p:cNvSpPr/>
          <p:nvPr/>
        </p:nvSpPr>
        <p:spPr>
          <a:xfrm>
            <a:off x="3017520" y="4005000"/>
            <a:ext cx="4023000" cy="54360"/>
          </a:xfrm>
          <a:prstGeom prst="roundRect">
            <a:avLst>
              <a:gd name="adj" fmla="val 50000"/>
            </a:avLst>
          </a:prstGeom>
          <a:solidFill>
            <a:srgbClr val="E4E1DA"/>
          </a:solidFill>
          <a:ln w="0">
            <a:noFill/>
          </a:ln>
        </p:spPr>
        <p:style>
          <a:lnRef idx="0"/>
          <a:fillRef idx="0"/>
          <a:effectRef idx="0"/>
          <a:fontRef idx="minor"/>
        </p:style>
        <p:txBody>
          <a:bodyPr lIns="90000" tIns="-6480" rIns="90000" bIns="-6480" anchor="ctr">
            <a:noAutofit/>
          </a:bodyPr>
          <a:p>
            <a:pPr/>
            <a:endParaRPr lang="en-US" sz="1800" b="0" u="none" strike="noStrike">
              <a:solidFill>
                <a:schemeClr val="dk1"/>
              </a:solidFill>
              <a:effectLst/>
              <a:uFillTx/>
              <a:latin typeface="Calibri"/>
            </a:endParaRPr>
          </a:p>
        </p:txBody>
      </p:sp>
      <p:sp>
        <p:nvSpPr>
          <p:cNvPr id="474" name="Oval 30"/>
          <p:cNvSpPr/>
          <p:nvPr/>
        </p:nvSpPr>
        <p:spPr>
          <a:xfrm>
            <a:off x="4549320" y="3954960"/>
            <a:ext cx="155160" cy="155160"/>
          </a:xfrm>
          <a:prstGeom prst="ellipse">
            <a:avLst/>
          </a:prstGeom>
          <a:solidFill>
            <a:srgbClr val="7C5CD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75" name="Oval 31"/>
          <p:cNvSpPr/>
          <p:nvPr/>
        </p:nvSpPr>
        <p:spPr>
          <a:xfrm>
            <a:off x="5193000" y="3954960"/>
            <a:ext cx="155160" cy="155160"/>
          </a:xfrm>
          <a:prstGeom prst="ellipse">
            <a:avLst/>
          </a:prstGeom>
          <a:solidFill>
            <a:srgbClr val="A98AE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76" name="Oval 32"/>
          <p:cNvSpPr/>
          <p:nvPr/>
        </p:nvSpPr>
        <p:spPr>
          <a:xfrm>
            <a:off x="5675760" y="3954960"/>
            <a:ext cx="155160" cy="155160"/>
          </a:xfrm>
          <a:prstGeom prst="ellipse">
            <a:avLst/>
          </a:prstGeom>
          <a:solidFill>
            <a:srgbClr val="CBBBEA"/>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77" name="Oval 33"/>
          <p:cNvSpPr/>
          <p:nvPr/>
        </p:nvSpPr>
        <p:spPr>
          <a:xfrm>
            <a:off x="4736520" y="3940920"/>
            <a:ext cx="182520" cy="18252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78" name="TextBox 34"/>
          <p:cNvSpPr/>
          <p:nvPr/>
        </p:nvSpPr>
        <p:spPr>
          <a:xfrm>
            <a:off x="658440" y="4407480"/>
            <a:ext cx="2194200" cy="31068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350" b="0" u="none" strike="noStrike">
                <a:solidFill>
                  <a:srgbClr val="17131F"/>
                </a:solidFill>
                <a:effectLst/>
                <a:uFillTx/>
                <a:latin typeface="Inter"/>
              </a:rPr>
              <a:t>Vibe · cozy</a:t>
            </a:r>
            <a:endParaRPr lang="en-US" sz="1350" b="0" u="none" strike="noStrike">
              <a:solidFill>
                <a:srgbClr val="000000"/>
              </a:solidFill>
              <a:effectLst/>
              <a:uFillTx/>
              <a:latin typeface="Arial"/>
            </a:endParaRPr>
          </a:p>
        </p:txBody>
      </p:sp>
      <p:sp>
        <p:nvSpPr>
          <p:cNvPr id="479" name="Rounded Rectangle 35"/>
          <p:cNvSpPr/>
          <p:nvPr/>
        </p:nvSpPr>
        <p:spPr>
          <a:xfrm>
            <a:off x="3017520" y="4535280"/>
            <a:ext cx="4023000" cy="54360"/>
          </a:xfrm>
          <a:prstGeom prst="roundRect">
            <a:avLst>
              <a:gd name="adj" fmla="val 50000"/>
            </a:avLst>
          </a:prstGeom>
          <a:solidFill>
            <a:srgbClr val="E4E1DA"/>
          </a:solidFill>
          <a:ln w="0">
            <a:noFill/>
          </a:ln>
        </p:spPr>
        <p:style>
          <a:lnRef idx="0"/>
          <a:fillRef idx="0"/>
          <a:effectRef idx="0"/>
          <a:fontRef idx="minor"/>
        </p:style>
        <p:txBody>
          <a:bodyPr lIns="90000" tIns="-6480" rIns="90000" bIns="-6480" anchor="ctr">
            <a:noAutofit/>
          </a:bodyPr>
          <a:p>
            <a:pPr/>
            <a:endParaRPr lang="en-US" sz="1800" b="0" u="none" strike="noStrike">
              <a:solidFill>
                <a:schemeClr val="dk1"/>
              </a:solidFill>
              <a:effectLst/>
              <a:uFillTx/>
              <a:latin typeface="Calibri"/>
            </a:endParaRPr>
          </a:p>
        </p:txBody>
      </p:sp>
      <p:sp>
        <p:nvSpPr>
          <p:cNvPr id="480" name="Oval 36"/>
          <p:cNvSpPr/>
          <p:nvPr/>
        </p:nvSpPr>
        <p:spPr>
          <a:xfrm>
            <a:off x="6721920" y="4485240"/>
            <a:ext cx="155160" cy="155160"/>
          </a:xfrm>
          <a:prstGeom prst="ellipse">
            <a:avLst/>
          </a:prstGeom>
          <a:solidFill>
            <a:srgbClr val="7C5CD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81" name="Oval 37"/>
          <p:cNvSpPr/>
          <p:nvPr/>
        </p:nvSpPr>
        <p:spPr>
          <a:xfrm>
            <a:off x="6158520" y="4485240"/>
            <a:ext cx="155160" cy="155160"/>
          </a:xfrm>
          <a:prstGeom prst="ellipse">
            <a:avLst/>
          </a:prstGeom>
          <a:solidFill>
            <a:srgbClr val="A98AE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82" name="Oval 38"/>
          <p:cNvSpPr/>
          <p:nvPr/>
        </p:nvSpPr>
        <p:spPr>
          <a:xfrm>
            <a:off x="5273280" y="4485240"/>
            <a:ext cx="155160" cy="155160"/>
          </a:xfrm>
          <a:prstGeom prst="ellipse">
            <a:avLst/>
          </a:prstGeom>
          <a:solidFill>
            <a:srgbClr val="CBBBEA"/>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83" name="Oval 39"/>
          <p:cNvSpPr/>
          <p:nvPr/>
        </p:nvSpPr>
        <p:spPr>
          <a:xfrm>
            <a:off x="6546960" y="4471560"/>
            <a:ext cx="182520" cy="18252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84" name="TextBox 40"/>
          <p:cNvSpPr/>
          <p:nvPr/>
        </p:nvSpPr>
        <p:spPr>
          <a:xfrm>
            <a:off x="658440" y="4937760"/>
            <a:ext cx="2194200" cy="31068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350" b="0" u="none" strike="noStrike">
                <a:solidFill>
                  <a:srgbClr val="17131F"/>
                </a:solidFill>
                <a:effectLst/>
                <a:uFillTx/>
                <a:latin typeface="Inter"/>
              </a:rPr>
              <a:t>Vibe · romantic</a:t>
            </a:r>
            <a:endParaRPr lang="en-US" sz="1350" b="0" u="none" strike="noStrike">
              <a:solidFill>
                <a:srgbClr val="000000"/>
              </a:solidFill>
              <a:effectLst/>
              <a:uFillTx/>
              <a:latin typeface="Arial"/>
            </a:endParaRPr>
          </a:p>
        </p:txBody>
      </p:sp>
      <p:sp>
        <p:nvSpPr>
          <p:cNvPr id="485" name="Rounded Rectangle 41"/>
          <p:cNvSpPr/>
          <p:nvPr/>
        </p:nvSpPr>
        <p:spPr>
          <a:xfrm>
            <a:off x="3017520" y="5065920"/>
            <a:ext cx="4023000" cy="54360"/>
          </a:xfrm>
          <a:prstGeom prst="roundRect">
            <a:avLst>
              <a:gd name="adj" fmla="val 50000"/>
            </a:avLst>
          </a:prstGeom>
          <a:solidFill>
            <a:srgbClr val="E4E1DA"/>
          </a:solidFill>
          <a:ln w="0">
            <a:noFill/>
          </a:ln>
        </p:spPr>
        <p:style>
          <a:lnRef idx="0"/>
          <a:fillRef idx="0"/>
          <a:effectRef idx="0"/>
          <a:fontRef idx="minor"/>
        </p:style>
        <p:txBody>
          <a:bodyPr lIns="90000" tIns="-6480" rIns="90000" bIns="-6480" anchor="ctr">
            <a:noAutofit/>
          </a:bodyPr>
          <a:p>
            <a:pPr/>
            <a:endParaRPr lang="en-US" sz="1800" b="0" u="none" strike="noStrike">
              <a:solidFill>
                <a:schemeClr val="dk1"/>
              </a:solidFill>
              <a:effectLst/>
              <a:uFillTx/>
              <a:latin typeface="Calibri"/>
            </a:endParaRPr>
          </a:p>
        </p:txBody>
      </p:sp>
      <p:sp>
        <p:nvSpPr>
          <p:cNvPr id="486" name="Oval 42"/>
          <p:cNvSpPr/>
          <p:nvPr/>
        </p:nvSpPr>
        <p:spPr>
          <a:xfrm>
            <a:off x="6399720" y="5015520"/>
            <a:ext cx="155160" cy="155160"/>
          </a:xfrm>
          <a:prstGeom prst="ellipse">
            <a:avLst/>
          </a:prstGeom>
          <a:solidFill>
            <a:srgbClr val="7C5CD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87" name="Oval 43"/>
          <p:cNvSpPr/>
          <p:nvPr/>
        </p:nvSpPr>
        <p:spPr>
          <a:xfrm>
            <a:off x="5756040" y="5015520"/>
            <a:ext cx="155160" cy="155160"/>
          </a:xfrm>
          <a:prstGeom prst="ellipse">
            <a:avLst/>
          </a:prstGeom>
          <a:solidFill>
            <a:srgbClr val="A98AE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88" name="Oval 44"/>
          <p:cNvSpPr/>
          <p:nvPr/>
        </p:nvSpPr>
        <p:spPr>
          <a:xfrm>
            <a:off x="4710240" y="5015520"/>
            <a:ext cx="155160" cy="155160"/>
          </a:xfrm>
          <a:prstGeom prst="ellipse">
            <a:avLst/>
          </a:prstGeom>
          <a:solidFill>
            <a:srgbClr val="CBBBEA"/>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89" name="Oval 45"/>
          <p:cNvSpPr/>
          <p:nvPr/>
        </p:nvSpPr>
        <p:spPr>
          <a:xfrm>
            <a:off x="6144840" y="5001840"/>
            <a:ext cx="182520" cy="18252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90" name="TextBox 46"/>
          <p:cNvSpPr/>
          <p:nvPr/>
        </p:nvSpPr>
        <p:spPr>
          <a:xfrm>
            <a:off x="7635240" y="2331720"/>
            <a:ext cx="365724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050" b="1" u="none" spc="159" strike="noStrike">
                <a:solidFill>
                  <a:srgbClr val="6B6577"/>
                </a:solidFill>
                <a:effectLst/>
                <a:uFillTx/>
                <a:latin typeface="Inter"/>
              </a:rPr>
              <a:t>RANKED FOR YOU</a:t>
            </a:r>
            <a:endParaRPr lang="en-US" sz="1050" b="0" u="none" strike="noStrike">
              <a:solidFill>
                <a:srgbClr val="000000"/>
              </a:solidFill>
              <a:effectLst/>
              <a:uFillTx/>
              <a:latin typeface="Arial"/>
            </a:endParaRPr>
          </a:p>
        </p:txBody>
      </p:sp>
      <p:sp>
        <p:nvSpPr>
          <p:cNvPr id="491" name="Oval 47"/>
          <p:cNvSpPr/>
          <p:nvPr/>
        </p:nvSpPr>
        <p:spPr>
          <a:xfrm>
            <a:off x="7635240" y="3063240"/>
            <a:ext cx="182520" cy="182520"/>
          </a:xfrm>
          <a:prstGeom prst="ellipse">
            <a:avLst/>
          </a:prstGeom>
          <a:solidFill>
            <a:srgbClr val="7C5CD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92" name="TextBox 48"/>
          <p:cNvSpPr/>
          <p:nvPr/>
        </p:nvSpPr>
        <p:spPr>
          <a:xfrm>
            <a:off x="7982640" y="2907720"/>
            <a:ext cx="1279800" cy="5025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2800" b="1" u="none" strike="noStrike">
                <a:solidFill>
                  <a:srgbClr val="6C00F6"/>
                </a:solidFill>
                <a:effectLst/>
                <a:uFillTx/>
                <a:latin typeface="Inter"/>
              </a:rPr>
              <a:t>94%</a:t>
            </a:r>
            <a:endParaRPr lang="en-US" sz="2800" b="0" u="none" strike="noStrike">
              <a:solidFill>
                <a:srgbClr val="000000"/>
              </a:solidFill>
              <a:effectLst/>
              <a:uFillTx/>
              <a:latin typeface="Arial"/>
            </a:endParaRPr>
          </a:p>
        </p:txBody>
      </p:sp>
      <p:sp>
        <p:nvSpPr>
          <p:cNvPr id="493" name="TextBox 49"/>
          <p:cNvSpPr/>
          <p:nvPr/>
        </p:nvSpPr>
        <p:spPr>
          <a:xfrm>
            <a:off x="9281160" y="2907720"/>
            <a:ext cx="2331360" cy="5025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500" b="1" u="none" strike="noStrike">
                <a:solidFill>
                  <a:srgbClr val="17131F"/>
                </a:solidFill>
                <a:effectLst/>
                <a:uFillTx/>
                <a:latin typeface="Inter"/>
              </a:rPr>
              <a:t>Intimate wine bar</a:t>
            </a:r>
            <a:endParaRPr lang="en-US" sz="1500" b="0" u="none" strike="noStrike">
              <a:solidFill>
                <a:srgbClr val="000000"/>
              </a:solidFill>
              <a:effectLst/>
              <a:uFillTx/>
              <a:latin typeface="Arial"/>
            </a:endParaRPr>
          </a:p>
        </p:txBody>
      </p:sp>
      <p:sp>
        <p:nvSpPr>
          <p:cNvPr id="494" name="Oval 50"/>
          <p:cNvSpPr/>
          <p:nvPr/>
        </p:nvSpPr>
        <p:spPr>
          <a:xfrm>
            <a:off x="7635240" y="3904560"/>
            <a:ext cx="182520" cy="182520"/>
          </a:xfrm>
          <a:prstGeom prst="ellipse">
            <a:avLst/>
          </a:prstGeom>
          <a:solidFill>
            <a:srgbClr val="A98AE0"/>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95" name="TextBox 51"/>
          <p:cNvSpPr/>
          <p:nvPr/>
        </p:nvSpPr>
        <p:spPr>
          <a:xfrm>
            <a:off x="7982640" y="3749040"/>
            <a:ext cx="1279800" cy="5025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2400" b="1" u="none" strike="noStrike">
                <a:solidFill>
                  <a:srgbClr val="6C00F6"/>
                </a:solidFill>
                <a:effectLst/>
                <a:uFillTx/>
                <a:latin typeface="Inter"/>
              </a:rPr>
              <a:t>89%</a:t>
            </a:r>
            <a:endParaRPr lang="en-US" sz="2400" b="0" u="none" strike="noStrike">
              <a:solidFill>
                <a:srgbClr val="000000"/>
              </a:solidFill>
              <a:effectLst/>
              <a:uFillTx/>
              <a:latin typeface="Arial"/>
            </a:endParaRPr>
          </a:p>
        </p:txBody>
      </p:sp>
      <p:sp>
        <p:nvSpPr>
          <p:cNvPr id="496" name="TextBox 52"/>
          <p:cNvSpPr/>
          <p:nvPr/>
        </p:nvSpPr>
        <p:spPr>
          <a:xfrm>
            <a:off x="9281160" y="3749040"/>
            <a:ext cx="2331360" cy="5025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500" b="0" u="none" strike="noStrike">
                <a:solidFill>
                  <a:srgbClr val="6B6577"/>
                </a:solidFill>
                <a:effectLst/>
                <a:uFillTx/>
                <a:latin typeface="Inter"/>
              </a:rPr>
              <a:t>Candlelit bistro</a:t>
            </a:r>
            <a:endParaRPr lang="en-US" sz="1500" b="0" u="none" strike="noStrike">
              <a:solidFill>
                <a:srgbClr val="000000"/>
              </a:solidFill>
              <a:effectLst/>
              <a:uFillTx/>
              <a:latin typeface="Arial"/>
            </a:endParaRPr>
          </a:p>
        </p:txBody>
      </p:sp>
      <p:sp>
        <p:nvSpPr>
          <p:cNvPr id="497" name="Oval 53"/>
          <p:cNvSpPr/>
          <p:nvPr/>
        </p:nvSpPr>
        <p:spPr>
          <a:xfrm>
            <a:off x="7635240" y="4745880"/>
            <a:ext cx="182520" cy="182520"/>
          </a:xfrm>
          <a:prstGeom prst="ellipse">
            <a:avLst/>
          </a:prstGeom>
          <a:solidFill>
            <a:srgbClr val="CBBBEA"/>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498" name="TextBox 54"/>
          <p:cNvSpPr/>
          <p:nvPr/>
        </p:nvSpPr>
        <p:spPr>
          <a:xfrm>
            <a:off x="7982640" y="4590360"/>
            <a:ext cx="1279800" cy="5025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2400" b="1" u="none" strike="noStrike">
                <a:solidFill>
                  <a:srgbClr val="6C00F6"/>
                </a:solidFill>
                <a:effectLst/>
                <a:uFillTx/>
                <a:latin typeface="Inter"/>
              </a:rPr>
              <a:t>82%</a:t>
            </a:r>
            <a:endParaRPr lang="en-US" sz="2400" b="0" u="none" strike="noStrike">
              <a:solidFill>
                <a:srgbClr val="000000"/>
              </a:solidFill>
              <a:effectLst/>
              <a:uFillTx/>
              <a:latin typeface="Arial"/>
            </a:endParaRPr>
          </a:p>
        </p:txBody>
      </p:sp>
      <p:sp>
        <p:nvSpPr>
          <p:cNvPr id="499" name="TextBox 55"/>
          <p:cNvSpPr/>
          <p:nvPr/>
        </p:nvSpPr>
        <p:spPr>
          <a:xfrm>
            <a:off x="9281160" y="4590360"/>
            <a:ext cx="2331360" cy="50256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500" b="0" u="none" strike="noStrike">
                <a:solidFill>
                  <a:srgbClr val="6B6577"/>
                </a:solidFill>
                <a:effectLst/>
                <a:uFillTx/>
                <a:latin typeface="Inter"/>
              </a:rPr>
              <a:t>Jazz lounge</a:t>
            </a:r>
            <a:endParaRPr lang="en-US" sz="15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0" name="Rectangle 1"/>
          <p:cNvSpPr/>
          <p:nvPr/>
        </p:nvSpPr>
        <p:spPr>
          <a:xfrm>
            <a:off x="0" y="0"/>
            <a:ext cx="12191400" cy="6857640"/>
          </a:xfrm>
          <a:prstGeom prst="rect">
            <a:avLst/>
          </a:prstGeom>
          <a:solidFill>
            <a:srgbClr val="FAF9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pic>
        <p:nvPicPr>
          <p:cNvPr id="501" name="Picture 2" descr="close_photo.jpg"/>
          <p:cNvPicPr/>
          <p:nvPr/>
        </p:nvPicPr>
        <p:blipFill>
          <a:blip r:embed="rId1"/>
          <a:stretch/>
        </p:blipFill>
        <p:spPr>
          <a:xfrm>
            <a:off x="0" y="0"/>
            <a:ext cx="5028840" cy="6857640"/>
          </a:xfrm>
          <a:prstGeom prst="rect">
            <a:avLst/>
          </a:prstGeom>
          <a:noFill/>
          <a:ln w="0">
            <a:noFill/>
          </a:ln>
        </p:spPr>
      </p:pic>
      <p:sp>
        <p:nvSpPr>
          <p:cNvPr id="502" name="TextBox 3"/>
          <p:cNvSpPr/>
          <p:nvPr/>
        </p:nvSpPr>
        <p:spPr>
          <a:xfrm>
            <a:off x="5806440" y="777240"/>
            <a:ext cx="5726520" cy="273960"/>
          </a:xfrm>
          <a:prstGeom prst="rect">
            <a:avLst/>
          </a:prstGeom>
          <a:noFill/>
          <a:ln w="0">
            <a:noFill/>
          </a:ln>
        </p:spPr>
        <p:style>
          <a:lnRef idx="0"/>
          <a:fillRef idx="0"/>
          <a:effectRef idx="0"/>
          <a:fontRef idx="minor"/>
        </p:style>
        <p:txBody>
          <a:bodyPr lIns="0" tIns="0" rIns="0" bIns="0" anchor="t">
            <a:spAutoFit/>
          </a:bodyPr>
          <a:p>
            <a:pPr defTabSz="457200">
              <a:lnSpc>
                <a:spcPct val="100000"/>
              </a:lnSpc>
            </a:pPr>
            <a:r>
              <a:rPr lang="en-US" sz="1200" b="1" u="none" spc="281" strike="noStrike">
                <a:solidFill>
                  <a:srgbClr val="6C00F6"/>
                </a:solidFill>
                <a:effectLst/>
                <a:uFillTx/>
                <a:latin typeface="Inter"/>
              </a:rPr>
              <a:t>IN SUMMARY</a:t>
            </a:r>
            <a:endParaRPr lang="en-US" sz="1200" b="0" u="none" strike="noStrike">
              <a:solidFill>
                <a:srgbClr val="000000"/>
              </a:solidFill>
              <a:effectLst/>
              <a:uFillTx/>
              <a:latin typeface="Arial"/>
            </a:endParaRPr>
          </a:p>
        </p:txBody>
      </p:sp>
      <p:sp>
        <p:nvSpPr>
          <p:cNvPr id="503" name="Rectangle 4"/>
          <p:cNvSpPr/>
          <p:nvPr/>
        </p:nvSpPr>
        <p:spPr>
          <a:xfrm>
            <a:off x="5877000" y="1783080"/>
            <a:ext cx="17280" cy="2139480"/>
          </a:xfrm>
          <a:prstGeom prst="rect">
            <a:avLst/>
          </a:prstGeom>
          <a:solidFill>
            <a:srgbClr val="E4E1DA"/>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504" name="Oval 5"/>
          <p:cNvSpPr/>
          <p:nvPr/>
        </p:nvSpPr>
        <p:spPr>
          <a:xfrm>
            <a:off x="5806440" y="1705320"/>
            <a:ext cx="155160" cy="15516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505" name="TextBox 6"/>
          <p:cNvSpPr/>
          <p:nvPr/>
        </p:nvSpPr>
        <p:spPr>
          <a:xfrm>
            <a:off x="6217920" y="1554480"/>
            <a:ext cx="5315040" cy="45684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500" b="1" u="none" strike="noStrike">
                <a:solidFill>
                  <a:srgbClr val="17131F"/>
                </a:solidFill>
                <a:effectLst/>
                <a:uFillTx/>
                <a:latin typeface="Inter"/>
              </a:rPr>
              <a:t>Data Hygiene</a:t>
            </a:r>
            <a:endParaRPr lang="en-US" sz="1500" b="0" u="none" strike="noStrike">
              <a:solidFill>
                <a:srgbClr val="000000"/>
              </a:solidFill>
              <a:effectLst/>
              <a:uFillTx/>
              <a:latin typeface="Arial"/>
            </a:endParaRPr>
          </a:p>
        </p:txBody>
      </p:sp>
      <p:sp>
        <p:nvSpPr>
          <p:cNvPr id="506" name="Oval 7"/>
          <p:cNvSpPr/>
          <p:nvPr/>
        </p:nvSpPr>
        <p:spPr>
          <a:xfrm>
            <a:off x="5806440" y="2418480"/>
            <a:ext cx="155160" cy="15516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507" name="TextBox 8"/>
          <p:cNvSpPr/>
          <p:nvPr/>
        </p:nvSpPr>
        <p:spPr>
          <a:xfrm>
            <a:off x="6217920" y="2267640"/>
            <a:ext cx="5315040" cy="45684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500" b="1" u="none" strike="noStrike">
                <a:solidFill>
                  <a:srgbClr val="17131F"/>
                </a:solidFill>
                <a:effectLst/>
                <a:uFillTx/>
                <a:latin typeface="Inter"/>
              </a:rPr>
              <a:t>Grounding</a:t>
            </a:r>
            <a:endParaRPr lang="en-US" sz="1500" b="0" u="none" strike="noStrike">
              <a:solidFill>
                <a:srgbClr val="000000"/>
              </a:solidFill>
              <a:effectLst/>
              <a:uFillTx/>
              <a:latin typeface="Arial"/>
            </a:endParaRPr>
          </a:p>
        </p:txBody>
      </p:sp>
      <p:sp>
        <p:nvSpPr>
          <p:cNvPr id="508" name="Oval 9"/>
          <p:cNvSpPr/>
          <p:nvPr/>
        </p:nvSpPr>
        <p:spPr>
          <a:xfrm>
            <a:off x="5806440" y="3132000"/>
            <a:ext cx="155160" cy="15516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509" name="TextBox 10"/>
          <p:cNvSpPr/>
          <p:nvPr/>
        </p:nvSpPr>
        <p:spPr>
          <a:xfrm>
            <a:off x="6217920" y="2980800"/>
            <a:ext cx="5315040" cy="45684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500" b="1" u="none" strike="noStrike">
                <a:solidFill>
                  <a:srgbClr val="17131F"/>
                </a:solidFill>
                <a:effectLst/>
                <a:uFillTx/>
                <a:latin typeface="Inter"/>
              </a:rPr>
              <a:t>NLU</a:t>
            </a:r>
            <a:endParaRPr lang="en-US" sz="1500" b="0" u="none" strike="noStrike">
              <a:solidFill>
                <a:srgbClr val="000000"/>
              </a:solidFill>
              <a:effectLst/>
              <a:uFillTx/>
              <a:latin typeface="Arial"/>
            </a:endParaRPr>
          </a:p>
        </p:txBody>
      </p:sp>
      <p:sp>
        <p:nvSpPr>
          <p:cNvPr id="510" name="Oval 11"/>
          <p:cNvSpPr/>
          <p:nvPr/>
        </p:nvSpPr>
        <p:spPr>
          <a:xfrm>
            <a:off x="5806440" y="3845160"/>
            <a:ext cx="155160" cy="155160"/>
          </a:xfrm>
          <a:prstGeom prst="ellipse">
            <a:avLst/>
          </a:prstGeom>
          <a:solidFill>
            <a:srgbClr val="6C00F6"/>
          </a:solidFill>
          <a:ln w="0">
            <a:noFill/>
          </a:ln>
        </p:spPr>
        <p:style>
          <a:lnRef idx="0"/>
          <a:fillRef idx="0"/>
          <a:effectRef idx="0"/>
          <a:fontRef idx="minor"/>
        </p:style>
        <p:txBody>
          <a:bodyPr lIns="90000" tIns="45000" rIns="90000" bIns="45000" anchor="ctr">
            <a:noAutofit/>
          </a:bodyPr>
          <a:p>
            <a:pPr/>
            <a:endParaRPr lang="en-US" sz="1800" b="0" u="none" strike="noStrike">
              <a:solidFill>
                <a:schemeClr val="dk1"/>
              </a:solidFill>
              <a:effectLst/>
              <a:uFillTx/>
              <a:latin typeface="Calibri"/>
            </a:endParaRPr>
          </a:p>
        </p:txBody>
      </p:sp>
      <p:sp>
        <p:nvSpPr>
          <p:cNvPr id="511" name="TextBox 12"/>
          <p:cNvSpPr/>
          <p:nvPr/>
        </p:nvSpPr>
        <p:spPr>
          <a:xfrm>
            <a:off x="6217920" y="3694320"/>
            <a:ext cx="5315040" cy="456840"/>
          </a:xfrm>
          <a:prstGeom prst="rect">
            <a:avLst/>
          </a:prstGeom>
          <a:noFill/>
          <a:ln w="0">
            <a:noFill/>
          </a:ln>
        </p:spPr>
        <p:style>
          <a:lnRef idx="0"/>
          <a:fillRef idx="0"/>
          <a:effectRef idx="0"/>
          <a:fontRef idx="minor"/>
        </p:style>
        <p:txBody>
          <a:bodyPr lIns="0" tIns="0" rIns="0" bIns="0" anchor="ctr">
            <a:spAutoFit/>
          </a:bodyPr>
          <a:p>
            <a:pPr defTabSz="457200">
              <a:lnSpc>
                <a:spcPct val="100000"/>
              </a:lnSpc>
            </a:pPr>
            <a:r>
              <a:rPr lang="en-US" sz="1500" b="1" u="none" strike="noStrike">
                <a:solidFill>
                  <a:srgbClr val="17131F"/>
                </a:solidFill>
                <a:effectLst/>
                <a:uFillTx/>
                <a:latin typeface="Inter"/>
              </a:rPr>
              <a:t>Personalization</a:t>
            </a:r>
            <a:endParaRPr lang="en-US" sz="1500" b="0" u="none" strike="noStrike">
              <a:solidFill>
                <a:srgbClr val="000000"/>
              </a:solidFill>
              <a:effectLst/>
              <a:uFillTx/>
              <a:latin typeface="Arial"/>
            </a:endParaRPr>
          </a:p>
        </p:txBody>
      </p:sp>
      <p:sp>
        <p:nvSpPr>
          <p:cNvPr id="512" name="TextBox 13"/>
          <p:cNvSpPr/>
          <p:nvPr/>
        </p:nvSpPr>
        <p:spPr>
          <a:xfrm>
            <a:off x="5806440" y="4636080"/>
            <a:ext cx="5726520" cy="1096920"/>
          </a:xfrm>
          <a:prstGeom prst="rect">
            <a:avLst/>
          </a:prstGeom>
          <a:noFill/>
          <a:ln w="0">
            <a:noFill/>
          </a:ln>
        </p:spPr>
        <p:style>
          <a:lnRef idx="0"/>
          <a:fillRef idx="0"/>
          <a:effectRef idx="0"/>
          <a:fontRef idx="minor"/>
        </p:style>
        <p:txBody>
          <a:bodyPr lIns="0" tIns="0" rIns="0" bIns="0" anchor="t">
            <a:spAutoFit/>
          </a:bodyPr>
          <a:p>
            <a:pPr defTabSz="457200">
              <a:lnSpc>
                <a:spcPct val="108000"/>
              </a:lnSpc>
            </a:pPr>
            <a:r>
              <a:rPr lang="en-US" sz="2600" b="1" u="none" strike="noStrike">
                <a:solidFill>
                  <a:srgbClr val="17131F"/>
                </a:solidFill>
                <a:effectLst/>
                <a:uFillTx/>
                <a:latin typeface="Inter"/>
              </a:rPr>
              <a:t>Search that finally </a:t>
            </a:r>
            <a:r>
              <a:rPr lang="en-US" sz="2600" b="1" u="none" strike="noStrike">
                <a:solidFill>
                  <a:srgbClr val="6C00F6"/>
                </a:solidFill>
                <a:effectLst/>
                <a:uFillTx/>
                <a:latin typeface="Inter"/>
              </a:rPr>
              <a:t>understands</a:t>
            </a:r>
            <a:endParaRPr lang="en-US" sz="2600" b="0" u="none" strike="noStrike">
              <a:solidFill>
                <a:srgbClr val="000000"/>
              </a:solidFill>
              <a:effectLst/>
              <a:uFillTx/>
              <a:latin typeface="Arial"/>
            </a:endParaRPr>
          </a:p>
          <a:p>
            <a:pPr defTabSz="457200">
              <a:lnSpc>
                <a:spcPct val="108000"/>
              </a:lnSpc>
            </a:pPr>
            <a:r>
              <a:rPr lang="en-US" sz="2600" b="1" u="none" strike="noStrike">
                <a:solidFill>
                  <a:srgbClr val="17131F"/>
                </a:solidFill>
                <a:effectLst/>
                <a:uFillTx/>
                <a:latin typeface="Inter"/>
              </a:rPr>
              <a:t>the traveler.</a:t>
            </a:r>
            <a:endParaRPr lang="en-US" sz="2600" b="0" u="none" strike="noStrike">
              <a:solidFill>
                <a:srgbClr val="000000"/>
              </a:solidFill>
              <a:effectLst/>
              <a:uFillTx/>
              <a:latin typeface="Arial"/>
            </a:endParaRPr>
          </a:p>
        </p:txBody>
      </p:sp>
      <p:pic>
        <p:nvPicPr>
          <p:cNvPr id="513" name="Picture 14" descr="zenvoya_logo.png"/>
          <p:cNvPicPr/>
          <p:nvPr/>
        </p:nvPicPr>
        <p:blipFill>
          <a:blip r:embed="rId2"/>
          <a:stretch/>
        </p:blipFill>
        <p:spPr>
          <a:xfrm>
            <a:off x="5806440" y="5989320"/>
            <a:ext cx="1691280" cy="316800"/>
          </a:xfrm>
          <a:prstGeom prst="rect">
            <a:avLst/>
          </a:prstGeom>
          <a:noFill/>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itchFamily="0" charset="1"/>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TotalTime>
  <Application>LibreOffice/26.8.0.3$MacOSX_AARCH64 LibreOffice_project/bce0998afefdbc355585ca324285661a2170ba77</Application>
  <AppVersion>15.0000</AppVersion>
  <Words>0</Words>
  <Paragraphs>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en-US</dc:language>
  <cp:lastModifiedBy>Steve Canny</cp:lastModifiedBy>
  <dcterms:modified xsi:type="dcterms:W3CDTF">2013-01-27T09:15:58Z</dcterms:modified>
  <cp:revision>1</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